
<file path=[Content_Types].xml><?xml version="1.0" encoding="utf-8"?>
<Types xmlns="http://schemas.openxmlformats.org/package/2006/content-types">
  <Default Extension="bin" ContentType="application/vnd.openxmlformats-officedocument.oleObject"/>
  <Default Extension="emf" ContentType="image/x-emf"/>
  <Default Extension="fntdata" ContentType="application/x-fontdata"/>
  <Default Extension="mp3" ContentType="audio/m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theme/theme3.xml" ContentType="application/vnd.openxmlformats-officedocument.theme+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99.xml" ContentType="application/vnd.openxmlformats-officedocument.presentationml.tags+xml"/>
  <Override PartName="/ppt/notesSlides/notesSlide5.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4"/>
    <p:sldMasterId id="2147484104" r:id="rId5"/>
    <p:sldMasterId id="2147484303" r:id="rId6"/>
  </p:sldMasterIdLst>
  <p:notesMasterIdLst>
    <p:notesMasterId r:id="rId35"/>
  </p:notesMasterIdLst>
  <p:handoutMasterIdLst>
    <p:handoutMasterId r:id="rId36"/>
  </p:handoutMasterIdLst>
  <p:sldIdLst>
    <p:sldId id="1194" r:id="rId7"/>
    <p:sldId id="1186" r:id="rId8"/>
    <p:sldId id="1193" r:id="rId9"/>
    <p:sldId id="1259" r:id="rId10"/>
    <p:sldId id="1251" r:id="rId11"/>
    <p:sldId id="1176" r:id="rId12"/>
    <p:sldId id="1239" r:id="rId13"/>
    <p:sldId id="2147478846" r:id="rId14"/>
    <p:sldId id="1244" r:id="rId15"/>
    <p:sldId id="1245" r:id="rId16"/>
    <p:sldId id="2147478848" r:id="rId17"/>
    <p:sldId id="1256" r:id="rId18"/>
    <p:sldId id="1246" r:id="rId19"/>
    <p:sldId id="1169" r:id="rId20"/>
    <p:sldId id="1221" r:id="rId21"/>
    <p:sldId id="1223" r:id="rId22"/>
    <p:sldId id="1222" r:id="rId23"/>
    <p:sldId id="1232" r:id="rId24"/>
    <p:sldId id="2147478849" r:id="rId25"/>
    <p:sldId id="1248" r:id="rId26"/>
    <p:sldId id="1249" r:id="rId27"/>
    <p:sldId id="1250" r:id="rId28"/>
    <p:sldId id="2147478850" r:id="rId29"/>
    <p:sldId id="2147478851" r:id="rId30"/>
    <p:sldId id="1238" r:id="rId31"/>
    <p:sldId id="1205" r:id="rId32"/>
    <p:sldId id="1257" r:id="rId33"/>
    <p:sldId id="295" r:id="rId34"/>
  </p:sldIdLst>
  <p:sldSz cx="12192000" cy="6858000"/>
  <p:notesSz cx="6858000" cy="9144000"/>
  <p:embeddedFontLst>
    <p:embeddedFont>
      <p:font typeface="Calibri" panose="020F0502020204030204" pitchFamily="34" charset="0"/>
      <p:regular r:id="rId37"/>
      <p:bold r:id="rId38"/>
      <p:italic r:id="rId39"/>
      <p:boldItalic r:id="rId40"/>
    </p:embeddedFont>
    <p:embeddedFont>
      <p:font typeface="Calibri Light" panose="020F0302020204030204" pitchFamily="34" charset="0"/>
      <p:regular r:id="rId41"/>
      <p:italic r:id="rId42"/>
    </p:embeddedFont>
    <p:embeddedFont>
      <p:font typeface="Kontron Light" panose="00000400000000000000" pitchFamily="2" charset="0"/>
      <p:regular r:id="rId43"/>
      <p:italic r:id="rId44"/>
    </p:embeddedFont>
    <p:embeddedFont>
      <p:font typeface="Kontron Medium" panose="00000600000000000000" pitchFamily="2" charset="0"/>
      <p:regular r:id="rId45"/>
      <p:italic r:id="rId46"/>
    </p:embeddedFont>
    <p:embeddedFont>
      <p:font typeface="Segoe UI" panose="020B0502040204020203" pitchFamily="34" charset="0"/>
      <p:regular r:id="rId47"/>
      <p:bold r:id="rId48"/>
      <p:italic r:id="rId49"/>
      <p:boldItalic r:id="rId50"/>
    </p:embeddedFont>
    <p:embeddedFont>
      <p:font typeface="Segoe UI Semibold" panose="020B0702040204020203" pitchFamily="34" charset="0"/>
      <p:bold r:id="rId51"/>
      <p:boldItalic r:id="rId52"/>
    </p:embeddedFont>
    <p:embeddedFont>
      <p:font typeface="Segoe UI Semilight" panose="020B0402040204020203" pitchFamily="34" charset="0"/>
      <p:regular r:id="rId53"/>
      <p:italic r:id="rId54"/>
    </p:embeddedFont>
  </p:embeddedFontLst>
  <p:custDataLst>
    <p:tags r:id="rId55"/>
  </p:custDataLst>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Quick Guide" id="{B8CA9CCE-CD90-4B91-86DE-19DC0C36F26F}">
          <p14:sldIdLst/>
        </p14:section>
        <p14:section name="Available layouts" id="{A5AB764D-2999-4445-BD07-A3FF96CAEEBE}">
          <p14:sldIdLst/>
        </p14:section>
        <p14:section name="Intro and selection of cover photos" id="{3873AB92-29F4-4C42-BEAD-06E8BC2F1FE4}">
          <p14:sldIdLst>
            <p14:sldId id="1194"/>
            <p14:sldId id="1186"/>
            <p14:sldId id="1193"/>
            <p14:sldId id="1259"/>
          </p14:sldIdLst>
        </p14:section>
        <p14:section name="Agenda" id="{EF70D786-5359-4F55-AC66-1FB59B776AC9}">
          <p14:sldIdLst>
            <p14:sldId id="1251"/>
          </p14:sldIdLst>
        </p14:section>
        <p14:section name="Content" id="{E39DE268-0B54-45CE-8B60-10A09DF70149}">
          <p14:sldIdLst>
            <p14:sldId id="1176"/>
            <p14:sldId id="1239"/>
            <p14:sldId id="2147478846"/>
            <p14:sldId id="1244"/>
            <p14:sldId id="1245"/>
            <p14:sldId id="2147478848"/>
            <p14:sldId id="1256"/>
            <p14:sldId id="1246"/>
            <p14:sldId id="1169"/>
            <p14:sldId id="1221"/>
            <p14:sldId id="1223"/>
            <p14:sldId id="1222"/>
            <p14:sldId id="1232"/>
            <p14:sldId id="2147478849"/>
            <p14:sldId id="1248"/>
            <p14:sldId id="1249"/>
            <p14:sldId id="1250"/>
            <p14:sldId id="2147478850"/>
            <p14:sldId id="2147478851"/>
            <p14:sldId id="1238"/>
            <p14:sldId id="1205"/>
            <p14:sldId id="1257"/>
          </p14:sldIdLst>
        </p14:section>
        <p14:section name="Close Down" id="{94F496B9-01AE-4775-A48F-9C995404742C}">
          <p14:sldIdLst>
            <p14:sldId id="295"/>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962FE05-6A3A-C564-C806-07C8A8104F70}" name="Kentros Alexandra" initials="KA" userId="S::alexandra.kentros@kontron.com::4300970e-e967-453a-9841-cdd96c7224d4" providerId="AD"/>
</p188:authorLst>
</file>

<file path=ppt/presProps.xml><?xml version="1.0" encoding="utf-8"?>
<p:presentationPr xmlns:a="http://schemas.openxmlformats.org/drawingml/2006/main" xmlns:r="http://schemas.openxmlformats.org/officeDocument/2006/relationships" xmlns:p="http://schemas.openxmlformats.org/presentationml/2006/main">
  <p:prnPr hiddenSlides="1"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191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E449455-29CD-4AFF-BD39-90029820D03F}" v="22" dt="2023-09-24T13:50:13.962"/>
  </p1510:revLst>
</p1510:revInfo>
</file>

<file path=ppt/tableStyles.xml><?xml version="1.0" encoding="utf-8"?>
<a:tblStyleLst xmlns:a="http://schemas.openxmlformats.org/drawingml/2006/main" def="{0E3FDE45-AF77-4B5C-9715-49D594BDF05E}"/>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00" d="100"/>
          <a:sy n="100" d="100"/>
        </p:scale>
        <p:origin x="396" y="210"/>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font" Target="fonts/font3.fntdata"/><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font" Target="fonts/font14.fntdata"/><Relationship Id="rId55" Type="http://schemas.openxmlformats.org/officeDocument/2006/relationships/tags" Target="tags/tag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font" Target="fonts/font17.fntdata"/><Relationship Id="rId58" Type="http://schemas.openxmlformats.org/officeDocument/2006/relationships/theme" Target="theme/theme1.xml"/><Relationship Id="rId5" Type="http://schemas.openxmlformats.org/officeDocument/2006/relationships/slideMaster" Target="slideMasters/slideMaster2.xml"/><Relationship Id="rId61" Type="http://schemas.microsoft.com/office/2018/10/relationships/authors" Target="authors.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notesMaster" Target="notesMasters/notesMaster1.xml"/><Relationship Id="rId43" Type="http://schemas.openxmlformats.org/officeDocument/2006/relationships/font" Target="fonts/font7.fntdata"/><Relationship Id="rId48" Type="http://schemas.openxmlformats.org/officeDocument/2006/relationships/font" Target="fonts/font12.fntdata"/><Relationship Id="rId56"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font" Target="fonts/font15.fntdata"/><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font" Target="fonts/font2.fntdata"/><Relationship Id="rId46" Type="http://schemas.openxmlformats.org/officeDocument/2006/relationships/font" Target="fonts/font10.fntdata"/><Relationship Id="rId59" Type="http://schemas.openxmlformats.org/officeDocument/2006/relationships/tableStyles" Target="tableStyles.xml"/><Relationship Id="rId20" Type="http://schemas.openxmlformats.org/officeDocument/2006/relationships/slide" Target="slides/slide14.xml"/><Relationship Id="rId41" Type="http://schemas.openxmlformats.org/officeDocument/2006/relationships/font" Target="fonts/font5.fntdata"/><Relationship Id="rId54" Type="http://schemas.openxmlformats.org/officeDocument/2006/relationships/font" Target="fonts/font18.fntdata"/><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handoutMaster" Target="handoutMasters/handoutMaster1.xml"/><Relationship Id="rId49" Type="http://schemas.openxmlformats.org/officeDocument/2006/relationships/font" Target="fonts/font13.fntdata"/><Relationship Id="rId57" Type="http://schemas.openxmlformats.org/officeDocument/2006/relationships/viewProps" Target="viewProps.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font" Target="fonts/font8.fntdata"/><Relationship Id="rId52" Type="http://schemas.openxmlformats.org/officeDocument/2006/relationships/font" Target="fonts/font16.fntdata"/><Relationship Id="rId6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C4FE3AB-0EAA-FD8E-87C9-E340745120E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a:t>Header</a:t>
            </a:r>
          </a:p>
        </p:txBody>
      </p:sp>
      <p:sp>
        <p:nvSpPr>
          <p:cNvPr id="3" name="Date Placeholder 2">
            <a:extLst>
              <a:ext uri="{FF2B5EF4-FFF2-40B4-BE49-F238E27FC236}">
                <a16:creationId xmlns:a16="http://schemas.microsoft.com/office/drawing/2014/main" id="{BDB01FFF-36B0-31C2-160C-718DA9BA3E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D8B1B8-ADA6-481C-9459-5159703880B3}" type="datetimeFigureOut">
              <a:rPr lang="en-US" smtClean="0"/>
              <a:t>9/24/2023</a:t>
            </a:fld>
            <a:endParaRPr lang="en-US"/>
          </a:p>
        </p:txBody>
      </p:sp>
      <p:sp>
        <p:nvSpPr>
          <p:cNvPr id="4" name="Footer Placeholder 3">
            <a:extLst>
              <a:ext uri="{FF2B5EF4-FFF2-40B4-BE49-F238E27FC236}">
                <a16:creationId xmlns:a16="http://schemas.microsoft.com/office/drawing/2014/main" id="{79ACC43A-206D-75D0-6771-21328082BCE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Footer</a:t>
            </a:r>
          </a:p>
        </p:txBody>
      </p:sp>
      <p:sp>
        <p:nvSpPr>
          <p:cNvPr id="5" name="Slide Number Placeholder 4">
            <a:extLst>
              <a:ext uri="{FF2B5EF4-FFF2-40B4-BE49-F238E27FC236}">
                <a16:creationId xmlns:a16="http://schemas.microsoft.com/office/drawing/2014/main" id="{E8A5222A-6C65-3A59-52EB-82BB1EF9A0B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D984EAC-1D8D-4087-BE5C-2DC017B21C13}" type="slidenum">
              <a:rPr lang="en-US" smtClean="0"/>
              <a:t>‹#›</a:t>
            </a:fld>
            <a:endParaRPr lang="en-US"/>
          </a:p>
        </p:txBody>
      </p:sp>
    </p:spTree>
    <p:extLst>
      <p:ext uri="{BB962C8B-B14F-4D97-AF65-F5344CB8AC3E}">
        <p14:creationId xmlns:p14="http://schemas.microsoft.com/office/powerpoint/2010/main" val="11567330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GB"/>
              <a:t>Header</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A0035E-B4E9-4809-A9BE-0A0D42F08D40}" type="datetimeFigureOut">
              <a:rPr lang="en-GB" smtClean="0"/>
              <a:t>24/09/2023</a:t>
            </a:fld>
            <a:endParaRPr lang="en-GB"/>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0" tIns="0" rIns="0" bIns="0" rtlCol="0"/>
          <a:lstStyle/>
          <a:p>
            <a:pPr lvl="0"/>
            <a:r>
              <a:rPr lang="en-GB"/>
              <a:t>First level</a:t>
            </a:r>
          </a:p>
          <a:p>
            <a:pPr lvl="1"/>
            <a:r>
              <a:rPr lang="en-GB"/>
              <a:t>Second level</a:t>
            </a:r>
          </a:p>
          <a:p>
            <a:pPr lvl="2"/>
            <a:r>
              <a:rPr lang="en-GB"/>
              <a:t>Third level</a:t>
            </a:r>
          </a:p>
          <a:p>
            <a:pPr lvl="3"/>
            <a:r>
              <a:rPr lang="en-GB"/>
              <a:t>Fourth level</a:t>
            </a:r>
          </a:p>
          <a:p>
            <a:pPr lvl="4"/>
            <a:r>
              <a:rPr lang="en-GB"/>
              <a:t>Fifth level</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GB"/>
              <a:t>Footer</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3689E5B-112A-46A3-B6D0-70548DC6D353}" type="slidenum">
              <a:rPr lang="en-GB" smtClean="0"/>
              <a:t>‹#›</a:t>
            </a:fld>
            <a:endParaRPr lang="en-GB"/>
          </a:p>
        </p:txBody>
      </p:sp>
    </p:spTree>
    <p:extLst>
      <p:ext uri="{BB962C8B-B14F-4D97-AF65-F5344CB8AC3E}">
        <p14:creationId xmlns:p14="http://schemas.microsoft.com/office/powerpoint/2010/main" val="1818541274"/>
      </p:ext>
    </p:extLst>
  </p:cSld>
  <p:clrMap bg1="lt1" tx1="dk1" bg2="lt2" tx2="dk2" accent1="accent1" accent2="accent2" accent3="accent3" accent4="accent4" accent5="accent5" accent6="accent6" hlink="hlink" folHlink="folHlink"/>
  <p:notesStyle>
    <a:lvl1pPr marL="216000" indent="-216000" algn="l" defTabSz="914400" rtl="0" eaLnBrk="1" latinLnBrk="0" hangingPunct="1">
      <a:spcAft>
        <a:spcPts val="300"/>
      </a:spcAft>
      <a:buClr>
        <a:schemeClr val="accent1"/>
      </a:buClr>
      <a:buFont typeface="Calibri Light" panose="020F0302020204030204" pitchFamily="34" charset="0"/>
      <a:buChar char="›"/>
      <a:defRPr sz="1200" kern="1200">
        <a:solidFill>
          <a:schemeClr val="tx1"/>
        </a:solidFill>
        <a:latin typeface="+mn-lt"/>
        <a:ea typeface="+mn-ea"/>
        <a:cs typeface="+mn-cs"/>
      </a:defRPr>
    </a:lvl1pPr>
    <a:lvl2pPr marL="432000" indent="-216000" algn="l" defTabSz="914400" rtl="0" eaLnBrk="1" latinLnBrk="0" hangingPunct="1">
      <a:spcAft>
        <a:spcPts val="300"/>
      </a:spcAft>
      <a:buClr>
        <a:schemeClr val="accent1"/>
      </a:buClr>
      <a:buFont typeface="Calibri Light" panose="020F0302020204030204" pitchFamily="34" charset="0"/>
      <a:buChar char="›"/>
      <a:defRPr sz="1200" kern="1200">
        <a:solidFill>
          <a:schemeClr val="tx1"/>
        </a:solidFill>
        <a:latin typeface="+mn-lt"/>
        <a:ea typeface="+mn-ea"/>
        <a:cs typeface="+mn-cs"/>
      </a:defRPr>
    </a:lvl2pPr>
    <a:lvl3pPr marL="648000" indent="-216000" algn="l" defTabSz="914400" rtl="0" eaLnBrk="1" latinLnBrk="0" hangingPunct="1">
      <a:spcAft>
        <a:spcPts val="300"/>
      </a:spcAft>
      <a:buClr>
        <a:schemeClr val="accent1"/>
      </a:buClr>
      <a:buFont typeface="Calibri Light" panose="020F0302020204030204" pitchFamily="34" charset="0"/>
      <a:buChar char="›"/>
      <a:defRPr sz="1200" kern="1200">
        <a:solidFill>
          <a:schemeClr val="tx1"/>
        </a:solidFill>
        <a:latin typeface="+mn-lt"/>
        <a:ea typeface="+mn-ea"/>
        <a:cs typeface="+mn-cs"/>
      </a:defRPr>
    </a:lvl3pPr>
    <a:lvl4pPr marL="864000" indent="-216000" algn="l" defTabSz="914400" rtl="0" eaLnBrk="1" latinLnBrk="0" hangingPunct="1">
      <a:spcAft>
        <a:spcPts val="300"/>
      </a:spcAft>
      <a:buClr>
        <a:schemeClr val="accent1"/>
      </a:buClr>
      <a:buFont typeface="Calibri Light" panose="020F0302020204030204" pitchFamily="34" charset="0"/>
      <a:buChar char="›"/>
      <a:defRPr sz="1200" kern="1200">
        <a:solidFill>
          <a:schemeClr val="tx1"/>
        </a:solidFill>
        <a:latin typeface="+mn-lt"/>
        <a:ea typeface="+mn-ea"/>
        <a:cs typeface="+mn-cs"/>
      </a:defRPr>
    </a:lvl4pPr>
    <a:lvl5pPr marL="1080000" indent="-216000" algn="l" defTabSz="914400" rtl="0" eaLnBrk="1" latinLnBrk="0" hangingPunct="1">
      <a:spcAft>
        <a:spcPts val="300"/>
      </a:spcAft>
      <a:buClr>
        <a:schemeClr val="accent1"/>
      </a:buClr>
      <a:buFont typeface="Calibri Light" panose="020F0302020204030204" pitchFamily="34" charset="0"/>
      <a:buChar cha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I" dirty="0"/>
          </a:p>
        </p:txBody>
      </p:sp>
      <p:sp>
        <p:nvSpPr>
          <p:cNvPr id="4" name="Slide Number Placeholder 3"/>
          <p:cNvSpPr>
            <a:spLocks noGrp="1"/>
          </p:cNvSpPr>
          <p:nvPr>
            <p:ph type="sldNum" sz="quarter" idx="5"/>
          </p:nvPr>
        </p:nvSpPr>
        <p:spPr/>
        <p:txBody>
          <a:bodyPr/>
          <a:lstStyle/>
          <a:p>
            <a:pPr marL="0" marR="0" lvl="0" indent="0" algn="r" defTabSz="457200" rtl="0" eaLnBrk="1" fontAlgn="base" latinLnBrk="0" hangingPunct="1">
              <a:lnSpc>
                <a:spcPct val="100000"/>
              </a:lnSpc>
              <a:spcBef>
                <a:spcPct val="0"/>
              </a:spcBef>
              <a:spcAft>
                <a:spcPct val="0"/>
              </a:spcAft>
              <a:buClrTx/>
              <a:buSzTx/>
              <a:buFontTx/>
              <a:buNone/>
              <a:tabLst/>
              <a:defRPr/>
            </a:pPr>
            <a:fld id="{A85C5E1D-63B0-4AB6-97BB-D5527A9330C1}" type="slidenum">
              <a:rPr kumimoji="0" lang="de-DE" sz="1200" b="0" i="0" u="none" strike="noStrike" kern="1200" cap="none" spc="0" normalizeH="0" baseline="0" noProof="0" smtClean="0">
                <a:ln>
                  <a:noFill/>
                </a:ln>
                <a:solidFill>
                  <a:prstClr val="black"/>
                </a:solidFill>
                <a:effectLst/>
                <a:uLnTx/>
                <a:uFillTx/>
                <a:latin typeface="Calibri" pitchFamily="-107" charset="0"/>
                <a:ea typeface="ＭＳ Ｐゴシック" pitchFamily="-107"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1</a:t>
            </a:fld>
            <a:endParaRPr kumimoji="0" lang="de-DE" sz="1200" b="0" i="0" u="none" strike="noStrike" kern="1200" cap="none" spc="0" normalizeH="0" baseline="0" noProof="0" dirty="0">
              <a:ln>
                <a:noFill/>
              </a:ln>
              <a:solidFill>
                <a:prstClr val="black"/>
              </a:solidFill>
              <a:effectLst/>
              <a:uLnTx/>
              <a:uFillTx/>
              <a:latin typeface="Calibri" pitchFamily="-107" charset="0"/>
              <a:ea typeface="ＭＳ Ｐゴシック" pitchFamily="-107" charset="-128"/>
              <a:cs typeface="+mn-cs"/>
            </a:endParaRPr>
          </a:p>
        </p:txBody>
      </p:sp>
    </p:spTree>
    <p:extLst>
      <p:ext uri="{BB962C8B-B14F-4D97-AF65-F5344CB8AC3E}">
        <p14:creationId xmlns:p14="http://schemas.microsoft.com/office/powerpoint/2010/main" val="30195725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I" dirty="0"/>
          </a:p>
        </p:txBody>
      </p:sp>
      <p:sp>
        <p:nvSpPr>
          <p:cNvPr id="4" name="Slide Number Placeholder 3"/>
          <p:cNvSpPr>
            <a:spLocks noGrp="1"/>
          </p:cNvSpPr>
          <p:nvPr>
            <p:ph type="sldNum" sz="quarter" idx="5"/>
          </p:nvPr>
        </p:nvSpPr>
        <p:spPr/>
        <p:txBody>
          <a:bodyPr/>
          <a:lstStyle/>
          <a:p>
            <a:pPr marL="0" marR="0" lvl="0" indent="0" algn="r" defTabSz="457200" rtl="0" eaLnBrk="1" fontAlgn="base" latinLnBrk="0" hangingPunct="1">
              <a:lnSpc>
                <a:spcPct val="100000"/>
              </a:lnSpc>
              <a:spcBef>
                <a:spcPct val="0"/>
              </a:spcBef>
              <a:spcAft>
                <a:spcPct val="0"/>
              </a:spcAft>
              <a:buClrTx/>
              <a:buSzTx/>
              <a:buFontTx/>
              <a:buNone/>
              <a:tabLst/>
              <a:defRPr/>
            </a:pPr>
            <a:fld id="{A85C5E1D-63B0-4AB6-97BB-D5527A9330C1}" type="slidenum">
              <a:rPr kumimoji="0" lang="de-DE" sz="1200" b="0" i="0" u="none" strike="noStrike" kern="1200" cap="none" spc="0" normalizeH="0" baseline="0" noProof="0" smtClean="0">
                <a:ln>
                  <a:noFill/>
                </a:ln>
                <a:solidFill>
                  <a:prstClr val="black"/>
                </a:solidFill>
                <a:effectLst/>
                <a:uLnTx/>
                <a:uFillTx/>
                <a:latin typeface="Calibri" pitchFamily="-107" charset="0"/>
                <a:ea typeface="ＭＳ Ｐゴシック" pitchFamily="-107"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2</a:t>
            </a:fld>
            <a:endParaRPr kumimoji="0" lang="de-DE" sz="1200" b="0" i="0" u="none" strike="noStrike" kern="1200" cap="none" spc="0" normalizeH="0" baseline="0" noProof="0" dirty="0">
              <a:ln>
                <a:noFill/>
              </a:ln>
              <a:solidFill>
                <a:prstClr val="black"/>
              </a:solidFill>
              <a:effectLst/>
              <a:uLnTx/>
              <a:uFillTx/>
              <a:latin typeface="Calibri" pitchFamily="-107" charset="0"/>
              <a:ea typeface="ＭＳ Ｐゴシック" pitchFamily="-107" charset="-128"/>
              <a:cs typeface="+mn-cs"/>
            </a:endParaRPr>
          </a:p>
        </p:txBody>
      </p:sp>
    </p:spTree>
    <p:extLst>
      <p:ext uri="{BB962C8B-B14F-4D97-AF65-F5344CB8AC3E}">
        <p14:creationId xmlns:p14="http://schemas.microsoft.com/office/powerpoint/2010/main" val="9200253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I" dirty="0"/>
          </a:p>
        </p:txBody>
      </p:sp>
      <p:sp>
        <p:nvSpPr>
          <p:cNvPr id="4" name="Slide Number Placeholder 3"/>
          <p:cNvSpPr>
            <a:spLocks noGrp="1"/>
          </p:cNvSpPr>
          <p:nvPr>
            <p:ph type="sldNum" sz="quarter" idx="5"/>
          </p:nvPr>
        </p:nvSpPr>
        <p:spPr/>
        <p:txBody>
          <a:bodyPr/>
          <a:lstStyle/>
          <a:p>
            <a:pPr marL="0" marR="0" lvl="0" indent="0" algn="r" defTabSz="457200" rtl="0" eaLnBrk="1" fontAlgn="base" latinLnBrk="0" hangingPunct="1">
              <a:lnSpc>
                <a:spcPct val="100000"/>
              </a:lnSpc>
              <a:spcBef>
                <a:spcPct val="0"/>
              </a:spcBef>
              <a:spcAft>
                <a:spcPct val="0"/>
              </a:spcAft>
              <a:buClrTx/>
              <a:buSzTx/>
              <a:buFontTx/>
              <a:buNone/>
              <a:tabLst/>
              <a:defRPr/>
            </a:pPr>
            <a:fld id="{A85C5E1D-63B0-4AB6-97BB-D5527A9330C1}" type="slidenum">
              <a:rPr kumimoji="0" lang="de-DE" sz="1200" b="0" i="0" u="none" strike="noStrike" kern="1200" cap="none" spc="0" normalizeH="0" baseline="0" noProof="0" smtClean="0">
                <a:ln>
                  <a:noFill/>
                </a:ln>
                <a:solidFill>
                  <a:prstClr val="black"/>
                </a:solidFill>
                <a:effectLst/>
                <a:uLnTx/>
                <a:uFillTx/>
                <a:latin typeface="Calibri" pitchFamily="-107" charset="0"/>
                <a:ea typeface="ＭＳ Ｐゴシック" pitchFamily="-107"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3</a:t>
            </a:fld>
            <a:endParaRPr kumimoji="0" lang="de-DE" sz="1200" b="0" i="0" u="none" strike="noStrike" kern="1200" cap="none" spc="0" normalizeH="0" baseline="0" noProof="0" dirty="0">
              <a:ln>
                <a:noFill/>
              </a:ln>
              <a:solidFill>
                <a:prstClr val="black"/>
              </a:solidFill>
              <a:effectLst/>
              <a:uLnTx/>
              <a:uFillTx/>
              <a:latin typeface="Calibri" pitchFamily="-107" charset="0"/>
              <a:ea typeface="ＭＳ Ｐゴシック" pitchFamily="-107" charset="-128"/>
              <a:cs typeface="+mn-cs"/>
            </a:endParaRPr>
          </a:p>
        </p:txBody>
      </p:sp>
    </p:spTree>
    <p:extLst>
      <p:ext uri="{BB962C8B-B14F-4D97-AF65-F5344CB8AC3E}">
        <p14:creationId xmlns:p14="http://schemas.microsoft.com/office/powerpoint/2010/main" val="34786442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9/24/2023 3:15 PM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5517260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3689E5B-112A-46A3-B6D0-70548DC6D353}" type="slidenum">
              <a:rPr lang="en-GB" smtClean="0"/>
              <a:t>28</a:t>
            </a:fld>
            <a:endParaRPr lang="en-GB"/>
          </a:p>
        </p:txBody>
      </p:sp>
    </p:spTree>
    <p:extLst>
      <p:ext uri="{BB962C8B-B14F-4D97-AF65-F5344CB8AC3E}">
        <p14:creationId xmlns:p14="http://schemas.microsoft.com/office/powerpoint/2010/main" val="335209260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emf"/></Relationships>
</file>

<file path=ppt/slideLayouts/_rels/slideLayout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Master" Target="../slideMasters/slideMaster1.xml"/><Relationship Id="rId1" Type="http://schemas.openxmlformats.org/officeDocument/2006/relationships/tags" Target="../tags/tag4.xml"/><Relationship Id="rId4" Type="http://schemas.openxmlformats.org/officeDocument/2006/relationships/image" Target="../media/image2.emf"/></Relationships>
</file>

<file path=ppt/slideLayouts/_rels/slideLayout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Master" Target="../slideMasters/slideMaster1.xml"/><Relationship Id="rId1" Type="http://schemas.openxmlformats.org/officeDocument/2006/relationships/tags" Target="../tags/tag5.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emf"/></Relationships>
</file>

<file path=ppt/slideLayouts/_rels/slideLayout4.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Master" Target="../slideMasters/slideMaster1.xml"/><Relationship Id="rId1" Type="http://schemas.openxmlformats.org/officeDocument/2006/relationships/tags" Target="../tags/tag6.xml"/><Relationship Id="rId4" Type="http://schemas.openxmlformats.org/officeDocument/2006/relationships/image" Target="../media/image2.emf"/></Relationships>
</file>

<file path=ppt/slideLayouts/_rels/slideLayout5.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Master" Target="../slideMasters/slideMaster1.xml"/><Relationship Id="rId1" Type="http://schemas.openxmlformats.org/officeDocument/2006/relationships/tags" Target="../tags/tag7.xml"/><Relationship Id="rId4" Type="http://schemas.openxmlformats.org/officeDocument/2006/relationships/image" Target="../media/image2.emf"/></Relationships>
</file>

<file path=ppt/slideLayouts/_rels/slideLayout6.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1.xml"/><Relationship Id="rId1" Type="http://schemas.openxmlformats.org/officeDocument/2006/relationships/tags" Target="../tags/tag8.xml"/><Relationship Id="rId4" Type="http://schemas.openxmlformats.org/officeDocument/2006/relationships/image" Target="../media/image2.emf"/></Relationships>
</file>

<file path=ppt/slideLayouts/_rels/slideLayout7.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Master" Target="../slideMasters/slideMaster1.xml"/><Relationship Id="rId1" Type="http://schemas.openxmlformats.org/officeDocument/2006/relationships/tags" Target="../tags/tag9.xml"/><Relationship Id="rId4" Type="http://schemas.openxmlformats.org/officeDocument/2006/relationships/image" Target="../media/image2.emf"/></Relationships>
</file>

<file path=ppt/slideLayouts/_rels/slideLayout8.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Master" Target="../slideMasters/slideMaster1.xml"/><Relationship Id="rId1" Type="http://schemas.openxmlformats.org/officeDocument/2006/relationships/tags" Target="../tags/tag10.xml"/><Relationship Id="rId4" Type="http://schemas.openxmlformats.org/officeDocument/2006/relationships/image" Target="../media/image2.emf"/></Relationships>
</file>

<file path=ppt/slideLayouts/_rels/slideLayout9.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Master" Target="../slideMasters/slideMaster1.xml"/><Relationship Id="rId1" Type="http://schemas.openxmlformats.org/officeDocument/2006/relationships/tags" Target="../tags/tag11.xml"/><Relationship Id="rId4" Type="http://schemas.openxmlformats.org/officeDocument/2006/relationships/image" Target="../media/image2.emf"/></Relationships>
</file>

<file path=ppt/slideLayouts/_rels/slideLayout10.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Master" Target="../slideMasters/slideMaster1.xml"/><Relationship Id="rId1" Type="http://schemas.openxmlformats.org/officeDocument/2006/relationships/tags" Target="../tags/tag12.xml"/><Relationship Id="rId4" Type="http://schemas.openxmlformats.org/officeDocument/2006/relationships/image" Target="../media/image2.emf"/></Relationships>
</file>

<file path=ppt/slideLayouts/_rels/slideLayout11.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Master" Target="../slideMasters/slideMaster1.xml"/><Relationship Id="rId1" Type="http://schemas.openxmlformats.org/officeDocument/2006/relationships/tags" Target="../tags/tag13.xml"/><Relationship Id="rId4" Type="http://schemas.openxmlformats.org/officeDocument/2006/relationships/image" Target="../media/image2.emf"/></Relationships>
</file>

<file path=ppt/slideLayouts/_rels/slideLayout12.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Master" Target="../slideMasters/slideMaster1.xml"/><Relationship Id="rId1" Type="http://schemas.openxmlformats.org/officeDocument/2006/relationships/tags" Target="../tags/tag14.xml"/><Relationship Id="rId4" Type="http://schemas.openxmlformats.org/officeDocument/2006/relationships/image" Target="../media/image2.emf"/></Relationships>
</file>

<file path=ppt/slideLayouts/_rels/slideLayout13.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Master" Target="../slideMasters/slideMaster1.xml"/><Relationship Id="rId1" Type="http://schemas.openxmlformats.org/officeDocument/2006/relationships/tags" Target="../tags/tag15.xml"/><Relationship Id="rId4" Type="http://schemas.openxmlformats.org/officeDocument/2006/relationships/image" Target="../media/image2.emf"/></Relationships>
</file>

<file path=ppt/slideLayouts/_rels/slideLayout14.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Master" Target="../slideMasters/slideMaster1.xml"/><Relationship Id="rId1" Type="http://schemas.openxmlformats.org/officeDocument/2006/relationships/tags" Target="../tags/tag16.xml"/><Relationship Id="rId4" Type="http://schemas.openxmlformats.org/officeDocument/2006/relationships/image" Target="../media/image2.emf"/></Relationships>
</file>

<file path=ppt/slideLayouts/_rels/slideLayout15.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Master" Target="../slideMasters/slideMaster1.xml"/><Relationship Id="rId1" Type="http://schemas.openxmlformats.org/officeDocument/2006/relationships/tags" Target="../tags/tag17.xml"/><Relationship Id="rId4" Type="http://schemas.openxmlformats.org/officeDocument/2006/relationships/image" Target="../media/image2.emf"/></Relationships>
</file>

<file path=ppt/slideLayouts/_rels/slideLayout16.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Master" Target="../slideMasters/slideMaster1.xml"/><Relationship Id="rId1" Type="http://schemas.openxmlformats.org/officeDocument/2006/relationships/tags" Target="../tags/tag18.xml"/><Relationship Id="rId4" Type="http://schemas.openxmlformats.org/officeDocument/2006/relationships/image" Target="../media/image2.emf"/></Relationships>
</file>

<file path=ppt/slideLayouts/_rels/slideLayout17.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Master" Target="../slideMasters/slideMaster1.xml"/><Relationship Id="rId1" Type="http://schemas.openxmlformats.org/officeDocument/2006/relationships/tags" Target="../tags/tag19.xml"/><Relationship Id="rId4" Type="http://schemas.openxmlformats.org/officeDocument/2006/relationships/image" Target="../media/image2.emf"/></Relationships>
</file>

<file path=ppt/slideLayouts/_rels/slideLayout18.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Master" Target="../slideMasters/slideMaster1.xml"/><Relationship Id="rId1" Type="http://schemas.openxmlformats.org/officeDocument/2006/relationships/tags" Target="../tags/tag20.xml"/><Relationship Id="rId4" Type="http://schemas.openxmlformats.org/officeDocument/2006/relationships/image" Target="../media/image2.emf"/></Relationships>
</file>

<file path=ppt/slideLayouts/_rels/slideLayout19.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Master" Target="../slideMasters/slideMaster1.xml"/><Relationship Id="rId1" Type="http://schemas.openxmlformats.org/officeDocument/2006/relationships/tags" Target="../tags/tag21.xml"/><Relationship Id="rId4" Type="http://schemas.openxmlformats.org/officeDocument/2006/relationships/image" Target="../media/image2.emf"/></Relationships>
</file>

<file path=ppt/slideLayouts/_rels/slideLayout20.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Master" Target="../slideMasters/slideMaster1.xml"/><Relationship Id="rId1" Type="http://schemas.openxmlformats.org/officeDocument/2006/relationships/tags" Target="../tags/tag22.xml"/><Relationship Id="rId4" Type="http://schemas.openxmlformats.org/officeDocument/2006/relationships/image" Target="../media/image2.emf"/></Relationships>
</file>

<file path=ppt/slideLayouts/_rels/slideLayout21.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Master" Target="../slideMasters/slideMaster1.xml"/><Relationship Id="rId1" Type="http://schemas.openxmlformats.org/officeDocument/2006/relationships/tags" Target="../tags/tag23.xml"/><Relationship Id="rId4" Type="http://schemas.openxmlformats.org/officeDocument/2006/relationships/image" Target="../media/image2.emf"/></Relationships>
</file>

<file path=ppt/slideLayouts/_rels/slideLayout22.xml.rels><?xml version="1.0" encoding="UTF-8" standalone="yes"?>
<Relationships xmlns="http://schemas.openxmlformats.org/package/2006/relationships"><Relationship Id="rId3" Type="http://schemas.openxmlformats.org/officeDocument/2006/relationships/oleObject" Target="../embeddings/oleObject23.bin"/><Relationship Id="rId2" Type="http://schemas.openxmlformats.org/officeDocument/2006/relationships/slideMaster" Target="../slideMasters/slideMaster1.xml"/><Relationship Id="rId1" Type="http://schemas.openxmlformats.org/officeDocument/2006/relationships/tags" Target="../tags/tag24.xml"/><Relationship Id="rId4" Type="http://schemas.openxmlformats.org/officeDocument/2006/relationships/image" Target="../media/image2.emf"/></Relationships>
</file>

<file path=ppt/slideLayouts/_rels/slideLayout23.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Master" Target="../slideMasters/slideMaster1.xml"/><Relationship Id="rId1" Type="http://schemas.openxmlformats.org/officeDocument/2006/relationships/tags" Target="../tags/tag25.xml"/><Relationship Id="rId4" Type="http://schemas.openxmlformats.org/officeDocument/2006/relationships/image" Target="../media/image2.emf"/></Relationships>
</file>

<file path=ppt/slideLayouts/_rels/slideLayout24.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Master" Target="../slideMasters/slideMaster1.xml"/><Relationship Id="rId1" Type="http://schemas.openxmlformats.org/officeDocument/2006/relationships/tags" Target="../tags/tag26.xml"/><Relationship Id="rId4" Type="http://schemas.openxmlformats.org/officeDocument/2006/relationships/image" Target="../media/image2.emf"/></Relationships>
</file>

<file path=ppt/slideLayouts/_rels/slideLayout25.xml.rels><?xml version="1.0" encoding="UTF-8" standalone="yes"?>
<Relationships xmlns="http://schemas.openxmlformats.org/package/2006/relationships"><Relationship Id="rId3" Type="http://schemas.openxmlformats.org/officeDocument/2006/relationships/oleObject" Target="../embeddings/oleObject26.bin"/><Relationship Id="rId2" Type="http://schemas.openxmlformats.org/officeDocument/2006/relationships/slideMaster" Target="../slideMasters/slideMaster1.xml"/><Relationship Id="rId1" Type="http://schemas.openxmlformats.org/officeDocument/2006/relationships/tags" Target="../tags/tag27.xml"/><Relationship Id="rId4" Type="http://schemas.openxmlformats.org/officeDocument/2006/relationships/image" Target="../media/image2.emf"/></Relationships>
</file>

<file path=ppt/slideLayouts/_rels/slideLayout26.xml.rels><?xml version="1.0" encoding="UTF-8" standalone="yes"?>
<Relationships xmlns="http://schemas.openxmlformats.org/package/2006/relationships"><Relationship Id="rId3" Type="http://schemas.openxmlformats.org/officeDocument/2006/relationships/oleObject" Target="../embeddings/oleObject27.bin"/><Relationship Id="rId2" Type="http://schemas.openxmlformats.org/officeDocument/2006/relationships/slideMaster" Target="../slideMasters/slideMaster1.xml"/><Relationship Id="rId1" Type="http://schemas.openxmlformats.org/officeDocument/2006/relationships/tags" Target="../tags/tag28.xml"/><Relationship Id="rId4" Type="http://schemas.openxmlformats.org/officeDocument/2006/relationships/image" Target="../media/image2.emf"/></Relationships>
</file>

<file path=ppt/slideLayouts/_rels/slideLayout27.xml.rels><?xml version="1.0" encoding="UTF-8" standalone="yes"?>
<Relationships xmlns="http://schemas.openxmlformats.org/package/2006/relationships"><Relationship Id="rId3" Type="http://schemas.openxmlformats.org/officeDocument/2006/relationships/oleObject" Target="../embeddings/oleObject28.bin"/><Relationship Id="rId2" Type="http://schemas.openxmlformats.org/officeDocument/2006/relationships/slideMaster" Target="../slideMasters/slideMaster1.xml"/><Relationship Id="rId1" Type="http://schemas.openxmlformats.org/officeDocument/2006/relationships/tags" Target="../tags/tag29.xml"/><Relationship Id="rId4" Type="http://schemas.openxmlformats.org/officeDocument/2006/relationships/image" Target="../media/image2.emf"/></Relationships>
</file>

<file path=ppt/slideLayouts/_rels/slideLayout28.xml.rels><?xml version="1.0" encoding="UTF-8" standalone="yes"?>
<Relationships xmlns="http://schemas.openxmlformats.org/package/2006/relationships"><Relationship Id="rId3" Type="http://schemas.openxmlformats.org/officeDocument/2006/relationships/oleObject" Target="../embeddings/oleObject29.bin"/><Relationship Id="rId2" Type="http://schemas.openxmlformats.org/officeDocument/2006/relationships/slideMaster" Target="../slideMasters/slideMaster1.xml"/><Relationship Id="rId1" Type="http://schemas.openxmlformats.org/officeDocument/2006/relationships/tags" Target="../tags/tag30.xml"/><Relationship Id="rId4" Type="http://schemas.openxmlformats.org/officeDocument/2006/relationships/image" Target="../media/image2.emf"/></Relationships>
</file>

<file path=ppt/slideLayouts/_rels/slideLayout29.xml.rels><?xml version="1.0" encoding="UTF-8" standalone="yes"?>
<Relationships xmlns="http://schemas.openxmlformats.org/package/2006/relationships"><Relationship Id="rId3" Type="http://schemas.openxmlformats.org/officeDocument/2006/relationships/oleObject" Target="../embeddings/oleObject30.bin"/><Relationship Id="rId2" Type="http://schemas.openxmlformats.org/officeDocument/2006/relationships/slideMaster" Target="../slideMasters/slideMaster1.xml"/><Relationship Id="rId1" Type="http://schemas.openxmlformats.org/officeDocument/2006/relationships/tags" Target="../tags/tag31.xml"/><Relationship Id="rId4" Type="http://schemas.openxmlformats.org/officeDocument/2006/relationships/image" Target="../media/image2.emf"/></Relationships>
</file>

<file path=ppt/slideLayouts/_rels/slideLayout30.xml.rels><?xml version="1.0" encoding="UTF-8" standalone="yes"?>
<Relationships xmlns="http://schemas.openxmlformats.org/package/2006/relationships"><Relationship Id="rId3" Type="http://schemas.openxmlformats.org/officeDocument/2006/relationships/oleObject" Target="../embeddings/oleObject31.bin"/><Relationship Id="rId2" Type="http://schemas.openxmlformats.org/officeDocument/2006/relationships/slideMaster" Target="../slideMasters/slideMaster1.xml"/><Relationship Id="rId1" Type="http://schemas.openxmlformats.org/officeDocument/2006/relationships/tags" Target="../tags/tag32.xml"/><Relationship Id="rId4" Type="http://schemas.openxmlformats.org/officeDocument/2006/relationships/image" Target="../media/image2.emf"/></Relationships>
</file>

<file path=ppt/slideLayouts/_rels/slideLayout31.xml.rels><?xml version="1.0" encoding="UTF-8" standalone="yes"?>
<Relationships xmlns="http://schemas.openxmlformats.org/package/2006/relationships"><Relationship Id="rId3" Type="http://schemas.openxmlformats.org/officeDocument/2006/relationships/oleObject" Target="../embeddings/oleObject32.bin"/><Relationship Id="rId2" Type="http://schemas.openxmlformats.org/officeDocument/2006/relationships/slideMaster" Target="../slideMasters/slideMaster1.xml"/><Relationship Id="rId1" Type="http://schemas.openxmlformats.org/officeDocument/2006/relationships/tags" Target="../tags/tag33.xml"/><Relationship Id="rId4" Type="http://schemas.openxmlformats.org/officeDocument/2006/relationships/image" Target="../media/image2.emf"/></Relationships>
</file>

<file path=ppt/slideLayouts/_rels/slideLayout32.xml.rels><?xml version="1.0" encoding="UTF-8" standalone="yes"?>
<Relationships xmlns="http://schemas.openxmlformats.org/package/2006/relationships"><Relationship Id="rId3" Type="http://schemas.openxmlformats.org/officeDocument/2006/relationships/oleObject" Target="../embeddings/oleObject33.bin"/><Relationship Id="rId2" Type="http://schemas.openxmlformats.org/officeDocument/2006/relationships/slideMaster" Target="../slideMasters/slideMaster1.xml"/><Relationship Id="rId1" Type="http://schemas.openxmlformats.org/officeDocument/2006/relationships/tags" Target="../tags/tag34.xml"/><Relationship Id="rId5" Type="http://schemas.openxmlformats.org/officeDocument/2006/relationships/hyperlink" Target="http://www.kontron-slovenia.com/" TargetMode="External"/><Relationship Id="rId4" Type="http://schemas.openxmlformats.org/officeDocument/2006/relationships/image" Target="../media/image1.emf"/></Relationships>
</file>

<file path=ppt/slideLayouts/_rels/slideLayout33.xml.rels><?xml version="1.0" encoding="UTF-8" standalone="yes"?>
<Relationships xmlns="http://schemas.openxmlformats.org/package/2006/relationships"><Relationship Id="rId3" Type="http://schemas.openxmlformats.org/officeDocument/2006/relationships/oleObject" Target="../embeddings/oleObject34.bin"/><Relationship Id="rId2" Type="http://schemas.openxmlformats.org/officeDocument/2006/relationships/slideMaster" Target="../slideMasters/slideMaster1.xml"/><Relationship Id="rId1" Type="http://schemas.openxmlformats.org/officeDocument/2006/relationships/tags" Target="../tags/tag35.xml"/><Relationship Id="rId4" Type="http://schemas.openxmlformats.org/officeDocument/2006/relationships/image" Target="../media/image1.emf"/></Relationships>
</file>

<file path=ppt/slideLayouts/_rels/slideLayout34.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7.xml"/><Relationship Id="rId1" Type="http://schemas.openxmlformats.org/officeDocument/2006/relationships/tags" Target="../tags/tag36.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39.xml"/><Relationship Id="rId1" Type="http://schemas.openxmlformats.org/officeDocument/2006/relationships/tags" Target="../tags/tag38.xml"/></Relationships>
</file>

<file path=ppt/slideLayouts/_rels/slideLayout37.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41.xml"/><Relationship Id="rId1" Type="http://schemas.openxmlformats.org/officeDocument/2006/relationships/tags" Target="../tags/tag40.xml"/><Relationship Id="rId4" Type="http://schemas.openxmlformats.org/officeDocument/2006/relationships/image" Target="../media/image8.png"/></Relationships>
</file>

<file path=ppt/slideLayouts/_rels/slideLayout38.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43.xml"/><Relationship Id="rId1" Type="http://schemas.openxmlformats.org/officeDocument/2006/relationships/tags" Target="../tags/tag42.xml"/><Relationship Id="rId4" Type="http://schemas.openxmlformats.org/officeDocument/2006/relationships/image" Target="../media/image8.pn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3.xml"/><Relationship Id="rId1" Type="http://schemas.openxmlformats.org/officeDocument/2006/relationships/tags" Target="../tags/tag44.xml"/></Relationships>
</file>

<file path=ppt/slideLayouts/_rels/slideLayout40.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46.xml"/><Relationship Id="rId1" Type="http://schemas.openxmlformats.org/officeDocument/2006/relationships/tags" Target="../tags/tag45.xml"/><Relationship Id="rId4" Type="http://schemas.openxmlformats.org/officeDocument/2006/relationships/image" Target="../media/image8.pn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3.xml"/><Relationship Id="rId1" Type="http://schemas.openxmlformats.org/officeDocument/2006/relationships/tags" Target="../tags/tag47.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49.xml"/><Relationship Id="rId1" Type="http://schemas.openxmlformats.org/officeDocument/2006/relationships/tags" Target="../tags/tag48.xml"/></Relationships>
</file>

<file path=ppt/slideLayouts/_rels/slideLayout45.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50.xml"/></Relationships>
</file>

<file path=ppt/slideLayouts/_rels/slideLayout46.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52.xml"/><Relationship Id="rId1" Type="http://schemas.openxmlformats.org/officeDocument/2006/relationships/tags" Target="../tags/tag51.xml"/></Relationships>
</file>

<file path=ppt/slideLayouts/_rels/slideLayout47.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54.xml"/><Relationship Id="rId1" Type="http://schemas.openxmlformats.org/officeDocument/2006/relationships/tags" Target="../tags/tag53.xml"/></Relationships>
</file>

<file path=ppt/slideLayouts/_rels/slideLayout48.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55.xml"/></Relationships>
</file>

<file path=ppt/slideLayouts/_rels/slideLayout49.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56.xml"/></Relationships>
</file>

<file path=ppt/slideLayouts/_rels/slideLayout50.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58.xml"/><Relationship Id="rId1" Type="http://schemas.openxmlformats.org/officeDocument/2006/relationships/tags" Target="../tags/tag57.xml"/></Relationships>
</file>

<file path=ppt/slideLayouts/_rels/slideLayout51.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60.xml"/><Relationship Id="rId1" Type="http://schemas.openxmlformats.org/officeDocument/2006/relationships/tags" Target="../tags/tag59.xml"/></Relationships>
</file>

<file path=ppt/slideLayouts/_rels/slideLayout52.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62.xml"/><Relationship Id="rId1" Type="http://schemas.openxmlformats.org/officeDocument/2006/relationships/tags" Target="../tags/tag61.xml"/></Relationships>
</file>

<file path=ppt/slideLayouts/_rels/slideLayout53.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64.xml"/><Relationship Id="rId1" Type="http://schemas.openxmlformats.org/officeDocument/2006/relationships/tags" Target="../tags/tag63.xml"/></Relationships>
</file>

<file path=ppt/slideLayouts/_rels/slideLayout54.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66.xml"/><Relationship Id="rId1" Type="http://schemas.openxmlformats.org/officeDocument/2006/relationships/tags" Target="../tags/tag65.xml"/></Relationships>
</file>

<file path=ppt/slideLayouts/_rels/slideLayout55.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67.xml"/></Relationships>
</file>

<file path=ppt/slideLayouts/_rels/slideLayout56.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68.xml"/></Relationships>
</file>

<file path=ppt/slideLayouts/_rels/slideLayout57.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69.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71.xml"/><Relationship Id="rId1" Type="http://schemas.openxmlformats.org/officeDocument/2006/relationships/tags" Target="../tags/tag70.xml"/></Relationships>
</file>

<file path=ppt/slideLayouts/_rels/slideLayout61.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73.xml"/><Relationship Id="rId1" Type="http://schemas.openxmlformats.org/officeDocument/2006/relationships/tags" Target="../tags/tag72.xml"/></Relationships>
</file>

<file path=ppt/slideLayouts/_rels/slideLayout62.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75.xml"/><Relationship Id="rId1" Type="http://schemas.openxmlformats.org/officeDocument/2006/relationships/tags" Target="../tags/tag74.xml"/></Relationships>
</file>

<file path=ppt/slideLayouts/_rels/slideLayout63.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77.xml"/><Relationship Id="rId1" Type="http://schemas.openxmlformats.org/officeDocument/2006/relationships/tags" Target="../tags/tag76.xml"/></Relationships>
</file>

<file path=ppt/slideLayouts/_rels/slideLayout64.xml.rels><?xml version="1.0" encoding="UTF-8" standalone="yes"?>
<Relationships xmlns="http://schemas.openxmlformats.org/package/2006/relationships"><Relationship Id="rId3" Type="http://schemas.openxmlformats.org/officeDocument/2006/relationships/tags" Target="../tags/tag80.xml"/><Relationship Id="rId2" Type="http://schemas.openxmlformats.org/officeDocument/2006/relationships/tags" Target="../tags/tag79.xml"/><Relationship Id="rId1" Type="http://schemas.openxmlformats.org/officeDocument/2006/relationships/tags" Target="../tags/tag78.xml"/><Relationship Id="rId5" Type="http://schemas.openxmlformats.org/officeDocument/2006/relationships/slideMaster" Target="../slideMasters/slideMaster3.xml"/><Relationship Id="rId4" Type="http://schemas.openxmlformats.org/officeDocument/2006/relationships/tags" Target="../tags/tag81.xml"/></Relationships>
</file>

<file path=ppt/slideLayouts/_rels/slideLayout65.xml.rels><?xml version="1.0" encoding="UTF-8" standalone="yes"?>
<Relationships xmlns="http://schemas.openxmlformats.org/package/2006/relationships"><Relationship Id="rId3" Type="http://schemas.openxmlformats.org/officeDocument/2006/relationships/tags" Target="../tags/tag84.xml"/><Relationship Id="rId2" Type="http://schemas.openxmlformats.org/officeDocument/2006/relationships/tags" Target="../tags/tag83.xml"/><Relationship Id="rId1" Type="http://schemas.openxmlformats.org/officeDocument/2006/relationships/tags" Target="../tags/tag82.xml"/><Relationship Id="rId5" Type="http://schemas.openxmlformats.org/officeDocument/2006/relationships/slideMaster" Target="../slideMasters/slideMaster3.xml"/><Relationship Id="rId4" Type="http://schemas.openxmlformats.org/officeDocument/2006/relationships/tags" Target="../tags/tag85.xml"/></Relationships>
</file>

<file path=ppt/slideLayouts/_rels/slideLayout66.xml.rels><?xml version="1.0" encoding="UTF-8" standalone="yes"?>
<Relationships xmlns="http://schemas.openxmlformats.org/package/2006/relationships"><Relationship Id="rId3" Type="http://schemas.openxmlformats.org/officeDocument/2006/relationships/tags" Target="../tags/tag88.xml"/><Relationship Id="rId2" Type="http://schemas.openxmlformats.org/officeDocument/2006/relationships/tags" Target="../tags/tag87.xml"/><Relationship Id="rId1" Type="http://schemas.openxmlformats.org/officeDocument/2006/relationships/tags" Target="../tags/tag86.xml"/><Relationship Id="rId5" Type="http://schemas.openxmlformats.org/officeDocument/2006/relationships/slideMaster" Target="../slideMasters/slideMaster3.xml"/><Relationship Id="rId4" Type="http://schemas.openxmlformats.org/officeDocument/2006/relationships/tags" Target="../tags/tag89.xml"/></Relationships>
</file>

<file path=ppt/slideLayouts/_rels/slideLayout67.xml.rels><?xml version="1.0" encoding="UTF-8" standalone="yes"?>
<Relationships xmlns="http://schemas.openxmlformats.org/package/2006/relationships"><Relationship Id="rId3" Type="http://schemas.openxmlformats.org/officeDocument/2006/relationships/tags" Target="../tags/tag92.xml"/><Relationship Id="rId2" Type="http://schemas.openxmlformats.org/officeDocument/2006/relationships/tags" Target="../tags/tag91.xml"/><Relationship Id="rId1" Type="http://schemas.openxmlformats.org/officeDocument/2006/relationships/tags" Target="../tags/tag90.xml"/><Relationship Id="rId4"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94.xml"/><Relationship Id="rId1" Type="http://schemas.openxmlformats.org/officeDocument/2006/relationships/tags" Target="../tags/tag93.xml"/></Relationships>
</file>

<file path=ppt/slideLayouts/_rels/slideLayout69.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96.xml"/><Relationship Id="rId1" Type="http://schemas.openxmlformats.org/officeDocument/2006/relationships/tags" Target="../tags/tag95.xml"/></Relationships>
</file>

<file path=ppt/slideLayouts/_rels/slideLayout70.xml.rels><?xml version="1.0" encoding="UTF-8" standalone="yes"?>
<Relationships xmlns="http://schemas.openxmlformats.org/package/2006/relationships"><Relationship Id="rId3" Type="http://schemas.openxmlformats.org/officeDocument/2006/relationships/tags" Target="../tags/tag99.xml"/><Relationship Id="rId2" Type="http://schemas.openxmlformats.org/officeDocument/2006/relationships/tags" Target="../tags/tag98.xml"/><Relationship Id="rId1" Type="http://schemas.openxmlformats.org/officeDocument/2006/relationships/tags" Target="../tags/tag97.xml"/><Relationship Id="rId5" Type="http://schemas.openxmlformats.org/officeDocument/2006/relationships/slideMaster" Target="../slideMasters/slideMaster3.xml"/><Relationship Id="rId4" Type="http://schemas.openxmlformats.org/officeDocument/2006/relationships/tags" Target="../tags/tag100.xml"/></Relationships>
</file>

<file path=ppt/slideLayouts/_rels/slideLayout71.xml.rels><?xml version="1.0" encoding="UTF-8" standalone="yes"?>
<Relationships xmlns="http://schemas.openxmlformats.org/package/2006/relationships"><Relationship Id="rId3" Type="http://schemas.openxmlformats.org/officeDocument/2006/relationships/tags" Target="../tags/tag103.xml"/><Relationship Id="rId2" Type="http://schemas.openxmlformats.org/officeDocument/2006/relationships/tags" Target="../tags/tag102.xml"/><Relationship Id="rId1" Type="http://schemas.openxmlformats.org/officeDocument/2006/relationships/tags" Target="../tags/tag101.xml"/><Relationship Id="rId5" Type="http://schemas.openxmlformats.org/officeDocument/2006/relationships/slideMaster" Target="../slideMasters/slideMaster3.xml"/><Relationship Id="rId4" Type="http://schemas.openxmlformats.org/officeDocument/2006/relationships/tags" Target="../tags/tag104.xml"/></Relationships>
</file>

<file path=ppt/slideLayouts/_rels/slideLayout72.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06.xml"/><Relationship Id="rId1" Type="http://schemas.openxmlformats.org/officeDocument/2006/relationships/tags" Target="../tags/tag105.xml"/></Relationships>
</file>

<file path=ppt/slideLayouts/_rels/slideLayout73.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08.xml"/><Relationship Id="rId1" Type="http://schemas.openxmlformats.org/officeDocument/2006/relationships/tags" Target="../tags/tag107.xml"/></Relationships>
</file>

<file path=ppt/slideLayouts/_rels/slideLayout74.xml.rels><?xml version="1.0" encoding="UTF-8" standalone="yes"?>
<Relationships xmlns="http://schemas.openxmlformats.org/package/2006/relationships"><Relationship Id="rId3" Type="http://schemas.openxmlformats.org/officeDocument/2006/relationships/tags" Target="../tags/tag111.xml"/><Relationship Id="rId2" Type="http://schemas.openxmlformats.org/officeDocument/2006/relationships/tags" Target="../tags/tag110.xml"/><Relationship Id="rId1" Type="http://schemas.openxmlformats.org/officeDocument/2006/relationships/tags" Target="../tags/tag109.xml"/><Relationship Id="rId5" Type="http://schemas.openxmlformats.org/officeDocument/2006/relationships/slideMaster" Target="../slideMasters/slideMaster3.xml"/><Relationship Id="rId4" Type="http://schemas.openxmlformats.org/officeDocument/2006/relationships/tags" Target="../tags/tag112.xml"/></Relationships>
</file>

<file path=ppt/slideLayouts/_rels/slideLayout75.xml.rels><?xml version="1.0" encoding="UTF-8" standalone="yes"?>
<Relationships xmlns="http://schemas.openxmlformats.org/package/2006/relationships"><Relationship Id="rId3" Type="http://schemas.openxmlformats.org/officeDocument/2006/relationships/tags" Target="../tags/tag115.xml"/><Relationship Id="rId2" Type="http://schemas.openxmlformats.org/officeDocument/2006/relationships/tags" Target="../tags/tag114.xml"/><Relationship Id="rId1" Type="http://schemas.openxmlformats.org/officeDocument/2006/relationships/tags" Target="../tags/tag113.xml"/><Relationship Id="rId5" Type="http://schemas.openxmlformats.org/officeDocument/2006/relationships/slideMaster" Target="../slideMasters/slideMaster3.xml"/><Relationship Id="rId4" Type="http://schemas.openxmlformats.org/officeDocument/2006/relationships/tags" Target="../tags/tag116.xml"/></Relationships>
</file>

<file path=ppt/slideLayouts/_rels/slideLayout76.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18.xml"/><Relationship Id="rId1" Type="http://schemas.openxmlformats.org/officeDocument/2006/relationships/tags" Target="../tags/tag117.xml"/></Relationships>
</file>

<file path=ppt/slideLayouts/_rels/slideLayout77.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20.xml"/><Relationship Id="rId1" Type="http://schemas.openxmlformats.org/officeDocument/2006/relationships/tags" Target="../tags/tag119.xml"/></Relationships>
</file>

<file path=ppt/slideLayouts/_rels/slideLayout78.xml.rels><?xml version="1.0" encoding="UTF-8" standalone="yes"?>
<Relationships xmlns="http://schemas.openxmlformats.org/package/2006/relationships"><Relationship Id="rId3" Type="http://schemas.openxmlformats.org/officeDocument/2006/relationships/tags" Target="../tags/tag123.xml"/><Relationship Id="rId2" Type="http://schemas.openxmlformats.org/officeDocument/2006/relationships/tags" Target="../tags/tag122.xml"/><Relationship Id="rId1" Type="http://schemas.openxmlformats.org/officeDocument/2006/relationships/tags" Target="../tags/tag121.xml"/><Relationship Id="rId6" Type="http://schemas.openxmlformats.org/officeDocument/2006/relationships/slideMaster" Target="../slideMasters/slideMaster3.xml"/><Relationship Id="rId5" Type="http://schemas.openxmlformats.org/officeDocument/2006/relationships/tags" Target="../tags/tag125.xml"/><Relationship Id="rId4" Type="http://schemas.openxmlformats.org/officeDocument/2006/relationships/tags" Target="../tags/tag124.xml"/></Relationships>
</file>

<file path=ppt/slideLayouts/_rels/slideLayout79.xml.rels><?xml version="1.0" encoding="UTF-8" standalone="yes"?>
<Relationships xmlns="http://schemas.openxmlformats.org/package/2006/relationships"><Relationship Id="rId3" Type="http://schemas.openxmlformats.org/officeDocument/2006/relationships/tags" Target="../tags/tag128.xml"/><Relationship Id="rId2" Type="http://schemas.openxmlformats.org/officeDocument/2006/relationships/tags" Target="../tags/tag127.xml"/><Relationship Id="rId1" Type="http://schemas.openxmlformats.org/officeDocument/2006/relationships/tags" Target="../tags/tag126.xml"/><Relationship Id="rId6" Type="http://schemas.openxmlformats.org/officeDocument/2006/relationships/slideMaster" Target="../slideMasters/slideMaster3.xml"/><Relationship Id="rId5" Type="http://schemas.openxmlformats.org/officeDocument/2006/relationships/tags" Target="../tags/tag130.xml"/><Relationship Id="rId4" Type="http://schemas.openxmlformats.org/officeDocument/2006/relationships/tags" Target="../tags/tag129.xml"/></Relationships>
</file>

<file path=ppt/slideLayouts/_rels/slideLayout80.xml.rels><?xml version="1.0" encoding="UTF-8" standalone="yes"?>
<Relationships xmlns="http://schemas.openxmlformats.org/package/2006/relationships"><Relationship Id="rId3" Type="http://schemas.openxmlformats.org/officeDocument/2006/relationships/tags" Target="../tags/tag133.xml"/><Relationship Id="rId2" Type="http://schemas.openxmlformats.org/officeDocument/2006/relationships/tags" Target="../tags/tag132.xml"/><Relationship Id="rId1" Type="http://schemas.openxmlformats.org/officeDocument/2006/relationships/tags" Target="../tags/tag131.xml"/><Relationship Id="rId6" Type="http://schemas.openxmlformats.org/officeDocument/2006/relationships/slideMaster" Target="../slideMasters/slideMaster3.xml"/><Relationship Id="rId5" Type="http://schemas.openxmlformats.org/officeDocument/2006/relationships/tags" Target="../tags/tag135.xml"/><Relationship Id="rId4" Type="http://schemas.openxmlformats.org/officeDocument/2006/relationships/tags" Target="../tags/tag134.xml"/></Relationships>
</file>

<file path=ppt/slideLayouts/_rels/slideLayout81.xml.rels><?xml version="1.0" encoding="UTF-8" standalone="yes"?>
<Relationships xmlns="http://schemas.openxmlformats.org/package/2006/relationships"><Relationship Id="rId3" Type="http://schemas.openxmlformats.org/officeDocument/2006/relationships/tags" Target="../tags/tag138.xml"/><Relationship Id="rId2" Type="http://schemas.openxmlformats.org/officeDocument/2006/relationships/tags" Target="../tags/tag137.xml"/><Relationship Id="rId1" Type="http://schemas.openxmlformats.org/officeDocument/2006/relationships/tags" Target="../tags/tag136.xml"/><Relationship Id="rId5" Type="http://schemas.openxmlformats.org/officeDocument/2006/relationships/slideMaster" Target="../slideMasters/slideMaster3.xml"/><Relationship Id="rId4" Type="http://schemas.openxmlformats.org/officeDocument/2006/relationships/tags" Target="../tags/tag139.xml"/></Relationships>
</file>

<file path=ppt/slideLayouts/_rels/slideLayout82.xml.rels><?xml version="1.0" encoding="UTF-8" standalone="yes"?>
<Relationships xmlns="http://schemas.openxmlformats.org/package/2006/relationships"><Relationship Id="rId3" Type="http://schemas.openxmlformats.org/officeDocument/2006/relationships/tags" Target="../tags/tag142.xml"/><Relationship Id="rId2" Type="http://schemas.openxmlformats.org/officeDocument/2006/relationships/tags" Target="../tags/tag141.xml"/><Relationship Id="rId1" Type="http://schemas.openxmlformats.org/officeDocument/2006/relationships/tags" Target="../tags/tag140.xml"/><Relationship Id="rId6" Type="http://schemas.openxmlformats.org/officeDocument/2006/relationships/slideMaster" Target="../slideMasters/slideMaster3.xml"/><Relationship Id="rId5" Type="http://schemas.openxmlformats.org/officeDocument/2006/relationships/tags" Target="../tags/tag144.xml"/><Relationship Id="rId4" Type="http://schemas.openxmlformats.org/officeDocument/2006/relationships/tags" Target="../tags/tag143.xml"/></Relationships>
</file>

<file path=ppt/slideLayouts/_rels/slideLayout83.xml.rels><?xml version="1.0" encoding="UTF-8" standalone="yes"?>
<Relationships xmlns="http://schemas.openxmlformats.org/package/2006/relationships"><Relationship Id="rId3" Type="http://schemas.openxmlformats.org/officeDocument/2006/relationships/tags" Target="../tags/tag147.xml"/><Relationship Id="rId2" Type="http://schemas.openxmlformats.org/officeDocument/2006/relationships/tags" Target="../tags/tag146.xml"/><Relationship Id="rId1" Type="http://schemas.openxmlformats.org/officeDocument/2006/relationships/tags" Target="../tags/tag145.xml"/><Relationship Id="rId6" Type="http://schemas.openxmlformats.org/officeDocument/2006/relationships/slideMaster" Target="../slideMasters/slideMaster3.xml"/><Relationship Id="rId5" Type="http://schemas.openxmlformats.org/officeDocument/2006/relationships/tags" Target="../tags/tag149.xml"/><Relationship Id="rId4" Type="http://schemas.openxmlformats.org/officeDocument/2006/relationships/tags" Target="../tags/tag148.xml"/></Relationships>
</file>

<file path=ppt/slideLayouts/_rels/slideLayout84.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51.xml"/><Relationship Id="rId1" Type="http://schemas.openxmlformats.org/officeDocument/2006/relationships/tags" Target="../tags/tag150.xml"/></Relationships>
</file>

<file path=ppt/slideLayouts/_rels/slideLayout85.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53.xml"/><Relationship Id="rId1" Type="http://schemas.openxmlformats.org/officeDocument/2006/relationships/tags" Target="../tags/tag152.xml"/></Relationships>
</file>

<file path=ppt/slideLayouts/_rels/slideLayout86.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55.xml"/><Relationship Id="rId1" Type="http://schemas.openxmlformats.org/officeDocument/2006/relationships/tags" Target="../tags/tag154.xml"/></Relationships>
</file>

<file path=ppt/slideLayouts/_rels/slideLayout87.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57.xml"/><Relationship Id="rId1" Type="http://schemas.openxmlformats.org/officeDocument/2006/relationships/tags" Target="../tags/tag156.xml"/></Relationships>
</file>

<file path=ppt/slideLayouts/_rels/slideLayout88.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59.xml"/><Relationship Id="rId1" Type="http://schemas.openxmlformats.org/officeDocument/2006/relationships/tags" Target="../tags/tag158.xml"/></Relationships>
</file>

<file path=ppt/slideLayouts/_rels/slideLayout89.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61.xml"/><Relationship Id="rId1" Type="http://schemas.openxmlformats.org/officeDocument/2006/relationships/tags" Target="../tags/tag160.xml"/></Relationships>
</file>

<file path=ppt/slideLayouts/_rels/slideLayout90.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63.xml"/><Relationship Id="rId1" Type="http://schemas.openxmlformats.org/officeDocument/2006/relationships/tags" Target="../tags/tag162.xml"/></Relationships>
</file>

<file path=ppt/slideLayouts/_rels/slideLayout91.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65.xml"/><Relationship Id="rId1" Type="http://schemas.openxmlformats.org/officeDocument/2006/relationships/tags" Target="../tags/tag164.xml"/></Relationships>
</file>

<file path=ppt/slideLayouts/_rels/slideLayout92.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67.xml"/><Relationship Id="rId1" Type="http://schemas.openxmlformats.org/officeDocument/2006/relationships/tags" Target="../tags/tag166.xml"/></Relationships>
</file>

<file path=ppt/slideLayouts/_rels/slideLayout93.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168.xml"/></Relationships>
</file>

<file path=ppt/slideLayouts/_rels/slideLayout94.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70.xml"/><Relationship Id="rId1" Type="http://schemas.openxmlformats.org/officeDocument/2006/relationships/tags" Target="../tags/tag169.xml"/></Relationships>
</file>

<file path=ppt/slideLayouts/_rels/slideLayout95.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72.xml"/><Relationship Id="rId1" Type="http://schemas.openxmlformats.org/officeDocument/2006/relationships/tags" Target="../tags/tag171.xml"/></Relationships>
</file>

<file path=ppt/slideLayouts/_rels/slideLayout96.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74.xml"/><Relationship Id="rId1" Type="http://schemas.openxmlformats.org/officeDocument/2006/relationships/tags" Target="../tags/tag173.xml"/></Relationships>
</file>

<file path=ppt/slideLayouts/_rels/slideLayout97.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76.xml"/><Relationship Id="rId1" Type="http://schemas.openxmlformats.org/officeDocument/2006/relationships/tags" Target="../tags/tag175.xml"/></Relationships>
</file>

<file path=ppt/slideLayouts/_rels/slideLayout98.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78.xml"/><Relationship Id="rId1" Type="http://schemas.openxmlformats.org/officeDocument/2006/relationships/tags" Target="../tags/tag177.xml"/></Relationships>
</file>

<file path=ppt/slideLayouts/_rels/slideLayout99.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80.xml"/><Relationship Id="rId1" Type="http://schemas.openxmlformats.org/officeDocument/2006/relationships/tags" Target="../tags/tag179.xml"/></Relationships>
</file>

<file path=ppt/slideLayouts/_rels/slideLayout100.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82.xml"/><Relationship Id="rId1" Type="http://schemas.openxmlformats.org/officeDocument/2006/relationships/tags" Target="../tags/tag181.xml"/></Relationships>
</file>

<file path=ppt/slideLayouts/_rels/slideLayout101.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183.xml"/></Relationships>
</file>

<file path=ppt/slideLayouts/_rels/slideLayout102.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85.xml"/><Relationship Id="rId1" Type="http://schemas.openxmlformats.org/officeDocument/2006/relationships/tags" Target="../tags/tag184.xml"/></Relationships>
</file>

<file path=ppt/slideLayouts/_rels/slideLayout103.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186.xml"/></Relationships>
</file>

<file path=ppt/slideLayouts/_rels/slideLayout104.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88.xml"/><Relationship Id="rId1" Type="http://schemas.openxmlformats.org/officeDocument/2006/relationships/tags" Target="../tags/tag187.xml"/></Relationships>
</file>

<file path=ppt/slideLayouts/_rels/slideLayout105.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189.xml"/></Relationships>
</file>

<file path=ppt/slideLayouts/_rels/slideLayout106.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91.xml"/><Relationship Id="rId1" Type="http://schemas.openxmlformats.org/officeDocument/2006/relationships/tags" Target="../tags/tag190.xml"/></Relationships>
</file>

<file path=ppt/slideLayouts/_rels/slideLayout107.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192.xml"/></Relationships>
</file>

<file path=ppt/slideLayouts/_rels/slideLayout108.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94.xml"/><Relationship Id="rId1" Type="http://schemas.openxmlformats.org/officeDocument/2006/relationships/tags" Target="../tags/tag193.xml"/></Relationships>
</file>

<file path=ppt/slideLayouts/_rels/slideLayout109.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195.xml"/></Relationships>
</file>

<file path=ppt/slideLayouts/_rels/slideLayout110.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97.xml"/><Relationship Id="rId1" Type="http://schemas.openxmlformats.org/officeDocument/2006/relationships/tags" Target="../tags/tag196.xml"/></Relationships>
</file>

<file path=ppt/slideLayouts/_rels/slideLayout111.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19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with image 1">
    <p:spTree>
      <p:nvGrpSpPr>
        <p:cNvPr id="1" name=""/>
        <p:cNvGrpSpPr/>
        <p:nvPr/>
      </p:nvGrpSpPr>
      <p:grpSpPr>
        <a:xfrm>
          <a:off x="0" y="0"/>
          <a:ext cx="0" cy="0"/>
          <a:chOff x="0" y="0"/>
          <a:chExt cx="0" cy="0"/>
        </a:xfrm>
      </p:grpSpPr>
      <p:graphicFrame>
        <p:nvGraphicFramePr>
          <p:cNvPr id="8" name="Objekt 7" hidden="1">
            <a:extLst>
              <a:ext uri="{FF2B5EF4-FFF2-40B4-BE49-F238E27FC236}">
                <a16:creationId xmlns:a16="http://schemas.microsoft.com/office/drawing/2014/main" id="{023DC706-FF19-0519-32D1-27E11AEDB41E}"/>
              </a:ext>
            </a:extLst>
          </p:cNvPr>
          <p:cNvGraphicFramePr>
            <a:graphicFrameLocks noChangeAspect="1"/>
          </p:cNvGraphicFramePr>
          <p:nvPr userDrawn="1">
            <p:custDataLst>
              <p:tags r:id="rId1"/>
            </p:custDataLst>
            <p:extLst>
              <p:ext uri="{D42A27DB-BD31-4B8C-83A1-F6EECF244321}">
                <p14:modId xmlns:p14="http://schemas.microsoft.com/office/powerpoint/2010/main" val="32480889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8" name="Objekt 7" hidden="1">
                        <a:extLst>
                          <a:ext uri="{FF2B5EF4-FFF2-40B4-BE49-F238E27FC236}">
                            <a16:creationId xmlns:a16="http://schemas.microsoft.com/office/drawing/2014/main" id="{023DC706-FF19-0519-32D1-27E11AEDB41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2" name="Freihandform: Form 21">
            <a:extLst>
              <a:ext uri="{FF2B5EF4-FFF2-40B4-BE49-F238E27FC236}">
                <a16:creationId xmlns:a16="http://schemas.microsoft.com/office/drawing/2014/main" id="{4EEE8D37-DBFB-DC39-9B34-E97A1D99DA9A}"/>
              </a:ext>
            </a:extLst>
          </p:cNvPr>
          <p:cNvSpPr/>
          <p:nvPr userDrawn="1"/>
        </p:nvSpPr>
        <p:spPr>
          <a:xfrm>
            <a:off x="0" y="0"/>
            <a:ext cx="6225435" cy="6858000"/>
          </a:xfrm>
          <a:custGeom>
            <a:avLst/>
            <a:gdLst>
              <a:gd name="connsiteX0" fmla="*/ 0 w 7005849"/>
              <a:gd name="connsiteY0" fmla="*/ 0 h 6858000"/>
              <a:gd name="connsiteX1" fmla="*/ 1424840 w 7005849"/>
              <a:gd name="connsiteY1" fmla="*/ 0 h 6858000"/>
              <a:gd name="connsiteX2" fmla="*/ 3126959 w 7005849"/>
              <a:gd name="connsiteY2" fmla="*/ 0 h 6858000"/>
              <a:gd name="connsiteX3" fmla="*/ 4551799 w 7005849"/>
              <a:gd name="connsiteY3" fmla="*/ 0 h 6858000"/>
              <a:gd name="connsiteX4" fmla="*/ 7005849 w 7005849"/>
              <a:gd name="connsiteY4" fmla="*/ 3266104 h 6858000"/>
              <a:gd name="connsiteX5" fmla="*/ 4539546 w 7005849"/>
              <a:gd name="connsiteY5" fmla="*/ 6858000 h 6858000"/>
              <a:gd name="connsiteX6" fmla="*/ 3114706 w 7005849"/>
              <a:gd name="connsiteY6" fmla="*/ 6858000 h 6858000"/>
              <a:gd name="connsiteX7" fmla="*/ 1424840 w 7005849"/>
              <a:gd name="connsiteY7" fmla="*/ 6858000 h 6858000"/>
              <a:gd name="connsiteX8" fmla="*/ 0 w 7005849"/>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05849" h="6858000">
                <a:moveTo>
                  <a:pt x="0" y="0"/>
                </a:moveTo>
                <a:lnTo>
                  <a:pt x="1424840" y="0"/>
                </a:lnTo>
                <a:lnTo>
                  <a:pt x="3126959" y="0"/>
                </a:lnTo>
                <a:lnTo>
                  <a:pt x="4551799" y="0"/>
                </a:lnTo>
                <a:lnTo>
                  <a:pt x="7005849" y="3266104"/>
                </a:lnTo>
                <a:lnTo>
                  <a:pt x="4539546" y="6858000"/>
                </a:lnTo>
                <a:lnTo>
                  <a:pt x="3114706" y="6858000"/>
                </a:lnTo>
                <a:lnTo>
                  <a:pt x="1424840" y="6858000"/>
                </a:lnTo>
                <a:lnTo>
                  <a:pt x="0" y="6858000"/>
                </a:lnTo>
                <a:close/>
              </a:path>
            </a:pathLst>
          </a:custGeom>
          <a:gradFill>
            <a:gsLst>
              <a:gs pos="11000">
                <a:schemeClr val="accent1"/>
              </a:gs>
              <a:gs pos="100000">
                <a:schemeClr val="accent3"/>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p>
        </p:txBody>
      </p:sp>
      <p:sp>
        <p:nvSpPr>
          <p:cNvPr id="21" name="Bildplatzhalter 20">
            <a:extLst>
              <a:ext uri="{FF2B5EF4-FFF2-40B4-BE49-F238E27FC236}">
                <a16:creationId xmlns:a16="http://schemas.microsoft.com/office/drawing/2014/main" id="{23097CE0-19B7-EEF1-2B8D-4677D11C71A8}"/>
              </a:ext>
            </a:extLst>
          </p:cNvPr>
          <p:cNvSpPr>
            <a:spLocks noGrp="1"/>
          </p:cNvSpPr>
          <p:nvPr>
            <p:ph type="pic" sz="quarter" idx="10" hasCustomPrompt="1"/>
          </p:nvPr>
        </p:nvSpPr>
        <p:spPr>
          <a:xfrm>
            <a:off x="4033865" y="0"/>
            <a:ext cx="8158134" cy="6858000"/>
          </a:xfrm>
          <a:custGeom>
            <a:avLst/>
            <a:gdLst>
              <a:gd name="connsiteX0" fmla="*/ 10888 w 8158134"/>
              <a:gd name="connsiteY0" fmla="*/ 0 h 6858000"/>
              <a:gd name="connsiteX1" fmla="*/ 509106 w 8158134"/>
              <a:gd name="connsiteY1" fmla="*/ 0 h 6858000"/>
              <a:gd name="connsiteX2" fmla="*/ 8158134 w 8158134"/>
              <a:gd name="connsiteY2" fmla="*/ 0 h 6858000"/>
              <a:gd name="connsiteX3" fmla="*/ 8158134 w 8158134"/>
              <a:gd name="connsiteY3" fmla="*/ 6858000 h 6858000"/>
              <a:gd name="connsiteX4" fmla="*/ 509106 w 8158134"/>
              <a:gd name="connsiteY4" fmla="*/ 6858000 h 6858000"/>
              <a:gd name="connsiteX5" fmla="*/ 0 w 8158134"/>
              <a:gd name="connsiteY5" fmla="*/ 6858000 h 6858000"/>
              <a:gd name="connsiteX6" fmla="*/ 509106 w 8158134"/>
              <a:gd name="connsiteY6" fmla="*/ 6023596 h 6858000"/>
              <a:gd name="connsiteX7" fmla="*/ 509106 w 8158134"/>
              <a:gd name="connsiteY7" fmla="*/ 6023596 h 6858000"/>
              <a:gd name="connsiteX8" fmla="*/ 2191570 w 8158134"/>
              <a:gd name="connsiteY8" fmla="*/ 3266104 h 6858000"/>
              <a:gd name="connsiteX9" fmla="*/ 509106 w 8158134"/>
              <a:gd name="connsiteY9" fmla="*/ 746203 h 6858000"/>
              <a:gd name="connsiteX10" fmla="*/ 509106 w 8158134"/>
              <a:gd name="connsiteY10" fmla="*/ 74620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158134" h="6858000">
                <a:moveTo>
                  <a:pt x="10888" y="0"/>
                </a:moveTo>
                <a:lnTo>
                  <a:pt x="509106" y="0"/>
                </a:lnTo>
                <a:lnTo>
                  <a:pt x="8158134" y="0"/>
                </a:lnTo>
                <a:lnTo>
                  <a:pt x="8158134" y="6858000"/>
                </a:lnTo>
                <a:lnTo>
                  <a:pt x="509106" y="6858000"/>
                </a:lnTo>
                <a:lnTo>
                  <a:pt x="0" y="6858000"/>
                </a:lnTo>
                <a:lnTo>
                  <a:pt x="509106" y="6023596"/>
                </a:lnTo>
                <a:lnTo>
                  <a:pt x="509106" y="6023596"/>
                </a:lnTo>
                <a:lnTo>
                  <a:pt x="2191570" y="3266104"/>
                </a:lnTo>
                <a:lnTo>
                  <a:pt x="509106" y="746203"/>
                </a:lnTo>
                <a:lnTo>
                  <a:pt x="509106" y="746203"/>
                </a:lnTo>
                <a:close/>
              </a:path>
            </a:pathLst>
          </a:custGeom>
          <a:solidFill>
            <a:schemeClr val="bg2"/>
          </a:solidFill>
        </p:spPr>
        <p:txBody>
          <a:bodyPr wrap="square" lIns="144000" tIns="144000" rIns="144000" bIns="144000">
            <a:noAutofit/>
          </a:bodyPr>
          <a:lstStyle>
            <a:lvl1pPr marL="0" indent="0" algn="r">
              <a:buNone/>
              <a:defRPr sz="1400"/>
            </a:lvl1pPr>
          </a:lstStyle>
          <a:p>
            <a:r>
              <a:rPr lang="en-GB" noProof="0"/>
              <a:t>Please drag and drop image from folder</a:t>
            </a:r>
          </a:p>
        </p:txBody>
      </p:sp>
      <p:sp>
        <p:nvSpPr>
          <p:cNvPr id="2" name="Titel 1">
            <a:extLst>
              <a:ext uri="{FF2B5EF4-FFF2-40B4-BE49-F238E27FC236}">
                <a16:creationId xmlns:a16="http://schemas.microsoft.com/office/drawing/2014/main" id="{43AAB0E1-19E2-486E-9FA6-0A1F4F1C09D4}"/>
              </a:ext>
            </a:extLst>
          </p:cNvPr>
          <p:cNvSpPr>
            <a:spLocks noGrp="1"/>
          </p:cNvSpPr>
          <p:nvPr>
            <p:ph type="ctrTitle" hasCustomPrompt="1"/>
          </p:nvPr>
        </p:nvSpPr>
        <p:spPr>
          <a:xfrm>
            <a:off x="1511300" y="3666668"/>
            <a:ext cx="3186140" cy="886397"/>
          </a:xfrm>
        </p:spPr>
        <p:txBody>
          <a:bodyPr vert="horz" wrap="square" anchor="b"/>
          <a:lstStyle>
            <a:lvl1pPr algn="l">
              <a:defRPr sz="3200">
                <a:solidFill>
                  <a:schemeClr val="bg1"/>
                </a:solidFill>
              </a:defRPr>
            </a:lvl1pPr>
          </a:lstStyle>
          <a:p>
            <a:r>
              <a:rPr lang="en-GB" noProof="0"/>
              <a:t>Title in two lines, Medium, 32pt</a:t>
            </a:r>
          </a:p>
        </p:txBody>
      </p:sp>
      <p:sp>
        <p:nvSpPr>
          <p:cNvPr id="3" name="Untertitel 2">
            <a:extLst>
              <a:ext uri="{FF2B5EF4-FFF2-40B4-BE49-F238E27FC236}">
                <a16:creationId xmlns:a16="http://schemas.microsoft.com/office/drawing/2014/main" id="{1D2245C3-0347-4A19-B37F-371700C8C7F8}"/>
              </a:ext>
            </a:extLst>
          </p:cNvPr>
          <p:cNvSpPr>
            <a:spLocks noGrp="1"/>
          </p:cNvSpPr>
          <p:nvPr>
            <p:ph type="subTitle" idx="1" hasCustomPrompt="1"/>
          </p:nvPr>
        </p:nvSpPr>
        <p:spPr>
          <a:xfrm>
            <a:off x="1511300" y="4780278"/>
            <a:ext cx="3186140" cy="615553"/>
          </a:xfrm>
        </p:spPr>
        <p:txBody>
          <a:bodyPr wrap="square">
            <a:sp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noProof="0"/>
              <a:t>Subtitle in two lines,</a:t>
            </a:r>
            <a:br>
              <a:rPr lang="en-GB" noProof="0"/>
            </a:br>
            <a:r>
              <a:rPr lang="en-GB" noProof="0"/>
              <a:t>Light, 20pt</a:t>
            </a:r>
          </a:p>
        </p:txBody>
      </p:sp>
      <p:grpSp>
        <p:nvGrpSpPr>
          <p:cNvPr id="16" name="Gruppieren 15">
            <a:extLst>
              <a:ext uri="{FF2B5EF4-FFF2-40B4-BE49-F238E27FC236}">
                <a16:creationId xmlns:a16="http://schemas.microsoft.com/office/drawing/2014/main" id="{E1B9FE59-E765-87C9-6C46-7BFE87D7141D}"/>
              </a:ext>
            </a:extLst>
          </p:cNvPr>
          <p:cNvGrpSpPr/>
          <p:nvPr userDrawn="1"/>
        </p:nvGrpSpPr>
        <p:grpSpPr>
          <a:xfrm>
            <a:off x="695324" y="1628872"/>
            <a:ext cx="2998881" cy="568325"/>
            <a:chOff x="10407695" y="441325"/>
            <a:chExt cx="1088979" cy="206375"/>
          </a:xfrm>
          <a:solidFill>
            <a:schemeClr val="bg1"/>
          </a:solidFill>
        </p:grpSpPr>
        <p:sp>
          <p:nvSpPr>
            <p:cNvPr id="17" name="Freeform: Shape 10">
              <a:extLst>
                <a:ext uri="{FF2B5EF4-FFF2-40B4-BE49-F238E27FC236}">
                  <a16:creationId xmlns:a16="http://schemas.microsoft.com/office/drawing/2014/main" id="{E74D6686-E590-C518-B1F2-02FB8BD99FCC}"/>
                </a:ext>
              </a:extLst>
            </p:cNvPr>
            <p:cNvSpPr/>
            <p:nvPr/>
          </p:nvSpPr>
          <p:spPr>
            <a:xfrm>
              <a:off x="10407695" y="441325"/>
              <a:ext cx="54179" cy="202059"/>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grpFill/>
            <a:ln w="6540" cap="flat">
              <a:noFill/>
              <a:prstDash val="solid"/>
              <a:miter/>
            </a:ln>
          </p:spPr>
          <p:txBody>
            <a:bodyPr rtlCol="0" anchor="ctr"/>
            <a:lstStyle/>
            <a:p>
              <a:endParaRPr lang="en-GB" noProof="0"/>
            </a:p>
          </p:txBody>
        </p:sp>
        <p:sp>
          <p:nvSpPr>
            <p:cNvPr id="18" name="Freeform: Shape 11">
              <a:extLst>
                <a:ext uri="{FF2B5EF4-FFF2-40B4-BE49-F238E27FC236}">
                  <a16:creationId xmlns:a16="http://schemas.microsoft.com/office/drawing/2014/main" id="{A2C0295E-6546-3814-559C-9C3256D5B092}"/>
                </a:ext>
              </a:extLst>
            </p:cNvPr>
            <p:cNvSpPr/>
            <p:nvPr/>
          </p:nvSpPr>
          <p:spPr>
            <a:xfrm>
              <a:off x="10461874" y="441325"/>
              <a:ext cx="1034800" cy="2063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grpFill/>
            <a:ln w="6540" cap="flat">
              <a:noFill/>
              <a:prstDash val="solid"/>
              <a:miter/>
            </a:ln>
          </p:spPr>
          <p:txBody>
            <a:bodyPr rtlCol="0" anchor="ctr"/>
            <a:lstStyle/>
            <a:p>
              <a:endParaRPr lang="en-GB" noProof="0"/>
            </a:p>
          </p:txBody>
        </p:sp>
      </p:grpSp>
      <p:cxnSp>
        <p:nvCxnSpPr>
          <p:cNvPr id="39" name="Gerader Verbinder 38">
            <a:extLst>
              <a:ext uri="{FF2B5EF4-FFF2-40B4-BE49-F238E27FC236}">
                <a16:creationId xmlns:a16="http://schemas.microsoft.com/office/drawing/2014/main" id="{60B78CA5-DDCE-5A6F-D386-E9AEC96D2544}"/>
              </a:ext>
            </a:extLst>
          </p:cNvPr>
          <p:cNvCxnSpPr>
            <a:cxnSpLocks/>
          </p:cNvCxnSpPr>
          <p:nvPr userDrawn="1"/>
        </p:nvCxnSpPr>
        <p:spPr>
          <a:xfrm>
            <a:off x="1511300" y="4666670"/>
            <a:ext cx="68961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26" name="Textplatzhalter 64">
            <a:extLst>
              <a:ext uri="{FF2B5EF4-FFF2-40B4-BE49-F238E27FC236}">
                <a16:creationId xmlns:a16="http://schemas.microsoft.com/office/drawing/2014/main" id="{F28B3AA1-C7D8-1E31-DE66-B3BD8C452B9C}"/>
              </a:ext>
            </a:extLst>
          </p:cNvPr>
          <p:cNvSpPr>
            <a:spLocks noGrp="1"/>
          </p:cNvSpPr>
          <p:nvPr>
            <p:ph type="body" sz="quarter" idx="11"/>
          </p:nvPr>
        </p:nvSpPr>
        <p:spPr>
          <a:xfrm>
            <a:off x="4033865" y="0"/>
            <a:ext cx="7228840" cy="6858000"/>
          </a:xfrm>
          <a:custGeom>
            <a:avLst/>
            <a:gdLst>
              <a:gd name="connsiteX0" fmla="*/ 1571902 w 7228840"/>
              <a:gd name="connsiteY0" fmla="*/ 0 h 6858000"/>
              <a:gd name="connsiteX1" fmla="*/ 7228840 w 7228840"/>
              <a:gd name="connsiteY1" fmla="*/ 0 h 6858000"/>
              <a:gd name="connsiteX2" fmla="*/ 2519932 w 7228840"/>
              <a:gd name="connsiteY2" fmla="*/ 6858000 h 6858000"/>
              <a:gd name="connsiteX3" fmla="*/ 0 w 7228840"/>
              <a:gd name="connsiteY3" fmla="*/ 6858000 h 6858000"/>
              <a:gd name="connsiteX4" fmla="*/ 2191570 w 7228840"/>
              <a:gd name="connsiteY4" fmla="*/ 3266104 h 6858000"/>
              <a:gd name="connsiteX5" fmla="*/ 734940 w 7228840"/>
              <a:gd name="connsiteY5" fmla="*/ 10844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28840" h="6858000">
                <a:moveTo>
                  <a:pt x="1571902" y="0"/>
                </a:moveTo>
                <a:lnTo>
                  <a:pt x="7228840" y="0"/>
                </a:lnTo>
                <a:lnTo>
                  <a:pt x="2519932" y="6858000"/>
                </a:lnTo>
                <a:lnTo>
                  <a:pt x="0" y="6858000"/>
                </a:lnTo>
                <a:lnTo>
                  <a:pt x="2191570" y="3266104"/>
                </a:lnTo>
                <a:lnTo>
                  <a:pt x="734940" y="1084445"/>
                </a:lnTo>
                <a:close/>
              </a:path>
            </a:pathLst>
          </a:custGeom>
          <a:solidFill>
            <a:schemeClr val="bg1">
              <a:alpha val="10000"/>
            </a:schemeClr>
          </a:solidFill>
        </p:spPr>
        <p:txBody>
          <a:bodyPr wrap="square">
            <a:noAutofit/>
          </a:bodyPr>
          <a:lstStyle>
            <a:lvl1pPr marL="0" indent="0">
              <a:buNone/>
              <a:defRPr>
                <a:solidFill>
                  <a:schemeClr val="tx1">
                    <a:alpha val="0"/>
                  </a:schemeClr>
                </a:solidFill>
              </a:defRPr>
            </a:lvl1pPr>
            <a:lvl2pPr marL="216000" indent="0">
              <a:buNone/>
              <a:defRPr/>
            </a:lvl2pPr>
            <a:lvl3pPr marL="432000" indent="0">
              <a:buNone/>
              <a:defRPr/>
            </a:lvl3pPr>
            <a:lvl4pPr marL="648000" indent="0">
              <a:buNone/>
              <a:defRPr/>
            </a:lvl4pPr>
            <a:lvl5pPr marL="864000" indent="0">
              <a:buNone/>
              <a:defRPr/>
            </a:lvl5pPr>
          </a:lstStyle>
          <a:p>
            <a:pPr lvl="0"/>
            <a:r>
              <a:rPr lang="en-US" noProof="0"/>
              <a:t>Click to edit Master text styles</a:t>
            </a:r>
          </a:p>
        </p:txBody>
      </p:sp>
      <p:pic>
        <p:nvPicPr>
          <p:cNvPr id="4" name="Grafik 3">
            <a:extLst>
              <a:ext uri="{FF2B5EF4-FFF2-40B4-BE49-F238E27FC236}">
                <a16:creationId xmlns:a16="http://schemas.microsoft.com/office/drawing/2014/main" id="{F52EFE36-E54A-7FA8-1B25-A991C8DC3DAE}"/>
              </a:ext>
            </a:extLst>
          </p:cNvPr>
          <p:cNvPicPr>
            <a:picLocks noChangeAspect="1"/>
          </p:cNvPicPr>
          <p:nvPr userDrawn="1"/>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95325" y="4315973"/>
            <a:ext cx="561116" cy="701394"/>
          </a:xfrm>
          <a:prstGeom prst="rect">
            <a:avLst/>
          </a:prstGeom>
        </p:spPr>
      </p:pic>
    </p:spTree>
    <p:extLst>
      <p:ext uri="{BB962C8B-B14F-4D97-AF65-F5344CB8AC3E}">
        <p14:creationId xmlns:p14="http://schemas.microsoft.com/office/powerpoint/2010/main" val="405095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with image 2">
    <p:spTree>
      <p:nvGrpSpPr>
        <p:cNvPr id="1" name=""/>
        <p:cNvGrpSpPr/>
        <p:nvPr/>
      </p:nvGrpSpPr>
      <p:grpSpPr>
        <a:xfrm>
          <a:off x="0" y="0"/>
          <a:ext cx="0" cy="0"/>
          <a:chOff x="0" y="0"/>
          <a:chExt cx="0" cy="0"/>
        </a:xfrm>
      </p:grpSpPr>
      <p:graphicFrame>
        <p:nvGraphicFramePr>
          <p:cNvPr id="8" name="Objekt 7" hidden="1">
            <a:extLst>
              <a:ext uri="{FF2B5EF4-FFF2-40B4-BE49-F238E27FC236}">
                <a16:creationId xmlns:a16="http://schemas.microsoft.com/office/drawing/2014/main" id="{023DC706-FF19-0519-32D1-27E11AEDB41E}"/>
              </a:ext>
            </a:extLst>
          </p:cNvPr>
          <p:cNvGraphicFramePr>
            <a:graphicFrameLocks noChangeAspect="1"/>
          </p:cNvGraphicFramePr>
          <p:nvPr userDrawn="1">
            <p:custDataLst>
              <p:tags r:id="rId1"/>
            </p:custDataLst>
            <p:extLst>
              <p:ext uri="{D42A27DB-BD31-4B8C-83A1-F6EECF244321}">
                <p14:modId xmlns:p14="http://schemas.microsoft.com/office/powerpoint/2010/main" val="167924486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8" name="Objekt 7" hidden="1">
                        <a:extLst>
                          <a:ext uri="{FF2B5EF4-FFF2-40B4-BE49-F238E27FC236}">
                            <a16:creationId xmlns:a16="http://schemas.microsoft.com/office/drawing/2014/main" id="{023DC706-FF19-0519-32D1-27E11AEDB41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66" name="Freihandform: Form 65">
            <a:extLst>
              <a:ext uri="{FF2B5EF4-FFF2-40B4-BE49-F238E27FC236}">
                <a16:creationId xmlns:a16="http://schemas.microsoft.com/office/drawing/2014/main" id="{E5FFE867-0B84-6328-6448-62CA2F1396BE}"/>
              </a:ext>
            </a:extLst>
          </p:cNvPr>
          <p:cNvSpPr/>
          <p:nvPr userDrawn="1"/>
        </p:nvSpPr>
        <p:spPr>
          <a:xfrm>
            <a:off x="0" y="0"/>
            <a:ext cx="6225435" cy="6858000"/>
          </a:xfrm>
          <a:custGeom>
            <a:avLst/>
            <a:gdLst>
              <a:gd name="connsiteX0" fmla="*/ 0 w 7005849"/>
              <a:gd name="connsiteY0" fmla="*/ 0 h 6858000"/>
              <a:gd name="connsiteX1" fmla="*/ 1424840 w 7005849"/>
              <a:gd name="connsiteY1" fmla="*/ 0 h 6858000"/>
              <a:gd name="connsiteX2" fmla="*/ 3126959 w 7005849"/>
              <a:gd name="connsiteY2" fmla="*/ 0 h 6858000"/>
              <a:gd name="connsiteX3" fmla="*/ 4551799 w 7005849"/>
              <a:gd name="connsiteY3" fmla="*/ 0 h 6858000"/>
              <a:gd name="connsiteX4" fmla="*/ 7005849 w 7005849"/>
              <a:gd name="connsiteY4" fmla="*/ 3266104 h 6858000"/>
              <a:gd name="connsiteX5" fmla="*/ 4539546 w 7005849"/>
              <a:gd name="connsiteY5" fmla="*/ 6858000 h 6858000"/>
              <a:gd name="connsiteX6" fmla="*/ 3114706 w 7005849"/>
              <a:gd name="connsiteY6" fmla="*/ 6858000 h 6858000"/>
              <a:gd name="connsiteX7" fmla="*/ 1424840 w 7005849"/>
              <a:gd name="connsiteY7" fmla="*/ 6858000 h 6858000"/>
              <a:gd name="connsiteX8" fmla="*/ 0 w 7005849"/>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05849" h="6858000">
                <a:moveTo>
                  <a:pt x="0" y="0"/>
                </a:moveTo>
                <a:lnTo>
                  <a:pt x="1424840" y="0"/>
                </a:lnTo>
                <a:lnTo>
                  <a:pt x="3126959" y="0"/>
                </a:lnTo>
                <a:lnTo>
                  <a:pt x="4551799" y="0"/>
                </a:lnTo>
                <a:lnTo>
                  <a:pt x="7005849" y="3266104"/>
                </a:lnTo>
                <a:lnTo>
                  <a:pt x="4539546" y="6858000"/>
                </a:lnTo>
                <a:lnTo>
                  <a:pt x="3114706" y="6858000"/>
                </a:lnTo>
                <a:lnTo>
                  <a:pt x="1424840" y="6858000"/>
                </a:lnTo>
                <a:lnTo>
                  <a:pt x="0" y="6858000"/>
                </a:lnTo>
                <a:close/>
              </a:path>
            </a:pathLst>
          </a:custGeom>
          <a:gradFill>
            <a:gsLst>
              <a:gs pos="11000">
                <a:schemeClr val="accent1"/>
              </a:gs>
              <a:gs pos="100000">
                <a:schemeClr val="accent3"/>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p>
        </p:txBody>
      </p:sp>
      <p:sp>
        <p:nvSpPr>
          <p:cNvPr id="15" name="Bildplatzhalter 14">
            <a:extLst>
              <a:ext uri="{FF2B5EF4-FFF2-40B4-BE49-F238E27FC236}">
                <a16:creationId xmlns:a16="http://schemas.microsoft.com/office/drawing/2014/main" id="{0E3D2C8B-C9B8-CF89-7483-EADCB0D2154A}"/>
              </a:ext>
            </a:extLst>
          </p:cNvPr>
          <p:cNvSpPr>
            <a:spLocks noGrp="1"/>
          </p:cNvSpPr>
          <p:nvPr>
            <p:ph type="pic" sz="quarter" idx="10" hasCustomPrompt="1"/>
          </p:nvPr>
        </p:nvSpPr>
        <p:spPr>
          <a:xfrm>
            <a:off x="4033865" y="0"/>
            <a:ext cx="8158134" cy="6858000"/>
          </a:xfrm>
          <a:custGeom>
            <a:avLst/>
            <a:gdLst>
              <a:gd name="connsiteX0" fmla="*/ 10888 w 8158134"/>
              <a:gd name="connsiteY0" fmla="*/ 0 h 6858000"/>
              <a:gd name="connsiteX1" fmla="*/ 8158134 w 8158134"/>
              <a:gd name="connsiteY1" fmla="*/ 0 h 6858000"/>
              <a:gd name="connsiteX2" fmla="*/ 8158134 w 8158134"/>
              <a:gd name="connsiteY2" fmla="*/ 6858000 h 6858000"/>
              <a:gd name="connsiteX3" fmla="*/ 0 w 8158134"/>
              <a:gd name="connsiteY3" fmla="*/ 6858000 h 6858000"/>
              <a:gd name="connsiteX4" fmla="*/ 2191570 w 8158134"/>
              <a:gd name="connsiteY4" fmla="*/ 3266104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58134" h="6858000">
                <a:moveTo>
                  <a:pt x="10888" y="0"/>
                </a:moveTo>
                <a:lnTo>
                  <a:pt x="8158134" y="0"/>
                </a:lnTo>
                <a:lnTo>
                  <a:pt x="8158134" y="6858000"/>
                </a:lnTo>
                <a:lnTo>
                  <a:pt x="0" y="6858000"/>
                </a:lnTo>
                <a:lnTo>
                  <a:pt x="2191570" y="3266104"/>
                </a:lnTo>
                <a:close/>
              </a:path>
            </a:pathLst>
          </a:custGeom>
          <a:solidFill>
            <a:schemeClr val="bg2"/>
          </a:solidFill>
        </p:spPr>
        <p:txBody>
          <a:bodyPr wrap="square" lIns="144000" tIns="144000" rIns="144000" bIns="144000">
            <a:noAutofit/>
          </a:bodyPr>
          <a:lstStyle>
            <a:lvl1pPr marL="0" indent="0" algn="r">
              <a:buNone/>
              <a:defRPr sz="1400"/>
            </a:lvl1pPr>
          </a:lstStyle>
          <a:p>
            <a:r>
              <a:rPr lang="en-GB" noProof="0"/>
              <a:t>Please drag and drop image from folder</a:t>
            </a:r>
          </a:p>
        </p:txBody>
      </p:sp>
      <p:sp>
        <p:nvSpPr>
          <p:cNvPr id="2" name="Titel 1">
            <a:extLst>
              <a:ext uri="{FF2B5EF4-FFF2-40B4-BE49-F238E27FC236}">
                <a16:creationId xmlns:a16="http://schemas.microsoft.com/office/drawing/2014/main" id="{43AAB0E1-19E2-486E-9FA6-0A1F4F1C09D4}"/>
              </a:ext>
            </a:extLst>
          </p:cNvPr>
          <p:cNvSpPr>
            <a:spLocks noGrp="1"/>
          </p:cNvSpPr>
          <p:nvPr>
            <p:ph type="ctrTitle" hasCustomPrompt="1"/>
          </p:nvPr>
        </p:nvSpPr>
        <p:spPr>
          <a:xfrm>
            <a:off x="695324" y="4179114"/>
            <a:ext cx="3186140" cy="886397"/>
          </a:xfrm>
        </p:spPr>
        <p:txBody>
          <a:bodyPr vert="horz" wrap="square" anchor="b"/>
          <a:lstStyle>
            <a:lvl1pPr algn="l">
              <a:defRPr sz="3200">
                <a:solidFill>
                  <a:schemeClr val="bg1"/>
                </a:solidFill>
              </a:defRPr>
            </a:lvl1pPr>
          </a:lstStyle>
          <a:p>
            <a:r>
              <a:rPr lang="en-GB" noProof="0"/>
              <a:t>Title in two lines, Medium, 32pt</a:t>
            </a:r>
          </a:p>
        </p:txBody>
      </p:sp>
      <p:sp>
        <p:nvSpPr>
          <p:cNvPr id="3" name="Untertitel 2">
            <a:extLst>
              <a:ext uri="{FF2B5EF4-FFF2-40B4-BE49-F238E27FC236}">
                <a16:creationId xmlns:a16="http://schemas.microsoft.com/office/drawing/2014/main" id="{1D2245C3-0347-4A19-B37F-371700C8C7F8}"/>
              </a:ext>
            </a:extLst>
          </p:cNvPr>
          <p:cNvSpPr>
            <a:spLocks noGrp="1"/>
          </p:cNvSpPr>
          <p:nvPr>
            <p:ph type="subTitle" idx="1" hasCustomPrompt="1"/>
          </p:nvPr>
        </p:nvSpPr>
        <p:spPr>
          <a:xfrm>
            <a:off x="695324" y="5292725"/>
            <a:ext cx="3186140" cy="615553"/>
          </a:xfrm>
        </p:spPr>
        <p:txBody>
          <a:bodyPr wrap="square">
            <a:sp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noProof="0"/>
              <a:t>Subtitle in two lines,</a:t>
            </a:r>
            <a:br>
              <a:rPr lang="en-GB" noProof="0"/>
            </a:br>
            <a:r>
              <a:rPr lang="en-GB" noProof="0"/>
              <a:t>Light, 20pt</a:t>
            </a:r>
          </a:p>
        </p:txBody>
      </p:sp>
      <p:cxnSp>
        <p:nvCxnSpPr>
          <p:cNvPr id="39" name="Gerader Verbinder 38">
            <a:extLst>
              <a:ext uri="{FF2B5EF4-FFF2-40B4-BE49-F238E27FC236}">
                <a16:creationId xmlns:a16="http://schemas.microsoft.com/office/drawing/2014/main" id="{60B78CA5-DDCE-5A6F-D386-E9AEC96D2544}"/>
              </a:ext>
            </a:extLst>
          </p:cNvPr>
          <p:cNvCxnSpPr>
            <a:cxnSpLocks/>
          </p:cNvCxnSpPr>
          <p:nvPr userDrawn="1"/>
        </p:nvCxnSpPr>
        <p:spPr>
          <a:xfrm>
            <a:off x="695324" y="5179117"/>
            <a:ext cx="68961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65" name="Textplatzhalter 64">
            <a:extLst>
              <a:ext uri="{FF2B5EF4-FFF2-40B4-BE49-F238E27FC236}">
                <a16:creationId xmlns:a16="http://schemas.microsoft.com/office/drawing/2014/main" id="{C2E70C5A-7BF3-828C-FBE7-6BF5B321069E}"/>
              </a:ext>
            </a:extLst>
          </p:cNvPr>
          <p:cNvSpPr>
            <a:spLocks noGrp="1"/>
          </p:cNvSpPr>
          <p:nvPr>
            <p:ph type="body" sz="quarter" idx="11"/>
          </p:nvPr>
        </p:nvSpPr>
        <p:spPr>
          <a:xfrm>
            <a:off x="4033865" y="0"/>
            <a:ext cx="7228840" cy="6858000"/>
          </a:xfrm>
          <a:custGeom>
            <a:avLst/>
            <a:gdLst>
              <a:gd name="connsiteX0" fmla="*/ 1571902 w 7228840"/>
              <a:gd name="connsiteY0" fmla="*/ 0 h 6858000"/>
              <a:gd name="connsiteX1" fmla="*/ 7228840 w 7228840"/>
              <a:gd name="connsiteY1" fmla="*/ 0 h 6858000"/>
              <a:gd name="connsiteX2" fmla="*/ 2519932 w 7228840"/>
              <a:gd name="connsiteY2" fmla="*/ 6858000 h 6858000"/>
              <a:gd name="connsiteX3" fmla="*/ 0 w 7228840"/>
              <a:gd name="connsiteY3" fmla="*/ 6858000 h 6858000"/>
              <a:gd name="connsiteX4" fmla="*/ 2191570 w 7228840"/>
              <a:gd name="connsiteY4" fmla="*/ 3266104 h 6858000"/>
              <a:gd name="connsiteX5" fmla="*/ 734940 w 7228840"/>
              <a:gd name="connsiteY5" fmla="*/ 10844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28840" h="6858000">
                <a:moveTo>
                  <a:pt x="1571902" y="0"/>
                </a:moveTo>
                <a:lnTo>
                  <a:pt x="7228840" y="0"/>
                </a:lnTo>
                <a:lnTo>
                  <a:pt x="2519932" y="6858000"/>
                </a:lnTo>
                <a:lnTo>
                  <a:pt x="0" y="6858000"/>
                </a:lnTo>
                <a:lnTo>
                  <a:pt x="2191570" y="3266104"/>
                </a:lnTo>
                <a:lnTo>
                  <a:pt x="734940" y="1084445"/>
                </a:lnTo>
                <a:close/>
              </a:path>
            </a:pathLst>
          </a:custGeom>
          <a:solidFill>
            <a:schemeClr val="bg1">
              <a:alpha val="10000"/>
            </a:schemeClr>
          </a:solidFill>
        </p:spPr>
        <p:txBody>
          <a:bodyPr wrap="square">
            <a:noAutofit/>
          </a:bodyPr>
          <a:lstStyle>
            <a:lvl1pPr marL="0" indent="0">
              <a:buNone/>
              <a:defRPr>
                <a:solidFill>
                  <a:schemeClr val="tx1">
                    <a:alpha val="0"/>
                  </a:schemeClr>
                </a:solidFill>
              </a:defRPr>
            </a:lvl1pPr>
            <a:lvl2pPr marL="216000" indent="0">
              <a:buNone/>
              <a:defRPr/>
            </a:lvl2pPr>
            <a:lvl3pPr marL="432000" indent="0">
              <a:buNone/>
              <a:defRPr/>
            </a:lvl3pPr>
            <a:lvl4pPr marL="648000" indent="0">
              <a:buNone/>
              <a:defRPr/>
            </a:lvl4pPr>
            <a:lvl5pPr marL="864000" indent="0">
              <a:buNone/>
              <a:defRPr/>
            </a:lvl5pPr>
          </a:lstStyle>
          <a:p>
            <a:pPr lvl="0"/>
            <a:r>
              <a:rPr lang="en-US" noProof="0"/>
              <a:t>Click to edit Master text styles</a:t>
            </a:r>
          </a:p>
        </p:txBody>
      </p:sp>
      <p:grpSp>
        <p:nvGrpSpPr>
          <p:cNvPr id="4" name="Gruppieren 3">
            <a:extLst>
              <a:ext uri="{FF2B5EF4-FFF2-40B4-BE49-F238E27FC236}">
                <a16:creationId xmlns:a16="http://schemas.microsoft.com/office/drawing/2014/main" id="{ECC502E6-8242-B780-C436-130C2AD086D4}"/>
              </a:ext>
            </a:extLst>
          </p:cNvPr>
          <p:cNvGrpSpPr/>
          <p:nvPr userDrawn="1"/>
        </p:nvGrpSpPr>
        <p:grpSpPr>
          <a:xfrm>
            <a:off x="695324" y="1628872"/>
            <a:ext cx="2998881" cy="568325"/>
            <a:chOff x="10407695" y="441325"/>
            <a:chExt cx="1088979" cy="206375"/>
          </a:xfrm>
          <a:solidFill>
            <a:schemeClr val="bg1"/>
          </a:solidFill>
        </p:grpSpPr>
        <p:sp>
          <p:nvSpPr>
            <p:cNvPr id="5" name="Freeform: Shape 10">
              <a:extLst>
                <a:ext uri="{FF2B5EF4-FFF2-40B4-BE49-F238E27FC236}">
                  <a16:creationId xmlns:a16="http://schemas.microsoft.com/office/drawing/2014/main" id="{4A30E89C-4A12-B2C4-31BC-BCC567B1574E}"/>
                </a:ext>
              </a:extLst>
            </p:cNvPr>
            <p:cNvSpPr/>
            <p:nvPr/>
          </p:nvSpPr>
          <p:spPr>
            <a:xfrm>
              <a:off x="10407695" y="441325"/>
              <a:ext cx="54179" cy="202059"/>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grpFill/>
            <a:ln w="6540" cap="flat">
              <a:noFill/>
              <a:prstDash val="solid"/>
              <a:miter/>
            </a:ln>
          </p:spPr>
          <p:txBody>
            <a:bodyPr rtlCol="0" anchor="ctr"/>
            <a:lstStyle/>
            <a:p>
              <a:endParaRPr lang="en-GB" noProof="0"/>
            </a:p>
          </p:txBody>
        </p:sp>
        <p:sp>
          <p:nvSpPr>
            <p:cNvPr id="6" name="Freeform: Shape 11">
              <a:extLst>
                <a:ext uri="{FF2B5EF4-FFF2-40B4-BE49-F238E27FC236}">
                  <a16:creationId xmlns:a16="http://schemas.microsoft.com/office/drawing/2014/main" id="{1557FFF4-C542-57AA-48C6-9BD8E041A8A7}"/>
                </a:ext>
              </a:extLst>
            </p:cNvPr>
            <p:cNvSpPr/>
            <p:nvPr/>
          </p:nvSpPr>
          <p:spPr>
            <a:xfrm>
              <a:off x="10461874" y="441325"/>
              <a:ext cx="1034800" cy="2063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grpFill/>
            <a:ln w="6540" cap="flat">
              <a:noFill/>
              <a:prstDash val="solid"/>
              <a:miter/>
            </a:ln>
          </p:spPr>
          <p:txBody>
            <a:bodyPr rtlCol="0" anchor="ctr"/>
            <a:lstStyle/>
            <a:p>
              <a:endParaRPr lang="en-GB" noProof="0"/>
            </a:p>
          </p:txBody>
        </p:sp>
      </p:grpSp>
    </p:spTree>
    <p:extLst>
      <p:ext uri="{BB962C8B-B14F-4D97-AF65-F5344CB8AC3E}">
        <p14:creationId xmlns:p14="http://schemas.microsoft.com/office/powerpoint/2010/main" val="16925916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with gradient 1">
    <p:bg>
      <p:bgPr>
        <a:gradFill>
          <a:gsLst>
            <a:gs pos="11000">
              <a:schemeClr val="accent1"/>
            </a:gs>
            <a:gs pos="100000">
              <a:schemeClr val="accent3"/>
            </a:gs>
          </a:gsLst>
          <a:lin ang="18900000" scaled="0"/>
        </a:gradFill>
        <a:effectLst/>
      </p:bgPr>
    </p:bg>
    <p:spTree>
      <p:nvGrpSpPr>
        <p:cNvPr id="1" name=""/>
        <p:cNvGrpSpPr/>
        <p:nvPr/>
      </p:nvGrpSpPr>
      <p:grpSpPr>
        <a:xfrm>
          <a:off x="0" y="0"/>
          <a:ext cx="0" cy="0"/>
          <a:chOff x="0" y="0"/>
          <a:chExt cx="0" cy="0"/>
        </a:xfrm>
      </p:grpSpPr>
      <p:graphicFrame>
        <p:nvGraphicFramePr>
          <p:cNvPr id="8" name="Objekt 7" hidden="1">
            <a:extLst>
              <a:ext uri="{FF2B5EF4-FFF2-40B4-BE49-F238E27FC236}">
                <a16:creationId xmlns:a16="http://schemas.microsoft.com/office/drawing/2014/main" id="{023DC706-FF19-0519-32D1-27E11AEDB41E}"/>
              </a:ext>
            </a:extLst>
          </p:cNvPr>
          <p:cNvGraphicFramePr>
            <a:graphicFrameLocks noChangeAspect="1"/>
          </p:cNvGraphicFramePr>
          <p:nvPr userDrawn="1">
            <p:custDataLst>
              <p:tags r:id="rId1"/>
            </p:custDataLst>
            <p:extLst>
              <p:ext uri="{D42A27DB-BD31-4B8C-83A1-F6EECF244321}">
                <p14:modId xmlns:p14="http://schemas.microsoft.com/office/powerpoint/2010/main" val="161316841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8" name="Objekt 7" hidden="1">
                        <a:extLst>
                          <a:ext uri="{FF2B5EF4-FFF2-40B4-BE49-F238E27FC236}">
                            <a16:creationId xmlns:a16="http://schemas.microsoft.com/office/drawing/2014/main" id="{023DC706-FF19-0519-32D1-27E11AEDB41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Titel 1">
            <a:extLst>
              <a:ext uri="{FF2B5EF4-FFF2-40B4-BE49-F238E27FC236}">
                <a16:creationId xmlns:a16="http://schemas.microsoft.com/office/drawing/2014/main" id="{43AAB0E1-19E2-486E-9FA6-0A1F4F1C09D4}"/>
              </a:ext>
            </a:extLst>
          </p:cNvPr>
          <p:cNvSpPr>
            <a:spLocks noGrp="1"/>
          </p:cNvSpPr>
          <p:nvPr>
            <p:ph type="ctrTitle" hasCustomPrompt="1"/>
          </p:nvPr>
        </p:nvSpPr>
        <p:spPr>
          <a:xfrm>
            <a:off x="1511300" y="4109865"/>
            <a:ext cx="7560000" cy="443198"/>
          </a:xfrm>
        </p:spPr>
        <p:txBody>
          <a:bodyPr vert="horz" wrap="square" anchor="b"/>
          <a:lstStyle>
            <a:lvl1pPr algn="l">
              <a:defRPr sz="3200">
                <a:solidFill>
                  <a:schemeClr val="bg1"/>
                </a:solidFill>
              </a:defRPr>
            </a:lvl1pPr>
          </a:lstStyle>
          <a:p>
            <a:r>
              <a:rPr lang="en-GB" noProof="0"/>
              <a:t>Title in one line, Medium, 32pt</a:t>
            </a:r>
          </a:p>
        </p:txBody>
      </p:sp>
      <p:sp>
        <p:nvSpPr>
          <p:cNvPr id="3" name="Untertitel 2">
            <a:extLst>
              <a:ext uri="{FF2B5EF4-FFF2-40B4-BE49-F238E27FC236}">
                <a16:creationId xmlns:a16="http://schemas.microsoft.com/office/drawing/2014/main" id="{1D2245C3-0347-4A19-B37F-371700C8C7F8}"/>
              </a:ext>
            </a:extLst>
          </p:cNvPr>
          <p:cNvSpPr>
            <a:spLocks noGrp="1"/>
          </p:cNvSpPr>
          <p:nvPr>
            <p:ph type="subTitle" idx="1" hasCustomPrompt="1"/>
          </p:nvPr>
        </p:nvSpPr>
        <p:spPr>
          <a:xfrm>
            <a:off x="1511300" y="4780278"/>
            <a:ext cx="7560000" cy="307777"/>
          </a:xfrm>
        </p:spPr>
        <p:txBody>
          <a:bodyPr wrap="square">
            <a:sp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noProof="0"/>
              <a:t>Subtitle in one line, Light, 20pt</a:t>
            </a:r>
          </a:p>
        </p:txBody>
      </p:sp>
      <p:cxnSp>
        <p:nvCxnSpPr>
          <p:cNvPr id="39" name="Gerader Verbinder 38">
            <a:extLst>
              <a:ext uri="{FF2B5EF4-FFF2-40B4-BE49-F238E27FC236}">
                <a16:creationId xmlns:a16="http://schemas.microsoft.com/office/drawing/2014/main" id="{60B78CA5-DDCE-5A6F-D386-E9AEC96D2544}"/>
              </a:ext>
            </a:extLst>
          </p:cNvPr>
          <p:cNvCxnSpPr>
            <a:cxnSpLocks/>
          </p:cNvCxnSpPr>
          <p:nvPr userDrawn="1"/>
        </p:nvCxnSpPr>
        <p:spPr>
          <a:xfrm>
            <a:off x="1511300" y="4666670"/>
            <a:ext cx="68961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Freihandform: Form 33">
            <a:extLst>
              <a:ext uri="{FF2B5EF4-FFF2-40B4-BE49-F238E27FC236}">
                <a16:creationId xmlns:a16="http://schemas.microsoft.com/office/drawing/2014/main" id="{A994A3DB-6021-91F8-F66B-E58B159FC7C9}"/>
              </a:ext>
            </a:extLst>
          </p:cNvPr>
          <p:cNvSpPr/>
          <p:nvPr userDrawn="1"/>
        </p:nvSpPr>
        <p:spPr>
          <a:xfrm flipH="1">
            <a:off x="8791632" y="0"/>
            <a:ext cx="3400369" cy="3251144"/>
          </a:xfrm>
          <a:custGeom>
            <a:avLst/>
            <a:gdLst>
              <a:gd name="connsiteX0" fmla="*/ 3400369 w 3400369"/>
              <a:gd name="connsiteY0" fmla="*/ 0 h 3251144"/>
              <a:gd name="connsiteX1" fmla="*/ 550671 w 3400369"/>
              <a:gd name="connsiteY1" fmla="*/ 0 h 3251144"/>
              <a:gd name="connsiteX2" fmla="*/ 0 w 3400369"/>
              <a:gd name="connsiteY2" fmla="*/ 732890 h 3251144"/>
              <a:gd name="connsiteX3" fmla="*/ 0 w 3400369"/>
              <a:gd name="connsiteY3" fmla="*/ 3251144 h 3251144"/>
              <a:gd name="connsiteX4" fmla="*/ 920144 w 3400369"/>
              <a:gd name="connsiteY4" fmla="*/ 3251144 h 3251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69" h="3251144">
                <a:moveTo>
                  <a:pt x="3400369" y="0"/>
                </a:moveTo>
                <a:lnTo>
                  <a:pt x="550671" y="0"/>
                </a:lnTo>
                <a:lnTo>
                  <a:pt x="0" y="732890"/>
                </a:lnTo>
                <a:lnTo>
                  <a:pt x="0" y="3251144"/>
                </a:lnTo>
                <a:lnTo>
                  <a:pt x="920144" y="3251144"/>
                </a:lnTo>
                <a:close/>
              </a:path>
            </a:pathLst>
          </a:custGeom>
          <a:gradFill>
            <a:gsLst>
              <a:gs pos="11000">
                <a:schemeClr val="bg1">
                  <a:alpha val="0"/>
                </a:schemeClr>
              </a:gs>
              <a:gs pos="100000">
                <a:schemeClr val="bg1">
                  <a:alpha val="19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p>
        </p:txBody>
      </p:sp>
      <p:sp>
        <p:nvSpPr>
          <p:cNvPr id="32" name="Freihandform: Form 31">
            <a:extLst>
              <a:ext uri="{FF2B5EF4-FFF2-40B4-BE49-F238E27FC236}">
                <a16:creationId xmlns:a16="http://schemas.microsoft.com/office/drawing/2014/main" id="{849EE277-AC61-3D32-CC44-3B3D67795364}"/>
              </a:ext>
            </a:extLst>
          </p:cNvPr>
          <p:cNvSpPr/>
          <p:nvPr userDrawn="1"/>
        </p:nvSpPr>
        <p:spPr>
          <a:xfrm>
            <a:off x="6228249" y="0"/>
            <a:ext cx="5292506" cy="3251144"/>
          </a:xfrm>
          <a:custGeom>
            <a:avLst/>
            <a:gdLst>
              <a:gd name="connsiteX0" fmla="*/ 2442807 w 5292506"/>
              <a:gd name="connsiteY0" fmla="*/ 0 h 3251144"/>
              <a:gd name="connsiteX1" fmla="*/ 5292506 w 5292506"/>
              <a:gd name="connsiteY1" fmla="*/ 0 h 3251144"/>
              <a:gd name="connsiteX2" fmla="*/ 2812281 w 5292506"/>
              <a:gd name="connsiteY2" fmla="*/ 3251144 h 3251144"/>
              <a:gd name="connsiteX3" fmla="*/ 0 w 5292506"/>
              <a:gd name="connsiteY3" fmla="*/ 3251144 h 3251144"/>
            </a:gdLst>
            <a:ahLst/>
            <a:cxnLst>
              <a:cxn ang="0">
                <a:pos x="connsiteX0" y="connsiteY0"/>
              </a:cxn>
              <a:cxn ang="0">
                <a:pos x="connsiteX1" y="connsiteY1"/>
              </a:cxn>
              <a:cxn ang="0">
                <a:pos x="connsiteX2" y="connsiteY2"/>
              </a:cxn>
              <a:cxn ang="0">
                <a:pos x="connsiteX3" y="connsiteY3"/>
              </a:cxn>
            </a:cxnLst>
            <a:rect l="l" t="t" r="r" b="b"/>
            <a:pathLst>
              <a:path w="5292506" h="3251144">
                <a:moveTo>
                  <a:pt x="2442807" y="0"/>
                </a:moveTo>
                <a:lnTo>
                  <a:pt x="5292506" y="0"/>
                </a:lnTo>
                <a:lnTo>
                  <a:pt x="2812281" y="3251144"/>
                </a:lnTo>
                <a:lnTo>
                  <a:pt x="0" y="3251144"/>
                </a:lnTo>
                <a:close/>
              </a:path>
            </a:pathLst>
          </a:custGeom>
          <a:gradFill>
            <a:gsLst>
              <a:gs pos="11000">
                <a:schemeClr val="bg1">
                  <a:alpha val="38000"/>
                </a:schemeClr>
              </a:gs>
              <a:gs pos="100000">
                <a:schemeClr val="bg1">
                  <a:alpha val="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solidFill>
                <a:schemeClr val="lt1"/>
              </a:solidFill>
            </a:endParaRPr>
          </a:p>
        </p:txBody>
      </p:sp>
      <p:sp>
        <p:nvSpPr>
          <p:cNvPr id="30" name="Freihandform: Form 29">
            <a:extLst>
              <a:ext uri="{FF2B5EF4-FFF2-40B4-BE49-F238E27FC236}">
                <a16:creationId xmlns:a16="http://schemas.microsoft.com/office/drawing/2014/main" id="{0AFA0D22-A622-3DC7-6219-76828DDDACA0}"/>
              </a:ext>
            </a:extLst>
          </p:cNvPr>
          <p:cNvSpPr/>
          <p:nvPr userDrawn="1"/>
        </p:nvSpPr>
        <p:spPr>
          <a:xfrm flipH="1">
            <a:off x="3615539" y="0"/>
            <a:ext cx="5292507" cy="3251144"/>
          </a:xfrm>
          <a:custGeom>
            <a:avLst/>
            <a:gdLst>
              <a:gd name="connsiteX0" fmla="*/ 5292507 w 5292507"/>
              <a:gd name="connsiteY0" fmla="*/ 0 h 3251144"/>
              <a:gd name="connsiteX1" fmla="*/ 2442808 w 5292507"/>
              <a:gd name="connsiteY1" fmla="*/ 0 h 3251144"/>
              <a:gd name="connsiteX2" fmla="*/ 0 w 5292507"/>
              <a:gd name="connsiteY2" fmla="*/ 3251144 h 3251144"/>
              <a:gd name="connsiteX3" fmla="*/ 2812282 w 5292507"/>
              <a:gd name="connsiteY3" fmla="*/ 3251144 h 3251144"/>
            </a:gdLst>
            <a:ahLst/>
            <a:cxnLst>
              <a:cxn ang="0">
                <a:pos x="connsiteX0" y="connsiteY0"/>
              </a:cxn>
              <a:cxn ang="0">
                <a:pos x="connsiteX1" y="connsiteY1"/>
              </a:cxn>
              <a:cxn ang="0">
                <a:pos x="connsiteX2" y="connsiteY2"/>
              </a:cxn>
              <a:cxn ang="0">
                <a:pos x="connsiteX3" y="connsiteY3"/>
              </a:cxn>
            </a:cxnLst>
            <a:rect l="l" t="t" r="r" b="b"/>
            <a:pathLst>
              <a:path w="5292507" h="3251144">
                <a:moveTo>
                  <a:pt x="5292507" y="0"/>
                </a:moveTo>
                <a:lnTo>
                  <a:pt x="2442808" y="0"/>
                </a:lnTo>
                <a:lnTo>
                  <a:pt x="0" y="3251144"/>
                </a:lnTo>
                <a:lnTo>
                  <a:pt x="2812282" y="3251144"/>
                </a:lnTo>
                <a:close/>
              </a:path>
            </a:pathLst>
          </a:custGeom>
          <a:gradFill>
            <a:gsLst>
              <a:gs pos="11000">
                <a:schemeClr val="bg1">
                  <a:alpha val="0"/>
                </a:schemeClr>
              </a:gs>
              <a:gs pos="100000">
                <a:schemeClr val="bg1">
                  <a:alpha val="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p>
        </p:txBody>
      </p:sp>
      <p:sp>
        <p:nvSpPr>
          <p:cNvPr id="27" name="Freihandform: Form 26">
            <a:extLst>
              <a:ext uri="{FF2B5EF4-FFF2-40B4-BE49-F238E27FC236}">
                <a16:creationId xmlns:a16="http://schemas.microsoft.com/office/drawing/2014/main" id="{27B79729-C41A-FF29-4063-ABCA279ED4CF}"/>
              </a:ext>
            </a:extLst>
          </p:cNvPr>
          <p:cNvSpPr/>
          <p:nvPr userDrawn="1"/>
        </p:nvSpPr>
        <p:spPr>
          <a:xfrm>
            <a:off x="1052155" y="0"/>
            <a:ext cx="5292508" cy="3251144"/>
          </a:xfrm>
          <a:custGeom>
            <a:avLst/>
            <a:gdLst>
              <a:gd name="connsiteX0" fmla="*/ 2442809 w 5292508"/>
              <a:gd name="connsiteY0" fmla="*/ 0 h 3251144"/>
              <a:gd name="connsiteX1" fmla="*/ 5292508 w 5292508"/>
              <a:gd name="connsiteY1" fmla="*/ 0 h 3251144"/>
              <a:gd name="connsiteX2" fmla="*/ 2812283 w 5292508"/>
              <a:gd name="connsiteY2" fmla="*/ 3251144 h 3251144"/>
              <a:gd name="connsiteX3" fmla="*/ 0 w 5292508"/>
              <a:gd name="connsiteY3" fmla="*/ 3251144 h 3251144"/>
            </a:gdLst>
            <a:ahLst/>
            <a:cxnLst>
              <a:cxn ang="0">
                <a:pos x="connsiteX0" y="connsiteY0"/>
              </a:cxn>
              <a:cxn ang="0">
                <a:pos x="connsiteX1" y="connsiteY1"/>
              </a:cxn>
              <a:cxn ang="0">
                <a:pos x="connsiteX2" y="connsiteY2"/>
              </a:cxn>
              <a:cxn ang="0">
                <a:pos x="connsiteX3" y="connsiteY3"/>
              </a:cxn>
            </a:cxnLst>
            <a:rect l="l" t="t" r="r" b="b"/>
            <a:pathLst>
              <a:path w="5292508" h="3251144">
                <a:moveTo>
                  <a:pt x="2442809" y="0"/>
                </a:moveTo>
                <a:lnTo>
                  <a:pt x="5292508" y="0"/>
                </a:lnTo>
                <a:lnTo>
                  <a:pt x="2812283" y="3251144"/>
                </a:lnTo>
                <a:lnTo>
                  <a:pt x="0" y="3251144"/>
                </a:lnTo>
                <a:close/>
              </a:path>
            </a:pathLst>
          </a:custGeom>
          <a:gradFill>
            <a:gsLst>
              <a:gs pos="33000">
                <a:schemeClr val="bg1">
                  <a:alpha val="0"/>
                </a:schemeClr>
              </a:gs>
              <a:gs pos="100000">
                <a:schemeClr val="bg1">
                  <a:alpha val="2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solidFill>
                <a:schemeClr val="lt1"/>
              </a:solidFill>
            </a:endParaRPr>
          </a:p>
        </p:txBody>
      </p:sp>
      <p:sp>
        <p:nvSpPr>
          <p:cNvPr id="24" name="Freihandform: Form 23">
            <a:extLst>
              <a:ext uri="{FF2B5EF4-FFF2-40B4-BE49-F238E27FC236}">
                <a16:creationId xmlns:a16="http://schemas.microsoft.com/office/drawing/2014/main" id="{69F0BBE3-FAB3-B2CB-1D05-8B4DEF8CB317}"/>
              </a:ext>
            </a:extLst>
          </p:cNvPr>
          <p:cNvSpPr/>
          <p:nvPr userDrawn="1"/>
        </p:nvSpPr>
        <p:spPr>
          <a:xfrm flipH="1" flipV="1">
            <a:off x="8757799" y="3555267"/>
            <a:ext cx="3434201" cy="3302733"/>
          </a:xfrm>
          <a:custGeom>
            <a:avLst/>
            <a:gdLst>
              <a:gd name="connsiteX0" fmla="*/ 914620 w 3434201"/>
              <a:gd name="connsiteY0" fmla="*/ 3302733 h 3302733"/>
              <a:gd name="connsiteX1" fmla="*/ 0 w 3434201"/>
              <a:gd name="connsiteY1" fmla="*/ 3302733 h 3302733"/>
              <a:gd name="connsiteX2" fmla="*/ 0 w 3434201"/>
              <a:gd name="connsiteY2" fmla="*/ 777127 h 3302733"/>
              <a:gd name="connsiteX3" fmla="*/ 583909 w 3434201"/>
              <a:gd name="connsiteY3" fmla="*/ 0 h 3302733"/>
              <a:gd name="connsiteX4" fmla="*/ 3434201 w 3434201"/>
              <a:gd name="connsiteY4" fmla="*/ 0 h 3302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4201" h="3302733">
                <a:moveTo>
                  <a:pt x="914620" y="3302733"/>
                </a:moveTo>
                <a:lnTo>
                  <a:pt x="0" y="3302733"/>
                </a:lnTo>
                <a:lnTo>
                  <a:pt x="0" y="777127"/>
                </a:lnTo>
                <a:lnTo>
                  <a:pt x="583909" y="0"/>
                </a:lnTo>
                <a:lnTo>
                  <a:pt x="3434201" y="0"/>
                </a:lnTo>
                <a:close/>
              </a:path>
            </a:pathLst>
          </a:custGeom>
          <a:gradFill>
            <a:gsLst>
              <a:gs pos="11000">
                <a:schemeClr val="bg1">
                  <a:alpha val="0"/>
                </a:schemeClr>
              </a:gs>
              <a:gs pos="100000">
                <a:schemeClr val="bg1">
                  <a:alpha val="19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p>
        </p:txBody>
      </p:sp>
      <p:sp>
        <p:nvSpPr>
          <p:cNvPr id="20" name="Freihandform: Form 19">
            <a:extLst>
              <a:ext uri="{FF2B5EF4-FFF2-40B4-BE49-F238E27FC236}">
                <a16:creationId xmlns:a16="http://schemas.microsoft.com/office/drawing/2014/main" id="{91114AED-B58A-A268-0C06-B77DE53675BE}"/>
              </a:ext>
            </a:extLst>
          </p:cNvPr>
          <p:cNvSpPr/>
          <p:nvPr userDrawn="1"/>
        </p:nvSpPr>
        <p:spPr>
          <a:xfrm flipV="1">
            <a:off x="6272744" y="3555267"/>
            <a:ext cx="5331862" cy="3302733"/>
          </a:xfrm>
          <a:custGeom>
            <a:avLst/>
            <a:gdLst>
              <a:gd name="connsiteX0" fmla="*/ 0 w 5331862"/>
              <a:gd name="connsiteY0" fmla="*/ 3302733 h 3302733"/>
              <a:gd name="connsiteX1" fmla="*/ 2812281 w 5331862"/>
              <a:gd name="connsiteY1" fmla="*/ 3302733 h 3302733"/>
              <a:gd name="connsiteX2" fmla="*/ 5331862 w 5331862"/>
              <a:gd name="connsiteY2" fmla="*/ 0 h 3302733"/>
              <a:gd name="connsiteX3" fmla="*/ 2481570 w 5331862"/>
              <a:gd name="connsiteY3" fmla="*/ 0 h 3302733"/>
            </a:gdLst>
            <a:ahLst/>
            <a:cxnLst>
              <a:cxn ang="0">
                <a:pos x="connsiteX0" y="connsiteY0"/>
              </a:cxn>
              <a:cxn ang="0">
                <a:pos x="connsiteX1" y="connsiteY1"/>
              </a:cxn>
              <a:cxn ang="0">
                <a:pos x="connsiteX2" y="connsiteY2"/>
              </a:cxn>
              <a:cxn ang="0">
                <a:pos x="connsiteX3" y="connsiteY3"/>
              </a:cxn>
            </a:cxnLst>
            <a:rect l="l" t="t" r="r" b="b"/>
            <a:pathLst>
              <a:path w="5331862" h="3302733">
                <a:moveTo>
                  <a:pt x="0" y="3302733"/>
                </a:moveTo>
                <a:lnTo>
                  <a:pt x="2812281" y="3302733"/>
                </a:lnTo>
                <a:lnTo>
                  <a:pt x="5331862" y="0"/>
                </a:lnTo>
                <a:lnTo>
                  <a:pt x="2481570" y="0"/>
                </a:lnTo>
                <a:close/>
              </a:path>
            </a:pathLst>
          </a:custGeom>
          <a:gradFill>
            <a:gsLst>
              <a:gs pos="11000">
                <a:schemeClr val="bg1">
                  <a:alpha val="0"/>
                </a:schemeClr>
              </a:gs>
              <a:gs pos="100000">
                <a:schemeClr val="bg1">
                  <a:alpha val="27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solidFill>
                <a:schemeClr val="lt1"/>
              </a:solidFill>
            </a:endParaRPr>
          </a:p>
        </p:txBody>
      </p:sp>
      <p:pic>
        <p:nvPicPr>
          <p:cNvPr id="4" name="Grafik 3">
            <a:extLst>
              <a:ext uri="{FF2B5EF4-FFF2-40B4-BE49-F238E27FC236}">
                <a16:creationId xmlns:a16="http://schemas.microsoft.com/office/drawing/2014/main" id="{931FC9C0-B1B0-E438-8708-A66605C8AB9D}"/>
              </a:ext>
            </a:extLst>
          </p:cNvPr>
          <p:cNvPicPr>
            <a:picLocks noChangeAspect="1"/>
          </p:cNvPicPr>
          <p:nvPr userDrawn="1"/>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95325" y="4315973"/>
            <a:ext cx="561116" cy="701394"/>
          </a:xfrm>
          <a:prstGeom prst="rect">
            <a:avLst/>
          </a:prstGeom>
        </p:spPr>
      </p:pic>
      <p:grpSp>
        <p:nvGrpSpPr>
          <p:cNvPr id="5" name="Gruppieren 4">
            <a:extLst>
              <a:ext uri="{FF2B5EF4-FFF2-40B4-BE49-F238E27FC236}">
                <a16:creationId xmlns:a16="http://schemas.microsoft.com/office/drawing/2014/main" id="{F24B1B36-4898-95F2-9189-445D17CD767C}"/>
              </a:ext>
            </a:extLst>
          </p:cNvPr>
          <p:cNvGrpSpPr/>
          <p:nvPr userDrawn="1"/>
        </p:nvGrpSpPr>
        <p:grpSpPr>
          <a:xfrm>
            <a:off x="695324" y="1628872"/>
            <a:ext cx="2998881" cy="568325"/>
            <a:chOff x="10407695" y="441325"/>
            <a:chExt cx="1088979" cy="206375"/>
          </a:xfrm>
          <a:solidFill>
            <a:schemeClr val="bg1"/>
          </a:solidFill>
        </p:grpSpPr>
        <p:sp>
          <p:nvSpPr>
            <p:cNvPr id="6" name="Freeform: Shape 10">
              <a:extLst>
                <a:ext uri="{FF2B5EF4-FFF2-40B4-BE49-F238E27FC236}">
                  <a16:creationId xmlns:a16="http://schemas.microsoft.com/office/drawing/2014/main" id="{C3A2C26C-6379-610E-5B2B-6DFE64D8A5FE}"/>
                </a:ext>
              </a:extLst>
            </p:cNvPr>
            <p:cNvSpPr/>
            <p:nvPr/>
          </p:nvSpPr>
          <p:spPr>
            <a:xfrm>
              <a:off x="10407695" y="441325"/>
              <a:ext cx="54179" cy="202059"/>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grpFill/>
            <a:ln w="6540" cap="flat">
              <a:noFill/>
              <a:prstDash val="solid"/>
              <a:miter/>
            </a:ln>
          </p:spPr>
          <p:txBody>
            <a:bodyPr rtlCol="0" anchor="ctr"/>
            <a:lstStyle/>
            <a:p>
              <a:endParaRPr lang="en-GB" noProof="0"/>
            </a:p>
          </p:txBody>
        </p:sp>
        <p:sp>
          <p:nvSpPr>
            <p:cNvPr id="7" name="Freeform: Shape 11">
              <a:extLst>
                <a:ext uri="{FF2B5EF4-FFF2-40B4-BE49-F238E27FC236}">
                  <a16:creationId xmlns:a16="http://schemas.microsoft.com/office/drawing/2014/main" id="{FC0D3C72-B24B-2201-15E1-4086777BBBE4}"/>
                </a:ext>
              </a:extLst>
            </p:cNvPr>
            <p:cNvSpPr/>
            <p:nvPr/>
          </p:nvSpPr>
          <p:spPr>
            <a:xfrm>
              <a:off x="10461874" y="441325"/>
              <a:ext cx="1034800" cy="2063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grpFill/>
            <a:ln w="6540" cap="flat">
              <a:noFill/>
              <a:prstDash val="solid"/>
              <a:miter/>
            </a:ln>
          </p:spPr>
          <p:txBody>
            <a:bodyPr rtlCol="0" anchor="ctr"/>
            <a:lstStyle/>
            <a:p>
              <a:endParaRPr lang="en-GB" noProof="0"/>
            </a:p>
          </p:txBody>
        </p:sp>
      </p:grpSp>
    </p:spTree>
    <p:extLst>
      <p:ext uri="{BB962C8B-B14F-4D97-AF65-F5344CB8AC3E}">
        <p14:creationId xmlns:p14="http://schemas.microsoft.com/office/powerpoint/2010/main" val="22418925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 with gradient 2">
    <p:bg>
      <p:bgPr>
        <a:gradFill>
          <a:gsLst>
            <a:gs pos="11000">
              <a:schemeClr val="accent1"/>
            </a:gs>
            <a:gs pos="100000">
              <a:schemeClr val="accent3"/>
            </a:gs>
          </a:gsLst>
          <a:lin ang="18900000" scaled="0"/>
        </a:gradFill>
        <a:effectLst/>
      </p:bgPr>
    </p:bg>
    <p:spTree>
      <p:nvGrpSpPr>
        <p:cNvPr id="1" name=""/>
        <p:cNvGrpSpPr/>
        <p:nvPr/>
      </p:nvGrpSpPr>
      <p:grpSpPr>
        <a:xfrm>
          <a:off x="0" y="0"/>
          <a:ext cx="0" cy="0"/>
          <a:chOff x="0" y="0"/>
          <a:chExt cx="0" cy="0"/>
        </a:xfrm>
      </p:grpSpPr>
      <p:graphicFrame>
        <p:nvGraphicFramePr>
          <p:cNvPr id="8" name="Objekt 7" hidden="1">
            <a:extLst>
              <a:ext uri="{FF2B5EF4-FFF2-40B4-BE49-F238E27FC236}">
                <a16:creationId xmlns:a16="http://schemas.microsoft.com/office/drawing/2014/main" id="{023DC706-FF19-0519-32D1-27E11AEDB41E}"/>
              </a:ext>
            </a:extLst>
          </p:cNvPr>
          <p:cNvGraphicFramePr>
            <a:graphicFrameLocks noChangeAspect="1"/>
          </p:cNvGraphicFramePr>
          <p:nvPr userDrawn="1">
            <p:custDataLst>
              <p:tags r:id="rId1"/>
            </p:custDataLst>
            <p:extLst>
              <p:ext uri="{D42A27DB-BD31-4B8C-83A1-F6EECF244321}">
                <p14:modId xmlns:p14="http://schemas.microsoft.com/office/powerpoint/2010/main" val="141388101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8" name="Objekt 7" hidden="1">
                        <a:extLst>
                          <a:ext uri="{FF2B5EF4-FFF2-40B4-BE49-F238E27FC236}">
                            <a16:creationId xmlns:a16="http://schemas.microsoft.com/office/drawing/2014/main" id="{023DC706-FF19-0519-32D1-27E11AEDB41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4" name="Freihandform: Form 33">
            <a:extLst>
              <a:ext uri="{FF2B5EF4-FFF2-40B4-BE49-F238E27FC236}">
                <a16:creationId xmlns:a16="http://schemas.microsoft.com/office/drawing/2014/main" id="{A994A3DB-6021-91F8-F66B-E58B159FC7C9}"/>
              </a:ext>
            </a:extLst>
          </p:cNvPr>
          <p:cNvSpPr/>
          <p:nvPr userDrawn="1"/>
        </p:nvSpPr>
        <p:spPr>
          <a:xfrm flipH="1">
            <a:off x="8791632" y="0"/>
            <a:ext cx="3400369" cy="3251144"/>
          </a:xfrm>
          <a:custGeom>
            <a:avLst/>
            <a:gdLst>
              <a:gd name="connsiteX0" fmla="*/ 3400369 w 3400369"/>
              <a:gd name="connsiteY0" fmla="*/ 0 h 3251144"/>
              <a:gd name="connsiteX1" fmla="*/ 550671 w 3400369"/>
              <a:gd name="connsiteY1" fmla="*/ 0 h 3251144"/>
              <a:gd name="connsiteX2" fmla="*/ 0 w 3400369"/>
              <a:gd name="connsiteY2" fmla="*/ 732890 h 3251144"/>
              <a:gd name="connsiteX3" fmla="*/ 0 w 3400369"/>
              <a:gd name="connsiteY3" fmla="*/ 3251144 h 3251144"/>
              <a:gd name="connsiteX4" fmla="*/ 920144 w 3400369"/>
              <a:gd name="connsiteY4" fmla="*/ 3251144 h 3251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69" h="3251144">
                <a:moveTo>
                  <a:pt x="3400369" y="0"/>
                </a:moveTo>
                <a:lnTo>
                  <a:pt x="550671" y="0"/>
                </a:lnTo>
                <a:lnTo>
                  <a:pt x="0" y="732890"/>
                </a:lnTo>
                <a:lnTo>
                  <a:pt x="0" y="3251144"/>
                </a:lnTo>
                <a:lnTo>
                  <a:pt x="920144" y="3251144"/>
                </a:lnTo>
                <a:close/>
              </a:path>
            </a:pathLst>
          </a:custGeom>
          <a:gradFill>
            <a:gsLst>
              <a:gs pos="11000">
                <a:schemeClr val="accent1"/>
              </a:gs>
              <a:gs pos="100000">
                <a:schemeClr val="accent3"/>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GB" noProof="0"/>
          </a:p>
        </p:txBody>
      </p:sp>
      <p:sp>
        <p:nvSpPr>
          <p:cNvPr id="32" name="Freihandform: Form 31">
            <a:extLst>
              <a:ext uri="{FF2B5EF4-FFF2-40B4-BE49-F238E27FC236}">
                <a16:creationId xmlns:a16="http://schemas.microsoft.com/office/drawing/2014/main" id="{849EE277-AC61-3D32-CC44-3B3D67795364}"/>
              </a:ext>
            </a:extLst>
          </p:cNvPr>
          <p:cNvSpPr/>
          <p:nvPr userDrawn="1"/>
        </p:nvSpPr>
        <p:spPr>
          <a:xfrm>
            <a:off x="6228249" y="0"/>
            <a:ext cx="5292506" cy="3251144"/>
          </a:xfrm>
          <a:custGeom>
            <a:avLst/>
            <a:gdLst>
              <a:gd name="connsiteX0" fmla="*/ 2442807 w 5292506"/>
              <a:gd name="connsiteY0" fmla="*/ 0 h 3251144"/>
              <a:gd name="connsiteX1" fmla="*/ 5292506 w 5292506"/>
              <a:gd name="connsiteY1" fmla="*/ 0 h 3251144"/>
              <a:gd name="connsiteX2" fmla="*/ 2812281 w 5292506"/>
              <a:gd name="connsiteY2" fmla="*/ 3251144 h 3251144"/>
              <a:gd name="connsiteX3" fmla="*/ 0 w 5292506"/>
              <a:gd name="connsiteY3" fmla="*/ 3251144 h 3251144"/>
            </a:gdLst>
            <a:ahLst/>
            <a:cxnLst>
              <a:cxn ang="0">
                <a:pos x="connsiteX0" y="connsiteY0"/>
              </a:cxn>
              <a:cxn ang="0">
                <a:pos x="connsiteX1" y="connsiteY1"/>
              </a:cxn>
              <a:cxn ang="0">
                <a:pos x="connsiteX2" y="connsiteY2"/>
              </a:cxn>
              <a:cxn ang="0">
                <a:pos x="connsiteX3" y="connsiteY3"/>
              </a:cxn>
            </a:cxnLst>
            <a:rect l="l" t="t" r="r" b="b"/>
            <a:pathLst>
              <a:path w="5292506" h="3251144">
                <a:moveTo>
                  <a:pt x="2442807" y="0"/>
                </a:moveTo>
                <a:lnTo>
                  <a:pt x="5292506" y="0"/>
                </a:lnTo>
                <a:lnTo>
                  <a:pt x="2812281" y="3251144"/>
                </a:lnTo>
                <a:lnTo>
                  <a:pt x="0" y="3251144"/>
                </a:lnTo>
                <a:close/>
              </a:path>
            </a:pathLst>
          </a:custGeom>
          <a:gradFill>
            <a:gsLst>
              <a:gs pos="0">
                <a:schemeClr val="accent1"/>
              </a:gs>
              <a:gs pos="100000">
                <a:schemeClr val="accent1">
                  <a:alpha val="0"/>
                </a:schemeClr>
              </a:gs>
            </a:gsLst>
            <a:lin ang="5400000" scaled="1"/>
          </a:gradFill>
          <a:ln w="6540" cap="flat">
            <a:noFill/>
            <a:prstDash val="solid"/>
            <a:miter/>
          </a:ln>
        </p:spPr>
        <p:txBody>
          <a:bodyPr wrap="square" rtlCol="0" anchor="ctr">
            <a:noAutofit/>
          </a:bodyPr>
          <a:lstStyle/>
          <a:p>
            <a:pPr lvl="0"/>
            <a:endParaRPr lang="en-GB" noProof="0">
              <a:solidFill>
                <a:schemeClr val="tx1"/>
              </a:solidFill>
            </a:endParaRPr>
          </a:p>
        </p:txBody>
      </p:sp>
      <p:sp>
        <p:nvSpPr>
          <p:cNvPr id="30" name="Freihandform: Form 29">
            <a:extLst>
              <a:ext uri="{FF2B5EF4-FFF2-40B4-BE49-F238E27FC236}">
                <a16:creationId xmlns:a16="http://schemas.microsoft.com/office/drawing/2014/main" id="{0AFA0D22-A622-3DC7-6219-76828DDDACA0}"/>
              </a:ext>
            </a:extLst>
          </p:cNvPr>
          <p:cNvSpPr/>
          <p:nvPr userDrawn="1"/>
        </p:nvSpPr>
        <p:spPr>
          <a:xfrm flipH="1">
            <a:off x="3615539" y="0"/>
            <a:ext cx="5292507" cy="3251144"/>
          </a:xfrm>
          <a:custGeom>
            <a:avLst/>
            <a:gdLst>
              <a:gd name="connsiteX0" fmla="*/ 5292507 w 5292507"/>
              <a:gd name="connsiteY0" fmla="*/ 0 h 3251144"/>
              <a:gd name="connsiteX1" fmla="*/ 2442808 w 5292507"/>
              <a:gd name="connsiteY1" fmla="*/ 0 h 3251144"/>
              <a:gd name="connsiteX2" fmla="*/ 0 w 5292507"/>
              <a:gd name="connsiteY2" fmla="*/ 3251144 h 3251144"/>
              <a:gd name="connsiteX3" fmla="*/ 2812282 w 5292507"/>
              <a:gd name="connsiteY3" fmla="*/ 3251144 h 3251144"/>
            </a:gdLst>
            <a:ahLst/>
            <a:cxnLst>
              <a:cxn ang="0">
                <a:pos x="connsiteX0" y="connsiteY0"/>
              </a:cxn>
              <a:cxn ang="0">
                <a:pos x="connsiteX1" y="connsiteY1"/>
              </a:cxn>
              <a:cxn ang="0">
                <a:pos x="connsiteX2" y="connsiteY2"/>
              </a:cxn>
              <a:cxn ang="0">
                <a:pos x="connsiteX3" y="connsiteY3"/>
              </a:cxn>
            </a:cxnLst>
            <a:rect l="l" t="t" r="r" b="b"/>
            <a:pathLst>
              <a:path w="5292507" h="3251144">
                <a:moveTo>
                  <a:pt x="5292507" y="0"/>
                </a:moveTo>
                <a:lnTo>
                  <a:pt x="2442808" y="0"/>
                </a:lnTo>
                <a:lnTo>
                  <a:pt x="0" y="3251144"/>
                </a:lnTo>
                <a:lnTo>
                  <a:pt x="2812282" y="3251144"/>
                </a:lnTo>
                <a:close/>
              </a:path>
            </a:pathLst>
          </a:custGeom>
          <a:gradFill>
            <a:gsLst>
              <a:gs pos="11000">
                <a:schemeClr val="accent1"/>
              </a:gs>
              <a:gs pos="100000">
                <a:schemeClr val="accent3"/>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GB" noProof="0">
              <a:solidFill>
                <a:schemeClr val="lt1"/>
              </a:solidFill>
            </a:endParaRPr>
          </a:p>
        </p:txBody>
      </p:sp>
      <p:sp>
        <p:nvSpPr>
          <p:cNvPr id="27" name="Freihandform: Form 26">
            <a:extLst>
              <a:ext uri="{FF2B5EF4-FFF2-40B4-BE49-F238E27FC236}">
                <a16:creationId xmlns:a16="http://schemas.microsoft.com/office/drawing/2014/main" id="{27B79729-C41A-FF29-4063-ABCA279ED4CF}"/>
              </a:ext>
            </a:extLst>
          </p:cNvPr>
          <p:cNvSpPr/>
          <p:nvPr userDrawn="1"/>
        </p:nvSpPr>
        <p:spPr>
          <a:xfrm>
            <a:off x="1052155" y="0"/>
            <a:ext cx="5292508" cy="3251144"/>
          </a:xfrm>
          <a:custGeom>
            <a:avLst/>
            <a:gdLst>
              <a:gd name="connsiteX0" fmla="*/ 2442809 w 5292508"/>
              <a:gd name="connsiteY0" fmla="*/ 0 h 3251144"/>
              <a:gd name="connsiteX1" fmla="*/ 5292508 w 5292508"/>
              <a:gd name="connsiteY1" fmla="*/ 0 h 3251144"/>
              <a:gd name="connsiteX2" fmla="*/ 2812283 w 5292508"/>
              <a:gd name="connsiteY2" fmla="*/ 3251144 h 3251144"/>
              <a:gd name="connsiteX3" fmla="*/ 0 w 5292508"/>
              <a:gd name="connsiteY3" fmla="*/ 3251144 h 3251144"/>
            </a:gdLst>
            <a:ahLst/>
            <a:cxnLst>
              <a:cxn ang="0">
                <a:pos x="connsiteX0" y="connsiteY0"/>
              </a:cxn>
              <a:cxn ang="0">
                <a:pos x="connsiteX1" y="connsiteY1"/>
              </a:cxn>
              <a:cxn ang="0">
                <a:pos x="connsiteX2" y="connsiteY2"/>
              </a:cxn>
              <a:cxn ang="0">
                <a:pos x="connsiteX3" y="connsiteY3"/>
              </a:cxn>
            </a:cxnLst>
            <a:rect l="l" t="t" r="r" b="b"/>
            <a:pathLst>
              <a:path w="5292508" h="3251144">
                <a:moveTo>
                  <a:pt x="2442809" y="0"/>
                </a:moveTo>
                <a:lnTo>
                  <a:pt x="5292508" y="0"/>
                </a:lnTo>
                <a:lnTo>
                  <a:pt x="2812283" y="3251144"/>
                </a:lnTo>
                <a:lnTo>
                  <a:pt x="0" y="3251144"/>
                </a:lnTo>
                <a:close/>
              </a:path>
            </a:pathLst>
          </a:custGeom>
          <a:gradFill>
            <a:gsLst>
              <a:gs pos="0">
                <a:schemeClr val="accent1"/>
              </a:gs>
              <a:gs pos="100000">
                <a:schemeClr val="accent1">
                  <a:alpha val="0"/>
                </a:schemeClr>
              </a:gs>
            </a:gsLst>
            <a:lin ang="5400000" scaled="1"/>
          </a:gradFill>
          <a:ln w="6540" cap="flat">
            <a:noFill/>
            <a:prstDash val="solid"/>
            <a:miter/>
          </a:ln>
        </p:spPr>
        <p:txBody>
          <a:bodyPr wrap="square" rtlCol="0" anchor="ctr">
            <a:noAutofit/>
          </a:bodyPr>
          <a:lstStyle/>
          <a:p>
            <a:pPr lvl="0"/>
            <a:endParaRPr lang="en-GB" noProof="0">
              <a:solidFill>
                <a:schemeClr val="tx1"/>
              </a:solidFill>
            </a:endParaRPr>
          </a:p>
        </p:txBody>
      </p:sp>
      <p:sp>
        <p:nvSpPr>
          <p:cNvPr id="24" name="Freihandform: Form 23">
            <a:extLst>
              <a:ext uri="{FF2B5EF4-FFF2-40B4-BE49-F238E27FC236}">
                <a16:creationId xmlns:a16="http://schemas.microsoft.com/office/drawing/2014/main" id="{69F0BBE3-FAB3-B2CB-1D05-8B4DEF8CB317}"/>
              </a:ext>
            </a:extLst>
          </p:cNvPr>
          <p:cNvSpPr/>
          <p:nvPr userDrawn="1"/>
        </p:nvSpPr>
        <p:spPr>
          <a:xfrm flipH="1" flipV="1">
            <a:off x="8757799" y="3555267"/>
            <a:ext cx="3434201" cy="3302733"/>
          </a:xfrm>
          <a:custGeom>
            <a:avLst/>
            <a:gdLst>
              <a:gd name="connsiteX0" fmla="*/ 914620 w 3434201"/>
              <a:gd name="connsiteY0" fmla="*/ 3302733 h 3302733"/>
              <a:gd name="connsiteX1" fmla="*/ 0 w 3434201"/>
              <a:gd name="connsiteY1" fmla="*/ 3302733 h 3302733"/>
              <a:gd name="connsiteX2" fmla="*/ 0 w 3434201"/>
              <a:gd name="connsiteY2" fmla="*/ 777127 h 3302733"/>
              <a:gd name="connsiteX3" fmla="*/ 583909 w 3434201"/>
              <a:gd name="connsiteY3" fmla="*/ 0 h 3302733"/>
              <a:gd name="connsiteX4" fmla="*/ 3434201 w 3434201"/>
              <a:gd name="connsiteY4" fmla="*/ 0 h 3302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4201" h="3302733">
                <a:moveTo>
                  <a:pt x="914620" y="3302733"/>
                </a:moveTo>
                <a:lnTo>
                  <a:pt x="0" y="3302733"/>
                </a:lnTo>
                <a:lnTo>
                  <a:pt x="0" y="777127"/>
                </a:lnTo>
                <a:lnTo>
                  <a:pt x="583909" y="0"/>
                </a:lnTo>
                <a:lnTo>
                  <a:pt x="3434201" y="0"/>
                </a:lnTo>
                <a:close/>
              </a:path>
            </a:pathLst>
          </a:custGeom>
          <a:gradFill>
            <a:gsLst>
              <a:gs pos="11000">
                <a:schemeClr val="accent1"/>
              </a:gs>
              <a:gs pos="100000">
                <a:schemeClr val="accent3"/>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GB" noProof="0"/>
          </a:p>
        </p:txBody>
      </p:sp>
      <p:sp>
        <p:nvSpPr>
          <p:cNvPr id="20" name="Freihandform: Form 19">
            <a:extLst>
              <a:ext uri="{FF2B5EF4-FFF2-40B4-BE49-F238E27FC236}">
                <a16:creationId xmlns:a16="http://schemas.microsoft.com/office/drawing/2014/main" id="{91114AED-B58A-A268-0C06-B77DE53675BE}"/>
              </a:ext>
            </a:extLst>
          </p:cNvPr>
          <p:cNvSpPr/>
          <p:nvPr userDrawn="1"/>
        </p:nvSpPr>
        <p:spPr>
          <a:xfrm flipV="1">
            <a:off x="6272744" y="3555267"/>
            <a:ext cx="5331862" cy="3302733"/>
          </a:xfrm>
          <a:custGeom>
            <a:avLst/>
            <a:gdLst>
              <a:gd name="connsiteX0" fmla="*/ 0 w 5331862"/>
              <a:gd name="connsiteY0" fmla="*/ 3302733 h 3302733"/>
              <a:gd name="connsiteX1" fmla="*/ 2812281 w 5331862"/>
              <a:gd name="connsiteY1" fmla="*/ 3302733 h 3302733"/>
              <a:gd name="connsiteX2" fmla="*/ 5331862 w 5331862"/>
              <a:gd name="connsiteY2" fmla="*/ 0 h 3302733"/>
              <a:gd name="connsiteX3" fmla="*/ 2481570 w 5331862"/>
              <a:gd name="connsiteY3" fmla="*/ 0 h 3302733"/>
            </a:gdLst>
            <a:ahLst/>
            <a:cxnLst>
              <a:cxn ang="0">
                <a:pos x="connsiteX0" y="connsiteY0"/>
              </a:cxn>
              <a:cxn ang="0">
                <a:pos x="connsiteX1" y="connsiteY1"/>
              </a:cxn>
              <a:cxn ang="0">
                <a:pos x="connsiteX2" y="connsiteY2"/>
              </a:cxn>
              <a:cxn ang="0">
                <a:pos x="connsiteX3" y="connsiteY3"/>
              </a:cxn>
            </a:cxnLst>
            <a:rect l="l" t="t" r="r" b="b"/>
            <a:pathLst>
              <a:path w="5331862" h="3302733">
                <a:moveTo>
                  <a:pt x="0" y="3302733"/>
                </a:moveTo>
                <a:lnTo>
                  <a:pt x="2812281" y="3302733"/>
                </a:lnTo>
                <a:lnTo>
                  <a:pt x="5331862" y="0"/>
                </a:lnTo>
                <a:lnTo>
                  <a:pt x="2481570" y="0"/>
                </a:lnTo>
                <a:close/>
              </a:path>
            </a:pathLst>
          </a:custGeom>
          <a:gradFill>
            <a:gsLst>
              <a:gs pos="0">
                <a:schemeClr val="accent1"/>
              </a:gs>
              <a:gs pos="100000">
                <a:schemeClr val="accent1">
                  <a:alpha val="0"/>
                </a:schemeClr>
              </a:gs>
            </a:gsLst>
            <a:lin ang="5400000" scaled="1"/>
          </a:gradFill>
          <a:ln w="6540" cap="flat">
            <a:noFill/>
            <a:prstDash val="solid"/>
            <a:miter/>
          </a:ln>
        </p:spPr>
        <p:txBody>
          <a:bodyPr wrap="square" rtlCol="0" anchor="ctr">
            <a:noAutofit/>
          </a:bodyPr>
          <a:lstStyle/>
          <a:p>
            <a:pPr lvl="0"/>
            <a:endParaRPr lang="en-GB" noProof="0">
              <a:solidFill>
                <a:schemeClr val="tx1"/>
              </a:solidFill>
            </a:endParaRPr>
          </a:p>
        </p:txBody>
      </p:sp>
      <p:sp>
        <p:nvSpPr>
          <p:cNvPr id="4" name="Titel 1">
            <a:extLst>
              <a:ext uri="{FF2B5EF4-FFF2-40B4-BE49-F238E27FC236}">
                <a16:creationId xmlns:a16="http://schemas.microsoft.com/office/drawing/2014/main" id="{F0527B2F-1364-7AC3-C6CC-E3D2982A6020}"/>
              </a:ext>
            </a:extLst>
          </p:cNvPr>
          <p:cNvSpPr>
            <a:spLocks noGrp="1"/>
          </p:cNvSpPr>
          <p:nvPr>
            <p:ph type="ctrTitle" hasCustomPrompt="1"/>
          </p:nvPr>
        </p:nvSpPr>
        <p:spPr>
          <a:xfrm>
            <a:off x="695324" y="4622312"/>
            <a:ext cx="7560000" cy="443198"/>
          </a:xfrm>
        </p:spPr>
        <p:txBody>
          <a:bodyPr vert="horz" wrap="square" anchor="b"/>
          <a:lstStyle>
            <a:lvl1pPr algn="l">
              <a:defRPr sz="3200">
                <a:solidFill>
                  <a:schemeClr val="bg1"/>
                </a:solidFill>
              </a:defRPr>
            </a:lvl1pPr>
          </a:lstStyle>
          <a:p>
            <a:r>
              <a:rPr lang="en-GB" noProof="0"/>
              <a:t>Title in one line, Medium, 32pt</a:t>
            </a:r>
          </a:p>
        </p:txBody>
      </p:sp>
      <p:sp>
        <p:nvSpPr>
          <p:cNvPr id="5" name="Untertitel 2">
            <a:extLst>
              <a:ext uri="{FF2B5EF4-FFF2-40B4-BE49-F238E27FC236}">
                <a16:creationId xmlns:a16="http://schemas.microsoft.com/office/drawing/2014/main" id="{C25D7A42-9FFF-BD0C-2B43-D9A06314EF65}"/>
              </a:ext>
            </a:extLst>
          </p:cNvPr>
          <p:cNvSpPr>
            <a:spLocks noGrp="1"/>
          </p:cNvSpPr>
          <p:nvPr>
            <p:ph type="subTitle" idx="1" hasCustomPrompt="1"/>
          </p:nvPr>
        </p:nvSpPr>
        <p:spPr>
          <a:xfrm>
            <a:off x="695324" y="5292725"/>
            <a:ext cx="7560000" cy="307777"/>
          </a:xfrm>
        </p:spPr>
        <p:txBody>
          <a:bodyPr wrap="square">
            <a:sp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noProof="0"/>
              <a:t>Subtitle in one line, Light, 20pt</a:t>
            </a:r>
          </a:p>
        </p:txBody>
      </p:sp>
      <p:cxnSp>
        <p:nvCxnSpPr>
          <p:cNvPr id="6" name="Gerader Verbinder 5">
            <a:extLst>
              <a:ext uri="{FF2B5EF4-FFF2-40B4-BE49-F238E27FC236}">
                <a16:creationId xmlns:a16="http://schemas.microsoft.com/office/drawing/2014/main" id="{9B358EFD-6AB0-B9D7-D108-89963E62378D}"/>
              </a:ext>
            </a:extLst>
          </p:cNvPr>
          <p:cNvCxnSpPr>
            <a:cxnSpLocks/>
          </p:cNvCxnSpPr>
          <p:nvPr userDrawn="1"/>
        </p:nvCxnSpPr>
        <p:spPr>
          <a:xfrm>
            <a:off x="695324" y="5179117"/>
            <a:ext cx="68961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 name="Gruppieren 1">
            <a:extLst>
              <a:ext uri="{FF2B5EF4-FFF2-40B4-BE49-F238E27FC236}">
                <a16:creationId xmlns:a16="http://schemas.microsoft.com/office/drawing/2014/main" id="{17EAB529-1BB6-9AFD-831A-A3FFDBC74B71}"/>
              </a:ext>
            </a:extLst>
          </p:cNvPr>
          <p:cNvGrpSpPr/>
          <p:nvPr userDrawn="1"/>
        </p:nvGrpSpPr>
        <p:grpSpPr>
          <a:xfrm>
            <a:off x="695324" y="1628872"/>
            <a:ext cx="2998881" cy="568325"/>
            <a:chOff x="10407695" y="441325"/>
            <a:chExt cx="1088979" cy="206375"/>
          </a:xfrm>
          <a:solidFill>
            <a:schemeClr val="bg1"/>
          </a:solidFill>
        </p:grpSpPr>
        <p:sp>
          <p:nvSpPr>
            <p:cNvPr id="3" name="Freeform: Shape 10">
              <a:extLst>
                <a:ext uri="{FF2B5EF4-FFF2-40B4-BE49-F238E27FC236}">
                  <a16:creationId xmlns:a16="http://schemas.microsoft.com/office/drawing/2014/main" id="{233F52CE-64ED-0035-DA4F-4EBC3FF37A4D}"/>
                </a:ext>
              </a:extLst>
            </p:cNvPr>
            <p:cNvSpPr/>
            <p:nvPr/>
          </p:nvSpPr>
          <p:spPr>
            <a:xfrm>
              <a:off x="10407695" y="441325"/>
              <a:ext cx="54179" cy="202059"/>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grpFill/>
            <a:ln w="6540" cap="flat">
              <a:noFill/>
              <a:prstDash val="solid"/>
              <a:miter/>
            </a:ln>
          </p:spPr>
          <p:txBody>
            <a:bodyPr rtlCol="0" anchor="ctr"/>
            <a:lstStyle/>
            <a:p>
              <a:endParaRPr lang="en-GB" noProof="0"/>
            </a:p>
          </p:txBody>
        </p:sp>
        <p:sp>
          <p:nvSpPr>
            <p:cNvPr id="7" name="Freeform: Shape 11">
              <a:extLst>
                <a:ext uri="{FF2B5EF4-FFF2-40B4-BE49-F238E27FC236}">
                  <a16:creationId xmlns:a16="http://schemas.microsoft.com/office/drawing/2014/main" id="{44368AB9-F351-7BA5-5F6D-E28FA28DD128}"/>
                </a:ext>
              </a:extLst>
            </p:cNvPr>
            <p:cNvSpPr/>
            <p:nvPr/>
          </p:nvSpPr>
          <p:spPr>
            <a:xfrm>
              <a:off x="10461874" y="441325"/>
              <a:ext cx="1034800" cy="2063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grpFill/>
            <a:ln w="6540" cap="flat">
              <a:noFill/>
              <a:prstDash val="solid"/>
              <a:miter/>
            </a:ln>
          </p:spPr>
          <p:txBody>
            <a:bodyPr rtlCol="0" anchor="ctr"/>
            <a:lstStyle/>
            <a:p>
              <a:endParaRPr lang="en-GB" noProof="0"/>
            </a:p>
          </p:txBody>
        </p:sp>
      </p:grpSp>
    </p:spTree>
    <p:extLst>
      <p:ext uri="{BB962C8B-B14F-4D97-AF65-F5344CB8AC3E}">
        <p14:creationId xmlns:p14="http://schemas.microsoft.com/office/powerpoint/2010/main" val="2382075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mp; content gradient/arrow">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128582610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9" name="Freihandform: Form 18">
            <a:extLst>
              <a:ext uri="{FF2B5EF4-FFF2-40B4-BE49-F238E27FC236}">
                <a16:creationId xmlns:a16="http://schemas.microsoft.com/office/drawing/2014/main" id="{05FE5497-C7E5-75BB-64B1-57AAF06134BB}"/>
              </a:ext>
            </a:extLst>
          </p:cNvPr>
          <p:cNvSpPr/>
          <p:nvPr userDrawn="1"/>
        </p:nvSpPr>
        <p:spPr>
          <a:xfrm flipH="1">
            <a:off x="1754125" y="0"/>
            <a:ext cx="7876733" cy="6858000"/>
          </a:xfrm>
          <a:custGeom>
            <a:avLst/>
            <a:gdLst>
              <a:gd name="connsiteX0" fmla="*/ 7876733 w 7876733"/>
              <a:gd name="connsiteY0" fmla="*/ 0 h 6858000"/>
              <a:gd name="connsiteX1" fmla="*/ 3352132 w 7876733"/>
              <a:gd name="connsiteY1" fmla="*/ 0 h 6858000"/>
              <a:gd name="connsiteX2" fmla="*/ 0 w 7876733"/>
              <a:gd name="connsiteY2" fmla="*/ 4461366 h 6858000"/>
              <a:gd name="connsiteX3" fmla="*/ 1645601 w 7876733"/>
              <a:gd name="connsiteY3" fmla="*/ 6858000 h 6858000"/>
              <a:gd name="connsiteX4" fmla="*/ 6322952 w 7876733"/>
              <a:gd name="connsiteY4" fmla="*/ 6858000 h 6858000"/>
              <a:gd name="connsiteX5" fmla="*/ 4473258 w 7876733"/>
              <a:gd name="connsiteY5" fmla="*/ 44613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76733" h="6858000">
                <a:moveTo>
                  <a:pt x="7876733" y="0"/>
                </a:moveTo>
                <a:lnTo>
                  <a:pt x="3352132" y="0"/>
                </a:lnTo>
                <a:lnTo>
                  <a:pt x="0" y="4461366"/>
                </a:lnTo>
                <a:lnTo>
                  <a:pt x="1645601" y="6858000"/>
                </a:lnTo>
                <a:lnTo>
                  <a:pt x="6322952" y="6858000"/>
                </a:lnTo>
                <a:lnTo>
                  <a:pt x="4473258" y="4461366"/>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a:p>
        </p:txBody>
      </p:sp>
      <p:sp>
        <p:nvSpPr>
          <p:cNvPr id="14" name="Freihandform: Form 13">
            <a:extLst>
              <a:ext uri="{FF2B5EF4-FFF2-40B4-BE49-F238E27FC236}">
                <a16:creationId xmlns:a16="http://schemas.microsoft.com/office/drawing/2014/main" id="{55F5D3BA-7765-4777-5C46-26EFE8E737B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5" name="Fußzeilenplatzhalter 4">
            <a:extLst>
              <a:ext uri="{FF2B5EF4-FFF2-40B4-BE49-F238E27FC236}">
                <a16:creationId xmlns:a16="http://schemas.microsoft.com/office/drawing/2014/main" id="{8D6D93A5-EB18-42A3-92C9-BCCDDB54CB05}"/>
              </a:ext>
            </a:extLst>
          </p:cNvPr>
          <p:cNvSpPr>
            <a:spLocks noGrp="1"/>
          </p:cNvSpPr>
          <p:nvPr>
            <p:ph type="ftr" sz="quarter" idx="11"/>
          </p:nvPr>
        </p:nvSpPr>
        <p:spPr/>
        <p:txBody>
          <a:bodyPr/>
          <a:lstStyle>
            <a:lvl1pPr>
              <a:defRPr>
                <a:solidFill>
                  <a:schemeClr val="bg1"/>
                </a:solidFill>
              </a:defRPr>
            </a:lvl1pPr>
          </a:lstStyle>
          <a:p>
            <a:r>
              <a:rPr lang="en-GB" noProof="0"/>
              <a:t>Footer</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Subtitle, Medium, 24pt</a:t>
            </a:r>
          </a:p>
        </p:txBody>
      </p:sp>
    </p:spTree>
    <p:extLst>
      <p:ext uri="{BB962C8B-B14F-4D97-AF65-F5344CB8AC3E}">
        <p14:creationId xmlns:p14="http://schemas.microsoft.com/office/powerpoint/2010/main" val="24775703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mp; content gradient">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406247124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4" name="Freihandform: Form 13">
            <a:extLst>
              <a:ext uri="{FF2B5EF4-FFF2-40B4-BE49-F238E27FC236}">
                <a16:creationId xmlns:a16="http://schemas.microsoft.com/office/drawing/2014/main" id="{55F5D3BA-7765-4777-5C46-26EFE8E737B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5" name="Fußzeilenplatzhalter 4">
            <a:extLst>
              <a:ext uri="{FF2B5EF4-FFF2-40B4-BE49-F238E27FC236}">
                <a16:creationId xmlns:a16="http://schemas.microsoft.com/office/drawing/2014/main" id="{8D6D93A5-EB18-42A3-92C9-BCCDDB54CB05}"/>
              </a:ext>
            </a:extLst>
          </p:cNvPr>
          <p:cNvSpPr>
            <a:spLocks noGrp="1"/>
          </p:cNvSpPr>
          <p:nvPr>
            <p:ph type="ftr" sz="quarter" idx="11"/>
          </p:nvPr>
        </p:nvSpPr>
        <p:spPr/>
        <p:txBody>
          <a:bodyPr/>
          <a:lstStyle>
            <a:lvl1pPr>
              <a:defRPr>
                <a:solidFill>
                  <a:schemeClr val="bg1"/>
                </a:solidFill>
              </a:defRPr>
            </a:lvl1pPr>
          </a:lstStyle>
          <a:p>
            <a:r>
              <a:rPr lang="en-GB" noProof="0"/>
              <a:t>Footer</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Subtitle, Medium, 24pt</a:t>
            </a:r>
          </a:p>
        </p:txBody>
      </p:sp>
    </p:spTree>
    <p:extLst>
      <p:ext uri="{BB962C8B-B14F-4D97-AF65-F5344CB8AC3E}">
        <p14:creationId xmlns:p14="http://schemas.microsoft.com/office/powerpoint/2010/main" val="10051553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mp; content arrow">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262488969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9" name="Freihandform: Form 18">
            <a:extLst>
              <a:ext uri="{FF2B5EF4-FFF2-40B4-BE49-F238E27FC236}">
                <a16:creationId xmlns:a16="http://schemas.microsoft.com/office/drawing/2014/main" id="{05FE5497-C7E5-75BB-64B1-57AAF06134BB}"/>
              </a:ext>
            </a:extLst>
          </p:cNvPr>
          <p:cNvSpPr/>
          <p:nvPr userDrawn="1"/>
        </p:nvSpPr>
        <p:spPr>
          <a:xfrm flipH="1">
            <a:off x="1754125" y="0"/>
            <a:ext cx="7876733" cy="6858000"/>
          </a:xfrm>
          <a:custGeom>
            <a:avLst/>
            <a:gdLst>
              <a:gd name="connsiteX0" fmla="*/ 7876733 w 7876733"/>
              <a:gd name="connsiteY0" fmla="*/ 0 h 6858000"/>
              <a:gd name="connsiteX1" fmla="*/ 3352132 w 7876733"/>
              <a:gd name="connsiteY1" fmla="*/ 0 h 6858000"/>
              <a:gd name="connsiteX2" fmla="*/ 0 w 7876733"/>
              <a:gd name="connsiteY2" fmla="*/ 4461366 h 6858000"/>
              <a:gd name="connsiteX3" fmla="*/ 1645601 w 7876733"/>
              <a:gd name="connsiteY3" fmla="*/ 6858000 h 6858000"/>
              <a:gd name="connsiteX4" fmla="*/ 6322952 w 7876733"/>
              <a:gd name="connsiteY4" fmla="*/ 6858000 h 6858000"/>
              <a:gd name="connsiteX5" fmla="*/ 4473258 w 7876733"/>
              <a:gd name="connsiteY5" fmla="*/ 44613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76733" h="6858000">
                <a:moveTo>
                  <a:pt x="7876733" y="0"/>
                </a:moveTo>
                <a:lnTo>
                  <a:pt x="3352132" y="0"/>
                </a:lnTo>
                <a:lnTo>
                  <a:pt x="0" y="4461366"/>
                </a:lnTo>
                <a:lnTo>
                  <a:pt x="1645601" y="6858000"/>
                </a:lnTo>
                <a:lnTo>
                  <a:pt x="6322952" y="6858000"/>
                </a:lnTo>
                <a:lnTo>
                  <a:pt x="4473258" y="4461366"/>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Subtitle, Medium, 24pt</a:t>
            </a:r>
          </a:p>
        </p:txBody>
      </p:sp>
      <p:sp>
        <p:nvSpPr>
          <p:cNvPr id="4" name="Fußzeilenplatzhalter 3">
            <a:extLst>
              <a:ext uri="{FF2B5EF4-FFF2-40B4-BE49-F238E27FC236}">
                <a16:creationId xmlns:a16="http://schemas.microsoft.com/office/drawing/2014/main" id="{258B1367-1447-0FE4-15FB-12D8770C72B7}"/>
              </a:ext>
            </a:extLst>
          </p:cNvPr>
          <p:cNvSpPr>
            <a:spLocks noGrp="1"/>
          </p:cNvSpPr>
          <p:nvPr>
            <p:ph type="ftr" sz="quarter" idx="14"/>
          </p:nvPr>
        </p:nvSpPr>
        <p:spPr/>
        <p:txBody>
          <a:bodyPr/>
          <a:lstStyle/>
          <a:p>
            <a:r>
              <a:rPr lang="en-GB" noProof="0"/>
              <a:t>Footer</a:t>
            </a:r>
          </a:p>
        </p:txBody>
      </p:sp>
    </p:spTree>
    <p:extLst>
      <p:ext uri="{BB962C8B-B14F-4D97-AF65-F5344CB8AC3E}">
        <p14:creationId xmlns:p14="http://schemas.microsoft.com/office/powerpoint/2010/main" val="944774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mp; 2 contents gradient/arrow">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8715512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9" name="Freihandform: Form 18">
            <a:extLst>
              <a:ext uri="{FF2B5EF4-FFF2-40B4-BE49-F238E27FC236}">
                <a16:creationId xmlns:a16="http://schemas.microsoft.com/office/drawing/2014/main" id="{05FE5497-C7E5-75BB-64B1-57AAF06134BB}"/>
              </a:ext>
            </a:extLst>
          </p:cNvPr>
          <p:cNvSpPr/>
          <p:nvPr userDrawn="1"/>
        </p:nvSpPr>
        <p:spPr>
          <a:xfrm flipH="1">
            <a:off x="1754125" y="0"/>
            <a:ext cx="7876733" cy="6858000"/>
          </a:xfrm>
          <a:custGeom>
            <a:avLst/>
            <a:gdLst>
              <a:gd name="connsiteX0" fmla="*/ 7876733 w 7876733"/>
              <a:gd name="connsiteY0" fmla="*/ 0 h 6858000"/>
              <a:gd name="connsiteX1" fmla="*/ 3352132 w 7876733"/>
              <a:gd name="connsiteY1" fmla="*/ 0 h 6858000"/>
              <a:gd name="connsiteX2" fmla="*/ 0 w 7876733"/>
              <a:gd name="connsiteY2" fmla="*/ 4461366 h 6858000"/>
              <a:gd name="connsiteX3" fmla="*/ 1645601 w 7876733"/>
              <a:gd name="connsiteY3" fmla="*/ 6858000 h 6858000"/>
              <a:gd name="connsiteX4" fmla="*/ 6322952 w 7876733"/>
              <a:gd name="connsiteY4" fmla="*/ 6858000 h 6858000"/>
              <a:gd name="connsiteX5" fmla="*/ 4473258 w 7876733"/>
              <a:gd name="connsiteY5" fmla="*/ 44613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76733" h="6858000">
                <a:moveTo>
                  <a:pt x="7876733" y="0"/>
                </a:moveTo>
                <a:lnTo>
                  <a:pt x="3352132" y="0"/>
                </a:lnTo>
                <a:lnTo>
                  <a:pt x="0" y="4461366"/>
                </a:lnTo>
                <a:lnTo>
                  <a:pt x="1645601" y="6858000"/>
                </a:lnTo>
                <a:lnTo>
                  <a:pt x="6322952" y="6858000"/>
                </a:lnTo>
                <a:lnTo>
                  <a:pt x="4473258" y="4461366"/>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a:p>
        </p:txBody>
      </p:sp>
      <p:sp>
        <p:nvSpPr>
          <p:cNvPr id="14" name="Freihandform: Form 13">
            <a:extLst>
              <a:ext uri="{FF2B5EF4-FFF2-40B4-BE49-F238E27FC236}">
                <a16:creationId xmlns:a16="http://schemas.microsoft.com/office/drawing/2014/main" id="{55F5D3BA-7765-4777-5C46-26EFE8E737B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a:xfrm>
            <a:off x="695325" y="1628775"/>
            <a:ext cx="5184775"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5" name="Fußzeilenplatzhalter 4">
            <a:extLst>
              <a:ext uri="{FF2B5EF4-FFF2-40B4-BE49-F238E27FC236}">
                <a16:creationId xmlns:a16="http://schemas.microsoft.com/office/drawing/2014/main" id="{8D6D93A5-EB18-42A3-92C9-BCCDDB54CB05}"/>
              </a:ext>
            </a:extLst>
          </p:cNvPr>
          <p:cNvSpPr>
            <a:spLocks noGrp="1"/>
          </p:cNvSpPr>
          <p:nvPr>
            <p:ph type="ftr" sz="quarter" idx="11"/>
          </p:nvPr>
        </p:nvSpPr>
        <p:spPr/>
        <p:txBody>
          <a:bodyPr/>
          <a:lstStyle>
            <a:lvl1pPr>
              <a:defRPr>
                <a:solidFill>
                  <a:schemeClr val="bg1"/>
                </a:solidFill>
              </a:defRPr>
            </a:lvl1pPr>
          </a:lstStyle>
          <a:p>
            <a:r>
              <a:rPr lang="en-GB" noProof="0"/>
              <a:t>Footer</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Subtitle, Medium, 24pt</a:t>
            </a:r>
          </a:p>
        </p:txBody>
      </p:sp>
      <p:sp>
        <p:nvSpPr>
          <p:cNvPr id="4" name="Inhaltsplatzhalter 2">
            <a:extLst>
              <a:ext uri="{FF2B5EF4-FFF2-40B4-BE49-F238E27FC236}">
                <a16:creationId xmlns:a16="http://schemas.microsoft.com/office/drawing/2014/main" id="{E7EEBF4B-23B4-6B8C-35B0-DF94A24DC996}"/>
              </a:ext>
            </a:extLst>
          </p:cNvPr>
          <p:cNvSpPr>
            <a:spLocks noGrp="1"/>
          </p:cNvSpPr>
          <p:nvPr>
            <p:ph idx="14" hasCustomPrompt="1"/>
          </p:nvPr>
        </p:nvSpPr>
        <p:spPr>
          <a:xfrm>
            <a:off x="6311902" y="1628775"/>
            <a:ext cx="5184775"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Tree>
    <p:extLst>
      <p:ext uri="{BB962C8B-B14F-4D97-AF65-F5344CB8AC3E}">
        <p14:creationId xmlns:p14="http://schemas.microsoft.com/office/powerpoint/2010/main" val="1629662670"/>
      </p:ext>
    </p:extLst>
  </p:cSld>
  <p:clrMapOvr>
    <a:masterClrMapping/>
  </p:clrMapOvr>
  <p:extLst>
    <p:ext uri="{DCECCB84-F9BA-43D5-87BE-67443E8EF086}">
      <p15:sldGuideLst xmlns:p15="http://schemas.microsoft.com/office/powerpoint/2012/main">
        <p15:guide id="1" pos="3704" userDrawn="1">
          <p15:clr>
            <a:srgbClr val="FBAE40"/>
          </p15:clr>
        </p15:guide>
        <p15:guide id="2" pos="3840" userDrawn="1">
          <p15:clr>
            <a:srgbClr val="FBAE40"/>
          </p15:clr>
        </p15:guide>
        <p15:guide id="3" pos="3976"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mp; 2 contents gradient">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221108396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4" name="Freihandform: Form 13">
            <a:extLst>
              <a:ext uri="{FF2B5EF4-FFF2-40B4-BE49-F238E27FC236}">
                <a16:creationId xmlns:a16="http://schemas.microsoft.com/office/drawing/2014/main" id="{55F5D3BA-7765-4777-5C46-26EFE8E737B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a:xfrm>
            <a:off x="695325" y="1628775"/>
            <a:ext cx="5184775"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5" name="Fußzeilenplatzhalter 4">
            <a:extLst>
              <a:ext uri="{FF2B5EF4-FFF2-40B4-BE49-F238E27FC236}">
                <a16:creationId xmlns:a16="http://schemas.microsoft.com/office/drawing/2014/main" id="{8D6D93A5-EB18-42A3-92C9-BCCDDB54CB05}"/>
              </a:ext>
            </a:extLst>
          </p:cNvPr>
          <p:cNvSpPr>
            <a:spLocks noGrp="1"/>
          </p:cNvSpPr>
          <p:nvPr>
            <p:ph type="ftr" sz="quarter" idx="11"/>
          </p:nvPr>
        </p:nvSpPr>
        <p:spPr/>
        <p:txBody>
          <a:bodyPr/>
          <a:lstStyle>
            <a:lvl1pPr>
              <a:defRPr>
                <a:solidFill>
                  <a:schemeClr val="bg1"/>
                </a:solidFill>
              </a:defRPr>
            </a:lvl1pPr>
          </a:lstStyle>
          <a:p>
            <a:r>
              <a:rPr lang="en-GB" noProof="0"/>
              <a:t>Footer</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Subtitle, Medium, 24pt</a:t>
            </a:r>
          </a:p>
        </p:txBody>
      </p:sp>
      <p:sp>
        <p:nvSpPr>
          <p:cNvPr id="4" name="Inhaltsplatzhalter 2">
            <a:extLst>
              <a:ext uri="{FF2B5EF4-FFF2-40B4-BE49-F238E27FC236}">
                <a16:creationId xmlns:a16="http://schemas.microsoft.com/office/drawing/2014/main" id="{E7EEBF4B-23B4-6B8C-35B0-DF94A24DC996}"/>
              </a:ext>
            </a:extLst>
          </p:cNvPr>
          <p:cNvSpPr>
            <a:spLocks noGrp="1"/>
          </p:cNvSpPr>
          <p:nvPr>
            <p:ph idx="14" hasCustomPrompt="1"/>
          </p:nvPr>
        </p:nvSpPr>
        <p:spPr>
          <a:xfrm>
            <a:off x="6311902" y="1628775"/>
            <a:ext cx="5184775"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Tree>
    <p:extLst>
      <p:ext uri="{BB962C8B-B14F-4D97-AF65-F5344CB8AC3E}">
        <p14:creationId xmlns:p14="http://schemas.microsoft.com/office/powerpoint/2010/main" val="3992087252"/>
      </p:ext>
    </p:extLst>
  </p:cSld>
  <p:clrMapOvr>
    <a:masterClrMapping/>
  </p:clrMapOvr>
  <p:extLst>
    <p:ext uri="{DCECCB84-F9BA-43D5-87BE-67443E8EF086}">
      <p15:sldGuideLst xmlns:p15="http://schemas.microsoft.com/office/powerpoint/2012/main">
        <p15:guide id="1" pos="3704">
          <p15:clr>
            <a:srgbClr val="FBAE40"/>
          </p15:clr>
        </p15:guide>
        <p15:guide id="2" pos="3840">
          <p15:clr>
            <a:srgbClr val="FBAE40"/>
          </p15:clr>
        </p15:guide>
        <p15:guide id="3" pos="3976">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mp; 2 contents arrow">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245147250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9" name="Freihandform: Form 18">
            <a:extLst>
              <a:ext uri="{FF2B5EF4-FFF2-40B4-BE49-F238E27FC236}">
                <a16:creationId xmlns:a16="http://schemas.microsoft.com/office/drawing/2014/main" id="{05FE5497-C7E5-75BB-64B1-57AAF06134BB}"/>
              </a:ext>
            </a:extLst>
          </p:cNvPr>
          <p:cNvSpPr/>
          <p:nvPr userDrawn="1"/>
        </p:nvSpPr>
        <p:spPr>
          <a:xfrm flipH="1">
            <a:off x="1754125" y="0"/>
            <a:ext cx="7876733" cy="6858000"/>
          </a:xfrm>
          <a:custGeom>
            <a:avLst/>
            <a:gdLst>
              <a:gd name="connsiteX0" fmla="*/ 7876733 w 7876733"/>
              <a:gd name="connsiteY0" fmla="*/ 0 h 6858000"/>
              <a:gd name="connsiteX1" fmla="*/ 3352132 w 7876733"/>
              <a:gd name="connsiteY1" fmla="*/ 0 h 6858000"/>
              <a:gd name="connsiteX2" fmla="*/ 0 w 7876733"/>
              <a:gd name="connsiteY2" fmla="*/ 4461366 h 6858000"/>
              <a:gd name="connsiteX3" fmla="*/ 1645601 w 7876733"/>
              <a:gd name="connsiteY3" fmla="*/ 6858000 h 6858000"/>
              <a:gd name="connsiteX4" fmla="*/ 6322952 w 7876733"/>
              <a:gd name="connsiteY4" fmla="*/ 6858000 h 6858000"/>
              <a:gd name="connsiteX5" fmla="*/ 4473258 w 7876733"/>
              <a:gd name="connsiteY5" fmla="*/ 44613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76733" h="6858000">
                <a:moveTo>
                  <a:pt x="7876733" y="0"/>
                </a:moveTo>
                <a:lnTo>
                  <a:pt x="3352132" y="0"/>
                </a:lnTo>
                <a:lnTo>
                  <a:pt x="0" y="4461366"/>
                </a:lnTo>
                <a:lnTo>
                  <a:pt x="1645601" y="6858000"/>
                </a:lnTo>
                <a:lnTo>
                  <a:pt x="6322952" y="6858000"/>
                </a:lnTo>
                <a:lnTo>
                  <a:pt x="4473258" y="4461366"/>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a:xfrm>
            <a:off x="695325" y="1628775"/>
            <a:ext cx="5184775"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Subtitle, Medium, 24pt</a:t>
            </a:r>
          </a:p>
        </p:txBody>
      </p:sp>
      <p:sp>
        <p:nvSpPr>
          <p:cNvPr id="4" name="Inhaltsplatzhalter 2">
            <a:extLst>
              <a:ext uri="{FF2B5EF4-FFF2-40B4-BE49-F238E27FC236}">
                <a16:creationId xmlns:a16="http://schemas.microsoft.com/office/drawing/2014/main" id="{E7EEBF4B-23B4-6B8C-35B0-DF94A24DC996}"/>
              </a:ext>
            </a:extLst>
          </p:cNvPr>
          <p:cNvSpPr>
            <a:spLocks noGrp="1"/>
          </p:cNvSpPr>
          <p:nvPr>
            <p:ph idx="14" hasCustomPrompt="1"/>
          </p:nvPr>
        </p:nvSpPr>
        <p:spPr>
          <a:xfrm>
            <a:off x="6311902" y="1628775"/>
            <a:ext cx="5184775"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7" name="Fußzeilenplatzhalter 6">
            <a:extLst>
              <a:ext uri="{FF2B5EF4-FFF2-40B4-BE49-F238E27FC236}">
                <a16:creationId xmlns:a16="http://schemas.microsoft.com/office/drawing/2014/main" id="{4D592AA7-C146-4851-2F0C-9E05B78B0014}"/>
              </a:ext>
            </a:extLst>
          </p:cNvPr>
          <p:cNvSpPr>
            <a:spLocks noGrp="1"/>
          </p:cNvSpPr>
          <p:nvPr>
            <p:ph type="ftr" sz="quarter" idx="15"/>
          </p:nvPr>
        </p:nvSpPr>
        <p:spPr/>
        <p:txBody>
          <a:bodyPr/>
          <a:lstStyle/>
          <a:p>
            <a:r>
              <a:rPr lang="en-GB" noProof="0"/>
              <a:t>Footer</a:t>
            </a:r>
          </a:p>
        </p:txBody>
      </p:sp>
    </p:spTree>
    <p:extLst>
      <p:ext uri="{BB962C8B-B14F-4D97-AF65-F5344CB8AC3E}">
        <p14:creationId xmlns:p14="http://schemas.microsoft.com/office/powerpoint/2010/main" val="1363215219"/>
      </p:ext>
    </p:extLst>
  </p:cSld>
  <p:clrMapOvr>
    <a:masterClrMapping/>
  </p:clrMapOvr>
  <p:extLst>
    <p:ext uri="{DCECCB84-F9BA-43D5-87BE-67443E8EF086}">
      <p15:sldGuideLst xmlns:p15="http://schemas.microsoft.com/office/powerpoint/2012/main">
        <p15:guide id="1" pos="3704">
          <p15:clr>
            <a:srgbClr val="FBAE40"/>
          </p15:clr>
        </p15:guide>
        <p15:guide id="2" pos="3840">
          <p15:clr>
            <a:srgbClr val="FBAE40"/>
          </p15:clr>
        </p15:guide>
        <p15:guide id="3" pos="3976">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mp; 3 contents gradient/arrow">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241074466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9" name="Freihandform: Form 18">
            <a:extLst>
              <a:ext uri="{FF2B5EF4-FFF2-40B4-BE49-F238E27FC236}">
                <a16:creationId xmlns:a16="http://schemas.microsoft.com/office/drawing/2014/main" id="{05FE5497-C7E5-75BB-64B1-57AAF06134BB}"/>
              </a:ext>
            </a:extLst>
          </p:cNvPr>
          <p:cNvSpPr/>
          <p:nvPr userDrawn="1"/>
        </p:nvSpPr>
        <p:spPr>
          <a:xfrm flipH="1">
            <a:off x="1754125" y="0"/>
            <a:ext cx="7876733" cy="6858000"/>
          </a:xfrm>
          <a:custGeom>
            <a:avLst/>
            <a:gdLst>
              <a:gd name="connsiteX0" fmla="*/ 7876733 w 7876733"/>
              <a:gd name="connsiteY0" fmla="*/ 0 h 6858000"/>
              <a:gd name="connsiteX1" fmla="*/ 3352132 w 7876733"/>
              <a:gd name="connsiteY1" fmla="*/ 0 h 6858000"/>
              <a:gd name="connsiteX2" fmla="*/ 0 w 7876733"/>
              <a:gd name="connsiteY2" fmla="*/ 4461366 h 6858000"/>
              <a:gd name="connsiteX3" fmla="*/ 1645601 w 7876733"/>
              <a:gd name="connsiteY3" fmla="*/ 6858000 h 6858000"/>
              <a:gd name="connsiteX4" fmla="*/ 6322952 w 7876733"/>
              <a:gd name="connsiteY4" fmla="*/ 6858000 h 6858000"/>
              <a:gd name="connsiteX5" fmla="*/ 4473258 w 7876733"/>
              <a:gd name="connsiteY5" fmla="*/ 44613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76733" h="6858000">
                <a:moveTo>
                  <a:pt x="7876733" y="0"/>
                </a:moveTo>
                <a:lnTo>
                  <a:pt x="3352132" y="0"/>
                </a:lnTo>
                <a:lnTo>
                  <a:pt x="0" y="4461366"/>
                </a:lnTo>
                <a:lnTo>
                  <a:pt x="1645601" y="6858000"/>
                </a:lnTo>
                <a:lnTo>
                  <a:pt x="6322952" y="6858000"/>
                </a:lnTo>
                <a:lnTo>
                  <a:pt x="4473258" y="4461366"/>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a:p>
        </p:txBody>
      </p:sp>
      <p:sp>
        <p:nvSpPr>
          <p:cNvPr id="14" name="Freihandform: Form 13">
            <a:extLst>
              <a:ext uri="{FF2B5EF4-FFF2-40B4-BE49-F238E27FC236}">
                <a16:creationId xmlns:a16="http://schemas.microsoft.com/office/drawing/2014/main" id="{55F5D3BA-7765-4777-5C46-26EFE8E737B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a:xfrm>
            <a:off x="695325" y="1628775"/>
            <a:ext cx="3313113"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5" name="Fußzeilenplatzhalter 4">
            <a:extLst>
              <a:ext uri="{FF2B5EF4-FFF2-40B4-BE49-F238E27FC236}">
                <a16:creationId xmlns:a16="http://schemas.microsoft.com/office/drawing/2014/main" id="{8D6D93A5-EB18-42A3-92C9-BCCDDB54CB05}"/>
              </a:ext>
            </a:extLst>
          </p:cNvPr>
          <p:cNvSpPr>
            <a:spLocks noGrp="1"/>
          </p:cNvSpPr>
          <p:nvPr>
            <p:ph type="ftr" sz="quarter" idx="11"/>
          </p:nvPr>
        </p:nvSpPr>
        <p:spPr/>
        <p:txBody>
          <a:bodyPr/>
          <a:lstStyle>
            <a:lvl1pPr>
              <a:defRPr>
                <a:solidFill>
                  <a:schemeClr val="bg1"/>
                </a:solidFill>
              </a:defRPr>
            </a:lvl1pPr>
          </a:lstStyle>
          <a:p>
            <a:r>
              <a:rPr lang="en-GB" noProof="0"/>
              <a:t>Footer</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Subtitle, Medium, 24pt</a:t>
            </a:r>
          </a:p>
        </p:txBody>
      </p:sp>
      <p:sp>
        <p:nvSpPr>
          <p:cNvPr id="4" name="Inhaltsplatzhalter 2">
            <a:extLst>
              <a:ext uri="{FF2B5EF4-FFF2-40B4-BE49-F238E27FC236}">
                <a16:creationId xmlns:a16="http://schemas.microsoft.com/office/drawing/2014/main" id="{E7EEBF4B-23B4-6B8C-35B0-DF94A24DC996}"/>
              </a:ext>
            </a:extLst>
          </p:cNvPr>
          <p:cNvSpPr>
            <a:spLocks noGrp="1"/>
          </p:cNvSpPr>
          <p:nvPr>
            <p:ph idx="14" hasCustomPrompt="1"/>
          </p:nvPr>
        </p:nvSpPr>
        <p:spPr>
          <a:xfrm>
            <a:off x="4440238" y="1628775"/>
            <a:ext cx="3313113"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11" name="Inhaltsplatzhalter 2">
            <a:extLst>
              <a:ext uri="{FF2B5EF4-FFF2-40B4-BE49-F238E27FC236}">
                <a16:creationId xmlns:a16="http://schemas.microsoft.com/office/drawing/2014/main" id="{07AB6479-A4FB-DDDC-4B01-261DF7BD7118}"/>
              </a:ext>
            </a:extLst>
          </p:cNvPr>
          <p:cNvSpPr>
            <a:spLocks noGrp="1"/>
          </p:cNvSpPr>
          <p:nvPr>
            <p:ph idx="15" hasCustomPrompt="1"/>
          </p:nvPr>
        </p:nvSpPr>
        <p:spPr>
          <a:xfrm>
            <a:off x="8185151" y="1628775"/>
            <a:ext cx="3313113"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Tree>
    <p:extLst>
      <p:ext uri="{BB962C8B-B14F-4D97-AF65-F5344CB8AC3E}">
        <p14:creationId xmlns:p14="http://schemas.microsoft.com/office/powerpoint/2010/main" val="3872860928"/>
      </p:ext>
    </p:extLst>
  </p:cSld>
  <p:clrMapOvr>
    <a:masterClrMapping/>
  </p:clrMapOvr>
  <p:extLst>
    <p:ext uri="{DCECCB84-F9BA-43D5-87BE-67443E8EF086}">
      <p15:sldGuideLst xmlns:p15="http://schemas.microsoft.com/office/powerpoint/2012/main">
        <p15:guide id="1" pos="2525" userDrawn="1">
          <p15:clr>
            <a:srgbClr val="FBAE40"/>
          </p15:clr>
        </p15:guide>
        <p15:guide id="2" pos="2661" userDrawn="1">
          <p15:clr>
            <a:srgbClr val="FBAE40"/>
          </p15:clr>
        </p15:guide>
        <p15:guide id="3" pos="2797" userDrawn="1">
          <p15:clr>
            <a:srgbClr val="FBAE40"/>
          </p15:clr>
        </p15:guide>
        <p15:guide id="4" pos="5155" userDrawn="1">
          <p15:clr>
            <a:srgbClr val="FBAE40"/>
          </p15:clr>
        </p15:guide>
        <p15:guide id="5" pos="5019" userDrawn="1">
          <p15:clr>
            <a:srgbClr val="FBAE40"/>
          </p15:clr>
        </p15:guide>
        <p15:guide id="6" pos="4883"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mp; 3 contents gradient">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253506652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4" name="Freihandform: Form 13">
            <a:extLst>
              <a:ext uri="{FF2B5EF4-FFF2-40B4-BE49-F238E27FC236}">
                <a16:creationId xmlns:a16="http://schemas.microsoft.com/office/drawing/2014/main" id="{55F5D3BA-7765-4777-5C46-26EFE8E737B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a:xfrm>
            <a:off x="695325" y="1628775"/>
            <a:ext cx="3313113"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5" name="Fußzeilenplatzhalter 4">
            <a:extLst>
              <a:ext uri="{FF2B5EF4-FFF2-40B4-BE49-F238E27FC236}">
                <a16:creationId xmlns:a16="http://schemas.microsoft.com/office/drawing/2014/main" id="{8D6D93A5-EB18-42A3-92C9-BCCDDB54CB05}"/>
              </a:ext>
            </a:extLst>
          </p:cNvPr>
          <p:cNvSpPr>
            <a:spLocks noGrp="1"/>
          </p:cNvSpPr>
          <p:nvPr>
            <p:ph type="ftr" sz="quarter" idx="11"/>
          </p:nvPr>
        </p:nvSpPr>
        <p:spPr/>
        <p:txBody>
          <a:bodyPr/>
          <a:lstStyle>
            <a:lvl1pPr>
              <a:defRPr>
                <a:solidFill>
                  <a:schemeClr val="bg1"/>
                </a:solidFill>
              </a:defRPr>
            </a:lvl1pPr>
          </a:lstStyle>
          <a:p>
            <a:r>
              <a:rPr lang="en-GB" noProof="0"/>
              <a:t>Footer</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Subtitle, Medium, 24pt</a:t>
            </a:r>
          </a:p>
        </p:txBody>
      </p:sp>
      <p:sp>
        <p:nvSpPr>
          <p:cNvPr id="4" name="Inhaltsplatzhalter 2">
            <a:extLst>
              <a:ext uri="{FF2B5EF4-FFF2-40B4-BE49-F238E27FC236}">
                <a16:creationId xmlns:a16="http://schemas.microsoft.com/office/drawing/2014/main" id="{E7EEBF4B-23B4-6B8C-35B0-DF94A24DC996}"/>
              </a:ext>
            </a:extLst>
          </p:cNvPr>
          <p:cNvSpPr>
            <a:spLocks noGrp="1"/>
          </p:cNvSpPr>
          <p:nvPr>
            <p:ph idx="14" hasCustomPrompt="1"/>
          </p:nvPr>
        </p:nvSpPr>
        <p:spPr>
          <a:xfrm>
            <a:off x="4440238" y="1628775"/>
            <a:ext cx="3313113"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11" name="Inhaltsplatzhalter 2">
            <a:extLst>
              <a:ext uri="{FF2B5EF4-FFF2-40B4-BE49-F238E27FC236}">
                <a16:creationId xmlns:a16="http://schemas.microsoft.com/office/drawing/2014/main" id="{07AB6479-A4FB-DDDC-4B01-261DF7BD7118}"/>
              </a:ext>
            </a:extLst>
          </p:cNvPr>
          <p:cNvSpPr>
            <a:spLocks noGrp="1"/>
          </p:cNvSpPr>
          <p:nvPr>
            <p:ph idx="15" hasCustomPrompt="1"/>
          </p:nvPr>
        </p:nvSpPr>
        <p:spPr>
          <a:xfrm>
            <a:off x="8185151" y="1628775"/>
            <a:ext cx="3313113"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Tree>
    <p:extLst>
      <p:ext uri="{BB962C8B-B14F-4D97-AF65-F5344CB8AC3E}">
        <p14:creationId xmlns:p14="http://schemas.microsoft.com/office/powerpoint/2010/main" val="70609470"/>
      </p:ext>
    </p:extLst>
  </p:cSld>
  <p:clrMapOvr>
    <a:masterClrMapping/>
  </p:clrMapOvr>
  <p:extLst>
    <p:ext uri="{DCECCB84-F9BA-43D5-87BE-67443E8EF086}">
      <p15:sldGuideLst xmlns:p15="http://schemas.microsoft.com/office/powerpoint/2012/main">
        <p15:guide id="1" pos="2525">
          <p15:clr>
            <a:srgbClr val="FBAE40"/>
          </p15:clr>
        </p15:guide>
        <p15:guide id="2" pos="2661">
          <p15:clr>
            <a:srgbClr val="FBAE40"/>
          </p15:clr>
        </p15:guide>
        <p15:guide id="3" pos="2797">
          <p15:clr>
            <a:srgbClr val="FBAE40"/>
          </p15:clr>
        </p15:guide>
        <p15:guide id="4" pos="5155">
          <p15:clr>
            <a:srgbClr val="FBAE40"/>
          </p15:clr>
        </p15:guide>
        <p15:guide id="5" pos="5019">
          <p15:clr>
            <a:srgbClr val="FBAE40"/>
          </p15:clr>
        </p15:guide>
        <p15:guide id="6" pos="4883">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mp; 3 contents arrow">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304810646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9" name="Freihandform: Form 18">
            <a:extLst>
              <a:ext uri="{FF2B5EF4-FFF2-40B4-BE49-F238E27FC236}">
                <a16:creationId xmlns:a16="http://schemas.microsoft.com/office/drawing/2014/main" id="{05FE5497-C7E5-75BB-64B1-57AAF06134BB}"/>
              </a:ext>
            </a:extLst>
          </p:cNvPr>
          <p:cNvSpPr/>
          <p:nvPr userDrawn="1"/>
        </p:nvSpPr>
        <p:spPr>
          <a:xfrm flipH="1">
            <a:off x="1754125" y="0"/>
            <a:ext cx="7876733" cy="6858000"/>
          </a:xfrm>
          <a:custGeom>
            <a:avLst/>
            <a:gdLst>
              <a:gd name="connsiteX0" fmla="*/ 7876733 w 7876733"/>
              <a:gd name="connsiteY0" fmla="*/ 0 h 6858000"/>
              <a:gd name="connsiteX1" fmla="*/ 3352132 w 7876733"/>
              <a:gd name="connsiteY1" fmla="*/ 0 h 6858000"/>
              <a:gd name="connsiteX2" fmla="*/ 0 w 7876733"/>
              <a:gd name="connsiteY2" fmla="*/ 4461366 h 6858000"/>
              <a:gd name="connsiteX3" fmla="*/ 1645601 w 7876733"/>
              <a:gd name="connsiteY3" fmla="*/ 6858000 h 6858000"/>
              <a:gd name="connsiteX4" fmla="*/ 6322952 w 7876733"/>
              <a:gd name="connsiteY4" fmla="*/ 6858000 h 6858000"/>
              <a:gd name="connsiteX5" fmla="*/ 4473258 w 7876733"/>
              <a:gd name="connsiteY5" fmla="*/ 44613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76733" h="6858000">
                <a:moveTo>
                  <a:pt x="7876733" y="0"/>
                </a:moveTo>
                <a:lnTo>
                  <a:pt x="3352132" y="0"/>
                </a:lnTo>
                <a:lnTo>
                  <a:pt x="0" y="4461366"/>
                </a:lnTo>
                <a:lnTo>
                  <a:pt x="1645601" y="6858000"/>
                </a:lnTo>
                <a:lnTo>
                  <a:pt x="6322952" y="6858000"/>
                </a:lnTo>
                <a:lnTo>
                  <a:pt x="4473258" y="4461366"/>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a:xfrm>
            <a:off x="695325" y="1628775"/>
            <a:ext cx="3313113"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Subtitle, Medium, 24pt</a:t>
            </a:r>
          </a:p>
        </p:txBody>
      </p:sp>
      <p:sp>
        <p:nvSpPr>
          <p:cNvPr id="4" name="Inhaltsplatzhalter 2">
            <a:extLst>
              <a:ext uri="{FF2B5EF4-FFF2-40B4-BE49-F238E27FC236}">
                <a16:creationId xmlns:a16="http://schemas.microsoft.com/office/drawing/2014/main" id="{E7EEBF4B-23B4-6B8C-35B0-DF94A24DC996}"/>
              </a:ext>
            </a:extLst>
          </p:cNvPr>
          <p:cNvSpPr>
            <a:spLocks noGrp="1"/>
          </p:cNvSpPr>
          <p:nvPr>
            <p:ph idx="14" hasCustomPrompt="1"/>
          </p:nvPr>
        </p:nvSpPr>
        <p:spPr>
          <a:xfrm>
            <a:off x="4440238" y="1628775"/>
            <a:ext cx="3313113"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11" name="Inhaltsplatzhalter 2">
            <a:extLst>
              <a:ext uri="{FF2B5EF4-FFF2-40B4-BE49-F238E27FC236}">
                <a16:creationId xmlns:a16="http://schemas.microsoft.com/office/drawing/2014/main" id="{07AB6479-A4FB-DDDC-4B01-261DF7BD7118}"/>
              </a:ext>
            </a:extLst>
          </p:cNvPr>
          <p:cNvSpPr>
            <a:spLocks noGrp="1"/>
          </p:cNvSpPr>
          <p:nvPr>
            <p:ph idx="15" hasCustomPrompt="1"/>
          </p:nvPr>
        </p:nvSpPr>
        <p:spPr>
          <a:xfrm>
            <a:off x="8185151" y="1628775"/>
            <a:ext cx="3313113"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7" name="Fußzeilenplatzhalter 6">
            <a:extLst>
              <a:ext uri="{FF2B5EF4-FFF2-40B4-BE49-F238E27FC236}">
                <a16:creationId xmlns:a16="http://schemas.microsoft.com/office/drawing/2014/main" id="{7F1FC455-6AF1-22E2-2331-290E6442CB7F}"/>
              </a:ext>
            </a:extLst>
          </p:cNvPr>
          <p:cNvSpPr>
            <a:spLocks noGrp="1"/>
          </p:cNvSpPr>
          <p:nvPr>
            <p:ph type="ftr" sz="quarter" idx="16"/>
          </p:nvPr>
        </p:nvSpPr>
        <p:spPr/>
        <p:txBody>
          <a:bodyPr/>
          <a:lstStyle/>
          <a:p>
            <a:r>
              <a:rPr lang="en-GB" noProof="0"/>
              <a:t>Footer</a:t>
            </a:r>
          </a:p>
        </p:txBody>
      </p:sp>
    </p:spTree>
    <p:extLst>
      <p:ext uri="{BB962C8B-B14F-4D97-AF65-F5344CB8AC3E}">
        <p14:creationId xmlns:p14="http://schemas.microsoft.com/office/powerpoint/2010/main" val="1671187156"/>
      </p:ext>
    </p:extLst>
  </p:cSld>
  <p:clrMapOvr>
    <a:masterClrMapping/>
  </p:clrMapOvr>
  <p:extLst>
    <p:ext uri="{DCECCB84-F9BA-43D5-87BE-67443E8EF086}">
      <p15:sldGuideLst xmlns:p15="http://schemas.microsoft.com/office/powerpoint/2012/main">
        <p15:guide id="1" pos="2525">
          <p15:clr>
            <a:srgbClr val="FBAE40"/>
          </p15:clr>
        </p15:guide>
        <p15:guide id="2" pos="2661">
          <p15:clr>
            <a:srgbClr val="FBAE40"/>
          </p15:clr>
        </p15:guide>
        <p15:guide id="3" pos="2797">
          <p15:clr>
            <a:srgbClr val="FBAE40"/>
          </p15:clr>
        </p15:guide>
        <p15:guide id="4" pos="5155">
          <p15:clr>
            <a:srgbClr val="FBAE40"/>
          </p15:clr>
        </p15:guide>
        <p15:guide id="5" pos="5019">
          <p15:clr>
            <a:srgbClr val="FBAE40"/>
          </p15:clr>
        </p15:guide>
        <p15:guide id="6" pos="4883">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3 content gradient/arrow">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387874962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9" name="Freihandform: Form 18">
            <a:extLst>
              <a:ext uri="{FF2B5EF4-FFF2-40B4-BE49-F238E27FC236}">
                <a16:creationId xmlns:a16="http://schemas.microsoft.com/office/drawing/2014/main" id="{05FE5497-C7E5-75BB-64B1-57AAF06134BB}"/>
              </a:ext>
            </a:extLst>
          </p:cNvPr>
          <p:cNvSpPr/>
          <p:nvPr userDrawn="1"/>
        </p:nvSpPr>
        <p:spPr>
          <a:xfrm flipH="1">
            <a:off x="1754125" y="0"/>
            <a:ext cx="7876733" cy="6858000"/>
          </a:xfrm>
          <a:custGeom>
            <a:avLst/>
            <a:gdLst>
              <a:gd name="connsiteX0" fmla="*/ 7876733 w 7876733"/>
              <a:gd name="connsiteY0" fmla="*/ 0 h 6858000"/>
              <a:gd name="connsiteX1" fmla="*/ 3352132 w 7876733"/>
              <a:gd name="connsiteY1" fmla="*/ 0 h 6858000"/>
              <a:gd name="connsiteX2" fmla="*/ 0 w 7876733"/>
              <a:gd name="connsiteY2" fmla="*/ 4461366 h 6858000"/>
              <a:gd name="connsiteX3" fmla="*/ 1645601 w 7876733"/>
              <a:gd name="connsiteY3" fmla="*/ 6858000 h 6858000"/>
              <a:gd name="connsiteX4" fmla="*/ 6322952 w 7876733"/>
              <a:gd name="connsiteY4" fmla="*/ 6858000 h 6858000"/>
              <a:gd name="connsiteX5" fmla="*/ 4473258 w 7876733"/>
              <a:gd name="connsiteY5" fmla="*/ 44613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76733" h="6858000">
                <a:moveTo>
                  <a:pt x="7876733" y="0"/>
                </a:moveTo>
                <a:lnTo>
                  <a:pt x="3352132" y="0"/>
                </a:lnTo>
                <a:lnTo>
                  <a:pt x="0" y="4461366"/>
                </a:lnTo>
                <a:lnTo>
                  <a:pt x="1645601" y="6858000"/>
                </a:lnTo>
                <a:lnTo>
                  <a:pt x="6322952" y="6858000"/>
                </a:lnTo>
                <a:lnTo>
                  <a:pt x="4473258" y="4461366"/>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a:p>
        </p:txBody>
      </p:sp>
      <p:sp>
        <p:nvSpPr>
          <p:cNvPr id="14" name="Freihandform: Form 13">
            <a:extLst>
              <a:ext uri="{FF2B5EF4-FFF2-40B4-BE49-F238E27FC236}">
                <a16:creationId xmlns:a16="http://schemas.microsoft.com/office/drawing/2014/main" id="{55F5D3BA-7765-4777-5C46-26EFE8E737B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a:xfrm>
            <a:off x="695325" y="1628775"/>
            <a:ext cx="7056438"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5" name="Fußzeilenplatzhalter 4">
            <a:extLst>
              <a:ext uri="{FF2B5EF4-FFF2-40B4-BE49-F238E27FC236}">
                <a16:creationId xmlns:a16="http://schemas.microsoft.com/office/drawing/2014/main" id="{8D6D93A5-EB18-42A3-92C9-BCCDDB54CB05}"/>
              </a:ext>
            </a:extLst>
          </p:cNvPr>
          <p:cNvSpPr>
            <a:spLocks noGrp="1"/>
          </p:cNvSpPr>
          <p:nvPr>
            <p:ph type="ftr" sz="quarter" idx="11"/>
          </p:nvPr>
        </p:nvSpPr>
        <p:spPr/>
        <p:txBody>
          <a:bodyPr/>
          <a:lstStyle>
            <a:lvl1pPr>
              <a:defRPr>
                <a:solidFill>
                  <a:schemeClr val="bg1"/>
                </a:solidFill>
              </a:defRPr>
            </a:lvl1pPr>
          </a:lstStyle>
          <a:p>
            <a:r>
              <a:rPr lang="en-GB" noProof="0"/>
              <a:t>Footer</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Subtitle, Medium, 24pt</a:t>
            </a:r>
          </a:p>
        </p:txBody>
      </p:sp>
      <p:sp>
        <p:nvSpPr>
          <p:cNvPr id="11" name="Inhaltsplatzhalter 2">
            <a:extLst>
              <a:ext uri="{FF2B5EF4-FFF2-40B4-BE49-F238E27FC236}">
                <a16:creationId xmlns:a16="http://schemas.microsoft.com/office/drawing/2014/main" id="{07AB6479-A4FB-DDDC-4B01-261DF7BD7118}"/>
              </a:ext>
            </a:extLst>
          </p:cNvPr>
          <p:cNvSpPr>
            <a:spLocks noGrp="1"/>
          </p:cNvSpPr>
          <p:nvPr>
            <p:ph idx="15" hasCustomPrompt="1"/>
          </p:nvPr>
        </p:nvSpPr>
        <p:spPr>
          <a:xfrm>
            <a:off x="8185151" y="1628775"/>
            <a:ext cx="3313113"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Tree>
    <p:extLst>
      <p:ext uri="{BB962C8B-B14F-4D97-AF65-F5344CB8AC3E}">
        <p14:creationId xmlns:p14="http://schemas.microsoft.com/office/powerpoint/2010/main" val="9119725"/>
      </p:ext>
    </p:extLst>
  </p:cSld>
  <p:clrMapOvr>
    <a:masterClrMapping/>
  </p:clrMapOvr>
  <p:extLst>
    <p:ext uri="{DCECCB84-F9BA-43D5-87BE-67443E8EF086}">
      <p15:sldGuideLst xmlns:p15="http://schemas.microsoft.com/office/powerpoint/2012/main">
        <p15:guide id="4" pos="5155">
          <p15:clr>
            <a:srgbClr val="FBAE40"/>
          </p15:clr>
        </p15:guide>
        <p15:guide id="5" pos="5019">
          <p15:clr>
            <a:srgbClr val="FBAE40"/>
          </p15:clr>
        </p15:guide>
        <p15:guide id="6" pos="4883">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3 content gradient">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62934932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4" name="Freihandform: Form 13">
            <a:extLst>
              <a:ext uri="{FF2B5EF4-FFF2-40B4-BE49-F238E27FC236}">
                <a16:creationId xmlns:a16="http://schemas.microsoft.com/office/drawing/2014/main" id="{55F5D3BA-7765-4777-5C46-26EFE8E737B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a:xfrm>
            <a:off x="695325" y="1628775"/>
            <a:ext cx="7056438"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5" name="Fußzeilenplatzhalter 4">
            <a:extLst>
              <a:ext uri="{FF2B5EF4-FFF2-40B4-BE49-F238E27FC236}">
                <a16:creationId xmlns:a16="http://schemas.microsoft.com/office/drawing/2014/main" id="{8D6D93A5-EB18-42A3-92C9-BCCDDB54CB05}"/>
              </a:ext>
            </a:extLst>
          </p:cNvPr>
          <p:cNvSpPr>
            <a:spLocks noGrp="1"/>
          </p:cNvSpPr>
          <p:nvPr>
            <p:ph type="ftr" sz="quarter" idx="11"/>
          </p:nvPr>
        </p:nvSpPr>
        <p:spPr/>
        <p:txBody>
          <a:bodyPr/>
          <a:lstStyle>
            <a:lvl1pPr>
              <a:defRPr>
                <a:solidFill>
                  <a:schemeClr val="bg1"/>
                </a:solidFill>
              </a:defRPr>
            </a:lvl1pPr>
          </a:lstStyle>
          <a:p>
            <a:r>
              <a:rPr lang="en-GB" noProof="0"/>
              <a:t>Footer</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Subtitle, Medium, 24pt</a:t>
            </a:r>
          </a:p>
        </p:txBody>
      </p:sp>
      <p:sp>
        <p:nvSpPr>
          <p:cNvPr id="11" name="Inhaltsplatzhalter 2">
            <a:extLst>
              <a:ext uri="{FF2B5EF4-FFF2-40B4-BE49-F238E27FC236}">
                <a16:creationId xmlns:a16="http://schemas.microsoft.com/office/drawing/2014/main" id="{07AB6479-A4FB-DDDC-4B01-261DF7BD7118}"/>
              </a:ext>
            </a:extLst>
          </p:cNvPr>
          <p:cNvSpPr>
            <a:spLocks noGrp="1"/>
          </p:cNvSpPr>
          <p:nvPr>
            <p:ph idx="15" hasCustomPrompt="1"/>
          </p:nvPr>
        </p:nvSpPr>
        <p:spPr>
          <a:xfrm>
            <a:off x="8185151" y="1628775"/>
            <a:ext cx="3313113"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Tree>
    <p:extLst>
      <p:ext uri="{BB962C8B-B14F-4D97-AF65-F5344CB8AC3E}">
        <p14:creationId xmlns:p14="http://schemas.microsoft.com/office/powerpoint/2010/main" val="2724517838"/>
      </p:ext>
    </p:extLst>
  </p:cSld>
  <p:clrMapOvr>
    <a:masterClrMapping/>
  </p:clrMapOvr>
  <p:extLst>
    <p:ext uri="{DCECCB84-F9BA-43D5-87BE-67443E8EF086}">
      <p15:sldGuideLst xmlns:p15="http://schemas.microsoft.com/office/powerpoint/2012/main">
        <p15:guide id="4" pos="5155">
          <p15:clr>
            <a:srgbClr val="FBAE40"/>
          </p15:clr>
        </p15:guide>
        <p15:guide id="5" pos="5019">
          <p15:clr>
            <a:srgbClr val="FBAE40"/>
          </p15:clr>
        </p15:guide>
        <p15:guide id="6" pos="4883">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3 content arrow">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418792868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9" name="Freihandform: Form 18">
            <a:extLst>
              <a:ext uri="{FF2B5EF4-FFF2-40B4-BE49-F238E27FC236}">
                <a16:creationId xmlns:a16="http://schemas.microsoft.com/office/drawing/2014/main" id="{05FE5497-C7E5-75BB-64B1-57AAF06134BB}"/>
              </a:ext>
            </a:extLst>
          </p:cNvPr>
          <p:cNvSpPr/>
          <p:nvPr userDrawn="1"/>
        </p:nvSpPr>
        <p:spPr>
          <a:xfrm flipH="1">
            <a:off x="1754125" y="0"/>
            <a:ext cx="7876733" cy="6858000"/>
          </a:xfrm>
          <a:custGeom>
            <a:avLst/>
            <a:gdLst>
              <a:gd name="connsiteX0" fmla="*/ 7876733 w 7876733"/>
              <a:gd name="connsiteY0" fmla="*/ 0 h 6858000"/>
              <a:gd name="connsiteX1" fmla="*/ 3352132 w 7876733"/>
              <a:gd name="connsiteY1" fmla="*/ 0 h 6858000"/>
              <a:gd name="connsiteX2" fmla="*/ 0 w 7876733"/>
              <a:gd name="connsiteY2" fmla="*/ 4461366 h 6858000"/>
              <a:gd name="connsiteX3" fmla="*/ 1645601 w 7876733"/>
              <a:gd name="connsiteY3" fmla="*/ 6858000 h 6858000"/>
              <a:gd name="connsiteX4" fmla="*/ 6322952 w 7876733"/>
              <a:gd name="connsiteY4" fmla="*/ 6858000 h 6858000"/>
              <a:gd name="connsiteX5" fmla="*/ 4473258 w 7876733"/>
              <a:gd name="connsiteY5" fmla="*/ 44613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76733" h="6858000">
                <a:moveTo>
                  <a:pt x="7876733" y="0"/>
                </a:moveTo>
                <a:lnTo>
                  <a:pt x="3352132" y="0"/>
                </a:lnTo>
                <a:lnTo>
                  <a:pt x="0" y="4461366"/>
                </a:lnTo>
                <a:lnTo>
                  <a:pt x="1645601" y="6858000"/>
                </a:lnTo>
                <a:lnTo>
                  <a:pt x="6322952" y="6858000"/>
                </a:lnTo>
                <a:lnTo>
                  <a:pt x="4473258" y="4461366"/>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a:xfrm>
            <a:off x="695325" y="1628775"/>
            <a:ext cx="7056438"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Subtitle, Medium, 24pt</a:t>
            </a:r>
          </a:p>
        </p:txBody>
      </p:sp>
      <p:sp>
        <p:nvSpPr>
          <p:cNvPr id="11" name="Inhaltsplatzhalter 2">
            <a:extLst>
              <a:ext uri="{FF2B5EF4-FFF2-40B4-BE49-F238E27FC236}">
                <a16:creationId xmlns:a16="http://schemas.microsoft.com/office/drawing/2014/main" id="{07AB6479-A4FB-DDDC-4B01-261DF7BD7118}"/>
              </a:ext>
            </a:extLst>
          </p:cNvPr>
          <p:cNvSpPr>
            <a:spLocks noGrp="1"/>
          </p:cNvSpPr>
          <p:nvPr>
            <p:ph idx="15" hasCustomPrompt="1"/>
          </p:nvPr>
        </p:nvSpPr>
        <p:spPr>
          <a:xfrm>
            <a:off x="8185151" y="1628775"/>
            <a:ext cx="3313113"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4" name="Fußzeilenplatzhalter 3">
            <a:extLst>
              <a:ext uri="{FF2B5EF4-FFF2-40B4-BE49-F238E27FC236}">
                <a16:creationId xmlns:a16="http://schemas.microsoft.com/office/drawing/2014/main" id="{A315E053-B686-3337-B61D-CDCB43BAE4AA}"/>
              </a:ext>
            </a:extLst>
          </p:cNvPr>
          <p:cNvSpPr>
            <a:spLocks noGrp="1"/>
          </p:cNvSpPr>
          <p:nvPr>
            <p:ph type="ftr" sz="quarter" idx="16"/>
          </p:nvPr>
        </p:nvSpPr>
        <p:spPr/>
        <p:txBody>
          <a:bodyPr/>
          <a:lstStyle/>
          <a:p>
            <a:r>
              <a:rPr lang="en-GB" noProof="0"/>
              <a:t>Footer</a:t>
            </a:r>
          </a:p>
        </p:txBody>
      </p:sp>
    </p:spTree>
    <p:extLst>
      <p:ext uri="{BB962C8B-B14F-4D97-AF65-F5344CB8AC3E}">
        <p14:creationId xmlns:p14="http://schemas.microsoft.com/office/powerpoint/2010/main" val="2644930722"/>
      </p:ext>
    </p:extLst>
  </p:cSld>
  <p:clrMapOvr>
    <a:masterClrMapping/>
  </p:clrMapOvr>
  <p:extLst>
    <p:ext uri="{DCECCB84-F9BA-43D5-87BE-67443E8EF086}">
      <p15:sldGuideLst xmlns:p15="http://schemas.microsoft.com/office/powerpoint/2012/main">
        <p15:guide id="4" pos="5155">
          <p15:clr>
            <a:srgbClr val="FBAE40"/>
          </p15:clr>
        </p15:guide>
        <p15:guide id="5" pos="5019">
          <p15:clr>
            <a:srgbClr val="FBAE40"/>
          </p15:clr>
        </p15:guide>
        <p15:guide id="6" pos="4883">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3 content gradient/arrow">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242055622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0" name="Freihandform: Form 19">
            <a:extLst>
              <a:ext uri="{FF2B5EF4-FFF2-40B4-BE49-F238E27FC236}">
                <a16:creationId xmlns:a16="http://schemas.microsoft.com/office/drawing/2014/main" id="{8169F121-95D4-94D5-6BA3-EB351DD0EBC7}"/>
              </a:ext>
            </a:extLst>
          </p:cNvPr>
          <p:cNvSpPr/>
          <p:nvPr userDrawn="1"/>
        </p:nvSpPr>
        <p:spPr>
          <a:xfrm flipH="1">
            <a:off x="3033482" y="1"/>
            <a:ext cx="9158518" cy="6857999"/>
          </a:xfrm>
          <a:custGeom>
            <a:avLst/>
            <a:gdLst>
              <a:gd name="connsiteX0" fmla="*/ 5451032 w 9158518"/>
              <a:gd name="connsiteY0" fmla="*/ 0 h 6857999"/>
              <a:gd name="connsiteX1" fmla="*/ 0 w 9158518"/>
              <a:gd name="connsiteY1" fmla="*/ 0 h 6857999"/>
              <a:gd name="connsiteX2" fmla="*/ 0 w 9158518"/>
              <a:gd name="connsiteY2" fmla="*/ 4613876 h 6857999"/>
              <a:gd name="connsiteX3" fmla="*/ 1540882 w 9158518"/>
              <a:gd name="connsiteY3" fmla="*/ 6857999 h 6857999"/>
              <a:gd name="connsiteX4" fmla="*/ 9158518 w 9158518"/>
              <a:gd name="connsiteY4" fmla="*/ 6857999 h 6857999"/>
              <a:gd name="connsiteX5" fmla="*/ 4662917 w 9158518"/>
              <a:gd name="connsiteY5" fmla="*/ 1033083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58518" h="6857999">
                <a:moveTo>
                  <a:pt x="5451032" y="0"/>
                </a:moveTo>
                <a:lnTo>
                  <a:pt x="0" y="0"/>
                </a:lnTo>
                <a:lnTo>
                  <a:pt x="0" y="4613876"/>
                </a:lnTo>
                <a:lnTo>
                  <a:pt x="1540882" y="6857999"/>
                </a:lnTo>
                <a:lnTo>
                  <a:pt x="9158518" y="6857999"/>
                </a:lnTo>
                <a:lnTo>
                  <a:pt x="4662917" y="1033083"/>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a:p>
        </p:txBody>
      </p:sp>
      <p:sp>
        <p:nvSpPr>
          <p:cNvPr id="14" name="Freihandform: Form 13">
            <a:extLst>
              <a:ext uri="{FF2B5EF4-FFF2-40B4-BE49-F238E27FC236}">
                <a16:creationId xmlns:a16="http://schemas.microsoft.com/office/drawing/2014/main" id="{55F5D3BA-7765-4777-5C46-26EFE8E737B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a:xfrm>
            <a:off x="695325" y="1628775"/>
            <a:ext cx="3313113"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5" name="Fußzeilenplatzhalter 4">
            <a:extLst>
              <a:ext uri="{FF2B5EF4-FFF2-40B4-BE49-F238E27FC236}">
                <a16:creationId xmlns:a16="http://schemas.microsoft.com/office/drawing/2014/main" id="{8D6D93A5-EB18-42A3-92C9-BCCDDB54CB05}"/>
              </a:ext>
            </a:extLst>
          </p:cNvPr>
          <p:cNvSpPr>
            <a:spLocks noGrp="1"/>
          </p:cNvSpPr>
          <p:nvPr>
            <p:ph type="ftr" sz="quarter" idx="11"/>
          </p:nvPr>
        </p:nvSpPr>
        <p:spPr/>
        <p:txBody>
          <a:bodyPr/>
          <a:lstStyle>
            <a:lvl1pPr>
              <a:defRPr>
                <a:solidFill>
                  <a:schemeClr val="bg1"/>
                </a:solidFill>
              </a:defRPr>
            </a:lvl1pPr>
          </a:lstStyle>
          <a:p>
            <a:r>
              <a:rPr lang="en-GB" noProof="0"/>
              <a:t>Footer</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Subtitle, Medium, 24pt</a:t>
            </a:r>
          </a:p>
        </p:txBody>
      </p:sp>
      <p:sp>
        <p:nvSpPr>
          <p:cNvPr id="4" name="Inhaltsplatzhalter 2">
            <a:extLst>
              <a:ext uri="{FF2B5EF4-FFF2-40B4-BE49-F238E27FC236}">
                <a16:creationId xmlns:a16="http://schemas.microsoft.com/office/drawing/2014/main" id="{E7EEBF4B-23B4-6B8C-35B0-DF94A24DC996}"/>
              </a:ext>
            </a:extLst>
          </p:cNvPr>
          <p:cNvSpPr>
            <a:spLocks noGrp="1"/>
          </p:cNvSpPr>
          <p:nvPr>
            <p:ph idx="14" hasCustomPrompt="1"/>
          </p:nvPr>
        </p:nvSpPr>
        <p:spPr>
          <a:xfrm>
            <a:off x="4440238" y="1628775"/>
            <a:ext cx="7054055"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grpSp>
        <p:nvGrpSpPr>
          <p:cNvPr id="21" name="Gruppieren 20">
            <a:extLst>
              <a:ext uri="{FF2B5EF4-FFF2-40B4-BE49-F238E27FC236}">
                <a16:creationId xmlns:a16="http://schemas.microsoft.com/office/drawing/2014/main" id="{9D253E7B-5CDE-2D9F-FF5E-5EC1D8E5610B}"/>
              </a:ext>
            </a:extLst>
          </p:cNvPr>
          <p:cNvGrpSpPr/>
          <p:nvPr userDrawn="1"/>
        </p:nvGrpSpPr>
        <p:grpSpPr>
          <a:xfrm>
            <a:off x="9938597" y="441325"/>
            <a:ext cx="1558078" cy="295275"/>
            <a:chOff x="9938597" y="441325"/>
            <a:chExt cx="1558078" cy="295275"/>
          </a:xfrm>
        </p:grpSpPr>
        <p:sp>
          <p:nvSpPr>
            <p:cNvPr id="22" name="Freeform: Shape 10">
              <a:extLst>
                <a:ext uri="{FF2B5EF4-FFF2-40B4-BE49-F238E27FC236}">
                  <a16:creationId xmlns:a16="http://schemas.microsoft.com/office/drawing/2014/main" id="{C2DEDC9F-1BFD-5343-85A0-C248D5C89272}"/>
                </a:ext>
              </a:extLst>
            </p:cNvPr>
            <p:cNvSpPr/>
            <p:nvPr/>
          </p:nvSpPr>
          <p:spPr>
            <a:xfrm>
              <a:off x="9938597" y="441325"/>
              <a:ext cx="77518" cy="289100"/>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solidFill>
              <a:schemeClr val="accent3"/>
            </a:solidFill>
            <a:ln w="6540" cap="flat">
              <a:noFill/>
              <a:prstDash val="solid"/>
              <a:miter/>
            </a:ln>
          </p:spPr>
          <p:txBody>
            <a:bodyPr rtlCol="0" anchor="ctr"/>
            <a:lstStyle/>
            <a:p>
              <a:endParaRPr lang="en-GB" noProof="0"/>
            </a:p>
          </p:txBody>
        </p:sp>
        <p:sp>
          <p:nvSpPr>
            <p:cNvPr id="23" name="Freeform: Shape 11">
              <a:extLst>
                <a:ext uri="{FF2B5EF4-FFF2-40B4-BE49-F238E27FC236}">
                  <a16:creationId xmlns:a16="http://schemas.microsoft.com/office/drawing/2014/main" id="{272BC39D-CB69-31CF-8B75-FF3B60CEA1D1}"/>
                </a:ext>
              </a:extLst>
            </p:cNvPr>
            <p:cNvSpPr/>
            <p:nvPr/>
          </p:nvSpPr>
          <p:spPr>
            <a:xfrm>
              <a:off x="10016115" y="441325"/>
              <a:ext cx="1480560" cy="2952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solidFill>
              <a:schemeClr val="accent1"/>
            </a:solidFill>
            <a:ln w="6540" cap="flat">
              <a:noFill/>
              <a:prstDash val="solid"/>
              <a:miter/>
            </a:ln>
          </p:spPr>
          <p:txBody>
            <a:bodyPr rtlCol="0" anchor="ctr"/>
            <a:lstStyle/>
            <a:p>
              <a:endParaRPr lang="en-GB" noProof="0"/>
            </a:p>
          </p:txBody>
        </p:sp>
      </p:grpSp>
    </p:spTree>
    <p:extLst>
      <p:ext uri="{BB962C8B-B14F-4D97-AF65-F5344CB8AC3E}">
        <p14:creationId xmlns:p14="http://schemas.microsoft.com/office/powerpoint/2010/main" val="2040829126"/>
      </p:ext>
    </p:extLst>
  </p:cSld>
  <p:clrMapOvr>
    <a:masterClrMapping/>
  </p:clrMapOvr>
  <p:extLst>
    <p:ext uri="{DCECCB84-F9BA-43D5-87BE-67443E8EF086}">
      <p15:sldGuideLst xmlns:p15="http://schemas.microsoft.com/office/powerpoint/2012/main">
        <p15:guide id="1" pos="2525">
          <p15:clr>
            <a:srgbClr val="FBAE40"/>
          </p15:clr>
        </p15:guide>
        <p15:guide id="2" pos="2661">
          <p15:clr>
            <a:srgbClr val="FBAE40"/>
          </p15:clr>
        </p15:guide>
        <p15:guide id="3" pos="2797">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3 content gradient">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340885783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4" name="Freihandform: Form 13">
            <a:extLst>
              <a:ext uri="{FF2B5EF4-FFF2-40B4-BE49-F238E27FC236}">
                <a16:creationId xmlns:a16="http://schemas.microsoft.com/office/drawing/2014/main" id="{55F5D3BA-7765-4777-5C46-26EFE8E737B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a:xfrm>
            <a:off x="695325" y="1628775"/>
            <a:ext cx="3313113"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5" name="Fußzeilenplatzhalter 4">
            <a:extLst>
              <a:ext uri="{FF2B5EF4-FFF2-40B4-BE49-F238E27FC236}">
                <a16:creationId xmlns:a16="http://schemas.microsoft.com/office/drawing/2014/main" id="{8D6D93A5-EB18-42A3-92C9-BCCDDB54CB05}"/>
              </a:ext>
            </a:extLst>
          </p:cNvPr>
          <p:cNvSpPr>
            <a:spLocks noGrp="1"/>
          </p:cNvSpPr>
          <p:nvPr>
            <p:ph type="ftr" sz="quarter" idx="11"/>
          </p:nvPr>
        </p:nvSpPr>
        <p:spPr/>
        <p:txBody>
          <a:bodyPr/>
          <a:lstStyle>
            <a:lvl1pPr>
              <a:defRPr>
                <a:solidFill>
                  <a:schemeClr val="bg1"/>
                </a:solidFill>
              </a:defRPr>
            </a:lvl1pPr>
          </a:lstStyle>
          <a:p>
            <a:r>
              <a:rPr lang="en-GB" noProof="0"/>
              <a:t>Footer</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Subtitle, Medium, 24pt</a:t>
            </a:r>
          </a:p>
        </p:txBody>
      </p:sp>
      <p:sp>
        <p:nvSpPr>
          <p:cNvPr id="4" name="Inhaltsplatzhalter 2">
            <a:extLst>
              <a:ext uri="{FF2B5EF4-FFF2-40B4-BE49-F238E27FC236}">
                <a16:creationId xmlns:a16="http://schemas.microsoft.com/office/drawing/2014/main" id="{E7EEBF4B-23B4-6B8C-35B0-DF94A24DC996}"/>
              </a:ext>
            </a:extLst>
          </p:cNvPr>
          <p:cNvSpPr>
            <a:spLocks noGrp="1"/>
          </p:cNvSpPr>
          <p:nvPr>
            <p:ph idx="14" hasCustomPrompt="1"/>
          </p:nvPr>
        </p:nvSpPr>
        <p:spPr>
          <a:xfrm>
            <a:off x="4440238" y="1628775"/>
            <a:ext cx="7054055"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Tree>
    <p:extLst>
      <p:ext uri="{BB962C8B-B14F-4D97-AF65-F5344CB8AC3E}">
        <p14:creationId xmlns:p14="http://schemas.microsoft.com/office/powerpoint/2010/main" val="357064302"/>
      </p:ext>
    </p:extLst>
  </p:cSld>
  <p:clrMapOvr>
    <a:masterClrMapping/>
  </p:clrMapOvr>
  <p:extLst>
    <p:ext uri="{DCECCB84-F9BA-43D5-87BE-67443E8EF086}">
      <p15:sldGuideLst xmlns:p15="http://schemas.microsoft.com/office/powerpoint/2012/main">
        <p15:guide id="1" pos="2525">
          <p15:clr>
            <a:srgbClr val="FBAE40"/>
          </p15:clr>
        </p15:guide>
        <p15:guide id="2" pos="2661">
          <p15:clr>
            <a:srgbClr val="FBAE40"/>
          </p15:clr>
        </p15:guide>
        <p15:guide id="3" pos="2797">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1/3 content arrow">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423372670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0" name="Freihandform: Form 19">
            <a:extLst>
              <a:ext uri="{FF2B5EF4-FFF2-40B4-BE49-F238E27FC236}">
                <a16:creationId xmlns:a16="http://schemas.microsoft.com/office/drawing/2014/main" id="{8169F121-95D4-94D5-6BA3-EB351DD0EBC7}"/>
              </a:ext>
            </a:extLst>
          </p:cNvPr>
          <p:cNvSpPr/>
          <p:nvPr userDrawn="1"/>
        </p:nvSpPr>
        <p:spPr>
          <a:xfrm flipH="1">
            <a:off x="3033482" y="1"/>
            <a:ext cx="9158518" cy="6857999"/>
          </a:xfrm>
          <a:custGeom>
            <a:avLst/>
            <a:gdLst>
              <a:gd name="connsiteX0" fmla="*/ 5451032 w 9158518"/>
              <a:gd name="connsiteY0" fmla="*/ 0 h 6857999"/>
              <a:gd name="connsiteX1" fmla="*/ 0 w 9158518"/>
              <a:gd name="connsiteY1" fmla="*/ 0 h 6857999"/>
              <a:gd name="connsiteX2" fmla="*/ 0 w 9158518"/>
              <a:gd name="connsiteY2" fmla="*/ 4613876 h 6857999"/>
              <a:gd name="connsiteX3" fmla="*/ 1540882 w 9158518"/>
              <a:gd name="connsiteY3" fmla="*/ 6857999 h 6857999"/>
              <a:gd name="connsiteX4" fmla="*/ 9158518 w 9158518"/>
              <a:gd name="connsiteY4" fmla="*/ 6857999 h 6857999"/>
              <a:gd name="connsiteX5" fmla="*/ 4662917 w 9158518"/>
              <a:gd name="connsiteY5" fmla="*/ 1033083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58518" h="6857999">
                <a:moveTo>
                  <a:pt x="5451032" y="0"/>
                </a:moveTo>
                <a:lnTo>
                  <a:pt x="0" y="0"/>
                </a:lnTo>
                <a:lnTo>
                  <a:pt x="0" y="4613876"/>
                </a:lnTo>
                <a:lnTo>
                  <a:pt x="1540882" y="6857999"/>
                </a:lnTo>
                <a:lnTo>
                  <a:pt x="9158518" y="6857999"/>
                </a:lnTo>
                <a:lnTo>
                  <a:pt x="4662917" y="1033083"/>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a:xfrm>
            <a:off x="695325" y="1628775"/>
            <a:ext cx="3313113"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Subtitle, Medium, 24pt</a:t>
            </a:r>
          </a:p>
        </p:txBody>
      </p:sp>
      <p:sp>
        <p:nvSpPr>
          <p:cNvPr id="4" name="Inhaltsplatzhalter 2">
            <a:extLst>
              <a:ext uri="{FF2B5EF4-FFF2-40B4-BE49-F238E27FC236}">
                <a16:creationId xmlns:a16="http://schemas.microsoft.com/office/drawing/2014/main" id="{E7EEBF4B-23B4-6B8C-35B0-DF94A24DC996}"/>
              </a:ext>
            </a:extLst>
          </p:cNvPr>
          <p:cNvSpPr>
            <a:spLocks noGrp="1"/>
          </p:cNvSpPr>
          <p:nvPr>
            <p:ph idx="14" hasCustomPrompt="1"/>
          </p:nvPr>
        </p:nvSpPr>
        <p:spPr>
          <a:xfrm>
            <a:off x="4440238" y="1628775"/>
            <a:ext cx="7054055" cy="4608512"/>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grpSp>
        <p:nvGrpSpPr>
          <p:cNvPr id="21" name="Gruppieren 20">
            <a:extLst>
              <a:ext uri="{FF2B5EF4-FFF2-40B4-BE49-F238E27FC236}">
                <a16:creationId xmlns:a16="http://schemas.microsoft.com/office/drawing/2014/main" id="{9D253E7B-5CDE-2D9F-FF5E-5EC1D8E5610B}"/>
              </a:ext>
            </a:extLst>
          </p:cNvPr>
          <p:cNvGrpSpPr/>
          <p:nvPr userDrawn="1"/>
        </p:nvGrpSpPr>
        <p:grpSpPr>
          <a:xfrm>
            <a:off x="9938597" y="441325"/>
            <a:ext cx="1558078" cy="295275"/>
            <a:chOff x="9938597" y="441325"/>
            <a:chExt cx="1558078" cy="295275"/>
          </a:xfrm>
        </p:grpSpPr>
        <p:sp>
          <p:nvSpPr>
            <p:cNvPr id="22" name="Freeform: Shape 10">
              <a:extLst>
                <a:ext uri="{FF2B5EF4-FFF2-40B4-BE49-F238E27FC236}">
                  <a16:creationId xmlns:a16="http://schemas.microsoft.com/office/drawing/2014/main" id="{C2DEDC9F-1BFD-5343-85A0-C248D5C89272}"/>
                </a:ext>
              </a:extLst>
            </p:cNvPr>
            <p:cNvSpPr/>
            <p:nvPr/>
          </p:nvSpPr>
          <p:spPr>
            <a:xfrm>
              <a:off x="9938597" y="441325"/>
              <a:ext cx="77518" cy="289100"/>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solidFill>
              <a:schemeClr val="accent3"/>
            </a:solidFill>
            <a:ln w="6540" cap="flat">
              <a:noFill/>
              <a:prstDash val="solid"/>
              <a:miter/>
            </a:ln>
          </p:spPr>
          <p:txBody>
            <a:bodyPr rtlCol="0" anchor="ctr"/>
            <a:lstStyle/>
            <a:p>
              <a:endParaRPr lang="en-GB" noProof="0"/>
            </a:p>
          </p:txBody>
        </p:sp>
        <p:sp>
          <p:nvSpPr>
            <p:cNvPr id="23" name="Freeform: Shape 11">
              <a:extLst>
                <a:ext uri="{FF2B5EF4-FFF2-40B4-BE49-F238E27FC236}">
                  <a16:creationId xmlns:a16="http://schemas.microsoft.com/office/drawing/2014/main" id="{272BC39D-CB69-31CF-8B75-FF3B60CEA1D1}"/>
                </a:ext>
              </a:extLst>
            </p:cNvPr>
            <p:cNvSpPr/>
            <p:nvPr/>
          </p:nvSpPr>
          <p:spPr>
            <a:xfrm>
              <a:off x="10016115" y="441325"/>
              <a:ext cx="1480560" cy="2952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solidFill>
              <a:schemeClr val="accent1"/>
            </a:solidFill>
            <a:ln w="6540" cap="flat">
              <a:noFill/>
              <a:prstDash val="solid"/>
              <a:miter/>
            </a:ln>
          </p:spPr>
          <p:txBody>
            <a:bodyPr rtlCol="0" anchor="ctr"/>
            <a:lstStyle/>
            <a:p>
              <a:endParaRPr lang="en-GB" noProof="0"/>
            </a:p>
          </p:txBody>
        </p:sp>
      </p:grpSp>
      <p:sp>
        <p:nvSpPr>
          <p:cNvPr id="7" name="Fußzeilenplatzhalter 6">
            <a:extLst>
              <a:ext uri="{FF2B5EF4-FFF2-40B4-BE49-F238E27FC236}">
                <a16:creationId xmlns:a16="http://schemas.microsoft.com/office/drawing/2014/main" id="{8ADD0323-53F1-36CB-382E-D27C47696A66}"/>
              </a:ext>
            </a:extLst>
          </p:cNvPr>
          <p:cNvSpPr>
            <a:spLocks noGrp="1"/>
          </p:cNvSpPr>
          <p:nvPr>
            <p:ph type="ftr" sz="quarter" idx="15"/>
          </p:nvPr>
        </p:nvSpPr>
        <p:spPr/>
        <p:txBody>
          <a:bodyPr/>
          <a:lstStyle/>
          <a:p>
            <a:r>
              <a:rPr lang="en-GB" noProof="0"/>
              <a:t>Footer</a:t>
            </a:r>
          </a:p>
        </p:txBody>
      </p:sp>
    </p:spTree>
    <p:extLst>
      <p:ext uri="{BB962C8B-B14F-4D97-AF65-F5344CB8AC3E}">
        <p14:creationId xmlns:p14="http://schemas.microsoft.com/office/powerpoint/2010/main" val="1570592611"/>
      </p:ext>
    </p:extLst>
  </p:cSld>
  <p:clrMapOvr>
    <a:masterClrMapping/>
  </p:clrMapOvr>
  <p:extLst>
    <p:ext uri="{DCECCB84-F9BA-43D5-87BE-67443E8EF086}">
      <p15:sldGuideLst xmlns:p15="http://schemas.microsoft.com/office/powerpoint/2012/main">
        <p15:guide id="1" pos="2525">
          <p15:clr>
            <a:srgbClr val="FBAE40"/>
          </p15:clr>
        </p15:guide>
        <p15:guide id="2" pos="2661">
          <p15:clr>
            <a:srgbClr val="FBAE40"/>
          </p15:clr>
        </p15:guide>
        <p15:guide id="3" pos="2797">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only gradient/arrow">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35336705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9" name="Freihandform: Form 18">
            <a:extLst>
              <a:ext uri="{FF2B5EF4-FFF2-40B4-BE49-F238E27FC236}">
                <a16:creationId xmlns:a16="http://schemas.microsoft.com/office/drawing/2014/main" id="{05FE5497-C7E5-75BB-64B1-57AAF06134BB}"/>
              </a:ext>
            </a:extLst>
          </p:cNvPr>
          <p:cNvSpPr/>
          <p:nvPr userDrawn="1"/>
        </p:nvSpPr>
        <p:spPr>
          <a:xfrm flipH="1">
            <a:off x="1754125" y="0"/>
            <a:ext cx="7876733" cy="6858000"/>
          </a:xfrm>
          <a:custGeom>
            <a:avLst/>
            <a:gdLst>
              <a:gd name="connsiteX0" fmla="*/ 7876733 w 7876733"/>
              <a:gd name="connsiteY0" fmla="*/ 0 h 6858000"/>
              <a:gd name="connsiteX1" fmla="*/ 3352132 w 7876733"/>
              <a:gd name="connsiteY1" fmla="*/ 0 h 6858000"/>
              <a:gd name="connsiteX2" fmla="*/ 0 w 7876733"/>
              <a:gd name="connsiteY2" fmla="*/ 4461366 h 6858000"/>
              <a:gd name="connsiteX3" fmla="*/ 1645601 w 7876733"/>
              <a:gd name="connsiteY3" fmla="*/ 6858000 h 6858000"/>
              <a:gd name="connsiteX4" fmla="*/ 6322952 w 7876733"/>
              <a:gd name="connsiteY4" fmla="*/ 6858000 h 6858000"/>
              <a:gd name="connsiteX5" fmla="*/ 4473258 w 7876733"/>
              <a:gd name="connsiteY5" fmla="*/ 44613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76733" h="6858000">
                <a:moveTo>
                  <a:pt x="7876733" y="0"/>
                </a:moveTo>
                <a:lnTo>
                  <a:pt x="3352132" y="0"/>
                </a:lnTo>
                <a:lnTo>
                  <a:pt x="0" y="4461366"/>
                </a:lnTo>
                <a:lnTo>
                  <a:pt x="1645601" y="6858000"/>
                </a:lnTo>
                <a:lnTo>
                  <a:pt x="6322952" y="6858000"/>
                </a:lnTo>
                <a:lnTo>
                  <a:pt x="4473258" y="4461366"/>
                </a:lnTo>
                <a:close/>
              </a:path>
            </a:pathLst>
          </a:custGeom>
          <a:solidFill>
            <a:schemeClr val="bg2">
              <a:alpha val="45000"/>
            </a:schemeClr>
          </a:solidFill>
          <a:ln w="6540" cap="flat">
            <a:noFill/>
            <a:prstDash val="solid"/>
            <a:miter/>
          </a:ln>
        </p:spPr>
        <p:txBody>
          <a:bodyPr wrap="square" rtlCol="0" anchor="ctr">
            <a:noAutofit/>
          </a:bodyPr>
          <a:lstStyle/>
          <a:p>
            <a:endParaRPr lang="en-GB" noProof="0"/>
          </a:p>
        </p:txBody>
      </p:sp>
      <p:sp>
        <p:nvSpPr>
          <p:cNvPr id="14" name="Freihandform: Form 13">
            <a:extLst>
              <a:ext uri="{FF2B5EF4-FFF2-40B4-BE49-F238E27FC236}">
                <a16:creationId xmlns:a16="http://schemas.microsoft.com/office/drawing/2014/main" id="{55F5D3BA-7765-4777-5C46-26EFE8E737B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a:t>Title, Medium, 36pt</a:t>
            </a:r>
          </a:p>
        </p:txBody>
      </p:sp>
      <p:sp>
        <p:nvSpPr>
          <p:cNvPr id="5" name="Fußzeilenplatzhalter 4">
            <a:extLst>
              <a:ext uri="{FF2B5EF4-FFF2-40B4-BE49-F238E27FC236}">
                <a16:creationId xmlns:a16="http://schemas.microsoft.com/office/drawing/2014/main" id="{8D6D93A5-EB18-42A3-92C9-BCCDDB54CB05}"/>
              </a:ext>
            </a:extLst>
          </p:cNvPr>
          <p:cNvSpPr>
            <a:spLocks noGrp="1"/>
          </p:cNvSpPr>
          <p:nvPr>
            <p:ph type="ftr" sz="quarter" idx="11"/>
          </p:nvPr>
        </p:nvSpPr>
        <p:spPr/>
        <p:txBody>
          <a:bodyPr/>
          <a:lstStyle>
            <a:lvl1pPr>
              <a:defRPr>
                <a:solidFill>
                  <a:schemeClr val="bg1"/>
                </a:solidFill>
              </a:defRPr>
            </a:lvl1pPr>
          </a:lstStyle>
          <a:p>
            <a:r>
              <a:rPr lang="en-GB" noProof="0"/>
              <a:t>Footer</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3" name="Textplatzhalter 7">
            <a:extLst>
              <a:ext uri="{FF2B5EF4-FFF2-40B4-BE49-F238E27FC236}">
                <a16:creationId xmlns:a16="http://schemas.microsoft.com/office/drawing/2014/main" id="{82A8AAEA-51C2-C968-D5B9-1B98BE9DEEB7}"/>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Subtitle, Medium, 24pt</a:t>
            </a:r>
          </a:p>
        </p:txBody>
      </p:sp>
    </p:spTree>
    <p:extLst>
      <p:ext uri="{BB962C8B-B14F-4D97-AF65-F5344CB8AC3E}">
        <p14:creationId xmlns:p14="http://schemas.microsoft.com/office/powerpoint/2010/main" val="6232371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only gradient">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127327720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4" name="Freihandform: Form 13">
            <a:extLst>
              <a:ext uri="{FF2B5EF4-FFF2-40B4-BE49-F238E27FC236}">
                <a16:creationId xmlns:a16="http://schemas.microsoft.com/office/drawing/2014/main" id="{55F5D3BA-7765-4777-5C46-26EFE8E737B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a:t>Title, Medium, 36pt</a:t>
            </a:r>
          </a:p>
        </p:txBody>
      </p:sp>
      <p:sp>
        <p:nvSpPr>
          <p:cNvPr id="5" name="Fußzeilenplatzhalter 4">
            <a:extLst>
              <a:ext uri="{FF2B5EF4-FFF2-40B4-BE49-F238E27FC236}">
                <a16:creationId xmlns:a16="http://schemas.microsoft.com/office/drawing/2014/main" id="{8D6D93A5-EB18-42A3-92C9-BCCDDB54CB05}"/>
              </a:ext>
            </a:extLst>
          </p:cNvPr>
          <p:cNvSpPr>
            <a:spLocks noGrp="1"/>
          </p:cNvSpPr>
          <p:nvPr>
            <p:ph type="ftr" sz="quarter" idx="11"/>
          </p:nvPr>
        </p:nvSpPr>
        <p:spPr/>
        <p:txBody>
          <a:bodyPr/>
          <a:lstStyle>
            <a:lvl1pPr>
              <a:defRPr>
                <a:solidFill>
                  <a:schemeClr val="bg1"/>
                </a:solidFill>
              </a:defRPr>
            </a:lvl1pPr>
          </a:lstStyle>
          <a:p>
            <a:r>
              <a:rPr lang="en-GB" noProof="0"/>
              <a:t>Footer</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3" name="Textplatzhalter 7">
            <a:extLst>
              <a:ext uri="{FF2B5EF4-FFF2-40B4-BE49-F238E27FC236}">
                <a16:creationId xmlns:a16="http://schemas.microsoft.com/office/drawing/2014/main" id="{EC8F04A8-68C8-58B0-FC37-1C2D36152D81}"/>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Subtitle, Medium, 24pt</a:t>
            </a:r>
          </a:p>
        </p:txBody>
      </p:sp>
    </p:spTree>
    <p:extLst>
      <p:ext uri="{BB962C8B-B14F-4D97-AF65-F5344CB8AC3E}">
        <p14:creationId xmlns:p14="http://schemas.microsoft.com/office/powerpoint/2010/main" val="8747862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only arrow">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127225533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9" name="Freihandform: Form 18">
            <a:extLst>
              <a:ext uri="{FF2B5EF4-FFF2-40B4-BE49-F238E27FC236}">
                <a16:creationId xmlns:a16="http://schemas.microsoft.com/office/drawing/2014/main" id="{05FE5497-C7E5-75BB-64B1-57AAF06134BB}"/>
              </a:ext>
            </a:extLst>
          </p:cNvPr>
          <p:cNvSpPr/>
          <p:nvPr userDrawn="1"/>
        </p:nvSpPr>
        <p:spPr>
          <a:xfrm flipH="1">
            <a:off x="1754125" y="0"/>
            <a:ext cx="7876733" cy="6858000"/>
          </a:xfrm>
          <a:custGeom>
            <a:avLst/>
            <a:gdLst>
              <a:gd name="connsiteX0" fmla="*/ 7876733 w 7876733"/>
              <a:gd name="connsiteY0" fmla="*/ 0 h 6858000"/>
              <a:gd name="connsiteX1" fmla="*/ 3352132 w 7876733"/>
              <a:gd name="connsiteY1" fmla="*/ 0 h 6858000"/>
              <a:gd name="connsiteX2" fmla="*/ 0 w 7876733"/>
              <a:gd name="connsiteY2" fmla="*/ 4461366 h 6858000"/>
              <a:gd name="connsiteX3" fmla="*/ 1645601 w 7876733"/>
              <a:gd name="connsiteY3" fmla="*/ 6858000 h 6858000"/>
              <a:gd name="connsiteX4" fmla="*/ 6322952 w 7876733"/>
              <a:gd name="connsiteY4" fmla="*/ 6858000 h 6858000"/>
              <a:gd name="connsiteX5" fmla="*/ 4473258 w 7876733"/>
              <a:gd name="connsiteY5" fmla="*/ 44613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76733" h="6858000">
                <a:moveTo>
                  <a:pt x="7876733" y="0"/>
                </a:moveTo>
                <a:lnTo>
                  <a:pt x="3352132" y="0"/>
                </a:lnTo>
                <a:lnTo>
                  <a:pt x="0" y="4461366"/>
                </a:lnTo>
                <a:lnTo>
                  <a:pt x="1645601" y="6858000"/>
                </a:lnTo>
                <a:lnTo>
                  <a:pt x="6322952" y="6858000"/>
                </a:lnTo>
                <a:lnTo>
                  <a:pt x="4473258" y="4461366"/>
                </a:lnTo>
                <a:close/>
              </a:path>
            </a:pathLst>
          </a:custGeom>
          <a:solidFill>
            <a:schemeClr val="bg2">
              <a:alpha val="45000"/>
            </a:schemeClr>
          </a:solidFill>
          <a:ln w="6540" cap="flat">
            <a:noFill/>
            <a:prstDash val="solid"/>
            <a:miter/>
          </a:ln>
        </p:spPr>
        <p:txBody>
          <a:bodyPr wrap="square" rtlCol="0" anchor="ctr">
            <a:noAutofit/>
          </a:bodyPr>
          <a:lstStyle/>
          <a:p>
            <a:endParaRPr lang="en-GB" noProof="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a:t>Title, Medium, 36pt</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3" name="Fußzeilenplatzhalter 2">
            <a:extLst>
              <a:ext uri="{FF2B5EF4-FFF2-40B4-BE49-F238E27FC236}">
                <a16:creationId xmlns:a16="http://schemas.microsoft.com/office/drawing/2014/main" id="{FA04E38C-31BF-A861-F686-CDCD51F1168D}"/>
              </a:ext>
            </a:extLst>
          </p:cNvPr>
          <p:cNvSpPr>
            <a:spLocks noGrp="1"/>
          </p:cNvSpPr>
          <p:nvPr>
            <p:ph type="ftr" sz="quarter" idx="14"/>
          </p:nvPr>
        </p:nvSpPr>
        <p:spPr/>
        <p:txBody>
          <a:bodyPr/>
          <a:lstStyle/>
          <a:p>
            <a:r>
              <a:rPr lang="en-GB" noProof="0"/>
              <a:t>Footer</a:t>
            </a:r>
          </a:p>
        </p:txBody>
      </p:sp>
      <p:sp>
        <p:nvSpPr>
          <p:cNvPr id="4" name="Textplatzhalter 7">
            <a:extLst>
              <a:ext uri="{FF2B5EF4-FFF2-40B4-BE49-F238E27FC236}">
                <a16:creationId xmlns:a16="http://schemas.microsoft.com/office/drawing/2014/main" id="{B7E16C00-CD9C-FF82-15E4-6C80825289AA}"/>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Subtitle, Medium, 24pt</a:t>
            </a:r>
          </a:p>
        </p:txBody>
      </p:sp>
    </p:spTree>
    <p:extLst>
      <p:ext uri="{BB962C8B-B14F-4D97-AF65-F5344CB8AC3E}">
        <p14:creationId xmlns:p14="http://schemas.microsoft.com/office/powerpoint/2010/main" val="33056089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hapter slide 1">
    <p:spTree>
      <p:nvGrpSpPr>
        <p:cNvPr id="1" name=""/>
        <p:cNvGrpSpPr/>
        <p:nvPr/>
      </p:nvGrpSpPr>
      <p:grpSpPr>
        <a:xfrm>
          <a:off x="0" y="0"/>
          <a:ext cx="0" cy="0"/>
          <a:chOff x="0" y="0"/>
          <a:chExt cx="0" cy="0"/>
        </a:xfrm>
      </p:grpSpPr>
      <p:graphicFrame>
        <p:nvGraphicFramePr>
          <p:cNvPr id="9" name="Objekt 8" hidden="1">
            <a:extLst>
              <a:ext uri="{FF2B5EF4-FFF2-40B4-BE49-F238E27FC236}">
                <a16:creationId xmlns:a16="http://schemas.microsoft.com/office/drawing/2014/main" id="{4ECFE4EB-B50F-DE85-B977-C3D109224C0A}"/>
              </a:ext>
            </a:extLst>
          </p:cNvPr>
          <p:cNvGraphicFramePr>
            <a:graphicFrameLocks noChangeAspect="1"/>
          </p:cNvGraphicFramePr>
          <p:nvPr userDrawn="1">
            <p:custDataLst>
              <p:tags r:id="rId1"/>
            </p:custDataLst>
            <p:extLst>
              <p:ext uri="{D42A27DB-BD31-4B8C-83A1-F6EECF244321}">
                <p14:modId xmlns:p14="http://schemas.microsoft.com/office/powerpoint/2010/main" val="100415657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9" name="Objekt 8" hidden="1">
                        <a:extLst>
                          <a:ext uri="{FF2B5EF4-FFF2-40B4-BE49-F238E27FC236}">
                            <a16:creationId xmlns:a16="http://schemas.microsoft.com/office/drawing/2014/main" id="{4ECFE4EB-B50F-DE85-B977-C3D109224C0A}"/>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7" name="Freihandform: Form 6">
            <a:extLst>
              <a:ext uri="{FF2B5EF4-FFF2-40B4-BE49-F238E27FC236}">
                <a16:creationId xmlns:a16="http://schemas.microsoft.com/office/drawing/2014/main" id="{963460C2-E351-F7F9-44F6-63EA9EEAAC5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p>
        </p:txBody>
      </p:sp>
      <p:sp>
        <p:nvSpPr>
          <p:cNvPr id="2" name="Titel 1">
            <a:extLst>
              <a:ext uri="{FF2B5EF4-FFF2-40B4-BE49-F238E27FC236}">
                <a16:creationId xmlns:a16="http://schemas.microsoft.com/office/drawing/2014/main" id="{E37FF74F-A777-40F3-B417-2A11F3CD376E}"/>
              </a:ext>
            </a:extLst>
          </p:cNvPr>
          <p:cNvSpPr>
            <a:spLocks noGrp="1"/>
          </p:cNvSpPr>
          <p:nvPr>
            <p:ph type="title" hasCustomPrompt="1"/>
          </p:nvPr>
        </p:nvSpPr>
        <p:spPr>
          <a:xfrm>
            <a:off x="695325" y="3897678"/>
            <a:ext cx="9421425" cy="664797"/>
          </a:xfrm>
        </p:spPr>
        <p:txBody>
          <a:bodyPr vert="horz" wrap="square" anchor="b">
            <a:spAutoFit/>
          </a:bodyPr>
          <a:lstStyle>
            <a:lvl1pPr>
              <a:defRPr sz="4800"/>
            </a:lvl1pPr>
          </a:lstStyle>
          <a:p>
            <a:r>
              <a:rPr lang="en-GB" noProof="0"/>
              <a:t>Chapter title, Medium, 48pt</a:t>
            </a:r>
          </a:p>
        </p:txBody>
      </p:sp>
      <p:sp>
        <p:nvSpPr>
          <p:cNvPr id="3" name="Textplatzhalter 2">
            <a:extLst>
              <a:ext uri="{FF2B5EF4-FFF2-40B4-BE49-F238E27FC236}">
                <a16:creationId xmlns:a16="http://schemas.microsoft.com/office/drawing/2014/main" id="{2B885999-C60C-429C-A598-61810D76F33C}"/>
              </a:ext>
            </a:extLst>
          </p:cNvPr>
          <p:cNvSpPr>
            <a:spLocks noGrp="1"/>
          </p:cNvSpPr>
          <p:nvPr>
            <p:ph type="body" idx="1" hasCustomPrompt="1"/>
          </p:nvPr>
        </p:nvSpPr>
        <p:spPr>
          <a:xfrm>
            <a:off x="695325" y="4776030"/>
            <a:ext cx="9421425" cy="369332"/>
          </a:xfrm>
        </p:spPr>
        <p:txBody>
          <a:bodyPr wrap="square">
            <a:spAutoFit/>
          </a:bodyPr>
          <a:lstStyle>
            <a:lvl1pPr marL="0" indent="0">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noProof="0"/>
              <a:t>Subtitle, Medium, 24pt</a:t>
            </a:r>
          </a:p>
        </p:txBody>
      </p:sp>
      <p:sp>
        <p:nvSpPr>
          <p:cNvPr id="5" name="Fußzeilenplatzhalter 4">
            <a:extLst>
              <a:ext uri="{FF2B5EF4-FFF2-40B4-BE49-F238E27FC236}">
                <a16:creationId xmlns:a16="http://schemas.microsoft.com/office/drawing/2014/main" id="{F5FBC196-9803-4010-80F8-880941602515}"/>
              </a:ext>
            </a:extLst>
          </p:cNvPr>
          <p:cNvSpPr>
            <a:spLocks noGrp="1"/>
          </p:cNvSpPr>
          <p:nvPr>
            <p:ph type="ftr" sz="quarter" idx="11"/>
          </p:nvPr>
        </p:nvSpPr>
        <p:spPr/>
        <p:txBody>
          <a:bodyPr/>
          <a:lstStyle>
            <a:lvl1pPr>
              <a:defRPr>
                <a:solidFill>
                  <a:schemeClr val="bg1"/>
                </a:solidFill>
              </a:defRPr>
            </a:lvl1pPr>
          </a:lstStyle>
          <a:p>
            <a:r>
              <a:rPr lang="en-GB" noProof="0"/>
              <a:t>Footer</a:t>
            </a:r>
          </a:p>
        </p:txBody>
      </p:sp>
      <p:sp>
        <p:nvSpPr>
          <p:cNvPr id="6" name="Foliennummernplatzhalter 5">
            <a:extLst>
              <a:ext uri="{FF2B5EF4-FFF2-40B4-BE49-F238E27FC236}">
                <a16:creationId xmlns:a16="http://schemas.microsoft.com/office/drawing/2014/main" id="{57A81F43-B9EE-4B56-9AB5-F947C45E9CBF}"/>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22" name="Textplatzhalter 21">
            <a:extLst>
              <a:ext uri="{FF2B5EF4-FFF2-40B4-BE49-F238E27FC236}">
                <a16:creationId xmlns:a16="http://schemas.microsoft.com/office/drawing/2014/main" id="{B1E3F3D6-1ECA-F57F-699C-B7C0DE6DD91D}"/>
              </a:ext>
            </a:extLst>
          </p:cNvPr>
          <p:cNvSpPr>
            <a:spLocks noGrp="1"/>
          </p:cNvSpPr>
          <p:nvPr>
            <p:ph type="body" sz="quarter" idx="13" hasCustomPrompt="1"/>
          </p:nvPr>
        </p:nvSpPr>
        <p:spPr>
          <a:xfrm>
            <a:off x="695325" y="3102956"/>
            <a:ext cx="1264104" cy="738664"/>
          </a:xfrm>
        </p:spPr>
        <p:txBody>
          <a:bodyPr wrap="square">
            <a:spAutoFit/>
          </a:bodyPr>
          <a:lstStyle>
            <a:lvl1pPr marL="0" indent="0">
              <a:buNone/>
              <a:defRPr sz="4800">
                <a:latin typeface="+mj-lt"/>
              </a:defRPr>
            </a:lvl1pPr>
            <a:lvl2pPr marL="216000" indent="0">
              <a:buNone/>
              <a:defRPr sz="2400"/>
            </a:lvl2pPr>
            <a:lvl3pPr marL="432000" indent="0">
              <a:buNone/>
              <a:defRPr sz="2400"/>
            </a:lvl3pPr>
            <a:lvl4pPr marL="648000" indent="0">
              <a:buNone/>
              <a:defRPr sz="2400"/>
            </a:lvl4pPr>
            <a:lvl5pPr marL="864000" indent="0">
              <a:buNone/>
              <a:defRPr sz="2400"/>
            </a:lvl5pPr>
          </a:lstStyle>
          <a:p>
            <a:pPr lvl="0"/>
            <a:r>
              <a:rPr lang="en-GB" noProof="0"/>
              <a:t>00</a:t>
            </a:r>
          </a:p>
        </p:txBody>
      </p:sp>
    </p:spTree>
    <p:extLst>
      <p:ext uri="{BB962C8B-B14F-4D97-AF65-F5344CB8AC3E}">
        <p14:creationId xmlns:p14="http://schemas.microsoft.com/office/powerpoint/2010/main" val="20275934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hapter slide 2">
    <p:spTree>
      <p:nvGrpSpPr>
        <p:cNvPr id="1" name=""/>
        <p:cNvGrpSpPr/>
        <p:nvPr/>
      </p:nvGrpSpPr>
      <p:grpSpPr>
        <a:xfrm>
          <a:off x="0" y="0"/>
          <a:ext cx="0" cy="0"/>
          <a:chOff x="0" y="0"/>
          <a:chExt cx="0" cy="0"/>
        </a:xfrm>
      </p:grpSpPr>
      <p:graphicFrame>
        <p:nvGraphicFramePr>
          <p:cNvPr id="9" name="Objekt 8" hidden="1">
            <a:extLst>
              <a:ext uri="{FF2B5EF4-FFF2-40B4-BE49-F238E27FC236}">
                <a16:creationId xmlns:a16="http://schemas.microsoft.com/office/drawing/2014/main" id="{4ECFE4EB-B50F-DE85-B977-C3D109224C0A}"/>
              </a:ext>
            </a:extLst>
          </p:cNvPr>
          <p:cNvGraphicFramePr>
            <a:graphicFrameLocks noChangeAspect="1"/>
          </p:cNvGraphicFramePr>
          <p:nvPr userDrawn="1">
            <p:custDataLst>
              <p:tags r:id="rId1"/>
            </p:custDataLst>
            <p:extLst>
              <p:ext uri="{D42A27DB-BD31-4B8C-83A1-F6EECF244321}">
                <p14:modId xmlns:p14="http://schemas.microsoft.com/office/powerpoint/2010/main" val="352497147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9" name="Objekt 8" hidden="1">
                        <a:extLst>
                          <a:ext uri="{FF2B5EF4-FFF2-40B4-BE49-F238E27FC236}">
                            <a16:creationId xmlns:a16="http://schemas.microsoft.com/office/drawing/2014/main" id="{4ECFE4EB-B50F-DE85-B977-C3D109224C0A}"/>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Freihandform: Form 3">
            <a:extLst>
              <a:ext uri="{FF2B5EF4-FFF2-40B4-BE49-F238E27FC236}">
                <a16:creationId xmlns:a16="http://schemas.microsoft.com/office/drawing/2014/main" id="{DB135F4F-DCD0-88EF-7958-DD8F114B0452}"/>
              </a:ext>
            </a:extLst>
          </p:cNvPr>
          <p:cNvSpPr/>
          <p:nvPr userDrawn="1"/>
        </p:nvSpPr>
        <p:spPr>
          <a:xfrm flipH="1">
            <a:off x="4134250" y="1"/>
            <a:ext cx="8057750" cy="6857999"/>
          </a:xfrm>
          <a:custGeom>
            <a:avLst/>
            <a:gdLst>
              <a:gd name="connsiteX0" fmla="*/ 8057750 w 8057750"/>
              <a:gd name="connsiteY0" fmla="*/ 0 h 6857999"/>
              <a:gd name="connsiteX1" fmla="*/ 1238943 w 8057750"/>
              <a:gd name="connsiteY1" fmla="*/ 0 h 6857999"/>
              <a:gd name="connsiteX2" fmla="*/ 0 w 8057750"/>
              <a:gd name="connsiteY2" fmla="*/ 1648913 h 6857999"/>
              <a:gd name="connsiteX3" fmla="*/ 0 w 8057750"/>
              <a:gd name="connsiteY3" fmla="*/ 6857999 h 6857999"/>
              <a:gd name="connsiteX4" fmla="*/ 2825936 w 8057750"/>
              <a:gd name="connsiteY4" fmla="*/ 6857999 h 68579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57750" h="6857999">
                <a:moveTo>
                  <a:pt x="8057750" y="0"/>
                </a:moveTo>
                <a:lnTo>
                  <a:pt x="1238943" y="0"/>
                </a:lnTo>
                <a:lnTo>
                  <a:pt x="0" y="1648913"/>
                </a:lnTo>
                <a:lnTo>
                  <a:pt x="0" y="6857999"/>
                </a:lnTo>
                <a:lnTo>
                  <a:pt x="2825936" y="6857999"/>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a:p>
        </p:txBody>
      </p:sp>
      <p:sp>
        <p:nvSpPr>
          <p:cNvPr id="2" name="Titel 1">
            <a:extLst>
              <a:ext uri="{FF2B5EF4-FFF2-40B4-BE49-F238E27FC236}">
                <a16:creationId xmlns:a16="http://schemas.microsoft.com/office/drawing/2014/main" id="{E37FF74F-A777-40F3-B417-2A11F3CD376E}"/>
              </a:ext>
            </a:extLst>
          </p:cNvPr>
          <p:cNvSpPr>
            <a:spLocks noGrp="1"/>
          </p:cNvSpPr>
          <p:nvPr>
            <p:ph type="title" hasCustomPrompt="1"/>
          </p:nvPr>
        </p:nvSpPr>
        <p:spPr>
          <a:xfrm>
            <a:off x="5034328" y="3874355"/>
            <a:ext cx="6462347" cy="1329595"/>
          </a:xfrm>
        </p:spPr>
        <p:txBody>
          <a:bodyPr vert="horz" wrap="square" anchor="t">
            <a:spAutoFit/>
          </a:bodyPr>
          <a:lstStyle>
            <a:lvl1pPr>
              <a:defRPr sz="4800"/>
            </a:lvl1pPr>
          </a:lstStyle>
          <a:p>
            <a:r>
              <a:rPr lang="en-GB" noProof="0"/>
              <a:t>Chapter title,</a:t>
            </a:r>
            <a:br>
              <a:rPr lang="en-GB" noProof="0"/>
            </a:br>
            <a:r>
              <a:rPr lang="en-GB" noProof="0"/>
              <a:t>Medium, 48pt</a:t>
            </a:r>
          </a:p>
        </p:txBody>
      </p:sp>
      <p:sp>
        <p:nvSpPr>
          <p:cNvPr id="3" name="Textplatzhalter 2">
            <a:extLst>
              <a:ext uri="{FF2B5EF4-FFF2-40B4-BE49-F238E27FC236}">
                <a16:creationId xmlns:a16="http://schemas.microsoft.com/office/drawing/2014/main" id="{2B885999-C60C-429C-A598-61810D76F33C}"/>
              </a:ext>
            </a:extLst>
          </p:cNvPr>
          <p:cNvSpPr>
            <a:spLocks noGrp="1"/>
          </p:cNvSpPr>
          <p:nvPr>
            <p:ph type="body" idx="1" hasCustomPrompt="1"/>
          </p:nvPr>
        </p:nvSpPr>
        <p:spPr>
          <a:xfrm>
            <a:off x="5034328" y="5417505"/>
            <a:ext cx="6462347" cy="369332"/>
          </a:xfrm>
        </p:spPr>
        <p:txBody>
          <a:bodyPr wrap="square">
            <a:spAutoFit/>
          </a:bodyPr>
          <a:lstStyle>
            <a:lvl1pPr marL="0" indent="0">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noProof="0"/>
              <a:t>Subtitle, Medium, 24pt</a:t>
            </a:r>
          </a:p>
        </p:txBody>
      </p:sp>
      <p:sp>
        <p:nvSpPr>
          <p:cNvPr id="6" name="Foliennummernplatzhalter 5">
            <a:extLst>
              <a:ext uri="{FF2B5EF4-FFF2-40B4-BE49-F238E27FC236}">
                <a16:creationId xmlns:a16="http://schemas.microsoft.com/office/drawing/2014/main" id="{57A81F43-B9EE-4B56-9AB5-F947C45E9CBF}"/>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22" name="Textplatzhalter 21">
            <a:extLst>
              <a:ext uri="{FF2B5EF4-FFF2-40B4-BE49-F238E27FC236}">
                <a16:creationId xmlns:a16="http://schemas.microsoft.com/office/drawing/2014/main" id="{B1E3F3D6-1ECA-F57F-699C-B7C0DE6DD91D}"/>
              </a:ext>
            </a:extLst>
          </p:cNvPr>
          <p:cNvSpPr>
            <a:spLocks noGrp="1"/>
          </p:cNvSpPr>
          <p:nvPr>
            <p:ph type="body" sz="quarter" idx="13" hasCustomPrompt="1"/>
          </p:nvPr>
        </p:nvSpPr>
        <p:spPr>
          <a:xfrm>
            <a:off x="5034328" y="3100455"/>
            <a:ext cx="1264104" cy="738664"/>
          </a:xfrm>
        </p:spPr>
        <p:txBody>
          <a:bodyPr wrap="square">
            <a:spAutoFit/>
          </a:bodyPr>
          <a:lstStyle>
            <a:lvl1pPr marL="0" indent="0">
              <a:buNone/>
              <a:defRPr sz="4800">
                <a:latin typeface="+mj-lt"/>
              </a:defRPr>
            </a:lvl1pPr>
            <a:lvl2pPr marL="216000" indent="0">
              <a:buNone/>
              <a:defRPr sz="2400"/>
            </a:lvl2pPr>
            <a:lvl3pPr marL="432000" indent="0">
              <a:buNone/>
              <a:defRPr sz="2400"/>
            </a:lvl3pPr>
            <a:lvl4pPr marL="648000" indent="0">
              <a:buNone/>
              <a:defRPr sz="2400"/>
            </a:lvl4pPr>
            <a:lvl5pPr marL="864000" indent="0">
              <a:buNone/>
              <a:defRPr sz="2400"/>
            </a:lvl5pPr>
          </a:lstStyle>
          <a:p>
            <a:pPr lvl="0"/>
            <a:r>
              <a:rPr lang="en-GB" noProof="0"/>
              <a:t>00</a:t>
            </a:r>
          </a:p>
        </p:txBody>
      </p:sp>
      <p:sp>
        <p:nvSpPr>
          <p:cNvPr id="36" name="Freihandform: Form 35">
            <a:extLst>
              <a:ext uri="{FF2B5EF4-FFF2-40B4-BE49-F238E27FC236}">
                <a16:creationId xmlns:a16="http://schemas.microsoft.com/office/drawing/2014/main" id="{255F7C20-238D-EBDE-5EFB-51ED415BC7A1}"/>
              </a:ext>
            </a:extLst>
          </p:cNvPr>
          <p:cNvSpPr/>
          <p:nvPr userDrawn="1"/>
        </p:nvSpPr>
        <p:spPr>
          <a:xfrm>
            <a:off x="0" y="0"/>
            <a:ext cx="4249196" cy="6858000"/>
          </a:xfrm>
          <a:custGeom>
            <a:avLst/>
            <a:gdLst>
              <a:gd name="connsiteX0" fmla="*/ 0 w 4249196"/>
              <a:gd name="connsiteY0" fmla="*/ 0 h 6858000"/>
              <a:gd name="connsiteX1" fmla="*/ 2699439 w 4249196"/>
              <a:gd name="connsiteY1" fmla="*/ 0 h 6858000"/>
              <a:gd name="connsiteX2" fmla="*/ 4249196 w 4249196"/>
              <a:gd name="connsiteY2" fmla="*/ 2062578 h 6858000"/>
              <a:gd name="connsiteX3" fmla="*/ 956514 w 4249196"/>
              <a:gd name="connsiteY3" fmla="*/ 6858000 h 6858000"/>
              <a:gd name="connsiteX4" fmla="*/ 0 w 4249196"/>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49196" h="6858000">
                <a:moveTo>
                  <a:pt x="0" y="0"/>
                </a:moveTo>
                <a:lnTo>
                  <a:pt x="2699439" y="0"/>
                </a:lnTo>
                <a:lnTo>
                  <a:pt x="4249196" y="2062578"/>
                </a:lnTo>
                <a:lnTo>
                  <a:pt x="956514" y="6858000"/>
                </a:lnTo>
                <a:lnTo>
                  <a:pt x="0" y="6858000"/>
                </a:lnTo>
                <a:close/>
              </a:path>
            </a:pathLst>
          </a:custGeom>
          <a:gradFill>
            <a:gsLst>
              <a:gs pos="11000">
                <a:schemeClr val="accent1"/>
              </a:gs>
              <a:gs pos="100000">
                <a:schemeClr val="accent3"/>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p>
        </p:txBody>
      </p:sp>
      <p:grpSp>
        <p:nvGrpSpPr>
          <p:cNvPr id="32" name="Gruppieren 31">
            <a:extLst>
              <a:ext uri="{FF2B5EF4-FFF2-40B4-BE49-F238E27FC236}">
                <a16:creationId xmlns:a16="http://schemas.microsoft.com/office/drawing/2014/main" id="{5A2DE6D8-5439-CBF0-1F72-D4EC48C196BD}"/>
              </a:ext>
            </a:extLst>
          </p:cNvPr>
          <p:cNvGrpSpPr/>
          <p:nvPr userDrawn="1"/>
        </p:nvGrpSpPr>
        <p:grpSpPr>
          <a:xfrm>
            <a:off x="9938597" y="441325"/>
            <a:ext cx="1558078" cy="295275"/>
            <a:chOff x="9938597" y="441325"/>
            <a:chExt cx="1558078" cy="295275"/>
          </a:xfrm>
        </p:grpSpPr>
        <p:sp>
          <p:nvSpPr>
            <p:cNvPr id="33" name="Freeform: Shape 10">
              <a:extLst>
                <a:ext uri="{FF2B5EF4-FFF2-40B4-BE49-F238E27FC236}">
                  <a16:creationId xmlns:a16="http://schemas.microsoft.com/office/drawing/2014/main" id="{07425A04-B7D0-33FC-C51A-ABFAFC588579}"/>
                </a:ext>
              </a:extLst>
            </p:cNvPr>
            <p:cNvSpPr/>
            <p:nvPr/>
          </p:nvSpPr>
          <p:spPr>
            <a:xfrm>
              <a:off x="9938597" y="441325"/>
              <a:ext cx="77518" cy="289100"/>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solidFill>
              <a:schemeClr val="accent3"/>
            </a:solidFill>
            <a:ln w="6540" cap="flat">
              <a:noFill/>
              <a:prstDash val="solid"/>
              <a:miter/>
            </a:ln>
          </p:spPr>
          <p:txBody>
            <a:bodyPr rtlCol="0" anchor="ctr"/>
            <a:lstStyle/>
            <a:p>
              <a:endParaRPr lang="en-GB" noProof="0"/>
            </a:p>
          </p:txBody>
        </p:sp>
        <p:sp>
          <p:nvSpPr>
            <p:cNvPr id="34" name="Freeform: Shape 11">
              <a:extLst>
                <a:ext uri="{FF2B5EF4-FFF2-40B4-BE49-F238E27FC236}">
                  <a16:creationId xmlns:a16="http://schemas.microsoft.com/office/drawing/2014/main" id="{0E42B392-2EEA-995D-E0C5-5896B9CE5736}"/>
                </a:ext>
              </a:extLst>
            </p:cNvPr>
            <p:cNvSpPr/>
            <p:nvPr/>
          </p:nvSpPr>
          <p:spPr>
            <a:xfrm>
              <a:off x="10016115" y="441325"/>
              <a:ext cx="1480560" cy="2952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solidFill>
              <a:schemeClr val="accent1"/>
            </a:solidFill>
            <a:ln w="6540" cap="flat">
              <a:noFill/>
              <a:prstDash val="solid"/>
              <a:miter/>
            </a:ln>
          </p:spPr>
          <p:txBody>
            <a:bodyPr rtlCol="0" anchor="ctr"/>
            <a:lstStyle/>
            <a:p>
              <a:endParaRPr lang="en-GB" noProof="0"/>
            </a:p>
          </p:txBody>
        </p:sp>
      </p:grpSp>
    </p:spTree>
    <p:extLst>
      <p:ext uri="{BB962C8B-B14F-4D97-AF65-F5344CB8AC3E}">
        <p14:creationId xmlns:p14="http://schemas.microsoft.com/office/powerpoint/2010/main" val="24116135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Agenda 6 topics">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125033031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Freihandform: Form 1">
            <a:extLst>
              <a:ext uri="{FF2B5EF4-FFF2-40B4-BE49-F238E27FC236}">
                <a16:creationId xmlns:a16="http://schemas.microsoft.com/office/drawing/2014/main" id="{C47704FF-0FC6-582B-45FB-EB5F5EC9E654}"/>
              </a:ext>
            </a:extLst>
          </p:cNvPr>
          <p:cNvSpPr/>
          <p:nvPr userDrawn="1"/>
        </p:nvSpPr>
        <p:spPr>
          <a:xfrm flipH="1">
            <a:off x="4134250" y="1"/>
            <a:ext cx="8057750" cy="6857999"/>
          </a:xfrm>
          <a:custGeom>
            <a:avLst/>
            <a:gdLst>
              <a:gd name="connsiteX0" fmla="*/ 8057750 w 8057750"/>
              <a:gd name="connsiteY0" fmla="*/ 0 h 6857999"/>
              <a:gd name="connsiteX1" fmla="*/ 1238943 w 8057750"/>
              <a:gd name="connsiteY1" fmla="*/ 0 h 6857999"/>
              <a:gd name="connsiteX2" fmla="*/ 0 w 8057750"/>
              <a:gd name="connsiteY2" fmla="*/ 1648913 h 6857999"/>
              <a:gd name="connsiteX3" fmla="*/ 0 w 8057750"/>
              <a:gd name="connsiteY3" fmla="*/ 6857999 h 6857999"/>
              <a:gd name="connsiteX4" fmla="*/ 2825936 w 8057750"/>
              <a:gd name="connsiteY4" fmla="*/ 6857999 h 68579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57750" h="6857999">
                <a:moveTo>
                  <a:pt x="8057750" y="0"/>
                </a:moveTo>
                <a:lnTo>
                  <a:pt x="1238943" y="0"/>
                </a:lnTo>
                <a:lnTo>
                  <a:pt x="0" y="1648913"/>
                </a:lnTo>
                <a:lnTo>
                  <a:pt x="0" y="6857999"/>
                </a:lnTo>
                <a:lnTo>
                  <a:pt x="2825936" y="6857999"/>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a:p>
        </p:txBody>
      </p:sp>
      <p:sp>
        <p:nvSpPr>
          <p:cNvPr id="3" name="Freihandform: Form 2">
            <a:extLst>
              <a:ext uri="{FF2B5EF4-FFF2-40B4-BE49-F238E27FC236}">
                <a16:creationId xmlns:a16="http://schemas.microsoft.com/office/drawing/2014/main" id="{96FB8F27-0135-C7C9-0DD2-3DCC88A4730A}"/>
              </a:ext>
            </a:extLst>
          </p:cNvPr>
          <p:cNvSpPr/>
          <p:nvPr userDrawn="1"/>
        </p:nvSpPr>
        <p:spPr>
          <a:xfrm>
            <a:off x="0" y="0"/>
            <a:ext cx="4249196" cy="6858000"/>
          </a:xfrm>
          <a:custGeom>
            <a:avLst/>
            <a:gdLst>
              <a:gd name="connsiteX0" fmla="*/ 0 w 4249196"/>
              <a:gd name="connsiteY0" fmla="*/ 0 h 6858000"/>
              <a:gd name="connsiteX1" fmla="*/ 2699439 w 4249196"/>
              <a:gd name="connsiteY1" fmla="*/ 0 h 6858000"/>
              <a:gd name="connsiteX2" fmla="*/ 4249196 w 4249196"/>
              <a:gd name="connsiteY2" fmla="*/ 2062578 h 6858000"/>
              <a:gd name="connsiteX3" fmla="*/ 956514 w 4249196"/>
              <a:gd name="connsiteY3" fmla="*/ 6858000 h 6858000"/>
              <a:gd name="connsiteX4" fmla="*/ 0 w 4249196"/>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49196" h="6858000">
                <a:moveTo>
                  <a:pt x="0" y="0"/>
                </a:moveTo>
                <a:lnTo>
                  <a:pt x="2699439" y="0"/>
                </a:lnTo>
                <a:lnTo>
                  <a:pt x="4249196" y="2062578"/>
                </a:lnTo>
                <a:lnTo>
                  <a:pt x="956514" y="6858000"/>
                </a:lnTo>
                <a:lnTo>
                  <a:pt x="0" y="6858000"/>
                </a:lnTo>
                <a:close/>
              </a:path>
            </a:pathLst>
          </a:custGeom>
          <a:gradFill>
            <a:gsLst>
              <a:gs pos="11000">
                <a:schemeClr val="accent1"/>
              </a:gs>
              <a:gs pos="100000">
                <a:schemeClr val="accent3"/>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p>
        </p:txBody>
      </p:sp>
      <p:grpSp>
        <p:nvGrpSpPr>
          <p:cNvPr id="7" name="Gruppieren 6">
            <a:extLst>
              <a:ext uri="{FF2B5EF4-FFF2-40B4-BE49-F238E27FC236}">
                <a16:creationId xmlns:a16="http://schemas.microsoft.com/office/drawing/2014/main" id="{95E6AD5D-7221-E3C6-DEDD-7632BB58CE18}"/>
              </a:ext>
            </a:extLst>
          </p:cNvPr>
          <p:cNvGrpSpPr/>
          <p:nvPr userDrawn="1"/>
        </p:nvGrpSpPr>
        <p:grpSpPr>
          <a:xfrm>
            <a:off x="9938597" y="441325"/>
            <a:ext cx="1558078" cy="295275"/>
            <a:chOff x="9938597" y="441325"/>
            <a:chExt cx="1558078" cy="295275"/>
          </a:xfrm>
        </p:grpSpPr>
        <p:sp>
          <p:nvSpPr>
            <p:cNvPr id="9" name="Freeform: Shape 10">
              <a:extLst>
                <a:ext uri="{FF2B5EF4-FFF2-40B4-BE49-F238E27FC236}">
                  <a16:creationId xmlns:a16="http://schemas.microsoft.com/office/drawing/2014/main" id="{9C4AB1CA-9EDA-8DD1-E1E4-3BC75A6E6AB7}"/>
                </a:ext>
              </a:extLst>
            </p:cNvPr>
            <p:cNvSpPr/>
            <p:nvPr/>
          </p:nvSpPr>
          <p:spPr>
            <a:xfrm>
              <a:off x="9938597" y="441325"/>
              <a:ext cx="77518" cy="289100"/>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solidFill>
              <a:schemeClr val="accent3"/>
            </a:solidFill>
            <a:ln w="6540" cap="flat">
              <a:noFill/>
              <a:prstDash val="solid"/>
              <a:miter/>
            </a:ln>
          </p:spPr>
          <p:txBody>
            <a:bodyPr rtlCol="0" anchor="ctr"/>
            <a:lstStyle/>
            <a:p>
              <a:endParaRPr lang="en-GB" noProof="0"/>
            </a:p>
          </p:txBody>
        </p:sp>
        <p:sp>
          <p:nvSpPr>
            <p:cNvPr id="10" name="Freeform: Shape 11">
              <a:extLst>
                <a:ext uri="{FF2B5EF4-FFF2-40B4-BE49-F238E27FC236}">
                  <a16:creationId xmlns:a16="http://schemas.microsoft.com/office/drawing/2014/main" id="{A6C3246B-613A-02A5-6E13-F2EB67F70B94}"/>
                </a:ext>
              </a:extLst>
            </p:cNvPr>
            <p:cNvSpPr/>
            <p:nvPr/>
          </p:nvSpPr>
          <p:spPr>
            <a:xfrm>
              <a:off x="10016115" y="441325"/>
              <a:ext cx="1480560" cy="2952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solidFill>
              <a:schemeClr val="accent1"/>
            </a:solidFill>
            <a:ln w="6540" cap="flat">
              <a:noFill/>
              <a:prstDash val="solid"/>
              <a:miter/>
            </a:ln>
          </p:spPr>
          <p:txBody>
            <a:bodyPr rtlCol="0" anchor="ctr"/>
            <a:lstStyle/>
            <a:p>
              <a:endParaRPr lang="en-GB" noProof="0"/>
            </a:p>
          </p:txBody>
        </p:sp>
      </p:gr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13" name="Textplatzhalter 12">
            <a:extLst>
              <a:ext uri="{FF2B5EF4-FFF2-40B4-BE49-F238E27FC236}">
                <a16:creationId xmlns:a16="http://schemas.microsoft.com/office/drawing/2014/main" id="{E79958EE-4B64-EB3B-3429-5F9553CFC837}"/>
              </a:ext>
            </a:extLst>
          </p:cNvPr>
          <p:cNvSpPr>
            <a:spLocks noGrp="1"/>
          </p:cNvSpPr>
          <p:nvPr>
            <p:ph type="body" sz="quarter" idx="13" hasCustomPrompt="1"/>
          </p:nvPr>
        </p:nvSpPr>
        <p:spPr>
          <a:xfrm>
            <a:off x="5346700" y="1628775"/>
            <a:ext cx="603250" cy="430887"/>
          </a:xfrm>
        </p:spPr>
        <p:txBody>
          <a:bodyPr wrap="square">
            <a:spAutoFit/>
          </a:bodyPr>
          <a:lstStyle>
            <a:lvl1pPr marL="0" indent="0">
              <a:buNone/>
              <a:defRPr>
                <a:solidFill>
                  <a:schemeClr val="accent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01</a:t>
            </a:r>
          </a:p>
        </p:txBody>
      </p:sp>
      <p:sp>
        <p:nvSpPr>
          <p:cNvPr id="15" name="Textplatzhalter 12">
            <a:extLst>
              <a:ext uri="{FF2B5EF4-FFF2-40B4-BE49-F238E27FC236}">
                <a16:creationId xmlns:a16="http://schemas.microsoft.com/office/drawing/2014/main" id="{257972CF-2468-368B-22A6-D486956DF40A}"/>
              </a:ext>
            </a:extLst>
          </p:cNvPr>
          <p:cNvSpPr>
            <a:spLocks noGrp="1"/>
          </p:cNvSpPr>
          <p:nvPr>
            <p:ph type="body" sz="quarter" idx="14" hasCustomPrompt="1"/>
          </p:nvPr>
        </p:nvSpPr>
        <p:spPr>
          <a:xfrm>
            <a:off x="6085295" y="1628775"/>
            <a:ext cx="5408998" cy="369332"/>
          </a:xfrm>
        </p:spPr>
        <p:txBody>
          <a:bodyPr wrap="square">
            <a:spAutoFit/>
          </a:bodyPr>
          <a:lstStyle>
            <a:lvl1pPr marL="0" indent="0">
              <a:buNone/>
              <a:defRPr sz="2400" b="1">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Agenda topic 1</a:t>
            </a:r>
          </a:p>
        </p:txBody>
      </p:sp>
      <p:sp>
        <p:nvSpPr>
          <p:cNvPr id="16" name="Textplatzhalter 12">
            <a:extLst>
              <a:ext uri="{FF2B5EF4-FFF2-40B4-BE49-F238E27FC236}">
                <a16:creationId xmlns:a16="http://schemas.microsoft.com/office/drawing/2014/main" id="{931FC456-ED46-0866-6144-7C5070B82D91}"/>
              </a:ext>
            </a:extLst>
          </p:cNvPr>
          <p:cNvSpPr>
            <a:spLocks noGrp="1"/>
          </p:cNvSpPr>
          <p:nvPr>
            <p:ph type="body" sz="quarter" idx="15" hasCustomPrompt="1"/>
          </p:nvPr>
        </p:nvSpPr>
        <p:spPr>
          <a:xfrm>
            <a:off x="6085295" y="1937981"/>
            <a:ext cx="5408998" cy="318924"/>
          </a:xfrm>
        </p:spPr>
        <p:txBody>
          <a:bodyPr wrap="square" tIns="72000">
            <a:spAutoFit/>
          </a:bodyPr>
          <a:lstStyle>
            <a:lvl1pPr marL="0" indent="0">
              <a:buNone/>
              <a:defRPr sz="1600" b="0">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Details</a:t>
            </a:r>
          </a:p>
        </p:txBody>
      </p:sp>
      <p:sp>
        <p:nvSpPr>
          <p:cNvPr id="69" name="Textplatzhalter 12">
            <a:extLst>
              <a:ext uri="{FF2B5EF4-FFF2-40B4-BE49-F238E27FC236}">
                <a16:creationId xmlns:a16="http://schemas.microsoft.com/office/drawing/2014/main" id="{3B1DAC4D-DF0F-E207-E237-A3C0E8A47F6B}"/>
              </a:ext>
            </a:extLst>
          </p:cNvPr>
          <p:cNvSpPr>
            <a:spLocks noGrp="1"/>
          </p:cNvSpPr>
          <p:nvPr>
            <p:ph type="body" sz="quarter" idx="16" hasCustomPrompt="1"/>
          </p:nvPr>
        </p:nvSpPr>
        <p:spPr>
          <a:xfrm>
            <a:off x="5346700" y="2439392"/>
            <a:ext cx="603250" cy="430887"/>
          </a:xfrm>
        </p:spPr>
        <p:txBody>
          <a:bodyPr wrap="square">
            <a:spAutoFit/>
          </a:bodyPr>
          <a:lstStyle>
            <a:lvl1pPr marL="0" indent="0">
              <a:buNone/>
              <a:defRPr>
                <a:solidFill>
                  <a:schemeClr val="accent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02</a:t>
            </a:r>
          </a:p>
        </p:txBody>
      </p:sp>
      <p:sp>
        <p:nvSpPr>
          <p:cNvPr id="70" name="Textplatzhalter 12">
            <a:extLst>
              <a:ext uri="{FF2B5EF4-FFF2-40B4-BE49-F238E27FC236}">
                <a16:creationId xmlns:a16="http://schemas.microsoft.com/office/drawing/2014/main" id="{382D92DA-22D2-69E8-805D-2F40D2BEF9C8}"/>
              </a:ext>
            </a:extLst>
          </p:cNvPr>
          <p:cNvSpPr>
            <a:spLocks noGrp="1"/>
          </p:cNvSpPr>
          <p:nvPr>
            <p:ph type="body" sz="quarter" idx="17" hasCustomPrompt="1"/>
          </p:nvPr>
        </p:nvSpPr>
        <p:spPr>
          <a:xfrm>
            <a:off x="6085295" y="2439392"/>
            <a:ext cx="5408998" cy="369332"/>
          </a:xfrm>
        </p:spPr>
        <p:txBody>
          <a:bodyPr wrap="square">
            <a:spAutoFit/>
          </a:bodyPr>
          <a:lstStyle>
            <a:lvl1pPr marL="0" indent="0">
              <a:buNone/>
              <a:defRPr sz="2400" b="1">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Agenda topic 2</a:t>
            </a:r>
          </a:p>
        </p:txBody>
      </p:sp>
      <p:sp>
        <p:nvSpPr>
          <p:cNvPr id="71" name="Textplatzhalter 12">
            <a:extLst>
              <a:ext uri="{FF2B5EF4-FFF2-40B4-BE49-F238E27FC236}">
                <a16:creationId xmlns:a16="http://schemas.microsoft.com/office/drawing/2014/main" id="{BBF666B8-75A2-F868-E642-AB0BF103436C}"/>
              </a:ext>
            </a:extLst>
          </p:cNvPr>
          <p:cNvSpPr>
            <a:spLocks noGrp="1"/>
          </p:cNvSpPr>
          <p:nvPr>
            <p:ph type="body" sz="quarter" idx="18" hasCustomPrompt="1"/>
          </p:nvPr>
        </p:nvSpPr>
        <p:spPr>
          <a:xfrm>
            <a:off x="6085295" y="2748598"/>
            <a:ext cx="5408998" cy="318924"/>
          </a:xfrm>
        </p:spPr>
        <p:txBody>
          <a:bodyPr wrap="square" tIns="72000">
            <a:spAutoFit/>
          </a:bodyPr>
          <a:lstStyle>
            <a:lvl1pPr marL="0" indent="0">
              <a:buNone/>
              <a:defRPr sz="1600" b="0">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Details</a:t>
            </a:r>
          </a:p>
        </p:txBody>
      </p:sp>
      <p:sp>
        <p:nvSpPr>
          <p:cNvPr id="72" name="Textplatzhalter 12">
            <a:extLst>
              <a:ext uri="{FF2B5EF4-FFF2-40B4-BE49-F238E27FC236}">
                <a16:creationId xmlns:a16="http://schemas.microsoft.com/office/drawing/2014/main" id="{CF175A9B-D0EF-1869-67E2-98DCC5A1DC0B}"/>
              </a:ext>
            </a:extLst>
          </p:cNvPr>
          <p:cNvSpPr>
            <a:spLocks noGrp="1"/>
          </p:cNvSpPr>
          <p:nvPr>
            <p:ph type="body" sz="quarter" idx="19" hasCustomPrompt="1"/>
          </p:nvPr>
        </p:nvSpPr>
        <p:spPr>
          <a:xfrm>
            <a:off x="5346700" y="3250009"/>
            <a:ext cx="603250" cy="430887"/>
          </a:xfrm>
        </p:spPr>
        <p:txBody>
          <a:bodyPr wrap="square">
            <a:spAutoFit/>
          </a:bodyPr>
          <a:lstStyle>
            <a:lvl1pPr marL="0" indent="0">
              <a:buNone/>
              <a:defRPr>
                <a:solidFill>
                  <a:schemeClr val="accent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03</a:t>
            </a:r>
          </a:p>
        </p:txBody>
      </p:sp>
      <p:sp>
        <p:nvSpPr>
          <p:cNvPr id="73" name="Textplatzhalter 12">
            <a:extLst>
              <a:ext uri="{FF2B5EF4-FFF2-40B4-BE49-F238E27FC236}">
                <a16:creationId xmlns:a16="http://schemas.microsoft.com/office/drawing/2014/main" id="{4F448861-5FC6-BD87-2B87-EE9089DE98BB}"/>
              </a:ext>
            </a:extLst>
          </p:cNvPr>
          <p:cNvSpPr>
            <a:spLocks noGrp="1"/>
          </p:cNvSpPr>
          <p:nvPr>
            <p:ph type="body" sz="quarter" idx="20" hasCustomPrompt="1"/>
          </p:nvPr>
        </p:nvSpPr>
        <p:spPr>
          <a:xfrm>
            <a:off x="6085295" y="3250009"/>
            <a:ext cx="5408998" cy="369332"/>
          </a:xfrm>
        </p:spPr>
        <p:txBody>
          <a:bodyPr wrap="square">
            <a:spAutoFit/>
          </a:bodyPr>
          <a:lstStyle>
            <a:lvl1pPr marL="0" indent="0">
              <a:buNone/>
              <a:defRPr sz="2400" b="1">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Agenda topic 3</a:t>
            </a:r>
          </a:p>
        </p:txBody>
      </p:sp>
      <p:sp>
        <p:nvSpPr>
          <p:cNvPr id="74" name="Textplatzhalter 12">
            <a:extLst>
              <a:ext uri="{FF2B5EF4-FFF2-40B4-BE49-F238E27FC236}">
                <a16:creationId xmlns:a16="http://schemas.microsoft.com/office/drawing/2014/main" id="{BA70615D-CE30-9283-09C8-29F0C5B40588}"/>
              </a:ext>
            </a:extLst>
          </p:cNvPr>
          <p:cNvSpPr>
            <a:spLocks noGrp="1"/>
          </p:cNvSpPr>
          <p:nvPr>
            <p:ph type="body" sz="quarter" idx="21" hasCustomPrompt="1"/>
          </p:nvPr>
        </p:nvSpPr>
        <p:spPr>
          <a:xfrm>
            <a:off x="6085295" y="3559215"/>
            <a:ext cx="5408998" cy="318924"/>
          </a:xfrm>
        </p:spPr>
        <p:txBody>
          <a:bodyPr wrap="square" tIns="72000">
            <a:spAutoFit/>
          </a:bodyPr>
          <a:lstStyle>
            <a:lvl1pPr marL="0" indent="0">
              <a:buNone/>
              <a:defRPr sz="1600" b="0">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Details</a:t>
            </a:r>
          </a:p>
        </p:txBody>
      </p:sp>
      <p:sp>
        <p:nvSpPr>
          <p:cNvPr id="75" name="Textplatzhalter 12">
            <a:extLst>
              <a:ext uri="{FF2B5EF4-FFF2-40B4-BE49-F238E27FC236}">
                <a16:creationId xmlns:a16="http://schemas.microsoft.com/office/drawing/2014/main" id="{3A287E6B-4662-91A2-9809-F8809D2E3B11}"/>
              </a:ext>
            </a:extLst>
          </p:cNvPr>
          <p:cNvSpPr>
            <a:spLocks noGrp="1"/>
          </p:cNvSpPr>
          <p:nvPr>
            <p:ph type="body" sz="quarter" idx="22" hasCustomPrompt="1"/>
          </p:nvPr>
        </p:nvSpPr>
        <p:spPr>
          <a:xfrm>
            <a:off x="5346700" y="4060626"/>
            <a:ext cx="603250" cy="430887"/>
          </a:xfrm>
        </p:spPr>
        <p:txBody>
          <a:bodyPr wrap="square">
            <a:spAutoFit/>
          </a:bodyPr>
          <a:lstStyle>
            <a:lvl1pPr marL="0" indent="0">
              <a:buNone/>
              <a:defRPr>
                <a:solidFill>
                  <a:schemeClr val="accent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04</a:t>
            </a:r>
          </a:p>
        </p:txBody>
      </p:sp>
      <p:sp>
        <p:nvSpPr>
          <p:cNvPr id="76" name="Textplatzhalter 12">
            <a:extLst>
              <a:ext uri="{FF2B5EF4-FFF2-40B4-BE49-F238E27FC236}">
                <a16:creationId xmlns:a16="http://schemas.microsoft.com/office/drawing/2014/main" id="{DA4EB09C-F6EA-0856-B68B-86DD14D2BEC6}"/>
              </a:ext>
            </a:extLst>
          </p:cNvPr>
          <p:cNvSpPr>
            <a:spLocks noGrp="1"/>
          </p:cNvSpPr>
          <p:nvPr>
            <p:ph type="body" sz="quarter" idx="23" hasCustomPrompt="1"/>
          </p:nvPr>
        </p:nvSpPr>
        <p:spPr>
          <a:xfrm>
            <a:off x="6085295" y="4060626"/>
            <a:ext cx="5408998" cy="369332"/>
          </a:xfrm>
        </p:spPr>
        <p:txBody>
          <a:bodyPr wrap="square">
            <a:spAutoFit/>
          </a:bodyPr>
          <a:lstStyle>
            <a:lvl1pPr marL="0" indent="0">
              <a:buNone/>
              <a:defRPr sz="2400" b="1">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Agenda topic 4</a:t>
            </a:r>
          </a:p>
        </p:txBody>
      </p:sp>
      <p:sp>
        <p:nvSpPr>
          <p:cNvPr id="77" name="Textplatzhalter 12">
            <a:extLst>
              <a:ext uri="{FF2B5EF4-FFF2-40B4-BE49-F238E27FC236}">
                <a16:creationId xmlns:a16="http://schemas.microsoft.com/office/drawing/2014/main" id="{7E01ADFF-1B36-9D01-5AC8-B1A5FADCE152}"/>
              </a:ext>
            </a:extLst>
          </p:cNvPr>
          <p:cNvSpPr>
            <a:spLocks noGrp="1"/>
          </p:cNvSpPr>
          <p:nvPr>
            <p:ph type="body" sz="quarter" idx="24" hasCustomPrompt="1"/>
          </p:nvPr>
        </p:nvSpPr>
        <p:spPr>
          <a:xfrm>
            <a:off x="6085295" y="4369832"/>
            <a:ext cx="5408998" cy="318924"/>
          </a:xfrm>
        </p:spPr>
        <p:txBody>
          <a:bodyPr wrap="square" tIns="72000">
            <a:spAutoFit/>
          </a:bodyPr>
          <a:lstStyle>
            <a:lvl1pPr marL="0" indent="0">
              <a:buNone/>
              <a:defRPr sz="1600" b="0">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Details</a:t>
            </a:r>
          </a:p>
        </p:txBody>
      </p:sp>
      <p:sp>
        <p:nvSpPr>
          <p:cNvPr id="78" name="Textplatzhalter 12">
            <a:extLst>
              <a:ext uri="{FF2B5EF4-FFF2-40B4-BE49-F238E27FC236}">
                <a16:creationId xmlns:a16="http://schemas.microsoft.com/office/drawing/2014/main" id="{750702C6-3AAA-C76C-EEF4-5C67FA4257E7}"/>
              </a:ext>
            </a:extLst>
          </p:cNvPr>
          <p:cNvSpPr>
            <a:spLocks noGrp="1"/>
          </p:cNvSpPr>
          <p:nvPr>
            <p:ph type="body" sz="quarter" idx="25" hasCustomPrompt="1"/>
          </p:nvPr>
        </p:nvSpPr>
        <p:spPr>
          <a:xfrm>
            <a:off x="5346700" y="4871243"/>
            <a:ext cx="603250" cy="430887"/>
          </a:xfrm>
        </p:spPr>
        <p:txBody>
          <a:bodyPr wrap="square">
            <a:spAutoFit/>
          </a:bodyPr>
          <a:lstStyle>
            <a:lvl1pPr marL="0" indent="0">
              <a:buNone/>
              <a:defRPr>
                <a:solidFill>
                  <a:schemeClr val="accent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05</a:t>
            </a:r>
          </a:p>
        </p:txBody>
      </p:sp>
      <p:sp>
        <p:nvSpPr>
          <p:cNvPr id="79" name="Textplatzhalter 12">
            <a:extLst>
              <a:ext uri="{FF2B5EF4-FFF2-40B4-BE49-F238E27FC236}">
                <a16:creationId xmlns:a16="http://schemas.microsoft.com/office/drawing/2014/main" id="{84DDD0C1-466F-4BC6-EE5D-BD6B77D5298D}"/>
              </a:ext>
            </a:extLst>
          </p:cNvPr>
          <p:cNvSpPr>
            <a:spLocks noGrp="1"/>
          </p:cNvSpPr>
          <p:nvPr>
            <p:ph type="body" sz="quarter" idx="26" hasCustomPrompt="1"/>
          </p:nvPr>
        </p:nvSpPr>
        <p:spPr>
          <a:xfrm>
            <a:off x="6085295" y="4871243"/>
            <a:ext cx="5408998" cy="369332"/>
          </a:xfrm>
        </p:spPr>
        <p:txBody>
          <a:bodyPr wrap="square">
            <a:spAutoFit/>
          </a:bodyPr>
          <a:lstStyle>
            <a:lvl1pPr marL="0" indent="0">
              <a:buNone/>
              <a:defRPr sz="2400" b="1">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Agenda topic 5</a:t>
            </a:r>
          </a:p>
        </p:txBody>
      </p:sp>
      <p:sp>
        <p:nvSpPr>
          <p:cNvPr id="80" name="Textplatzhalter 12">
            <a:extLst>
              <a:ext uri="{FF2B5EF4-FFF2-40B4-BE49-F238E27FC236}">
                <a16:creationId xmlns:a16="http://schemas.microsoft.com/office/drawing/2014/main" id="{3DEF9D27-FA73-B4EF-0CED-F647A98EC8D9}"/>
              </a:ext>
            </a:extLst>
          </p:cNvPr>
          <p:cNvSpPr>
            <a:spLocks noGrp="1"/>
          </p:cNvSpPr>
          <p:nvPr>
            <p:ph type="body" sz="quarter" idx="27" hasCustomPrompt="1"/>
          </p:nvPr>
        </p:nvSpPr>
        <p:spPr>
          <a:xfrm>
            <a:off x="6085295" y="5180449"/>
            <a:ext cx="5408998" cy="318924"/>
          </a:xfrm>
        </p:spPr>
        <p:txBody>
          <a:bodyPr wrap="square" tIns="72000">
            <a:spAutoFit/>
          </a:bodyPr>
          <a:lstStyle>
            <a:lvl1pPr marL="0" indent="0">
              <a:buNone/>
              <a:defRPr sz="1600" b="0">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Details</a:t>
            </a:r>
          </a:p>
        </p:txBody>
      </p:sp>
      <p:sp>
        <p:nvSpPr>
          <p:cNvPr id="81" name="Textplatzhalter 12">
            <a:extLst>
              <a:ext uri="{FF2B5EF4-FFF2-40B4-BE49-F238E27FC236}">
                <a16:creationId xmlns:a16="http://schemas.microsoft.com/office/drawing/2014/main" id="{ED356335-F1E1-92F5-EE95-0DF0F85C8FEF}"/>
              </a:ext>
            </a:extLst>
          </p:cNvPr>
          <p:cNvSpPr>
            <a:spLocks noGrp="1"/>
          </p:cNvSpPr>
          <p:nvPr>
            <p:ph type="body" sz="quarter" idx="28" hasCustomPrompt="1"/>
          </p:nvPr>
        </p:nvSpPr>
        <p:spPr>
          <a:xfrm>
            <a:off x="5346700" y="5681860"/>
            <a:ext cx="603250" cy="430887"/>
          </a:xfrm>
        </p:spPr>
        <p:txBody>
          <a:bodyPr wrap="square">
            <a:spAutoFit/>
          </a:bodyPr>
          <a:lstStyle>
            <a:lvl1pPr marL="0" indent="0">
              <a:buNone/>
              <a:defRPr>
                <a:solidFill>
                  <a:schemeClr val="accent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06</a:t>
            </a:r>
          </a:p>
        </p:txBody>
      </p:sp>
      <p:sp>
        <p:nvSpPr>
          <p:cNvPr id="82" name="Textplatzhalter 12">
            <a:extLst>
              <a:ext uri="{FF2B5EF4-FFF2-40B4-BE49-F238E27FC236}">
                <a16:creationId xmlns:a16="http://schemas.microsoft.com/office/drawing/2014/main" id="{D8D9529F-5B21-7D85-E0CC-A4061023A94D}"/>
              </a:ext>
            </a:extLst>
          </p:cNvPr>
          <p:cNvSpPr>
            <a:spLocks noGrp="1"/>
          </p:cNvSpPr>
          <p:nvPr>
            <p:ph type="body" sz="quarter" idx="29" hasCustomPrompt="1"/>
          </p:nvPr>
        </p:nvSpPr>
        <p:spPr>
          <a:xfrm>
            <a:off x="6085295" y="5681860"/>
            <a:ext cx="5408998" cy="369332"/>
          </a:xfrm>
        </p:spPr>
        <p:txBody>
          <a:bodyPr wrap="square">
            <a:spAutoFit/>
          </a:bodyPr>
          <a:lstStyle>
            <a:lvl1pPr marL="0" indent="0">
              <a:buNone/>
              <a:defRPr sz="2400" b="1">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Agenda topic 6</a:t>
            </a:r>
          </a:p>
        </p:txBody>
      </p:sp>
      <p:sp>
        <p:nvSpPr>
          <p:cNvPr id="83" name="Textplatzhalter 12">
            <a:extLst>
              <a:ext uri="{FF2B5EF4-FFF2-40B4-BE49-F238E27FC236}">
                <a16:creationId xmlns:a16="http://schemas.microsoft.com/office/drawing/2014/main" id="{ABC7AF2C-DB06-B133-E8E0-75E6D0AEFEB0}"/>
              </a:ext>
            </a:extLst>
          </p:cNvPr>
          <p:cNvSpPr>
            <a:spLocks noGrp="1"/>
          </p:cNvSpPr>
          <p:nvPr>
            <p:ph type="body" sz="quarter" idx="30" hasCustomPrompt="1"/>
          </p:nvPr>
        </p:nvSpPr>
        <p:spPr>
          <a:xfrm>
            <a:off x="6085295" y="5991066"/>
            <a:ext cx="5408998" cy="318924"/>
          </a:xfrm>
        </p:spPr>
        <p:txBody>
          <a:bodyPr wrap="square" tIns="72000">
            <a:spAutoFit/>
          </a:bodyPr>
          <a:lstStyle>
            <a:lvl1pPr marL="0" indent="0">
              <a:buNone/>
              <a:defRPr sz="1600" b="0">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Details</a:t>
            </a:r>
          </a:p>
        </p:txBody>
      </p:sp>
      <p:sp>
        <p:nvSpPr>
          <p:cNvPr id="85" name="Textplatzhalter 12">
            <a:extLst>
              <a:ext uri="{FF2B5EF4-FFF2-40B4-BE49-F238E27FC236}">
                <a16:creationId xmlns:a16="http://schemas.microsoft.com/office/drawing/2014/main" id="{8154DE7F-83AF-13CA-5BA5-EE24D95C3AEC}"/>
              </a:ext>
            </a:extLst>
          </p:cNvPr>
          <p:cNvSpPr>
            <a:spLocks noGrp="1"/>
          </p:cNvSpPr>
          <p:nvPr>
            <p:ph type="body" sz="quarter" idx="31" hasCustomPrompt="1"/>
          </p:nvPr>
        </p:nvSpPr>
        <p:spPr>
          <a:xfrm>
            <a:off x="719547" y="1628775"/>
            <a:ext cx="2931570" cy="738664"/>
          </a:xfrm>
        </p:spPr>
        <p:txBody>
          <a:bodyPr wrap="square">
            <a:spAutoFit/>
          </a:bodyPr>
          <a:lstStyle>
            <a:lvl1pPr marL="0" indent="0">
              <a:buNone/>
              <a:defRPr sz="4800" b="1">
                <a:solidFill>
                  <a:schemeClr val="bg1"/>
                </a:solidFill>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Agenda</a:t>
            </a:r>
          </a:p>
        </p:txBody>
      </p:sp>
    </p:spTree>
    <p:extLst>
      <p:ext uri="{BB962C8B-B14F-4D97-AF65-F5344CB8AC3E}">
        <p14:creationId xmlns:p14="http://schemas.microsoft.com/office/powerpoint/2010/main" val="176487637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Agenda 4 topics">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308444273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4" name="Freihandform: Form 13">
            <a:extLst>
              <a:ext uri="{FF2B5EF4-FFF2-40B4-BE49-F238E27FC236}">
                <a16:creationId xmlns:a16="http://schemas.microsoft.com/office/drawing/2014/main" id="{47D2F0D6-826A-8322-E56F-20A4B81CED33}"/>
              </a:ext>
            </a:extLst>
          </p:cNvPr>
          <p:cNvSpPr/>
          <p:nvPr userDrawn="1"/>
        </p:nvSpPr>
        <p:spPr>
          <a:xfrm flipH="1">
            <a:off x="4134250" y="1"/>
            <a:ext cx="8057750" cy="6857999"/>
          </a:xfrm>
          <a:custGeom>
            <a:avLst/>
            <a:gdLst>
              <a:gd name="connsiteX0" fmla="*/ 8057750 w 8057750"/>
              <a:gd name="connsiteY0" fmla="*/ 0 h 6857999"/>
              <a:gd name="connsiteX1" fmla="*/ 1238943 w 8057750"/>
              <a:gd name="connsiteY1" fmla="*/ 0 h 6857999"/>
              <a:gd name="connsiteX2" fmla="*/ 0 w 8057750"/>
              <a:gd name="connsiteY2" fmla="*/ 1648913 h 6857999"/>
              <a:gd name="connsiteX3" fmla="*/ 0 w 8057750"/>
              <a:gd name="connsiteY3" fmla="*/ 6857999 h 6857999"/>
              <a:gd name="connsiteX4" fmla="*/ 2825936 w 8057750"/>
              <a:gd name="connsiteY4" fmla="*/ 6857999 h 68579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57750" h="6857999">
                <a:moveTo>
                  <a:pt x="8057750" y="0"/>
                </a:moveTo>
                <a:lnTo>
                  <a:pt x="1238943" y="0"/>
                </a:lnTo>
                <a:lnTo>
                  <a:pt x="0" y="1648913"/>
                </a:lnTo>
                <a:lnTo>
                  <a:pt x="0" y="6857999"/>
                </a:lnTo>
                <a:lnTo>
                  <a:pt x="2825936" y="6857999"/>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a:p>
        </p:txBody>
      </p:sp>
      <p:sp>
        <p:nvSpPr>
          <p:cNvPr id="3" name="Freihandform: Form 2">
            <a:extLst>
              <a:ext uri="{FF2B5EF4-FFF2-40B4-BE49-F238E27FC236}">
                <a16:creationId xmlns:a16="http://schemas.microsoft.com/office/drawing/2014/main" id="{96FB8F27-0135-C7C9-0DD2-3DCC88A4730A}"/>
              </a:ext>
            </a:extLst>
          </p:cNvPr>
          <p:cNvSpPr/>
          <p:nvPr userDrawn="1"/>
        </p:nvSpPr>
        <p:spPr>
          <a:xfrm>
            <a:off x="0" y="0"/>
            <a:ext cx="4249196" cy="6858000"/>
          </a:xfrm>
          <a:custGeom>
            <a:avLst/>
            <a:gdLst>
              <a:gd name="connsiteX0" fmla="*/ 0 w 4249196"/>
              <a:gd name="connsiteY0" fmla="*/ 0 h 6858000"/>
              <a:gd name="connsiteX1" fmla="*/ 2699439 w 4249196"/>
              <a:gd name="connsiteY1" fmla="*/ 0 h 6858000"/>
              <a:gd name="connsiteX2" fmla="*/ 4249196 w 4249196"/>
              <a:gd name="connsiteY2" fmla="*/ 2062578 h 6858000"/>
              <a:gd name="connsiteX3" fmla="*/ 956514 w 4249196"/>
              <a:gd name="connsiteY3" fmla="*/ 6858000 h 6858000"/>
              <a:gd name="connsiteX4" fmla="*/ 0 w 4249196"/>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49196" h="6858000">
                <a:moveTo>
                  <a:pt x="0" y="0"/>
                </a:moveTo>
                <a:lnTo>
                  <a:pt x="2699439" y="0"/>
                </a:lnTo>
                <a:lnTo>
                  <a:pt x="4249196" y="2062578"/>
                </a:lnTo>
                <a:lnTo>
                  <a:pt x="956514" y="6858000"/>
                </a:lnTo>
                <a:lnTo>
                  <a:pt x="0" y="6858000"/>
                </a:lnTo>
                <a:close/>
              </a:path>
            </a:pathLst>
          </a:custGeom>
          <a:gradFill>
            <a:gsLst>
              <a:gs pos="11000">
                <a:schemeClr val="accent1"/>
              </a:gs>
              <a:gs pos="100000">
                <a:schemeClr val="accent3"/>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p>
        </p:txBody>
      </p:sp>
      <p:grpSp>
        <p:nvGrpSpPr>
          <p:cNvPr id="7" name="Gruppieren 6">
            <a:extLst>
              <a:ext uri="{FF2B5EF4-FFF2-40B4-BE49-F238E27FC236}">
                <a16:creationId xmlns:a16="http://schemas.microsoft.com/office/drawing/2014/main" id="{95E6AD5D-7221-E3C6-DEDD-7632BB58CE18}"/>
              </a:ext>
            </a:extLst>
          </p:cNvPr>
          <p:cNvGrpSpPr/>
          <p:nvPr userDrawn="1"/>
        </p:nvGrpSpPr>
        <p:grpSpPr>
          <a:xfrm>
            <a:off x="9938597" y="441325"/>
            <a:ext cx="1558078" cy="295275"/>
            <a:chOff x="9938597" y="441325"/>
            <a:chExt cx="1558078" cy="295275"/>
          </a:xfrm>
        </p:grpSpPr>
        <p:sp>
          <p:nvSpPr>
            <p:cNvPr id="9" name="Freeform: Shape 10">
              <a:extLst>
                <a:ext uri="{FF2B5EF4-FFF2-40B4-BE49-F238E27FC236}">
                  <a16:creationId xmlns:a16="http://schemas.microsoft.com/office/drawing/2014/main" id="{9C4AB1CA-9EDA-8DD1-E1E4-3BC75A6E6AB7}"/>
                </a:ext>
              </a:extLst>
            </p:cNvPr>
            <p:cNvSpPr/>
            <p:nvPr/>
          </p:nvSpPr>
          <p:spPr>
            <a:xfrm>
              <a:off x="9938597" y="441325"/>
              <a:ext cx="77518" cy="289100"/>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solidFill>
              <a:schemeClr val="accent3"/>
            </a:solidFill>
            <a:ln w="6540" cap="flat">
              <a:noFill/>
              <a:prstDash val="solid"/>
              <a:miter/>
            </a:ln>
          </p:spPr>
          <p:txBody>
            <a:bodyPr rtlCol="0" anchor="ctr"/>
            <a:lstStyle/>
            <a:p>
              <a:endParaRPr lang="en-GB" noProof="0"/>
            </a:p>
          </p:txBody>
        </p:sp>
        <p:sp>
          <p:nvSpPr>
            <p:cNvPr id="10" name="Freeform: Shape 11">
              <a:extLst>
                <a:ext uri="{FF2B5EF4-FFF2-40B4-BE49-F238E27FC236}">
                  <a16:creationId xmlns:a16="http://schemas.microsoft.com/office/drawing/2014/main" id="{A6C3246B-613A-02A5-6E13-F2EB67F70B94}"/>
                </a:ext>
              </a:extLst>
            </p:cNvPr>
            <p:cNvSpPr/>
            <p:nvPr/>
          </p:nvSpPr>
          <p:spPr>
            <a:xfrm>
              <a:off x="10016115" y="441325"/>
              <a:ext cx="1480560" cy="2952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solidFill>
              <a:schemeClr val="accent1"/>
            </a:solidFill>
            <a:ln w="6540" cap="flat">
              <a:noFill/>
              <a:prstDash val="solid"/>
              <a:miter/>
            </a:ln>
          </p:spPr>
          <p:txBody>
            <a:bodyPr rtlCol="0" anchor="ctr"/>
            <a:lstStyle/>
            <a:p>
              <a:endParaRPr lang="en-GB" noProof="0"/>
            </a:p>
          </p:txBody>
        </p:sp>
      </p:gr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85" name="Textplatzhalter 12">
            <a:extLst>
              <a:ext uri="{FF2B5EF4-FFF2-40B4-BE49-F238E27FC236}">
                <a16:creationId xmlns:a16="http://schemas.microsoft.com/office/drawing/2014/main" id="{8154DE7F-83AF-13CA-5BA5-EE24D95C3AEC}"/>
              </a:ext>
            </a:extLst>
          </p:cNvPr>
          <p:cNvSpPr>
            <a:spLocks noGrp="1"/>
          </p:cNvSpPr>
          <p:nvPr>
            <p:ph type="body" sz="quarter" idx="31" hasCustomPrompt="1"/>
          </p:nvPr>
        </p:nvSpPr>
        <p:spPr>
          <a:xfrm>
            <a:off x="719547" y="1628775"/>
            <a:ext cx="2931570" cy="738664"/>
          </a:xfrm>
        </p:spPr>
        <p:txBody>
          <a:bodyPr wrap="square">
            <a:spAutoFit/>
          </a:bodyPr>
          <a:lstStyle>
            <a:lvl1pPr marL="0" indent="0">
              <a:buNone/>
              <a:defRPr sz="4800" b="1">
                <a:solidFill>
                  <a:schemeClr val="bg1"/>
                </a:solidFill>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Agenda</a:t>
            </a:r>
          </a:p>
        </p:txBody>
      </p:sp>
      <p:sp>
        <p:nvSpPr>
          <p:cNvPr id="2" name="Textplatzhalter 12">
            <a:extLst>
              <a:ext uri="{FF2B5EF4-FFF2-40B4-BE49-F238E27FC236}">
                <a16:creationId xmlns:a16="http://schemas.microsoft.com/office/drawing/2014/main" id="{7EDDADE7-6917-594A-90FF-0462A8277BCE}"/>
              </a:ext>
            </a:extLst>
          </p:cNvPr>
          <p:cNvSpPr>
            <a:spLocks noGrp="1"/>
          </p:cNvSpPr>
          <p:nvPr>
            <p:ph type="body" sz="quarter" idx="13" hasCustomPrompt="1"/>
          </p:nvPr>
        </p:nvSpPr>
        <p:spPr>
          <a:xfrm>
            <a:off x="5346700" y="1769188"/>
            <a:ext cx="603250" cy="430887"/>
          </a:xfrm>
        </p:spPr>
        <p:txBody>
          <a:bodyPr wrap="square">
            <a:spAutoFit/>
          </a:bodyPr>
          <a:lstStyle>
            <a:lvl1pPr marL="0" indent="0">
              <a:buNone/>
              <a:defRPr>
                <a:solidFill>
                  <a:schemeClr val="accent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01</a:t>
            </a:r>
          </a:p>
        </p:txBody>
      </p:sp>
      <p:sp>
        <p:nvSpPr>
          <p:cNvPr id="5" name="Textplatzhalter 12">
            <a:extLst>
              <a:ext uri="{FF2B5EF4-FFF2-40B4-BE49-F238E27FC236}">
                <a16:creationId xmlns:a16="http://schemas.microsoft.com/office/drawing/2014/main" id="{C6B071FD-68BB-BE86-AFA9-C982A5B1EAC1}"/>
              </a:ext>
            </a:extLst>
          </p:cNvPr>
          <p:cNvSpPr>
            <a:spLocks noGrp="1"/>
          </p:cNvSpPr>
          <p:nvPr>
            <p:ph type="body" sz="quarter" idx="14" hasCustomPrompt="1"/>
          </p:nvPr>
        </p:nvSpPr>
        <p:spPr>
          <a:xfrm>
            <a:off x="5346699" y="2200075"/>
            <a:ext cx="2892425" cy="369332"/>
          </a:xfrm>
        </p:spPr>
        <p:txBody>
          <a:bodyPr wrap="square">
            <a:spAutoFit/>
          </a:bodyPr>
          <a:lstStyle>
            <a:lvl1pPr marL="0" indent="0">
              <a:buNone/>
              <a:defRPr sz="2400" b="1">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Agenda topic 1</a:t>
            </a:r>
          </a:p>
        </p:txBody>
      </p:sp>
      <p:sp>
        <p:nvSpPr>
          <p:cNvPr id="8" name="Textplatzhalter 12">
            <a:extLst>
              <a:ext uri="{FF2B5EF4-FFF2-40B4-BE49-F238E27FC236}">
                <a16:creationId xmlns:a16="http://schemas.microsoft.com/office/drawing/2014/main" id="{209917FD-61B4-3754-AA8C-E22E76A0F626}"/>
              </a:ext>
            </a:extLst>
          </p:cNvPr>
          <p:cNvSpPr>
            <a:spLocks noGrp="1"/>
          </p:cNvSpPr>
          <p:nvPr>
            <p:ph type="body" sz="quarter" idx="15" hasCustomPrompt="1"/>
          </p:nvPr>
        </p:nvSpPr>
        <p:spPr>
          <a:xfrm>
            <a:off x="5346699" y="2509281"/>
            <a:ext cx="2892425" cy="318924"/>
          </a:xfrm>
        </p:spPr>
        <p:txBody>
          <a:bodyPr wrap="square" tIns="72000">
            <a:spAutoFit/>
          </a:bodyPr>
          <a:lstStyle>
            <a:lvl1pPr marL="0" indent="0">
              <a:buNone/>
              <a:defRPr sz="1600" b="0">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Details</a:t>
            </a:r>
          </a:p>
        </p:txBody>
      </p:sp>
      <p:sp>
        <p:nvSpPr>
          <p:cNvPr id="65" name="Textplatzhalter 12">
            <a:extLst>
              <a:ext uri="{FF2B5EF4-FFF2-40B4-BE49-F238E27FC236}">
                <a16:creationId xmlns:a16="http://schemas.microsoft.com/office/drawing/2014/main" id="{B9713A3D-9F1E-7EAD-C98F-17E713E2A057}"/>
              </a:ext>
            </a:extLst>
          </p:cNvPr>
          <p:cNvSpPr>
            <a:spLocks noGrp="1"/>
          </p:cNvSpPr>
          <p:nvPr>
            <p:ph type="body" sz="quarter" idx="32" hasCustomPrompt="1"/>
          </p:nvPr>
        </p:nvSpPr>
        <p:spPr>
          <a:xfrm>
            <a:off x="8601869" y="1769188"/>
            <a:ext cx="603250" cy="430887"/>
          </a:xfrm>
        </p:spPr>
        <p:txBody>
          <a:bodyPr wrap="square">
            <a:spAutoFit/>
          </a:bodyPr>
          <a:lstStyle>
            <a:lvl1pPr marL="0" indent="0">
              <a:buNone/>
              <a:defRPr>
                <a:solidFill>
                  <a:schemeClr val="accent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02</a:t>
            </a:r>
          </a:p>
        </p:txBody>
      </p:sp>
      <p:sp>
        <p:nvSpPr>
          <p:cNvPr id="66" name="Textplatzhalter 12">
            <a:extLst>
              <a:ext uri="{FF2B5EF4-FFF2-40B4-BE49-F238E27FC236}">
                <a16:creationId xmlns:a16="http://schemas.microsoft.com/office/drawing/2014/main" id="{D990A8A0-AD5D-8426-1E89-27EFB4F807F6}"/>
              </a:ext>
            </a:extLst>
          </p:cNvPr>
          <p:cNvSpPr>
            <a:spLocks noGrp="1"/>
          </p:cNvSpPr>
          <p:nvPr>
            <p:ph type="body" sz="quarter" idx="33" hasCustomPrompt="1"/>
          </p:nvPr>
        </p:nvSpPr>
        <p:spPr>
          <a:xfrm>
            <a:off x="8601868" y="2200075"/>
            <a:ext cx="2892425" cy="369332"/>
          </a:xfrm>
        </p:spPr>
        <p:txBody>
          <a:bodyPr wrap="square">
            <a:spAutoFit/>
          </a:bodyPr>
          <a:lstStyle>
            <a:lvl1pPr marL="0" indent="0">
              <a:buNone/>
              <a:defRPr sz="2400" b="1">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Agenda topic 2</a:t>
            </a:r>
          </a:p>
        </p:txBody>
      </p:sp>
      <p:sp>
        <p:nvSpPr>
          <p:cNvPr id="67" name="Textplatzhalter 12">
            <a:extLst>
              <a:ext uri="{FF2B5EF4-FFF2-40B4-BE49-F238E27FC236}">
                <a16:creationId xmlns:a16="http://schemas.microsoft.com/office/drawing/2014/main" id="{BA26C544-2723-FAC7-1A96-AA2DA2A53821}"/>
              </a:ext>
            </a:extLst>
          </p:cNvPr>
          <p:cNvSpPr>
            <a:spLocks noGrp="1"/>
          </p:cNvSpPr>
          <p:nvPr>
            <p:ph type="body" sz="quarter" idx="34" hasCustomPrompt="1"/>
          </p:nvPr>
        </p:nvSpPr>
        <p:spPr>
          <a:xfrm>
            <a:off x="8601868" y="2509281"/>
            <a:ext cx="2892425" cy="318924"/>
          </a:xfrm>
        </p:spPr>
        <p:txBody>
          <a:bodyPr wrap="square" tIns="72000">
            <a:spAutoFit/>
          </a:bodyPr>
          <a:lstStyle>
            <a:lvl1pPr marL="0" indent="0">
              <a:buNone/>
              <a:defRPr sz="1600" b="0">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Details</a:t>
            </a:r>
          </a:p>
        </p:txBody>
      </p:sp>
      <p:sp>
        <p:nvSpPr>
          <p:cNvPr id="91" name="Textplatzhalter 12">
            <a:extLst>
              <a:ext uri="{FF2B5EF4-FFF2-40B4-BE49-F238E27FC236}">
                <a16:creationId xmlns:a16="http://schemas.microsoft.com/office/drawing/2014/main" id="{32641F2A-1075-3F34-0925-4B14D767DB1C}"/>
              </a:ext>
            </a:extLst>
          </p:cNvPr>
          <p:cNvSpPr>
            <a:spLocks noGrp="1"/>
          </p:cNvSpPr>
          <p:nvPr>
            <p:ph type="body" sz="quarter" idx="35" hasCustomPrompt="1"/>
          </p:nvPr>
        </p:nvSpPr>
        <p:spPr>
          <a:xfrm>
            <a:off x="5346700" y="3882304"/>
            <a:ext cx="603250" cy="430887"/>
          </a:xfrm>
        </p:spPr>
        <p:txBody>
          <a:bodyPr wrap="square">
            <a:spAutoFit/>
          </a:bodyPr>
          <a:lstStyle>
            <a:lvl1pPr marL="0" indent="0">
              <a:buNone/>
              <a:defRPr>
                <a:solidFill>
                  <a:schemeClr val="accent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03</a:t>
            </a:r>
          </a:p>
        </p:txBody>
      </p:sp>
      <p:sp>
        <p:nvSpPr>
          <p:cNvPr id="92" name="Textplatzhalter 12">
            <a:extLst>
              <a:ext uri="{FF2B5EF4-FFF2-40B4-BE49-F238E27FC236}">
                <a16:creationId xmlns:a16="http://schemas.microsoft.com/office/drawing/2014/main" id="{14611E4A-E9E3-01A1-1ADE-3FD056491EF4}"/>
              </a:ext>
            </a:extLst>
          </p:cNvPr>
          <p:cNvSpPr>
            <a:spLocks noGrp="1"/>
          </p:cNvSpPr>
          <p:nvPr>
            <p:ph type="body" sz="quarter" idx="36" hasCustomPrompt="1"/>
          </p:nvPr>
        </p:nvSpPr>
        <p:spPr>
          <a:xfrm>
            <a:off x="5346699" y="4313191"/>
            <a:ext cx="2892425" cy="369332"/>
          </a:xfrm>
        </p:spPr>
        <p:txBody>
          <a:bodyPr wrap="square">
            <a:spAutoFit/>
          </a:bodyPr>
          <a:lstStyle>
            <a:lvl1pPr marL="0" indent="0">
              <a:buNone/>
              <a:defRPr sz="2400" b="1">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Agenda topic 3</a:t>
            </a:r>
          </a:p>
        </p:txBody>
      </p:sp>
      <p:sp>
        <p:nvSpPr>
          <p:cNvPr id="93" name="Textplatzhalter 12">
            <a:extLst>
              <a:ext uri="{FF2B5EF4-FFF2-40B4-BE49-F238E27FC236}">
                <a16:creationId xmlns:a16="http://schemas.microsoft.com/office/drawing/2014/main" id="{F33BF8CE-0F27-B798-4767-9DEEDF11CA2D}"/>
              </a:ext>
            </a:extLst>
          </p:cNvPr>
          <p:cNvSpPr>
            <a:spLocks noGrp="1"/>
          </p:cNvSpPr>
          <p:nvPr>
            <p:ph type="body" sz="quarter" idx="37" hasCustomPrompt="1"/>
          </p:nvPr>
        </p:nvSpPr>
        <p:spPr>
          <a:xfrm>
            <a:off x="5346699" y="4622397"/>
            <a:ext cx="2892425" cy="318924"/>
          </a:xfrm>
        </p:spPr>
        <p:txBody>
          <a:bodyPr wrap="square" tIns="72000">
            <a:spAutoFit/>
          </a:bodyPr>
          <a:lstStyle>
            <a:lvl1pPr marL="0" indent="0">
              <a:buNone/>
              <a:defRPr sz="1600" b="0">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Details</a:t>
            </a:r>
          </a:p>
        </p:txBody>
      </p:sp>
      <p:sp>
        <p:nvSpPr>
          <p:cNvPr id="94" name="Textplatzhalter 12">
            <a:extLst>
              <a:ext uri="{FF2B5EF4-FFF2-40B4-BE49-F238E27FC236}">
                <a16:creationId xmlns:a16="http://schemas.microsoft.com/office/drawing/2014/main" id="{A1C324CD-3192-114D-70CF-6F8FC5EE76B4}"/>
              </a:ext>
            </a:extLst>
          </p:cNvPr>
          <p:cNvSpPr>
            <a:spLocks noGrp="1"/>
          </p:cNvSpPr>
          <p:nvPr>
            <p:ph type="body" sz="quarter" idx="38" hasCustomPrompt="1"/>
          </p:nvPr>
        </p:nvSpPr>
        <p:spPr>
          <a:xfrm>
            <a:off x="8601869" y="3882304"/>
            <a:ext cx="603250" cy="430887"/>
          </a:xfrm>
        </p:spPr>
        <p:txBody>
          <a:bodyPr wrap="square">
            <a:spAutoFit/>
          </a:bodyPr>
          <a:lstStyle>
            <a:lvl1pPr marL="0" indent="0">
              <a:buNone/>
              <a:defRPr>
                <a:solidFill>
                  <a:schemeClr val="accent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04</a:t>
            </a:r>
          </a:p>
        </p:txBody>
      </p:sp>
      <p:sp>
        <p:nvSpPr>
          <p:cNvPr id="95" name="Textplatzhalter 12">
            <a:extLst>
              <a:ext uri="{FF2B5EF4-FFF2-40B4-BE49-F238E27FC236}">
                <a16:creationId xmlns:a16="http://schemas.microsoft.com/office/drawing/2014/main" id="{D7C4AEB6-C16B-9516-EAD8-0A9918ACE331}"/>
              </a:ext>
            </a:extLst>
          </p:cNvPr>
          <p:cNvSpPr>
            <a:spLocks noGrp="1"/>
          </p:cNvSpPr>
          <p:nvPr>
            <p:ph type="body" sz="quarter" idx="39" hasCustomPrompt="1"/>
          </p:nvPr>
        </p:nvSpPr>
        <p:spPr>
          <a:xfrm>
            <a:off x="8601868" y="4313191"/>
            <a:ext cx="2892425" cy="369332"/>
          </a:xfrm>
        </p:spPr>
        <p:txBody>
          <a:bodyPr wrap="square">
            <a:spAutoFit/>
          </a:bodyPr>
          <a:lstStyle>
            <a:lvl1pPr marL="0" indent="0">
              <a:buNone/>
              <a:defRPr sz="2400" b="1">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Agenda topic 4</a:t>
            </a:r>
          </a:p>
        </p:txBody>
      </p:sp>
      <p:sp>
        <p:nvSpPr>
          <p:cNvPr id="96" name="Textplatzhalter 12">
            <a:extLst>
              <a:ext uri="{FF2B5EF4-FFF2-40B4-BE49-F238E27FC236}">
                <a16:creationId xmlns:a16="http://schemas.microsoft.com/office/drawing/2014/main" id="{7F8954A6-F085-5859-9286-A1458AD0290D}"/>
              </a:ext>
            </a:extLst>
          </p:cNvPr>
          <p:cNvSpPr>
            <a:spLocks noGrp="1"/>
          </p:cNvSpPr>
          <p:nvPr>
            <p:ph type="body" sz="quarter" idx="40" hasCustomPrompt="1"/>
          </p:nvPr>
        </p:nvSpPr>
        <p:spPr>
          <a:xfrm>
            <a:off x="8601868" y="4622397"/>
            <a:ext cx="2892425" cy="318924"/>
          </a:xfrm>
        </p:spPr>
        <p:txBody>
          <a:bodyPr wrap="square" tIns="72000">
            <a:spAutoFit/>
          </a:bodyPr>
          <a:lstStyle>
            <a:lvl1pPr marL="0" indent="0">
              <a:buNone/>
              <a:defRPr sz="1600" b="0">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Details</a:t>
            </a:r>
          </a:p>
        </p:txBody>
      </p:sp>
    </p:spTree>
    <p:extLst>
      <p:ext uri="{BB962C8B-B14F-4D97-AF65-F5344CB8AC3E}">
        <p14:creationId xmlns:p14="http://schemas.microsoft.com/office/powerpoint/2010/main" val="4843947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Gradient &amp; content 1">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328691489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1" name="Freihandform: Form 10">
            <a:extLst>
              <a:ext uri="{FF2B5EF4-FFF2-40B4-BE49-F238E27FC236}">
                <a16:creationId xmlns:a16="http://schemas.microsoft.com/office/drawing/2014/main" id="{17D09648-0C75-DD97-7551-5CA070758DD6}"/>
              </a:ext>
            </a:extLst>
          </p:cNvPr>
          <p:cNvSpPr/>
          <p:nvPr userDrawn="1"/>
        </p:nvSpPr>
        <p:spPr>
          <a:xfrm flipH="1">
            <a:off x="3386699" y="1"/>
            <a:ext cx="8813269" cy="6857999"/>
          </a:xfrm>
          <a:custGeom>
            <a:avLst/>
            <a:gdLst>
              <a:gd name="connsiteX0" fmla="*/ 8813269 w 8813269"/>
              <a:gd name="connsiteY0" fmla="*/ 0 h 6857999"/>
              <a:gd name="connsiteX1" fmla="*/ 1994462 w 8813269"/>
              <a:gd name="connsiteY1" fmla="*/ 0 h 6857999"/>
              <a:gd name="connsiteX2" fmla="*/ 0 w 8813269"/>
              <a:gd name="connsiteY2" fmla="*/ 2654436 h 6857999"/>
              <a:gd name="connsiteX3" fmla="*/ 0 w 8813269"/>
              <a:gd name="connsiteY3" fmla="*/ 6857999 h 6857999"/>
              <a:gd name="connsiteX4" fmla="*/ 3581455 w 8813269"/>
              <a:gd name="connsiteY4" fmla="*/ 6857999 h 68579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13269" h="6857999">
                <a:moveTo>
                  <a:pt x="8813269" y="0"/>
                </a:moveTo>
                <a:lnTo>
                  <a:pt x="1994462" y="0"/>
                </a:lnTo>
                <a:lnTo>
                  <a:pt x="0" y="2654436"/>
                </a:lnTo>
                <a:lnTo>
                  <a:pt x="0" y="6857999"/>
                </a:lnTo>
                <a:lnTo>
                  <a:pt x="3581455" y="6857999"/>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a:p>
        </p:txBody>
      </p:sp>
      <p:grpSp>
        <p:nvGrpSpPr>
          <p:cNvPr id="7" name="Gruppieren 6">
            <a:extLst>
              <a:ext uri="{FF2B5EF4-FFF2-40B4-BE49-F238E27FC236}">
                <a16:creationId xmlns:a16="http://schemas.microsoft.com/office/drawing/2014/main" id="{95E6AD5D-7221-E3C6-DEDD-7632BB58CE18}"/>
              </a:ext>
            </a:extLst>
          </p:cNvPr>
          <p:cNvGrpSpPr/>
          <p:nvPr userDrawn="1"/>
        </p:nvGrpSpPr>
        <p:grpSpPr>
          <a:xfrm>
            <a:off x="9938597" y="441325"/>
            <a:ext cx="1558078" cy="295275"/>
            <a:chOff x="9938597" y="441325"/>
            <a:chExt cx="1558078" cy="295275"/>
          </a:xfrm>
        </p:grpSpPr>
        <p:sp>
          <p:nvSpPr>
            <p:cNvPr id="9" name="Freeform: Shape 10">
              <a:extLst>
                <a:ext uri="{FF2B5EF4-FFF2-40B4-BE49-F238E27FC236}">
                  <a16:creationId xmlns:a16="http://schemas.microsoft.com/office/drawing/2014/main" id="{9C4AB1CA-9EDA-8DD1-E1E4-3BC75A6E6AB7}"/>
                </a:ext>
              </a:extLst>
            </p:cNvPr>
            <p:cNvSpPr/>
            <p:nvPr/>
          </p:nvSpPr>
          <p:spPr>
            <a:xfrm>
              <a:off x="9938597" y="441325"/>
              <a:ext cx="77518" cy="289100"/>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solidFill>
              <a:schemeClr val="accent3"/>
            </a:solidFill>
            <a:ln w="6540" cap="flat">
              <a:noFill/>
              <a:prstDash val="solid"/>
              <a:miter/>
            </a:ln>
          </p:spPr>
          <p:txBody>
            <a:bodyPr rtlCol="0" anchor="ctr"/>
            <a:lstStyle/>
            <a:p>
              <a:endParaRPr lang="en-GB" noProof="0"/>
            </a:p>
          </p:txBody>
        </p:sp>
        <p:sp>
          <p:nvSpPr>
            <p:cNvPr id="10" name="Freeform: Shape 11">
              <a:extLst>
                <a:ext uri="{FF2B5EF4-FFF2-40B4-BE49-F238E27FC236}">
                  <a16:creationId xmlns:a16="http://schemas.microsoft.com/office/drawing/2014/main" id="{A6C3246B-613A-02A5-6E13-F2EB67F70B94}"/>
                </a:ext>
              </a:extLst>
            </p:cNvPr>
            <p:cNvSpPr/>
            <p:nvPr/>
          </p:nvSpPr>
          <p:spPr>
            <a:xfrm>
              <a:off x="10016115" y="441325"/>
              <a:ext cx="1480560" cy="2952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solidFill>
              <a:schemeClr val="accent1"/>
            </a:solidFill>
            <a:ln w="6540" cap="flat">
              <a:noFill/>
              <a:prstDash val="solid"/>
              <a:miter/>
            </a:ln>
          </p:spPr>
          <p:txBody>
            <a:bodyPr rtlCol="0" anchor="ctr"/>
            <a:lstStyle/>
            <a:p>
              <a:endParaRPr lang="en-GB" noProof="0"/>
            </a:p>
          </p:txBody>
        </p:sp>
      </p:gr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64" name="Freihandform: Form 63">
            <a:extLst>
              <a:ext uri="{FF2B5EF4-FFF2-40B4-BE49-F238E27FC236}">
                <a16:creationId xmlns:a16="http://schemas.microsoft.com/office/drawing/2014/main" id="{B70FF43D-DC81-AC09-45B7-E3BB2388D467}"/>
              </a:ext>
            </a:extLst>
          </p:cNvPr>
          <p:cNvSpPr/>
          <p:nvPr userDrawn="1"/>
        </p:nvSpPr>
        <p:spPr>
          <a:xfrm>
            <a:off x="0" y="0"/>
            <a:ext cx="6096000" cy="6873277"/>
          </a:xfrm>
          <a:custGeom>
            <a:avLst/>
            <a:gdLst>
              <a:gd name="connsiteX0" fmla="*/ 0 w 6096000"/>
              <a:gd name="connsiteY0" fmla="*/ 0 h 6858000"/>
              <a:gd name="connsiteX1" fmla="*/ 189454 w 6096000"/>
              <a:gd name="connsiteY1" fmla="*/ 0 h 6858000"/>
              <a:gd name="connsiteX2" fmla="*/ 4546243 w 6096000"/>
              <a:gd name="connsiteY2" fmla="*/ 0 h 6858000"/>
              <a:gd name="connsiteX3" fmla="*/ 6096000 w 6096000"/>
              <a:gd name="connsiteY3" fmla="*/ 2062577 h 6858000"/>
              <a:gd name="connsiteX4" fmla="*/ 2803319 w 6096000"/>
              <a:gd name="connsiteY4" fmla="*/ 6858000 h 6858000"/>
              <a:gd name="connsiteX5" fmla="*/ 189454 w 6096000"/>
              <a:gd name="connsiteY5" fmla="*/ 6858000 h 6858000"/>
              <a:gd name="connsiteX6" fmla="*/ 0 w 6096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0" h="6858000">
                <a:moveTo>
                  <a:pt x="0" y="0"/>
                </a:moveTo>
                <a:lnTo>
                  <a:pt x="189454" y="0"/>
                </a:lnTo>
                <a:lnTo>
                  <a:pt x="4546243" y="0"/>
                </a:lnTo>
                <a:lnTo>
                  <a:pt x="6096000" y="2062577"/>
                </a:lnTo>
                <a:lnTo>
                  <a:pt x="2803319" y="6858000"/>
                </a:lnTo>
                <a:lnTo>
                  <a:pt x="189454" y="6858000"/>
                </a:lnTo>
                <a:lnTo>
                  <a:pt x="0" y="6858000"/>
                </a:lnTo>
                <a:close/>
              </a:path>
            </a:pathLst>
          </a:custGeom>
          <a:gradFill>
            <a:gsLst>
              <a:gs pos="11000">
                <a:schemeClr val="accent1"/>
              </a:gs>
              <a:gs pos="100000">
                <a:schemeClr val="accent3"/>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p>
        </p:txBody>
      </p:sp>
      <p:sp>
        <p:nvSpPr>
          <p:cNvPr id="27" name="Titel 26">
            <a:extLst>
              <a:ext uri="{FF2B5EF4-FFF2-40B4-BE49-F238E27FC236}">
                <a16:creationId xmlns:a16="http://schemas.microsoft.com/office/drawing/2014/main" id="{C13B8925-254E-71DF-C904-6A94BAA0B7FE}"/>
              </a:ext>
            </a:extLst>
          </p:cNvPr>
          <p:cNvSpPr>
            <a:spLocks noGrp="1"/>
          </p:cNvSpPr>
          <p:nvPr>
            <p:ph type="title" hasCustomPrompt="1"/>
          </p:nvPr>
        </p:nvSpPr>
        <p:spPr>
          <a:xfrm>
            <a:off x="695325" y="372268"/>
            <a:ext cx="3973494" cy="997196"/>
          </a:xfrm>
        </p:spPr>
        <p:txBody>
          <a:bodyPr vert="horz"/>
          <a:lstStyle>
            <a:lvl1pPr>
              <a:defRPr>
                <a:solidFill>
                  <a:schemeClr val="bg1"/>
                </a:solidFill>
              </a:defRPr>
            </a:lvl1pPr>
          </a:lstStyle>
          <a:p>
            <a:r>
              <a:rPr lang="en-GB" noProof="0"/>
              <a:t>Title, Medium, 36pt</a:t>
            </a:r>
          </a:p>
        </p:txBody>
      </p:sp>
      <p:sp>
        <p:nvSpPr>
          <p:cNvPr id="28" name="Textplatzhalter 7">
            <a:extLst>
              <a:ext uri="{FF2B5EF4-FFF2-40B4-BE49-F238E27FC236}">
                <a16:creationId xmlns:a16="http://schemas.microsoft.com/office/drawing/2014/main" id="{A8F2504F-652C-D4B3-CCB2-0D520D12CD37}"/>
              </a:ext>
            </a:extLst>
          </p:cNvPr>
          <p:cNvSpPr>
            <a:spLocks noGrp="1"/>
          </p:cNvSpPr>
          <p:nvPr>
            <p:ph type="body" sz="quarter" idx="13" hasCustomPrompt="1"/>
          </p:nvPr>
        </p:nvSpPr>
        <p:spPr>
          <a:xfrm>
            <a:off x="695325" y="815466"/>
            <a:ext cx="3973652" cy="350838"/>
          </a:xfrm>
        </p:spPr>
        <p:txBody>
          <a:bodyPr tIns="72000">
            <a:noAutofit/>
          </a:bodyPr>
          <a:lstStyle>
            <a:lvl1pPr marL="0" indent="0">
              <a:buNone/>
              <a:defRPr sz="2400">
                <a:solidFill>
                  <a:schemeClr val="bg1"/>
                </a:solidFill>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Subtitle, Medium, 24pt</a:t>
            </a:r>
          </a:p>
        </p:txBody>
      </p:sp>
      <p:sp>
        <p:nvSpPr>
          <p:cNvPr id="69" name="Inhaltsplatzhalter 2">
            <a:extLst>
              <a:ext uri="{FF2B5EF4-FFF2-40B4-BE49-F238E27FC236}">
                <a16:creationId xmlns:a16="http://schemas.microsoft.com/office/drawing/2014/main" id="{CC7C7637-E6BD-D078-604D-4F2FFF33B87E}"/>
              </a:ext>
            </a:extLst>
          </p:cNvPr>
          <p:cNvSpPr>
            <a:spLocks noGrp="1"/>
          </p:cNvSpPr>
          <p:nvPr>
            <p:ph idx="1" hasCustomPrompt="1"/>
          </p:nvPr>
        </p:nvSpPr>
        <p:spPr>
          <a:xfrm>
            <a:off x="695325" y="1628775"/>
            <a:ext cx="3973494" cy="2079625"/>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70" name="Inhaltsplatzhalter 2">
            <a:extLst>
              <a:ext uri="{FF2B5EF4-FFF2-40B4-BE49-F238E27FC236}">
                <a16:creationId xmlns:a16="http://schemas.microsoft.com/office/drawing/2014/main" id="{6C8D42EA-46C6-E0C6-8B33-A0EB00E49C3B}"/>
              </a:ext>
            </a:extLst>
          </p:cNvPr>
          <p:cNvSpPr>
            <a:spLocks noGrp="1"/>
          </p:cNvSpPr>
          <p:nvPr>
            <p:ph idx="14" hasCustomPrompt="1"/>
          </p:nvPr>
        </p:nvSpPr>
        <p:spPr>
          <a:xfrm>
            <a:off x="6527799" y="1628775"/>
            <a:ext cx="4966493" cy="4608513"/>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71" name="Fußzeilenplatzhalter 70">
            <a:extLst>
              <a:ext uri="{FF2B5EF4-FFF2-40B4-BE49-F238E27FC236}">
                <a16:creationId xmlns:a16="http://schemas.microsoft.com/office/drawing/2014/main" id="{BBE6D205-A0A1-2B93-3D00-8BF192968312}"/>
              </a:ext>
            </a:extLst>
          </p:cNvPr>
          <p:cNvSpPr>
            <a:spLocks noGrp="1"/>
          </p:cNvSpPr>
          <p:nvPr>
            <p:ph type="ftr" sz="quarter" idx="15"/>
          </p:nvPr>
        </p:nvSpPr>
        <p:spPr>
          <a:xfrm>
            <a:off x="695325" y="6561220"/>
            <a:ext cx="1882775" cy="184666"/>
          </a:xfrm>
        </p:spPr>
        <p:txBody>
          <a:bodyPr/>
          <a:lstStyle>
            <a:lvl1pPr>
              <a:defRPr>
                <a:solidFill>
                  <a:schemeClr val="bg1"/>
                </a:solidFill>
              </a:defRPr>
            </a:lvl1pPr>
          </a:lstStyle>
          <a:p>
            <a:r>
              <a:rPr lang="en-GB" noProof="0"/>
              <a:t>Footer</a:t>
            </a:r>
          </a:p>
        </p:txBody>
      </p:sp>
    </p:spTree>
    <p:extLst>
      <p:ext uri="{BB962C8B-B14F-4D97-AF65-F5344CB8AC3E}">
        <p14:creationId xmlns:p14="http://schemas.microsoft.com/office/powerpoint/2010/main" val="864543406"/>
      </p:ext>
    </p:extLst>
  </p:cSld>
  <p:clrMapOvr>
    <a:masterClrMapping/>
  </p:clrMapOvr>
  <p:extLst>
    <p:ext uri="{DCECCB84-F9BA-43D5-87BE-67443E8EF086}">
      <p15:sldGuideLst xmlns:p15="http://schemas.microsoft.com/office/powerpoint/2012/main">
        <p15:guide id="1" pos="3840" userDrawn="1">
          <p15:clr>
            <a:srgbClr val="FBAE40"/>
          </p15:clr>
        </p15:guide>
        <p15:guide id="2" pos="4112"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Gradient &amp; content 2">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283739739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Freihandform: Form 2">
            <a:extLst>
              <a:ext uri="{FF2B5EF4-FFF2-40B4-BE49-F238E27FC236}">
                <a16:creationId xmlns:a16="http://schemas.microsoft.com/office/drawing/2014/main" id="{FF0E11F7-669A-48F2-38EE-771CAD614C11}"/>
              </a:ext>
            </a:extLst>
          </p:cNvPr>
          <p:cNvSpPr/>
          <p:nvPr userDrawn="1"/>
        </p:nvSpPr>
        <p:spPr>
          <a:xfrm>
            <a:off x="0" y="0"/>
            <a:ext cx="5267525" cy="6857999"/>
          </a:xfrm>
          <a:custGeom>
            <a:avLst/>
            <a:gdLst>
              <a:gd name="connsiteX0" fmla="*/ 0 w 5267525"/>
              <a:gd name="connsiteY0" fmla="*/ 0 h 6857999"/>
              <a:gd name="connsiteX1" fmla="*/ 5267525 w 5267525"/>
              <a:gd name="connsiteY1" fmla="*/ 0 h 6857999"/>
              <a:gd name="connsiteX2" fmla="*/ 5267525 w 5267525"/>
              <a:gd name="connsiteY2" fmla="*/ 3429000 h 6857999"/>
              <a:gd name="connsiteX3" fmla="*/ 5267525 w 5267525"/>
              <a:gd name="connsiteY3" fmla="*/ 4307861 h 6857999"/>
              <a:gd name="connsiteX4" fmla="*/ 3398911 w 5267525"/>
              <a:gd name="connsiteY4" fmla="*/ 6857999 h 6857999"/>
              <a:gd name="connsiteX5" fmla="*/ 0 w 5267525"/>
              <a:gd name="connsiteY5"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67525" h="6857999">
                <a:moveTo>
                  <a:pt x="0" y="0"/>
                </a:moveTo>
                <a:lnTo>
                  <a:pt x="5267525" y="0"/>
                </a:lnTo>
                <a:lnTo>
                  <a:pt x="5267525" y="3429000"/>
                </a:lnTo>
                <a:lnTo>
                  <a:pt x="5267525" y="4307861"/>
                </a:lnTo>
                <a:lnTo>
                  <a:pt x="3398911" y="6857999"/>
                </a:lnTo>
                <a:lnTo>
                  <a:pt x="0" y="6857999"/>
                </a:lnTo>
                <a:close/>
              </a:path>
            </a:pathLst>
          </a:custGeom>
          <a:gradFill>
            <a:gsLst>
              <a:gs pos="11000">
                <a:schemeClr val="accent1"/>
              </a:gs>
              <a:gs pos="100000">
                <a:schemeClr val="accent3"/>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solidFill>
                <a:schemeClr val="lt1"/>
              </a:solidFill>
            </a:endParaRPr>
          </a:p>
        </p:txBody>
      </p:sp>
      <p:grpSp>
        <p:nvGrpSpPr>
          <p:cNvPr id="7" name="Gruppieren 6">
            <a:extLst>
              <a:ext uri="{FF2B5EF4-FFF2-40B4-BE49-F238E27FC236}">
                <a16:creationId xmlns:a16="http://schemas.microsoft.com/office/drawing/2014/main" id="{95E6AD5D-7221-E3C6-DEDD-7632BB58CE18}"/>
              </a:ext>
            </a:extLst>
          </p:cNvPr>
          <p:cNvGrpSpPr/>
          <p:nvPr userDrawn="1"/>
        </p:nvGrpSpPr>
        <p:grpSpPr>
          <a:xfrm>
            <a:off x="9938597" y="441325"/>
            <a:ext cx="1558078" cy="295275"/>
            <a:chOff x="9938597" y="441325"/>
            <a:chExt cx="1558078" cy="295275"/>
          </a:xfrm>
        </p:grpSpPr>
        <p:sp>
          <p:nvSpPr>
            <p:cNvPr id="9" name="Freeform: Shape 10">
              <a:extLst>
                <a:ext uri="{FF2B5EF4-FFF2-40B4-BE49-F238E27FC236}">
                  <a16:creationId xmlns:a16="http://schemas.microsoft.com/office/drawing/2014/main" id="{9C4AB1CA-9EDA-8DD1-E1E4-3BC75A6E6AB7}"/>
                </a:ext>
              </a:extLst>
            </p:cNvPr>
            <p:cNvSpPr/>
            <p:nvPr/>
          </p:nvSpPr>
          <p:spPr>
            <a:xfrm>
              <a:off x="9938597" y="441325"/>
              <a:ext cx="77518" cy="289100"/>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solidFill>
              <a:schemeClr val="accent3"/>
            </a:solidFill>
            <a:ln w="6540" cap="flat">
              <a:noFill/>
              <a:prstDash val="solid"/>
              <a:miter/>
            </a:ln>
          </p:spPr>
          <p:txBody>
            <a:bodyPr rtlCol="0" anchor="ctr"/>
            <a:lstStyle/>
            <a:p>
              <a:endParaRPr lang="en-GB" noProof="0"/>
            </a:p>
          </p:txBody>
        </p:sp>
        <p:sp>
          <p:nvSpPr>
            <p:cNvPr id="10" name="Freeform: Shape 11">
              <a:extLst>
                <a:ext uri="{FF2B5EF4-FFF2-40B4-BE49-F238E27FC236}">
                  <a16:creationId xmlns:a16="http://schemas.microsoft.com/office/drawing/2014/main" id="{A6C3246B-613A-02A5-6E13-F2EB67F70B94}"/>
                </a:ext>
              </a:extLst>
            </p:cNvPr>
            <p:cNvSpPr/>
            <p:nvPr/>
          </p:nvSpPr>
          <p:spPr>
            <a:xfrm>
              <a:off x="10016115" y="441325"/>
              <a:ext cx="1480560" cy="2952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solidFill>
              <a:schemeClr val="accent1"/>
            </a:solidFill>
            <a:ln w="6540" cap="flat">
              <a:noFill/>
              <a:prstDash val="solid"/>
              <a:miter/>
            </a:ln>
          </p:spPr>
          <p:txBody>
            <a:bodyPr rtlCol="0" anchor="ctr"/>
            <a:lstStyle/>
            <a:p>
              <a:endParaRPr lang="en-GB" noProof="0"/>
            </a:p>
          </p:txBody>
        </p:sp>
      </p:gr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27" name="Titel 26">
            <a:extLst>
              <a:ext uri="{FF2B5EF4-FFF2-40B4-BE49-F238E27FC236}">
                <a16:creationId xmlns:a16="http://schemas.microsoft.com/office/drawing/2014/main" id="{C13B8925-254E-71DF-C904-6A94BAA0B7FE}"/>
              </a:ext>
            </a:extLst>
          </p:cNvPr>
          <p:cNvSpPr>
            <a:spLocks noGrp="1"/>
          </p:cNvSpPr>
          <p:nvPr>
            <p:ph type="title" hasCustomPrompt="1"/>
          </p:nvPr>
        </p:nvSpPr>
        <p:spPr>
          <a:xfrm>
            <a:off x="695325" y="372268"/>
            <a:ext cx="3973494" cy="997196"/>
          </a:xfrm>
        </p:spPr>
        <p:txBody>
          <a:bodyPr vert="horz"/>
          <a:lstStyle>
            <a:lvl1pPr>
              <a:defRPr>
                <a:solidFill>
                  <a:schemeClr val="bg1"/>
                </a:solidFill>
              </a:defRPr>
            </a:lvl1pPr>
          </a:lstStyle>
          <a:p>
            <a:r>
              <a:rPr lang="en-GB" noProof="0"/>
              <a:t>Title, Medium, 36pt</a:t>
            </a:r>
          </a:p>
        </p:txBody>
      </p:sp>
      <p:sp>
        <p:nvSpPr>
          <p:cNvPr id="28" name="Textplatzhalter 7">
            <a:extLst>
              <a:ext uri="{FF2B5EF4-FFF2-40B4-BE49-F238E27FC236}">
                <a16:creationId xmlns:a16="http://schemas.microsoft.com/office/drawing/2014/main" id="{A8F2504F-652C-D4B3-CCB2-0D520D12CD37}"/>
              </a:ext>
            </a:extLst>
          </p:cNvPr>
          <p:cNvSpPr>
            <a:spLocks noGrp="1"/>
          </p:cNvSpPr>
          <p:nvPr>
            <p:ph type="body" sz="quarter" idx="13" hasCustomPrompt="1"/>
          </p:nvPr>
        </p:nvSpPr>
        <p:spPr>
          <a:xfrm>
            <a:off x="695325" y="815466"/>
            <a:ext cx="3973652" cy="350838"/>
          </a:xfrm>
        </p:spPr>
        <p:txBody>
          <a:bodyPr tIns="72000">
            <a:noAutofit/>
          </a:bodyPr>
          <a:lstStyle>
            <a:lvl1pPr marL="0" indent="0">
              <a:buNone/>
              <a:defRPr sz="2400">
                <a:solidFill>
                  <a:schemeClr val="bg1"/>
                </a:solidFill>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Subtitle, Medium, 24pt</a:t>
            </a:r>
          </a:p>
        </p:txBody>
      </p:sp>
      <p:sp>
        <p:nvSpPr>
          <p:cNvPr id="69" name="Inhaltsplatzhalter 2">
            <a:extLst>
              <a:ext uri="{FF2B5EF4-FFF2-40B4-BE49-F238E27FC236}">
                <a16:creationId xmlns:a16="http://schemas.microsoft.com/office/drawing/2014/main" id="{CC7C7637-E6BD-D078-604D-4F2FFF33B87E}"/>
              </a:ext>
            </a:extLst>
          </p:cNvPr>
          <p:cNvSpPr>
            <a:spLocks noGrp="1"/>
          </p:cNvSpPr>
          <p:nvPr>
            <p:ph idx="1" hasCustomPrompt="1"/>
          </p:nvPr>
        </p:nvSpPr>
        <p:spPr>
          <a:xfrm>
            <a:off x="695325" y="1628775"/>
            <a:ext cx="3973494" cy="2975498"/>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70" name="Inhaltsplatzhalter 2">
            <a:extLst>
              <a:ext uri="{FF2B5EF4-FFF2-40B4-BE49-F238E27FC236}">
                <a16:creationId xmlns:a16="http://schemas.microsoft.com/office/drawing/2014/main" id="{6C8D42EA-46C6-E0C6-8B33-A0EB00E49C3B}"/>
              </a:ext>
            </a:extLst>
          </p:cNvPr>
          <p:cNvSpPr>
            <a:spLocks noGrp="1"/>
          </p:cNvSpPr>
          <p:nvPr>
            <p:ph idx="14" hasCustomPrompt="1"/>
          </p:nvPr>
        </p:nvSpPr>
        <p:spPr>
          <a:xfrm>
            <a:off x="5700713" y="1628775"/>
            <a:ext cx="5793579" cy="4608513"/>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2" name="Fußzeilenplatzhalter 1">
            <a:extLst>
              <a:ext uri="{FF2B5EF4-FFF2-40B4-BE49-F238E27FC236}">
                <a16:creationId xmlns:a16="http://schemas.microsoft.com/office/drawing/2014/main" id="{FF18CE59-F5B8-932D-9CA0-2DFEE9B19A95}"/>
              </a:ext>
            </a:extLst>
          </p:cNvPr>
          <p:cNvSpPr>
            <a:spLocks noGrp="1"/>
          </p:cNvSpPr>
          <p:nvPr>
            <p:ph type="ftr" sz="quarter" idx="15"/>
          </p:nvPr>
        </p:nvSpPr>
        <p:spPr>
          <a:xfrm>
            <a:off x="695326" y="6561220"/>
            <a:ext cx="2476500" cy="184666"/>
          </a:xfrm>
        </p:spPr>
        <p:txBody>
          <a:bodyPr/>
          <a:lstStyle>
            <a:lvl1pPr>
              <a:defRPr>
                <a:solidFill>
                  <a:schemeClr val="bg1"/>
                </a:solidFill>
              </a:defRPr>
            </a:lvl1pPr>
          </a:lstStyle>
          <a:p>
            <a:r>
              <a:rPr lang="en-GB" noProof="0"/>
              <a:t>Footer</a:t>
            </a:r>
          </a:p>
        </p:txBody>
      </p:sp>
    </p:spTree>
    <p:extLst>
      <p:ext uri="{BB962C8B-B14F-4D97-AF65-F5344CB8AC3E}">
        <p14:creationId xmlns:p14="http://schemas.microsoft.com/office/powerpoint/2010/main" val="4278781911"/>
      </p:ext>
    </p:extLst>
  </p:cSld>
  <p:clrMapOvr>
    <a:masterClrMapping/>
  </p:clrMapOvr>
  <p:extLst>
    <p:ext uri="{DCECCB84-F9BA-43D5-87BE-67443E8EF086}">
      <p15:sldGuideLst xmlns:p15="http://schemas.microsoft.com/office/powerpoint/2012/main">
        <p15:guide id="1" pos="3318" userDrawn="1">
          <p15:clr>
            <a:srgbClr val="FBAE40"/>
          </p15:clr>
        </p15:guide>
        <p15:guide id="2" pos="3591"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Image &amp; content">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42167656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a:p>
        </p:txBody>
      </p:sp>
      <p:sp>
        <p:nvSpPr>
          <p:cNvPr id="11" name="Bildplatzhalter 10">
            <a:extLst>
              <a:ext uri="{FF2B5EF4-FFF2-40B4-BE49-F238E27FC236}">
                <a16:creationId xmlns:a16="http://schemas.microsoft.com/office/drawing/2014/main" id="{21BA48A4-0CC2-4137-525E-43E3BED18DCA}"/>
              </a:ext>
            </a:extLst>
          </p:cNvPr>
          <p:cNvSpPr>
            <a:spLocks noGrp="1"/>
          </p:cNvSpPr>
          <p:nvPr>
            <p:ph type="pic" sz="quarter" idx="15" hasCustomPrompt="1"/>
          </p:nvPr>
        </p:nvSpPr>
        <p:spPr>
          <a:xfrm>
            <a:off x="0" y="0"/>
            <a:ext cx="6558820" cy="6858000"/>
          </a:xfrm>
          <a:custGeom>
            <a:avLst/>
            <a:gdLst>
              <a:gd name="connsiteX0" fmla="*/ 0 w 6558820"/>
              <a:gd name="connsiteY0" fmla="*/ 0 h 6858000"/>
              <a:gd name="connsiteX1" fmla="*/ 4396342 w 6558820"/>
              <a:gd name="connsiteY1" fmla="*/ 0 h 6858000"/>
              <a:gd name="connsiteX2" fmla="*/ 6558820 w 6558820"/>
              <a:gd name="connsiteY2" fmla="*/ 2878052 h 6858000"/>
              <a:gd name="connsiteX3" fmla="*/ 3826068 w 6558820"/>
              <a:gd name="connsiteY3" fmla="*/ 6858000 h 6858000"/>
              <a:gd name="connsiteX4" fmla="*/ 0 w 6558820"/>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58820" h="6858000">
                <a:moveTo>
                  <a:pt x="0" y="0"/>
                </a:moveTo>
                <a:lnTo>
                  <a:pt x="4396342" y="0"/>
                </a:lnTo>
                <a:lnTo>
                  <a:pt x="6558820" y="2878052"/>
                </a:lnTo>
                <a:lnTo>
                  <a:pt x="3826068" y="6858000"/>
                </a:lnTo>
                <a:lnTo>
                  <a:pt x="0" y="6858000"/>
                </a:lnTo>
                <a:close/>
              </a:path>
            </a:pathLst>
          </a:custGeom>
          <a:solidFill>
            <a:schemeClr val="bg2"/>
          </a:solidFill>
        </p:spPr>
        <p:txBody>
          <a:bodyPr wrap="square" lIns="144000" tIns="144000" rIns="144000" bIns="144000" anchor="b">
            <a:noAutofit/>
          </a:bodyPr>
          <a:lstStyle>
            <a:lvl1pPr marL="0" indent="0">
              <a:buNone/>
              <a:defRPr sz="1400"/>
            </a:lvl1pPr>
          </a:lstStyle>
          <a:p>
            <a:r>
              <a:rPr lang="en-GB" noProof="0"/>
              <a:t>Please click on icon to insert image</a:t>
            </a:r>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a:xfrm>
            <a:off x="695325" y="372268"/>
            <a:ext cx="3891189" cy="997196"/>
          </a:xfrm>
        </p:spPr>
        <p:txBody>
          <a:bodyPr vert="horz"/>
          <a:lstStyle>
            <a:lvl1pPr>
              <a:defRPr>
                <a:solidFill>
                  <a:schemeClr val="bg1"/>
                </a:solidFill>
              </a:defRPr>
            </a:lvl1pPr>
          </a:lstStyle>
          <a:p>
            <a:r>
              <a:rPr lang="en-GB" noProof="0"/>
              <a:t>Title, Medium, 36pt</a:t>
            </a:r>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3891344" cy="350838"/>
          </a:xfrm>
        </p:spPr>
        <p:txBody>
          <a:bodyPr tIns="72000">
            <a:noAutofit/>
          </a:bodyPr>
          <a:lstStyle>
            <a:lvl1pPr marL="0" indent="0">
              <a:buNone/>
              <a:defRPr sz="2400">
                <a:solidFill>
                  <a:schemeClr val="bg1"/>
                </a:solidFill>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Subtitle, Medium, 24pt</a:t>
            </a:r>
          </a:p>
        </p:txBody>
      </p:sp>
      <p:sp>
        <p:nvSpPr>
          <p:cNvPr id="16" name="Inhaltsplatzhalter 15">
            <a:extLst>
              <a:ext uri="{FF2B5EF4-FFF2-40B4-BE49-F238E27FC236}">
                <a16:creationId xmlns:a16="http://schemas.microsoft.com/office/drawing/2014/main" id="{E9CA20AB-8DCB-36FF-A5AE-484D05943EAF}"/>
              </a:ext>
            </a:extLst>
          </p:cNvPr>
          <p:cNvSpPr>
            <a:spLocks noGrp="1"/>
          </p:cNvSpPr>
          <p:nvPr>
            <p:ph sz="quarter" idx="16" hasCustomPrompt="1"/>
          </p:nvPr>
        </p:nvSpPr>
        <p:spPr>
          <a:xfrm>
            <a:off x="6996113" y="1628775"/>
            <a:ext cx="4497387" cy="4608513"/>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Tree>
    <p:extLst>
      <p:ext uri="{BB962C8B-B14F-4D97-AF65-F5344CB8AC3E}">
        <p14:creationId xmlns:p14="http://schemas.microsoft.com/office/powerpoint/2010/main" val="1980703332"/>
      </p:ext>
    </p:extLst>
  </p:cSld>
  <p:clrMapOvr>
    <a:masterClrMapping/>
  </p:clrMapOvr>
  <p:extLst>
    <p:ext uri="{DCECCB84-F9BA-43D5-87BE-67443E8EF086}">
      <p15:sldGuideLst xmlns:p15="http://schemas.microsoft.com/office/powerpoint/2012/main">
        <p15:guide id="1" pos="4135" userDrawn="1">
          <p15:clr>
            <a:srgbClr val="FBAE40"/>
          </p15:clr>
        </p15:guide>
        <p15:guide id="2" pos="4407"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ntent &amp; image">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270011456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8" name="Bildplatzhalter 27">
            <a:extLst>
              <a:ext uri="{FF2B5EF4-FFF2-40B4-BE49-F238E27FC236}">
                <a16:creationId xmlns:a16="http://schemas.microsoft.com/office/drawing/2014/main" id="{2227D67F-FE3B-68CC-E7FC-35B027BDAEBB}"/>
              </a:ext>
            </a:extLst>
          </p:cNvPr>
          <p:cNvSpPr>
            <a:spLocks noGrp="1"/>
          </p:cNvSpPr>
          <p:nvPr>
            <p:ph type="pic" sz="quarter" idx="17" hasCustomPrompt="1"/>
          </p:nvPr>
        </p:nvSpPr>
        <p:spPr>
          <a:xfrm>
            <a:off x="5627688" y="0"/>
            <a:ext cx="6563966" cy="6858000"/>
          </a:xfrm>
          <a:custGeom>
            <a:avLst/>
            <a:gdLst>
              <a:gd name="connsiteX0" fmla="*/ 5507776 w 6563966"/>
              <a:gd name="connsiteY0" fmla="*/ 560333 h 6858000"/>
              <a:gd name="connsiteX1" fmla="*/ 5547360 w 6563966"/>
              <a:gd name="connsiteY1" fmla="*/ 625451 h 6858000"/>
              <a:gd name="connsiteX2" fmla="*/ 5507776 w 6563966"/>
              <a:gd name="connsiteY2" fmla="*/ 690568 h 6858000"/>
              <a:gd name="connsiteX3" fmla="*/ 5468192 w 6563966"/>
              <a:gd name="connsiteY3" fmla="*/ 625451 h 6858000"/>
              <a:gd name="connsiteX4" fmla="*/ 5507776 w 6563966"/>
              <a:gd name="connsiteY4" fmla="*/ 560333 h 6858000"/>
              <a:gd name="connsiteX5" fmla="*/ 4671563 w 6563966"/>
              <a:gd name="connsiteY5" fmla="*/ 560333 h 6858000"/>
              <a:gd name="connsiteX6" fmla="*/ 4711147 w 6563966"/>
              <a:gd name="connsiteY6" fmla="*/ 625451 h 6858000"/>
              <a:gd name="connsiteX7" fmla="*/ 4671563 w 6563966"/>
              <a:gd name="connsiteY7" fmla="*/ 690568 h 6858000"/>
              <a:gd name="connsiteX8" fmla="*/ 4631979 w 6563966"/>
              <a:gd name="connsiteY8" fmla="*/ 625451 h 6858000"/>
              <a:gd name="connsiteX9" fmla="*/ 4671563 w 6563966"/>
              <a:gd name="connsiteY9" fmla="*/ 560333 h 6858000"/>
              <a:gd name="connsiteX10" fmla="*/ 5792561 w 6563966"/>
              <a:gd name="connsiteY10" fmla="*/ 514302 h 6858000"/>
              <a:gd name="connsiteX11" fmla="*/ 5728237 w 6563966"/>
              <a:gd name="connsiteY11" fmla="*/ 543493 h 6858000"/>
              <a:gd name="connsiteX12" fmla="*/ 5727138 w 6563966"/>
              <a:gd name="connsiteY12" fmla="*/ 520477 h 6858000"/>
              <a:gd name="connsiteX13" fmla="*/ 5650719 w 6563966"/>
              <a:gd name="connsiteY13" fmla="*/ 520477 h 6858000"/>
              <a:gd name="connsiteX14" fmla="*/ 5650719 w 6563966"/>
              <a:gd name="connsiteY14" fmla="*/ 729864 h 6858000"/>
              <a:gd name="connsiteX15" fmla="*/ 5728237 w 6563966"/>
              <a:gd name="connsiteY15" fmla="*/ 729864 h 6858000"/>
              <a:gd name="connsiteX16" fmla="*/ 5728237 w 6563966"/>
              <a:gd name="connsiteY16" fmla="*/ 610294 h 6858000"/>
              <a:gd name="connsiteX17" fmla="*/ 5761774 w 6563966"/>
              <a:gd name="connsiteY17" fmla="*/ 564824 h 6858000"/>
              <a:gd name="connsiteX18" fmla="*/ 5791462 w 6563966"/>
              <a:gd name="connsiteY18" fmla="*/ 607487 h 6858000"/>
              <a:gd name="connsiteX19" fmla="*/ 5791462 w 6563966"/>
              <a:gd name="connsiteY19" fmla="*/ 730425 h 6858000"/>
              <a:gd name="connsiteX20" fmla="*/ 5868981 w 6563966"/>
              <a:gd name="connsiteY20" fmla="*/ 730425 h 6858000"/>
              <a:gd name="connsiteX21" fmla="*/ 5868981 w 6563966"/>
              <a:gd name="connsiteY21" fmla="*/ 590086 h 6858000"/>
              <a:gd name="connsiteX22" fmla="*/ 5792561 w 6563966"/>
              <a:gd name="connsiteY22" fmla="*/ 514302 h 6858000"/>
              <a:gd name="connsiteX23" fmla="*/ 5507776 w 6563966"/>
              <a:gd name="connsiteY23" fmla="*/ 514302 h 6858000"/>
              <a:gd name="connsiteX24" fmla="*/ 5388474 w 6563966"/>
              <a:gd name="connsiteY24" fmla="*/ 625451 h 6858000"/>
              <a:gd name="connsiteX25" fmla="*/ 5507776 w 6563966"/>
              <a:gd name="connsiteY25" fmla="*/ 736600 h 6858000"/>
              <a:gd name="connsiteX26" fmla="*/ 5627078 w 6563966"/>
              <a:gd name="connsiteY26" fmla="*/ 625451 h 6858000"/>
              <a:gd name="connsiteX27" fmla="*/ 5507776 w 6563966"/>
              <a:gd name="connsiteY27" fmla="*/ 514302 h 6858000"/>
              <a:gd name="connsiteX28" fmla="*/ 5377478 w 6563966"/>
              <a:gd name="connsiteY28" fmla="*/ 514302 h 6858000"/>
              <a:gd name="connsiteX29" fmla="*/ 5308756 w 6563966"/>
              <a:gd name="connsiteY29" fmla="*/ 559772 h 6858000"/>
              <a:gd name="connsiteX30" fmla="*/ 5308207 w 6563966"/>
              <a:gd name="connsiteY30" fmla="*/ 559772 h 6858000"/>
              <a:gd name="connsiteX31" fmla="*/ 5306558 w 6563966"/>
              <a:gd name="connsiteY31" fmla="*/ 520477 h 6858000"/>
              <a:gd name="connsiteX32" fmla="*/ 5230138 w 6563966"/>
              <a:gd name="connsiteY32" fmla="*/ 520477 h 6858000"/>
              <a:gd name="connsiteX33" fmla="*/ 5230138 w 6563966"/>
              <a:gd name="connsiteY33" fmla="*/ 729864 h 6858000"/>
              <a:gd name="connsiteX34" fmla="*/ 5307657 w 6563966"/>
              <a:gd name="connsiteY34" fmla="*/ 729864 h 6858000"/>
              <a:gd name="connsiteX35" fmla="*/ 5307657 w 6563966"/>
              <a:gd name="connsiteY35" fmla="*/ 645660 h 6858000"/>
              <a:gd name="connsiteX36" fmla="*/ 5360985 w 6563966"/>
              <a:gd name="connsiteY36" fmla="*/ 580542 h 6858000"/>
              <a:gd name="connsiteX37" fmla="*/ 5377478 w 6563966"/>
              <a:gd name="connsiteY37" fmla="*/ 581104 h 6858000"/>
              <a:gd name="connsiteX38" fmla="*/ 4960196 w 6563966"/>
              <a:gd name="connsiteY38" fmla="*/ 514302 h 6858000"/>
              <a:gd name="connsiteX39" fmla="*/ 4895872 w 6563966"/>
              <a:gd name="connsiteY39" fmla="*/ 543493 h 6858000"/>
              <a:gd name="connsiteX40" fmla="*/ 4894773 w 6563966"/>
              <a:gd name="connsiteY40" fmla="*/ 520477 h 6858000"/>
              <a:gd name="connsiteX41" fmla="*/ 4818354 w 6563966"/>
              <a:gd name="connsiteY41" fmla="*/ 520477 h 6858000"/>
              <a:gd name="connsiteX42" fmla="*/ 4818354 w 6563966"/>
              <a:gd name="connsiteY42" fmla="*/ 729864 h 6858000"/>
              <a:gd name="connsiteX43" fmla="*/ 4895872 w 6563966"/>
              <a:gd name="connsiteY43" fmla="*/ 729864 h 6858000"/>
              <a:gd name="connsiteX44" fmla="*/ 4895872 w 6563966"/>
              <a:gd name="connsiteY44" fmla="*/ 609733 h 6858000"/>
              <a:gd name="connsiteX45" fmla="*/ 4929409 w 6563966"/>
              <a:gd name="connsiteY45" fmla="*/ 564262 h 6858000"/>
              <a:gd name="connsiteX46" fmla="*/ 4959097 w 6563966"/>
              <a:gd name="connsiteY46" fmla="*/ 606926 h 6858000"/>
              <a:gd name="connsiteX47" fmla="*/ 4959097 w 6563966"/>
              <a:gd name="connsiteY47" fmla="*/ 729864 h 6858000"/>
              <a:gd name="connsiteX48" fmla="*/ 5036616 w 6563966"/>
              <a:gd name="connsiteY48" fmla="*/ 729864 h 6858000"/>
              <a:gd name="connsiteX49" fmla="*/ 5036616 w 6563966"/>
              <a:gd name="connsiteY49" fmla="*/ 589524 h 6858000"/>
              <a:gd name="connsiteX50" fmla="*/ 4960196 w 6563966"/>
              <a:gd name="connsiteY50" fmla="*/ 514302 h 6858000"/>
              <a:gd name="connsiteX51" fmla="*/ 4671563 w 6563966"/>
              <a:gd name="connsiteY51" fmla="*/ 514302 h 6858000"/>
              <a:gd name="connsiteX52" fmla="*/ 4552261 w 6563966"/>
              <a:gd name="connsiteY52" fmla="*/ 625451 h 6858000"/>
              <a:gd name="connsiteX53" fmla="*/ 4671563 w 6563966"/>
              <a:gd name="connsiteY53" fmla="*/ 736600 h 6858000"/>
              <a:gd name="connsiteX54" fmla="*/ 4790865 w 6563966"/>
              <a:gd name="connsiteY54" fmla="*/ 625451 h 6858000"/>
              <a:gd name="connsiteX55" fmla="*/ 4671563 w 6563966"/>
              <a:gd name="connsiteY55" fmla="*/ 514302 h 6858000"/>
              <a:gd name="connsiteX56" fmla="*/ 5148771 w 6563966"/>
              <a:gd name="connsiteY56" fmla="*/ 441325 h 6858000"/>
              <a:gd name="connsiteX57" fmla="*/ 5071252 w 6563966"/>
              <a:gd name="connsiteY57" fmla="*/ 544615 h 6858000"/>
              <a:gd name="connsiteX58" fmla="*/ 5070703 w 6563966"/>
              <a:gd name="connsiteY58" fmla="*/ 664185 h 6858000"/>
              <a:gd name="connsiteX59" fmla="*/ 5151520 w 6563966"/>
              <a:gd name="connsiteY59" fmla="*/ 736039 h 6858000"/>
              <a:gd name="connsiteX60" fmla="*/ 5193303 w 6563966"/>
              <a:gd name="connsiteY60" fmla="*/ 732109 h 6858000"/>
              <a:gd name="connsiteX61" fmla="*/ 5193303 w 6563966"/>
              <a:gd name="connsiteY61" fmla="*/ 684955 h 6858000"/>
              <a:gd name="connsiteX62" fmla="*/ 5163615 w 6563966"/>
              <a:gd name="connsiteY62" fmla="*/ 686077 h 6858000"/>
              <a:gd name="connsiteX63" fmla="*/ 5148771 w 6563966"/>
              <a:gd name="connsiteY63" fmla="*/ 653519 h 6858000"/>
              <a:gd name="connsiteX64" fmla="*/ 5148771 w 6563966"/>
              <a:gd name="connsiteY64" fmla="*/ 570438 h 6858000"/>
              <a:gd name="connsiteX65" fmla="*/ 5193852 w 6563966"/>
              <a:gd name="connsiteY65" fmla="*/ 570438 h 6858000"/>
              <a:gd name="connsiteX66" fmla="*/ 5193852 w 6563966"/>
              <a:gd name="connsiteY66" fmla="*/ 521038 h 6858000"/>
              <a:gd name="connsiteX67" fmla="*/ 5148771 w 6563966"/>
              <a:gd name="connsiteY67" fmla="*/ 521038 h 6858000"/>
              <a:gd name="connsiteX68" fmla="*/ 4310909 w 6563966"/>
              <a:gd name="connsiteY68" fmla="*/ 441325 h 6858000"/>
              <a:gd name="connsiteX69" fmla="*/ 4310909 w 6563966"/>
              <a:gd name="connsiteY69" fmla="*/ 730425 h 6858000"/>
              <a:gd name="connsiteX70" fmla="*/ 4388428 w 6563966"/>
              <a:gd name="connsiteY70" fmla="*/ 627136 h 6858000"/>
              <a:gd name="connsiteX71" fmla="*/ 4459348 w 6563966"/>
              <a:gd name="connsiteY71" fmla="*/ 730425 h 6858000"/>
              <a:gd name="connsiteX72" fmla="*/ 4551162 w 6563966"/>
              <a:gd name="connsiteY72" fmla="*/ 730425 h 6858000"/>
              <a:gd name="connsiteX73" fmla="*/ 4471443 w 6563966"/>
              <a:gd name="connsiteY73" fmla="*/ 627135 h 6858000"/>
              <a:gd name="connsiteX74" fmla="*/ 4552811 w 6563966"/>
              <a:gd name="connsiteY74" fmla="*/ 520477 h 6858000"/>
              <a:gd name="connsiteX75" fmla="*/ 4468145 w 6563966"/>
              <a:gd name="connsiteY75" fmla="*/ 521038 h 6858000"/>
              <a:gd name="connsiteX76" fmla="*/ 4388428 w 6563966"/>
              <a:gd name="connsiteY76" fmla="*/ 627133 h 6858000"/>
              <a:gd name="connsiteX77" fmla="*/ 4388428 w 6563966"/>
              <a:gd name="connsiteY77" fmla="*/ 441325 h 6858000"/>
              <a:gd name="connsiteX78" fmla="*/ 1495989 w 6563966"/>
              <a:gd name="connsiteY78" fmla="*/ 0 h 6858000"/>
              <a:gd name="connsiteX79" fmla="*/ 6563966 w 6563966"/>
              <a:gd name="connsiteY79" fmla="*/ 0 h 6858000"/>
              <a:gd name="connsiteX80" fmla="*/ 6563966 w 6563966"/>
              <a:gd name="connsiteY80" fmla="*/ 6858000 h 6858000"/>
              <a:gd name="connsiteX81" fmla="*/ 3341815 w 6563966"/>
              <a:gd name="connsiteY81" fmla="*/ 6858000 h 6858000"/>
              <a:gd name="connsiteX82" fmla="*/ 0 w 6563966"/>
              <a:gd name="connsiteY82" fmla="*/ 199101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6563966" h="6858000">
                <a:moveTo>
                  <a:pt x="5507776" y="560333"/>
                </a:moveTo>
                <a:cubicBezTo>
                  <a:pt x="5540213" y="560333"/>
                  <a:pt x="5547360" y="595699"/>
                  <a:pt x="5547360" y="625451"/>
                </a:cubicBezTo>
                <a:cubicBezTo>
                  <a:pt x="5547360" y="655203"/>
                  <a:pt x="5540213" y="690568"/>
                  <a:pt x="5507776" y="690568"/>
                </a:cubicBezTo>
                <a:cubicBezTo>
                  <a:pt x="5474790" y="690568"/>
                  <a:pt x="5468192" y="655203"/>
                  <a:pt x="5468192" y="625451"/>
                </a:cubicBezTo>
                <a:cubicBezTo>
                  <a:pt x="5468192" y="595699"/>
                  <a:pt x="5475339" y="560333"/>
                  <a:pt x="5507776" y="560333"/>
                </a:cubicBezTo>
                <a:close/>
                <a:moveTo>
                  <a:pt x="4671563" y="560333"/>
                </a:moveTo>
                <a:cubicBezTo>
                  <a:pt x="4704000" y="560333"/>
                  <a:pt x="4711147" y="595699"/>
                  <a:pt x="4711147" y="625451"/>
                </a:cubicBezTo>
                <a:cubicBezTo>
                  <a:pt x="4711147" y="655203"/>
                  <a:pt x="4704000" y="690568"/>
                  <a:pt x="4671563" y="690568"/>
                </a:cubicBezTo>
                <a:cubicBezTo>
                  <a:pt x="4639126" y="690568"/>
                  <a:pt x="4631979" y="655203"/>
                  <a:pt x="4631979" y="625451"/>
                </a:cubicBezTo>
                <a:cubicBezTo>
                  <a:pt x="4631979" y="595699"/>
                  <a:pt x="4639126" y="560333"/>
                  <a:pt x="4671563" y="560333"/>
                </a:cubicBezTo>
                <a:close/>
                <a:moveTo>
                  <a:pt x="5792561" y="514302"/>
                </a:moveTo>
                <a:cubicBezTo>
                  <a:pt x="5766172" y="514302"/>
                  <a:pt x="5745830" y="522722"/>
                  <a:pt x="5728237" y="543493"/>
                </a:cubicBezTo>
                <a:lnTo>
                  <a:pt x="5727138" y="520477"/>
                </a:lnTo>
                <a:lnTo>
                  <a:pt x="5650719" y="520477"/>
                </a:lnTo>
                <a:lnTo>
                  <a:pt x="5650719" y="729864"/>
                </a:lnTo>
                <a:lnTo>
                  <a:pt x="5728237" y="729864"/>
                </a:lnTo>
                <a:lnTo>
                  <a:pt x="5728237" y="610294"/>
                </a:lnTo>
                <a:cubicBezTo>
                  <a:pt x="5728237" y="608049"/>
                  <a:pt x="5723289" y="564824"/>
                  <a:pt x="5761774" y="564824"/>
                </a:cubicBezTo>
                <a:cubicBezTo>
                  <a:pt x="5785965" y="564824"/>
                  <a:pt x="5790913" y="586717"/>
                  <a:pt x="5791462" y="607487"/>
                </a:cubicBezTo>
                <a:lnTo>
                  <a:pt x="5791462" y="730425"/>
                </a:lnTo>
                <a:lnTo>
                  <a:pt x="5868981" y="730425"/>
                </a:lnTo>
                <a:lnTo>
                  <a:pt x="5868981" y="590086"/>
                </a:lnTo>
                <a:cubicBezTo>
                  <a:pt x="5869531" y="543493"/>
                  <a:pt x="5836544" y="514302"/>
                  <a:pt x="5792561" y="514302"/>
                </a:cubicBezTo>
                <a:close/>
                <a:moveTo>
                  <a:pt x="5507776" y="514302"/>
                </a:moveTo>
                <a:cubicBezTo>
                  <a:pt x="5443452" y="514302"/>
                  <a:pt x="5388474" y="547984"/>
                  <a:pt x="5388474" y="625451"/>
                </a:cubicBezTo>
                <a:cubicBezTo>
                  <a:pt x="5388474" y="702919"/>
                  <a:pt x="5443452" y="736600"/>
                  <a:pt x="5507776" y="736600"/>
                </a:cubicBezTo>
                <a:cubicBezTo>
                  <a:pt x="5572100" y="736600"/>
                  <a:pt x="5627078" y="702919"/>
                  <a:pt x="5627078" y="625451"/>
                </a:cubicBezTo>
                <a:cubicBezTo>
                  <a:pt x="5627078" y="547984"/>
                  <a:pt x="5571551" y="514302"/>
                  <a:pt x="5507776" y="514302"/>
                </a:cubicBezTo>
                <a:close/>
                <a:moveTo>
                  <a:pt x="5377478" y="514302"/>
                </a:moveTo>
                <a:cubicBezTo>
                  <a:pt x="5343393" y="513740"/>
                  <a:pt x="5317553" y="524968"/>
                  <a:pt x="5308756" y="559772"/>
                </a:cubicBezTo>
                <a:lnTo>
                  <a:pt x="5308207" y="559772"/>
                </a:lnTo>
                <a:lnTo>
                  <a:pt x="5306558" y="520477"/>
                </a:lnTo>
                <a:lnTo>
                  <a:pt x="5230138" y="520477"/>
                </a:lnTo>
                <a:lnTo>
                  <a:pt x="5230138" y="729864"/>
                </a:lnTo>
                <a:lnTo>
                  <a:pt x="5307657" y="729864"/>
                </a:lnTo>
                <a:lnTo>
                  <a:pt x="5307657" y="645660"/>
                </a:lnTo>
                <a:cubicBezTo>
                  <a:pt x="5306558" y="605803"/>
                  <a:pt x="5320302" y="581104"/>
                  <a:pt x="5360985" y="580542"/>
                </a:cubicBezTo>
                <a:cubicBezTo>
                  <a:pt x="5366484" y="580542"/>
                  <a:pt x="5371431" y="580542"/>
                  <a:pt x="5377478" y="581104"/>
                </a:cubicBezTo>
                <a:close/>
                <a:moveTo>
                  <a:pt x="4960196" y="514302"/>
                </a:moveTo>
                <a:cubicBezTo>
                  <a:pt x="4933808" y="514302"/>
                  <a:pt x="4913466" y="522722"/>
                  <a:pt x="4895872" y="543493"/>
                </a:cubicBezTo>
                <a:lnTo>
                  <a:pt x="4894773" y="520477"/>
                </a:lnTo>
                <a:lnTo>
                  <a:pt x="4818354" y="520477"/>
                </a:lnTo>
                <a:lnTo>
                  <a:pt x="4818354" y="729864"/>
                </a:lnTo>
                <a:lnTo>
                  <a:pt x="4895872" y="729864"/>
                </a:lnTo>
                <a:lnTo>
                  <a:pt x="4895872" y="609733"/>
                </a:lnTo>
                <a:cubicBezTo>
                  <a:pt x="4895872" y="607487"/>
                  <a:pt x="4890925" y="564262"/>
                  <a:pt x="4929409" y="564262"/>
                </a:cubicBezTo>
                <a:cubicBezTo>
                  <a:pt x="4953600" y="564262"/>
                  <a:pt x="4958548" y="586156"/>
                  <a:pt x="4959097" y="606926"/>
                </a:cubicBezTo>
                <a:lnTo>
                  <a:pt x="4959097" y="729864"/>
                </a:lnTo>
                <a:lnTo>
                  <a:pt x="5036616" y="729864"/>
                </a:lnTo>
                <a:lnTo>
                  <a:pt x="5036616" y="589524"/>
                </a:lnTo>
                <a:cubicBezTo>
                  <a:pt x="5036616" y="543493"/>
                  <a:pt x="5004179" y="514302"/>
                  <a:pt x="4960196" y="514302"/>
                </a:cubicBezTo>
                <a:close/>
                <a:moveTo>
                  <a:pt x="4671563" y="514302"/>
                </a:moveTo>
                <a:cubicBezTo>
                  <a:pt x="4607239" y="514302"/>
                  <a:pt x="4552261" y="547984"/>
                  <a:pt x="4552261" y="625451"/>
                </a:cubicBezTo>
                <a:cubicBezTo>
                  <a:pt x="4552261" y="702919"/>
                  <a:pt x="4607239" y="736600"/>
                  <a:pt x="4671563" y="736600"/>
                </a:cubicBezTo>
                <a:cubicBezTo>
                  <a:pt x="4735888" y="736600"/>
                  <a:pt x="4790865" y="702919"/>
                  <a:pt x="4790865" y="625451"/>
                </a:cubicBezTo>
                <a:cubicBezTo>
                  <a:pt x="4791415" y="548545"/>
                  <a:pt x="4735888" y="514302"/>
                  <a:pt x="4671563" y="514302"/>
                </a:cubicBezTo>
                <a:close/>
                <a:moveTo>
                  <a:pt x="5148771" y="441325"/>
                </a:moveTo>
                <a:lnTo>
                  <a:pt x="5071252" y="544615"/>
                </a:lnTo>
                <a:lnTo>
                  <a:pt x="5070703" y="664185"/>
                </a:lnTo>
                <a:cubicBezTo>
                  <a:pt x="5066854" y="728741"/>
                  <a:pt x="5098741" y="736039"/>
                  <a:pt x="5151520" y="736039"/>
                </a:cubicBezTo>
                <a:cubicBezTo>
                  <a:pt x="5163065" y="736039"/>
                  <a:pt x="5175710" y="735478"/>
                  <a:pt x="5193303" y="732109"/>
                </a:cubicBezTo>
                <a:lnTo>
                  <a:pt x="5193303" y="684955"/>
                </a:lnTo>
                <a:cubicBezTo>
                  <a:pt x="5184506" y="686077"/>
                  <a:pt x="5173511" y="686077"/>
                  <a:pt x="5163615" y="686077"/>
                </a:cubicBezTo>
                <a:cubicBezTo>
                  <a:pt x="5145472" y="686077"/>
                  <a:pt x="5148771" y="659133"/>
                  <a:pt x="5148771" y="653519"/>
                </a:cubicBezTo>
                <a:lnTo>
                  <a:pt x="5148771" y="570438"/>
                </a:lnTo>
                <a:lnTo>
                  <a:pt x="5193852" y="570438"/>
                </a:lnTo>
                <a:lnTo>
                  <a:pt x="5193852" y="521038"/>
                </a:lnTo>
                <a:lnTo>
                  <a:pt x="5148771" y="521038"/>
                </a:lnTo>
                <a:close/>
                <a:moveTo>
                  <a:pt x="4310909" y="441325"/>
                </a:moveTo>
                <a:lnTo>
                  <a:pt x="4310909" y="730425"/>
                </a:lnTo>
                <a:lnTo>
                  <a:pt x="4388428" y="627136"/>
                </a:lnTo>
                <a:lnTo>
                  <a:pt x="4459348" y="730425"/>
                </a:lnTo>
                <a:lnTo>
                  <a:pt x="4551162" y="730425"/>
                </a:lnTo>
                <a:lnTo>
                  <a:pt x="4471443" y="627135"/>
                </a:lnTo>
                <a:lnTo>
                  <a:pt x="4552811" y="520477"/>
                </a:lnTo>
                <a:lnTo>
                  <a:pt x="4468145" y="521038"/>
                </a:lnTo>
                <a:lnTo>
                  <a:pt x="4388428" y="627133"/>
                </a:lnTo>
                <a:lnTo>
                  <a:pt x="4388428" y="441325"/>
                </a:lnTo>
                <a:close/>
                <a:moveTo>
                  <a:pt x="1495989" y="0"/>
                </a:moveTo>
                <a:lnTo>
                  <a:pt x="6563966" y="0"/>
                </a:lnTo>
                <a:lnTo>
                  <a:pt x="6563966" y="6858000"/>
                </a:lnTo>
                <a:lnTo>
                  <a:pt x="3341815" y="6858000"/>
                </a:lnTo>
                <a:lnTo>
                  <a:pt x="0" y="1991019"/>
                </a:lnTo>
                <a:close/>
              </a:path>
            </a:pathLst>
          </a:custGeom>
          <a:solidFill>
            <a:schemeClr val="bg2"/>
          </a:solidFill>
        </p:spPr>
        <p:txBody>
          <a:bodyPr wrap="square" lIns="144000" tIns="144000" rIns="144000">
            <a:noAutofit/>
          </a:bodyPr>
          <a:lstStyle>
            <a:lvl1pPr marL="0" indent="0" algn="r">
              <a:buNone/>
              <a:defRPr sz="1200"/>
            </a:lvl1pPr>
          </a:lstStyle>
          <a:p>
            <a:r>
              <a:rPr lang="en-GB" noProof="0"/>
              <a:t>Please click on icon to insert image</a:t>
            </a:r>
          </a:p>
        </p:txBody>
      </p:sp>
      <p:sp>
        <p:nvSpPr>
          <p:cNvPr id="16" name="Inhaltsplatzhalter 15">
            <a:extLst>
              <a:ext uri="{FF2B5EF4-FFF2-40B4-BE49-F238E27FC236}">
                <a16:creationId xmlns:a16="http://schemas.microsoft.com/office/drawing/2014/main" id="{E9CA20AB-8DCB-36FF-A5AE-484D05943EAF}"/>
              </a:ext>
            </a:extLst>
          </p:cNvPr>
          <p:cNvSpPr>
            <a:spLocks noGrp="1"/>
          </p:cNvSpPr>
          <p:nvPr>
            <p:ph sz="quarter" idx="16" hasCustomPrompt="1"/>
          </p:nvPr>
        </p:nvSpPr>
        <p:spPr>
          <a:xfrm>
            <a:off x="695325" y="1628775"/>
            <a:ext cx="4497387" cy="4608513"/>
          </a:xfrm>
        </p:spPr>
        <p:txBody>
          <a:bodyPr/>
          <a:lstStyle/>
          <a:p>
            <a:pPr lvl="0"/>
            <a:r>
              <a:rPr lang="en-GB" noProof="0"/>
              <a:t>First level, Light, 28pt</a:t>
            </a:r>
          </a:p>
          <a:p>
            <a:pPr lvl="1"/>
            <a:r>
              <a:rPr lang="en-GB" noProof="0"/>
              <a:t>Second level, Light, 24pt</a:t>
            </a:r>
          </a:p>
          <a:p>
            <a:pPr lvl="2"/>
            <a:r>
              <a:rPr lang="en-GB" noProof="0"/>
              <a:t>Third level, Light, 20pt</a:t>
            </a:r>
          </a:p>
          <a:p>
            <a:pPr lvl="3"/>
            <a:r>
              <a:rPr lang="en-GB" noProof="0"/>
              <a:t>Fourth level, Light, 18pt</a:t>
            </a:r>
          </a:p>
          <a:p>
            <a:pPr lvl="4"/>
            <a:r>
              <a:rPr lang="en-GB" noProof="0"/>
              <a:t>Fifth level, Light, 16pt</a:t>
            </a:r>
          </a:p>
        </p:txBody>
      </p:sp>
      <p:sp>
        <p:nvSpPr>
          <p:cNvPr id="4" name="Titel 3">
            <a:extLst>
              <a:ext uri="{FF2B5EF4-FFF2-40B4-BE49-F238E27FC236}">
                <a16:creationId xmlns:a16="http://schemas.microsoft.com/office/drawing/2014/main" id="{AC983BDF-3D2F-A6BF-9B0A-CAF8AF5319A5}"/>
              </a:ext>
            </a:extLst>
          </p:cNvPr>
          <p:cNvSpPr>
            <a:spLocks noGrp="1"/>
          </p:cNvSpPr>
          <p:nvPr>
            <p:ph type="title" hasCustomPrompt="1"/>
          </p:nvPr>
        </p:nvSpPr>
        <p:spPr>
          <a:xfrm>
            <a:off x="695325" y="372268"/>
            <a:ext cx="4500563" cy="498598"/>
          </a:xfrm>
        </p:spPr>
        <p:txBody>
          <a:bodyPr vert="horz"/>
          <a:lstStyle/>
          <a:p>
            <a:r>
              <a:rPr lang="en-GB" noProof="0"/>
              <a:t>Title, Medium, 36pt</a:t>
            </a:r>
          </a:p>
        </p:txBody>
      </p:sp>
      <p:sp>
        <p:nvSpPr>
          <p:cNvPr id="5" name="Textplatzhalter 7">
            <a:extLst>
              <a:ext uri="{FF2B5EF4-FFF2-40B4-BE49-F238E27FC236}">
                <a16:creationId xmlns:a16="http://schemas.microsoft.com/office/drawing/2014/main" id="{A3D3127A-A812-A48E-2E34-459A068FDB5C}"/>
              </a:ext>
            </a:extLst>
          </p:cNvPr>
          <p:cNvSpPr>
            <a:spLocks noGrp="1"/>
          </p:cNvSpPr>
          <p:nvPr>
            <p:ph type="body" sz="quarter" idx="13" hasCustomPrompt="1"/>
          </p:nvPr>
        </p:nvSpPr>
        <p:spPr>
          <a:xfrm>
            <a:off x="695325" y="815466"/>
            <a:ext cx="4500742"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a:t>Subtitle, Medium, 24pt</a:t>
            </a:r>
          </a:p>
        </p:txBody>
      </p:sp>
      <p:sp>
        <p:nvSpPr>
          <p:cNvPr id="22" name="Fußzeilenplatzhalter 21">
            <a:extLst>
              <a:ext uri="{FF2B5EF4-FFF2-40B4-BE49-F238E27FC236}">
                <a16:creationId xmlns:a16="http://schemas.microsoft.com/office/drawing/2014/main" id="{F80F7B66-2040-B4A3-637B-5C313F134380}"/>
              </a:ext>
            </a:extLst>
          </p:cNvPr>
          <p:cNvSpPr>
            <a:spLocks noGrp="1"/>
          </p:cNvSpPr>
          <p:nvPr>
            <p:ph type="ftr" sz="quarter" idx="18"/>
          </p:nvPr>
        </p:nvSpPr>
        <p:spPr>
          <a:xfrm>
            <a:off x="695325" y="6561220"/>
            <a:ext cx="7089775" cy="184666"/>
          </a:xfrm>
        </p:spPr>
        <p:txBody>
          <a:bodyPr/>
          <a:lstStyle/>
          <a:p>
            <a:r>
              <a:rPr lang="en-GB" noProof="0"/>
              <a:t>Footer</a:t>
            </a:r>
          </a:p>
        </p:txBody>
      </p:sp>
    </p:spTree>
    <p:extLst>
      <p:ext uri="{BB962C8B-B14F-4D97-AF65-F5344CB8AC3E}">
        <p14:creationId xmlns:p14="http://schemas.microsoft.com/office/powerpoint/2010/main" val="2477978377"/>
      </p:ext>
    </p:extLst>
  </p:cSld>
  <p:clrMapOvr>
    <a:masterClrMapping/>
  </p:clrMapOvr>
  <p:extLst>
    <p:ext uri="{DCECCB84-F9BA-43D5-87BE-67443E8EF086}">
      <p15:sldGuideLst xmlns:p15="http://schemas.microsoft.com/office/powerpoint/2012/main">
        <p15:guide id="1" pos="3545" userDrawn="1">
          <p15:clr>
            <a:srgbClr val="FBAE40"/>
          </p15:clr>
        </p15:guide>
        <p15:guide id="2" pos="3273"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Key message">
    <p:bg>
      <p:bgPr>
        <a:gradFill>
          <a:gsLst>
            <a:gs pos="11000">
              <a:schemeClr val="accent1"/>
            </a:gs>
            <a:gs pos="100000">
              <a:schemeClr val="accent3"/>
            </a:gs>
          </a:gsLst>
          <a:lin ang="18900000" scaled="0"/>
        </a:gradFill>
        <a:effectLst/>
      </p:bgPr>
    </p:bg>
    <p:spTree>
      <p:nvGrpSpPr>
        <p:cNvPr id="1" name=""/>
        <p:cNvGrpSpPr/>
        <p:nvPr/>
      </p:nvGrpSpPr>
      <p:grpSpPr>
        <a:xfrm>
          <a:off x="0" y="0"/>
          <a:ext cx="0" cy="0"/>
          <a:chOff x="0" y="0"/>
          <a:chExt cx="0" cy="0"/>
        </a:xfrm>
      </p:grpSpPr>
      <p:graphicFrame>
        <p:nvGraphicFramePr>
          <p:cNvPr id="5" name="Objekt 4" hidden="1">
            <a:extLst>
              <a:ext uri="{FF2B5EF4-FFF2-40B4-BE49-F238E27FC236}">
                <a16:creationId xmlns:a16="http://schemas.microsoft.com/office/drawing/2014/main" id="{6C16F105-44A4-7C20-CFBB-745D8345FFDA}"/>
              </a:ext>
            </a:extLst>
          </p:cNvPr>
          <p:cNvGraphicFramePr>
            <a:graphicFrameLocks noChangeAspect="1"/>
          </p:cNvGraphicFramePr>
          <p:nvPr userDrawn="1">
            <p:custDataLst>
              <p:tags r:id="rId1"/>
            </p:custDataLst>
            <p:extLst>
              <p:ext uri="{D42A27DB-BD31-4B8C-83A1-F6EECF244321}">
                <p14:modId xmlns:p14="http://schemas.microsoft.com/office/powerpoint/2010/main" val="319199385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5" name="Objekt 4" hidden="1">
                        <a:extLst>
                          <a:ext uri="{FF2B5EF4-FFF2-40B4-BE49-F238E27FC236}">
                            <a16:creationId xmlns:a16="http://schemas.microsoft.com/office/drawing/2014/main" id="{6C16F105-44A4-7C20-CFBB-745D8345FFDA}"/>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6" name="Freihandform: Form 5">
            <a:extLst>
              <a:ext uri="{FF2B5EF4-FFF2-40B4-BE49-F238E27FC236}">
                <a16:creationId xmlns:a16="http://schemas.microsoft.com/office/drawing/2014/main" id="{B0773389-CEBB-EAB2-7F38-A9949B066E2A}"/>
              </a:ext>
            </a:extLst>
          </p:cNvPr>
          <p:cNvSpPr/>
          <p:nvPr userDrawn="1"/>
        </p:nvSpPr>
        <p:spPr>
          <a:xfrm flipH="1">
            <a:off x="1754125" y="0"/>
            <a:ext cx="7876733" cy="6858000"/>
          </a:xfrm>
          <a:custGeom>
            <a:avLst/>
            <a:gdLst>
              <a:gd name="connsiteX0" fmla="*/ 7876733 w 7876733"/>
              <a:gd name="connsiteY0" fmla="*/ 0 h 6858000"/>
              <a:gd name="connsiteX1" fmla="*/ 3352132 w 7876733"/>
              <a:gd name="connsiteY1" fmla="*/ 0 h 6858000"/>
              <a:gd name="connsiteX2" fmla="*/ 0 w 7876733"/>
              <a:gd name="connsiteY2" fmla="*/ 4461366 h 6858000"/>
              <a:gd name="connsiteX3" fmla="*/ 1645601 w 7876733"/>
              <a:gd name="connsiteY3" fmla="*/ 6858000 h 6858000"/>
              <a:gd name="connsiteX4" fmla="*/ 6322952 w 7876733"/>
              <a:gd name="connsiteY4" fmla="*/ 6858000 h 6858000"/>
              <a:gd name="connsiteX5" fmla="*/ 4473258 w 7876733"/>
              <a:gd name="connsiteY5" fmla="*/ 44613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76733" h="6858000">
                <a:moveTo>
                  <a:pt x="7876733" y="0"/>
                </a:moveTo>
                <a:lnTo>
                  <a:pt x="3352132" y="0"/>
                </a:lnTo>
                <a:lnTo>
                  <a:pt x="0" y="4461366"/>
                </a:lnTo>
                <a:lnTo>
                  <a:pt x="1645601" y="6858000"/>
                </a:lnTo>
                <a:lnTo>
                  <a:pt x="6322952" y="6858000"/>
                </a:lnTo>
                <a:lnTo>
                  <a:pt x="4473258" y="4461366"/>
                </a:lnTo>
                <a:close/>
              </a:path>
            </a:pathLst>
          </a:custGeom>
          <a:solidFill>
            <a:schemeClr val="bg2">
              <a:alpha val="5000"/>
            </a:schemeClr>
          </a:solidFill>
          <a:ln w="6540" cap="flat">
            <a:noFill/>
            <a:prstDash val="solid"/>
            <a:miter/>
          </a:ln>
        </p:spPr>
        <p:txBody>
          <a:bodyPr wrap="square" rtlCol="0" anchor="ctr">
            <a:noAutofit/>
          </a:bodyPr>
          <a:lstStyle/>
          <a:p>
            <a:pPr lvl="0"/>
            <a:endParaRPr lang="en-GB" noProof="0"/>
          </a:p>
        </p:txBody>
      </p:sp>
      <p:grpSp>
        <p:nvGrpSpPr>
          <p:cNvPr id="8" name="Gruppieren 7">
            <a:extLst>
              <a:ext uri="{FF2B5EF4-FFF2-40B4-BE49-F238E27FC236}">
                <a16:creationId xmlns:a16="http://schemas.microsoft.com/office/drawing/2014/main" id="{748D6721-1211-2C9B-2FA2-A51C8F9F5513}"/>
              </a:ext>
            </a:extLst>
          </p:cNvPr>
          <p:cNvGrpSpPr/>
          <p:nvPr userDrawn="1"/>
        </p:nvGrpSpPr>
        <p:grpSpPr>
          <a:xfrm>
            <a:off x="9938597" y="441325"/>
            <a:ext cx="1558078" cy="295275"/>
            <a:chOff x="9938597" y="441325"/>
            <a:chExt cx="1558078" cy="295275"/>
          </a:xfrm>
          <a:solidFill>
            <a:schemeClr val="bg1"/>
          </a:solidFill>
        </p:grpSpPr>
        <p:sp>
          <p:nvSpPr>
            <p:cNvPr id="9" name="Freeform: Shape 10">
              <a:extLst>
                <a:ext uri="{FF2B5EF4-FFF2-40B4-BE49-F238E27FC236}">
                  <a16:creationId xmlns:a16="http://schemas.microsoft.com/office/drawing/2014/main" id="{D0317194-07C3-8F56-7A5F-6192CC94F085}"/>
                </a:ext>
              </a:extLst>
            </p:cNvPr>
            <p:cNvSpPr/>
            <p:nvPr/>
          </p:nvSpPr>
          <p:spPr>
            <a:xfrm>
              <a:off x="9938597" y="441325"/>
              <a:ext cx="77518" cy="289100"/>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grpFill/>
            <a:ln w="6540" cap="flat">
              <a:noFill/>
              <a:prstDash val="solid"/>
              <a:miter/>
            </a:ln>
          </p:spPr>
          <p:txBody>
            <a:bodyPr rtlCol="0" anchor="ctr"/>
            <a:lstStyle/>
            <a:p>
              <a:endParaRPr lang="en-GB" noProof="0"/>
            </a:p>
          </p:txBody>
        </p:sp>
        <p:sp>
          <p:nvSpPr>
            <p:cNvPr id="10" name="Freeform: Shape 11">
              <a:extLst>
                <a:ext uri="{FF2B5EF4-FFF2-40B4-BE49-F238E27FC236}">
                  <a16:creationId xmlns:a16="http://schemas.microsoft.com/office/drawing/2014/main" id="{05712D71-19F8-BAF3-0C42-111DC7A3B198}"/>
                </a:ext>
              </a:extLst>
            </p:cNvPr>
            <p:cNvSpPr/>
            <p:nvPr/>
          </p:nvSpPr>
          <p:spPr>
            <a:xfrm>
              <a:off x="10016115" y="441325"/>
              <a:ext cx="1480560" cy="2952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grpFill/>
            <a:ln w="6540" cap="flat">
              <a:noFill/>
              <a:prstDash val="solid"/>
              <a:miter/>
            </a:ln>
          </p:spPr>
          <p:txBody>
            <a:bodyPr rtlCol="0" anchor="ctr"/>
            <a:lstStyle/>
            <a:p>
              <a:endParaRPr lang="en-GB" noProof="0"/>
            </a:p>
          </p:txBody>
        </p:sp>
      </p:grpSp>
      <p:sp>
        <p:nvSpPr>
          <p:cNvPr id="12" name="Textplatzhalter 11">
            <a:extLst>
              <a:ext uri="{FF2B5EF4-FFF2-40B4-BE49-F238E27FC236}">
                <a16:creationId xmlns:a16="http://schemas.microsoft.com/office/drawing/2014/main" id="{B5BD8CC8-2440-F0F0-4F9C-730496BFD487}"/>
              </a:ext>
            </a:extLst>
          </p:cNvPr>
          <p:cNvSpPr>
            <a:spLocks noGrp="1"/>
          </p:cNvSpPr>
          <p:nvPr>
            <p:ph type="body" sz="quarter" idx="10" hasCustomPrompt="1"/>
          </p:nvPr>
        </p:nvSpPr>
        <p:spPr>
          <a:xfrm>
            <a:off x="1754188" y="3817886"/>
            <a:ext cx="8683625" cy="615553"/>
          </a:xfrm>
        </p:spPr>
        <p:txBody>
          <a:bodyPr anchor="b">
            <a:spAutoFit/>
          </a:bodyPr>
          <a:lstStyle>
            <a:lvl1pPr marL="0" indent="0">
              <a:buNone/>
              <a:defRPr sz="4000">
                <a:solidFill>
                  <a:schemeClr val="bg1"/>
                </a:solidFill>
                <a:latin typeface="+mj-lt"/>
              </a:defRPr>
            </a:lvl1pPr>
            <a:lvl2pPr marL="216000" indent="0">
              <a:buNone/>
              <a:defRPr sz="3600">
                <a:solidFill>
                  <a:schemeClr val="accent1"/>
                </a:solidFill>
              </a:defRPr>
            </a:lvl2pPr>
            <a:lvl3pPr marL="432000" indent="0">
              <a:buNone/>
              <a:defRPr sz="3200">
                <a:solidFill>
                  <a:schemeClr val="accent1"/>
                </a:solidFill>
              </a:defRPr>
            </a:lvl3pPr>
            <a:lvl4pPr marL="648000" indent="0">
              <a:buNone/>
              <a:defRPr sz="2800">
                <a:solidFill>
                  <a:schemeClr val="accent1"/>
                </a:solidFill>
              </a:defRPr>
            </a:lvl4pPr>
            <a:lvl5pPr marL="864000" indent="0">
              <a:buNone/>
              <a:defRPr sz="2400">
                <a:solidFill>
                  <a:schemeClr val="accent1"/>
                </a:solidFill>
              </a:defRPr>
            </a:lvl5pPr>
          </a:lstStyle>
          <a:p>
            <a:pPr lvl="0"/>
            <a:r>
              <a:rPr lang="en-GB" noProof="0"/>
              <a:t>Key message, Medium, 40pt</a:t>
            </a:r>
          </a:p>
        </p:txBody>
      </p:sp>
      <p:sp>
        <p:nvSpPr>
          <p:cNvPr id="13" name="Textplatzhalter 11">
            <a:extLst>
              <a:ext uri="{FF2B5EF4-FFF2-40B4-BE49-F238E27FC236}">
                <a16:creationId xmlns:a16="http://schemas.microsoft.com/office/drawing/2014/main" id="{82D41072-7096-0C95-9888-8ABE2033E21B}"/>
              </a:ext>
            </a:extLst>
          </p:cNvPr>
          <p:cNvSpPr>
            <a:spLocks noGrp="1"/>
          </p:cNvSpPr>
          <p:nvPr>
            <p:ph type="body" sz="quarter" idx="11" hasCustomPrompt="1"/>
          </p:nvPr>
        </p:nvSpPr>
        <p:spPr>
          <a:xfrm>
            <a:off x="1754188" y="4534864"/>
            <a:ext cx="8683625" cy="307777"/>
          </a:xfrm>
        </p:spPr>
        <p:txBody>
          <a:bodyPr>
            <a:spAutoFit/>
          </a:bodyPr>
          <a:lstStyle>
            <a:lvl1pPr marL="0" indent="0">
              <a:buNone/>
              <a:defRPr sz="2000">
                <a:solidFill>
                  <a:schemeClr val="bg1"/>
                </a:solidFill>
              </a:defRPr>
            </a:lvl1pPr>
            <a:lvl2pPr marL="216000" indent="0">
              <a:buNone/>
              <a:defRPr sz="3600">
                <a:solidFill>
                  <a:schemeClr val="accent1"/>
                </a:solidFill>
              </a:defRPr>
            </a:lvl2pPr>
            <a:lvl3pPr marL="432000" indent="0">
              <a:buNone/>
              <a:defRPr sz="3200">
                <a:solidFill>
                  <a:schemeClr val="accent1"/>
                </a:solidFill>
              </a:defRPr>
            </a:lvl3pPr>
            <a:lvl4pPr marL="648000" indent="0">
              <a:buNone/>
              <a:defRPr sz="2800">
                <a:solidFill>
                  <a:schemeClr val="accent1"/>
                </a:solidFill>
              </a:defRPr>
            </a:lvl4pPr>
            <a:lvl5pPr marL="864000" indent="0">
              <a:buNone/>
              <a:defRPr sz="2400">
                <a:solidFill>
                  <a:schemeClr val="accent1"/>
                </a:solidFill>
              </a:defRPr>
            </a:lvl5pPr>
          </a:lstStyle>
          <a:p>
            <a:pPr lvl="0"/>
            <a:r>
              <a:rPr lang="en-GB" noProof="0"/>
              <a:t>Subtitle, Light, 20pt</a:t>
            </a:r>
          </a:p>
        </p:txBody>
      </p:sp>
    </p:spTree>
    <p:extLst>
      <p:ext uri="{BB962C8B-B14F-4D97-AF65-F5344CB8AC3E}">
        <p14:creationId xmlns:p14="http://schemas.microsoft.com/office/powerpoint/2010/main" val="342547454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ntact">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585F5AAD-09E7-C2E3-5606-704B8791915D}"/>
              </a:ext>
            </a:extLst>
          </p:cNvPr>
          <p:cNvGraphicFramePr>
            <a:graphicFrameLocks noChangeAspect="1"/>
          </p:cNvGraphicFramePr>
          <p:nvPr userDrawn="1">
            <p:custDataLst>
              <p:tags r:id="rId1"/>
            </p:custDataLst>
            <p:extLst>
              <p:ext uri="{D42A27DB-BD31-4B8C-83A1-F6EECF244321}">
                <p14:modId xmlns:p14="http://schemas.microsoft.com/office/powerpoint/2010/main" val="177602027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7" name="think-cell data - do not delete" hidden="1">
                        <a:extLst>
                          <a:ext uri="{FF2B5EF4-FFF2-40B4-BE49-F238E27FC236}">
                            <a16:creationId xmlns:a16="http://schemas.microsoft.com/office/drawing/2014/main" id="{585F5AAD-09E7-C2E3-5606-704B8791915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1" name="Freihandform: Form 10">
            <a:extLst>
              <a:ext uri="{FF2B5EF4-FFF2-40B4-BE49-F238E27FC236}">
                <a16:creationId xmlns:a16="http://schemas.microsoft.com/office/drawing/2014/main" id="{CB91E3BC-386B-FA7F-0250-6B1D15C50EB4}"/>
              </a:ext>
            </a:extLst>
          </p:cNvPr>
          <p:cNvSpPr/>
          <p:nvPr userDrawn="1"/>
        </p:nvSpPr>
        <p:spPr>
          <a:xfrm flipH="1">
            <a:off x="4346442" y="1"/>
            <a:ext cx="7845558" cy="6858001"/>
          </a:xfrm>
          <a:custGeom>
            <a:avLst/>
            <a:gdLst>
              <a:gd name="connsiteX0" fmla="*/ 7845558 w 7845558"/>
              <a:gd name="connsiteY0" fmla="*/ 0 h 6858001"/>
              <a:gd name="connsiteX1" fmla="*/ 1242664 w 7845558"/>
              <a:gd name="connsiteY1" fmla="*/ 43751 h 6858001"/>
              <a:gd name="connsiteX2" fmla="*/ 0 w 7845558"/>
              <a:gd name="connsiteY2" fmla="*/ 1697618 h 6858001"/>
              <a:gd name="connsiteX3" fmla="*/ 0 w 7845558"/>
              <a:gd name="connsiteY3" fmla="*/ 6858001 h 6858001"/>
              <a:gd name="connsiteX4" fmla="*/ 2613743 w 7845558"/>
              <a:gd name="connsiteY4" fmla="*/ 6858001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45558" h="6858001">
                <a:moveTo>
                  <a:pt x="7845558" y="0"/>
                </a:moveTo>
                <a:lnTo>
                  <a:pt x="1242664" y="43751"/>
                </a:lnTo>
                <a:lnTo>
                  <a:pt x="0" y="1697618"/>
                </a:lnTo>
                <a:lnTo>
                  <a:pt x="0" y="6858001"/>
                </a:lnTo>
                <a:lnTo>
                  <a:pt x="2613743" y="6858001"/>
                </a:lnTo>
                <a:close/>
              </a:path>
            </a:pathLst>
          </a:custGeom>
          <a:solidFill>
            <a:schemeClr val="bg2">
              <a:alpha val="45000"/>
            </a:schemeClr>
          </a:solidFill>
          <a:ln w="6540" cap="flat">
            <a:noFill/>
            <a:prstDash val="solid"/>
            <a:miter/>
          </a:ln>
        </p:spPr>
        <p:txBody>
          <a:bodyPr wrap="square" rtlCol="0" anchor="ctr">
            <a:noAutofit/>
          </a:bodyPr>
          <a:lstStyle/>
          <a:p>
            <a:endParaRPr lang="en-GB" noProof="0"/>
          </a:p>
        </p:txBody>
      </p:sp>
      <p:grpSp>
        <p:nvGrpSpPr>
          <p:cNvPr id="12" name="Gruppieren 11">
            <a:extLst>
              <a:ext uri="{FF2B5EF4-FFF2-40B4-BE49-F238E27FC236}">
                <a16:creationId xmlns:a16="http://schemas.microsoft.com/office/drawing/2014/main" id="{C9AE9D32-12E2-B81D-D5AA-417084C5BE44}"/>
              </a:ext>
            </a:extLst>
          </p:cNvPr>
          <p:cNvGrpSpPr/>
          <p:nvPr userDrawn="1"/>
        </p:nvGrpSpPr>
        <p:grpSpPr>
          <a:xfrm>
            <a:off x="9938597" y="441325"/>
            <a:ext cx="1558078" cy="295275"/>
            <a:chOff x="9938597" y="441325"/>
            <a:chExt cx="1558078" cy="295275"/>
          </a:xfrm>
        </p:grpSpPr>
        <p:sp>
          <p:nvSpPr>
            <p:cNvPr id="13" name="Freeform: Shape 10">
              <a:extLst>
                <a:ext uri="{FF2B5EF4-FFF2-40B4-BE49-F238E27FC236}">
                  <a16:creationId xmlns:a16="http://schemas.microsoft.com/office/drawing/2014/main" id="{2A155A85-5088-074E-B7D2-7187A0CACE1E}"/>
                </a:ext>
              </a:extLst>
            </p:cNvPr>
            <p:cNvSpPr/>
            <p:nvPr/>
          </p:nvSpPr>
          <p:spPr>
            <a:xfrm>
              <a:off x="9938597" y="441325"/>
              <a:ext cx="77518" cy="289100"/>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solidFill>
              <a:schemeClr val="accent3"/>
            </a:solidFill>
            <a:ln w="6540" cap="flat">
              <a:noFill/>
              <a:prstDash val="solid"/>
              <a:miter/>
            </a:ln>
          </p:spPr>
          <p:txBody>
            <a:bodyPr rtlCol="0" anchor="ctr"/>
            <a:lstStyle/>
            <a:p>
              <a:endParaRPr lang="en-GB" noProof="0"/>
            </a:p>
          </p:txBody>
        </p:sp>
        <p:sp>
          <p:nvSpPr>
            <p:cNvPr id="14" name="Freeform: Shape 11">
              <a:extLst>
                <a:ext uri="{FF2B5EF4-FFF2-40B4-BE49-F238E27FC236}">
                  <a16:creationId xmlns:a16="http://schemas.microsoft.com/office/drawing/2014/main" id="{94C63E7C-2BA6-E65E-E013-6658EA864077}"/>
                </a:ext>
              </a:extLst>
            </p:cNvPr>
            <p:cNvSpPr/>
            <p:nvPr/>
          </p:nvSpPr>
          <p:spPr>
            <a:xfrm>
              <a:off x="10016115" y="441325"/>
              <a:ext cx="1480560" cy="2952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solidFill>
              <a:schemeClr val="accent1"/>
            </a:solidFill>
            <a:ln w="6540" cap="flat">
              <a:noFill/>
              <a:prstDash val="solid"/>
              <a:miter/>
            </a:ln>
          </p:spPr>
          <p:txBody>
            <a:bodyPr rtlCol="0" anchor="ctr"/>
            <a:lstStyle/>
            <a:p>
              <a:endParaRPr lang="en-GB" noProof="0"/>
            </a:p>
          </p:txBody>
        </p:sp>
      </p:grpSp>
      <p:sp>
        <p:nvSpPr>
          <p:cNvPr id="17" name="Freihandform: Form 16">
            <a:extLst>
              <a:ext uri="{FF2B5EF4-FFF2-40B4-BE49-F238E27FC236}">
                <a16:creationId xmlns:a16="http://schemas.microsoft.com/office/drawing/2014/main" id="{675F2880-19CC-BBF2-2E3B-2761451B6DF3}"/>
              </a:ext>
            </a:extLst>
          </p:cNvPr>
          <p:cNvSpPr/>
          <p:nvPr userDrawn="1"/>
        </p:nvSpPr>
        <p:spPr>
          <a:xfrm>
            <a:off x="0" y="0"/>
            <a:ext cx="8181110" cy="6858000"/>
          </a:xfrm>
          <a:custGeom>
            <a:avLst/>
            <a:gdLst>
              <a:gd name="connsiteX0" fmla="*/ 0 w 8181110"/>
              <a:gd name="connsiteY0" fmla="*/ 0 h 6858000"/>
              <a:gd name="connsiteX1" fmla="*/ 254256 w 8181110"/>
              <a:gd name="connsiteY1" fmla="*/ 0 h 6858000"/>
              <a:gd name="connsiteX2" fmla="*/ 6101266 w 8181110"/>
              <a:gd name="connsiteY2" fmla="*/ 0 h 6858000"/>
              <a:gd name="connsiteX3" fmla="*/ 8181110 w 8181110"/>
              <a:gd name="connsiteY3" fmla="*/ 2774239 h 6858000"/>
              <a:gd name="connsiteX4" fmla="*/ 5383310 w 8181110"/>
              <a:gd name="connsiteY4" fmla="*/ 6858000 h 6858000"/>
              <a:gd name="connsiteX5" fmla="*/ 0 w 8181110"/>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181110" h="6858000">
                <a:moveTo>
                  <a:pt x="0" y="0"/>
                </a:moveTo>
                <a:lnTo>
                  <a:pt x="254256" y="0"/>
                </a:lnTo>
                <a:lnTo>
                  <a:pt x="6101266" y="0"/>
                </a:lnTo>
                <a:lnTo>
                  <a:pt x="8181110" y="2774239"/>
                </a:lnTo>
                <a:lnTo>
                  <a:pt x="5383310" y="6858000"/>
                </a:lnTo>
                <a:lnTo>
                  <a:pt x="0" y="6858000"/>
                </a:lnTo>
                <a:close/>
              </a:path>
            </a:pathLst>
          </a:custGeom>
          <a:gradFill>
            <a:gsLst>
              <a:gs pos="11000">
                <a:schemeClr val="accent1"/>
              </a:gs>
              <a:gs pos="100000">
                <a:schemeClr val="accent3"/>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p>
        </p:txBody>
      </p:sp>
      <p:sp>
        <p:nvSpPr>
          <p:cNvPr id="2" name="Titel 1">
            <a:extLst>
              <a:ext uri="{FF2B5EF4-FFF2-40B4-BE49-F238E27FC236}">
                <a16:creationId xmlns:a16="http://schemas.microsoft.com/office/drawing/2014/main" id="{A9080A38-DB3C-CC3A-88A7-FDEA5D2E4CC1}"/>
              </a:ext>
            </a:extLst>
          </p:cNvPr>
          <p:cNvSpPr>
            <a:spLocks noGrp="1"/>
          </p:cNvSpPr>
          <p:nvPr>
            <p:ph type="title" hasCustomPrompt="1"/>
          </p:nvPr>
        </p:nvSpPr>
        <p:spPr>
          <a:xfrm>
            <a:off x="695325" y="1628775"/>
            <a:ext cx="3484789" cy="738664"/>
          </a:xfrm>
        </p:spPr>
        <p:txBody>
          <a:bodyPr vert="horz"/>
          <a:lstStyle>
            <a:lvl1pPr>
              <a:defRPr lang="en-US" sz="4800" b="1" kern="1200" dirty="0">
                <a:solidFill>
                  <a:schemeClr val="bg1"/>
                </a:solidFill>
                <a:latin typeface="+mj-lt"/>
                <a:ea typeface="+mn-ea"/>
                <a:cs typeface="+mn-cs"/>
              </a:defRPr>
            </a:lvl1pPr>
          </a:lstStyle>
          <a:p>
            <a:pPr marL="0" lvl="0" indent="0" algn="l" defTabSz="914400" rtl="0" eaLnBrk="1" latinLnBrk="0" hangingPunct="1">
              <a:lnSpc>
                <a:spcPct val="100000"/>
              </a:lnSpc>
              <a:spcBef>
                <a:spcPts val="300"/>
              </a:spcBef>
              <a:buClr>
                <a:schemeClr val="accent1"/>
              </a:buClr>
              <a:buFont typeface="Calibri Light" panose="020F0302020204030204" pitchFamily="34" charset="0"/>
              <a:buNone/>
            </a:pPr>
            <a:r>
              <a:rPr lang="en-GB" noProof="0"/>
              <a:t>Contact</a:t>
            </a:r>
          </a:p>
        </p:txBody>
      </p:sp>
      <p:sp>
        <p:nvSpPr>
          <p:cNvPr id="10" name="Textplatzhalter 9">
            <a:extLst>
              <a:ext uri="{FF2B5EF4-FFF2-40B4-BE49-F238E27FC236}">
                <a16:creationId xmlns:a16="http://schemas.microsoft.com/office/drawing/2014/main" id="{0B85B51E-B209-0343-E399-C7318A9BF9A1}"/>
              </a:ext>
            </a:extLst>
          </p:cNvPr>
          <p:cNvSpPr>
            <a:spLocks noGrp="1"/>
          </p:cNvSpPr>
          <p:nvPr>
            <p:ph type="body" sz="quarter" idx="10" hasCustomPrompt="1"/>
          </p:nvPr>
        </p:nvSpPr>
        <p:spPr>
          <a:xfrm>
            <a:off x="695325" y="2700338"/>
            <a:ext cx="3484789" cy="1465262"/>
          </a:xfrm>
        </p:spPr>
        <p:txBody>
          <a:bodyPr>
            <a:noAutofit/>
          </a:bodyPr>
          <a:lstStyle>
            <a:lvl1pPr marL="0" indent="0">
              <a:buNone/>
              <a:defRPr sz="2000">
                <a:solidFill>
                  <a:schemeClr val="bg1"/>
                </a:solidFill>
              </a:defRPr>
            </a:lvl1pPr>
            <a:lvl2pPr marL="216000" indent="0">
              <a:buNone/>
              <a:defRPr>
                <a:solidFill>
                  <a:schemeClr val="bg1"/>
                </a:solidFill>
              </a:defRPr>
            </a:lvl2pPr>
            <a:lvl3pPr marL="432000" indent="0">
              <a:buNone/>
              <a:defRPr>
                <a:solidFill>
                  <a:schemeClr val="bg1"/>
                </a:solidFill>
              </a:defRPr>
            </a:lvl3pPr>
            <a:lvl4pPr marL="648000" indent="0">
              <a:buNone/>
              <a:defRPr>
                <a:solidFill>
                  <a:schemeClr val="bg1"/>
                </a:solidFill>
              </a:defRPr>
            </a:lvl4pPr>
            <a:lvl5pPr marL="864000" indent="0">
              <a:buNone/>
              <a:defRPr>
                <a:solidFill>
                  <a:schemeClr val="bg1"/>
                </a:solidFill>
              </a:defRPr>
            </a:lvl5pPr>
          </a:lstStyle>
          <a:p>
            <a:pPr lvl="0"/>
            <a:r>
              <a:rPr lang="en-GB" noProof="0"/>
              <a:t>Name Surname</a:t>
            </a:r>
          </a:p>
          <a:p>
            <a:pPr lvl="0"/>
            <a:r>
              <a:rPr lang="en-GB" noProof="0"/>
              <a:t>Job title</a:t>
            </a:r>
          </a:p>
          <a:p>
            <a:pPr lvl="0"/>
            <a:r>
              <a:rPr lang="en-GB" noProof="0"/>
              <a:t>Email</a:t>
            </a:r>
          </a:p>
          <a:p>
            <a:pPr lvl="0"/>
            <a:r>
              <a:rPr lang="en-GB" noProof="0"/>
              <a:t>Telephone</a:t>
            </a:r>
          </a:p>
        </p:txBody>
      </p:sp>
      <p:cxnSp>
        <p:nvCxnSpPr>
          <p:cNvPr id="15" name="Gerader Verbinder 14">
            <a:extLst>
              <a:ext uri="{FF2B5EF4-FFF2-40B4-BE49-F238E27FC236}">
                <a16:creationId xmlns:a16="http://schemas.microsoft.com/office/drawing/2014/main" id="{B71FF52F-D18F-B73D-C713-8CDC6A514BC3}"/>
              </a:ext>
            </a:extLst>
          </p:cNvPr>
          <p:cNvCxnSpPr>
            <a:cxnSpLocks/>
          </p:cNvCxnSpPr>
          <p:nvPr userDrawn="1"/>
        </p:nvCxnSpPr>
        <p:spPr>
          <a:xfrm>
            <a:off x="695324" y="2533889"/>
            <a:ext cx="68961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Textfeld 19">
            <a:extLst>
              <a:ext uri="{FF2B5EF4-FFF2-40B4-BE49-F238E27FC236}">
                <a16:creationId xmlns:a16="http://schemas.microsoft.com/office/drawing/2014/main" id="{1D00B242-845E-89D0-F742-8A8458C08027}"/>
              </a:ext>
            </a:extLst>
          </p:cNvPr>
          <p:cNvSpPr txBox="1"/>
          <p:nvPr userDrawn="1"/>
        </p:nvSpPr>
        <p:spPr>
          <a:xfrm>
            <a:off x="9406395" y="5210638"/>
            <a:ext cx="2700000" cy="1100301"/>
          </a:xfrm>
          <a:prstGeom prst="rect">
            <a:avLst/>
          </a:prstGeom>
          <a:noFill/>
        </p:spPr>
        <p:txBody>
          <a:bodyPr wrap="square" lIns="0" tIns="0" rIns="0" bIns="0" rtlCol="0">
            <a:spAutoFit/>
          </a:bodyPr>
          <a:lstStyle/>
          <a:p>
            <a:pPr>
              <a:lnSpc>
                <a:spcPct val="100000"/>
              </a:lnSpc>
              <a:spcBef>
                <a:spcPts val="0"/>
              </a:spcBef>
              <a:spcAft>
                <a:spcPts val="300"/>
              </a:spcAft>
            </a:pPr>
            <a:r>
              <a:rPr lang="en-GB" sz="1600" b="1" noProof="0">
                <a:solidFill>
                  <a:schemeClr val="accent1"/>
                </a:solidFill>
                <a:latin typeface="+mj-lt"/>
              </a:rPr>
              <a:t>Kontron, d. o. o. </a:t>
            </a:r>
          </a:p>
          <a:p>
            <a:pPr>
              <a:lnSpc>
                <a:spcPct val="100000"/>
              </a:lnSpc>
              <a:spcBef>
                <a:spcPts val="0"/>
              </a:spcBef>
              <a:spcAft>
                <a:spcPts val="300"/>
              </a:spcAft>
            </a:pPr>
            <a:r>
              <a:rPr kumimoji="0" lang="en-GB" sz="1600" b="0" i="0" u="none" strike="noStrike" kern="1200" cap="none" spc="0" normalizeH="0" baseline="0" noProof="0">
                <a:ln>
                  <a:noFill/>
                </a:ln>
                <a:solidFill>
                  <a:schemeClr val="tx2"/>
                </a:solidFill>
                <a:effectLst/>
                <a:uLnTx/>
                <a:uFillTx/>
                <a:latin typeface="+mn-lt"/>
                <a:ea typeface="+mn-ea"/>
                <a:cs typeface="+mn-cs"/>
              </a:rPr>
              <a:t>Ljubljanska cesta 24a</a:t>
            </a:r>
          </a:p>
          <a:p>
            <a:pPr>
              <a:lnSpc>
                <a:spcPct val="100000"/>
              </a:lnSpc>
              <a:spcBef>
                <a:spcPts val="0"/>
              </a:spcBef>
              <a:spcAft>
                <a:spcPts val="300"/>
              </a:spcAft>
            </a:pPr>
            <a:r>
              <a:rPr kumimoji="0" lang="en-GB" sz="1600" b="0" i="0" u="none" strike="noStrike" kern="1200" cap="none" spc="0" normalizeH="0" baseline="0" noProof="0">
                <a:ln>
                  <a:noFill/>
                </a:ln>
                <a:solidFill>
                  <a:schemeClr val="tx2"/>
                </a:solidFill>
                <a:effectLst/>
                <a:uLnTx/>
                <a:uFillTx/>
                <a:latin typeface="+mn-lt"/>
                <a:ea typeface="+mn-ea"/>
                <a:cs typeface="+mn-cs"/>
              </a:rPr>
              <a:t>4000 Kranj, Slovenia</a:t>
            </a:r>
          </a:p>
          <a:p>
            <a:pPr marL="0" marR="0" lvl="0" indent="0" algn="l" defTabSz="1219170" rtl="0" eaLnBrk="1" fontAlgn="auto" latinLnBrk="0" hangingPunct="1">
              <a:lnSpc>
                <a:spcPct val="100000"/>
              </a:lnSpc>
              <a:spcBef>
                <a:spcPts val="0"/>
              </a:spcBef>
              <a:spcAft>
                <a:spcPts val="300"/>
              </a:spcAft>
              <a:buClrTx/>
              <a:buSzPct val="70000"/>
              <a:buFont typeface="Arial" pitchFamily="34" charset="0"/>
              <a:buNone/>
              <a:tabLst/>
              <a:defRPr/>
            </a:pPr>
            <a:r>
              <a:rPr kumimoji="0" lang="en-GB" sz="1600" b="0" i="0" u="none" strike="noStrike" kern="1200" cap="none" spc="0" normalizeH="0" baseline="0" noProof="0">
                <a:ln>
                  <a:noFill/>
                </a:ln>
                <a:solidFill>
                  <a:schemeClr val="tx2"/>
                </a:solidFill>
                <a:effectLst/>
                <a:uLnTx/>
                <a:uFillTx/>
                <a:latin typeface="+mn-lt"/>
                <a:ea typeface="+mn-ea"/>
                <a:cs typeface="+mn-cs"/>
                <a:hlinkClick r:id="rId5"/>
              </a:rPr>
              <a:t>www.kontron-slovenia.com</a:t>
            </a:r>
            <a:endParaRPr kumimoji="0" lang="en-GB" sz="1600" b="0" i="0" u="none" strike="noStrike" kern="1200" cap="none" spc="0" normalizeH="0" baseline="0" noProof="0">
              <a:ln>
                <a:noFill/>
              </a:ln>
              <a:solidFill>
                <a:schemeClr val="tx2"/>
              </a:solidFill>
              <a:effectLst/>
              <a:uLnTx/>
              <a:uFillTx/>
              <a:latin typeface="+mn-lt"/>
              <a:ea typeface="+mn-ea"/>
              <a:cs typeface="+mn-cs"/>
            </a:endParaRPr>
          </a:p>
        </p:txBody>
      </p:sp>
    </p:spTree>
    <p:extLst>
      <p:ext uri="{BB962C8B-B14F-4D97-AF65-F5344CB8AC3E}">
        <p14:creationId xmlns:p14="http://schemas.microsoft.com/office/powerpoint/2010/main" val="369500475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losing slide">
    <p:spTree>
      <p:nvGrpSpPr>
        <p:cNvPr id="1" name=""/>
        <p:cNvGrpSpPr/>
        <p:nvPr/>
      </p:nvGrpSpPr>
      <p:grpSpPr>
        <a:xfrm>
          <a:off x="0" y="0"/>
          <a:ext cx="0" cy="0"/>
          <a:chOff x="0" y="0"/>
          <a:chExt cx="0" cy="0"/>
        </a:xfrm>
      </p:grpSpPr>
      <p:graphicFrame>
        <p:nvGraphicFramePr>
          <p:cNvPr id="13" name="think-cell data - do not delete" hidden="1">
            <a:extLst>
              <a:ext uri="{FF2B5EF4-FFF2-40B4-BE49-F238E27FC236}">
                <a16:creationId xmlns:a16="http://schemas.microsoft.com/office/drawing/2014/main" id="{98306A33-A85C-BD6A-EC43-FAC555D971FC}"/>
              </a:ext>
            </a:extLst>
          </p:cNvPr>
          <p:cNvGraphicFramePr>
            <a:graphicFrameLocks noChangeAspect="1"/>
          </p:cNvGraphicFramePr>
          <p:nvPr userDrawn="1">
            <p:custDataLst>
              <p:tags r:id="rId1"/>
            </p:custDataLst>
            <p:extLst>
              <p:ext uri="{D42A27DB-BD31-4B8C-83A1-F6EECF244321}">
                <p14:modId xmlns:p14="http://schemas.microsoft.com/office/powerpoint/2010/main" val="255345087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13" name="think-cell data - do not delete" hidden="1">
                        <a:extLst>
                          <a:ext uri="{FF2B5EF4-FFF2-40B4-BE49-F238E27FC236}">
                            <a16:creationId xmlns:a16="http://schemas.microsoft.com/office/drawing/2014/main" id="{98306A33-A85C-BD6A-EC43-FAC555D971F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6" name="Freihandform: Form 25">
            <a:extLst>
              <a:ext uri="{FF2B5EF4-FFF2-40B4-BE49-F238E27FC236}">
                <a16:creationId xmlns:a16="http://schemas.microsoft.com/office/drawing/2014/main" id="{8581936F-09FC-81BC-BD22-D597D6F7651D}"/>
              </a:ext>
            </a:extLst>
          </p:cNvPr>
          <p:cNvSpPr/>
          <p:nvPr userDrawn="1"/>
        </p:nvSpPr>
        <p:spPr>
          <a:xfrm>
            <a:off x="0" y="0"/>
            <a:ext cx="8181110" cy="6858000"/>
          </a:xfrm>
          <a:custGeom>
            <a:avLst/>
            <a:gdLst>
              <a:gd name="connsiteX0" fmla="*/ 0 w 8181110"/>
              <a:gd name="connsiteY0" fmla="*/ 0 h 6858000"/>
              <a:gd name="connsiteX1" fmla="*/ 254256 w 8181110"/>
              <a:gd name="connsiteY1" fmla="*/ 0 h 6858000"/>
              <a:gd name="connsiteX2" fmla="*/ 6101266 w 8181110"/>
              <a:gd name="connsiteY2" fmla="*/ 0 h 6858000"/>
              <a:gd name="connsiteX3" fmla="*/ 8181110 w 8181110"/>
              <a:gd name="connsiteY3" fmla="*/ 2774239 h 6858000"/>
              <a:gd name="connsiteX4" fmla="*/ 5383310 w 8181110"/>
              <a:gd name="connsiteY4" fmla="*/ 6858000 h 6858000"/>
              <a:gd name="connsiteX5" fmla="*/ 0 w 8181110"/>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181110" h="6858000">
                <a:moveTo>
                  <a:pt x="0" y="0"/>
                </a:moveTo>
                <a:lnTo>
                  <a:pt x="254256" y="0"/>
                </a:lnTo>
                <a:lnTo>
                  <a:pt x="6101266" y="0"/>
                </a:lnTo>
                <a:lnTo>
                  <a:pt x="8181110" y="2774239"/>
                </a:lnTo>
                <a:lnTo>
                  <a:pt x="5383310" y="6858000"/>
                </a:lnTo>
                <a:lnTo>
                  <a:pt x="0" y="6858000"/>
                </a:lnTo>
                <a:close/>
              </a:path>
            </a:pathLst>
          </a:custGeom>
          <a:gradFill>
            <a:gsLst>
              <a:gs pos="11000">
                <a:schemeClr val="accent1"/>
              </a:gs>
              <a:gs pos="100000">
                <a:schemeClr val="accent3"/>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a:p>
        </p:txBody>
      </p:sp>
      <p:sp>
        <p:nvSpPr>
          <p:cNvPr id="25" name="Bildplatzhalter 24">
            <a:extLst>
              <a:ext uri="{FF2B5EF4-FFF2-40B4-BE49-F238E27FC236}">
                <a16:creationId xmlns:a16="http://schemas.microsoft.com/office/drawing/2014/main" id="{7382CEFB-36FA-B7D0-D5BD-51FBC682F11E}"/>
              </a:ext>
            </a:extLst>
          </p:cNvPr>
          <p:cNvSpPr>
            <a:spLocks noGrp="1"/>
          </p:cNvSpPr>
          <p:nvPr>
            <p:ph type="pic" sz="quarter" idx="12" hasCustomPrompt="1"/>
          </p:nvPr>
        </p:nvSpPr>
        <p:spPr>
          <a:xfrm>
            <a:off x="5383311" y="0"/>
            <a:ext cx="6808689" cy="6858000"/>
          </a:xfrm>
          <a:custGeom>
            <a:avLst/>
            <a:gdLst>
              <a:gd name="connsiteX0" fmla="*/ 717956 w 6808689"/>
              <a:gd name="connsiteY0" fmla="*/ 0 h 6858000"/>
              <a:gd name="connsiteX1" fmla="*/ 6808689 w 6808689"/>
              <a:gd name="connsiteY1" fmla="*/ 0 h 6858000"/>
              <a:gd name="connsiteX2" fmla="*/ 6808689 w 6808689"/>
              <a:gd name="connsiteY2" fmla="*/ 6858000 h 6858000"/>
              <a:gd name="connsiteX3" fmla="*/ 0 w 6808689"/>
              <a:gd name="connsiteY3" fmla="*/ 6858000 h 6858000"/>
              <a:gd name="connsiteX4" fmla="*/ 2797800 w 6808689"/>
              <a:gd name="connsiteY4" fmla="*/ 2774239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8689" h="6858000">
                <a:moveTo>
                  <a:pt x="717956" y="0"/>
                </a:moveTo>
                <a:lnTo>
                  <a:pt x="6808689" y="0"/>
                </a:lnTo>
                <a:lnTo>
                  <a:pt x="6808689" y="6858000"/>
                </a:lnTo>
                <a:lnTo>
                  <a:pt x="0" y="6858000"/>
                </a:lnTo>
                <a:lnTo>
                  <a:pt x="2797800" y="2774239"/>
                </a:lnTo>
                <a:close/>
              </a:path>
            </a:pathLst>
          </a:custGeom>
          <a:solidFill>
            <a:schemeClr val="bg2"/>
          </a:solidFill>
        </p:spPr>
        <p:txBody>
          <a:bodyPr wrap="square" lIns="144000" tIns="144000" rIns="144000" bIns="144000">
            <a:noAutofit/>
          </a:bodyPr>
          <a:lstStyle>
            <a:lvl1pPr marL="0" indent="0" algn="r">
              <a:buNone/>
              <a:defRPr sz="1400"/>
            </a:lvl1pPr>
          </a:lstStyle>
          <a:p>
            <a:r>
              <a:rPr lang="en-GB" noProof="0"/>
              <a:t>Please click on icon to insert image</a:t>
            </a:r>
          </a:p>
        </p:txBody>
      </p:sp>
      <p:grpSp>
        <p:nvGrpSpPr>
          <p:cNvPr id="7" name="Gruppieren 6">
            <a:extLst>
              <a:ext uri="{FF2B5EF4-FFF2-40B4-BE49-F238E27FC236}">
                <a16:creationId xmlns:a16="http://schemas.microsoft.com/office/drawing/2014/main" id="{12F208CD-1CE6-1DAC-8BCF-6E5E55F18B37}"/>
              </a:ext>
            </a:extLst>
          </p:cNvPr>
          <p:cNvGrpSpPr/>
          <p:nvPr userDrawn="1"/>
        </p:nvGrpSpPr>
        <p:grpSpPr>
          <a:xfrm>
            <a:off x="695324" y="1628775"/>
            <a:ext cx="2998881" cy="568325"/>
            <a:chOff x="10407695" y="441325"/>
            <a:chExt cx="1088979" cy="206375"/>
          </a:xfrm>
          <a:solidFill>
            <a:schemeClr val="bg1"/>
          </a:solidFill>
        </p:grpSpPr>
        <p:sp>
          <p:nvSpPr>
            <p:cNvPr id="8" name="Freeform: Shape 10">
              <a:extLst>
                <a:ext uri="{FF2B5EF4-FFF2-40B4-BE49-F238E27FC236}">
                  <a16:creationId xmlns:a16="http://schemas.microsoft.com/office/drawing/2014/main" id="{E10352DA-2D37-399C-2756-05D9EF45CC57}"/>
                </a:ext>
              </a:extLst>
            </p:cNvPr>
            <p:cNvSpPr/>
            <p:nvPr/>
          </p:nvSpPr>
          <p:spPr>
            <a:xfrm>
              <a:off x="10407695" y="441325"/>
              <a:ext cx="54179" cy="202059"/>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grpFill/>
            <a:ln w="6540" cap="flat">
              <a:noFill/>
              <a:prstDash val="solid"/>
              <a:miter/>
            </a:ln>
          </p:spPr>
          <p:txBody>
            <a:bodyPr rtlCol="0" anchor="ctr"/>
            <a:lstStyle/>
            <a:p>
              <a:endParaRPr lang="en-GB" noProof="0"/>
            </a:p>
          </p:txBody>
        </p:sp>
        <p:sp>
          <p:nvSpPr>
            <p:cNvPr id="9" name="Freeform: Shape 11">
              <a:extLst>
                <a:ext uri="{FF2B5EF4-FFF2-40B4-BE49-F238E27FC236}">
                  <a16:creationId xmlns:a16="http://schemas.microsoft.com/office/drawing/2014/main" id="{FAADBCD9-86C9-65F5-433D-13B99509CD67}"/>
                </a:ext>
              </a:extLst>
            </p:cNvPr>
            <p:cNvSpPr/>
            <p:nvPr/>
          </p:nvSpPr>
          <p:spPr>
            <a:xfrm>
              <a:off x="10461874" y="441325"/>
              <a:ext cx="1034800" cy="2063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grpFill/>
            <a:ln w="6540" cap="flat">
              <a:noFill/>
              <a:prstDash val="solid"/>
              <a:miter/>
            </a:ln>
          </p:spPr>
          <p:txBody>
            <a:bodyPr rtlCol="0" anchor="ctr"/>
            <a:lstStyle/>
            <a:p>
              <a:endParaRPr lang="en-GB" noProof="0"/>
            </a:p>
          </p:txBody>
        </p:sp>
      </p:grpSp>
      <p:sp>
        <p:nvSpPr>
          <p:cNvPr id="21" name="Textplatzhalter 20">
            <a:extLst>
              <a:ext uri="{FF2B5EF4-FFF2-40B4-BE49-F238E27FC236}">
                <a16:creationId xmlns:a16="http://schemas.microsoft.com/office/drawing/2014/main" id="{BFB478B9-BB7B-0686-B0B3-C105A243B22D}"/>
              </a:ext>
            </a:extLst>
          </p:cNvPr>
          <p:cNvSpPr>
            <a:spLocks noGrp="1"/>
          </p:cNvSpPr>
          <p:nvPr>
            <p:ph type="body" sz="quarter" idx="13" hasCustomPrompt="1"/>
          </p:nvPr>
        </p:nvSpPr>
        <p:spPr>
          <a:xfrm>
            <a:off x="695326" y="2967718"/>
            <a:ext cx="4965246" cy="1539875"/>
          </a:xfrm>
        </p:spPr>
        <p:txBody>
          <a:bodyPr lIns="0" tIns="0" rIns="0" bIns="0" anchor="b">
            <a:normAutofit/>
          </a:bodyPr>
          <a:lstStyle>
            <a:lvl1pPr marL="0" indent="0">
              <a:buNone/>
              <a:defRPr lang="en-US" sz="4800" b="1" kern="1200" dirty="0">
                <a:solidFill>
                  <a:schemeClr val="bg1"/>
                </a:solidFill>
                <a:latin typeface="+mj-lt"/>
                <a:ea typeface="+mn-ea"/>
                <a:cs typeface="+mn-cs"/>
              </a:defRPr>
            </a:lvl1pPr>
            <a:lvl2pPr marL="216000" indent="0">
              <a:buNone/>
              <a:defRPr/>
            </a:lvl2pPr>
            <a:lvl3pPr marL="432000" indent="0">
              <a:buNone/>
              <a:defRPr/>
            </a:lvl3pPr>
            <a:lvl4pPr marL="648000" indent="0">
              <a:buNone/>
              <a:defRPr/>
            </a:lvl4pPr>
            <a:lvl5pPr marL="864000" indent="0">
              <a:buNone/>
              <a:defRPr/>
            </a:lvl5pPr>
          </a:lstStyle>
          <a:p>
            <a:pPr marL="0" lvl="0" indent="0" algn="l" defTabSz="914400" rtl="0" eaLnBrk="1" latinLnBrk="0" hangingPunct="1">
              <a:lnSpc>
                <a:spcPct val="100000"/>
              </a:lnSpc>
              <a:spcBef>
                <a:spcPts val="300"/>
              </a:spcBef>
              <a:buClr>
                <a:schemeClr val="accent1"/>
              </a:buClr>
              <a:buFont typeface="Calibri Light" panose="020F0302020204030204" pitchFamily="34" charset="0"/>
              <a:buNone/>
            </a:pPr>
            <a:r>
              <a:rPr lang="en-GB" noProof="0"/>
              <a:t>Thank you for your attention.</a:t>
            </a:r>
          </a:p>
        </p:txBody>
      </p:sp>
      <p:cxnSp>
        <p:nvCxnSpPr>
          <p:cNvPr id="22" name="Gerader Verbinder 21">
            <a:extLst>
              <a:ext uri="{FF2B5EF4-FFF2-40B4-BE49-F238E27FC236}">
                <a16:creationId xmlns:a16="http://schemas.microsoft.com/office/drawing/2014/main" id="{FADA38B1-7ED1-B1A6-EEDF-18C3337B110F}"/>
              </a:ext>
            </a:extLst>
          </p:cNvPr>
          <p:cNvCxnSpPr>
            <a:cxnSpLocks/>
          </p:cNvCxnSpPr>
          <p:nvPr userDrawn="1"/>
        </p:nvCxnSpPr>
        <p:spPr>
          <a:xfrm>
            <a:off x="695324" y="4778942"/>
            <a:ext cx="68961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Textfeld 22">
            <a:extLst>
              <a:ext uri="{FF2B5EF4-FFF2-40B4-BE49-F238E27FC236}">
                <a16:creationId xmlns:a16="http://schemas.microsoft.com/office/drawing/2014/main" id="{FE4EE280-2BC9-F270-CE5C-BD16D4AC55FB}"/>
              </a:ext>
            </a:extLst>
          </p:cNvPr>
          <p:cNvSpPr txBox="1">
            <a:spLocks/>
          </p:cNvSpPr>
          <p:nvPr userDrawn="1"/>
        </p:nvSpPr>
        <p:spPr>
          <a:xfrm>
            <a:off x="695324" y="4970236"/>
            <a:ext cx="4965247" cy="923330"/>
          </a:xfrm>
          <a:prstGeom prst="rect">
            <a:avLst/>
          </a:prstGeom>
          <a:noFill/>
        </p:spPr>
        <p:txBody>
          <a:bodyPr wrap="square" lIns="0" tIns="0" rIns="0" bIns="0">
            <a:spAutoFit/>
          </a:bodyPr>
          <a:lstStyle/>
          <a:p>
            <a:pPr eaLnBrk="1" hangingPunct="1"/>
            <a:r>
              <a:rPr lang="en-GB" sz="1000" noProof="0">
                <a:solidFill>
                  <a:schemeClr val="bg1"/>
                </a:solidFill>
                <a:latin typeface="+mn-lt"/>
              </a:rPr>
              <a:t>Copyright © 2023 Kontron. All rights reserved. All data is for information purposes only and not guaranteed for legal purposes. Information has been carefully checked and is believed to be accurate; however, no responsibility is assumed for inaccuracies. Kontron and the Kontron logo and all other trademarks or registered trademarks are the property of their respective owners and are recognized. Specifications are subject to change without notice. </a:t>
            </a:r>
          </a:p>
        </p:txBody>
      </p:sp>
    </p:spTree>
    <p:extLst>
      <p:ext uri="{BB962C8B-B14F-4D97-AF65-F5344CB8AC3E}">
        <p14:creationId xmlns:p14="http://schemas.microsoft.com/office/powerpoint/2010/main" val="95486903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Standard">
    <p:bg>
      <p:bgRef idx="1001">
        <a:schemeClr val="bg1"/>
      </p:bgRef>
    </p:bg>
    <p:spTree>
      <p:nvGrpSpPr>
        <p:cNvPr id="1" name=""/>
        <p:cNvGrpSpPr/>
        <p:nvPr/>
      </p:nvGrpSpPr>
      <p:grpSpPr>
        <a:xfrm>
          <a:off x="0" y="0"/>
          <a:ext cx="0" cy="0"/>
          <a:chOff x="0" y="0"/>
          <a:chExt cx="0" cy="0"/>
        </a:xfrm>
      </p:grpSpPr>
      <p:sp>
        <p:nvSpPr>
          <p:cNvPr id="13" name="SlideNumber">
            <a:extLst>
              <a:ext uri="{FF2B5EF4-FFF2-40B4-BE49-F238E27FC236}">
                <a16:creationId xmlns:a16="http://schemas.microsoft.com/office/drawing/2014/main" id="{E5B2D65E-DE2A-45A1-BA42-2F7A509C9BA4}"/>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a:p>
        </p:txBody>
      </p:sp>
      <p:sp>
        <p:nvSpPr>
          <p:cNvPr id="18" name="Footer">
            <a:extLst>
              <a:ext uri="{FF2B5EF4-FFF2-40B4-BE49-F238E27FC236}">
                <a16:creationId xmlns:a16="http://schemas.microsoft.com/office/drawing/2014/main" id="{56E32337-E332-4751-901F-DBE1E6A7966B}"/>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p>
        </p:txBody>
      </p:sp>
      <p:sp>
        <p:nvSpPr>
          <p:cNvPr id="12" name="Content">
            <a:extLst>
              <a:ext uri="{FF2B5EF4-FFF2-40B4-BE49-F238E27FC236}">
                <a16:creationId xmlns:a16="http://schemas.microsoft.com/office/drawing/2014/main" id="{7F3C8235-1FC4-4830-BF9E-F15A87E9AE52}"/>
              </a:ext>
            </a:extLst>
          </p:cNvPr>
          <p:cNvSpPr>
            <a:spLocks noGrp="1"/>
          </p:cNvSpPr>
          <p:nvPr>
            <p:ph sz="quarter" idx="16" hasCustomPrompt="1"/>
          </p:nvPr>
        </p:nvSpPr>
        <p:spPr>
          <a:xfrm>
            <a:off x="482600" y="1841500"/>
            <a:ext cx="112268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a:t>Layer One</a:t>
            </a:r>
          </a:p>
          <a:p>
            <a:pPr lvl="1"/>
            <a:r>
              <a:rPr lang="en-US"/>
              <a:t>Layer Two</a:t>
            </a:r>
          </a:p>
          <a:p>
            <a:pPr lvl="2"/>
            <a:r>
              <a:rPr lang="en-US"/>
              <a:t>Layer Three</a:t>
            </a:r>
          </a:p>
          <a:p>
            <a:pPr lvl="3"/>
            <a:r>
              <a:rPr lang="en-US"/>
              <a:t>Layer Four</a:t>
            </a:r>
          </a:p>
          <a:p>
            <a:pPr lvl="4"/>
            <a:r>
              <a:rPr lang="en-US"/>
              <a:t>Layer Five</a:t>
            </a:r>
          </a:p>
        </p:txBody>
      </p:sp>
      <p:sp>
        <p:nvSpPr>
          <p:cNvPr id="19" name="Arrow">
            <a:extLst>
              <a:ext uri="{FF2B5EF4-FFF2-40B4-BE49-F238E27FC236}">
                <a16:creationId xmlns:a16="http://schemas.microsoft.com/office/drawing/2014/main" id="{0BE04784-30AE-4F78-94D8-30DD6B574236}"/>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5" name="SubTitle">
            <a:extLst>
              <a:ext uri="{FF2B5EF4-FFF2-40B4-BE49-F238E27FC236}">
                <a16:creationId xmlns:a16="http://schemas.microsoft.com/office/drawing/2014/main" id="{D1309E59-8DBD-4CB5-8E85-FC18A6C01388}"/>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p>
        </p:txBody>
      </p:sp>
      <p:sp>
        <p:nvSpPr>
          <p:cNvPr id="16" name="Title">
            <a:extLst>
              <a:ext uri="{FF2B5EF4-FFF2-40B4-BE49-F238E27FC236}">
                <a16:creationId xmlns:a16="http://schemas.microsoft.com/office/drawing/2014/main" id="{A45B0802-64E6-4DF5-BA53-8951DDF6DE05}"/>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p>
        </p:txBody>
      </p:sp>
    </p:spTree>
    <p:extLst>
      <p:ext uri="{BB962C8B-B14F-4D97-AF65-F5344CB8AC3E}">
        <p14:creationId xmlns:p14="http://schemas.microsoft.com/office/powerpoint/2010/main" val="243056200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94585152"/>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Four Features With FeatureTitle">
    <p:spTree>
      <p:nvGrpSpPr>
        <p:cNvPr id="1" name=""/>
        <p:cNvGrpSpPr/>
        <p:nvPr/>
      </p:nvGrpSpPr>
      <p:grpSpPr>
        <a:xfrm>
          <a:off x="0" y="0"/>
          <a:ext cx="0" cy="0"/>
          <a:chOff x="0" y="0"/>
          <a:chExt cx="0" cy="0"/>
        </a:xfrm>
      </p:grpSpPr>
      <p:sp>
        <p:nvSpPr>
          <p:cNvPr id="21" name="SlideNumber">
            <a:extLst>
              <a:ext uri="{FF2B5EF4-FFF2-40B4-BE49-F238E27FC236}">
                <a16:creationId xmlns:a16="http://schemas.microsoft.com/office/drawing/2014/main" id="{05A4A8E5-7DFF-4F14-95A5-1B96DFD38736}"/>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a:p>
        </p:txBody>
      </p:sp>
      <p:sp>
        <p:nvSpPr>
          <p:cNvPr id="25" name="Footer">
            <a:extLst>
              <a:ext uri="{FF2B5EF4-FFF2-40B4-BE49-F238E27FC236}">
                <a16:creationId xmlns:a16="http://schemas.microsoft.com/office/drawing/2014/main" id="{A207DF3F-A22F-439F-A9D7-5084A2811167}"/>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p>
        </p:txBody>
      </p:sp>
      <p:sp>
        <p:nvSpPr>
          <p:cNvPr id="43" name="Content 4">
            <a:extLst>
              <a:ext uri="{FF2B5EF4-FFF2-40B4-BE49-F238E27FC236}">
                <a16:creationId xmlns:a16="http://schemas.microsoft.com/office/drawing/2014/main" id="{A2AB1716-EBF8-4B31-8E11-A62E5B78EDE3}"/>
              </a:ext>
            </a:extLst>
          </p:cNvPr>
          <p:cNvSpPr>
            <a:spLocks noGrp="1"/>
          </p:cNvSpPr>
          <p:nvPr>
            <p:ph type="body" sz="quarter" idx="39" hasCustomPrompt="1"/>
          </p:nvPr>
        </p:nvSpPr>
        <p:spPr>
          <a:xfrm>
            <a:off x="8369300" y="4521200"/>
            <a:ext cx="33401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a:t>Layer One</a:t>
            </a:r>
          </a:p>
          <a:p>
            <a:pPr lvl="1"/>
            <a:r>
              <a:rPr lang="en-US"/>
              <a:t>Layer Two</a:t>
            </a:r>
          </a:p>
        </p:txBody>
      </p:sp>
      <p:sp>
        <p:nvSpPr>
          <p:cNvPr id="44" name="Content Title 4">
            <a:extLst>
              <a:ext uri="{FF2B5EF4-FFF2-40B4-BE49-F238E27FC236}">
                <a16:creationId xmlns:a16="http://schemas.microsoft.com/office/drawing/2014/main" id="{AADBCDED-CA0F-4FB9-A349-3F369D27936D}"/>
              </a:ext>
            </a:extLst>
          </p:cNvPr>
          <p:cNvSpPr>
            <a:spLocks noGrp="1"/>
          </p:cNvSpPr>
          <p:nvPr>
            <p:ph type="body" sz="quarter" idx="40" hasCustomPrompt="1"/>
          </p:nvPr>
        </p:nvSpPr>
        <p:spPr>
          <a:xfrm>
            <a:off x="8369300" y="4191000"/>
            <a:ext cx="33401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p>
        </p:txBody>
      </p:sp>
      <p:sp>
        <p:nvSpPr>
          <p:cNvPr id="40" name="Object 4">
            <a:extLst>
              <a:ext uri="{FF2B5EF4-FFF2-40B4-BE49-F238E27FC236}">
                <a16:creationId xmlns:a16="http://schemas.microsoft.com/office/drawing/2014/main" id="{00F9E063-EE61-49ED-B8DD-D4C2EA4BE734}"/>
              </a:ext>
            </a:extLst>
          </p:cNvPr>
          <p:cNvSpPr>
            <a:spLocks noGrp="1"/>
          </p:cNvSpPr>
          <p:nvPr>
            <p:ph sz="quarter" idx="36" hasCustomPrompt="1"/>
          </p:nvPr>
        </p:nvSpPr>
        <p:spPr>
          <a:xfrm>
            <a:off x="6235700" y="41910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p>
        </p:txBody>
      </p:sp>
      <p:sp>
        <p:nvSpPr>
          <p:cNvPr id="41" name="Content 3">
            <a:extLst>
              <a:ext uri="{FF2B5EF4-FFF2-40B4-BE49-F238E27FC236}">
                <a16:creationId xmlns:a16="http://schemas.microsoft.com/office/drawing/2014/main" id="{CACBD665-C30B-4171-973B-63448D3DE987}"/>
              </a:ext>
            </a:extLst>
          </p:cNvPr>
          <p:cNvSpPr>
            <a:spLocks noGrp="1"/>
          </p:cNvSpPr>
          <p:nvPr>
            <p:ph type="body" sz="quarter" idx="37" hasCustomPrompt="1"/>
          </p:nvPr>
        </p:nvSpPr>
        <p:spPr>
          <a:xfrm>
            <a:off x="8369300" y="2374900"/>
            <a:ext cx="33401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a:t>Layer One</a:t>
            </a:r>
          </a:p>
          <a:p>
            <a:pPr lvl="1"/>
            <a:r>
              <a:rPr lang="en-US"/>
              <a:t>Layer Two</a:t>
            </a:r>
          </a:p>
        </p:txBody>
      </p:sp>
      <p:sp>
        <p:nvSpPr>
          <p:cNvPr id="42" name="Content Title 3">
            <a:extLst>
              <a:ext uri="{FF2B5EF4-FFF2-40B4-BE49-F238E27FC236}">
                <a16:creationId xmlns:a16="http://schemas.microsoft.com/office/drawing/2014/main" id="{CB81E641-CB4E-47B2-941D-E0A8DFA334C2}"/>
              </a:ext>
            </a:extLst>
          </p:cNvPr>
          <p:cNvSpPr>
            <a:spLocks noGrp="1"/>
          </p:cNvSpPr>
          <p:nvPr>
            <p:ph type="body" sz="quarter" idx="38" hasCustomPrompt="1"/>
          </p:nvPr>
        </p:nvSpPr>
        <p:spPr>
          <a:xfrm>
            <a:off x="8369300" y="2057400"/>
            <a:ext cx="33401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p>
        </p:txBody>
      </p:sp>
      <p:sp>
        <p:nvSpPr>
          <p:cNvPr id="39" name="Object 3">
            <a:extLst>
              <a:ext uri="{FF2B5EF4-FFF2-40B4-BE49-F238E27FC236}">
                <a16:creationId xmlns:a16="http://schemas.microsoft.com/office/drawing/2014/main" id="{C10179A4-9144-40BB-8891-18F2359B0D55}"/>
              </a:ext>
            </a:extLst>
          </p:cNvPr>
          <p:cNvSpPr>
            <a:spLocks noGrp="1"/>
          </p:cNvSpPr>
          <p:nvPr>
            <p:ph sz="quarter" idx="35" hasCustomPrompt="1"/>
          </p:nvPr>
        </p:nvSpPr>
        <p:spPr>
          <a:xfrm>
            <a:off x="6235700" y="20574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p>
        </p:txBody>
      </p:sp>
      <p:sp>
        <p:nvSpPr>
          <p:cNvPr id="35" name="Content 2">
            <a:extLst>
              <a:ext uri="{FF2B5EF4-FFF2-40B4-BE49-F238E27FC236}">
                <a16:creationId xmlns:a16="http://schemas.microsoft.com/office/drawing/2014/main" id="{78ED4CE4-F4A8-4139-8A76-1C3803DEC2D5}"/>
              </a:ext>
            </a:extLst>
          </p:cNvPr>
          <p:cNvSpPr>
            <a:spLocks noGrp="1"/>
          </p:cNvSpPr>
          <p:nvPr>
            <p:ph type="body" sz="quarter" idx="33" hasCustomPrompt="1"/>
          </p:nvPr>
        </p:nvSpPr>
        <p:spPr>
          <a:xfrm>
            <a:off x="2616200" y="4521200"/>
            <a:ext cx="33401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a:t>Layer One</a:t>
            </a:r>
          </a:p>
          <a:p>
            <a:pPr lvl="1"/>
            <a:r>
              <a:rPr lang="en-US"/>
              <a:t>Layer Two</a:t>
            </a:r>
          </a:p>
        </p:txBody>
      </p:sp>
      <p:sp>
        <p:nvSpPr>
          <p:cNvPr id="37" name="Content Title 2">
            <a:extLst>
              <a:ext uri="{FF2B5EF4-FFF2-40B4-BE49-F238E27FC236}">
                <a16:creationId xmlns:a16="http://schemas.microsoft.com/office/drawing/2014/main" id="{99D23AC8-A024-4AC1-AA15-23FE2FFE6157}"/>
              </a:ext>
            </a:extLst>
          </p:cNvPr>
          <p:cNvSpPr>
            <a:spLocks noGrp="1"/>
          </p:cNvSpPr>
          <p:nvPr>
            <p:ph type="body" sz="quarter" idx="34" hasCustomPrompt="1"/>
          </p:nvPr>
        </p:nvSpPr>
        <p:spPr>
          <a:xfrm>
            <a:off x="2616200" y="4191000"/>
            <a:ext cx="33401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p>
        </p:txBody>
      </p:sp>
      <p:sp>
        <p:nvSpPr>
          <p:cNvPr id="34" name="Object 2">
            <a:extLst>
              <a:ext uri="{FF2B5EF4-FFF2-40B4-BE49-F238E27FC236}">
                <a16:creationId xmlns:a16="http://schemas.microsoft.com/office/drawing/2014/main" id="{7089BDBB-A162-4A34-AC1E-9467AE069041}"/>
              </a:ext>
            </a:extLst>
          </p:cNvPr>
          <p:cNvSpPr>
            <a:spLocks noGrp="1"/>
          </p:cNvSpPr>
          <p:nvPr>
            <p:ph sz="quarter" idx="32" hasCustomPrompt="1"/>
          </p:nvPr>
        </p:nvSpPr>
        <p:spPr>
          <a:xfrm>
            <a:off x="482600" y="41910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p>
        </p:txBody>
      </p:sp>
      <p:sp>
        <p:nvSpPr>
          <p:cNvPr id="19" name="Content 1">
            <a:extLst>
              <a:ext uri="{FF2B5EF4-FFF2-40B4-BE49-F238E27FC236}">
                <a16:creationId xmlns:a16="http://schemas.microsoft.com/office/drawing/2014/main" id="{78A60821-D71D-49AE-AD49-1797D7BB9916}"/>
              </a:ext>
            </a:extLst>
          </p:cNvPr>
          <p:cNvSpPr>
            <a:spLocks noGrp="1"/>
          </p:cNvSpPr>
          <p:nvPr>
            <p:ph type="body" sz="quarter" idx="16" hasCustomPrompt="1"/>
          </p:nvPr>
        </p:nvSpPr>
        <p:spPr>
          <a:xfrm>
            <a:off x="2616200" y="2374900"/>
            <a:ext cx="33401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a:t>Layer One</a:t>
            </a:r>
          </a:p>
          <a:p>
            <a:pPr lvl="1"/>
            <a:r>
              <a:rPr lang="en-US"/>
              <a:t>Layer Two</a:t>
            </a:r>
          </a:p>
        </p:txBody>
      </p:sp>
      <p:sp>
        <p:nvSpPr>
          <p:cNvPr id="32" name="Content Title 1">
            <a:extLst>
              <a:ext uri="{FF2B5EF4-FFF2-40B4-BE49-F238E27FC236}">
                <a16:creationId xmlns:a16="http://schemas.microsoft.com/office/drawing/2014/main" id="{72FD2806-A1F9-4183-AFD3-D8B12A14E5C2}"/>
              </a:ext>
            </a:extLst>
          </p:cNvPr>
          <p:cNvSpPr>
            <a:spLocks noGrp="1"/>
          </p:cNvSpPr>
          <p:nvPr>
            <p:ph type="body" sz="quarter" idx="30" hasCustomPrompt="1"/>
          </p:nvPr>
        </p:nvSpPr>
        <p:spPr>
          <a:xfrm>
            <a:off x="2616200" y="2057400"/>
            <a:ext cx="33401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p>
        </p:txBody>
      </p:sp>
      <p:sp>
        <p:nvSpPr>
          <p:cNvPr id="33" name="Object 1">
            <a:extLst>
              <a:ext uri="{FF2B5EF4-FFF2-40B4-BE49-F238E27FC236}">
                <a16:creationId xmlns:a16="http://schemas.microsoft.com/office/drawing/2014/main" id="{C6C3DA02-9DEA-43CD-BF82-70717EAAA9F1}"/>
              </a:ext>
            </a:extLst>
          </p:cNvPr>
          <p:cNvSpPr>
            <a:spLocks noGrp="1"/>
          </p:cNvSpPr>
          <p:nvPr>
            <p:ph sz="quarter" idx="31" hasCustomPrompt="1"/>
          </p:nvPr>
        </p:nvSpPr>
        <p:spPr>
          <a:xfrm>
            <a:off x="482600" y="20574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p>
        </p:txBody>
      </p:sp>
      <p:sp>
        <p:nvSpPr>
          <p:cNvPr id="27" name="Arrow">
            <a:extLst>
              <a:ext uri="{FF2B5EF4-FFF2-40B4-BE49-F238E27FC236}">
                <a16:creationId xmlns:a16="http://schemas.microsoft.com/office/drawing/2014/main" id="{CEC332F5-76B4-49C9-868F-F2C2512FC43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22" name="SubTitle">
            <a:extLst>
              <a:ext uri="{FF2B5EF4-FFF2-40B4-BE49-F238E27FC236}">
                <a16:creationId xmlns:a16="http://schemas.microsoft.com/office/drawing/2014/main" id="{E82D4752-9FE9-449F-A83C-B336DB3F1248}"/>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p>
        </p:txBody>
      </p:sp>
      <p:sp>
        <p:nvSpPr>
          <p:cNvPr id="23" name="Title">
            <a:extLst>
              <a:ext uri="{FF2B5EF4-FFF2-40B4-BE49-F238E27FC236}">
                <a16:creationId xmlns:a16="http://schemas.microsoft.com/office/drawing/2014/main" id="{48199C67-B106-417B-9CC3-B4AF0459ACA2}"/>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p>
        </p:txBody>
      </p:sp>
    </p:spTree>
    <p:extLst>
      <p:ext uri="{BB962C8B-B14F-4D97-AF65-F5344CB8AC3E}">
        <p14:creationId xmlns:p14="http://schemas.microsoft.com/office/powerpoint/2010/main" val="10189668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3" name="TitleObject">
            <a:extLst>
              <a:ext uri="{FF2B5EF4-FFF2-40B4-BE49-F238E27FC236}">
                <a16:creationId xmlns:a16="http://schemas.microsoft.com/office/drawing/2014/main" id="{CE74621D-CE03-420C-9303-2B78ED578A9B}"/>
              </a:ext>
            </a:extLst>
          </p:cNvPr>
          <p:cNvSpPr>
            <a:spLocks noGrp="1"/>
          </p:cNvSpPr>
          <p:nvPr>
            <p:ph type="pic" sz="quarter" idx="19" hasCustomPrompt="1"/>
          </p:nvPr>
        </p:nvSpPr>
        <p:spPr>
          <a:xfrm>
            <a:off x="0" y="2057400"/>
            <a:ext cx="12192000" cy="3416300"/>
          </a:xfrm>
          <a:prstGeom prst="rect">
            <a:avLst/>
          </a:prstGeom>
          <a:solidFill>
            <a:schemeClr val="tx2"/>
          </a:solidFill>
        </p:spPr>
        <p:txBody>
          <a:bodyPr vert="horz" wrap="square" lIns="50800" tIns="50800" rIns="50800" bIns="50800" rtlCol="0" anchor="t">
            <a:noAutofit/>
          </a:bodyPr>
          <a:lstStyle>
            <a:lvl1pPr algn="l">
              <a:lnSpc>
                <a:spcPct val="100000"/>
              </a:lnSpc>
              <a:spcBef>
                <a:spcPts val="0"/>
              </a:spcBef>
              <a:spcAft>
                <a:spcPts val="0"/>
              </a:spcAft>
              <a:defRPr lang="en-US" dirty="0">
                <a:solidFill>
                  <a:schemeClr val="bg1"/>
                </a:solidFill>
              </a:defRPr>
            </a:lvl1pPr>
          </a:lstStyle>
          <a:p>
            <a:pPr marL="0" lvl="0" indent="0">
              <a:spcBef>
                <a:spcPts val="0"/>
              </a:spcBef>
              <a:buFontTx/>
              <a:buNone/>
            </a:pPr>
            <a:r>
              <a:rPr lang="en-US"/>
              <a:t>Please insert Picture and put the Picture in the Background ...</a:t>
            </a:r>
          </a:p>
        </p:txBody>
      </p:sp>
      <p:sp>
        <p:nvSpPr>
          <p:cNvPr id="5" name="TitleBox">
            <a:extLst>
              <a:ext uri="{FF2B5EF4-FFF2-40B4-BE49-F238E27FC236}">
                <a16:creationId xmlns:a16="http://schemas.microsoft.com/office/drawing/2014/main" id="{AD36A055-2C7E-4883-B8B2-86EF68BEF3A3}"/>
              </a:ext>
            </a:extLst>
          </p:cNvPr>
          <p:cNvSpPr>
            <a:spLocks noGrp="1"/>
          </p:cNvSpPr>
          <p:nvPr>
            <p:ph type="pic" sz="quarter" idx="20" hasCustomPrompt="1"/>
          </p:nvPr>
        </p:nvSpPr>
        <p:spPr>
          <a:xfrm>
            <a:off x="698500" y="2603500"/>
            <a:ext cx="5181600" cy="2476500"/>
          </a:xfrm>
          <a:prstGeom prst="rect">
            <a:avLst/>
          </a:prstGeom>
          <a:solidFill>
            <a:schemeClr val="bg1">
              <a:alpha val="80000"/>
            </a:schemeClr>
          </a:solidFill>
        </p:spPr>
        <p:txBody>
          <a:bodyPr wrap="square" lIns="50800" tIns="50800" rIns="50800" bIns="50800" anchor="t">
            <a:noAutofit/>
          </a:bodyPr>
          <a:lstStyle>
            <a:lvl1pPr marL="0" indent="0" algn="l">
              <a:lnSpc>
                <a:spcPct val="100000"/>
              </a:lnSpc>
              <a:spcBef>
                <a:spcPts val="0"/>
              </a:spcBef>
              <a:spcAft>
                <a:spcPts val="0"/>
              </a:spcAft>
              <a:buNone/>
              <a:defRPr/>
            </a:lvl1pPr>
          </a:lstStyle>
          <a:p>
            <a:r>
              <a:rPr lang="en-US"/>
              <a:t> </a:t>
            </a:r>
          </a:p>
        </p:txBody>
      </p:sp>
      <p:sp>
        <p:nvSpPr>
          <p:cNvPr id="6" name="NameAndDate">
            <a:extLst>
              <a:ext uri="{FF2B5EF4-FFF2-40B4-BE49-F238E27FC236}">
                <a16:creationId xmlns:a16="http://schemas.microsoft.com/office/drawing/2014/main" id="{51A07E80-F5E1-42B5-B078-13C00D544095}"/>
              </a:ext>
            </a:extLst>
          </p:cNvPr>
          <p:cNvSpPr>
            <a:spLocks noGrp="1"/>
          </p:cNvSpPr>
          <p:nvPr>
            <p:ph type="body" sz="quarter" idx="11" hasCustomPrompt="1"/>
            <p:custDataLst>
              <p:tags r:id="rId1"/>
            </p:custDataLst>
          </p:nvPr>
        </p:nvSpPr>
        <p:spPr>
          <a:xfrm>
            <a:off x="901700" y="4533900"/>
            <a:ext cx="4787900" cy="469900"/>
          </a:xfrm>
          <a:prstGeom prst="rect">
            <a:avLst/>
          </a:prstGeom>
          <a:noFill/>
        </p:spPr>
        <p:txBody>
          <a:bodyPr vert="horz" wrap="square" lIns="0" tIns="0" rIns="0" bIns="0" rtlCol="0" anchor="t">
            <a:noAutofit/>
          </a:bodyPr>
          <a:lstStyle>
            <a:lvl1pPr marL="0" indent="0" algn="l">
              <a:lnSpc>
                <a:spcPct val="100000"/>
              </a:lnSpc>
              <a:spcBef>
                <a:spcPts val="0"/>
              </a:spcBef>
              <a:spcAft>
                <a:spcPts val="0"/>
              </a:spcAft>
              <a:buNone/>
              <a:defRPr lang="de-AT" sz="1200" cap="none" baseline="0" dirty="0">
                <a:solidFill>
                  <a:schemeClr val="tx1"/>
                </a:solidFill>
                <a:latin typeface="+mn-lt"/>
              </a:defRPr>
            </a:lvl1pPr>
          </a:lstStyle>
          <a:p>
            <a:pPr lvl="0"/>
            <a:r>
              <a:rPr lang="en-US" noProof="0"/>
              <a:t>Please insert Name and Date or other Description ...</a:t>
            </a:r>
          </a:p>
        </p:txBody>
      </p:sp>
      <p:sp>
        <p:nvSpPr>
          <p:cNvPr id="7" name="SubTitle">
            <a:extLst>
              <a:ext uri="{FF2B5EF4-FFF2-40B4-BE49-F238E27FC236}">
                <a16:creationId xmlns:a16="http://schemas.microsoft.com/office/drawing/2014/main" id="{1D1B032A-F2A2-4F62-84CE-07B23E627AD0}"/>
              </a:ext>
            </a:extLst>
          </p:cNvPr>
          <p:cNvSpPr>
            <a:spLocks noGrp="1"/>
          </p:cNvSpPr>
          <p:nvPr>
            <p:ph type="body" sz="quarter" idx="12" hasCustomPrompt="1"/>
            <p:custDataLst>
              <p:tags r:id="rId2"/>
            </p:custDataLst>
          </p:nvPr>
        </p:nvSpPr>
        <p:spPr>
          <a:xfrm>
            <a:off x="901700" y="3759200"/>
            <a:ext cx="4787900" cy="215900"/>
          </a:xfrm>
          <a:prstGeom prst="rect">
            <a:avLst/>
          </a:prstGeom>
          <a:noFill/>
        </p:spPr>
        <p:txBody>
          <a:bodyPr vert="horz" wrap="square" lIns="0" tIns="0" rIns="0" bIns="0" rtlCol="0" anchor="ctr" anchorCtr="0">
            <a:noAutofit/>
          </a:bodyPr>
          <a:lstStyle>
            <a:lvl1pPr marL="0" indent="0" algn="l">
              <a:lnSpc>
                <a:spcPct val="100000"/>
              </a:lnSpc>
              <a:spcBef>
                <a:spcPts val="0"/>
              </a:spcBef>
              <a:spcAft>
                <a:spcPts val="0"/>
              </a:spcAft>
              <a:buNone/>
              <a:defRPr lang="de-DE" sz="1800" cap="none" baseline="0" dirty="0" smtClean="0">
                <a:solidFill>
                  <a:schemeClr val="tx1"/>
                </a:solidFill>
                <a:latin typeface="+mj-lt"/>
              </a:defRPr>
            </a:lvl1pPr>
          </a:lstStyle>
          <a:p>
            <a:pPr lvl="0"/>
            <a:r>
              <a:rPr lang="en-US" noProof="0"/>
              <a:t>Please insert SubTitle ...</a:t>
            </a:r>
          </a:p>
        </p:txBody>
      </p:sp>
      <p:sp>
        <p:nvSpPr>
          <p:cNvPr id="8" name="Title">
            <a:extLst>
              <a:ext uri="{FF2B5EF4-FFF2-40B4-BE49-F238E27FC236}">
                <a16:creationId xmlns:a16="http://schemas.microsoft.com/office/drawing/2014/main" id="{4B5E7A95-392B-4E13-B38D-210197DA1C24}"/>
              </a:ext>
            </a:extLst>
          </p:cNvPr>
          <p:cNvSpPr>
            <a:spLocks noGrp="1"/>
          </p:cNvSpPr>
          <p:nvPr>
            <p:ph type="title" hasCustomPrompt="1"/>
          </p:nvPr>
        </p:nvSpPr>
        <p:spPr>
          <a:xfrm>
            <a:off x="901700" y="3365500"/>
            <a:ext cx="4787900" cy="368300"/>
          </a:xfrm>
          <a:prstGeom prst="rect">
            <a:avLst/>
          </a:prstGeom>
        </p:spPr>
        <p:txBody>
          <a:bodyPr wrap="square" lIns="0" tIns="0" rIns="0" bIns="0" anchor="ctr">
            <a:noAutofit/>
          </a:bodyPr>
          <a:lstStyle>
            <a:lvl1pPr algn="l">
              <a:lnSpc>
                <a:spcPct val="100000"/>
              </a:lnSpc>
              <a:spcBef>
                <a:spcPts val="0"/>
              </a:spcBef>
              <a:spcAft>
                <a:spcPts val="0"/>
              </a:spcAft>
              <a:defRPr baseline="0">
                <a:solidFill>
                  <a:schemeClr val="tx2"/>
                </a:solidFill>
              </a:defRPr>
            </a:lvl1pPr>
          </a:lstStyle>
          <a:p>
            <a:r>
              <a:rPr lang="en-US"/>
              <a:t>Please insert Title ...</a:t>
            </a:r>
          </a:p>
        </p:txBody>
      </p:sp>
      <p:sp>
        <p:nvSpPr>
          <p:cNvPr id="9" name="ArrowAndLine">
            <a:extLst>
              <a:ext uri="{FF2B5EF4-FFF2-40B4-BE49-F238E27FC236}">
                <a16:creationId xmlns:a16="http://schemas.microsoft.com/office/drawing/2014/main" id="{69918282-5248-4F78-BF71-83039D7E4C45}"/>
              </a:ext>
            </a:extLst>
          </p:cNvPr>
          <p:cNvSpPr>
            <a:spLocks noGrp="1"/>
          </p:cNvSpPr>
          <p:nvPr>
            <p:ph type="pic" sz="quarter" idx="21" hasCustomPrompt="1"/>
          </p:nvPr>
        </p:nvSpPr>
        <p:spPr>
          <a:xfrm>
            <a:off x="901700" y="4076700"/>
            <a:ext cx="723900" cy="215900"/>
          </a:xfrm>
          <a:prstGeom prst="rect">
            <a:avLst/>
          </a:prstGeom>
          <a:blipFill>
            <a:blip r:embed="rId4"/>
            <a:stretch>
              <a:fillRect/>
            </a:stretch>
          </a:blipFill>
        </p:spPr>
        <p:txBody>
          <a:bodyPr/>
          <a:lstStyle>
            <a:lvl1pPr marL="0" indent="0">
              <a:buNone/>
              <a:defRPr/>
            </a:lvl1pPr>
          </a:lstStyle>
          <a:p>
            <a:r>
              <a:rPr lang="en-US"/>
              <a:t> </a:t>
            </a:r>
          </a:p>
        </p:txBody>
      </p:sp>
      <p:sp>
        <p:nvSpPr>
          <p:cNvPr id="4" name="TitleGradient">
            <a:extLst>
              <a:ext uri="{FF2B5EF4-FFF2-40B4-BE49-F238E27FC236}">
                <a16:creationId xmlns:a16="http://schemas.microsoft.com/office/drawing/2014/main" id="{B2CECFD5-8957-410D-AB5D-19EBFB52110A}"/>
              </a:ext>
            </a:extLst>
          </p:cNvPr>
          <p:cNvSpPr/>
          <p:nvPr userDrawn="1"/>
        </p:nvSpPr>
        <p:spPr>
          <a:xfrm>
            <a:off x="-600" y="5474336"/>
            <a:ext cx="12193200" cy="91439"/>
          </a:xfrm>
          <a:prstGeom prst="rect">
            <a:avLst/>
          </a:prstGeom>
          <a:gradFill>
            <a:gsLst>
              <a:gs pos="3000">
                <a:srgbClr val="3FB498"/>
              </a:gs>
              <a:gs pos="73000">
                <a:srgbClr val="00508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de-DE"/>
            </a:defPPr>
            <a:lvl1pPr algn="l" defTabSz="457200" rtl="0" fontAlgn="base">
              <a:spcBef>
                <a:spcPct val="0"/>
              </a:spcBef>
              <a:spcAft>
                <a:spcPct val="0"/>
              </a:spcAft>
              <a:defRPr kern="1200">
                <a:solidFill>
                  <a:schemeClr val="lt1"/>
                </a:solidFill>
                <a:latin typeface="+mn-lt"/>
                <a:ea typeface="+mn-ea"/>
                <a:cs typeface="+mn-cs"/>
              </a:defRPr>
            </a:lvl1pPr>
            <a:lvl2pPr marL="457200" algn="l" defTabSz="457200" rtl="0" fontAlgn="base">
              <a:spcBef>
                <a:spcPct val="0"/>
              </a:spcBef>
              <a:spcAft>
                <a:spcPct val="0"/>
              </a:spcAft>
              <a:defRPr kern="1200">
                <a:solidFill>
                  <a:schemeClr val="lt1"/>
                </a:solidFill>
                <a:latin typeface="+mn-lt"/>
                <a:ea typeface="+mn-ea"/>
                <a:cs typeface="+mn-cs"/>
              </a:defRPr>
            </a:lvl2pPr>
            <a:lvl3pPr marL="914400" algn="l" defTabSz="457200" rtl="0" fontAlgn="base">
              <a:spcBef>
                <a:spcPct val="0"/>
              </a:spcBef>
              <a:spcAft>
                <a:spcPct val="0"/>
              </a:spcAft>
              <a:defRPr kern="1200">
                <a:solidFill>
                  <a:schemeClr val="lt1"/>
                </a:solidFill>
                <a:latin typeface="+mn-lt"/>
                <a:ea typeface="+mn-ea"/>
                <a:cs typeface="+mn-cs"/>
              </a:defRPr>
            </a:lvl3pPr>
            <a:lvl4pPr marL="1371600" algn="l" defTabSz="457200" rtl="0" fontAlgn="base">
              <a:spcBef>
                <a:spcPct val="0"/>
              </a:spcBef>
              <a:spcAft>
                <a:spcPct val="0"/>
              </a:spcAft>
              <a:defRPr kern="1200">
                <a:solidFill>
                  <a:schemeClr val="lt1"/>
                </a:solidFill>
                <a:latin typeface="+mn-lt"/>
                <a:ea typeface="+mn-ea"/>
                <a:cs typeface="+mn-cs"/>
              </a:defRPr>
            </a:lvl4pPr>
            <a:lvl5pPr marL="1828800" algn="l" defTabSz="457200"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70000"/>
              </a:lnSpc>
              <a:spcBef>
                <a:spcPts val="0"/>
              </a:spcBef>
              <a:spcAft>
                <a:spcPts val="0"/>
              </a:spcAft>
            </a:pPr>
            <a:endParaRPr lang="en-US"/>
          </a:p>
        </p:txBody>
      </p:sp>
    </p:spTree>
    <p:extLst>
      <p:ext uri="{BB962C8B-B14F-4D97-AF65-F5344CB8AC3E}">
        <p14:creationId xmlns:p14="http://schemas.microsoft.com/office/powerpoint/2010/main" val="24265476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3" name="TitleObject">
            <a:extLst>
              <a:ext uri="{FF2B5EF4-FFF2-40B4-BE49-F238E27FC236}">
                <a16:creationId xmlns:a16="http://schemas.microsoft.com/office/drawing/2014/main" id="{CE74621D-CE03-420C-9303-2B78ED578A9B}"/>
              </a:ext>
            </a:extLst>
          </p:cNvPr>
          <p:cNvSpPr>
            <a:spLocks noGrp="1"/>
          </p:cNvSpPr>
          <p:nvPr>
            <p:ph type="pic" sz="quarter" idx="19" hasCustomPrompt="1"/>
          </p:nvPr>
        </p:nvSpPr>
        <p:spPr>
          <a:xfrm>
            <a:off x="0" y="2057400"/>
            <a:ext cx="12192000" cy="3416300"/>
          </a:xfrm>
          <a:prstGeom prst="rect">
            <a:avLst/>
          </a:prstGeom>
          <a:solidFill>
            <a:schemeClr val="tx2"/>
          </a:solidFill>
        </p:spPr>
        <p:txBody>
          <a:bodyPr vert="horz" wrap="square" lIns="50800" tIns="50800" rIns="50800" bIns="50800" rtlCol="0" anchor="t">
            <a:noAutofit/>
          </a:bodyPr>
          <a:lstStyle>
            <a:lvl1pPr algn="l">
              <a:lnSpc>
                <a:spcPct val="100000"/>
              </a:lnSpc>
              <a:spcBef>
                <a:spcPts val="0"/>
              </a:spcBef>
              <a:spcAft>
                <a:spcPts val="0"/>
              </a:spcAft>
              <a:defRPr lang="en-US" dirty="0">
                <a:solidFill>
                  <a:schemeClr val="bg1"/>
                </a:solidFill>
              </a:defRPr>
            </a:lvl1pPr>
          </a:lstStyle>
          <a:p>
            <a:pPr marL="0" lvl="0" indent="0">
              <a:spcBef>
                <a:spcPts val="0"/>
              </a:spcBef>
              <a:buFontTx/>
              <a:buNone/>
            </a:pPr>
            <a:r>
              <a:rPr lang="en-US"/>
              <a:t>Please insert Picture and put the Picture in the Background ...</a:t>
            </a:r>
            <a:endParaRPr lang="en-US" dirty="0"/>
          </a:p>
        </p:txBody>
      </p:sp>
      <p:sp>
        <p:nvSpPr>
          <p:cNvPr id="5" name="TitleBox">
            <a:extLst>
              <a:ext uri="{FF2B5EF4-FFF2-40B4-BE49-F238E27FC236}">
                <a16:creationId xmlns:a16="http://schemas.microsoft.com/office/drawing/2014/main" id="{AD36A055-2C7E-4883-B8B2-86EF68BEF3A3}"/>
              </a:ext>
            </a:extLst>
          </p:cNvPr>
          <p:cNvSpPr>
            <a:spLocks noGrp="1"/>
          </p:cNvSpPr>
          <p:nvPr>
            <p:ph type="pic" sz="quarter" idx="20" hasCustomPrompt="1"/>
          </p:nvPr>
        </p:nvSpPr>
        <p:spPr>
          <a:xfrm>
            <a:off x="698500" y="2603500"/>
            <a:ext cx="5181600" cy="2476500"/>
          </a:xfrm>
          <a:prstGeom prst="rect">
            <a:avLst/>
          </a:prstGeom>
          <a:solidFill>
            <a:schemeClr val="bg1">
              <a:alpha val="80000"/>
            </a:schemeClr>
          </a:solidFill>
        </p:spPr>
        <p:txBody>
          <a:bodyPr wrap="square" lIns="50800" tIns="50800" rIns="50800" bIns="50800" anchor="t">
            <a:noAutofit/>
          </a:bodyPr>
          <a:lstStyle>
            <a:lvl1pPr marL="0" indent="0" algn="l">
              <a:lnSpc>
                <a:spcPct val="100000"/>
              </a:lnSpc>
              <a:spcBef>
                <a:spcPts val="0"/>
              </a:spcBef>
              <a:spcAft>
                <a:spcPts val="0"/>
              </a:spcAft>
              <a:buNone/>
              <a:defRPr/>
            </a:lvl1pPr>
          </a:lstStyle>
          <a:p>
            <a:r>
              <a:rPr lang="en-US"/>
              <a:t> </a:t>
            </a:r>
            <a:endParaRPr lang="en-US" dirty="0"/>
          </a:p>
        </p:txBody>
      </p:sp>
      <p:sp>
        <p:nvSpPr>
          <p:cNvPr id="6" name="NameAndDate">
            <a:extLst>
              <a:ext uri="{FF2B5EF4-FFF2-40B4-BE49-F238E27FC236}">
                <a16:creationId xmlns:a16="http://schemas.microsoft.com/office/drawing/2014/main" id="{51A07E80-F5E1-42B5-B078-13C00D544095}"/>
              </a:ext>
            </a:extLst>
          </p:cNvPr>
          <p:cNvSpPr>
            <a:spLocks noGrp="1"/>
          </p:cNvSpPr>
          <p:nvPr>
            <p:ph type="body" sz="quarter" idx="11" hasCustomPrompt="1"/>
            <p:custDataLst>
              <p:tags r:id="rId1"/>
            </p:custDataLst>
          </p:nvPr>
        </p:nvSpPr>
        <p:spPr>
          <a:xfrm>
            <a:off x="901700" y="4533900"/>
            <a:ext cx="4787900" cy="469900"/>
          </a:xfrm>
          <a:prstGeom prst="rect">
            <a:avLst/>
          </a:prstGeom>
          <a:noFill/>
        </p:spPr>
        <p:txBody>
          <a:bodyPr vert="horz" wrap="square" lIns="0" tIns="0" rIns="0" bIns="0" rtlCol="0" anchor="t">
            <a:noAutofit/>
          </a:bodyPr>
          <a:lstStyle>
            <a:lvl1pPr marL="0" indent="0" algn="l">
              <a:lnSpc>
                <a:spcPct val="100000"/>
              </a:lnSpc>
              <a:spcBef>
                <a:spcPts val="0"/>
              </a:spcBef>
              <a:spcAft>
                <a:spcPts val="0"/>
              </a:spcAft>
              <a:buNone/>
              <a:defRPr lang="de-AT" sz="1200" cap="none" baseline="0" dirty="0">
                <a:solidFill>
                  <a:schemeClr val="tx1"/>
                </a:solidFill>
                <a:latin typeface="+mn-lt"/>
              </a:defRPr>
            </a:lvl1pPr>
          </a:lstStyle>
          <a:p>
            <a:pPr lvl="0"/>
            <a:r>
              <a:rPr lang="en-US" noProof="0"/>
              <a:t>Please insert Name and Date or other Description ...</a:t>
            </a:r>
            <a:endParaRPr lang="en-US" noProof="0" dirty="0"/>
          </a:p>
        </p:txBody>
      </p:sp>
      <p:sp>
        <p:nvSpPr>
          <p:cNvPr id="7" name="SubTitle">
            <a:extLst>
              <a:ext uri="{FF2B5EF4-FFF2-40B4-BE49-F238E27FC236}">
                <a16:creationId xmlns:a16="http://schemas.microsoft.com/office/drawing/2014/main" id="{1D1B032A-F2A2-4F62-84CE-07B23E627AD0}"/>
              </a:ext>
            </a:extLst>
          </p:cNvPr>
          <p:cNvSpPr>
            <a:spLocks noGrp="1"/>
          </p:cNvSpPr>
          <p:nvPr>
            <p:ph type="body" sz="quarter" idx="12" hasCustomPrompt="1"/>
            <p:custDataLst>
              <p:tags r:id="rId2"/>
            </p:custDataLst>
          </p:nvPr>
        </p:nvSpPr>
        <p:spPr>
          <a:xfrm>
            <a:off x="901700" y="3759200"/>
            <a:ext cx="4787900" cy="215900"/>
          </a:xfrm>
          <a:prstGeom prst="rect">
            <a:avLst/>
          </a:prstGeom>
          <a:noFill/>
        </p:spPr>
        <p:txBody>
          <a:bodyPr vert="horz" wrap="square" lIns="0" tIns="0" rIns="0" bIns="0" rtlCol="0" anchor="ctr" anchorCtr="0">
            <a:noAutofit/>
          </a:bodyPr>
          <a:lstStyle>
            <a:lvl1pPr marL="0" indent="0" algn="l">
              <a:lnSpc>
                <a:spcPct val="100000"/>
              </a:lnSpc>
              <a:spcBef>
                <a:spcPts val="0"/>
              </a:spcBef>
              <a:spcAft>
                <a:spcPts val="0"/>
              </a:spcAft>
              <a:buNone/>
              <a:defRPr lang="de-DE" sz="1800" cap="none" baseline="0" dirty="0" smtClean="0">
                <a:solidFill>
                  <a:schemeClr val="tx1"/>
                </a:solidFill>
                <a:latin typeface="+mj-lt"/>
              </a:defRPr>
            </a:lvl1pPr>
          </a:lstStyle>
          <a:p>
            <a:pPr lvl="0"/>
            <a:r>
              <a:rPr lang="en-US" noProof="0" dirty="0"/>
              <a:t>Please insert </a:t>
            </a:r>
            <a:r>
              <a:rPr lang="en-US" noProof="0" dirty="0" err="1"/>
              <a:t>SubTitle</a:t>
            </a:r>
            <a:r>
              <a:rPr lang="en-US" noProof="0" dirty="0"/>
              <a:t> ...</a:t>
            </a:r>
          </a:p>
        </p:txBody>
      </p:sp>
      <p:sp>
        <p:nvSpPr>
          <p:cNvPr id="8" name="Title">
            <a:extLst>
              <a:ext uri="{FF2B5EF4-FFF2-40B4-BE49-F238E27FC236}">
                <a16:creationId xmlns:a16="http://schemas.microsoft.com/office/drawing/2014/main" id="{4B5E7A95-392B-4E13-B38D-210197DA1C24}"/>
              </a:ext>
            </a:extLst>
          </p:cNvPr>
          <p:cNvSpPr>
            <a:spLocks noGrp="1"/>
          </p:cNvSpPr>
          <p:nvPr>
            <p:ph type="title" hasCustomPrompt="1"/>
          </p:nvPr>
        </p:nvSpPr>
        <p:spPr>
          <a:xfrm>
            <a:off x="901700" y="3365500"/>
            <a:ext cx="4787900" cy="368300"/>
          </a:xfrm>
          <a:prstGeom prst="rect">
            <a:avLst/>
          </a:prstGeom>
        </p:spPr>
        <p:txBody>
          <a:bodyPr wrap="square" lIns="0" tIns="0" rIns="0" bIns="0" anchor="ctr">
            <a:noAutofit/>
          </a:bodyPr>
          <a:lstStyle>
            <a:lvl1pPr algn="l">
              <a:lnSpc>
                <a:spcPct val="100000"/>
              </a:lnSpc>
              <a:spcBef>
                <a:spcPts val="0"/>
              </a:spcBef>
              <a:spcAft>
                <a:spcPts val="0"/>
              </a:spcAft>
              <a:defRPr baseline="0">
                <a:solidFill>
                  <a:schemeClr val="tx2"/>
                </a:solidFill>
              </a:defRPr>
            </a:lvl1pPr>
          </a:lstStyle>
          <a:p>
            <a:r>
              <a:rPr lang="en-US"/>
              <a:t>Please insert Title ...</a:t>
            </a:r>
            <a:endParaRPr lang="en-US" dirty="0"/>
          </a:p>
        </p:txBody>
      </p:sp>
      <p:sp>
        <p:nvSpPr>
          <p:cNvPr id="9" name="ArrowAndLine">
            <a:extLst>
              <a:ext uri="{FF2B5EF4-FFF2-40B4-BE49-F238E27FC236}">
                <a16:creationId xmlns:a16="http://schemas.microsoft.com/office/drawing/2014/main" id="{69918282-5248-4F78-BF71-83039D7E4C45}"/>
              </a:ext>
            </a:extLst>
          </p:cNvPr>
          <p:cNvSpPr>
            <a:spLocks noGrp="1"/>
          </p:cNvSpPr>
          <p:nvPr>
            <p:ph type="pic" sz="quarter" idx="21" hasCustomPrompt="1"/>
          </p:nvPr>
        </p:nvSpPr>
        <p:spPr>
          <a:xfrm>
            <a:off x="901700" y="4076700"/>
            <a:ext cx="723900" cy="215900"/>
          </a:xfrm>
          <a:prstGeom prst="rect">
            <a:avLst/>
          </a:prstGeom>
          <a:blipFill>
            <a:blip r:embed="rId4"/>
            <a:stretch>
              <a:fillRect/>
            </a:stretch>
          </a:blipFill>
        </p:spPr>
        <p:txBody>
          <a:bodyPr/>
          <a:lstStyle>
            <a:lvl1pPr marL="0" indent="0">
              <a:buNone/>
              <a:defRPr/>
            </a:lvl1pPr>
          </a:lstStyle>
          <a:p>
            <a:r>
              <a:rPr lang="en-US" dirty="0"/>
              <a:t> </a:t>
            </a:r>
          </a:p>
        </p:txBody>
      </p:sp>
      <p:sp>
        <p:nvSpPr>
          <p:cNvPr id="4" name="TitleGradient">
            <a:extLst>
              <a:ext uri="{FF2B5EF4-FFF2-40B4-BE49-F238E27FC236}">
                <a16:creationId xmlns:a16="http://schemas.microsoft.com/office/drawing/2014/main" id="{B2CECFD5-8957-410D-AB5D-19EBFB52110A}"/>
              </a:ext>
            </a:extLst>
          </p:cNvPr>
          <p:cNvSpPr/>
          <p:nvPr userDrawn="1"/>
        </p:nvSpPr>
        <p:spPr>
          <a:xfrm>
            <a:off x="-600" y="5474336"/>
            <a:ext cx="12193200" cy="91439"/>
          </a:xfrm>
          <a:prstGeom prst="rect">
            <a:avLst/>
          </a:prstGeom>
          <a:gradFill>
            <a:gsLst>
              <a:gs pos="3000">
                <a:srgbClr val="3FB498"/>
              </a:gs>
              <a:gs pos="73000">
                <a:srgbClr val="00508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de-DE"/>
            </a:defPPr>
            <a:lvl1pPr algn="l" defTabSz="457200" rtl="0" fontAlgn="base">
              <a:spcBef>
                <a:spcPct val="0"/>
              </a:spcBef>
              <a:spcAft>
                <a:spcPct val="0"/>
              </a:spcAft>
              <a:defRPr kern="1200">
                <a:solidFill>
                  <a:schemeClr val="lt1"/>
                </a:solidFill>
                <a:latin typeface="+mn-lt"/>
                <a:ea typeface="+mn-ea"/>
                <a:cs typeface="+mn-cs"/>
              </a:defRPr>
            </a:lvl1pPr>
            <a:lvl2pPr marL="457200" algn="l" defTabSz="457200" rtl="0" fontAlgn="base">
              <a:spcBef>
                <a:spcPct val="0"/>
              </a:spcBef>
              <a:spcAft>
                <a:spcPct val="0"/>
              </a:spcAft>
              <a:defRPr kern="1200">
                <a:solidFill>
                  <a:schemeClr val="lt1"/>
                </a:solidFill>
                <a:latin typeface="+mn-lt"/>
                <a:ea typeface="+mn-ea"/>
                <a:cs typeface="+mn-cs"/>
              </a:defRPr>
            </a:lvl2pPr>
            <a:lvl3pPr marL="914400" algn="l" defTabSz="457200" rtl="0" fontAlgn="base">
              <a:spcBef>
                <a:spcPct val="0"/>
              </a:spcBef>
              <a:spcAft>
                <a:spcPct val="0"/>
              </a:spcAft>
              <a:defRPr kern="1200">
                <a:solidFill>
                  <a:schemeClr val="lt1"/>
                </a:solidFill>
                <a:latin typeface="+mn-lt"/>
                <a:ea typeface="+mn-ea"/>
                <a:cs typeface="+mn-cs"/>
              </a:defRPr>
            </a:lvl3pPr>
            <a:lvl4pPr marL="1371600" algn="l" defTabSz="457200" rtl="0" fontAlgn="base">
              <a:spcBef>
                <a:spcPct val="0"/>
              </a:spcBef>
              <a:spcAft>
                <a:spcPct val="0"/>
              </a:spcAft>
              <a:defRPr kern="1200">
                <a:solidFill>
                  <a:schemeClr val="lt1"/>
                </a:solidFill>
                <a:latin typeface="+mn-lt"/>
                <a:ea typeface="+mn-ea"/>
                <a:cs typeface="+mn-cs"/>
              </a:defRPr>
            </a:lvl4pPr>
            <a:lvl5pPr marL="1828800" algn="l" defTabSz="457200"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70000"/>
              </a:lnSpc>
              <a:spcBef>
                <a:spcPts val="0"/>
              </a:spcBef>
              <a:spcAft>
                <a:spcPts val="0"/>
              </a:spcAft>
            </a:pPr>
            <a:endParaRPr lang="en-US" dirty="0"/>
          </a:p>
        </p:txBody>
      </p:sp>
    </p:spTree>
    <p:extLst>
      <p:ext uri="{BB962C8B-B14F-4D97-AF65-F5344CB8AC3E}">
        <p14:creationId xmlns:p14="http://schemas.microsoft.com/office/powerpoint/2010/main" val="257885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w/o SubTitle">
    <p:spTree>
      <p:nvGrpSpPr>
        <p:cNvPr id="1" name=""/>
        <p:cNvGrpSpPr/>
        <p:nvPr/>
      </p:nvGrpSpPr>
      <p:grpSpPr>
        <a:xfrm>
          <a:off x="0" y="0"/>
          <a:ext cx="0" cy="0"/>
          <a:chOff x="0" y="0"/>
          <a:chExt cx="0" cy="0"/>
        </a:xfrm>
      </p:grpSpPr>
      <p:sp>
        <p:nvSpPr>
          <p:cNvPr id="3" name="TitleObject">
            <a:extLst>
              <a:ext uri="{FF2B5EF4-FFF2-40B4-BE49-F238E27FC236}">
                <a16:creationId xmlns:a16="http://schemas.microsoft.com/office/drawing/2014/main" id="{CE74621D-CE03-420C-9303-2B78ED578A9B}"/>
              </a:ext>
            </a:extLst>
          </p:cNvPr>
          <p:cNvSpPr>
            <a:spLocks noGrp="1"/>
          </p:cNvSpPr>
          <p:nvPr>
            <p:ph type="pic" sz="quarter" idx="19" hasCustomPrompt="1"/>
          </p:nvPr>
        </p:nvSpPr>
        <p:spPr>
          <a:xfrm>
            <a:off x="0" y="2057400"/>
            <a:ext cx="12192000" cy="3416300"/>
          </a:xfrm>
          <a:prstGeom prst="rect">
            <a:avLst/>
          </a:prstGeom>
          <a:solidFill>
            <a:schemeClr val="tx2"/>
          </a:solidFill>
        </p:spPr>
        <p:txBody>
          <a:bodyPr vert="horz" wrap="square" lIns="50800" tIns="50800" rIns="50800" bIns="50800" rtlCol="0" anchor="t">
            <a:noAutofit/>
          </a:bodyPr>
          <a:lstStyle>
            <a:lvl1pPr algn="l">
              <a:lnSpc>
                <a:spcPct val="100000"/>
              </a:lnSpc>
              <a:spcBef>
                <a:spcPts val="0"/>
              </a:spcBef>
              <a:spcAft>
                <a:spcPts val="0"/>
              </a:spcAft>
              <a:defRPr lang="en-US" dirty="0">
                <a:solidFill>
                  <a:schemeClr val="bg1"/>
                </a:solidFill>
              </a:defRPr>
            </a:lvl1pPr>
          </a:lstStyle>
          <a:p>
            <a:pPr marL="0" lvl="0" indent="0">
              <a:spcBef>
                <a:spcPts val="0"/>
              </a:spcBef>
              <a:buFontTx/>
              <a:buNone/>
            </a:pPr>
            <a:r>
              <a:rPr lang="en-US"/>
              <a:t>Please insert Picture and put the Picture in the Background ...</a:t>
            </a:r>
            <a:endParaRPr lang="en-US" dirty="0"/>
          </a:p>
        </p:txBody>
      </p:sp>
      <p:sp>
        <p:nvSpPr>
          <p:cNvPr id="5" name="TitleBox">
            <a:extLst>
              <a:ext uri="{FF2B5EF4-FFF2-40B4-BE49-F238E27FC236}">
                <a16:creationId xmlns:a16="http://schemas.microsoft.com/office/drawing/2014/main" id="{AD36A055-2C7E-4883-B8B2-86EF68BEF3A3}"/>
              </a:ext>
            </a:extLst>
          </p:cNvPr>
          <p:cNvSpPr>
            <a:spLocks noGrp="1"/>
          </p:cNvSpPr>
          <p:nvPr>
            <p:ph type="pic" sz="quarter" idx="20" hasCustomPrompt="1"/>
          </p:nvPr>
        </p:nvSpPr>
        <p:spPr>
          <a:xfrm>
            <a:off x="698500" y="2603500"/>
            <a:ext cx="5181600" cy="2476500"/>
          </a:xfrm>
          <a:prstGeom prst="rect">
            <a:avLst/>
          </a:prstGeom>
          <a:solidFill>
            <a:schemeClr val="bg1">
              <a:alpha val="80000"/>
            </a:schemeClr>
          </a:solidFill>
        </p:spPr>
        <p:txBody>
          <a:bodyPr wrap="square" lIns="50800" tIns="50800" rIns="50800" bIns="50800" anchor="t">
            <a:noAutofit/>
          </a:bodyPr>
          <a:lstStyle>
            <a:lvl1pPr marL="0" indent="0" algn="l">
              <a:lnSpc>
                <a:spcPct val="100000"/>
              </a:lnSpc>
              <a:spcBef>
                <a:spcPts val="0"/>
              </a:spcBef>
              <a:spcAft>
                <a:spcPts val="0"/>
              </a:spcAft>
              <a:buNone/>
              <a:defRPr/>
            </a:lvl1pPr>
          </a:lstStyle>
          <a:p>
            <a:r>
              <a:rPr lang="en-US"/>
              <a:t> </a:t>
            </a:r>
            <a:endParaRPr lang="en-US" dirty="0"/>
          </a:p>
        </p:txBody>
      </p:sp>
      <p:sp>
        <p:nvSpPr>
          <p:cNvPr id="6" name="NameAndDate">
            <a:extLst>
              <a:ext uri="{FF2B5EF4-FFF2-40B4-BE49-F238E27FC236}">
                <a16:creationId xmlns:a16="http://schemas.microsoft.com/office/drawing/2014/main" id="{51A07E80-F5E1-42B5-B078-13C00D544095}"/>
              </a:ext>
            </a:extLst>
          </p:cNvPr>
          <p:cNvSpPr>
            <a:spLocks noGrp="1"/>
          </p:cNvSpPr>
          <p:nvPr>
            <p:ph type="body" sz="quarter" idx="11" hasCustomPrompt="1"/>
            <p:custDataLst>
              <p:tags r:id="rId1"/>
            </p:custDataLst>
          </p:nvPr>
        </p:nvSpPr>
        <p:spPr>
          <a:xfrm>
            <a:off x="901700" y="4533900"/>
            <a:ext cx="4787900" cy="469900"/>
          </a:xfrm>
          <a:prstGeom prst="rect">
            <a:avLst/>
          </a:prstGeom>
          <a:noFill/>
        </p:spPr>
        <p:txBody>
          <a:bodyPr vert="horz" wrap="square" lIns="0" tIns="0" rIns="0" bIns="0" rtlCol="0" anchor="t">
            <a:noAutofit/>
          </a:bodyPr>
          <a:lstStyle>
            <a:lvl1pPr marL="0" indent="0" algn="l">
              <a:lnSpc>
                <a:spcPct val="100000"/>
              </a:lnSpc>
              <a:spcBef>
                <a:spcPts val="0"/>
              </a:spcBef>
              <a:spcAft>
                <a:spcPts val="0"/>
              </a:spcAft>
              <a:buNone/>
              <a:defRPr lang="de-AT" sz="1200" cap="none" baseline="0" dirty="0">
                <a:solidFill>
                  <a:schemeClr val="tx1"/>
                </a:solidFill>
                <a:latin typeface="+mn-lt"/>
              </a:defRPr>
            </a:lvl1pPr>
          </a:lstStyle>
          <a:p>
            <a:pPr lvl="0"/>
            <a:r>
              <a:rPr lang="en-US" noProof="0"/>
              <a:t>Please insert Name and Date or other Description ...</a:t>
            </a:r>
            <a:endParaRPr lang="en-US" noProof="0" dirty="0"/>
          </a:p>
        </p:txBody>
      </p:sp>
      <p:sp>
        <p:nvSpPr>
          <p:cNvPr id="8" name="Title">
            <a:extLst>
              <a:ext uri="{FF2B5EF4-FFF2-40B4-BE49-F238E27FC236}">
                <a16:creationId xmlns:a16="http://schemas.microsoft.com/office/drawing/2014/main" id="{4B5E7A95-392B-4E13-B38D-210197DA1C24}"/>
              </a:ext>
            </a:extLst>
          </p:cNvPr>
          <p:cNvSpPr>
            <a:spLocks noGrp="1"/>
          </p:cNvSpPr>
          <p:nvPr>
            <p:ph type="title" hasCustomPrompt="1"/>
          </p:nvPr>
        </p:nvSpPr>
        <p:spPr>
          <a:xfrm>
            <a:off x="901700" y="3594100"/>
            <a:ext cx="4787900" cy="368300"/>
          </a:xfrm>
          <a:prstGeom prst="rect">
            <a:avLst/>
          </a:prstGeom>
        </p:spPr>
        <p:txBody>
          <a:bodyPr wrap="square" lIns="0" tIns="0" rIns="0" bIns="0" anchor="ctr">
            <a:noAutofit/>
          </a:bodyPr>
          <a:lstStyle>
            <a:lvl1pPr algn="l">
              <a:lnSpc>
                <a:spcPct val="100000"/>
              </a:lnSpc>
              <a:spcBef>
                <a:spcPts val="0"/>
              </a:spcBef>
              <a:spcAft>
                <a:spcPts val="0"/>
              </a:spcAft>
              <a:defRPr baseline="0">
                <a:solidFill>
                  <a:schemeClr val="tx2"/>
                </a:solidFill>
              </a:defRPr>
            </a:lvl1pPr>
          </a:lstStyle>
          <a:p>
            <a:r>
              <a:rPr lang="en-US"/>
              <a:t>Please insert Title ...</a:t>
            </a:r>
            <a:endParaRPr lang="en-US" dirty="0"/>
          </a:p>
        </p:txBody>
      </p:sp>
      <p:sp>
        <p:nvSpPr>
          <p:cNvPr id="9" name="ArrowAndLine">
            <a:extLst>
              <a:ext uri="{FF2B5EF4-FFF2-40B4-BE49-F238E27FC236}">
                <a16:creationId xmlns:a16="http://schemas.microsoft.com/office/drawing/2014/main" id="{69918282-5248-4F78-BF71-83039D7E4C45}"/>
              </a:ext>
            </a:extLst>
          </p:cNvPr>
          <p:cNvSpPr>
            <a:spLocks noGrp="1"/>
          </p:cNvSpPr>
          <p:nvPr>
            <p:ph type="pic" sz="quarter" idx="21" hasCustomPrompt="1"/>
          </p:nvPr>
        </p:nvSpPr>
        <p:spPr>
          <a:xfrm>
            <a:off x="901700" y="4076700"/>
            <a:ext cx="723900" cy="215900"/>
          </a:xfrm>
          <a:prstGeom prst="rect">
            <a:avLst/>
          </a:prstGeom>
          <a:blipFill>
            <a:blip r:embed="rId3"/>
            <a:stretch>
              <a:fillRect/>
            </a:stretch>
          </a:blipFill>
        </p:spPr>
        <p:txBody>
          <a:bodyPr/>
          <a:lstStyle>
            <a:lvl1pPr marL="0" indent="0">
              <a:buNone/>
              <a:defRPr/>
            </a:lvl1pPr>
          </a:lstStyle>
          <a:p>
            <a:r>
              <a:rPr lang="en-US" dirty="0"/>
              <a:t> </a:t>
            </a:r>
          </a:p>
        </p:txBody>
      </p:sp>
      <p:sp>
        <p:nvSpPr>
          <p:cNvPr id="2" name="TitleGradient">
            <a:extLst>
              <a:ext uri="{FF2B5EF4-FFF2-40B4-BE49-F238E27FC236}">
                <a16:creationId xmlns:a16="http://schemas.microsoft.com/office/drawing/2014/main" id="{105B38BF-8CA0-5A78-6E87-64B7D82990AE}"/>
              </a:ext>
            </a:extLst>
          </p:cNvPr>
          <p:cNvSpPr/>
          <p:nvPr userDrawn="1"/>
        </p:nvSpPr>
        <p:spPr>
          <a:xfrm>
            <a:off x="-600" y="5474336"/>
            <a:ext cx="12193200" cy="91439"/>
          </a:xfrm>
          <a:prstGeom prst="rect">
            <a:avLst/>
          </a:prstGeom>
          <a:gradFill>
            <a:gsLst>
              <a:gs pos="10000">
                <a:schemeClr val="tx2"/>
              </a:gs>
              <a:gs pos="100000">
                <a:srgbClr val="009EE0"/>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de-DE"/>
            </a:defPPr>
            <a:lvl1pPr algn="l" defTabSz="457200" rtl="0" fontAlgn="base">
              <a:spcBef>
                <a:spcPct val="0"/>
              </a:spcBef>
              <a:spcAft>
                <a:spcPct val="0"/>
              </a:spcAft>
              <a:defRPr kern="1200">
                <a:solidFill>
                  <a:schemeClr val="lt1"/>
                </a:solidFill>
                <a:latin typeface="+mn-lt"/>
                <a:ea typeface="+mn-ea"/>
                <a:cs typeface="+mn-cs"/>
              </a:defRPr>
            </a:lvl1pPr>
            <a:lvl2pPr marL="457200" algn="l" defTabSz="457200" rtl="0" fontAlgn="base">
              <a:spcBef>
                <a:spcPct val="0"/>
              </a:spcBef>
              <a:spcAft>
                <a:spcPct val="0"/>
              </a:spcAft>
              <a:defRPr kern="1200">
                <a:solidFill>
                  <a:schemeClr val="lt1"/>
                </a:solidFill>
                <a:latin typeface="+mn-lt"/>
                <a:ea typeface="+mn-ea"/>
                <a:cs typeface="+mn-cs"/>
              </a:defRPr>
            </a:lvl2pPr>
            <a:lvl3pPr marL="914400" algn="l" defTabSz="457200" rtl="0" fontAlgn="base">
              <a:spcBef>
                <a:spcPct val="0"/>
              </a:spcBef>
              <a:spcAft>
                <a:spcPct val="0"/>
              </a:spcAft>
              <a:defRPr kern="1200">
                <a:solidFill>
                  <a:schemeClr val="lt1"/>
                </a:solidFill>
                <a:latin typeface="+mn-lt"/>
                <a:ea typeface="+mn-ea"/>
                <a:cs typeface="+mn-cs"/>
              </a:defRPr>
            </a:lvl3pPr>
            <a:lvl4pPr marL="1371600" algn="l" defTabSz="457200" rtl="0" fontAlgn="base">
              <a:spcBef>
                <a:spcPct val="0"/>
              </a:spcBef>
              <a:spcAft>
                <a:spcPct val="0"/>
              </a:spcAft>
              <a:defRPr kern="1200">
                <a:solidFill>
                  <a:schemeClr val="lt1"/>
                </a:solidFill>
                <a:latin typeface="+mn-lt"/>
                <a:ea typeface="+mn-ea"/>
                <a:cs typeface="+mn-cs"/>
              </a:defRPr>
            </a:lvl4pPr>
            <a:lvl5pPr marL="1828800" algn="l" defTabSz="457200"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70000"/>
              </a:lnSpc>
              <a:spcBef>
                <a:spcPts val="0"/>
              </a:spcBef>
              <a:spcAft>
                <a:spcPts val="0"/>
              </a:spcAft>
            </a:pPr>
            <a:endParaRPr lang="en-US" dirty="0"/>
          </a:p>
        </p:txBody>
      </p:sp>
    </p:spTree>
    <p:extLst>
      <p:ext uri="{BB962C8B-B14F-4D97-AF65-F5344CB8AC3E}">
        <p14:creationId xmlns:p14="http://schemas.microsoft.com/office/powerpoint/2010/main" val="2738609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le Internal">
    <p:bg>
      <p:bgPr>
        <a:solidFill>
          <a:schemeClr val="bg1">
            <a:lumMod val="85000"/>
          </a:schemeClr>
        </a:solidFill>
        <a:effectLst/>
      </p:bgPr>
    </p:bg>
    <p:spTree>
      <p:nvGrpSpPr>
        <p:cNvPr id="1" name=""/>
        <p:cNvGrpSpPr/>
        <p:nvPr/>
      </p:nvGrpSpPr>
      <p:grpSpPr>
        <a:xfrm>
          <a:off x="0" y="0"/>
          <a:ext cx="0" cy="0"/>
          <a:chOff x="0" y="0"/>
          <a:chExt cx="0" cy="0"/>
        </a:xfrm>
      </p:grpSpPr>
      <p:sp>
        <p:nvSpPr>
          <p:cNvPr id="3" name="TitleObject">
            <a:extLst>
              <a:ext uri="{FF2B5EF4-FFF2-40B4-BE49-F238E27FC236}">
                <a16:creationId xmlns:a16="http://schemas.microsoft.com/office/drawing/2014/main" id="{CE74621D-CE03-420C-9303-2B78ED578A9B}"/>
              </a:ext>
            </a:extLst>
          </p:cNvPr>
          <p:cNvSpPr>
            <a:spLocks noGrp="1"/>
          </p:cNvSpPr>
          <p:nvPr>
            <p:ph type="pic" sz="quarter" idx="19" hasCustomPrompt="1"/>
          </p:nvPr>
        </p:nvSpPr>
        <p:spPr>
          <a:xfrm>
            <a:off x="0" y="2057400"/>
            <a:ext cx="12192000" cy="3416300"/>
          </a:xfrm>
          <a:prstGeom prst="rect">
            <a:avLst/>
          </a:prstGeom>
          <a:solidFill>
            <a:schemeClr val="tx2"/>
          </a:solidFill>
        </p:spPr>
        <p:txBody>
          <a:bodyPr vert="horz" wrap="square" lIns="50800" tIns="50800" rIns="50800" bIns="50800" rtlCol="0" anchor="t">
            <a:noAutofit/>
          </a:bodyPr>
          <a:lstStyle>
            <a:lvl1pPr algn="l">
              <a:lnSpc>
                <a:spcPct val="100000"/>
              </a:lnSpc>
              <a:spcBef>
                <a:spcPts val="0"/>
              </a:spcBef>
              <a:spcAft>
                <a:spcPts val="0"/>
              </a:spcAft>
              <a:defRPr lang="en-US" dirty="0">
                <a:solidFill>
                  <a:schemeClr val="bg1"/>
                </a:solidFill>
              </a:defRPr>
            </a:lvl1pPr>
          </a:lstStyle>
          <a:p>
            <a:pPr marL="0" lvl="0" indent="0">
              <a:spcBef>
                <a:spcPts val="0"/>
              </a:spcBef>
              <a:buFontTx/>
              <a:buNone/>
            </a:pPr>
            <a:r>
              <a:rPr lang="en-US"/>
              <a:t>Please insert Picture and put the Picture in the Background ...</a:t>
            </a:r>
            <a:endParaRPr lang="en-US" dirty="0"/>
          </a:p>
        </p:txBody>
      </p:sp>
      <p:sp>
        <p:nvSpPr>
          <p:cNvPr id="5" name="TitleBox">
            <a:extLst>
              <a:ext uri="{FF2B5EF4-FFF2-40B4-BE49-F238E27FC236}">
                <a16:creationId xmlns:a16="http://schemas.microsoft.com/office/drawing/2014/main" id="{AD36A055-2C7E-4883-B8B2-86EF68BEF3A3}"/>
              </a:ext>
            </a:extLst>
          </p:cNvPr>
          <p:cNvSpPr>
            <a:spLocks noGrp="1"/>
          </p:cNvSpPr>
          <p:nvPr>
            <p:ph type="pic" sz="quarter" idx="20" hasCustomPrompt="1"/>
          </p:nvPr>
        </p:nvSpPr>
        <p:spPr>
          <a:xfrm>
            <a:off x="698500" y="2603500"/>
            <a:ext cx="5181600" cy="2476500"/>
          </a:xfrm>
          <a:prstGeom prst="rect">
            <a:avLst/>
          </a:prstGeom>
          <a:solidFill>
            <a:schemeClr val="bg1">
              <a:alpha val="80000"/>
            </a:schemeClr>
          </a:solidFill>
        </p:spPr>
        <p:txBody>
          <a:bodyPr wrap="square" lIns="50800" tIns="50800" rIns="50800" bIns="50800" anchor="t">
            <a:noAutofit/>
          </a:bodyPr>
          <a:lstStyle>
            <a:lvl1pPr marL="0" indent="0" algn="l">
              <a:lnSpc>
                <a:spcPct val="100000"/>
              </a:lnSpc>
              <a:spcBef>
                <a:spcPts val="0"/>
              </a:spcBef>
              <a:spcAft>
                <a:spcPts val="0"/>
              </a:spcAft>
              <a:buNone/>
              <a:defRPr/>
            </a:lvl1pPr>
          </a:lstStyle>
          <a:p>
            <a:r>
              <a:rPr lang="en-US"/>
              <a:t> </a:t>
            </a:r>
            <a:endParaRPr lang="en-US" dirty="0"/>
          </a:p>
        </p:txBody>
      </p:sp>
      <p:sp>
        <p:nvSpPr>
          <p:cNvPr id="6" name="NameAndDate">
            <a:extLst>
              <a:ext uri="{FF2B5EF4-FFF2-40B4-BE49-F238E27FC236}">
                <a16:creationId xmlns:a16="http://schemas.microsoft.com/office/drawing/2014/main" id="{51A07E80-F5E1-42B5-B078-13C00D544095}"/>
              </a:ext>
            </a:extLst>
          </p:cNvPr>
          <p:cNvSpPr>
            <a:spLocks noGrp="1"/>
          </p:cNvSpPr>
          <p:nvPr>
            <p:ph type="body" sz="quarter" idx="11" hasCustomPrompt="1"/>
            <p:custDataLst>
              <p:tags r:id="rId1"/>
            </p:custDataLst>
          </p:nvPr>
        </p:nvSpPr>
        <p:spPr>
          <a:xfrm>
            <a:off x="901700" y="4533900"/>
            <a:ext cx="4787900" cy="469900"/>
          </a:xfrm>
          <a:prstGeom prst="rect">
            <a:avLst/>
          </a:prstGeom>
          <a:noFill/>
        </p:spPr>
        <p:txBody>
          <a:bodyPr vert="horz" wrap="square" lIns="0" tIns="0" rIns="0" bIns="0" rtlCol="0" anchor="t">
            <a:noAutofit/>
          </a:bodyPr>
          <a:lstStyle>
            <a:lvl1pPr marL="0" indent="0" algn="l">
              <a:lnSpc>
                <a:spcPct val="100000"/>
              </a:lnSpc>
              <a:spcBef>
                <a:spcPts val="0"/>
              </a:spcBef>
              <a:spcAft>
                <a:spcPts val="0"/>
              </a:spcAft>
              <a:buNone/>
              <a:defRPr lang="de-AT" sz="1200" cap="none" baseline="0" dirty="0">
                <a:solidFill>
                  <a:schemeClr val="tx1"/>
                </a:solidFill>
                <a:latin typeface="+mn-lt"/>
              </a:defRPr>
            </a:lvl1pPr>
          </a:lstStyle>
          <a:p>
            <a:pPr lvl="0"/>
            <a:r>
              <a:rPr lang="en-US" noProof="0"/>
              <a:t>Please insert Name and Date or other Description ...</a:t>
            </a:r>
            <a:endParaRPr lang="en-US" noProof="0" dirty="0"/>
          </a:p>
        </p:txBody>
      </p:sp>
      <p:sp>
        <p:nvSpPr>
          <p:cNvPr id="7" name="SubTitle">
            <a:extLst>
              <a:ext uri="{FF2B5EF4-FFF2-40B4-BE49-F238E27FC236}">
                <a16:creationId xmlns:a16="http://schemas.microsoft.com/office/drawing/2014/main" id="{1D1B032A-F2A2-4F62-84CE-07B23E627AD0}"/>
              </a:ext>
            </a:extLst>
          </p:cNvPr>
          <p:cNvSpPr>
            <a:spLocks noGrp="1"/>
          </p:cNvSpPr>
          <p:nvPr>
            <p:ph type="body" sz="quarter" idx="12" hasCustomPrompt="1"/>
            <p:custDataLst>
              <p:tags r:id="rId2"/>
            </p:custDataLst>
          </p:nvPr>
        </p:nvSpPr>
        <p:spPr>
          <a:xfrm>
            <a:off x="901700" y="3759200"/>
            <a:ext cx="4787900" cy="215900"/>
          </a:xfrm>
          <a:prstGeom prst="rect">
            <a:avLst/>
          </a:prstGeom>
          <a:noFill/>
        </p:spPr>
        <p:txBody>
          <a:bodyPr vert="horz" wrap="square" lIns="0" tIns="0" rIns="0" bIns="0" rtlCol="0" anchor="ctr" anchorCtr="0">
            <a:noAutofit/>
          </a:bodyPr>
          <a:lstStyle>
            <a:lvl1pPr marL="0" indent="0" algn="l">
              <a:lnSpc>
                <a:spcPct val="100000"/>
              </a:lnSpc>
              <a:spcBef>
                <a:spcPts val="0"/>
              </a:spcBef>
              <a:spcAft>
                <a:spcPts val="0"/>
              </a:spcAft>
              <a:buNone/>
              <a:defRPr lang="de-DE" sz="1800" cap="none" baseline="0" dirty="0" smtClean="0">
                <a:solidFill>
                  <a:schemeClr val="tx1"/>
                </a:solidFill>
                <a:latin typeface="+mj-lt"/>
              </a:defRPr>
            </a:lvl1pPr>
          </a:lstStyle>
          <a:p>
            <a:pPr lvl="0"/>
            <a:r>
              <a:rPr lang="en-US" noProof="0"/>
              <a:t>Please insert SubTitle ...</a:t>
            </a:r>
            <a:endParaRPr lang="en-US" noProof="0" dirty="0"/>
          </a:p>
        </p:txBody>
      </p:sp>
      <p:sp>
        <p:nvSpPr>
          <p:cNvPr id="8" name="Title">
            <a:extLst>
              <a:ext uri="{FF2B5EF4-FFF2-40B4-BE49-F238E27FC236}">
                <a16:creationId xmlns:a16="http://schemas.microsoft.com/office/drawing/2014/main" id="{4B5E7A95-392B-4E13-B38D-210197DA1C24}"/>
              </a:ext>
            </a:extLst>
          </p:cNvPr>
          <p:cNvSpPr>
            <a:spLocks noGrp="1"/>
          </p:cNvSpPr>
          <p:nvPr>
            <p:ph type="title" hasCustomPrompt="1"/>
          </p:nvPr>
        </p:nvSpPr>
        <p:spPr>
          <a:xfrm>
            <a:off x="901700" y="3365500"/>
            <a:ext cx="4787900" cy="368300"/>
          </a:xfrm>
          <a:prstGeom prst="rect">
            <a:avLst/>
          </a:prstGeom>
        </p:spPr>
        <p:txBody>
          <a:bodyPr wrap="square" lIns="0" tIns="0" rIns="0" bIns="0" anchor="ctr">
            <a:noAutofit/>
          </a:bodyPr>
          <a:lstStyle>
            <a:lvl1pPr algn="l">
              <a:lnSpc>
                <a:spcPct val="100000"/>
              </a:lnSpc>
              <a:spcBef>
                <a:spcPts val="0"/>
              </a:spcBef>
              <a:spcAft>
                <a:spcPts val="0"/>
              </a:spcAft>
              <a:defRPr baseline="0">
                <a:solidFill>
                  <a:schemeClr val="tx2"/>
                </a:solidFill>
              </a:defRPr>
            </a:lvl1pPr>
          </a:lstStyle>
          <a:p>
            <a:r>
              <a:rPr lang="en-US"/>
              <a:t>Please insert Title ...</a:t>
            </a:r>
            <a:endParaRPr lang="en-US" dirty="0"/>
          </a:p>
        </p:txBody>
      </p:sp>
      <p:sp>
        <p:nvSpPr>
          <p:cNvPr id="9" name="ArrowAndLine">
            <a:extLst>
              <a:ext uri="{FF2B5EF4-FFF2-40B4-BE49-F238E27FC236}">
                <a16:creationId xmlns:a16="http://schemas.microsoft.com/office/drawing/2014/main" id="{69918282-5248-4F78-BF71-83039D7E4C45}"/>
              </a:ext>
            </a:extLst>
          </p:cNvPr>
          <p:cNvSpPr>
            <a:spLocks noGrp="1"/>
          </p:cNvSpPr>
          <p:nvPr>
            <p:ph type="pic" sz="quarter" idx="21" hasCustomPrompt="1"/>
          </p:nvPr>
        </p:nvSpPr>
        <p:spPr>
          <a:xfrm>
            <a:off x="901700" y="4076700"/>
            <a:ext cx="723900" cy="215900"/>
          </a:xfrm>
          <a:prstGeom prst="rect">
            <a:avLst/>
          </a:prstGeom>
          <a:blipFill>
            <a:blip r:embed="rId4"/>
            <a:stretch>
              <a:fillRect/>
            </a:stretch>
          </a:blipFill>
        </p:spPr>
        <p:txBody>
          <a:bodyPr/>
          <a:lstStyle>
            <a:lvl1pPr marL="0" indent="0">
              <a:buNone/>
              <a:defRPr/>
            </a:lvl1pPr>
          </a:lstStyle>
          <a:p>
            <a:r>
              <a:rPr lang="en-US" dirty="0"/>
              <a:t> </a:t>
            </a:r>
          </a:p>
        </p:txBody>
      </p:sp>
      <p:sp>
        <p:nvSpPr>
          <p:cNvPr id="11" name="Footer">
            <a:extLst>
              <a:ext uri="{FF2B5EF4-FFF2-40B4-BE49-F238E27FC236}">
                <a16:creationId xmlns:a16="http://schemas.microsoft.com/office/drawing/2014/main" id="{7F583CD8-77A1-4237-8979-DBAADDCA8A78}"/>
              </a:ext>
            </a:extLst>
          </p:cNvPr>
          <p:cNvSpPr txBox="1"/>
          <p:nvPr userDrawn="1"/>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defPPr>
              <a:defRPr lang="de-DE"/>
            </a:defPPr>
            <a:lvl1pPr marL="0" lvl="0" indent="0" defTabSz="762000" eaLnBrk="1" latinLnBrk="0" hangingPunct="1">
              <a:lnSpc>
                <a:spcPct val="100000"/>
              </a:lnSpc>
              <a:spcAft>
                <a:spcPts val="0"/>
              </a:spcAft>
              <a:buClr>
                <a:schemeClr val="tx1"/>
              </a:buClr>
              <a:buFont typeface="Calibri Light" panose="020F0302020204030204" pitchFamily="34" charset="0"/>
              <a:buNone/>
              <a:defRPr sz="900" i="0" cap="none" baseline="0">
                <a:solidFill>
                  <a:srgbClr val="58585A"/>
                </a:solidFill>
                <a:latin typeface="+mn-lt"/>
              </a:defRPr>
            </a:lvl1pPr>
            <a:lvl2pPr marL="800100" indent="-342900" defTabSz="914400" eaLnBrk="1" latinLnBrk="0" hangingPunct="1">
              <a:lnSpc>
                <a:spcPct val="100000"/>
              </a:lnSpc>
              <a:spcBef>
                <a:spcPts val="400"/>
              </a:spcBef>
              <a:spcAft>
                <a:spcPts val="0"/>
              </a:spcAft>
              <a:buClr>
                <a:schemeClr val="tx1"/>
              </a:buClr>
              <a:buFont typeface="Calibri Light" panose="020F0302020204030204" pitchFamily="34" charset="0"/>
              <a:buChar char="›"/>
              <a:defRPr sz="2000" baseline="0">
                <a:solidFill>
                  <a:srgbClr val="58585A"/>
                </a:solidFill>
              </a:defRPr>
            </a:lvl2pPr>
            <a:lvl3pPr marL="1200150" indent="-285750" defTabSz="914400" eaLnBrk="1" latinLnBrk="0" hangingPunct="1">
              <a:lnSpc>
                <a:spcPct val="100000"/>
              </a:lnSpc>
              <a:spcBef>
                <a:spcPts val="400"/>
              </a:spcBef>
              <a:buClr>
                <a:schemeClr val="tx1"/>
              </a:buClr>
              <a:buFont typeface="Calibri Light" panose="020F0302020204030204" pitchFamily="34" charset="0"/>
              <a:buChar char="›"/>
              <a:defRPr sz="1800" baseline="0">
                <a:solidFill>
                  <a:srgbClr val="58585A"/>
                </a:solidFill>
              </a:defRPr>
            </a:lvl3pPr>
            <a:lvl4pPr marL="1657350" indent="-285750" defTabSz="914400" eaLnBrk="1" latinLnBrk="0" hangingPunct="1">
              <a:lnSpc>
                <a:spcPct val="100000"/>
              </a:lnSpc>
              <a:spcBef>
                <a:spcPts val="400"/>
              </a:spcBef>
              <a:buClr>
                <a:schemeClr val="tx1"/>
              </a:buClr>
              <a:buFont typeface="Calibri Light" panose="020F0302020204030204" pitchFamily="34" charset="0"/>
              <a:buChar char="›"/>
              <a:defRPr sz="1600" baseline="0">
                <a:solidFill>
                  <a:srgbClr val="58585A"/>
                </a:solidFill>
              </a:defRPr>
            </a:lvl4pPr>
            <a:lvl5pPr marL="2114550" indent="-285750" defTabSz="914400" eaLnBrk="1" latinLnBrk="0" hangingPunct="1">
              <a:lnSpc>
                <a:spcPct val="100000"/>
              </a:lnSpc>
              <a:spcBef>
                <a:spcPts val="400"/>
              </a:spcBef>
              <a:buClr>
                <a:schemeClr val="tx1"/>
              </a:buClr>
              <a:buFont typeface="Calibri Light" panose="020F0302020204030204" pitchFamily="34" charset="0"/>
              <a:buChar char="›"/>
              <a:defRPr sz="1600" baseline="0">
                <a:solidFill>
                  <a:srgbClr val="58585A"/>
                </a:solidFill>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lvl="0">
              <a:lnSpc>
                <a:spcPct val="100000"/>
              </a:lnSpc>
              <a:spcBef>
                <a:spcPts val="0"/>
              </a:spcBef>
              <a:spcAft>
                <a:spcPts val="0"/>
              </a:spcAft>
            </a:pPr>
            <a:r>
              <a:rPr lang="en-US" noProof="0">
                <a:solidFill>
                  <a:schemeClr val="tx1"/>
                </a:solidFill>
              </a:rPr>
              <a:t>Internal Slide, don't present to Customer!</a:t>
            </a:r>
            <a:endParaRPr lang="en-US" noProof="0" dirty="0">
              <a:solidFill>
                <a:schemeClr val="tx1"/>
              </a:solidFill>
            </a:endParaRPr>
          </a:p>
        </p:txBody>
      </p:sp>
      <p:sp>
        <p:nvSpPr>
          <p:cNvPr id="2" name="TitleGradient">
            <a:extLst>
              <a:ext uri="{FF2B5EF4-FFF2-40B4-BE49-F238E27FC236}">
                <a16:creationId xmlns:a16="http://schemas.microsoft.com/office/drawing/2014/main" id="{25ACE402-572C-2B81-8261-CB561797F86E}"/>
              </a:ext>
            </a:extLst>
          </p:cNvPr>
          <p:cNvSpPr/>
          <p:nvPr userDrawn="1"/>
        </p:nvSpPr>
        <p:spPr>
          <a:xfrm>
            <a:off x="-600" y="5474336"/>
            <a:ext cx="12193200" cy="91439"/>
          </a:xfrm>
          <a:prstGeom prst="rect">
            <a:avLst/>
          </a:prstGeom>
          <a:gradFill>
            <a:gsLst>
              <a:gs pos="10000">
                <a:schemeClr val="tx2"/>
              </a:gs>
              <a:gs pos="100000">
                <a:srgbClr val="009EE0"/>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de-DE"/>
            </a:defPPr>
            <a:lvl1pPr algn="l" defTabSz="457200" rtl="0" fontAlgn="base">
              <a:spcBef>
                <a:spcPct val="0"/>
              </a:spcBef>
              <a:spcAft>
                <a:spcPct val="0"/>
              </a:spcAft>
              <a:defRPr kern="1200">
                <a:solidFill>
                  <a:schemeClr val="lt1"/>
                </a:solidFill>
                <a:latin typeface="+mn-lt"/>
                <a:ea typeface="+mn-ea"/>
                <a:cs typeface="+mn-cs"/>
              </a:defRPr>
            </a:lvl1pPr>
            <a:lvl2pPr marL="457200" algn="l" defTabSz="457200" rtl="0" fontAlgn="base">
              <a:spcBef>
                <a:spcPct val="0"/>
              </a:spcBef>
              <a:spcAft>
                <a:spcPct val="0"/>
              </a:spcAft>
              <a:defRPr kern="1200">
                <a:solidFill>
                  <a:schemeClr val="lt1"/>
                </a:solidFill>
                <a:latin typeface="+mn-lt"/>
                <a:ea typeface="+mn-ea"/>
                <a:cs typeface="+mn-cs"/>
              </a:defRPr>
            </a:lvl2pPr>
            <a:lvl3pPr marL="914400" algn="l" defTabSz="457200" rtl="0" fontAlgn="base">
              <a:spcBef>
                <a:spcPct val="0"/>
              </a:spcBef>
              <a:spcAft>
                <a:spcPct val="0"/>
              </a:spcAft>
              <a:defRPr kern="1200">
                <a:solidFill>
                  <a:schemeClr val="lt1"/>
                </a:solidFill>
                <a:latin typeface="+mn-lt"/>
                <a:ea typeface="+mn-ea"/>
                <a:cs typeface="+mn-cs"/>
              </a:defRPr>
            </a:lvl3pPr>
            <a:lvl4pPr marL="1371600" algn="l" defTabSz="457200" rtl="0" fontAlgn="base">
              <a:spcBef>
                <a:spcPct val="0"/>
              </a:spcBef>
              <a:spcAft>
                <a:spcPct val="0"/>
              </a:spcAft>
              <a:defRPr kern="1200">
                <a:solidFill>
                  <a:schemeClr val="lt1"/>
                </a:solidFill>
                <a:latin typeface="+mn-lt"/>
                <a:ea typeface="+mn-ea"/>
                <a:cs typeface="+mn-cs"/>
              </a:defRPr>
            </a:lvl4pPr>
            <a:lvl5pPr marL="1828800" algn="l" defTabSz="457200"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70000"/>
              </a:lnSpc>
              <a:spcBef>
                <a:spcPts val="0"/>
              </a:spcBef>
              <a:spcAft>
                <a:spcPts val="0"/>
              </a:spcAft>
            </a:pPr>
            <a:endParaRPr lang="en-US" dirty="0"/>
          </a:p>
        </p:txBody>
      </p:sp>
    </p:spTree>
    <p:extLst>
      <p:ext uri="{BB962C8B-B14F-4D97-AF65-F5344CB8AC3E}">
        <p14:creationId xmlns:p14="http://schemas.microsoft.com/office/powerpoint/2010/main" val="24880680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le Internal w/o SubTitle">
    <p:bg>
      <p:bgPr>
        <a:solidFill>
          <a:schemeClr val="bg1">
            <a:lumMod val="85000"/>
          </a:schemeClr>
        </a:solidFill>
        <a:effectLst/>
      </p:bgPr>
    </p:bg>
    <p:spTree>
      <p:nvGrpSpPr>
        <p:cNvPr id="1" name=""/>
        <p:cNvGrpSpPr/>
        <p:nvPr/>
      </p:nvGrpSpPr>
      <p:grpSpPr>
        <a:xfrm>
          <a:off x="0" y="0"/>
          <a:ext cx="0" cy="0"/>
          <a:chOff x="0" y="0"/>
          <a:chExt cx="0" cy="0"/>
        </a:xfrm>
      </p:grpSpPr>
      <p:sp>
        <p:nvSpPr>
          <p:cNvPr id="3" name="TitleObject">
            <a:extLst>
              <a:ext uri="{FF2B5EF4-FFF2-40B4-BE49-F238E27FC236}">
                <a16:creationId xmlns:a16="http://schemas.microsoft.com/office/drawing/2014/main" id="{CE74621D-CE03-420C-9303-2B78ED578A9B}"/>
              </a:ext>
            </a:extLst>
          </p:cNvPr>
          <p:cNvSpPr>
            <a:spLocks noGrp="1"/>
          </p:cNvSpPr>
          <p:nvPr>
            <p:ph type="pic" sz="quarter" idx="19" hasCustomPrompt="1"/>
          </p:nvPr>
        </p:nvSpPr>
        <p:spPr>
          <a:xfrm>
            <a:off x="0" y="2057400"/>
            <a:ext cx="12192000" cy="3416300"/>
          </a:xfrm>
          <a:prstGeom prst="rect">
            <a:avLst/>
          </a:prstGeom>
          <a:solidFill>
            <a:schemeClr val="tx2"/>
          </a:solidFill>
        </p:spPr>
        <p:txBody>
          <a:bodyPr vert="horz" wrap="square" lIns="50800" tIns="50800" rIns="50800" bIns="50800" rtlCol="0" anchor="t">
            <a:noAutofit/>
          </a:bodyPr>
          <a:lstStyle>
            <a:lvl1pPr algn="l">
              <a:lnSpc>
                <a:spcPct val="100000"/>
              </a:lnSpc>
              <a:spcBef>
                <a:spcPts val="0"/>
              </a:spcBef>
              <a:spcAft>
                <a:spcPts val="0"/>
              </a:spcAft>
              <a:defRPr lang="en-US" dirty="0">
                <a:solidFill>
                  <a:schemeClr val="bg1"/>
                </a:solidFill>
              </a:defRPr>
            </a:lvl1pPr>
          </a:lstStyle>
          <a:p>
            <a:pPr marL="0" lvl="0" indent="0">
              <a:spcBef>
                <a:spcPts val="0"/>
              </a:spcBef>
              <a:buFontTx/>
              <a:buNone/>
            </a:pPr>
            <a:r>
              <a:rPr lang="en-US"/>
              <a:t>Please insert Picture and put the Picture in the Background ...</a:t>
            </a:r>
            <a:endParaRPr lang="en-US" dirty="0"/>
          </a:p>
        </p:txBody>
      </p:sp>
      <p:sp>
        <p:nvSpPr>
          <p:cNvPr id="5" name="TitleBox">
            <a:extLst>
              <a:ext uri="{FF2B5EF4-FFF2-40B4-BE49-F238E27FC236}">
                <a16:creationId xmlns:a16="http://schemas.microsoft.com/office/drawing/2014/main" id="{AD36A055-2C7E-4883-B8B2-86EF68BEF3A3}"/>
              </a:ext>
            </a:extLst>
          </p:cNvPr>
          <p:cNvSpPr>
            <a:spLocks noGrp="1"/>
          </p:cNvSpPr>
          <p:nvPr>
            <p:ph type="pic" sz="quarter" idx="20" hasCustomPrompt="1"/>
          </p:nvPr>
        </p:nvSpPr>
        <p:spPr>
          <a:xfrm>
            <a:off x="698500" y="2603500"/>
            <a:ext cx="5181600" cy="2476500"/>
          </a:xfrm>
          <a:prstGeom prst="rect">
            <a:avLst/>
          </a:prstGeom>
          <a:solidFill>
            <a:schemeClr val="bg1">
              <a:alpha val="80000"/>
            </a:schemeClr>
          </a:solidFill>
        </p:spPr>
        <p:txBody>
          <a:bodyPr wrap="square" lIns="50800" tIns="50800" rIns="50800" bIns="50800" anchor="t">
            <a:noAutofit/>
          </a:bodyPr>
          <a:lstStyle>
            <a:lvl1pPr marL="0" indent="0" algn="l">
              <a:lnSpc>
                <a:spcPct val="100000"/>
              </a:lnSpc>
              <a:spcBef>
                <a:spcPts val="0"/>
              </a:spcBef>
              <a:spcAft>
                <a:spcPts val="0"/>
              </a:spcAft>
              <a:buNone/>
              <a:defRPr/>
            </a:lvl1pPr>
          </a:lstStyle>
          <a:p>
            <a:r>
              <a:rPr lang="en-US"/>
              <a:t> </a:t>
            </a:r>
            <a:endParaRPr lang="en-US" dirty="0"/>
          </a:p>
        </p:txBody>
      </p:sp>
      <p:sp>
        <p:nvSpPr>
          <p:cNvPr id="6" name="NameAndDate">
            <a:extLst>
              <a:ext uri="{FF2B5EF4-FFF2-40B4-BE49-F238E27FC236}">
                <a16:creationId xmlns:a16="http://schemas.microsoft.com/office/drawing/2014/main" id="{51A07E80-F5E1-42B5-B078-13C00D544095}"/>
              </a:ext>
            </a:extLst>
          </p:cNvPr>
          <p:cNvSpPr>
            <a:spLocks noGrp="1"/>
          </p:cNvSpPr>
          <p:nvPr>
            <p:ph type="body" sz="quarter" idx="11" hasCustomPrompt="1"/>
            <p:custDataLst>
              <p:tags r:id="rId1"/>
            </p:custDataLst>
          </p:nvPr>
        </p:nvSpPr>
        <p:spPr>
          <a:xfrm>
            <a:off x="901700" y="4533900"/>
            <a:ext cx="4787900" cy="469900"/>
          </a:xfrm>
          <a:prstGeom prst="rect">
            <a:avLst/>
          </a:prstGeom>
          <a:noFill/>
        </p:spPr>
        <p:txBody>
          <a:bodyPr vert="horz" wrap="square" lIns="0" tIns="0" rIns="0" bIns="0" rtlCol="0" anchor="t">
            <a:noAutofit/>
          </a:bodyPr>
          <a:lstStyle>
            <a:lvl1pPr marL="0" indent="0" algn="l">
              <a:lnSpc>
                <a:spcPct val="100000"/>
              </a:lnSpc>
              <a:spcBef>
                <a:spcPts val="0"/>
              </a:spcBef>
              <a:spcAft>
                <a:spcPts val="0"/>
              </a:spcAft>
              <a:buNone/>
              <a:defRPr lang="de-AT" sz="1200" cap="none" baseline="0" dirty="0">
                <a:solidFill>
                  <a:schemeClr val="tx1"/>
                </a:solidFill>
                <a:latin typeface="+mn-lt"/>
              </a:defRPr>
            </a:lvl1pPr>
          </a:lstStyle>
          <a:p>
            <a:pPr lvl="0"/>
            <a:r>
              <a:rPr lang="en-US" noProof="0"/>
              <a:t>Please insert Name and Date or other Description ...</a:t>
            </a:r>
            <a:endParaRPr lang="en-US" noProof="0" dirty="0"/>
          </a:p>
        </p:txBody>
      </p:sp>
      <p:sp>
        <p:nvSpPr>
          <p:cNvPr id="8" name="Title">
            <a:extLst>
              <a:ext uri="{FF2B5EF4-FFF2-40B4-BE49-F238E27FC236}">
                <a16:creationId xmlns:a16="http://schemas.microsoft.com/office/drawing/2014/main" id="{4B5E7A95-392B-4E13-B38D-210197DA1C24}"/>
              </a:ext>
            </a:extLst>
          </p:cNvPr>
          <p:cNvSpPr>
            <a:spLocks noGrp="1"/>
          </p:cNvSpPr>
          <p:nvPr>
            <p:ph type="title" hasCustomPrompt="1"/>
          </p:nvPr>
        </p:nvSpPr>
        <p:spPr>
          <a:xfrm>
            <a:off x="901700" y="3594100"/>
            <a:ext cx="4787900" cy="368300"/>
          </a:xfrm>
          <a:prstGeom prst="rect">
            <a:avLst/>
          </a:prstGeom>
        </p:spPr>
        <p:txBody>
          <a:bodyPr wrap="square" lIns="0" tIns="0" rIns="0" bIns="0" anchor="ctr">
            <a:noAutofit/>
          </a:bodyPr>
          <a:lstStyle>
            <a:lvl1pPr algn="l">
              <a:lnSpc>
                <a:spcPct val="100000"/>
              </a:lnSpc>
              <a:spcBef>
                <a:spcPts val="0"/>
              </a:spcBef>
              <a:spcAft>
                <a:spcPts val="0"/>
              </a:spcAft>
              <a:defRPr baseline="0">
                <a:solidFill>
                  <a:schemeClr val="tx2"/>
                </a:solidFill>
              </a:defRPr>
            </a:lvl1pPr>
          </a:lstStyle>
          <a:p>
            <a:r>
              <a:rPr lang="en-US"/>
              <a:t>Please insert Title ...</a:t>
            </a:r>
            <a:endParaRPr lang="en-US" dirty="0"/>
          </a:p>
        </p:txBody>
      </p:sp>
      <p:sp>
        <p:nvSpPr>
          <p:cNvPr id="9" name="ArrowAndLine">
            <a:extLst>
              <a:ext uri="{FF2B5EF4-FFF2-40B4-BE49-F238E27FC236}">
                <a16:creationId xmlns:a16="http://schemas.microsoft.com/office/drawing/2014/main" id="{69918282-5248-4F78-BF71-83039D7E4C45}"/>
              </a:ext>
            </a:extLst>
          </p:cNvPr>
          <p:cNvSpPr>
            <a:spLocks noGrp="1"/>
          </p:cNvSpPr>
          <p:nvPr>
            <p:ph type="pic" sz="quarter" idx="21" hasCustomPrompt="1"/>
          </p:nvPr>
        </p:nvSpPr>
        <p:spPr>
          <a:xfrm>
            <a:off x="901700" y="4076700"/>
            <a:ext cx="723900" cy="215900"/>
          </a:xfrm>
          <a:prstGeom prst="rect">
            <a:avLst/>
          </a:prstGeom>
          <a:blipFill>
            <a:blip r:embed="rId3"/>
            <a:stretch>
              <a:fillRect/>
            </a:stretch>
          </a:blipFill>
        </p:spPr>
        <p:txBody>
          <a:bodyPr/>
          <a:lstStyle>
            <a:lvl1pPr marL="0" indent="0">
              <a:buNone/>
              <a:defRPr/>
            </a:lvl1pPr>
          </a:lstStyle>
          <a:p>
            <a:r>
              <a:rPr lang="en-US" dirty="0"/>
              <a:t> </a:t>
            </a:r>
          </a:p>
        </p:txBody>
      </p:sp>
      <p:sp>
        <p:nvSpPr>
          <p:cNvPr id="11" name="Footer">
            <a:extLst>
              <a:ext uri="{FF2B5EF4-FFF2-40B4-BE49-F238E27FC236}">
                <a16:creationId xmlns:a16="http://schemas.microsoft.com/office/drawing/2014/main" id="{04AB459C-892C-4732-8F42-234F991E5048}"/>
              </a:ext>
            </a:extLst>
          </p:cNvPr>
          <p:cNvSpPr txBox="1"/>
          <p:nvPr userDrawn="1"/>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defPPr>
              <a:defRPr lang="de-DE"/>
            </a:defPPr>
            <a:lvl1pPr marL="0" lvl="0" indent="0" defTabSz="762000" eaLnBrk="1" latinLnBrk="0" hangingPunct="1">
              <a:lnSpc>
                <a:spcPct val="100000"/>
              </a:lnSpc>
              <a:spcAft>
                <a:spcPts val="0"/>
              </a:spcAft>
              <a:buClr>
                <a:schemeClr val="tx1"/>
              </a:buClr>
              <a:buFont typeface="Calibri Light" panose="020F0302020204030204" pitchFamily="34" charset="0"/>
              <a:buNone/>
              <a:defRPr sz="900" i="0" cap="none" baseline="0">
                <a:solidFill>
                  <a:srgbClr val="58585A"/>
                </a:solidFill>
                <a:latin typeface="+mn-lt"/>
              </a:defRPr>
            </a:lvl1pPr>
            <a:lvl2pPr marL="800100" indent="-342900" defTabSz="914400" eaLnBrk="1" latinLnBrk="0" hangingPunct="1">
              <a:lnSpc>
                <a:spcPct val="100000"/>
              </a:lnSpc>
              <a:spcBef>
                <a:spcPts val="400"/>
              </a:spcBef>
              <a:spcAft>
                <a:spcPts val="0"/>
              </a:spcAft>
              <a:buClr>
                <a:schemeClr val="tx1"/>
              </a:buClr>
              <a:buFont typeface="Calibri Light" panose="020F0302020204030204" pitchFamily="34" charset="0"/>
              <a:buChar char="›"/>
              <a:defRPr sz="2000" baseline="0">
                <a:solidFill>
                  <a:srgbClr val="58585A"/>
                </a:solidFill>
              </a:defRPr>
            </a:lvl2pPr>
            <a:lvl3pPr marL="1200150" indent="-285750" defTabSz="914400" eaLnBrk="1" latinLnBrk="0" hangingPunct="1">
              <a:lnSpc>
                <a:spcPct val="100000"/>
              </a:lnSpc>
              <a:spcBef>
                <a:spcPts val="400"/>
              </a:spcBef>
              <a:buClr>
                <a:schemeClr val="tx1"/>
              </a:buClr>
              <a:buFont typeface="Calibri Light" panose="020F0302020204030204" pitchFamily="34" charset="0"/>
              <a:buChar char="›"/>
              <a:defRPr sz="1800" baseline="0">
                <a:solidFill>
                  <a:srgbClr val="58585A"/>
                </a:solidFill>
              </a:defRPr>
            </a:lvl3pPr>
            <a:lvl4pPr marL="1657350" indent="-285750" defTabSz="914400" eaLnBrk="1" latinLnBrk="0" hangingPunct="1">
              <a:lnSpc>
                <a:spcPct val="100000"/>
              </a:lnSpc>
              <a:spcBef>
                <a:spcPts val="400"/>
              </a:spcBef>
              <a:buClr>
                <a:schemeClr val="tx1"/>
              </a:buClr>
              <a:buFont typeface="Calibri Light" panose="020F0302020204030204" pitchFamily="34" charset="0"/>
              <a:buChar char="›"/>
              <a:defRPr sz="1600" baseline="0">
                <a:solidFill>
                  <a:srgbClr val="58585A"/>
                </a:solidFill>
              </a:defRPr>
            </a:lvl4pPr>
            <a:lvl5pPr marL="2114550" indent="-285750" defTabSz="914400" eaLnBrk="1" latinLnBrk="0" hangingPunct="1">
              <a:lnSpc>
                <a:spcPct val="100000"/>
              </a:lnSpc>
              <a:spcBef>
                <a:spcPts val="400"/>
              </a:spcBef>
              <a:buClr>
                <a:schemeClr val="tx1"/>
              </a:buClr>
              <a:buFont typeface="Calibri Light" panose="020F0302020204030204" pitchFamily="34" charset="0"/>
              <a:buChar char="›"/>
              <a:defRPr sz="1600" baseline="0">
                <a:solidFill>
                  <a:srgbClr val="58585A"/>
                </a:solidFill>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lvl="0">
              <a:lnSpc>
                <a:spcPct val="100000"/>
              </a:lnSpc>
              <a:spcBef>
                <a:spcPts val="0"/>
              </a:spcBef>
              <a:spcAft>
                <a:spcPts val="0"/>
              </a:spcAft>
            </a:pPr>
            <a:r>
              <a:rPr lang="en-US" noProof="0">
                <a:solidFill>
                  <a:schemeClr val="tx1"/>
                </a:solidFill>
              </a:rPr>
              <a:t>Internal Slide, don't present to Customer!</a:t>
            </a:r>
            <a:endParaRPr lang="en-US" noProof="0" dirty="0">
              <a:solidFill>
                <a:schemeClr val="tx1"/>
              </a:solidFill>
            </a:endParaRPr>
          </a:p>
        </p:txBody>
      </p:sp>
      <p:sp>
        <p:nvSpPr>
          <p:cNvPr id="2" name="TitleGradient">
            <a:extLst>
              <a:ext uri="{FF2B5EF4-FFF2-40B4-BE49-F238E27FC236}">
                <a16:creationId xmlns:a16="http://schemas.microsoft.com/office/drawing/2014/main" id="{155DF2F3-A765-6E05-7B25-3BE9D1E60FED}"/>
              </a:ext>
            </a:extLst>
          </p:cNvPr>
          <p:cNvSpPr/>
          <p:nvPr userDrawn="1"/>
        </p:nvSpPr>
        <p:spPr>
          <a:xfrm>
            <a:off x="-600" y="5474336"/>
            <a:ext cx="12193200" cy="91439"/>
          </a:xfrm>
          <a:prstGeom prst="rect">
            <a:avLst/>
          </a:prstGeom>
          <a:gradFill>
            <a:gsLst>
              <a:gs pos="10000">
                <a:schemeClr val="tx2"/>
              </a:gs>
              <a:gs pos="100000">
                <a:srgbClr val="009EE0"/>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de-DE"/>
            </a:defPPr>
            <a:lvl1pPr algn="l" defTabSz="457200" rtl="0" fontAlgn="base">
              <a:spcBef>
                <a:spcPct val="0"/>
              </a:spcBef>
              <a:spcAft>
                <a:spcPct val="0"/>
              </a:spcAft>
              <a:defRPr kern="1200">
                <a:solidFill>
                  <a:schemeClr val="lt1"/>
                </a:solidFill>
                <a:latin typeface="+mn-lt"/>
                <a:ea typeface="+mn-ea"/>
                <a:cs typeface="+mn-cs"/>
              </a:defRPr>
            </a:lvl1pPr>
            <a:lvl2pPr marL="457200" algn="l" defTabSz="457200" rtl="0" fontAlgn="base">
              <a:spcBef>
                <a:spcPct val="0"/>
              </a:spcBef>
              <a:spcAft>
                <a:spcPct val="0"/>
              </a:spcAft>
              <a:defRPr kern="1200">
                <a:solidFill>
                  <a:schemeClr val="lt1"/>
                </a:solidFill>
                <a:latin typeface="+mn-lt"/>
                <a:ea typeface="+mn-ea"/>
                <a:cs typeface="+mn-cs"/>
              </a:defRPr>
            </a:lvl2pPr>
            <a:lvl3pPr marL="914400" algn="l" defTabSz="457200" rtl="0" fontAlgn="base">
              <a:spcBef>
                <a:spcPct val="0"/>
              </a:spcBef>
              <a:spcAft>
                <a:spcPct val="0"/>
              </a:spcAft>
              <a:defRPr kern="1200">
                <a:solidFill>
                  <a:schemeClr val="lt1"/>
                </a:solidFill>
                <a:latin typeface="+mn-lt"/>
                <a:ea typeface="+mn-ea"/>
                <a:cs typeface="+mn-cs"/>
              </a:defRPr>
            </a:lvl3pPr>
            <a:lvl4pPr marL="1371600" algn="l" defTabSz="457200" rtl="0" fontAlgn="base">
              <a:spcBef>
                <a:spcPct val="0"/>
              </a:spcBef>
              <a:spcAft>
                <a:spcPct val="0"/>
              </a:spcAft>
              <a:defRPr kern="1200">
                <a:solidFill>
                  <a:schemeClr val="lt1"/>
                </a:solidFill>
                <a:latin typeface="+mn-lt"/>
                <a:ea typeface="+mn-ea"/>
                <a:cs typeface="+mn-cs"/>
              </a:defRPr>
            </a:lvl4pPr>
            <a:lvl5pPr marL="1828800" algn="l" defTabSz="457200"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70000"/>
              </a:lnSpc>
              <a:spcBef>
                <a:spcPts val="0"/>
              </a:spcBef>
              <a:spcAft>
                <a:spcPts val="0"/>
              </a:spcAft>
            </a:pPr>
            <a:endParaRPr lang="en-US" dirty="0"/>
          </a:p>
        </p:txBody>
      </p:sp>
    </p:spTree>
    <p:extLst>
      <p:ext uri="{BB962C8B-B14F-4D97-AF65-F5344CB8AC3E}">
        <p14:creationId xmlns:p14="http://schemas.microsoft.com/office/powerpoint/2010/main" val="1611047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Agenda with Picture One Column">
    <p:spTree>
      <p:nvGrpSpPr>
        <p:cNvPr id="1" name=""/>
        <p:cNvGrpSpPr/>
        <p:nvPr/>
      </p:nvGrpSpPr>
      <p:grpSpPr>
        <a:xfrm>
          <a:off x="0" y="0"/>
          <a:ext cx="0" cy="0"/>
          <a:chOff x="0" y="0"/>
          <a:chExt cx="0" cy="0"/>
        </a:xfrm>
      </p:grpSpPr>
      <p:sp>
        <p:nvSpPr>
          <p:cNvPr id="47" name="SlideNumber">
            <a:extLst>
              <a:ext uri="{FF2B5EF4-FFF2-40B4-BE49-F238E27FC236}">
                <a16:creationId xmlns:a16="http://schemas.microsoft.com/office/drawing/2014/main" id="{EF9B5085-B9A0-456C-BDE4-5E6871C59CEC}"/>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56" name="AgendaBackground">
            <a:extLst>
              <a:ext uri="{FF2B5EF4-FFF2-40B4-BE49-F238E27FC236}">
                <a16:creationId xmlns:a16="http://schemas.microsoft.com/office/drawing/2014/main" id="{4C989722-819E-4F0C-9D8E-27959FC758DC}"/>
              </a:ext>
            </a:extLst>
          </p:cNvPr>
          <p:cNvSpPr/>
          <p:nvPr userDrawn="1"/>
        </p:nvSpPr>
        <p:spPr>
          <a:xfrm>
            <a:off x="4762500" y="2070100"/>
            <a:ext cx="6959600" cy="395128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mn-lt"/>
            </a:endParaRPr>
          </a:p>
        </p:txBody>
      </p:sp>
      <p:sp>
        <p:nvSpPr>
          <p:cNvPr id="95" name="SubTitle 5">
            <a:extLst>
              <a:ext uri="{FF2B5EF4-FFF2-40B4-BE49-F238E27FC236}">
                <a16:creationId xmlns:a16="http://schemas.microsoft.com/office/drawing/2014/main" id="{93EDAB07-0833-4945-857F-A8AEC340275C}"/>
              </a:ext>
            </a:extLst>
          </p:cNvPr>
          <p:cNvSpPr>
            <a:spLocks noGrp="1"/>
          </p:cNvSpPr>
          <p:nvPr>
            <p:ph type="body" sz="quarter" idx="26" hasCustomPrompt="1"/>
          </p:nvPr>
        </p:nvSpPr>
        <p:spPr>
          <a:xfrm>
            <a:off x="5753100" y="5384800"/>
            <a:ext cx="5549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103" name="Title 5">
            <a:extLst>
              <a:ext uri="{FF2B5EF4-FFF2-40B4-BE49-F238E27FC236}">
                <a16:creationId xmlns:a16="http://schemas.microsoft.com/office/drawing/2014/main" id="{E3DA80B7-8068-4B17-9FBC-63E099598656}"/>
              </a:ext>
            </a:extLst>
          </p:cNvPr>
          <p:cNvSpPr>
            <a:spLocks noGrp="1"/>
          </p:cNvSpPr>
          <p:nvPr>
            <p:ph type="body" sz="quarter" idx="25" hasCustomPrompt="1"/>
          </p:nvPr>
        </p:nvSpPr>
        <p:spPr>
          <a:xfrm>
            <a:off x="5753100" y="5168900"/>
            <a:ext cx="5549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96" name="SubTitle 4">
            <a:extLst>
              <a:ext uri="{FF2B5EF4-FFF2-40B4-BE49-F238E27FC236}">
                <a16:creationId xmlns:a16="http://schemas.microsoft.com/office/drawing/2014/main" id="{6FC7A1CD-273B-4C5A-8211-29518EC1110F}"/>
              </a:ext>
            </a:extLst>
          </p:cNvPr>
          <p:cNvSpPr>
            <a:spLocks noGrp="1"/>
          </p:cNvSpPr>
          <p:nvPr>
            <p:ph type="body" sz="quarter" idx="24" hasCustomPrompt="1"/>
          </p:nvPr>
        </p:nvSpPr>
        <p:spPr>
          <a:xfrm>
            <a:off x="5753100" y="4699000"/>
            <a:ext cx="5549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51" name="Number 5">
            <a:extLst>
              <a:ext uri="{FF2B5EF4-FFF2-40B4-BE49-F238E27FC236}">
                <a16:creationId xmlns:a16="http://schemas.microsoft.com/office/drawing/2014/main" id="{4874BF83-3C28-44DB-83D0-C3193EC1E687}"/>
              </a:ext>
            </a:extLst>
          </p:cNvPr>
          <p:cNvSpPr>
            <a:spLocks noGrp="1"/>
          </p:cNvSpPr>
          <p:nvPr>
            <p:ph type="body" sz="quarter" idx="45" hasCustomPrompt="1"/>
          </p:nvPr>
        </p:nvSpPr>
        <p:spPr>
          <a:xfrm>
            <a:off x="5067300" y="51689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104" name="Title 4">
            <a:extLst>
              <a:ext uri="{FF2B5EF4-FFF2-40B4-BE49-F238E27FC236}">
                <a16:creationId xmlns:a16="http://schemas.microsoft.com/office/drawing/2014/main" id="{6D4ACF20-BA2C-4EE9-97CC-1FBB04549A1C}"/>
              </a:ext>
            </a:extLst>
          </p:cNvPr>
          <p:cNvSpPr>
            <a:spLocks noGrp="1"/>
          </p:cNvSpPr>
          <p:nvPr>
            <p:ph type="body" sz="quarter" idx="23" hasCustomPrompt="1"/>
          </p:nvPr>
        </p:nvSpPr>
        <p:spPr>
          <a:xfrm>
            <a:off x="5753100" y="4483100"/>
            <a:ext cx="5549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50" name="Number 4">
            <a:extLst>
              <a:ext uri="{FF2B5EF4-FFF2-40B4-BE49-F238E27FC236}">
                <a16:creationId xmlns:a16="http://schemas.microsoft.com/office/drawing/2014/main" id="{FCFED118-73CA-4A25-B289-54A8DC61258E}"/>
              </a:ext>
            </a:extLst>
          </p:cNvPr>
          <p:cNvSpPr>
            <a:spLocks noGrp="1"/>
          </p:cNvSpPr>
          <p:nvPr>
            <p:ph type="body" sz="quarter" idx="44" hasCustomPrompt="1"/>
          </p:nvPr>
        </p:nvSpPr>
        <p:spPr>
          <a:xfrm>
            <a:off x="5067300" y="44831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97" name="SubTitle 3">
            <a:extLst>
              <a:ext uri="{FF2B5EF4-FFF2-40B4-BE49-F238E27FC236}">
                <a16:creationId xmlns:a16="http://schemas.microsoft.com/office/drawing/2014/main" id="{4394596F-4DD2-4835-AA70-A5C77082A97C}"/>
              </a:ext>
            </a:extLst>
          </p:cNvPr>
          <p:cNvSpPr>
            <a:spLocks noGrp="1"/>
          </p:cNvSpPr>
          <p:nvPr>
            <p:ph type="body" sz="quarter" idx="22" hasCustomPrompt="1"/>
          </p:nvPr>
        </p:nvSpPr>
        <p:spPr>
          <a:xfrm>
            <a:off x="5753100" y="4025900"/>
            <a:ext cx="5549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105" name="Title 3">
            <a:extLst>
              <a:ext uri="{FF2B5EF4-FFF2-40B4-BE49-F238E27FC236}">
                <a16:creationId xmlns:a16="http://schemas.microsoft.com/office/drawing/2014/main" id="{F62E654E-D76F-48CD-899C-FC9FF0701219}"/>
              </a:ext>
            </a:extLst>
          </p:cNvPr>
          <p:cNvSpPr>
            <a:spLocks noGrp="1"/>
          </p:cNvSpPr>
          <p:nvPr>
            <p:ph type="body" sz="quarter" idx="21" hasCustomPrompt="1"/>
          </p:nvPr>
        </p:nvSpPr>
        <p:spPr>
          <a:xfrm>
            <a:off x="5753100" y="3810000"/>
            <a:ext cx="5549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8" name="Number 3">
            <a:extLst>
              <a:ext uri="{FF2B5EF4-FFF2-40B4-BE49-F238E27FC236}">
                <a16:creationId xmlns:a16="http://schemas.microsoft.com/office/drawing/2014/main" id="{436833F3-791B-4754-A538-77894557A10F}"/>
              </a:ext>
            </a:extLst>
          </p:cNvPr>
          <p:cNvSpPr>
            <a:spLocks noGrp="1"/>
          </p:cNvSpPr>
          <p:nvPr>
            <p:ph type="body" sz="quarter" idx="43" hasCustomPrompt="1"/>
          </p:nvPr>
        </p:nvSpPr>
        <p:spPr>
          <a:xfrm>
            <a:off x="5067300" y="38100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98" name="SubTitle 2">
            <a:extLst>
              <a:ext uri="{FF2B5EF4-FFF2-40B4-BE49-F238E27FC236}">
                <a16:creationId xmlns:a16="http://schemas.microsoft.com/office/drawing/2014/main" id="{715CDD7C-22F9-4D9D-AC5B-81B4934DF7B7}"/>
              </a:ext>
            </a:extLst>
          </p:cNvPr>
          <p:cNvSpPr>
            <a:spLocks noGrp="1"/>
          </p:cNvSpPr>
          <p:nvPr>
            <p:ph type="body" sz="quarter" idx="20" hasCustomPrompt="1"/>
          </p:nvPr>
        </p:nvSpPr>
        <p:spPr>
          <a:xfrm>
            <a:off x="5753100" y="3340100"/>
            <a:ext cx="5549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106" name="Title 2">
            <a:extLst>
              <a:ext uri="{FF2B5EF4-FFF2-40B4-BE49-F238E27FC236}">
                <a16:creationId xmlns:a16="http://schemas.microsoft.com/office/drawing/2014/main" id="{08F85821-438F-409F-99D7-5B570D9DDF73}"/>
              </a:ext>
            </a:extLst>
          </p:cNvPr>
          <p:cNvSpPr>
            <a:spLocks noGrp="1"/>
          </p:cNvSpPr>
          <p:nvPr>
            <p:ph type="body" sz="quarter" idx="19" hasCustomPrompt="1"/>
          </p:nvPr>
        </p:nvSpPr>
        <p:spPr>
          <a:xfrm>
            <a:off x="5753100" y="3124200"/>
            <a:ext cx="5549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6" name="Number 2">
            <a:extLst>
              <a:ext uri="{FF2B5EF4-FFF2-40B4-BE49-F238E27FC236}">
                <a16:creationId xmlns:a16="http://schemas.microsoft.com/office/drawing/2014/main" id="{9D03D508-385F-42FD-B114-7834BA9744C0}"/>
              </a:ext>
            </a:extLst>
          </p:cNvPr>
          <p:cNvSpPr>
            <a:spLocks noGrp="1"/>
          </p:cNvSpPr>
          <p:nvPr>
            <p:ph type="body" sz="quarter" idx="42" hasCustomPrompt="1"/>
          </p:nvPr>
        </p:nvSpPr>
        <p:spPr>
          <a:xfrm>
            <a:off x="5067300" y="31242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99" name="SubTitle 1">
            <a:extLst>
              <a:ext uri="{FF2B5EF4-FFF2-40B4-BE49-F238E27FC236}">
                <a16:creationId xmlns:a16="http://schemas.microsoft.com/office/drawing/2014/main" id="{A900AC32-F821-48B7-B197-70E64B5FB917}"/>
              </a:ext>
            </a:extLst>
          </p:cNvPr>
          <p:cNvSpPr>
            <a:spLocks noGrp="1"/>
          </p:cNvSpPr>
          <p:nvPr>
            <p:ph type="body" sz="quarter" idx="18" hasCustomPrompt="1"/>
          </p:nvPr>
        </p:nvSpPr>
        <p:spPr>
          <a:xfrm>
            <a:off x="5753100" y="2667000"/>
            <a:ext cx="5549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55" name="Title 1">
            <a:extLst>
              <a:ext uri="{FF2B5EF4-FFF2-40B4-BE49-F238E27FC236}">
                <a16:creationId xmlns:a16="http://schemas.microsoft.com/office/drawing/2014/main" id="{466174C6-03F2-464D-94F8-85C47F97C4E4}"/>
              </a:ext>
            </a:extLst>
          </p:cNvPr>
          <p:cNvSpPr>
            <a:spLocks noGrp="1"/>
          </p:cNvSpPr>
          <p:nvPr>
            <p:ph type="body" sz="quarter" idx="56" hasCustomPrompt="1"/>
          </p:nvPr>
        </p:nvSpPr>
        <p:spPr>
          <a:xfrm>
            <a:off x="5753100" y="2451100"/>
            <a:ext cx="5549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5" name="Number 1">
            <a:extLst>
              <a:ext uri="{FF2B5EF4-FFF2-40B4-BE49-F238E27FC236}">
                <a16:creationId xmlns:a16="http://schemas.microsoft.com/office/drawing/2014/main" id="{A02136E1-3DAB-42E0-B18B-11C94818F290}"/>
              </a:ext>
            </a:extLst>
          </p:cNvPr>
          <p:cNvSpPr>
            <a:spLocks noGrp="1"/>
          </p:cNvSpPr>
          <p:nvPr>
            <p:ph type="body" sz="quarter" idx="41" hasCustomPrompt="1"/>
          </p:nvPr>
        </p:nvSpPr>
        <p:spPr>
          <a:xfrm>
            <a:off x="5067300" y="24511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5" name="AgendaObject">
            <a:extLst>
              <a:ext uri="{FF2B5EF4-FFF2-40B4-BE49-F238E27FC236}">
                <a16:creationId xmlns:a16="http://schemas.microsoft.com/office/drawing/2014/main" id="{4602AA9A-E65B-4674-9083-5B9F4A7512BD}"/>
              </a:ext>
            </a:extLst>
          </p:cNvPr>
          <p:cNvSpPr>
            <a:spLocks noGrp="1"/>
          </p:cNvSpPr>
          <p:nvPr>
            <p:ph type="pic" sz="quarter" idx="55" hasCustomPrompt="1"/>
          </p:nvPr>
        </p:nvSpPr>
        <p:spPr>
          <a:xfrm>
            <a:off x="486885" y="2066651"/>
            <a:ext cx="4146550" cy="3954736"/>
          </a:xfrm>
          <a:prstGeom prst="rect">
            <a:avLst/>
          </a:prstGeom>
          <a:solidFill>
            <a:schemeClr val="tx2"/>
          </a:solidFill>
        </p:spPr>
        <p:txBody>
          <a:bodyPr wrap="square" lIns="50800" tIns="50800" rIns="50800" bIns="50800" anchor="b">
            <a:noAutofit/>
          </a:bodyPr>
          <a:lstStyle>
            <a:lvl1pPr marL="0" indent="0" algn="l">
              <a:lnSpc>
                <a:spcPct val="100000"/>
              </a:lnSpc>
              <a:spcBef>
                <a:spcPts val="0"/>
              </a:spcBef>
              <a:spcAft>
                <a:spcPts val="0"/>
              </a:spcAft>
              <a:buNone/>
              <a:defRPr sz="2800">
                <a:solidFill>
                  <a:schemeClr val="bg1"/>
                </a:solidFill>
                <a:latin typeface="+mn-lt"/>
              </a:defRPr>
            </a:lvl1pPr>
          </a:lstStyle>
          <a:p>
            <a:r>
              <a:rPr lang="en-US"/>
              <a:t>Please insert Picture and put the Picture in the Background ...</a:t>
            </a:r>
            <a:endParaRPr lang="en-US" dirty="0"/>
          </a:p>
        </p:txBody>
      </p:sp>
      <p:sp>
        <p:nvSpPr>
          <p:cNvPr id="7" name="AgendaLabel">
            <a:extLst>
              <a:ext uri="{FF2B5EF4-FFF2-40B4-BE49-F238E27FC236}">
                <a16:creationId xmlns:a16="http://schemas.microsoft.com/office/drawing/2014/main" id="{1758CC6F-C3AC-4459-A87B-65BEFE0AFAC2}"/>
              </a:ext>
            </a:extLst>
          </p:cNvPr>
          <p:cNvSpPr>
            <a:spLocks noGrp="1"/>
          </p:cNvSpPr>
          <p:nvPr>
            <p:ph type="body" sz="quarter" idx="58" hasCustomPrompt="1"/>
          </p:nvPr>
        </p:nvSpPr>
        <p:spPr>
          <a:xfrm>
            <a:off x="612175" y="2172677"/>
            <a:ext cx="3905246" cy="1524000"/>
          </a:xfrm>
          <a:prstGeom prst="rect">
            <a:avLst/>
          </a:prstGeom>
        </p:spPr>
        <p:txBody>
          <a:bodyPr wrap="square" lIns="254000" tIns="127000" rIns="50800" bIns="50800" anchor="t">
            <a:noAutofit/>
          </a:bodyPr>
          <a:lstStyle>
            <a:lvl1pPr marL="0" indent="0" algn="l">
              <a:lnSpc>
                <a:spcPct val="100000"/>
              </a:lnSpc>
              <a:spcBef>
                <a:spcPts val="0"/>
              </a:spcBef>
              <a:spcAft>
                <a:spcPts val="0"/>
              </a:spcAft>
              <a:buNone/>
              <a:defRPr sz="5400" cap="all" baseline="0">
                <a:solidFill>
                  <a:schemeClr val="bg1"/>
                </a:solidFill>
                <a:latin typeface="+mn-lt"/>
              </a:defRPr>
            </a:lvl1pPr>
            <a:lvl2pPr marL="457200" indent="0">
              <a:buNone/>
              <a:defRPr/>
            </a:lvl2pPr>
            <a:lvl3pPr marL="914400" indent="0">
              <a:buNone/>
              <a:defRPr/>
            </a:lvl3pPr>
            <a:lvl4pPr marL="1371600" indent="0">
              <a:buNone/>
              <a:defRPr/>
            </a:lvl4pPr>
            <a:lvl5pPr marL="1828800" indent="0">
              <a:buNone/>
              <a:defRPr/>
            </a:lvl5pPr>
          </a:lstStyle>
          <a:p>
            <a:pPr lvl="0"/>
            <a:r>
              <a:rPr lang="en-US"/>
              <a:t>Label ("Agenda")</a:t>
            </a:r>
            <a:endParaRPr lang="en-US" dirty="0"/>
          </a:p>
        </p:txBody>
      </p:sp>
    </p:spTree>
    <p:extLst>
      <p:ext uri="{BB962C8B-B14F-4D97-AF65-F5344CB8AC3E}">
        <p14:creationId xmlns:p14="http://schemas.microsoft.com/office/powerpoint/2010/main" val="10539234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Agenda with Picture Two Columns">
    <p:spTree>
      <p:nvGrpSpPr>
        <p:cNvPr id="1" name=""/>
        <p:cNvGrpSpPr/>
        <p:nvPr/>
      </p:nvGrpSpPr>
      <p:grpSpPr>
        <a:xfrm>
          <a:off x="0" y="0"/>
          <a:ext cx="0" cy="0"/>
          <a:chOff x="0" y="0"/>
          <a:chExt cx="0" cy="0"/>
        </a:xfrm>
      </p:grpSpPr>
      <p:sp>
        <p:nvSpPr>
          <p:cNvPr id="40" name="AgendaBackground">
            <a:extLst>
              <a:ext uri="{FF2B5EF4-FFF2-40B4-BE49-F238E27FC236}">
                <a16:creationId xmlns:a16="http://schemas.microsoft.com/office/drawing/2014/main" id="{CC9A3879-4DD9-44B7-9099-3B8A94D739C6}"/>
              </a:ext>
            </a:extLst>
          </p:cNvPr>
          <p:cNvSpPr/>
          <p:nvPr userDrawn="1"/>
        </p:nvSpPr>
        <p:spPr>
          <a:xfrm>
            <a:off x="4758726" y="2070846"/>
            <a:ext cx="6953849" cy="395054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mn-lt"/>
            </a:endParaRPr>
          </a:p>
        </p:txBody>
      </p:sp>
      <p:sp>
        <p:nvSpPr>
          <p:cNvPr id="47" name="SlideNumber">
            <a:extLst>
              <a:ext uri="{FF2B5EF4-FFF2-40B4-BE49-F238E27FC236}">
                <a16:creationId xmlns:a16="http://schemas.microsoft.com/office/drawing/2014/main" id="{EF9B5085-B9A0-456C-BDE4-5E6871C59CEC}"/>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39" name="SubTitle 10">
            <a:extLst>
              <a:ext uri="{FF2B5EF4-FFF2-40B4-BE49-F238E27FC236}">
                <a16:creationId xmlns:a16="http://schemas.microsoft.com/office/drawing/2014/main" id="{4D58196D-8772-4CB8-9AFB-A03EC06D4236}"/>
              </a:ext>
            </a:extLst>
          </p:cNvPr>
          <p:cNvSpPr>
            <a:spLocks noGrp="1"/>
          </p:cNvSpPr>
          <p:nvPr>
            <p:ph type="body" sz="quarter" idx="73" hasCustomPrompt="1"/>
          </p:nvPr>
        </p:nvSpPr>
        <p:spPr>
          <a:xfrm>
            <a:off x="8928100" y="5384800"/>
            <a:ext cx="2374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35" name="Title 10">
            <a:extLst>
              <a:ext uri="{FF2B5EF4-FFF2-40B4-BE49-F238E27FC236}">
                <a16:creationId xmlns:a16="http://schemas.microsoft.com/office/drawing/2014/main" id="{E7DB5D9A-16EB-4508-B8B0-810D2987499D}"/>
              </a:ext>
            </a:extLst>
          </p:cNvPr>
          <p:cNvSpPr>
            <a:spLocks noGrp="1"/>
          </p:cNvSpPr>
          <p:nvPr>
            <p:ph type="body" sz="quarter" idx="69" hasCustomPrompt="1"/>
          </p:nvPr>
        </p:nvSpPr>
        <p:spPr>
          <a:xfrm>
            <a:off x="8928100" y="5168900"/>
            <a:ext cx="2374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1" name="Number 10">
            <a:extLst>
              <a:ext uri="{FF2B5EF4-FFF2-40B4-BE49-F238E27FC236}">
                <a16:creationId xmlns:a16="http://schemas.microsoft.com/office/drawing/2014/main" id="{D8EC7D12-CED7-4FFE-8627-DDEB847BCBA2}"/>
              </a:ext>
            </a:extLst>
          </p:cNvPr>
          <p:cNvSpPr>
            <a:spLocks noGrp="1"/>
          </p:cNvSpPr>
          <p:nvPr>
            <p:ph type="body" sz="quarter" idx="59" hasCustomPrompt="1"/>
          </p:nvPr>
        </p:nvSpPr>
        <p:spPr>
          <a:xfrm>
            <a:off x="8229600" y="51689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38" name="SubTitle 9">
            <a:extLst>
              <a:ext uri="{FF2B5EF4-FFF2-40B4-BE49-F238E27FC236}">
                <a16:creationId xmlns:a16="http://schemas.microsoft.com/office/drawing/2014/main" id="{4B41F70E-C279-47A2-8798-84BC5C5C42E9}"/>
              </a:ext>
            </a:extLst>
          </p:cNvPr>
          <p:cNvSpPr>
            <a:spLocks noGrp="1"/>
          </p:cNvSpPr>
          <p:nvPr>
            <p:ph type="body" sz="quarter" idx="72" hasCustomPrompt="1"/>
          </p:nvPr>
        </p:nvSpPr>
        <p:spPr>
          <a:xfrm>
            <a:off x="8928100" y="4699000"/>
            <a:ext cx="2374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34" name="Title 9">
            <a:extLst>
              <a:ext uri="{FF2B5EF4-FFF2-40B4-BE49-F238E27FC236}">
                <a16:creationId xmlns:a16="http://schemas.microsoft.com/office/drawing/2014/main" id="{9C1A44D7-DBFA-4DF3-91A0-8DA06E85F4E6}"/>
              </a:ext>
            </a:extLst>
          </p:cNvPr>
          <p:cNvSpPr>
            <a:spLocks noGrp="1"/>
          </p:cNvSpPr>
          <p:nvPr>
            <p:ph type="body" sz="quarter" idx="68" hasCustomPrompt="1"/>
          </p:nvPr>
        </p:nvSpPr>
        <p:spPr>
          <a:xfrm>
            <a:off x="8928100" y="4483100"/>
            <a:ext cx="2374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0" name="Number 9">
            <a:extLst>
              <a:ext uri="{FF2B5EF4-FFF2-40B4-BE49-F238E27FC236}">
                <a16:creationId xmlns:a16="http://schemas.microsoft.com/office/drawing/2014/main" id="{9E821FC5-86EE-4BD5-ACC8-F0E87F737C08}"/>
              </a:ext>
            </a:extLst>
          </p:cNvPr>
          <p:cNvSpPr>
            <a:spLocks noGrp="1"/>
          </p:cNvSpPr>
          <p:nvPr>
            <p:ph type="body" sz="quarter" idx="64" hasCustomPrompt="1"/>
          </p:nvPr>
        </p:nvSpPr>
        <p:spPr>
          <a:xfrm>
            <a:off x="8229600" y="44831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37" name="SubTitle 8">
            <a:extLst>
              <a:ext uri="{FF2B5EF4-FFF2-40B4-BE49-F238E27FC236}">
                <a16:creationId xmlns:a16="http://schemas.microsoft.com/office/drawing/2014/main" id="{A9FFB787-7330-453A-B392-02E2953D4AFC}"/>
              </a:ext>
            </a:extLst>
          </p:cNvPr>
          <p:cNvSpPr>
            <a:spLocks noGrp="1"/>
          </p:cNvSpPr>
          <p:nvPr>
            <p:ph type="body" sz="quarter" idx="71" hasCustomPrompt="1"/>
          </p:nvPr>
        </p:nvSpPr>
        <p:spPr>
          <a:xfrm>
            <a:off x="8928100" y="4025900"/>
            <a:ext cx="2374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33" name="Title 8">
            <a:extLst>
              <a:ext uri="{FF2B5EF4-FFF2-40B4-BE49-F238E27FC236}">
                <a16:creationId xmlns:a16="http://schemas.microsoft.com/office/drawing/2014/main" id="{A576201F-AC88-4ADB-9903-760FC2550E58}"/>
              </a:ext>
            </a:extLst>
          </p:cNvPr>
          <p:cNvSpPr>
            <a:spLocks noGrp="1"/>
          </p:cNvSpPr>
          <p:nvPr>
            <p:ph type="body" sz="quarter" idx="67" hasCustomPrompt="1"/>
          </p:nvPr>
        </p:nvSpPr>
        <p:spPr>
          <a:xfrm>
            <a:off x="8928100" y="3810000"/>
            <a:ext cx="2374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9" name="Number 8">
            <a:extLst>
              <a:ext uri="{FF2B5EF4-FFF2-40B4-BE49-F238E27FC236}">
                <a16:creationId xmlns:a16="http://schemas.microsoft.com/office/drawing/2014/main" id="{D0D2FCBD-F675-4C94-9C48-2F51E02A6A95}"/>
              </a:ext>
            </a:extLst>
          </p:cNvPr>
          <p:cNvSpPr>
            <a:spLocks noGrp="1"/>
          </p:cNvSpPr>
          <p:nvPr>
            <p:ph type="body" sz="quarter" idx="63" hasCustomPrompt="1"/>
          </p:nvPr>
        </p:nvSpPr>
        <p:spPr>
          <a:xfrm>
            <a:off x="8229600" y="38100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36" name="SubTitle 7">
            <a:extLst>
              <a:ext uri="{FF2B5EF4-FFF2-40B4-BE49-F238E27FC236}">
                <a16:creationId xmlns:a16="http://schemas.microsoft.com/office/drawing/2014/main" id="{4AE4D4E3-9463-42C2-A2EC-21EE7918603B}"/>
              </a:ext>
            </a:extLst>
          </p:cNvPr>
          <p:cNvSpPr>
            <a:spLocks noGrp="1"/>
          </p:cNvSpPr>
          <p:nvPr>
            <p:ph type="body" sz="quarter" idx="70" hasCustomPrompt="1"/>
          </p:nvPr>
        </p:nvSpPr>
        <p:spPr>
          <a:xfrm>
            <a:off x="8928100" y="3340100"/>
            <a:ext cx="2374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32" name="Title 7">
            <a:extLst>
              <a:ext uri="{FF2B5EF4-FFF2-40B4-BE49-F238E27FC236}">
                <a16:creationId xmlns:a16="http://schemas.microsoft.com/office/drawing/2014/main" id="{92C060CB-E27F-45F8-8B55-681584CBDBF4}"/>
              </a:ext>
            </a:extLst>
          </p:cNvPr>
          <p:cNvSpPr>
            <a:spLocks noGrp="1"/>
          </p:cNvSpPr>
          <p:nvPr>
            <p:ph type="body" sz="quarter" idx="66" hasCustomPrompt="1"/>
          </p:nvPr>
        </p:nvSpPr>
        <p:spPr>
          <a:xfrm>
            <a:off x="8928100" y="3124200"/>
            <a:ext cx="2374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8" name="Number 7">
            <a:extLst>
              <a:ext uri="{FF2B5EF4-FFF2-40B4-BE49-F238E27FC236}">
                <a16:creationId xmlns:a16="http://schemas.microsoft.com/office/drawing/2014/main" id="{703965D8-4D13-4A03-BA83-E682879B09A9}"/>
              </a:ext>
            </a:extLst>
          </p:cNvPr>
          <p:cNvSpPr>
            <a:spLocks noGrp="1"/>
          </p:cNvSpPr>
          <p:nvPr>
            <p:ph type="body" sz="quarter" idx="62" hasCustomPrompt="1"/>
          </p:nvPr>
        </p:nvSpPr>
        <p:spPr>
          <a:xfrm>
            <a:off x="8229600" y="31242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22" name="SubTitle 6">
            <a:extLst>
              <a:ext uri="{FF2B5EF4-FFF2-40B4-BE49-F238E27FC236}">
                <a16:creationId xmlns:a16="http://schemas.microsoft.com/office/drawing/2014/main" id="{3E2E27A6-BE2F-40BF-8604-EF559E69ACD7}"/>
              </a:ext>
            </a:extLst>
          </p:cNvPr>
          <p:cNvSpPr>
            <a:spLocks noGrp="1"/>
          </p:cNvSpPr>
          <p:nvPr>
            <p:ph type="body" sz="quarter" idx="60" hasCustomPrompt="1"/>
          </p:nvPr>
        </p:nvSpPr>
        <p:spPr>
          <a:xfrm>
            <a:off x="8928100" y="2667000"/>
            <a:ext cx="2374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23" name="Title 6">
            <a:extLst>
              <a:ext uri="{FF2B5EF4-FFF2-40B4-BE49-F238E27FC236}">
                <a16:creationId xmlns:a16="http://schemas.microsoft.com/office/drawing/2014/main" id="{E3CC71A7-14EF-4331-9476-CB690A678E58}"/>
              </a:ext>
            </a:extLst>
          </p:cNvPr>
          <p:cNvSpPr>
            <a:spLocks noGrp="1"/>
          </p:cNvSpPr>
          <p:nvPr>
            <p:ph type="body" sz="quarter" idx="61" hasCustomPrompt="1"/>
          </p:nvPr>
        </p:nvSpPr>
        <p:spPr>
          <a:xfrm>
            <a:off x="8928100" y="2451100"/>
            <a:ext cx="2374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1" name="Number 6">
            <a:extLst>
              <a:ext uri="{FF2B5EF4-FFF2-40B4-BE49-F238E27FC236}">
                <a16:creationId xmlns:a16="http://schemas.microsoft.com/office/drawing/2014/main" id="{643AB7CE-A580-4405-B2EC-11302AA81A23}"/>
              </a:ext>
            </a:extLst>
          </p:cNvPr>
          <p:cNvSpPr>
            <a:spLocks noGrp="1"/>
          </p:cNvSpPr>
          <p:nvPr>
            <p:ph type="body" sz="quarter" idx="65" hasCustomPrompt="1"/>
          </p:nvPr>
        </p:nvSpPr>
        <p:spPr>
          <a:xfrm>
            <a:off x="8229600" y="24511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95" name="SubTitle 5">
            <a:extLst>
              <a:ext uri="{FF2B5EF4-FFF2-40B4-BE49-F238E27FC236}">
                <a16:creationId xmlns:a16="http://schemas.microsoft.com/office/drawing/2014/main" id="{93EDAB07-0833-4945-857F-A8AEC340275C}"/>
              </a:ext>
            </a:extLst>
          </p:cNvPr>
          <p:cNvSpPr>
            <a:spLocks noGrp="1"/>
          </p:cNvSpPr>
          <p:nvPr>
            <p:ph type="body" sz="quarter" idx="26" hasCustomPrompt="1"/>
          </p:nvPr>
        </p:nvSpPr>
        <p:spPr>
          <a:xfrm>
            <a:off x="5753100" y="5384800"/>
            <a:ext cx="2374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103" name="Title 5">
            <a:extLst>
              <a:ext uri="{FF2B5EF4-FFF2-40B4-BE49-F238E27FC236}">
                <a16:creationId xmlns:a16="http://schemas.microsoft.com/office/drawing/2014/main" id="{E3DA80B7-8068-4B17-9FBC-63E099598656}"/>
              </a:ext>
            </a:extLst>
          </p:cNvPr>
          <p:cNvSpPr>
            <a:spLocks noGrp="1"/>
          </p:cNvSpPr>
          <p:nvPr>
            <p:ph type="body" sz="quarter" idx="25" hasCustomPrompt="1"/>
          </p:nvPr>
        </p:nvSpPr>
        <p:spPr>
          <a:xfrm>
            <a:off x="5753100" y="5168900"/>
            <a:ext cx="2374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51" name="Number 5">
            <a:extLst>
              <a:ext uri="{FF2B5EF4-FFF2-40B4-BE49-F238E27FC236}">
                <a16:creationId xmlns:a16="http://schemas.microsoft.com/office/drawing/2014/main" id="{4874BF83-3C28-44DB-83D0-C3193EC1E687}"/>
              </a:ext>
            </a:extLst>
          </p:cNvPr>
          <p:cNvSpPr>
            <a:spLocks noGrp="1"/>
          </p:cNvSpPr>
          <p:nvPr>
            <p:ph type="body" sz="quarter" idx="45" hasCustomPrompt="1"/>
          </p:nvPr>
        </p:nvSpPr>
        <p:spPr>
          <a:xfrm>
            <a:off x="5067300" y="51689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96" name="SubTitle 4">
            <a:extLst>
              <a:ext uri="{FF2B5EF4-FFF2-40B4-BE49-F238E27FC236}">
                <a16:creationId xmlns:a16="http://schemas.microsoft.com/office/drawing/2014/main" id="{6FC7A1CD-273B-4C5A-8211-29518EC1110F}"/>
              </a:ext>
            </a:extLst>
          </p:cNvPr>
          <p:cNvSpPr>
            <a:spLocks noGrp="1"/>
          </p:cNvSpPr>
          <p:nvPr>
            <p:ph type="body" sz="quarter" idx="24" hasCustomPrompt="1"/>
          </p:nvPr>
        </p:nvSpPr>
        <p:spPr>
          <a:xfrm>
            <a:off x="5753100" y="4699000"/>
            <a:ext cx="2374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104" name="Title 4">
            <a:extLst>
              <a:ext uri="{FF2B5EF4-FFF2-40B4-BE49-F238E27FC236}">
                <a16:creationId xmlns:a16="http://schemas.microsoft.com/office/drawing/2014/main" id="{6D4ACF20-BA2C-4EE9-97CC-1FBB04549A1C}"/>
              </a:ext>
            </a:extLst>
          </p:cNvPr>
          <p:cNvSpPr>
            <a:spLocks noGrp="1"/>
          </p:cNvSpPr>
          <p:nvPr>
            <p:ph type="body" sz="quarter" idx="23" hasCustomPrompt="1"/>
          </p:nvPr>
        </p:nvSpPr>
        <p:spPr>
          <a:xfrm>
            <a:off x="5753100" y="4483100"/>
            <a:ext cx="2374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50" name="Number 4">
            <a:extLst>
              <a:ext uri="{FF2B5EF4-FFF2-40B4-BE49-F238E27FC236}">
                <a16:creationId xmlns:a16="http://schemas.microsoft.com/office/drawing/2014/main" id="{FCFED118-73CA-4A25-B289-54A8DC61258E}"/>
              </a:ext>
            </a:extLst>
          </p:cNvPr>
          <p:cNvSpPr>
            <a:spLocks noGrp="1"/>
          </p:cNvSpPr>
          <p:nvPr>
            <p:ph type="body" sz="quarter" idx="44" hasCustomPrompt="1"/>
          </p:nvPr>
        </p:nvSpPr>
        <p:spPr>
          <a:xfrm>
            <a:off x="5067300" y="44831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97" name="SubTitle 3">
            <a:extLst>
              <a:ext uri="{FF2B5EF4-FFF2-40B4-BE49-F238E27FC236}">
                <a16:creationId xmlns:a16="http://schemas.microsoft.com/office/drawing/2014/main" id="{4394596F-4DD2-4835-AA70-A5C77082A97C}"/>
              </a:ext>
            </a:extLst>
          </p:cNvPr>
          <p:cNvSpPr>
            <a:spLocks noGrp="1"/>
          </p:cNvSpPr>
          <p:nvPr>
            <p:ph type="body" sz="quarter" idx="22" hasCustomPrompt="1"/>
          </p:nvPr>
        </p:nvSpPr>
        <p:spPr>
          <a:xfrm>
            <a:off x="5753100" y="4025900"/>
            <a:ext cx="2374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105" name="Title 3">
            <a:extLst>
              <a:ext uri="{FF2B5EF4-FFF2-40B4-BE49-F238E27FC236}">
                <a16:creationId xmlns:a16="http://schemas.microsoft.com/office/drawing/2014/main" id="{F62E654E-D76F-48CD-899C-FC9FF0701219}"/>
              </a:ext>
            </a:extLst>
          </p:cNvPr>
          <p:cNvSpPr>
            <a:spLocks noGrp="1"/>
          </p:cNvSpPr>
          <p:nvPr>
            <p:ph type="body" sz="quarter" idx="21" hasCustomPrompt="1"/>
          </p:nvPr>
        </p:nvSpPr>
        <p:spPr>
          <a:xfrm>
            <a:off x="5753100" y="3810000"/>
            <a:ext cx="2374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8" name="Number 3">
            <a:extLst>
              <a:ext uri="{FF2B5EF4-FFF2-40B4-BE49-F238E27FC236}">
                <a16:creationId xmlns:a16="http://schemas.microsoft.com/office/drawing/2014/main" id="{436833F3-791B-4754-A538-77894557A10F}"/>
              </a:ext>
            </a:extLst>
          </p:cNvPr>
          <p:cNvSpPr>
            <a:spLocks noGrp="1"/>
          </p:cNvSpPr>
          <p:nvPr>
            <p:ph type="body" sz="quarter" idx="43" hasCustomPrompt="1"/>
          </p:nvPr>
        </p:nvSpPr>
        <p:spPr>
          <a:xfrm>
            <a:off x="5067300" y="38100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98" name="SubTitle 2">
            <a:extLst>
              <a:ext uri="{FF2B5EF4-FFF2-40B4-BE49-F238E27FC236}">
                <a16:creationId xmlns:a16="http://schemas.microsoft.com/office/drawing/2014/main" id="{715CDD7C-22F9-4D9D-AC5B-81B4934DF7B7}"/>
              </a:ext>
            </a:extLst>
          </p:cNvPr>
          <p:cNvSpPr>
            <a:spLocks noGrp="1"/>
          </p:cNvSpPr>
          <p:nvPr>
            <p:ph type="body" sz="quarter" idx="20" hasCustomPrompt="1"/>
          </p:nvPr>
        </p:nvSpPr>
        <p:spPr>
          <a:xfrm>
            <a:off x="5753100" y="3340100"/>
            <a:ext cx="2374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106" name="Title 2">
            <a:extLst>
              <a:ext uri="{FF2B5EF4-FFF2-40B4-BE49-F238E27FC236}">
                <a16:creationId xmlns:a16="http://schemas.microsoft.com/office/drawing/2014/main" id="{08F85821-438F-409F-99D7-5B570D9DDF73}"/>
              </a:ext>
            </a:extLst>
          </p:cNvPr>
          <p:cNvSpPr>
            <a:spLocks noGrp="1"/>
          </p:cNvSpPr>
          <p:nvPr>
            <p:ph type="body" sz="quarter" idx="19" hasCustomPrompt="1"/>
          </p:nvPr>
        </p:nvSpPr>
        <p:spPr>
          <a:xfrm>
            <a:off x="5753100" y="3124200"/>
            <a:ext cx="2374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6" name="Number 2">
            <a:extLst>
              <a:ext uri="{FF2B5EF4-FFF2-40B4-BE49-F238E27FC236}">
                <a16:creationId xmlns:a16="http://schemas.microsoft.com/office/drawing/2014/main" id="{9D03D508-385F-42FD-B114-7834BA9744C0}"/>
              </a:ext>
            </a:extLst>
          </p:cNvPr>
          <p:cNvSpPr>
            <a:spLocks noGrp="1"/>
          </p:cNvSpPr>
          <p:nvPr>
            <p:ph type="body" sz="quarter" idx="42" hasCustomPrompt="1"/>
          </p:nvPr>
        </p:nvSpPr>
        <p:spPr>
          <a:xfrm>
            <a:off x="5067300" y="31242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99" name="SubTitle 1">
            <a:extLst>
              <a:ext uri="{FF2B5EF4-FFF2-40B4-BE49-F238E27FC236}">
                <a16:creationId xmlns:a16="http://schemas.microsoft.com/office/drawing/2014/main" id="{A900AC32-F821-48B7-B197-70E64B5FB917}"/>
              </a:ext>
            </a:extLst>
          </p:cNvPr>
          <p:cNvSpPr>
            <a:spLocks noGrp="1"/>
          </p:cNvSpPr>
          <p:nvPr>
            <p:ph type="body" sz="quarter" idx="18" hasCustomPrompt="1"/>
          </p:nvPr>
        </p:nvSpPr>
        <p:spPr>
          <a:xfrm>
            <a:off x="5753100" y="2667000"/>
            <a:ext cx="2374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55" name="Title 1">
            <a:extLst>
              <a:ext uri="{FF2B5EF4-FFF2-40B4-BE49-F238E27FC236}">
                <a16:creationId xmlns:a16="http://schemas.microsoft.com/office/drawing/2014/main" id="{466174C6-03F2-464D-94F8-85C47F97C4E4}"/>
              </a:ext>
            </a:extLst>
          </p:cNvPr>
          <p:cNvSpPr>
            <a:spLocks noGrp="1"/>
          </p:cNvSpPr>
          <p:nvPr>
            <p:ph type="body" sz="quarter" idx="56" hasCustomPrompt="1"/>
          </p:nvPr>
        </p:nvSpPr>
        <p:spPr>
          <a:xfrm>
            <a:off x="5753100" y="2451100"/>
            <a:ext cx="2374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5" name="Number 1">
            <a:extLst>
              <a:ext uri="{FF2B5EF4-FFF2-40B4-BE49-F238E27FC236}">
                <a16:creationId xmlns:a16="http://schemas.microsoft.com/office/drawing/2014/main" id="{A02136E1-3DAB-42E0-B18B-11C94818F290}"/>
              </a:ext>
            </a:extLst>
          </p:cNvPr>
          <p:cNvSpPr>
            <a:spLocks noGrp="1"/>
          </p:cNvSpPr>
          <p:nvPr>
            <p:ph type="body" sz="quarter" idx="41" hasCustomPrompt="1"/>
          </p:nvPr>
        </p:nvSpPr>
        <p:spPr>
          <a:xfrm>
            <a:off x="5067300" y="24511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5" name="AgendaObject">
            <a:extLst>
              <a:ext uri="{FF2B5EF4-FFF2-40B4-BE49-F238E27FC236}">
                <a16:creationId xmlns:a16="http://schemas.microsoft.com/office/drawing/2014/main" id="{4602AA9A-E65B-4674-9083-5B9F4A7512BD}"/>
              </a:ext>
            </a:extLst>
          </p:cNvPr>
          <p:cNvSpPr>
            <a:spLocks noGrp="1"/>
          </p:cNvSpPr>
          <p:nvPr>
            <p:ph type="pic" sz="quarter" idx="55" hasCustomPrompt="1"/>
          </p:nvPr>
        </p:nvSpPr>
        <p:spPr>
          <a:xfrm>
            <a:off x="486886" y="2066651"/>
            <a:ext cx="4146550" cy="3954736"/>
          </a:xfrm>
          <a:prstGeom prst="rect">
            <a:avLst/>
          </a:prstGeom>
          <a:solidFill>
            <a:schemeClr val="tx2"/>
          </a:solidFill>
        </p:spPr>
        <p:txBody>
          <a:bodyPr wrap="square" lIns="50800" tIns="50800" rIns="50800" bIns="50800" anchor="b">
            <a:noAutofit/>
          </a:bodyPr>
          <a:lstStyle>
            <a:lvl1pPr marL="0" indent="0" algn="l">
              <a:lnSpc>
                <a:spcPct val="100000"/>
              </a:lnSpc>
              <a:spcBef>
                <a:spcPts val="0"/>
              </a:spcBef>
              <a:spcAft>
                <a:spcPts val="0"/>
              </a:spcAft>
              <a:buNone/>
              <a:defRPr sz="2800">
                <a:solidFill>
                  <a:schemeClr val="bg1"/>
                </a:solidFill>
                <a:latin typeface="+mn-lt"/>
              </a:defRPr>
            </a:lvl1pPr>
          </a:lstStyle>
          <a:p>
            <a:r>
              <a:rPr lang="en-US"/>
              <a:t>Please insert Picture and put the Picture in the Background ...</a:t>
            </a:r>
            <a:endParaRPr lang="en-US" dirty="0"/>
          </a:p>
        </p:txBody>
      </p:sp>
      <p:sp>
        <p:nvSpPr>
          <p:cNvPr id="7" name="AgendaLabel">
            <a:extLst>
              <a:ext uri="{FF2B5EF4-FFF2-40B4-BE49-F238E27FC236}">
                <a16:creationId xmlns:a16="http://schemas.microsoft.com/office/drawing/2014/main" id="{1758CC6F-C3AC-4459-A87B-65BEFE0AFAC2}"/>
              </a:ext>
            </a:extLst>
          </p:cNvPr>
          <p:cNvSpPr>
            <a:spLocks noGrp="1"/>
          </p:cNvSpPr>
          <p:nvPr>
            <p:ph type="body" sz="quarter" idx="58" hasCustomPrompt="1"/>
          </p:nvPr>
        </p:nvSpPr>
        <p:spPr>
          <a:xfrm>
            <a:off x="612176" y="2172677"/>
            <a:ext cx="3905246" cy="1524000"/>
          </a:xfrm>
          <a:prstGeom prst="rect">
            <a:avLst/>
          </a:prstGeom>
        </p:spPr>
        <p:txBody>
          <a:bodyPr wrap="square" lIns="254000" tIns="127000" rIns="50800" bIns="50800" anchor="t">
            <a:noAutofit/>
          </a:bodyPr>
          <a:lstStyle>
            <a:lvl1pPr marL="0" indent="0" algn="l">
              <a:lnSpc>
                <a:spcPct val="100000"/>
              </a:lnSpc>
              <a:spcBef>
                <a:spcPts val="0"/>
              </a:spcBef>
              <a:spcAft>
                <a:spcPts val="0"/>
              </a:spcAft>
              <a:buNone/>
              <a:defRPr sz="5400" cap="all" baseline="0">
                <a:solidFill>
                  <a:schemeClr val="bg1"/>
                </a:solidFill>
                <a:latin typeface="+mn-lt"/>
              </a:defRPr>
            </a:lvl1pPr>
            <a:lvl2pPr marL="457200" indent="0">
              <a:buNone/>
              <a:defRPr/>
            </a:lvl2pPr>
            <a:lvl3pPr marL="914400" indent="0">
              <a:buNone/>
              <a:defRPr/>
            </a:lvl3pPr>
            <a:lvl4pPr marL="1371600" indent="0">
              <a:buNone/>
              <a:defRPr/>
            </a:lvl4pPr>
            <a:lvl5pPr marL="1828800" indent="0">
              <a:buNone/>
              <a:defRPr/>
            </a:lvl5pPr>
          </a:lstStyle>
          <a:p>
            <a:pPr lvl="0"/>
            <a:r>
              <a:rPr lang="en-US"/>
              <a:t>Label ("Agenda")</a:t>
            </a:r>
            <a:endParaRPr lang="en-US" dirty="0"/>
          </a:p>
        </p:txBody>
      </p:sp>
    </p:spTree>
    <p:extLst>
      <p:ext uri="{BB962C8B-B14F-4D97-AF65-F5344CB8AC3E}">
        <p14:creationId xmlns:p14="http://schemas.microsoft.com/office/powerpoint/2010/main" val="2488168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52" name="SlideNumber">
            <a:extLst>
              <a:ext uri="{FF2B5EF4-FFF2-40B4-BE49-F238E27FC236}">
                <a16:creationId xmlns:a16="http://schemas.microsoft.com/office/drawing/2014/main" id="{91D05B94-831D-4B28-8A34-4E7653937B9F}"/>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53" name="Footer">
            <a:extLst>
              <a:ext uri="{FF2B5EF4-FFF2-40B4-BE49-F238E27FC236}">
                <a16:creationId xmlns:a16="http://schemas.microsoft.com/office/drawing/2014/main" id="{C316CA9F-2A00-45CA-B1F4-D901799B6812}"/>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70" name="SubTitle 8">
            <a:extLst>
              <a:ext uri="{FF2B5EF4-FFF2-40B4-BE49-F238E27FC236}">
                <a16:creationId xmlns:a16="http://schemas.microsoft.com/office/drawing/2014/main" id="{6B79751D-3364-4F09-8CCE-478EB1B985DC}"/>
              </a:ext>
            </a:extLst>
          </p:cNvPr>
          <p:cNvSpPr>
            <a:spLocks noGrp="1"/>
          </p:cNvSpPr>
          <p:nvPr>
            <p:ph type="body" sz="quarter" idx="32" hasCustomPrompt="1"/>
          </p:nvPr>
        </p:nvSpPr>
        <p:spPr>
          <a:xfrm>
            <a:off x="9131300" y="5105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69" name="Title 8">
            <a:extLst>
              <a:ext uri="{FF2B5EF4-FFF2-40B4-BE49-F238E27FC236}">
                <a16:creationId xmlns:a16="http://schemas.microsoft.com/office/drawing/2014/main" id="{D0433C85-3B28-4654-9A58-32A626AB6F26}"/>
              </a:ext>
            </a:extLst>
          </p:cNvPr>
          <p:cNvSpPr>
            <a:spLocks noGrp="1"/>
          </p:cNvSpPr>
          <p:nvPr>
            <p:ph type="body" sz="quarter" idx="31" hasCustomPrompt="1"/>
          </p:nvPr>
        </p:nvSpPr>
        <p:spPr>
          <a:xfrm>
            <a:off x="9131300" y="4775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4" name="Number 8">
            <a:extLst>
              <a:ext uri="{FF2B5EF4-FFF2-40B4-BE49-F238E27FC236}">
                <a16:creationId xmlns:a16="http://schemas.microsoft.com/office/drawing/2014/main" id="{E3158139-153E-4622-8253-4956D918475E}"/>
              </a:ext>
            </a:extLst>
          </p:cNvPr>
          <p:cNvSpPr>
            <a:spLocks noGrp="1"/>
          </p:cNvSpPr>
          <p:nvPr>
            <p:ph type="body" sz="quarter" idx="48" hasCustomPrompt="1"/>
          </p:nvPr>
        </p:nvSpPr>
        <p:spPr>
          <a:xfrm>
            <a:off x="9131300" y="4216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68" name="SubTitle 7">
            <a:extLst>
              <a:ext uri="{FF2B5EF4-FFF2-40B4-BE49-F238E27FC236}">
                <a16:creationId xmlns:a16="http://schemas.microsoft.com/office/drawing/2014/main" id="{DE2BFD71-D207-4FD9-888C-EA02C80704F4}"/>
              </a:ext>
            </a:extLst>
          </p:cNvPr>
          <p:cNvSpPr>
            <a:spLocks noGrp="1"/>
          </p:cNvSpPr>
          <p:nvPr>
            <p:ph type="body" sz="quarter" idx="30" hasCustomPrompt="1"/>
          </p:nvPr>
        </p:nvSpPr>
        <p:spPr>
          <a:xfrm>
            <a:off x="6235700" y="5105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67" name="Title 7">
            <a:extLst>
              <a:ext uri="{FF2B5EF4-FFF2-40B4-BE49-F238E27FC236}">
                <a16:creationId xmlns:a16="http://schemas.microsoft.com/office/drawing/2014/main" id="{4A732A21-E4B3-4488-8FFA-26F861F486E0}"/>
              </a:ext>
            </a:extLst>
          </p:cNvPr>
          <p:cNvSpPr>
            <a:spLocks noGrp="1"/>
          </p:cNvSpPr>
          <p:nvPr>
            <p:ph type="body" sz="quarter" idx="29" hasCustomPrompt="1"/>
          </p:nvPr>
        </p:nvSpPr>
        <p:spPr>
          <a:xfrm>
            <a:off x="6235700" y="4775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3" name="Number 7">
            <a:extLst>
              <a:ext uri="{FF2B5EF4-FFF2-40B4-BE49-F238E27FC236}">
                <a16:creationId xmlns:a16="http://schemas.microsoft.com/office/drawing/2014/main" id="{F6B9EAC8-68D4-49AC-BFAC-8FD989284225}"/>
              </a:ext>
            </a:extLst>
          </p:cNvPr>
          <p:cNvSpPr>
            <a:spLocks noGrp="1"/>
          </p:cNvSpPr>
          <p:nvPr>
            <p:ph type="body" sz="quarter" idx="47" hasCustomPrompt="1"/>
          </p:nvPr>
        </p:nvSpPr>
        <p:spPr>
          <a:xfrm>
            <a:off x="6235700" y="4216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66" name="SubTitle 6">
            <a:extLst>
              <a:ext uri="{FF2B5EF4-FFF2-40B4-BE49-F238E27FC236}">
                <a16:creationId xmlns:a16="http://schemas.microsoft.com/office/drawing/2014/main" id="{D012561B-00B9-48F9-B722-ECEE864556A1}"/>
              </a:ext>
            </a:extLst>
          </p:cNvPr>
          <p:cNvSpPr>
            <a:spLocks noGrp="1"/>
          </p:cNvSpPr>
          <p:nvPr>
            <p:ph type="body" sz="quarter" idx="28" hasCustomPrompt="1"/>
          </p:nvPr>
        </p:nvSpPr>
        <p:spPr>
          <a:xfrm>
            <a:off x="3365500" y="5105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65" name="Title 6">
            <a:extLst>
              <a:ext uri="{FF2B5EF4-FFF2-40B4-BE49-F238E27FC236}">
                <a16:creationId xmlns:a16="http://schemas.microsoft.com/office/drawing/2014/main" id="{A287BC99-D457-4F5E-B41D-826019EF5768}"/>
              </a:ext>
            </a:extLst>
          </p:cNvPr>
          <p:cNvSpPr>
            <a:spLocks noGrp="1"/>
          </p:cNvSpPr>
          <p:nvPr>
            <p:ph type="body" sz="quarter" idx="27" hasCustomPrompt="1"/>
          </p:nvPr>
        </p:nvSpPr>
        <p:spPr>
          <a:xfrm>
            <a:off x="3365500" y="4775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2" name="Number 6">
            <a:extLst>
              <a:ext uri="{FF2B5EF4-FFF2-40B4-BE49-F238E27FC236}">
                <a16:creationId xmlns:a16="http://schemas.microsoft.com/office/drawing/2014/main" id="{09B1F33F-076D-4576-9E32-FC25D983FC06}"/>
              </a:ext>
            </a:extLst>
          </p:cNvPr>
          <p:cNvSpPr>
            <a:spLocks noGrp="1"/>
          </p:cNvSpPr>
          <p:nvPr>
            <p:ph type="body" sz="quarter" idx="46" hasCustomPrompt="1"/>
          </p:nvPr>
        </p:nvSpPr>
        <p:spPr>
          <a:xfrm>
            <a:off x="3365500" y="4216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64" name="SubTitle 5">
            <a:extLst>
              <a:ext uri="{FF2B5EF4-FFF2-40B4-BE49-F238E27FC236}">
                <a16:creationId xmlns:a16="http://schemas.microsoft.com/office/drawing/2014/main" id="{F9E2E8C7-918E-44BC-9963-704B8FC3EFD6}"/>
              </a:ext>
            </a:extLst>
          </p:cNvPr>
          <p:cNvSpPr>
            <a:spLocks noGrp="1"/>
          </p:cNvSpPr>
          <p:nvPr>
            <p:ph type="body" sz="quarter" idx="26" hasCustomPrompt="1"/>
          </p:nvPr>
        </p:nvSpPr>
        <p:spPr>
          <a:xfrm>
            <a:off x="482600" y="5105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63" name="Title 5">
            <a:extLst>
              <a:ext uri="{FF2B5EF4-FFF2-40B4-BE49-F238E27FC236}">
                <a16:creationId xmlns:a16="http://schemas.microsoft.com/office/drawing/2014/main" id="{6C968D09-EA00-455C-814D-E66B32C404F1}"/>
              </a:ext>
            </a:extLst>
          </p:cNvPr>
          <p:cNvSpPr>
            <a:spLocks noGrp="1"/>
          </p:cNvSpPr>
          <p:nvPr>
            <p:ph type="body" sz="quarter" idx="25" hasCustomPrompt="1"/>
          </p:nvPr>
        </p:nvSpPr>
        <p:spPr>
          <a:xfrm>
            <a:off x="482600" y="4775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1" name="Number 5">
            <a:extLst>
              <a:ext uri="{FF2B5EF4-FFF2-40B4-BE49-F238E27FC236}">
                <a16:creationId xmlns:a16="http://schemas.microsoft.com/office/drawing/2014/main" id="{8F680BE9-512D-4576-836C-0EAA22F51667}"/>
              </a:ext>
            </a:extLst>
          </p:cNvPr>
          <p:cNvSpPr>
            <a:spLocks noGrp="1"/>
          </p:cNvSpPr>
          <p:nvPr>
            <p:ph type="body" sz="quarter" idx="45" hasCustomPrompt="1"/>
          </p:nvPr>
        </p:nvSpPr>
        <p:spPr>
          <a:xfrm>
            <a:off x="482600" y="4216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62" name="SubTitle 4">
            <a:extLst>
              <a:ext uri="{FF2B5EF4-FFF2-40B4-BE49-F238E27FC236}">
                <a16:creationId xmlns:a16="http://schemas.microsoft.com/office/drawing/2014/main" id="{3B445F19-173A-4584-8E55-1F7C4054333A}"/>
              </a:ext>
            </a:extLst>
          </p:cNvPr>
          <p:cNvSpPr>
            <a:spLocks noGrp="1"/>
          </p:cNvSpPr>
          <p:nvPr>
            <p:ph type="body" sz="quarter" idx="24" hasCustomPrompt="1"/>
          </p:nvPr>
        </p:nvSpPr>
        <p:spPr>
          <a:xfrm>
            <a:off x="9131300" y="2946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61" name="Title 4">
            <a:extLst>
              <a:ext uri="{FF2B5EF4-FFF2-40B4-BE49-F238E27FC236}">
                <a16:creationId xmlns:a16="http://schemas.microsoft.com/office/drawing/2014/main" id="{A4012D53-A2E0-40DC-BFDC-60D053421839}"/>
              </a:ext>
            </a:extLst>
          </p:cNvPr>
          <p:cNvSpPr>
            <a:spLocks noGrp="1"/>
          </p:cNvSpPr>
          <p:nvPr>
            <p:ph type="body" sz="quarter" idx="23" hasCustomPrompt="1"/>
          </p:nvPr>
        </p:nvSpPr>
        <p:spPr>
          <a:xfrm>
            <a:off x="9131300" y="2616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0" name="Number 4">
            <a:extLst>
              <a:ext uri="{FF2B5EF4-FFF2-40B4-BE49-F238E27FC236}">
                <a16:creationId xmlns:a16="http://schemas.microsoft.com/office/drawing/2014/main" id="{23D3A373-3EBA-4973-B3C7-F224ACA761E8}"/>
              </a:ext>
            </a:extLst>
          </p:cNvPr>
          <p:cNvSpPr>
            <a:spLocks noGrp="1"/>
          </p:cNvSpPr>
          <p:nvPr>
            <p:ph type="body" sz="quarter" idx="44" hasCustomPrompt="1"/>
          </p:nvPr>
        </p:nvSpPr>
        <p:spPr>
          <a:xfrm>
            <a:off x="9131300" y="2057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60" name="SubTitle 3">
            <a:extLst>
              <a:ext uri="{FF2B5EF4-FFF2-40B4-BE49-F238E27FC236}">
                <a16:creationId xmlns:a16="http://schemas.microsoft.com/office/drawing/2014/main" id="{5047A25F-5D46-4F06-A660-5442AED91637}"/>
              </a:ext>
            </a:extLst>
          </p:cNvPr>
          <p:cNvSpPr>
            <a:spLocks noGrp="1"/>
          </p:cNvSpPr>
          <p:nvPr>
            <p:ph type="body" sz="quarter" idx="22" hasCustomPrompt="1"/>
          </p:nvPr>
        </p:nvSpPr>
        <p:spPr>
          <a:xfrm>
            <a:off x="6235700" y="2946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59" name="Title 3">
            <a:extLst>
              <a:ext uri="{FF2B5EF4-FFF2-40B4-BE49-F238E27FC236}">
                <a16:creationId xmlns:a16="http://schemas.microsoft.com/office/drawing/2014/main" id="{DB0CA167-7BDD-475E-BA24-15A51A1EED75}"/>
              </a:ext>
            </a:extLst>
          </p:cNvPr>
          <p:cNvSpPr>
            <a:spLocks noGrp="1"/>
          </p:cNvSpPr>
          <p:nvPr>
            <p:ph type="body" sz="quarter" idx="21" hasCustomPrompt="1"/>
          </p:nvPr>
        </p:nvSpPr>
        <p:spPr>
          <a:xfrm>
            <a:off x="6235700" y="2616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9" name="Number 3">
            <a:extLst>
              <a:ext uri="{FF2B5EF4-FFF2-40B4-BE49-F238E27FC236}">
                <a16:creationId xmlns:a16="http://schemas.microsoft.com/office/drawing/2014/main" id="{0713BCFE-5095-419E-AD95-0B34A596B162}"/>
              </a:ext>
            </a:extLst>
          </p:cNvPr>
          <p:cNvSpPr>
            <a:spLocks noGrp="1"/>
          </p:cNvSpPr>
          <p:nvPr>
            <p:ph type="body" sz="quarter" idx="43" hasCustomPrompt="1"/>
          </p:nvPr>
        </p:nvSpPr>
        <p:spPr>
          <a:xfrm>
            <a:off x="6235700" y="2057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58" name="SubTitle 2">
            <a:extLst>
              <a:ext uri="{FF2B5EF4-FFF2-40B4-BE49-F238E27FC236}">
                <a16:creationId xmlns:a16="http://schemas.microsoft.com/office/drawing/2014/main" id="{9AF9FC0C-E3F8-49F3-A0C2-0DDED5E1D003}"/>
              </a:ext>
            </a:extLst>
          </p:cNvPr>
          <p:cNvSpPr>
            <a:spLocks noGrp="1"/>
          </p:cNvSpPr>
          <p:nvPr>
            <p:ph type="body" sz="quarter" idx="20" hasCustomPrompt="1"/>
          </p:nvPr>
        </p:nvSpPr>
        <p:spPr>
          <a:xfrm>
            <a:off x="3365500" y="2946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57" name="Title 2">
            <a:extLst>
              <a:ext uri="{FF2B5EF4-FFF2-40B4-BE49-F238E27FC236}">
                <a16:creationId xmlns:a16="http://schemas.microsoft.com/office/drawing/2014/main" id="{43F70373-91FC-41BA-B9AB-DEFEC738657A}"/>
              </a:ext>
            </a:extLst>
          </p:cNvPr>
          <p:cNvSpPr>
            <a:spLocks noGrp="1"/>
          </p:cNvSpPr>
          <p:nvPr>
            <p:ph type="body" sz="quarter" idx="19" hasCustomPrompt="1"/>
          </p:nvPr>
        </p:nvSpPr>
        <p:spPr>
          <a:xfrm>
            <a:off x="3365500" y="2616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8" name="Number 2">
            <a:extLst>
              <a:ext uri="{FF2B5EF4-FFF2-40B4-BE49-F238E27FC236}">
                <a16:creationId xmlns:a16="http://schemas.microsoft.com/office/drawing/2014/main" id="{1B5839C0-00DF-40AF-BCBF-22155BB0C0FF}"/>
              </a:ext>
            </a:extLst>
          </p:cNvPr>
          <p:cNvSpPr>
            <a:spLocks noGrp="1"/>
          </p:cNvSpPr>
          <p:nvPr>
            <p:ph type="body" sz="quarter" idx="42" hasCustomPrompt="1"/>
          </p:nvPr>
        </p:nvSpPr>
        <p:spPr>
          <a:xfrm>
            <a:off x="3365500" y="2057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54" name="SubTitle 1">
            <a:extLst>
              <a:ext uri="{FF2B5EF4-FFF2-40B4-BE49-F238E27FC236}">
                <a16:creationId xmlns:a16="http://schemas.microsoft.com/office/drawing/2014/main" id="{3485F25E-6F7A-4EE6-ABB7-0A6EE7F7C677}"/>
              </a:ext>
            </a:extLst>
          </p:cNvPr>
          <p:cNvSpPr>
            <a:spLocks noGrp="1"/>
          </p:cNvSpPr>
          <p:nvPr>
            <p:ph type="body" sz="quarter" idx="18" hasCustomPrompt="1"/>
          </p:nvPr>
        </p:nvSpPr>
        <p:spPr>
          <a:xfrm>
            <a:off x="482600" y="2946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32" name="Title 1">
            <a:extLst>
              <a:ext uri="{FF2B5EF4-FFF2-40B4-BE49-F238E27FC236}">
                <a16:creationId xmlns:a16="http://schemas.microsoft.com/office/drawing/2014/main" id="{6E46E3AE-3B8A-4C7F-94C5-6DE5E67FFAA3}"/>
              </a:ext>
            </a:extLst>
          </p:cNvPr>
          <p:cNvSpPr>
            <a:spLocks noGrp="1"/>
          </p:cNvSpPr>
          <p:nvPr>
            <p:ph type="body" sz="quarter" idx="17" hasCustomPrompt="1"/>
          </p:nvPr>
        </p:nvSpPr>
        <p:spPr>
          <a:xfrm>
            <a:off x="482600" y="2616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7" name="Number 1">
            <a:extLst>
              <a:ext uri="{FF2B5EF4-FFF2-40B4-BE49-F238E27FC236}">
                <a16:creationId xmlns:a16="http://schemas.microsoft.com/office/drawing/2014/main" id="{AC3938C2-E394-4709-BAE3-23525AA05AE3}"/>
              </a:ext>
            </a:extLst>
          </p:cNvPr>
          <p:cNvSpPr>
            <a:spLocks noGrp="1"/>
          </p:cNvSpPr>
          <p:nvPr>
            <p:ph type="body" sz="quarter" idx="41" hasCustomPrompt="1"/>
          </p:nvPr>
        </p:nvSpPr>
        <p:spPr>
          <a:xfrm>
            <a:off x="482600" y="2057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49" name="Arrow">
            <a:extLst>
              <a:ext uri="{FF2B5EF4-FFF2-40B4-BE49-F238E27FC236}">
                <a16:creationId xmlns:a16="http://schemas.microsoft.com/office/drawing/2014/main" id="{CD287AFE-71B7-4C89-A37B-DAB94AB2ED38}"/>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50" name="SubTitle">
            <a:extLst>
              <a:ext uri="{FF2B5EF4-FFF2-40B4-BE49-F238E27FC236}">
                <a16:creationId xmlns:a16="http://schemas.microsoft.com/office/drawing/2014/main" id="{6F35AF68-D6FA-483E-8544-90B3194F290A}"/>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51" name="Title">
            <a:extLst>
              <a:ext uri="{FF2B5EF4-FFF2-40B4-BE49-F238E27FC236}">
                <a16:creationId xmlns:a16="http://schemas.microsoft.com/office/drawing/2014/main" id="{6E2B4C3F-39B5-4E2A-AD4B-1A4CC0659D99}"/>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4049820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Agenda w/o SubTitle">
    <p:spTree>
      <p:nvGrpSpPr>
        <p:cNvPr id="1" name=""/>
        <p:cNvGrpSpPr/>
        <p:nvPr/>
      </p:nvGrpSpPr>
      <p:grpSpPr>
        <a:xfrm>
          <a:off x="0" y="0"/>
          <a:ext cx="0" cy="0"/>
          <a:chOff x="0" y="0"/>
          <a:chExt cx="0" cy="0"/>
        </a:xfrm>
      </p:grpSpPr>
      <p:sp>
        <p:nvSpPr>
          <p:cNvPr id="52" name="SlideNumber">
            <a:extLst>
              <a:ext uri="{FF2B5EF4-FFF2-40B4-BE49-F238E27FC236}">
                <a16:creationId xmlns:a16="http://schemas.microsoft.com/office/drawing/2014/main" id="{91D05B94-831D-4B28-8A34-4E7653937B9F}"/>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53" name="Footer">
            <a:extLst>
              <a:ext uri="{FF2B5EF4-FFF2-40B4-BE49-F238E27FC236}">
                <a16:creationId xmlns:a16="http://schemas.microsoft.com/office/drawing/2014/main" id="{C316CA9F-2A00-45CA-B1F4-D901799B6812}"/>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70" name="SubTitle 8">
            <a:extLst>
              <a:ext uri="{FF2B5EF4-FFF2-40B4-BE49-F238E27FC236}">
                <a16:creationId xmlns:a16="http://schemas.microsoft.com/office/drawing/2014/main" id="{6B79751D-3364-4F09-8CCE-478EB1B985DC}"/>
              </a:ext>
            </a:extLst>
          </p:cNvPr>
          <p:cNvSpPr>
            <a:spLocks noGrp="1"/>
          </p:cNvSpPr>
          <p:nvPr>
            <p:ph type="body" sz="quarter" idx="32" hasCustomPrompt="1"/>
          </p:nvPr>
        </p:nvSpPr>
        <p:spPr>
          <a:xfrm>
            <a:off x="9131300" y="5105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69" name="Title 8">
            <a:extLst>
              <a:ext uri="{FF2B5EF4-FFF2-40B4-BE49-F238E27FC236}">
                <a16:creationId xmlns:a16="http://schemas.microsoft.com/office/drawing/2014/main" id="{D0433C85-3B28-4654-9A58-32A626AB6F26}"/>
              </a:ext>
            </a:extLst>
          </p:cNvPr>
          <p:cNvSpPr>
            <a:spLocks noGrp="1"/>
          </p:cNvSpPr>
          <p:nvPr>
            <p:ph type="body" sz="quarter" idx="31" hasCustomPrompt="1"/>
          </p:nvPr>
        </p:nvSpPr>
        <p:spPr>
          <a:xfrm>
            <a:off x="9131300" y="4775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4" name="Number 8">
            <a:extLst>
              <a:ext uri="{FF2B5EF4-FFF2-40B4-BE49-F238E27FC236}">
                <a16:creationId xmlns:a16="http://schemas.microsoft.com/office/drawing/2014/main" id="{E3158139-153E-4622-8253-4956D918475E}"/>
              </a:ext>
            </a:extLst>
          </p:cNvPr>
          <p:cNvSpPr>
            <a:spLocks noGrp="1"/>
          </p:cNvSpPr>
          <p:nvPr>
            <p:ph type="body" sz="quarter" idx="48" hasCustomPrompt="1"/>
          </p:nvPr>
        </p:nvSpPr>
        <p:spPr>
          <a:xfrm>
            <a:off x="9131300" y="4216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68" name="SubTitle 7">
            <a:extLst>
              <a:ext uri="{FF2B5EF4-FFF2-40B4-BE49-F238E27FC236}">
                <a16:creationId xmlns:a16="http://schemas.microsoft.com/office/drawing/2014/main" id="{DE2BFD71-D207-4FD9-888C-EA02C80704F4}"/>
              </a:ext>
            </a:extLst>
          </p:cNvPr>
          <p:cNvSpPr>
            <a:spLocks noGrp="1"/>
          </p:cNvSpPr>
          <p:nvPr>
            <p:ph type="body" sz="quarter" idx="30" hasCustomPrompt="1"/>
          </p:nvPr>
        </p:nvSpPr>
        <p:spPr>
          <a:xfrm>
            <a:off x="6235700" y="5105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67" name="Title 7">
            <a:extLst>
              <a:ext uri="{FF2B5EF4-FFF2-40B4-BE49-F238E27FC236}">
                <a16:creationId xmlns:a16="http://schemas.microsoft.com/office/drawing/2014/main" id="{4A732A21-E4B3-4488-8FFA-26F861F486E0}"/>
              </a:ext>
            </a:extLst>
          </p:cNvPr>
          <p:cNvSpPr>
            <a:spLocks noGrp="1"/>
          </p:cNvSpPr>
          <p:nvPr>
            <p:ph type="body" sz="quarter" idx="29" hasCustomPrompt="1"/>
          </p:nvPr>
        </p:nvSpPr>
        <p:spPr>
          <a:xfrm>
            <a:off x="6235700" y="4775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3" name="Number 7">
            <a:extLst>
              <a:ext uri="{FF2B5EF4-FFF2-40B4-BE49-F238E27FC236}">
                <a16:creationId xmlns:a16="http://schemas.microsoft.com/office/drawing/2014/main" id="{F6B9EAC8-68D4-49AC-BFAC-8FD989284225}"/>
              </a:ext>
            </a:extLst>
          </p:cNvPr>
          <p:cNvSpPr>
            <a:spLocks noGrp="1"/>
          </p:cNvSpPr>
          <p:nvPr>
            <p:ph type="body" sz="quarter" idx="47" hasCustomPrompt="1"/>
          </p:nvPr>
        </p:nvSpPr>
        <p:spPr>
          <a:xfrm>
            <a:off x="6235700" y="4216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66" name="SubTitle 6">
            <a:extLst>
              <a:ext uri="{FF2B5EF4-FFF2-40B4-BE49-F238E27FC236}">
                <a16:creationId xmlns:a16="http://schemas.microsoft.com/office/drawing/2014/main" id="{D012561B-00B9-48F9-B722-ECEE864556A1}"/>
              </a:ext>
            </a:extLst>
          </p:cNvPr>
          <p:cNvSpPr>
            <a:spLocks noGrp="1"/>
          </p:cNvSpPr>
          <p:nvPr>
            <p:ph type="body" sz="quarter" idx="28" hasCustomPrompt="1"/>
          </p:nvPr>
        </p:nvSpPr>
        <p:spPr>
          <a:xfrm>
            <a:off x="3365500" y="5105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65" name="Title 6">
            <a:extLst>
              <a:ext uri="{FF2B5EF4-FFF2-40B4-BE49-F238E27FC236}">
                <a16:creationId xmlns:a16="http://schemas.microsoft.com/office/drawing/2014/main" id="{A287BC99-D457-4F5E-B41D-826019EF5768}"/>
              </a:ext>
            </a:extLst>
          </p:cNvPr>
          <p:cNvSpPr>
            <a:spLocks noGrp="1"/>
          </p:cNvSpPr>
          <p:nvPr>
            <p:ph type="body" sz="quarter" idx="27" hasCustomPrompt="1"/>
          </p:nvPr>
        </p:nvSpPr>
        <p:spPr>
          <a:xfrm>
            <a:off x="3365500" y="4775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2" name="Number 6">
            <a:extLst>
              <a:ext uri="{FF2B5EF4-FFF2-40B4-BE49-F238E27FC236}">
                <a16:creationId xmlns:a16="http://schemas.microsoft.com/office/drawing/2014/main" id="{09B1F33F-076D-4576-9E32-FC25D983FC06}"/>
              </a:ext>
            </a:extLst>
          </p:cNvPr>
          <p:cNvSpPr>
            <a:spLocks noGrp="1"/>
          </p:cNvSpPr>
          <p:nvPr>
            <p:ph type="body" sz="quarter" idx="46" hasCustomPrompt="1"/>
          </p:nvPr>
        </p:nvSpPr>
        <p:spPr>
          <a:xfrm>
            <a:off x="3365500" y="4216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64" name="SubTitle 5">
            <a:extLst>
              <a:ext uri="{FF2B5EF4-FFF2-40B4-BE49-F238E27FC236}">
                <a16:creationId xmlns:a16="http://schemas.microsoft.com/office/drawing/2014/main" id="{F9E2E8C7-918E-44BC-9963-704B8FC3EFD6}"/>
              </a:ext>
            </a:extLst>
          </p:cNvPr>
          <p:cNvSpPr>
            <a:spLocks noGrp="1"/>
          </p:cNvSpPr>
          <p:nvPr>
            <p:ph type="body" sz="quarter" idx="26" hasCustomPrompt="1"/>
          </p:nvPr>
        </p:nvSpPr>
        <p:spPr>
          <a:xfrm>
            <a:off x="482600" y="5105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63" name="Title 5">
            <a:extLst>
              <a:ext uri="{FF2B5EF4-FFF2-40B4-BE49-F238E27FC236}">
                <a16:creationId xmlns:a16="http://schemas.microsoft.com/office/drawing/2014/main" id="{6C968D09-EA00-455C-814D-E66B32C404F1}"/>
              </a:ext>
            </a:extLst>
          </p:cNvPr>
          <p:cNvSpPr>
            <a:spLocks noGrp="1"/>
          </p:cNvSpPr>
          <p:nvPr>
            <p:ph type="body" sz="quarter" idx="25" hasCustomPrompt="1"/>
          </p:nvPr>
        </p:nvSpPr>
        <p:spPr>
          <a:xfrm>
            <a:off x="482600" y="4775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1" name="Number 5">
            <a:extLst>
              <a:ext uri="{FF2B5EF4-FFF2-40B4-BE49-F238E27FC236}">
                <a16:creationId xmlns:a16="http://schemas.microsoft.com/office/drawing/2014/main" id="{8F680BE9-512D-4576-836C-0EAA22F51667}"/>
              </a:ext>
            </a:extLst>
          </p:cNvPr>
          <p:cNvSpPr>
            <a:spLocks noGrp="1"/>
          </p:cNvSpPr>
          <p:nvPr>
            <p:ph type="body" sz="quarter" idx="45" hasCustomPrompt="1"/>
          </p:nvPr>
        </p:nvSpPr>
        <p:spPr>
          <a:xfrm>
            <a:off x="482600" y="4216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62" name="SubTitle 4">
            <a:extLst>
              <a:ext uri="{FF2B5EF4-FFF2-40B4-BE49-F238E27FC236}">
                <a16:creationId xmlns:a16="http://schemas.microsoft.com/office/drawing/2014/main" id="{3B445F19-173A-4584-8E55-1F7C4054333A}"/>
              </a:ext>
            </a:extLst>
          </p:cNvPr>
          <p:cNvSpPr>
            <a:spLocks noGrp="1"/>
          </p:cNvSpPr>
          <p:nvPr>
            <p:ph type="body" sz="quarter" idx="24" hasCustomPrompt="1"/>
          </p:nvPr>
        </p:nvSpPr>
        <p:spPr>
          <a:xfrm>
            <a:off x="9131300" y="2946400"/>
            <a:ext cx="2578100" cy="901700"/>
          </a:xfrm>
          <a:prstGeom prst="rect">
            <a:avLst/>
          </a:prstGeom>
          <a:ln>
            <a:noFill/>
          </a:ln>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61" name="Title 4">
            <a:extLst>
              <a:ext uri="{FF2B5EF4-FFF2-40B4-BE49-F238E27FC236}">
                <a16:creationId xmlns:a16="http://schemas.microsoft.com/office/drawing/2014/main" id="{A4012D53-A2E0-40DC-BFDC-60D053421839}"/>
              </a:ext>
            </a:extLst>
          </p:cNvPr>
          <p:cNvSpPr>
            <a:spLocks noGrp="1"/>
          </p:cNvSpPr>
          <p:nvPr>
            <p:ph type="body" sz="quarter" idx="23" hasCustomPrompt="1"/>
          </p:nvPr>
        </p:nvSpPr>
        <p:spPr>
          <a:xfrm>
            <a:off x="9131300" y="2616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0" name="Number 4">
            <a:extLst>
              <a:ext uri="{FF2B5EF4-FFF2-40B4-BE49-F238E27FC236}">
                <a16:creationId xmlns:a16="http://schemas.microsoft.com/office/drawing/2014/main" id="{23D3A373-3EBA-4973-B3C7-F224ACA761E8}"/>
              </a:ext>
            </a:extLst>
          </p:cNvPr>
          <p:cNvSpPr>
            <a:spLocks noGrp="1"/>
          </p:cNvSpPr>
          <p:nvPr>
            <p:ph type="body" sz="quarter" idx="44" hasCustomPrompt="1"/>
          </p:nvPr>
        </p:nvSpPr>
        <p:spPr>
          <a:xfrm>
            <a:off x="9131300" y="2057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60" name="SubTitle 3">
            <a:extLst>
              <a:ext uri="{FF2B5EF4-FFF2-40B4-BE49-F238E27FC236}">
                <a16:creationId xmlns:a16="http://schemas.microsoft.com/office/drawing/2014/main" id="{5047A25F-5D46-4F06-A660-5442AED91637}"/>
              </a:ext>
            </a:extLst>
          </p:cNvPr>
          <p:cNvSpPr>
            <a:spLocks noGrp="1"/>
          </p:cNvSpPr>
          <p:nvPr>
            <p:ph type="body" sz="quarter" idx="22" hasCustomPrompt="1"/>
          </p:nvPr>
        </p:nvSpPr>
        <p:spPr>
          <a:xfrm>
            <a:off x="6235700" y="2946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59" name="Title 3">
            <a:extLst>
              <a:ext uri="{FF2B5EF4-FFF2-40B4-BE49-F238E27FC236}">
                <a16:creationId xmlns:a16="http://schemas.microsoft.com/office/drawing/2014/main" id="{DB0CA167-7BDD-475E-BA24-15A51A1EED75}"/>
              </a:ext>
            </a:extLst>
          </p:cNvPr>
          <p:cNvSpPr>
            <a:spLocks noGrp="1"/>
          </p:cNvSpPr>
          <p:nvPr>
            <p:ph type="body" sz="quarter" idx="21" hasCustomPrompt="1"/>
          </p:nvPr>
        </p:nvSpPr>
        <p:spPr>
          <a:xfrm>
            <a:off x="6235700" y="2616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9" name="Number 3">
            <a:extLst>
              <a:ext uri="{FF2B5EF4-FFF2-40B4-BE49-F238E27FC236}">
                <a16:creationId xmlns:a16="http://schemas.microsoft.com/office/drawing/2014/main" id="{0713BCFE-5095-419E-AD95-0B34A596B162}"/>
              </a:ext>
            </a:extLst>
          </p:cNvPr>
          <p:cNvSpPr>
            <a:spLocks noGrp="1"/>
          </p:cNvSpPr>
          <p:nvPr>
            <p:ph type="body" sz="quarter" idx="43" hasCustomPrompt="1"/>
          </p:nvPr>
        </p:nvSpPr>
        <p:spPr>
          <a:xfrm>
            <a:off x="6235700" y="2057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58" name="SubTitle 2">
            <a:extLst>
              <a:ext uri="{FF2B5EF4-FFF2-40B4-BE49-F238E27FC236}">
                <a16:creationId xmlns:a16="http://schemas.microsoft.com/office/drawing/2014/main" id="{9AF9FC0C-E3F8-49F3-A0C2-0DDED5E1D003}"/>
              </a:ext>
            </a:extLst>
          </p:cNvPr>
          <p:cNvSpPr>
            <a:spLocks noGrp="1"/>
          </p:cNvSpPr>
          <p:nvPr>
            <p:ph type="body" sz="quarter" idx="20" hasCustomPrompt="1"/>
          </p:nvPr>
        </p:nvSpPr>
        <p:spPr>
          <a:xfrm>
            <a:off x="3365500" y="2946400"/>
            <a:ext cx="2578100" cy="901700"/>
          </a:xfrm>
          <a:prstGeom prst="rect">
            <a:avLst/>
          </a:prstGeom>
          <a:ln>
            <a:noFill/>
          </a:ln>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57" name="Title 2">
            <a:extLst>
              <a:ext uri="{FF2B5EF4-FFF2-40B4-BE49-F238E27FC236}">
                <a16:creationId xmlns:a16="http://schemas.microsoft.com/office/drawing/2014/main" id="{43F70373-91FC-41BA-B9AB-DEFEC738657A}"/>
              </a:ext>
            </a:extLst>
          </p:cNvPr>
          <p:cNvSpPr>
            <a:spLocks noGrp="1"/>
          </p:cNvSpPr>
          <p:nvPr>
            <p:ph type="body" sz="quarter" idx="19" hasCustomPrompt="1"/>
          </p:nvPr>
        </p:nvSpPr>
        <p:spPr>
          <a:xfrm>
            <a:off x="3365500" y="2616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8" name="Number 2">
            <a:extLst>
              <a:ext uri="{FF2B5EF4-FFF2-40B4-BE49-F238E27FC236}">
                <a16:creationId xmlns:a16="http://schemas.microsoft.com/office/drawing/2014/main" id="{1B5839C0-00DF-40AF-BCBF-22155BB0C0FF}"/>
              </a:ext>
            </a:extLst>
          </p:cNvPr>
          <p:cNvSpPr>
            <a:spLocks noGrp="1"/>
          </p:cNvSpPr>
          <p:nvPr>
            <p:ph type="body" sz="quarter" idx="42" hasCustomPrompt="1"/>
          </p:nvPr>
        </p:nvSpPr>
        <p:spPr>
          <a:xfrm>
            <a:off x="3365500" y="2057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54" name="SubTitle 1">
            <a:extLst>
              <a:ext uri="{FF2B5EF4-FFF2-40B4-BE49-F238E27FC236}">
                <a16:creationId xmlns:a16="http://schemas.microsoft.com/office/drawing/2014/main" id="{3485F25E-6F7A-4EE6-ABB7-0A6EE7F7C677}"/>
              </a:ext>
            </a:extLst>
          </p:cNvPr>
          <p:cNvSpPr>
            <a:spLocks noGrp="1"/>
          </p:cNvSpPr>
          <p:nvPr>
            <p:ph type="body" sz="quarter" idx="18" hasCustomPrompt="1"/>
          </p:nvPr>
        </p:nvSpPr>
        <p:spPr>
          <a:xfrm>
            <a:off x="482600" y="2946400"/>
            <a:ext cx="2578100" cy="901700"/>
          </a:xfrm>
          <a:prstGeom prst="rect">
            <a:avLst/>
          </a:prstGeom>
          <a:ln>
            <a:noFill/>
          </a:ln>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32" name="Title 1">
            <a:extLst>
              <a:ext uri="{FF2B5EF4-FFF2-40B4-BE49-F238E27FC236}">
                <a16:creationId xmlns:a16="http://schemas.microsoft.com/office/drawing/2014/main" id="{6E46E3AE-3B8A-4C7F-94C5-6DE5E67FFAA3}"/>
              </a:ext>
            </a:extLst>
          </p:cNvPr>
          <p:cNvSpPr>
            <a:spLocks noGrp="1"/>
          </p:cNvSpPr>
          <p:nvPr>
            <p:ph type="body" sz="quarter" idx="17" hasCustomPrompt="1"/>
          </p:nvPr>
        </p:nvSpPr>
        <p:spPr>
          <a:xfrm>
            <a:off x="482600" y="2616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7" name="Number 1">
            <a:extLst>
              <a:ext uri="{FF2B5EF4-FFF2-40B4-BE49-F238E27FC236}">
                <a16:creationId xmlns:a16="http://schemas.microsoft.com/office/drawing/2014/main" id="{AC3938C2-E394-4709-BAE3-23525AA05AE3}"/>
              </a:ext>
            </a:extLst>
          </p:cNvPr>
          <p:cNvSpPr>
            <a:spLocks noGrp="1"/>
          </p:cNvSpPr>
          <p:nvPr>
            <p:ph type="body" sz="quarter" idx="41" hasCustomPrompt="1"/>
          </p:nvPr>
        </p:nvSpPr>
        <p:spPr>
          <a:xfrm>
            <a:off x="482600" y="2057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49" name="Arrow">
            <a:extLst>
              <a:ext uri="{FF2B5EF4-FFF2-40B4-BE49-F238E27FC236}">
                <a16:creationId xmlns:a16="http://schemas.microsoft.com/office/drawing/2014/main" id="{CD287AFE-71B7-4C89-A37B-DAB94AB2ED38}"/>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51" name="Title">
            <a:extLst>
              <a:ext uri="{FF2B5EF4-FFF2-40B4-BE49-F238E27FC236}">
                <a16:creationId xmlns:a16="http://schemas.microsoft.com/office/drawing/2014/main" id="{6E2B4C3F-39B5-4E2A-AD4B-1A4CC0659D99}"/>
              </a:ext>
            </a:extLst>
          </p:cNvPr>
          <p:cNvSpPr>
            <a:spLocks noGrp="1"/>
          </p:cNvSpPr>
          <p:nvPr>
            <p:ph type="title" hasCustomPrompt="1"/>
          </p:nvPr>
        </p:nvSpPr>
        <p:spPr>
          <a:xfrm>
            <a:off x="482600" y="8763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373172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Standard">
    <p:bg>
      <p:bgRef idx="1001">
        <a:schemeClr val="bg1"/>
      </p:bgRef>
    </p:bg>
    <p:spTree>
      <p:nvGrpSpPr>
        <p:cNvPr id="1" name=""/>
        <p:cNvGrpSpPr/>
        <p:nvPr/>
      </p:nvGrpSpPr>
      <p:grpSpPr>
        <a:xfrm>
          <a:off x="0" y="0"/>
          <a:ext cx="0" cy="0"/>
          <a:chOff x="0" y="0"/>
          <a:chExt cx="0" cy="0"/>
        </a:xfrm>
      </p:grpSpPr>
      <p:sp>
        <p:nvSpPr>
          <p:cNvPr id="13" name="SlideNumber">
            <a:extLst>
              <a:ext uri="{FF2B5EF4-FFF2-40B4-BE49-F238E27FC236}">
                <a16:creationId xmlns:a16="http://schemas.microsoft.com/office/drawing/2014/main" id="{E5B2D65E-DE2A-45A1-BA42-2F7A509C9BA4}"/>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8" name="Footer">
            <a:extLst>
              <a:ext uri="{FF2B5EF4-FFF2-40B4-BE49-F238E27FC236}">
                <a16:creationId xmlns:a16="http://schemas.microsoft.com/office/drawing/2014/main" id="{56E32337-E332-4751-901F-DBE1E6A7966B}"/>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12" name="Content">
            <a:extLst>
              <a:ext uri="{FF2B5EF4-FFF2-40B4-BE49-F238E27FC236}">
                <a16:creationId xmlns:a16="http://schemas.microsoft.com/office/drawing/2014/main" id="{7F3C8235-1FC4-4830-BF9E-F15A87E9AE52}"/>
              </a:ext>
            </a:extLst>
          </p:cNvPr>
          <p:cNvSpPr>
            <a:spLocks noGrp="1"/>
          </p:cNvSpPr>
          <p:nvPr>
            <p:ph sz="quarter" idx="16" hasCustomPrompt="1"/>
          </p:nvPr>
        </p:nvSpPr>
        <p:spPr>
          <a:xfrm>
            <a:off x="482600" y="1841500"/>
            <a:ext cx="112268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9" name="Arrow">
            <a:extLst>
              <a:ext uri="{FF2B5EF4-FFF2-40B4-BE49-F238E27FC236}">
                <a16:creationId xmlns:a16="http://schemas.microsoft.com/office/drawing/2014/main" id="{0BE04784-30AE-4F78-94D8-30DD6B574236}"/>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5" name="SubTitle">
            <a:extLst>
              <a:ext uri="{FF2B5EF4-FFF2-40B4-BE49-F238E27FC236}">
                <a16:creationId xmlns:a16="http://schemas.microsoft.com/office/drawing/2014/main" id="{D1309E59-8DBD-4CB5-8E85-FC18A6C01388}"/>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6" name="Title">
            <a:extLst>
              <a:ext uri="{FF2B5EF4-FFF2-40B4-BE49-F238E27FC236}">
                <a16:creationId xmlns:a16="http://schemas.microsoft.com/office/drawing/2014/main" id="{A45B0802-64E6-4DF5-BA53-8951DDF6DE05}"/>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155550301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Standard w/o SubTitle">
    <p:bg>
      <p:bgRef idx="1001">
        <a:schemeClr val="bg1"/>
      </p:bgRef>
    </p:bg>
    <p:spTree>
      <p:nvGrpSpPr>
        <p:cNvPr id="1" name=""/>
        <p:cNvGrpSpPr/>
        <p:nvPr/>
      </p:nvGrpSpPr>
      <p:grpSpPr>
        <a:xfrm>
          <a:off x="0" y="0"/>
          <a:ext cx="0" cy="0"/>
          <a:chOff x="0" y="0"/>
          <a:chExt cx="0" cy="0"/>
        </a:xfrm>
      </p:grpSpPr>
      <p:sp>
        <p:nvSpPr>
          <p:cNvPr id="9" name="SlideNumber">
            <a:extLst>
              <a:ext uri="{FF2B5EF4-FFF2-40B4-BE49-F238E27FC236}">
                <a16:creationId xmlns:a16="http://schemas.microsoft.com/office/drawing/2014/main" id="{6A7A6B2C-1A41-4258-87D4-9CFD670E0FDE}"/>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6" name="Footer">
            <a:extLst>
              <a:ext uri="{FF2B5EF4-FFF2-40B4-BE49-F238E27FC236}">
                <a16:creationId xmlns:a16="http://schemas.microsoft.com/office/drawing/2014/main" id="{4A285C96-D82B-4FF7-BB27-6FE3EB47ABA3}"/>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3" name="Content">
            <a:extLst>
              <a:ext uri="{FF2B5EF4-FFF2-40B4-BE49-F238E27FC236}">
                <a16:creationId xmlns:a16="http://schemas.microsoft.com/office/drawing/2014/main" id="{4373F329-3CE9-4532-AD53-24697B5CE2AD}"/>
              </a:ext>
            </a:extLst>
          </p:cNvPr>
          <p:cNvSpPr>
            <a:spLocks noGrp="1"/>
          </p:cNvSpPr>
          <p:nvPr>
            <p:ph sz="quarter" idx="16" hasCustomPrompt="1"/>
          </p:nvPr>
        </p:nvSpPr>
        <p:spPr>
          <a:xfrm>
            <a:off x="482600" y="1841500"/>
            <a:ext cx="112268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5" name="Arrow">
            <a:extLst>
              <a:ext uri="{FF2B5EF4-FFF2-40B4-BE49-F238E27FC236}">
                <a16:creationId xmlns:a16="http://schemas.microsoft.com/office/drawing/2014/main" id="{7EE74808-8D63-4212-B986-B17009F96035}"/>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0" name="Title">
            <a:extLst>
              <a:ext uri="{FF2B5EF4-FFF2-40B4-BE49-F238E27FC236}">
                <a16:creationId xmlns:a16="http://schemas.microsoft.com/office/drawing/2014/main" id="{F42C2AD1-D8AB-4BE6-A29D-F7C6A4A942EE}"/>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178802112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Standard Internal">
    <p:bg>
      <p:bgPr>
        <a:solidFill>
          <a:schemeClr val="bg1">
            <a:lumMod val="85000"/>
          </a:schemeClr>
        </a:solidFill>
        <a:effectLst/>
      </p:bgPr>
    </p:bg>
    <p:spTree>
      <p:nvGrpSpPr>
        <p:cNvPr id="1" name=""/>
        <p:cNvGrpSpPr/>
        <p:nvPr/>
      </p:nvGrpSpPr>
      <p:grpSpPr>
        <a:xfrm>
          <a:off x="0" y="0"/>
          <a:ext cx="0" cy="0"/>
          <a:chOff x="0" y="0"/>
          <a:chExt cx="0" cy="0"/>
        </a:xfrm>
      </p:grpSpPr>
      <p:sp>
        <p:nvSpPr>
          <p:cNvPr id="9" name="SlideNumber">
            <a:extLst>
              <a:ext uri="{FF2B5EF4-FFF2-40B4-BE49-F238E27FC236}">
                <a16:creationId xmlns:a16="http://schemas.microsoft.com/office/drawing/2014/main" id="{51BAED22-0C31-4621-B82D-0B373CE147A4}"/>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3" name="Footer">
            <a:extLst>
              <a:ext uri="{FF2B5EF4-FFF2-40B4-BE49-F238E27FC236}">
                <a16:creationId xmlns:a16="http://schemas.microsoft.com/office/drawing/2014/main" id="{C7A3FD53-A4E8-4438-A723-5C8127DECC08}"/>
              </a:ext>
            </a:extLst>
          </p:cNvPr>
          <p:cNvSpPr txBox="1"/>
          <p:nvPr userDrawn="1"/>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defPPr>
              <a:defRPr lang="de-DE"/>
            </a:defPPr>
            <a:lvl1pPr marL="0" lvl="0" indent="0" defTabSz="762000" eaLnBrk="1" latinLnBrk="0" hangingPunct="1">
              <a:lnSpc>
                <a:spcPct val="100000"/>
              </a:lnSpc>
              <a:spcAft>
                <a:spcPts val="0"/>
              </a:spcAft>
              <a:buClr>
                <a:schemeClr val="tx1"/>
              </a:buClr>
              <a:buFont typeface="Calibri Light" panose="020F0302020204030204" pitchFamily="34" charset="0"/>
              <a:buNone/>
              <a:defRPr sz="900" i="0" cap="none" baseline="0">
                <a:solidFill>
                  <a:srgbClr val="58585A"/>
                </a:solidFill>
                <a:latin typeface="+mn-lt"/>
              </a:defRPr>
            </a:lvl1pPr>
            <a:lvl2pPr marL="800100" indent="-342900" defTabSz="914400" eaLnBrk="1" latinLnBrk="0" hangingPunct="1">
              <a:lnSpc>
                <a:spcPct val="100000"/>
              </a:lnSpc>
              <a:spcBef>
                <a:spcPts val="400"/>
              </a:spcBef>
              <a:spcAft>
                <a:spcPts val="0"/>
              </a:spcAft>
              <a:buClr>
                <a:schemeClr val="tx1"/>
              </a:buClr>
              <a:buFont typeface="Calibri Light" panose="020F0302020204030204" pitchFamily="34" charset="0"/>
              <a:buChar char="›"/>
              <a:defRPr sz="2000" baseline="0">
                <a:solidFill>
                  <a:srgbClr val="58585A"/>
                </a:solidFill>
              </a:defRPr>
            </a:lvl2pPr>
            <a:lvl3pPr marL="1200150" indent="-285750" defTabSz="914400" eaLnBrk="1" latinLnBrk="0" hangingPunct="1">
              <a:lnSpc>
                <a:spcPct val="100000"/>
              </a:lnSpc>
              <a:spcBef>
                <a:spcPts val="400"/>
              </a:spcBef>
              <a:buClr>
                <a:schemeClr val="tx1"/>
              </a:buClr>
              <a:buFont typeface="Calibri Light" panose="020F0302020204030204" pitchFamily="34" charset="0"/>
              <a:buChar char="›"/>
              <a:defRPr sz="1800" baseline="0">
                <a:solidFill>
                  <a:srgbClr val="58585A"/>
                </a:solidFill>
              </a:defRPr>
            </a:lvl3pPr>
            <a:lvl4pPr marL="1657350" indent="-285750" defTabSz="914400" eaLnBrk="1" latinLnBrk="0" hangingPunct="1">
              <a:lnSpc>
                <a:spcPct val="100000"/>
              </a:lnSpc>
              <a:spcBef>
                <a:spcPts val="400"/>
              </a:spcBef>
              <a:buClr>
                <a:schemeClr val="tx1"/>
              </a:buClr>
              <a:buFont typeface="Calibri Light" panose="020F0302020204030204" pitchFamily="34" charset="0"/>
              <a:buChar char="›"/>
              <a:defRPr sz="1600" baseline="0">
                <a:solidFill>
                  <a:srgbClr val="58585A"/>
                </a:solidFill>
              </a:defRPr>
            </a:lvl4pPr>
            <a:lvl5pPr marL="2114550" indent="-285750" defTabSz="914400" eaLnBrk="1" latinLnBrk="0" hangingPunct="1">
              <a:lnSpc>
                <a:spcPct val="100000"/>
              </a:lnSpc>
              <a:spcBef>
                <a:spcPts val="400"/>
              </a:spcBef>
              <a:buClr>
                <a:schemeClr val="tx1"/>
              </a:buClr>
              <a:buFont typeface="Calibri Light" panose="020F0302020204030204" pitchFamily="34" charset="0"/>
              <a:buChar char="›"/>
              <a:defRPr sz="1600" baseline="0">
                <a:solidFill>
                  <a:srgbClr val="58585A"/>
                </a:solidFill>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lvl="0">
              <a:lnSpc>
                <a:spcPct val="100000"/>
              </a:lnSpc>
              <a:spcBef>
                <a:spcPts val="0"/>
              </a:spcBef>
              <a:spcAft>
                <a:spcPts val="0"/>
              </a:spcAft>
            </a:pPr>
            <a:r>
              <a:rPr lang="en-US" noProof="0">
                <a:solidFill>
                  <a:schemeClr val="tx1"/>
                </a:solidFill>
              </a:rPr>
              <a:t>Internal Slide, don't present to Customer!</a:t>
            </a:r>
            <a:endParaRPr lang="en-US" noProof="0" dirty="0">
              <a:solidFill>
                <a:schemeClr val="tx1"/>
              </a:solidFill>
            </a:endParaRPr>
          </a:p>
        </p:txBody>
      </p:sp>
      <p:sp>
        <p:nvSpPr>
          <p:cNvPr id="12" name="Content">
            <a:extLst>
              <a:ext uri="{FF2B5EF4-FFF2-40B4-BE49-F238E27FC236}">
                <a16:creationId xmlns:a16="http://schemas.microsoft.com/office/drawing/2014/main" id="{CEB00E52-253C-4245-AA9D-650C9D9650D1}"/>
              </a:ext>
            </a:extLst>
          </p:cNvPr>
          <p:cNvSpPr>
            <a:spLocks noGrp="1"/>
          </p:cNvSpPr>
          <p:nvPr>
            <p:ph sz="quarter" idx="16" hasCustomPrompt="1"/>
          </p:nvPr>
        </p:nvSpPr>
        <p:spPr>
          <a:xfrm>
            <a:off x="482600" y="1841500"/>
            <a:ext cx="112268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9" name="Arrow">
            <a:extLst>
              <a:ext uri="{FF2B5EF4-FFF2-40B4-BE49-F238E27FC236}">
                <a16:creationId xmlns:a16="http://schemas.microsoft.com/office/drawing/2014/main" id="{1A85EF88-5A57-4153-B9AB-7FCE0EA0F71A}"/>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0" name="SubTitle">
            <a:extLst>
              <a:ext uri="{FF2B5EF4-FFF2-40B4-BE49-F238E27FC236}">
                <a16:creationId xmlns:a16="http://schemas.microsoft.com/office/drawing/2014/main" id="{2E36B594-32DD-4BF8-8396-A289FBEC46EC}"/>
              </a:ext>
            </a:extLst>
          </p:cNvPr>
          <p:cNvSpPr>
            <a:spLocks noGrp="1"/>
          </p:cNvSpPr>
          <p:nvPr>
            <p:ph type="body" sz="quarter" idx="14" hasCustomPrompt="1"/>
            <p:custDataLst>
              <p:tags r:id="rId1"/>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1" name="Title">
            <a:extLst>
              <a:ext uri="{FF2B5EF4-FFF2-40B4-BE49-F238E27FC236}">
                <a16:creationId xmlns:a16="http://schemas.microsoft.com/office/drawing/2014/main" id="{8651ED92-0DA9-4982-B4D8-235146FB6A36}"/>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264163271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Standard Internal w/o SubTitle">
    <p:bg>
      <p:bgPr>
        <a:solidFill>
          <a:schemeClr val="bg1">
            <a:lumMod val="85000"/>
          </a:schemeClr>
        </a:solidFill>
        <a:effectLst/>
      </p:bgPr>
    </p:bg>
    <p:spTree>
      <p:nvGrpSpPr>
        <p:cNvPr id="1" name=""/>
        <p:cNvGrpSpPr/>
        <p:nvPr/>
      </p:nvGrpSpPr>
      <p:grpSpPr>
        <a:xfrm>
          <a:off x="0" y="0"/>
          <a:ext cx="0" cy="0"/>
          <a:chOff x="0" y="0"/>
          <a:chExt cx="0" cy="0"/>
        </a:xfrm>
      </p:grpSpPr>
      <p:sp>
        <p:nvSpPr>
          <p:cNvPr id="8" name="SlideNumber">
            <a:extLst>
              <a:ext uri="{FF2B5EF4-FFF2-40B4-BE49-F238E27FC236}">
                <a16:creationId xmlns:a16="http://schemas.microsoft.com/office/drawing/2014/main" id="{35747BD4-557B-42B2-88EF-D124BE2AB26E}"/>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9" name="Footer"/>
          <p:cNvSpPr txBox="1"/>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defPPr>
              <a:defRPr lang="de-DE"/>
            </a:defPPr>
            <a:lvl1pPr marL="0" lvl="0" indent="0" defTabSz="762000" eaLnBrk="1" latinLnBrk="0" hangingPunct="1">
              <a:lnSpc>
                <a:spcPct val="100000"/>
              </a:lnSpc>
              <a:spcAft>
                <a:spcPts val="0"/>
              </a:spcAft>
              <a:buClr>
                <a:schemeClr val="tx1"/>
              </a:buClr>
              <a:buFont typeface="Calibri Light" panose="020F0302020204030204" pitchFamily="34" charset="0"/>
              <a:buNone/>
              <a:defRPr sz="900" i="0" cap="none" baseline="0">
                <a:solidFill>
                  <a:srgbClr val="58585A"/>
                </a:solidFill>
                <a:latin typeface="+mn-lt"/>
              </a:defRPr>
            </a:lvl1pPr>
            <a:lvl2pPr marL="800100" indent="-342900" defTabSz="914400" eaLnBrk="1" latinLnBrk="0" hangingPunct="1">
              <a:lnSpc>
                <a:spcPct val="100000"/>
              </a:lnSpc>
              <a:spcBef>
                <a:spcPts val="400"/>
              </a:spcBef>
              <a:spcAft>
                <a:spcPts val="0"/>
              </a:spcAft>
              <a:buClr>
                <a:schemeClr val="tx1"/>
              </a:buClr>
              <a:buFont typeface="Calibri Light" panose="020F0302020204030204" pitchFamily="34" charset="0"/>
              <a:buChar char="›"/>
              <a:defRPr sz="2000" baseline="0">
                <a:solidFill>
                  <a:srgbClr val="58585A"/>
                </a:solidFill>
              </a:defRPr>
            </a:lvl2pPr>
            <a:lvl3pPr marL="1200150" indent="-285750" defTabSz="914400" eaLnBrk="1" latinLnBrk="0" hangingPunct="1">
              <a:lnSpc>
                <a:spcPct val="100000"/>
              </a:lnSpc>
              <a:spcBef>
                <a:spcPts val="400"/>
              </a:spcBef>
              <a:buClr>
                <a:schemeClr val="tx1"/>
              </a:buClr>
              <a:buFont typeface="Calibri Light" panose="020F0302020204030204" pitchFamily="34" charset="0"/>
              <a:buChar char="›"/>
              <a:defRPr sz="1800" baseline="0">
                <a:solidFill>
                  <a:srgbClr val="58585A"/>
                </a:solidFill>
              </a:defRPr>
            </a:lvl3pPr>
            <a:lvl4pPr marL="1657350" indent="-285750" defTabSz="914400" eaLnBrk="1" latinLnBrk="0" hangingPunct="1">
              <a:lnSpc>
                <a:spcPct val="100000"/>
              </a:lnSpc>
              <a:spcBef>
                <a:spcPts val="400"/>
              </a:spcBef>
              <a:buClr>
                <a:schemeClr val="tx1"/>
              </a:buClr>
              <a:buFont typeface="Calibri Light" panose="020F0302020204030204" pitchFamily="34" charset="0"/>
              <a:buChar char="›"/>
              <a:defRPr sz="1600" baseline="0">
                <a:solidFill>
                  <a:srgbClr val="58585A"/>
                </a:solidFill>
              </a:defRPr>
            </a:lvl4pPr>
            <a:lvl5pPr marL="2114550" indent="-285750" defTabSz="914400" eaLnBrk="1" latinLnBrk="0" hangingPunct="1">
              <a:lnSpc>
                <a:spcPct val="100000"/>
              </a:lnSpc>
              <a:spcBef>
                <a:spcPts val="400"/>
              </a:spcBef>
              <a:buClr>
                <a:schemeClr val="tx1"/>
              </a:buClr>
              <a:buFont typeface="Calibri Light" panose="020F0302020204030204" pitchFamily="34" charset="0"/>
              <a:buChar char="›"/>
              <a:defRPr sz="1600" baseline="0">
                <a:solidFill>
                  <a:srgbClr val="58585A"/>
                </a:solidFill>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lvl="0">
              <a:lnSpc>
                <a:spcPct val="100000"/>
              </a:lnSpc>
              <a:spcBef>
                <a:spcPts val="0"/>
              </a:spcBef>
              <a:spcAft>
                <a:spcPts val="0"/>
              </a:spcAft>
            </a:pPr>
            <a:r>
              <a:rPr lang="en-US" noProof="0">
                <a:solidFill>
                  <a:schemeClr val="tx1"/>
                </a:solidFill>
              </a:rPr>
              <a:t>Internal Slide, don't present to Customer!</a:t>
            </a:r>
            <a:endParaRPr lang="en-US" noProof="0" dirty="0">
              <a:solidFill>
                <a:schemeClr val="tx1"/>
              </a:solidFill>
            </a:endParaRPr>
          </a:p>
        </p:txBody>
      </p:sp>
      <p:sp>
        <p:nvSpPr>
          <p:cNvPr id="11" name="Content">
            <a:extLst>
              <a:ext uri="{FF2B5EF4-FFF2-40B4-BE49-F238E27FC236}">
                <a16:creationId xmlns:a16="http://schemas.microsoft.com/office/drawing/2014/main" id="{F1BF2888-CA3E-464B-A285-D1335C80855E}"/>
              </a:ext>
            </a:extLst>
          </p:cNvPr>
          <p:cNvSpPr>
            <a:spLocks noGrp="1"/>
          </p:cNvSpPr>
          <p:nvPr>
            <p:ph sz="quarter" idx="16" hasCustomPrompt="1"/>
          </p:nvPr>
        </p:nvSpPr>
        <p:spPr>
          <a:xfrm>
            <a:off x="482600" y="1841500"/>
            <a:ext cx="112268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7" name="Arrow">
            <a:extLst>
              <a:ext uri="{FF2B5EF4-FFF2-40B4-BE49-F238E27FC236}">
                <a16:creationId xmlns:a16="http://schemas.microsoft.com/office/drawing/2014/main" id="{6AD9E558-04C2-4441-84BB-02C452B7A1F2}"/>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0" name="Title">
            <a:extLst>
              <a:ext uri="{FF2B5EF4-FFF2-40B4-BE49-F238E27FC236}">
                <a16:creationId xmlns:a16="http://schemas.microsoft.com/office/drawing/2014/main" id="{2E024C9B-36ED-4C56-B292-63C21666CEE8}"/>
              </a:ext>
            </a:extLst>
          </p:cNvPr>
          <p:cNvSpPr>
            <a:spLocks noGrp="1"/>
          </p:cNvSpPr>
          <p:nvPr>
            <p:ph type="title" hasCustomPrompt="1"/>
            <p:custDataLst>
              <p:tags r:id="rId1"/>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75391439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onclusio">
    <p:bg>
      <p:bgRef idx="1001">
        <a:schemeClr val="bg1"/>
      </p:bgRef>
    </p:bg>
    <p:spTree>
      <p:nvGrpSpPr>
        <p:cNvPr id="1" name=""/>
        <p:cNvGrpSpPr/>
        <p:nvPr/>
      </p:nvGrpSpPr>
      <p:grpSpPr>
        <a:xfrm>
          <a:off x="0" y="0"/>
          <a:ext cx="0" cy="0"/>
          <a:chOff x="0" y="0"/>
          <a:chExt cx="0" cy="0"/>
        </a:xfrm>
      </p:grpSpPr>
      <p:sp>
        <p:nvSpPr>
          <p:cNvPr id="12" name="SlideNumber">
            <a:extLst>
              <a:ext uri="{FF2B5EF4-FFF2-40B4-BE49-F238E27FC236}">
                <a16:creationId xmlns:a16="http://schemas.microsoft.com/office/drawing/2014/main" id="{A2B26773-BCA2-4917-8F3A-705AA8C69F66}"/>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8" name="Footer">
            <a:extLst>
              <a:ext uri="{FF2B5EF4-FFF2-40B4-BE49-F238E27FC236}">
                <a16:creationId xmlns:a16="http://schemas.microsoft.com/office/drawing/2014/main" id="{A5E16179-4314-411E-BF92-5035F9CB0F7A}"/>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7" name="Conclusio"/>
          <p:cNvSpPr>
            <a:spLocks noGrp="1"/>
          </p:cNvSpPr>
          <p:nvPr>
            <p:ph type="body" sz="quarter" idx="17" hasCustomPrompt="1"/>
          </p:nvPr>
        </p:nvSpPr>
        <p:spPr>
          <a:xfrm>
            <a:off x="0" y="6019800"/>
            <a:ext cx="11709400" cy="355600"/>
          </a:xfrm>
          <a:prstGeom prst="rect">
            <a:avLst/>
          </a:prstGeom>
          <a:solidFill>
            <a:schemeClr val="accent3">
              <a:lumMod val="40000"/>
              <a:lumOff val="60000"/>
            </a:schemeClr>
          </a:solidFill>
        </p:spPr>
        <p:txBody>
          <a:bodyPr wrap="square" lIns="482600" tIns="0" rIns="0" bIns="0" anchor="ctr">
            <a:noAutofit/>
          </a:bodyPr>
          <a:lstStyle>
            <a:lvl1pPr marL="0" indent="0" algn="l">
              <a:lnSpc>
                <a:spcPct val="100000"/>
              </a:lnSpc>
              <a:spcBef>
                <a:spcPts val="0"/>
              </a:spcBef>
              <a:spcAft>
                <a:spcPts val="0"/>
              </a:spcAft>
              <a:buNone/>
              <a:defRPr sz="1800" cap="none" baseline="0">
                <a:solidFill>
                  <a:schemeClr val="tx2"/>
                </a:solidFill>
              </a:defRPr>
            </a:lvl1pPr>
          </a:lstStyle>
          <a:p>
            <a:pPr lvl="0"/>
            <a:r>
              <a:rPr lang="en-US" noProof="0"/>
              <a:t>Please insert Conclusio ...</a:t>
            </a:r>
            <a:endParaRPr lang="en-US" noProof="0" dirty="0"/>
          </a:p>
        </p:txBody>
      </p:sp>
      <p:sp>
        <p:nvSpPr>
          <p:cNvPr id="5" name="Content">
            <a:extLst>
              <a:ext uri="{FF2B5EF4-FFF2-40B4-BE49-F238E27FC236}">
                <a16:creationId xmlns:a16="http://schemas.microsoft.com/office/drawing/2014/main" id="{1F66CDA7-35DD-4961-BB5E-91DCF8258729}"/>
              </a:ext>
            </a:extLst>
          </p:cNvPr>
          <p:cNvSpPr>
            <a:spLocks noGrp="1"/>
          </p:cNvSpPr>
          <p:nvPr>
            <p:ph sz="quarter" idx="18" hasCustomPrompt="1"/>
          </p:nvPr>
        </p:nvSpPr>
        <p:spPr>
          <a:xfrm>
            <a:off x="482600" y="1841500"/>
            <a:ext cx="11226800" cy="40767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20" name="Arrow">
            <a:extLst>
              <a:ext uri="{FF2B5EF4-FFF2-40B4-BE49-F238E27FC236}">
                <a16:creationId xmlns:a16="http://schemas.microsoft.com/office/drawing/2014/main" id="{5A3E84E7-6F66-4A9F-A5F0-A68E93B4BF9A}"/>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3" name="SubTitle">
            <a:extLst>
              <a:ext uri="{FF2B5EF4-FFF2-40B4-BE49-F238E27FC236}">
                <a16:creationId xmlns:a16="http://schemas.microsoft.com/office/drawing/2014/main" id="{69A867A9-5C42-4DCF-8817-AFDBFD32899B}"/>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5" name="Title">
            <a:extLst>
              <a:ext uri="{FF2B5EF4-FFF2-40B4-BE49-F238E27FC236}">
                <a16:creationId xmlns:a16="http://schemas.microsoft.com/office/drawing/2014/main" id="{749B3BD1-E0C1-42B4-8B6C-132CE059F5D1}"/>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58010106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Conclusio w/o SubTitle">
    <p:bg>
      <p:bgRef idx="1001">
        <a:schemeClr val="bg1"/>
      </p:bgRef>
    </p:bg>
    <p:spTree>
      <p:nvGrpSpPr>
        <p:cNvPr id="1" name=""/>
        <p:cNvGrpSpPr/>
        <p:nvPr/>
      </p:nvGrpSpPr>
      <p:grpSpPr>
        <a:xfrm>
          <a:off x="0" y="0"/>
          <a:ext cx="0" cy="0"/>
          <a:chOff x="0" y="0"/>
          <a:chExt cx="0" cy="0"/>
        </a:xfrm>
      </p:grpSpPr>
      <p:sp>
        <p:nvSpPr>
          <p:cNvPr id="10" name="SlideNumber">
            <a:extLst>
              <a:ext uri="{FF2B5EF4-FFF2-40B4-BE49-F238E27FC236}">
                <a16:creationId xmlns:a16="http://schemas.microsoft.com/office/drawing/2014/main" id="{BA6CE999-F25C-4242-8538-E3C31D7EFCB0}"/>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4" name="Footer">
            <a:extLst>
              <a:ext uri="{FF2B5EF4-FFF2-40B4-BE49-F238E27FC236}">
                <a16:creationId xmlns:a16="http://schemas.microsoft.com/office/drawing/2014/main" id="{DB39A84A-3436-4641-88E5-F6968C7470CD}"/>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19" name="Conclusio">
            <a:extLst>
              <a:ext uri="{FF2B5EF4-FFF2-40B4-BE49-F238E27FC236}">
                <a16:creationId xmlns:a16="http://schemas.microsoft.com/office/drawing/2014/main" id="{14CF7AEE-C1B5-415A-95DB-82C6823802B7}"/>
              </a:ext>
            </a:extLst>
          </p:cNvPr>
          <p:cNvSpPr>
            <a:spLocks noGrp="1"/>
          </p:cNvSpPr>
          <p:nvPr>
            <p:ph type="body" sz="quarter" idx="17" hasCustomPrompt="1"/>
          </p:nvPr>
        </p:nvSpPr>
        <p:spPr>
          <a:xfrm>
            <a:off x="0" y="6019800"/>
            <a:ext cx="11709400" cy="355600"/>
          </a:xfrm>
          <a:prstGeom prst="rect">
            <a:avLst/>
          </a:prstGeom>
          <a:solidFill>
            <a:schemeClr val="accent3">
              <a:lumMod val="40000"/>
              <a:lumOff val="60000"/>
            </a:schemeClr>
          </a:solidFill>
          <a:ln>
            <a:noFill/>
          </a:ln>
        </p:spPr>
        <p:txBody>
          <a:bodyPr wrap="square" lIns="482600" tIns="0" rIns="0" bIns="0" anchor="ctr">
            <a:noAutofit/>
          </a:bodyPr>
          <a:lstStyle>
            <a:lvl1pPr marL="0" indent="0" algn="l">
              <a:lnSpc>
                <a:spcPct val="100000"/>
              </a:lnSpc>
              <a:spcBef>
                <a:spcPts val="0"/>
              </a:spcBef>
              <a:spcAft>
                <a:spcPts val="0"/>
              </a:spcAft>
              <a:buNone/>
              <a:defRPr sz="1800" cap="none" baseline="0">
                <a:solidFill>
                  <a:schemeClr val="tx2"/>
                </a:solidFill>
              </a:defRPr>
            </a:lvl1pPr>
          </a:lstStyle>
          <a:p>
            <a:pPr lvl="0"/>
            <a:r>
              <a:rPr lang="en-US" noProof="0"/>
              <a:t>Please insert Conclusio ...</a:t>
            </a:r>
            <a:endParaRPr lang="en-US" noProof="0" dirty="0"/>
          </a:p>
        </p:txBody>
      </p:sp>
      <p:sp>
        <p:nvSpPr>
          <p:cNvPr id="4" name="Content">
            <a:extLst>
              <a:ext uri="{FF2B5EF4-FFF2-40B4-BE49-F238E27FC236}">
                <a16:creationId xmlns:a16="http://schemas.microsoft.com/office/drawing/2014/main" id="{0710BF42-4232-4CE1-80EE-087C96EEA4B9}"/>
              </a:ext>
            </a:extLst>
          </p:cNvPr>
          <p:cNvSpPr>
            <a:spLocks noGrp="1"/>
          </p:cNvSpPr>
          <p:nvPr>
            <p:ph sz="quarter" idx="18" hasCustomPrompt="1"/>
          </p:nvPr>
        </p:nvSpPr>
        <p:spPr>
          <a:xfrm>
            <a:off x="482600" y="1841500"/>
            <a:ext cx="11226800" cy="40767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6" name="Arrow">
            <a:extLst>
              <a:ext uri="{FF2B5EF4-FFF2-40B4-BE49-F238E27FC236}">
                <a16:creationId xmlns:a16="http://schemas.microsoft.com/office/drawing/2014/main" id="{8D8E93E9-275B-4581-A824-EF149DF7F2DC}"/>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1" name="Title">
            <a:extLst>
              <a:ext uri="{FF2B5EF4-FFF2-40B4-BE49-F238E27FC236}">
                <a16:creationId xmlns:a16="http://schemas.microsoft.com/office/drawing/2014/main" id="{C0653614-708D-476C-BE7B-5758577F9AE5}"/>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2504820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Empty">
    <p:bg>
      <p:bgRef idx="1001">
        <a:schemeClr val="bg1"/>
      </p:bgRef>
    </p:bg>
    <p:spTree>
      <p:nvGrpSpPr>
        <p:cNvPr id="1" name=""/>
        <p:cNvGrpSpPr/>
        <p:nvPr/>
      </p:nvGrpSpPr>
      <p:grpSpPr>
        <a:xfrm>
          <a:off x="0" y="0"/>
          <a:ext cx="0" cy="0"/>
          <a:chOff x="0" y="0"/>
          <a:chExt cx="0" cy="0"/>
        </a:xfrm>
      </p:grpSpPr>
      <p:sp>
        <p:nvSpPr>
          <p:cNvPr id="9" name="SlideNumber">
            <a:extLst>
              <a:ext uri="{FF2B5EF4-FFF2-40B4-BE49-F238E27FC236}">
                <a16:creationId xmlns:a16="http://schemas.microsoft.com/office/drawing/2014/main" id="{E17BC9E8-01EF-452A-8AAB-A7053862E1DA}"/>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2" name="Footer">
            <a:extLst>
              <a:ext uri="{FF2B5EF4-FFF2-40B4-BE49-F238E27FC236}">
                <a16:creationId xmlns:a16="http://schemas.microsoft.com/office/drawing/2014/main" id="{9EF31940-85B7-4F52-B213-D7CE497CFB91}"/>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15" name="Arrow">
            <a:extLst>
              <a:ext uri="{FF2B5EF4-FFF2-40B4-BE49-F238E27FC236}">
                <a16:creationId xmlns:a16="http://schemas.microsoft.com/office/drawing/2014/main" id="{897B2315-99CD-4CF7-9C7F-7CB7F35B9386}"/>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9" name="SubTitle">
            <a:extLst>
              <a:ext uri="{FF2B5EF4-FFF2-40B4-BE49-F238E27FC236}">
                <a16:creationId xmlns:a16="http://schemas.microsoft.com/office/drawing/2014/main" id="{70701D4C-1EF0-4D8E-BF58-777A727DA9BC}"/>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0" name="Title">
            <a:extLst>
              <a:ext uri="{FF2B5EF4-FFF2-40B4-BE49-F238E27FC236}">
                <a16:creationId xmlns:a16="http://schemas.microsoft.com/office/drawing/2014/main" id="{0CA99BD9-3B2C-4E88-AE88-1128DC5334F5}"/>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309258409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Empty w/o SubTitle">
    <p:bg>
      <p:bgRef idx="1001">
        <a:schemeClr val="bg1"/>
      </p:bgRef>
    </p:bg>
    <p:spTree>
      <p:nvGrpSpPr>
        <p:cNvPr id="1" name=""/>
        <p:cNvGrpSpPr/>
        <p:nvPr/>
      </p:nvGrpSpPr>
      <p:grpSpPr>
        <a:xfrm>
          <a:off x="0" y="0"/>
          <a:ext cx="0" cy="0"/>
          <a:chOff x="0" y="0"/>
          <a:chExt cx="0" cy="0"/>
        </a:xfrm>
      </p:grpSpPr>
      <p:sp>
        <p:nvSpPr>
          <p:cNvPr id="12" name="SlideNumber">
            <a:extLst>
              <a:ext uri="{FF2B5EF4-FFF2-40B4-BE49-F238E27FC236}">
                <a16:creationId xmlns:a16="http://schemas.microsoft.com/office/drawing/2014/main" id="{B3333D0F-7E2A-42E9-BCC7-86016A74F07A}"/>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6" name="Footer">
            <a:extLst>
              <a:ext uri="{FF2B5EF4-FFF2-40B4-BE49-F238E27FC236}">
                <a16:creationId xmlns:a16="http://schemas.microsoft.com/office/drawing/2014/main" id="{2BC25BE0-772F-4AC4-9128-AEB39BFEFD81}"/>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13" name="Arrow">
            <a:extLst>
              <a:ext uri="{FF2B5EF4-FFF2-40B4-BE49-F238E27FC236}">
                <a16:creationId xmlns:a16="http://schemas.microsoft.com/office/drawing/2014/main" id="{651C5494-19E3-4D02-846F-6559DED93A86}"/>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4" name="Title">
            <a:extLst>
              <a:ext uri="{FF2B5EF4-FFF2-40B4-BE49-F238E27FC236}">
                <a16:creationId xmlns:a16="http://schemas.microsoft.com/office/drawing/2014/main" id="{4DC5EC75-C8E6-4A62-982B-9CE00F16B20F}"/>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159154119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Empty Conclusio">
    <p:bg>
      <p:bgRef idx="1001">
        <a:schemeClr val="bg1"/>
      </p:bgRef>
    </p:bg>
    <p:spTree>
      <p:nvGrpSpPr>
        <p:cNvPr id="1" name=""/>
        <p:cNvGrpSpPr/>
        <p:nvPr/>
      </p:nvGrpSpPr>
      <p:grpSpPr>
        <a:xfrm>
          <a:off x="0" y="0"/>
          <a:ext cx="0" cy="0"/>
          <a:chOff x="0" y="0"/>
          <a:chExt cx="0" cy="0"/>
        </a:xfrm>
      </p:grpSpPr>
      <p:sp>
        <p:nvSpPr>
          <p:cNvPr id="9" name="SlideNumber">
            <a:extLst>
              <a:ext uri="{FF2B5EF4-FFF2-40B4-BE49-F238E27FC236}">
                <a16:creationId xmlns:a16="http://schemas.microsoft.com/office/drawing/2014/main" id="{E17BC9E8-01EF-452A-8AAB-A7053862E1DA}"/>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2" name="Footer">
            <a:extLst>
              <a:ext uri="{FF2B5EF4-FFF2-40B4-BE49-F238E27FC236}">
                <a16:creationId xmlns:a16="http://schemas.microsoft.com/office/drawing/2014/main" id="{9EF31940-85B7-4F52-B213-D7CE497CFB91}"/>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15" name="Arrow">
            <a:extLst>
              <a:ext uri="{FF2B5EF4-FFF2-40B4-BE49-F238E27FC236}">
                <a16:creationId xmlns:a16="http://schemas.microsoft.com/office/drawing/2014/main" id="{897B2315-99CD-4CF7-9C7F-7CB7F35B9386}"/>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9" name="SubTitle">
            <a:extLst>
              <a:ext uri="{FF2B5EF4-FFF2-40B4-BE49-F238E27FC236}">
                <a16:creationId xmlns:a16="http://schemas.microsoft.com/office/drawing/2014/main" id="{70701D4C-1EF0-4D8E-BF58-777A727DA9BC}"/>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0" name="Title">
            <a:extLst>
              <a:ext uri="{FF2B5EF4-FFF2-40B4-BE49-F238E27FC236}">
                <a16:creationId xmlns:a16="http://schemas.microsoft.com/office/drawing/2014/main" id="{0CA99BD9-3B2C-4E88-AE88-1128DC5334F5}"/>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
        <p:nvSpPr>
          <p:cNvPr id="10" name="Conclusio">
            <a:extLst>
              <a:ext uri="{FF2B5EF4-FFF2-40B4-BE49-F238E27FC236}">
                <a16:creationId xmlns:a16="http://schemas.microsoft.com/office/drawing/2014/main" id="{08D2C3DB-4B7F-4060-A3B4-F8C8A366B764}"/>
              </a:ext>
            </a:extLst>
          </p:cNvPr>
          <p:cNvSpPr>
            <a:spLocks noGrp="1"/>
          </p:cNvSpPr>
          <p:nvPr>
            <p:ph type="body" sz="quarter" idx="17" hasCustomPrompt="1"/>
          </p:nvPr>
        </p:nvSpPr>
        <p:spPr>
          <a:xfrm>
            <a:off x="0" y="6019800"/>
            <a:ext cx="11709400" cy="355600"/>
          </a:xfrm>
          <a:prstGeom prst="rect">
            <a:avLst/>
          </a:prstGeom>
          <a:solidFill>
            <a:schemeClr val="accent3">
              <a:lumMod val="40000"/>
              <a:lumOff val="60000"/>
            </a:schemeClr>
          </a:solidFill>
        </p:spPr>
        <p:txBody>
          <a:bodyPr wrap="square" lIns="482600" tIns="0" rIns="0" bIns="0" anchor="ctr">
            <a:noAutofit/>
          </a:bodyPr>
          <a:lstStyle>
            <a:lvl1pPr marL="0" indent="0" algn="l">
              <a:lnSpc>
                <a:spcPct val="100000"/>
              </a:lnSpc>
              <a:spcBef>
                <a:spcPts val="0"/>
              </a:spcBef>
              <a:spcAft>
                <a:spcPts val="0"/>
              </a:spcAft>
              <a:buNone/>
              <a:defRPr sz="1800" cap="none" baseline="0">
                <a:solidFill>
                  <a:schemeClr val="tx2"/>
                </a:solidFill>
              </a:defRPr>
            </a:lvl1pPr>
          </a:lstStyle>
          <a:p>
            <a:pPr lvl="0"/>
            <a:r>
              <a:rPr lang="en-US" noProof="0"/>
              <a:t>Please insert Conclusio ...</a:t>
            </a:r>
            <a:endParaRPr lang="en-US" noProof="0" dirty="0"/>
          </a:p>
        </p:txBody>
      </p:sp>
    </p:spTree>
    <p:extLst>
      <p:ext uri="{BB962C8B-B14F-4D97-AF65-F5344CB8AC3E}">
        <p14:creationId xmlns:p14="http://schemas.microsoft.com/office/powerpoint/2010/main" val="16439246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Empty Conclusio w/o SubTitle">
    <p:bg>
      <p:bgRef idx="1001">
        <a:schemeClr val="bg1"/>
      </p:bgRef>
    </p:bg>
    <p:spTree>
      <p:nvGrpSpPr>
        <p:cNvPr id="1" name=""/>
        <p:cNvGrpSpPr/>
        <p:nvPr/>
      </p:nvGrpSpPr>
      <p:grpSpPr>
        <a:xfrm>
          <a:off x="0" y="0"/>
          <a:ext cx="0" cy="0"/>
          <a:chOff x="0" y="0"/>
          <a:chExt cx="0" cy="0"/>
        </a:xfrm>
      </p:grpSpPr>
      <p:sp>
        <p:nvSpPr>
          <p:cNvPr id="9" name="SlideNumber">
            <a:extLst>
              <a:ext uri="{FF2B5EF4-FFF2-40B4-BE49-F238E27FC236}">
                <a16:creationId xmlns:a16="http://schemas.microsoft.com/office/drawing/2014/main" id="{E17BC9E8-01EF-452A-8AAB-A7053862E1DA}"/>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2" name="Footer">
            <a:extLst>
              <a:ext uri="{FF2B5EF4-FFF2-40B4-BE49-F238E27FC236}">
                <a16:creationId xmlns:a16="http://schemas.microsoft.com/office/drawing/2014/main" id="{9EF31940-85B7-4F52-B213-D7CE497CFB91}"/>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15" name="Arrow">
            <a:extLst>
              <a:ext uri="{FF2B5EF4-FFF2-40B4-BE49-F238E27FC236}">
                <a16:creationId xmlns:a16="http://schemas.microsoft.com/office/drawing/2014/main" id="{897B2315-99CD-4CF7-9C7F-7CB7F35B9386}"/>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0" name="Title">
            <a:extLst>
              <a:ext uri="{FF2B5EF4-FFF2-40B4-BE49-F238E27FC236}">
                <a16:creationId xmlns:a16="http://schemas.microsoft.com/office/drawing/2014/main" id="{0CA99BD9-3B2C-4E88-AE88-1128DC5334F5}"/>
              </a:ext>
            </a:extLst>
          </p:cNvPr>
          <p:cNvSpPr>
            <a:spLocks noGrp="1"/>
          </p:cNvSpPr>
          <p:nvPr>
            <p:ph type="title" hasCustomPrompt="1"/>
          </p:nvPr>
        </p:nvSpPr>
        <p:spPr>
          <a:xfrm>
            <a:off x="482600" y="8763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
        <p:nvSpPr>
          <p:cNvPr id="10" name="Conclusio">
            <a:extLst>
              <a:ext uri="{FF2B5EF4-FFF2-40B4-BE49-F238E27FC236}">
                <a16:creationId xmlns:a16="http://schemas.microsoft.com/office/drawing/2014/main" id="{08D2C3DB-4B7F-4060-A3B4-F8C8A366B764}"/>
              </a:ext>
            </a:extLst>
          </p:cNvPr>
          <p:cNvSpPr>
            <a:spLocks noGrp="1"/>
          </p:cNvSpPr>
          <p:nvPr>
            <p:ph type="body" sz="quarter" idx="17" hasCustomPrompt="1"/>
          </p:nvPr>
        </p:nvSpPr>
        <p:spPr>
          <a:xfrm>
            <a:off x="0" y="6019800"/>
            <a:ext cx="11709400" cy="355600"/>
          </a:xfrm>
          <a:prstGeom prst="rect">
            <a:avLst/>
          </a:prstGeom>
          <a:solidFill>
            <a:schemeClr val="accent3">
              <a:lumMod val="40000"/>
              <a:lumOff val="60000"/>
            </a:schemeClr>
          </a:solidFill>
        </p:spPr>
        <p:txBody>
          <a:bodyPr wrap="square" lIns="482600" tIns="0" rIns="0" bIns="0" anchor="ctr">
            <a:noAutofit/>
          </a:bodyPr>
          <a:lstStyle>
            <a:lvl1pPr marL="0" indent="0" algn="l">
              <a:lnSpc>
                <a:spcPct val="100000"/>
              </a:lnSpc>
              <a:spcBef>
                <a:spcPts val="0"/>
              </a:spcBef>
              <a:spcAft>
                <a:spcPts val="0"/>
              </a:spcAft>
              <a:buNone/>
              <a:defRPr sz="1800" cap="none" baseline="0">
                <a:solidFill>
                  <a:schemeClr val="tx2"/>
                </a:solidFill>
              </a:defRPr>
            </a:lvl1pPr>
          </a:lstStyle>
          <a:p>
            <a:pPr lvl="0"/>
            <a:r>
              <a:rPr lang="en-US" noProof="0"/>
              <a:t>Please insert Conclusio ...</a:t>
            </a:r>
            <a:endParaRPr lang="en-US" noProof="0" dirty="0"/>
          </a:p>
        </p:txBody>
      </p:sp>
    </p:spTree>
    <p:extLst>
      <p:ext uri="{BB962C8B-B14F-4D97-AF65-F5344CB8AC3E}">
        <p14:creationId xmlns:p14="http://schemas.microsoft.com/office/powerpoint/2010/main" val="233401355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Empty Internal">
    <p:bg>
      <p:bgPr>
        <a:solidFill>
          <a:schemeClr val="bg1">
            <a:lumMod val="85000"/>
          </a:schemeClr>
        </a:solidFill>
        <a:effectLst/>
      </p:bgPr>
    </p:bg>
    <p:spTree>
      <p:nvGrpSpPr>
        <p:cNvPr id="1" name=""/>
        <p:cNvGrpSpPr/>
        <p:nvPr/>
      </p:nvGrpSpPr>
      <p:grpSpPr>
        <a:xfrm>
          <a:off x="0" y="0"/>
          <a:ext cx="0" cy="0"/>
          <a:chOff x="0" y="0"/>
          <a:chExt cx="0" cy="0"/>
        </a:xfrm>
      </p:grpSpPr>
      <p:sp>
        <p:nvSpPr>
          <p:cNvPr id="9" name="SlideNumber">
            <a:extLst>
              <a:ext uri="{FF2B5EF4-FFF2-40B4-BE49-F238E27FC236}">
                <a16:creationId xmlns:a16="http://schemas.microsoft.com/office/drawing/2014/main" id="{E17BC9E8-01EF-452A-8AAB-A7053862E1DA}"/>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3" name="Footer">
            <a:extLst>
              <a:ext uri="{FF2B5EF4-FFF2-40B4-BE49-F238E27FC236}">
                <a16:creationId xmlns:a16="http://schemas.microsoft.com/office/drawing/2014/main" id="{9F89535F-C0BB-41C0-A21D-38CC863D9DCC}"/>
              </a:ext>
            </a:extLst>
          </p:cNvPr>
          <p:cNvSpPr txBox="1"/>
          <p:nvPr userDrawn="1"/>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0" lvl="0" indent="0" defTabSz="762000" eaLnBrk="1" latinLnBrk="0" hangingPunct="1">
              <a:lnSpc>
                <a:spcPct val="100000"/>
              </a:lnSpc>
              <a:spcAft>
                <a:spcPts val="0"/>
              </a:spcAft>
              <a:buClr>
                <a:schemeClr val="tx1"/>
              </a:buClr>
              <a:buFont typeface="Calibri Light" panose="020F0302020204030204" pitchFamily="34" charset="0"/>
              <a:buNone/>
              <a:defRPr lang="de-DE" sz="900" i="0" cap="none" baseline="0" smtClean="0">
                <a:solidFill>
                  <a:srgbClr val="58585A"/>
                </a:solidFill>
                <a:latin typeface="+mn-lt"/>
              </a:defRPr>
            </a:lvl1pPr>
            <a:lvl2pPr marL="800100" indent="-342900" defTabSz="914400" eaLnBrk="1" latinLnBrk="0" hangingPunct="1">
              <a:lnSpc>
                <a:spcPct val="100000"/>
              </a:lnSpc>
              <a:spcBef>
                <a:spcPts val="400"/>
              </a:spcBef>
              <a:spcAft>
                <a:spcPts val="0"/>
              </a:spcAft>
              <a:buClr>
                <a:schemeClr val="tx1"/>
              </a:buClr>
              <a:buFont typeface="Calibri Light" panose="020F0302020204030204" pitchFamily="34" charset="0"/>
              <a:buChar char="›"/>
              <a:defRPr lang="de-DE" sz="2000" baseline="0" smtClean="0">
                <a:solidFill>
                  <a:srgbClr val="58585A"/>
                </a:solidFill>
              </a:defRPr>
            </a:lvl2pPr>
            <a:lvl3pPr marL="1200150" indent="-285750" defTabSz="914400" eaLnBrk="1" latinLnBrk="0" hangingPunct="1">
              <a:lnSpc>
                <a:spcPct val="100000"/>
              </a:lnSpc>
              <a:spcBef>
                <a:spcPts val="400"/>
              </a:spcBef>
              <a:buClr>
                <a:schemeClr val="tx1"/>
              </a:buClr>
              <a:buFont typeface="Calibri Light" panose="020F0302020204030204" pitchFamily="34" charset="0"/>
              <a:buChar char="›"/>
              <a:defRPr lang="de-DE" sz="1800" baseline="0" smtClean="0">
                <a:solidFill>
                  <a:srgbClr val="58585A"/>
                </a:solidFill>
              </a:defRPr>
            </a:lvl3pPr>
            <a:lvl4pPr marL="1657350" indent="-285750" defTabSz="914400" eaLnBrk="1" latinLnBrk="0" hangingPunct="1">
              <a:lnSpc>
                <a:spcPct val="100000"/>
              </a:lnSpc>
              <a:spcBef>
                <a:spcPts val="400"/>
              </a:spcBef>
              <a:buClr>
                <a:schemeClr val="tx1"/>
              </a:buClr>
              <a:buFont typeface="Calibri Light" panose="020F0302020204030204" pitchFamily="34" charset="0"/>
              <a:buChar char="›"/>
              <a:defRPr lang="de-DE" sz="1600" baseline="0" smtClean="0">
                <a:solidFill>
                  <a:srgbClr val="58585A"/>
                </a:solidFill>
              </a:defRPr>
            </a:lvl4pPr>
            <a:lvl5pPr marL="2114550" indent="-285750" defTabSz="914400" eaLnBrk="1" latinLnBrk="0" hangingPunct="1">
              <a:lnSpc>
                <a:spcPct val="100000"/>
              </a:lnSpc>
              <a:spcBef>
                <a:spcPts val="400"/>
              </a:spcBef>
              <a:buClr>
                <a:schemeClr val="tx1"/>
              </a:buClr>
              <a:buFont typeface="Calibri Light" panose="020F0302020204030204" pitchFamily="34" charset="0"/>
              <a:buChar char="›"/>
              <a:defRPr lang="de-AT" sz="1600" baseline="0" smtClean="0">
                <a:solidFill>
                  <a:srgbClr val="58585A"/>
                </a:solidFill>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lvl="0">
              <a:lnSpc>
                <a:spcPct val="100000"/>
              </a:lnSpc>
              <a:spcBef>
                <a:spcPts val="0"/>
              </a:spcBef>
              <a:spcAft>
                <a:spcPts val="0"/>
              </a:spcAft>
            </a:pPr>
            <a:r>
              <a:rPr lang="en-US" noProof="0">
                <a:solidFill>
                  <a:schemeClr val="tx1"/>
                </a:solidFill>
              </a:rPr>
              <a:t>Internal Slide, don't present to Customer!</a:t>
            </a:r>
            <a:endParaRPr lang="en-US" noProof="0" dirty="0">
              <a:solidFill>
                <a:schemeClr val="tx1"/>
              </a:solidFill>
            </a:endParaRPr>
          </a:p>
        </p:txBody>
      </p:sp>
      <p:sp>
        <p:nvSpPr>
          <p:cNvPr id="16" name="Arrow">
            <a:extLst>
              <a:ext uri="{FF2B5EF4-FFF2-40B4-BE49-F238E27FC236}">
                <a16:creationId xmlns:a16="http://schemas.microsoft.com/office/drawing/2014/main" id="{394D743C-61FB-418E-A5F9-3050A30015C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9" name="SubTitle">
            <a:extLst>
              <a:ext uri="{FF2B5EF4-FFF2-40B4-BE49-F238E27FC236}">
                <a16:creationId xmlns:a16="http://schemas.microsoft.com/office/drawing/2014/main" id="{70701D4C-1EF0-4D8E-BF58-777A727DA9BC}"/>
              </a:ext>
            </a:extLst>
          </p:cNvPr>
          <p:cNvSpPr>
            <a:spLocks noGrp="1"/>
          </p:cNvSpPr>
          <p:nvPr>
            <p:ph type="body" sz="quarter" idx="14" hasCustomPrompt="1"/>
            <p:custDataLst>
              <p:tags r:id="rId1"/>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0" name="Title">
            <a:extLst>
              <a:ext uri="{FF2B5EF4-FFF2-40B4-BE49-F238E27FC236}">
                <a16:creationId xmlns:a16="http://schemas.microsoft.com/office/drawing/2014/main" id="{0CA99BD9-3B2C-4E88-AE88-1128DC5334F5}"/>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341007177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Empty Internal w/o SubTitle">
    <p:bg>
      <p:bgPr>
        <a:solidFill>
          <a:schemeClr val="bg1">
            <a:lumMod val="85000"/>
          </a:schemeClr>
        </a:solidFill>
        <a:effectLst/>
      </p:bgPr>
    </p:bg>
    <p:spTree>
      <p:nvGrpSpPr>
        <p:cNvPr id="1" name=""/>
        <p:cNvGrpSpPr/>
        <p:nvPr/>
      </p:nvGrpSpPr>
      <p:grpSpPr>
        <a:xfrm>
          <a:off x="0" y="0"/>
          <a:ext cx="0" cy="0"/>
          <a:chOff x="0" y="0"/>
          <a:chExt cx="0" cy="0"/>
        </a:xfrm>
      </p:grpSpPr>
      <p:sp>
        <p:nvSpPr>
          <p:cNvPr id="12" name="SlideNumber">
            <a:extLst>
              <a:ext uri="{FF2B5EF4-FFF2-40B4-BE49-F238E27FC236}">
                <a16:creationId xmlns:a16="http://schemas.microsoft.com/office/drawing/2014/main" id="{B3333D0F-7E2A-42E9-BCC7-86016A74F07A}"/>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0" name="Footer">
            <a:extLst>
              <a:ext uri="{FF2B5EF4-FFF2-40B4-BE49-F238E27FC236}">
                <a16:creationId xmlns:a16="http://schemas.microsoft.com/office/drawing/2014/main" id="{65E02950-06C9-4620-B366-D7CB7F065EDF}"/>
              </a:ext>
            </a:extLst>
          </p:cNvPr>
          <p:cNvSpPr txBox="1"/>
          <p:nvPr userDrawn="1"/>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defPPr>
              <a:defRPr lang="de-DE"/>
            </a:defPPr>
            <a:lvl1pPr marL="0" lvl="0" indent="0" defTabSz="762000" eaLnBrk="1" latinLnBrk="0" hangingPunct="1">
              <a:lnSpc>
                <a:spcPct val="100000"/>
              </a:lnSpc>
              <a:spcAft>
                <a:spcPts val="0"/>
              </a:spcAft>
              <a:buClr>
                <a:schemeClr val="tx1"/>
              </a:buClr>
              <a:buFont typeface="Calibri Light" panose="020F0302020204030204" pitchFamily="34" charset="0"/>
              <a:buNone/>
              <a:defRPr sz="900" i="0" cap="none" baseline="0">
                <a:solidFill>
                  <a:srgbClr val="58585A"/>
                </a:solidFill>
                <a:latin typeface="+mn-lt"/>
              </a:defRPr>
            </a:lvl1pPr>
            <a:lvl2pPr marL="800100" indent="-342900" defTabSz="914400" eaLnBrk="1" latinLnBrk="0" hangingPunct="1">
              <a:lnSpc>
                <a:spcPct val="100000"/>
              </a:lnSpc>
              <a:spcBef>
                <a:spcPts val="400"/>
              </a:spcBef>
              <a:spcAft>
                <a:spcPts val="0"/>
              </a:spcAft>
              <a:buClr>
                <a:schemeClr val="tx1"/>
              </a:buClr>
              <a:buFont typeface="Calibri Light" panose="020F0302020204030204" pitchFamily="34" charset="0"/>
              <a:buChar char="›"/>
              <a:defRPr sz="2000" baseline="0">
                <a:solidFill>
                  <a:srgbClr val="58585A"/>
                </a:solidFill>
              </a:defRPr>
            </a:lvl2pPr>
            <a:lvl3pPr marL="1200150" indent="-285750" defTabSz="914400" eaLnBrk="1" latinLnBrk="0" hangingPunct="1">
              <a:lnSpc>
                <a:spcPct val="100000"/>
              </a:lnSpc>
              <a:spcBef>
                <a:spcPts val="400"/>
              </a:spcBef>
              <a:buClr>
                <a:schemeClr val="tx1"/>
              </a:buClr>
              <a:buFont typeface="Calibri Light" panose="020F0302020204030204" pitchFamily="34" charset="0"/>
              <a:buChar char="›"/>
              <a:defRPr sz="1800" baseline="0">
                <a:solidFill>
                  <a:srgbClr val="58585A"/>
                </a:solidFill>
              </a:defRPr>
            </a:lvl3pPr>
            <a:lvl4pPr marL="1657350" indent="-285750" defTabSz="914400" eaLnBrk="1" latinLnBrk="0" hangingPunct="1">
              <a:lnSpc>
                <a:spcPct val="100000"/>
              </a:lnSpc>
              <a:spcBef>
                <a:spcPts val="400"/>
              </a:spcBef>
              <a:buClr>
                <a:schemeClr val="tx1"/>
              </a:buClr>
              <a:buFont typeface="Calibri Light" panose="020F0302020204030204" pitchFamily="34" charset="0"/>
              <a:buChar char="›"/>
              <a:defRPr sz="1600" baseline="0">
                <a:solidFill>
                  <a:srgbClr val="58585A"/>
                </a:solidFill>
              </a:defRPr>
            </a:lvl4pPr>
            <a:lvl5pPr marL="2114550" indent="-285750" defTabSz="914400" eaLnBrk="1" latinLnBrk="0" hangingPunct="1">
              <a:lnSpc>
                <a:spcPct val="100000"/>
              </a:lnSpc>
              <a:spcBef>
                <a:spcPts val="400"/>
              </a:spcBef>
              <a:buClr>
                <a:schemeClr val="tx1"/>
              </a:buClr>
              <a:buFont typeface="Calibri Light" panose="020F0302020204030204" pitchFamily="34" charset="0"/>
              <a:buChar char="›"/>
              <a:defRPr sz="1600" baseline="0">
                <a:solidFill>
                  <a:srgbClr val="58585A"/>
                </a:solidFill>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lvl="0">
              <a:lnSpc>
                <a:spcPct val="100000"/>
              </a:lnSpc>
              <a:spcBef>
                <a:spcPts val="0"/>
              </a:spcBef>
              <a:spcAft>
                <a:spcPts val="0"/>
              </a:spcAft>
            </a:pPr>
            <a:r>
              <a:rPr lang="en-US" noProof="0">
                <a:solidFill>
                  <a:schemeClr val="tx1"/>
                </a:solidFill>
              </a:rPr>
              <a:t>Internal Slide, don't present to Customer!</a:t>
            </a:r>
            <a:endParaRPr lang="en-US" noProof="0" dirty="0">
              <a:solidFill>
                <a:schemeClr val="tx1"/>
              </a:solidFill>
            </a:endParaRPr>
          </a:p>
        </p:txBody>
      </p:sp>
      <p:sp>
        <p:nvSpPr>
          <p:cNvPr id="15" name="Arrow">
            <a:extLst>
              <a:ext uri="{FF2B5EF4-FFF2-40B4-BE49-F238E27FC236}">
                <a16:creationId xmlns:a16="http://schemas.microsoft.com/office/drawing/2014/main" id="{AB067AB9-9CC6-4047-BE7C-9F20195A99E4}"/>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4" name="Title">
            <a:extLst>
              <a:ext uri="{FF2B5EF4-FFF2-40B4-BE49-F238E27FC236}">
                <a16:creationId xmlns:a16="http://schemas.microsoft.com/office/drawing/2014/main" id="{4DC5EC75-C8E6-4A62-982B-9CE00F16B20F}"/>
              </a:ext>
            </a:extLst>
          </p:cNvPr>
          <p:cNvSpPr>
            <a:spLocks noGrp="1"/>
          </p:cNvSpPr>
          <p:nvPr>
            <p:ph type="title" hasCustomPrompt="1"/>
            <p:custDataLst>
              <p:tags r:id="rId1"/>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301544279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Only Logo and Footer">
    <p:bg>
      <p:bgRef idx="1001">
        <a:schemeClr val="bg1"/>
      </p:bgRef>
    </p:bg>
    <p:spTree>
      <p:nvGrpSpPr>
        <p:cNvPr id="1" name=""/>
        <p:cNvGrpSpPr/>
        <p:nvPr/>
      </p:nvGrpSpPr>
      <p:grpSpPr>
        <a:xfrm>
          <a:off x="0" y="0"/>
          <a:ext cx="0" cy="0"/>
          <a:chOff x="0" y="0"/>
          <a:chExt cx="0" cy="0"/>
        </a:xfrm>
      </p:grpSpPr>
      <p:sp>
        <p:nvSpPr>
          <p:cNvPr id="3" name="SlideNumber">
            <a:extLst>
              <a:ext uri="{FF2B5EF4-FFF2-40B4-BE49-F238E27FC236}">
                <a16:creationId xmlns:a16="http://schemas.microsoft.com/office/drawing/2014/main" id="{25386044-9F52-43B3-B42B-7B4C4476F9A3}"/>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Tree>
    <p:extLst>
      <p:ext uri="{BB962C8B-B14F-4D97-AF65-F5344CB8AC3E}">
        <p14:creationId xmlns:p14="http://schemas.microsoft.com/office/powerpoint/2010/main" val="336378027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omplete Empty">
    <p:bg>
      <p:bgRef idx="1001">
        <a:schemeClr val="bg1"/>
      </p:bgRef>
    </p:bg>
    <p:spTree>
      <p:nvGrpSpPr>
        <p:cNvPr id="1" name=""/>
        <p:cNvGrpSpPr/>
        <p:nvPr/>
      </p:nvGrpSpPr>
      <p:grpSpPr>
        <a:xfrm>
          <a:off x="0" y="0"/>
          <a:ext cx="0" cy="0"/>
          <a:chOff x="0" y="0"/>
          <a:chExt cx="0" cy="0"/>
        </a:xfrm>
      </p:grpSpPr>
      <p:sp>
        <p:nvSpPr>
          <p:cNvPr id="5" name="HideLogo">
            <a:extLst>
              <a:ext uri="{FF2B5EF4-FFF2-40B4-BE49-F238E27FC236}">
                <a16:creationId xmlns:a16="http://schemas.microsoft.com/office/drawing/2014/main" id="{A611FC34-678D-4AC9-9D76-530BDB33C22A}"/>
              </a:ext>
            </a:extLst>
          </p:cNvPr>
          <p:cNvSpPr/>
          <p:nvPr userDrawn="1"/>
        </p:nvSpPr>
        <p:spPr>
          <a:xfrm>
            <a:off x="9563100" y="304097"/>
            <a:ext cx="2211324" cy="6920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7221665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Two Contents">
    <p:spTree>
      <p:nvGrpSpPr>
        <p:cNvPr id="1" name=""/>
        <p:cNvGrpSpPr/>
        <p:nvPr/>
      </p:nvGrpSpPr>
      <p:grpSpPr>
        <a:xfrm>
          <a:off x="0" y="0"/>
          <a:ext cx="0" cy="0"/>
          <a:chOff x="0" y="0"/>
          <a:chExt cx="0" cy="0"/>
        </a:xfrm>
      </p:grpSpPr>
      <p:sp>
        <p:nvSpPr>
          <p:cNvPr id="11" name="SlideNumber">
            <a:extLst>
              <a:ext uri="{FF2B5EF4-FFF2-40B4-BE49-F238E27FC236}">
                <a16:creationId xmlns:a16="http://schemas.microsoft.com/office/drawing/2014/main" id="{BAC6885A-CCDE-429A-80F0-AFD88F694014}"/>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5" name="Footer">
            <a:extLst>
              <a:ext uri="{FF2B5EF4-FFF2-40B4-BE49-F238E27FC236}">
                <a16:creationId xmlns:a16="http://schemas.microsoft.com/office/drawing/2014/main" id="{37F24AED-B38E-48FC-AE37-4E071A08F3C6}"/>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2">
            <a:extLst>
              <a:ext uri="{FF2B5EF4-FFF2-40B4-BE49-F238E27FC236}">
                <a16:creationId xmlns:a16="http://schemas.microsoft.com/office/drawing/2014/main" id="{9547F828-4609-46CF-B752-822935ADE398}"/>
              </a:ext>
            </a:extLst>
          </p:cNvPr>
          <p:cNvSpPr>
            <a:spLocks noGrp="1"/>
          </p:cNvSpPr>
          <p:nvPr>
            <p:ph sz="quarter" idx="19" hasCustomPrompt="1"/>
          </p:nvPr>
        </p:nvSpPr>
        <p:spPr>
          <a:xfrm>
            <a:off x="6235700" y="1841500"/>
            <a:ext cx="5473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1">
            <a:extLst>
              <a:ext uri="{FF2B5EF4-FFF2-40B4-BE49-F238E27FC236}">
                <a16:creationId xmlns:a16="http://schemas.microsoft.com/office/drawing/2014/main" id="{0E626D81-7566-4E0A-8DEE-FA12C0E7A861}"/>
              </a:ext>
            </a:extLst>
          </p:cNvPr>
          <p:cNvSpPr>
            <a:spLocks noGrp="1"/>
          </p:cNvSpPr>
          <p:nvPr>
            <p:ph sz="quarter" idx="18" hasCustomPrompt="1"/>
          </p:nvPr>
        </p:nvSpPr>
        <p:spPr>
          <a:xfrm>
            <a:off x="482600" y="1841500"/>
            <a:ext cx="5473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7" name="Arrow">
            <a:extLst>
              <a:ext uri="{FF2B5EF4-FFF2-40B4-BE49-F238E27FC236}">
                <a16:creationId xmlns:a16="http://schemas.microsoft.com/office/drawing/2014/main" id="{C1268688-32E8-42AA-82D7-AAEBA9337586}"/>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2" name="SubTitle">
            <a:extLst>
              <a:ext uri="{FF2B5EF4-FFF2-40B4-BE49-F238E27FC236}">
                <a16:creationId xmlns:a16="http://schemas.microsoft.com/office/drawing/2014/main" id="{DF1EB40A-A1ED-4639-989E-7101E4E06C2E}"/>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3" name="Title">
            <a:extLst>
              <a:ext uri="{FF2B5EF4-FFF2-40B4-BE49-F238E27FC236}">
                <a16:creationId xmlns:a16="http://schemas.microsoft.com/office/drawing/2014/main" id="{D61B973D-D7D5-4C22-83B6-DB8C4337D257}"/>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41175416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Two Contents w/o SubTitle">
    <p:spTree>
      <p:nvGrpSpPr>
        <p:cNvPr id="1" name=""/>
        <p:cNvGrpSpPr/>
        <p:nvPr/>
      </p:nvGrpSpPr>
      <p:grpSpPr>
        <a:xfrm>
          <a:off x="0" y="0"/>
          <a:ext cx="0" cy="0"/>
          <a:chOff x="0" y="0"/>
          <a:chExt cx="0" cy="0"/>
        </a:xfrm>
      </p:grpSpPr>
      <p:sp>
        <p:nvSpPr>
          <p:cNvPr id="10" name="SlideNumber">
            <a:extLst>
              <a:ext uri="{FF2B5EF4-FFF2-40B4-BE49-F238E27FC236}">
                <a16:creationId xmlns:a16="http://schemas.microsoft.com/office/drawing/2014/main" id="{9F84FB9B-3AEF-4C32-A411-80E9C6737993}"/>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7" name="Footer">
            <a:extLst>
              <a:ext uri="{FF2B5EF4-FFF2-40B4-BE49-F238E27FC236}">
                <a16:creationId xmlns:a16="http://schemas.microsoft.com/office/drawing/2014/main" id="{977D28C7-5EF6-4185-807D-B91B2CE3E377}"/>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2">
            <a:extLst>
              <a:ext uri="{FF2B5EF4-FFF2-40B4-BE49-F238E27FC236}">
                <a16:creationId xmlns:a16="http://schemas.microsoft.com/office/drawing/2014/main" id="{9547F828-4609-46CF-B752-822935ADE398}"/>
              </a:ext>
            </a:extLst>
          </p:cNvPr>
          <p:cNvSpPr>
            <a:spLocks noGrp="1"/>
          </p:cNvSpPr>
          <p:nvPr>
            <p:ph sz="quarter" idx="19" hasCustomPrompt="1"/>
          </p:nvPr>
        </p:nvSpPr>
        <p:spPr>
          <a:xfrm>
            <a:off x="6235700" y="1841500"/>
            <a:ext cx="5473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1">
            <a:extLst>
              <a:ext uri="{FF2B5EF4-FFF2-40B4-BE49-F238E27FC236}">
                <a16:creationId xmlns:a16="http://schemas.microsoft.com/office/drawing/2014/main" id="{0E626D81-7566-4E0A-8DEE-FA12C0E7A861}"/>
              </a:ext>
            </a:extLst>
          </p:cNvPr>
          <p:cNvSpPr>
            <a:spLocks noGrp="1"/>
          </p:cNvSpPr>
          <p:nvPr>
            <p:ph sz="quarter" idx="18" hasCustomPrompt="1"/>
          </p:nvPr>
        </p:nvSpPr>
        <p:spPr>
          <a:xfrm>
            <a:off x="482600" y="1841500"/>
            <a:ext cx="5473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8" name="Arrow">
            <a:extLst>
              <a:ext uri="{FF2B5EF4-FFF2-40B4-BE49-F238E27FC236}">
                <a16:creationId xmlns:a16="http://schemas.microsoft.com/office/drawing/2014/main" id="{EEAD074B-07DC-4674-8E8D-1613D87E0706}"/>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5" name="Title">
            <a:extLst>
              <a:ext uri="{FF2B5EF4-FFF2-40B4-BE49-F238E27FC236}">
                <a16:creationId xmlns:a16="http://schemas.microsoft.com/office/drawing/2014/main" id="{97AD16CA-1643-498C-B45E-344BA82AEEA1}"/>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697880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Two Contents White left Blue right">
    <p:spTree>
      <p:nvGrpSpPr>
        <p:cNvPr id="1" name=""/>
        <p:cNvGrpSpPr/>
        <p:nvPr/>
      </p:nvGrpSpPr>
      <p:grpSpPr>
        <a:xfrm>
          <a:off x="0" y="0"/>
          <a:ext cx="0" cy="0"/>
          <a:chOff x="0" y="0"/>
          <a:chExt cx="0" cy="0"/>
        </a:xfrm>
      </p:grpSpPr>
      <p:sp>
        <p:nvSpPr>
          <p:cNvPr id="11" name="SlideNumber">
            <a:extLst>
              <a:ext uri="{FF2B5EF4-FFF2-40B4-BE49-F238E27FC236}">
                <a16:creationId xmlns:a16="http://schemas.microsoft.com/office/drawing/2014/main" id="{503302C3-2623-4F50-BDBA-0193AAC8EC49}"/>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5" name="Footer">
            <a:extLst>
              <a:ext uri="{FF2B5EF4-FFF2-40B4-BE49-F238E27FC236}">
                <a16:creationId xmlns:a16="http://schemas.microsoft.com/office/drawing/2014/main" id="{5876CB92-22B7-4DB2-B77F-3B7DF1B8E30D}"/>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2">
            <a:extLst>
              <a:ext uri="{FF2B5EF4-FFF2-40B4-BE49-F238E27FC236}">
                <a16:creationId xmlns:a16="http://schemas.microsoft.com/office/drawing/2014/main" id="{9547F828-4609-46CF-B752-822935ADE398}"/>
              </a:ext>
            </a:extLst>
          </p:cNvPr>
          <p:cNvSpPr>
            <a:spLocks noGrp="1"/>
          </p:cNvSpPr>
          <p:nvPr>
            <p:ph sz="quarter" idx="19" hasCustomPrompt="1"/>
          </p:nvPr>
        </p:nvSpPr>
        <p:spPr>
          <a:xfrm>
            <a:off x="6235700" y="1841500"/>
            <a:ext cx="5473700" cy="4533900"/>
          </a:xfrm>
          <a:prstGeom prst="rect">
            <a:avLst/>
          </a:prstGeom>
          <a:solidFill>
            <a:schemeClr val="tx2"/>
          </a:solidFill>
        </p:spPr>
        <p:txBody>
          <a:bodyPr wrap="square" lIns="50800" tIns="50800" rIns="50800" bIns="50800" anchor="t">
            <a:normAutofit/>
          </a:bodyPr>
          <a:lstStyle>
            <a:lvl1pPr marL="270000" marR="0" indent="-270000" algn="l" defTabSz="914400" rtl="0" eaLnBrk="1" fontAlgn="auto" latinLnBrk="0" hangingPunct="1">
              <a:lnSpc>
                <a:spcPct val="100000"/>
              </a:lnSpc>
              <a:spcBef>
                <a:spcPts val="1200"/>
              </a:spcBef>
              <a:spcAft>
                <a:spcPts val="0"/>
              </a:spcAft>
              <a:buClr>
                <a:schemeClr val="bg1"/>
              </a:buClr>
              <a:buSzTx/>
              <a:buFont typeface="Calibri Light" panose="020F0302020204030204" pitchFamily="34" charset="0"/>
              <a:buChar char="›"/>
              <a:tabLst/>
              <a:defRPr>
                <a:solidFill>
                  <a:schemeClr val="bg1"/>
                </a:solidFill>
                <a:latin typeface="+mn-lt"/>
              </a:defRPr>
            </a:lvl1pPr>
            <a:lvl2pPr marL="539750" indent="-270000" algn="l">
              <a:buClr>
                <a:schemeClr val="bg1"/>
              </a:buClr>
              <a:buFont typeface="Calibri Light" panose="020F0302020204030204" pitchFamily="34" charset="0"/>
              <a:buChar char="›"/>
              <a:defRPr>
                <a:solidFill>
                  <a:schemeClr val="bg1"/>
                </a:solidFill>
                <a:latin typeface="+mn-lt"/>
              </a:defRPr>
            </a:lvl2pPr>
            <a:lvl3pPr marL="810000" indent="-270000" algn="l">
              <a:buClr>
                <a:schemeClr val="bg1"/>
              </a:buClr>
              <a:buFont typeface="Calibri Light" panose="020F0302020204030204" pitchFamily="34" charset="0"/>
              <a:buChar char="›"/>
              <a:defRPr>
                <a:solidFill>
                  <a:schemeClr val="bg1"/>
                </a:solidFill>
                <a:latin typeface="+mn-lt"/>
              </a:defRPr>
            </a:lvl3pPr>
            <a:lvl4pPr marL="1080000" indent="-270000" algn="l">
              <a:buClr>
                <a:schemeClr val="bg1"/>
              </a:buClr>
              <a:buFont typeface="Calibri Light" panose="020F0302020204030204" pitchFamily="34" charset="0"/>
              <a:buChar char="›"/>
              <a:defRPr>
                <a:solidFill>
                  <a:schemeClr val="bg1"/>
                </a:solidFill>
                <a:latin typeface="+mn-lt"/>
              </a:defRPr>
            </a:lvl4pPr>
            <a:lvl5pPr marL="1350000" indent="-270000" algn="l">
              <a:buClr>
                <a:schemeClr val="bg1"/>
              </a:buClr>
              <a:buFont typeface="Calibri Light" panose="020F0302020204030204" pitchFamily="34" charset="0"/>
              <a:buChar char="›"/>
              <a:defRPr>
                <a:solidFill>
                  <a:schemeClr val="bg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1">
            <a:extLst>
              <a:ext uri="{FF2B5EF4-FFF2-40B4-BE49-F238E27FC236}">
                <a16:creationId xmlns:a16="http://schemas.microsoft.com/office/drawing/2014/main" id="{0E626D81-7566-4E0A-8DEE-FA12C0E7A861}"/>
              </a:ext>
            </a:extLst>
          </p:cNvPr>
          <p:cNvSpPr>
            <a:spLocks noGrp="1"/>
          </p:cNvSpPr>
          <p:nvPr>
            <p:ph sz="quarter" idx="18" hasCustomPrompt="1"/>
          </p:nvPr>
        </p:nvSpPr>
        <p:spPr>
          <a:xfrm>
            <a:off x="482600" y="1841500"/>
            <a:ext cx="5473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7" name="Arrow">
            <a:extLst>
              <a:ext uri="{FF2B5EF4-FFF2-40B4-BE49-F238E27FC236}">
                <a16:creationId xmlns:a16="http://schemas.microsoft.com/office/drawing/2014/main" id="{1ACD306B-BCBA-4449-AC1C-8F3A166D251F}"/>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2" name="SubTitle">
            <a:extLst>
              <a:ext uri="{FF2B5EF4-FFF2-40B4-BE49-F238E27FC236}">
                <a16:creationId xmlns:a16="http://schemas.microsoft.com/office/drawing/2014/main" id="{F661B193-55DC-4642-8E63-BC9D252A5D7B}"/>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3" name="Title">
            <a:extLst>
              <a:ext uri="{FF2B5EF4-FFF2-40B4-BE49-F238E27FC236}">
                <a16:creationId xmlns:a16="http://schemas.microsoft.com/office/drawing/2014/main" id="{1FF1FFD4-2CAC-4BB2-90EF-4AE836568288}"/>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1254202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Two Contents White left Blue right w/o SubTitle">
    <p:spTree>
      <p:nvGrpSpPr>
        <p:cNvPr id="1" name=""/>
        <p:cNvGrpSpPr/>
        <p:nvPr/>
      </p:nvGrpSpPr>
      <p:grpSpPr>
        <a:xfrm>
          <a:off x="0" y="0"/>
          <a:ext cx="0" cy="0"/>
          <a:chOff x="0" y="0"/>
          <a:chExt cx="0" cy="0"/>
        </a:xfrm>
      </p:grpSpPr>
      <p:sp>
        <p:nvSpPr>
          <p:cNvPr id="10" name="SlideNumber">
            <a:extLst>
              <a:ext uri="{FF2B5EF4-FFF2-40B4-BE49-F238E27FC236}">
                <a16:creationId xmlns:a16="http://schemas.microsoft.com/office/drawing/2014/main" id="{4C815748-8176-407F-A1C8-7163E5EEE0C7}"/>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7" name="Footer">
            <a:extLst>
              <a:ext uri="{FF2B5EF4-FFF2-40B4-BE49-F238E27FC236}">
                <a16:creationId xmlns:a16="http://schemas.microsoft.com/office/drawing/2014/main" id="{F40B4B46-AEF6-4C41-A6BB-D9BECCB14A73}"/>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2">
            <a:extLst>
              <a:ext uri="{FF2B5EF4-FFF2-40B4-BE49-F238E27FC236}">
                <a16:creationId xmlns:a16="http://schemas.microsoft.com/office/drawing/2014/main" id="{9547F828-4609-46CF-B752-822935ADE398}"/>
              </a:ext>
            </a:extLst>
          </p:cNvPr>
          <p:cNvSpPr>
            <a:spLocks noGrp="1"/>
          </p:cNvSpPr>
          <p:nvPr>
            <p:ph sz="quarter" idx="19" hasCustomPrompt="1"/>
          </p:nvPr>
        </p:nvSpPr>
        <p:spPr>
          <a:xfrm>
            <a:off x="6235700" y="1841500"/>
            <a:ext cx="5473700" cy="4533900"/>
          </a:xfrm>
          <a:prstGeom prst="rect">
            <a:avLst/>
          </a:prstGeom>
          <a:solidFill>
            <a:schemeClr val="tx2"/>
          </a:solidFill>
        </p:spPr>
        <p:txBody>
          <a:bodyPr wrap="square" lIns="50800" tIns="50800" rIns="50800" bIns="50800" anchor="t">
            <a:normAutofit/>
          </a:bodyPr>
          <a:lstStyle>
            <a:lvl1pPr marL="270000" marR="0" indent="-270000" algn="l" defTabSz="914400" rtl="0" eaLnBrk="1" fontAlgn="auto" latinLnBrk="0" hangingPunct="1">
              <a:lnSpc>
                <a:spcPct val="100000"/>
              </a:lnSpc>
              <a:spcBef>
                <a:spcPts val="1200"/>
              </a:spcBef>
              <a:spcAft>
                <a:spcPts val="0"/>
              </a:spcAft>
              <a:buClr>
                <a:schemeClr val="bg1"/>
              </a:buClr>
              <a:buSzTx/>
              <a:buFont typeface="Calibri Light" panose="020F0302020204030204" pitchFamily="34" charset="0"/>
              <a:buChar char="›"/>
              <a:tabLst/>
              <a:defRPr>
                <a:solidFill>
                  <a:schemeClr val="bg1"/>
                </a:solidFill>
                <a:latin typeface="+mn-lt"/>
              </a:defRPr>
            </a:lvl1pPr>
            <a:lvl2pPr marL="539750" indent="-270000" algn="l">
              <a:buClr>
                <a:schemeClr val="bg1"/>
              </a:buClr>
              <a:buFont typeface="Calibri Light" panose="020F0302020204030204" pitchFamily="34" charset="0"/>
              <a:buChar char="›"/>
              <a:defRPr>
                <a:solidFill>
                  <a:schemeClr val="bg1"/>
                </a:solidFill>
                <a:latin typeface="+mn-lt"/>
              </a:defRPr>
            </a:lvl2pPr>
            <a:lvl3pPr marL="810000" indent="-270000" algn="l">
              <a:buClr>
                <a:schemeClr val="bg1"/>
              </a:buClr>
              <a:buFont typeface="Calibri Light" panose="020F0302020204030204" pitchFamily="34" charset="0"/>
              <a:buChar char="›"/>
              <a:defRPr>
                <a:solidFill>
                  <a:schemeClr val="bg1"/>
                </a:solidFill>
                <a:latin typeface="+mn-lt"/>
              </a:defRPr>
            </a:lvl3pPr>
            <a:lvl4pPr marL="1080000" indent="-270000" algn="l">
              <a:buClr>
                <a:schemeClr val="bg1"/>
              </a:buClr>
              <a:buFont typeface="Calibri Light" panose="020F0302020204030204" pitchFamily="34" charset="0"/>
              <a:buChar char="›"/>
              <a:defRPr>
                <a:solidFill>
                  <a:schemeClr val="bg1"/>
                </a:solidFill>
                <a:latin typeface="+mn-lt"/>
              </a:defRPr>
            </a:lvl4pPr>
            <a:lvl5pPr marL="1350000" indent="-270000" algn="l">
              <a:buClr>
                <a:schemeClr val="bg1"/>
              </a:buClr>
              <a:buFont typeface="Calibri Light" panose="020F0302020204030204" pitchFamily="34" charset="0"/>
              <a:buChar char="›"/>
              <a:defRPr>
                <a:solidFill>
                  <a:schemeClr val="bg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1">
            <a:extLst>
              <a:ext uri="{FF2B5EF4-FFF2-40B4-BE49-F238E27FC236}">
                <a16:creationId xmlns:a16="http://schemas.microsoft.com/office/drawing/2014/main" id="{0E626D81-7566-4E0A-8DEE-FA12C0E7A861}"/>
              </a:ext>
            </a:extLst>
          </p:cNvPr>
          <p:cNvSpPr>
            <a:spLocks noGrp="1"/>
          </p:cNvSpPr>
          <p:nvPr>
            <p:ph sz="quarter" idx="18" hasCustomPrompt="1"/>
          </p:nvPr>
        </p:nvSpPr>
        <p:spPr>
          <a:xfrm>
            <a:off x="482600" y="1841500"/>
            <a:ext cx="5473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8" name="Arrow">
            <a:extLst>
              <a:ext uri="{FF2B5EF4-FFF2-40B4-BE49-F238E27FC236}">
                <a16:creationId xmlns:a16="http://schemas.microsoft.com/office/drawing/2014/main" id="{C4657E94-6043-4D62-9344-003BCE2B37A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5" name="Title">
            <a:extLst>
              <a:ext uri="{FF2B5EF4-FFF2-40B4-BE49-F238E27FC236}">
                <a16:creationId xmlns:a16="http://schemas.microsoft.com/office/drawing/2014/main" id="{D9285D1C-EC6F-4AA3-9F7F-4DF20F18376D}"/>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33696599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Two Contents With Title">
    <p:spTree>
      <p:nvGrpSpPr>
        <p:cNvPr id="1" name=""/>
        <p:cNvGrpSpPr/>
        <p:nvPr/>
      </p:nvGrpSpPr>
      <p:grpSpPr>
        <a:xfrm>
          <a:off x="0" y="0"/>
          <a:ext cx="0" cy="0"/>
          <a:chOff x="0" y="0"/>
          <a:chExt cx="0" cy="0"/>
        </a:xfrm>
      </p:grpSpPr>
      <p:sp>
        <p:nvSpPr>
          <p:cNvPr id="13" name="SlideNumber">
            <a:extLst>
              <a:ext uri="{FF2B5EF4-FFF2-40B4-BE49-F238E27FC236}">
                <a16:creationId xmlns:a16="http://schemas.microsoft.com/office/drawing/2014/main" id="{5FCA12E5-E663-469F-A5A2-26E41680B1AC}"/>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3" name="Footer">
            <a:extLst>
              <a:ext uri="{FF2B5EF4-FFF2-40B4-BE49-F238E27FC236}">
                <a16:creationId xmlns:a16="http://schemas.microsoft.com/office/drawing/2014/main" id="{05672F1A-2897-4D2C-A0DE-6BFD463C1D0C}"/>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7" name="Content 2">
            <a:extLst>
              <a:ext uri="{FF2B5EF4-FFF2-40B4-BE49-F238E27FC236}">
                <a16:creationId xmlns:a16="http://schemas.microsoft.com/office/drawing/2014/main" id="{D484476E-B272-42EA-8392-6B2609841F96}"/>
              </a:ext>
            </a:extLst>
          </p:cNvPr>
          <p:cNvSpPr>
            <a:spLocks noGrp="1"/>
          </p:cNvSpPr>
          <p:nvPr>
            <p:ph sz="quarter" idx="17" hasCustomPrompt="1"/>
          </p:nvPr>
        </p:nvSpPr>
        <p:spPr>
          <a:xfrm>
            <a:off x="6235700" y="2222500"/>
            <a:ext cx="54737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5" name="Content Title 2"/>
          <p:cNvSpPr>
            <a:spLocks noGrp="1"/>
          </p:cNvSpPr>
          <p:nvPr>
            <p:ph type="body" sz="quarter" idx="3" hasCustomPrompt="1"/>
            <p:custDataLst>
              <p:tags r:id="rId2"/>
            </p:custDataLst>
          </p:nvPr>
        </p:nvSpPr>
        <p:spPr>
          <a:xfrm>
            <a:off x="6235700" y="1841500"/>
            <a:ext cx="54737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4" name="Content 1">
            <a:extLst>
              <a:ext uri="{FF2B5EF4-FFF2-40B4-BE49-F238E27FC236}">
                <a16:creationId xmlns:a16="http://schemas.microsoft.com/office/drawing/2014/main" id="{28EE095B-387B-4AE4-9FDD-1B47ED194442}"/>
              </a:ext>
            </a:extLst>
          </p:cNvPr>
          <p:cNvSpPr>
            <a:spLocks noGrp="1"/>
          </p:cNvSpPr>
          <p:nvPr>
            <p:ph sz="quarter" idx="16" hasCustomPrompt="1"/>
          </p:nvPr>
        </p:nvSpPr>
        <p:spPr>
          <a:xfrm>
            <a:off x="482600" y="2222500"/>
            <a:ext cx="54737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Title 1"/>
          <p:cNvSpPr>
            <a:spLocks noGrp="1"/>
          </p:cNvSpPr>
          <p:nvPr>
            <p:ph type="body" idx="1" hasCustomPrompt="1"/>
            <p:custDataLst>
              <p:tags r:id="rId3"/>
            </p:custDataLst>
          </p:nvPr>
        </p:nvSpPr>
        <p:spPr>
          <a:xfrm>
            <a:off x="482600" y="1841500"/>
            <a:ext cx="54737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20" name="Arrow">
            <a:extLst>
              <a:ext uri="{FF2B5EF4-FFF2-40B4-BE49-F238E27FC236}">
                <a16:creationId xmlns:a16="http://schemas.microsoft.com/office/drawing/2014/main" id="{84963C03-FFAD-42EE-AADD-13C9AAD09C6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4" name="SubTitle">
            <a:extLst>
              <a:ext uri="{FF2B5EF4-FFF2-40B4-BE49-F238E27FC236}">
                <a16:creationId xmlns:a16="http://schemas.microsoft.com/office/drawing/2014/main" id="{EAF40CFF-2242-47BD-BC5F-830764CECC66}"/>
              </a:ext>
            </a:extLst>
          </p:cNvPr>
          <p:cNvSpPr>
            <a:spLocks noGrp="1"/>
          </p:cNvSpPr>
          <p:nvPr>
            <p:ph type="body" sz="quarter" idx="14" hasCustomPrompt="1"/>
            <p:custDataLst>
              <p:tags r:id="rId4"/>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5" name="Title">
            <a:extLst>
              <a:ext uri="{FF2B5EF4-FFF2-40B4-BE49-F238E27FC236}">
                <a16:creationId xmlns:a16="http://schemas.microsoft.com/office/drawing/2014/main" id="{651B2FC7-3CED-4DE5-89BA-94F9E057312F}"/>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3175054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Two Contents With Title w/o SubTitle">
    <p:spTree>
      <p:nvGrpSpPr>
        <p:cNvPr id="1" name=""/>
        <p:cNvGrpSpPr/>
        <p:nvPr/>
      </p:nvGrpSpPr>
      <p:grpSpPr>
        <a:xfrm>
          <a:off x="0" y="0"/>
          <a:ext cx="0" cy="0"/>
          <a:chOff x="0" y="0"/>
          <a:chExt cx="0" cy="0"/>
        </a:xfrm>
      </p:grpSpPr>
      <p:sp>
        <p:nvSpPr>
          <p:cNvPr id="12" name="SlideNumber">
            <a:extLst>
              <a:ext uri="{FF2B5EF4-FFF2-40B4-BE49-F238E27FC236}">
                <a16:creationId xmlns:a16="http://schemas.microsoft.com/office/drawing/2014/main" id="{E7CAC75D-7715-43EC-9DDA-0AFA32A55103}"/>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8" name="Footer">
            <a:extLst>
              <a:ext uri="{FF2B5EF4-FFF2-40B4-BE49-F238E27FC236}">
                <a16:creationId xmlns:a16="http://schemas.microsoft.com/office/drawing/2014/main" id="{EA683612-77B6-4904-B536-10BBCB17B9F5}"/>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7" name="Content 2">
            <a:extLst>
              <a:ext uri="{FF2B5EF4-FFF2-40B4-BE49-F238E27FC236}">
                <a16:creationId xmlns:a16="http://schemas.microsoft.com/office/drawing/2014/main" id="{D484476E-B272-42EA-8392-6B2609841F96}"/>
              </a:ext>
            </a:extLst>
          </p:cNvPr>
          <p:cNvSpPr>
            <a:spLocks noGrp="1"/>
          </p:cNvSpPr>
          <p:nvPr>
            <p:ph sz="quarter" idx="17" hasCustomPrompt="1"/>
          </p:nvPr>
        </p:nvSpPr>
        <p:spPr>
          <a:xfrm>
            <a:off x="6235700" y="2222500"/>
            <a:ext cx="54737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5" name="Content Title 2"/>
          <p:cNvSpPr>
            <a:spLocks noGrp="1"/>
          </p:cNvSpPr>
          <p:nvPr>
            <p:ph type="body" sz="quarter" idx="3" hasCustomPrompt="1"/>
            <p:custDataLst>
              <p:tags r:id="rId2"/>
            </p:custDataLst>
          </p:nvPr>
        </p:nvSpPr>
        <p:spPr>
          <a:xfrm>
            <a:off x="6235700" y="1841500"/>
            <a:ext cx="54737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4" name="Content 1">
            <a:extLst>
              <a:ext uri="{FF2B5EF4-FFF2-40B4-BE49-F238E27FC236}">
                <a16:creationId xmlns:a16="http://schemas.microsoft.com/office/drawing/2014/main" id="{28EE095B-387B-4AE4-9FDD-1B47ED194442}"/>
              </a:ext>
            </a:extLst>
          </p:cNvPr>
          <p:cNvSpPr>
            <a:spLocks noGrp="1"/>
          </p:cNvSpPr>
          <p:nvPr>
            <p:ph sz="quarter" idx="16" hasCustomPrompt="1"/>
          </p:nvPr>
        </p:nvSpPr>
        <p:spPr>
          <a:xfrm>
            <a:off x="482600" y="2222500"/>
            <a:ext cx="54737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Title 1"/>
          <p:cNvSpPr>
            <a:spLocks noGrp="1"/>
          </p:cNvSpPr>
          <p:nvPr>
            <p:ph type="body" idx="1" hasCustomPrompt="1"/>
            <p:custDataLst>
              <p:tags r:id="rId3"/>
            </p:custDataLst>
          </p:nvPr>
        </p:nvSpPr>
        <p:spPr>
          <a:xfrm>
            <a:off x="482600" y="1841500"/>
            <a:ext cx="54737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20" name="Arrow">
            <a:extLst>
              <a:ext uri="{FF2B5EF4-FFF2-40B4-BE49-F238E27FC236}">
                <a16:creationId xmlns:a16="http://schemas.microsoft.com/office/drawing/2014/main" id="{27E72143-2A6B-4408-9E1A-90B1F6B493B7}"/>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6" name="Title">
            <a:extLst>
              <a:ext uri="{FF2B5EF4-FFF2-40B4-BE49-F238E27FC236}">
                <a16:creationId xmlns:a16="http://schemas.microsoft.com/office/drawing/2014/main" id="{1ADC13D0-DCE5-4E65-B1AD-E45F346D3622}"/>
              </a:ext>
            </a:extLst>
          </p:cNvPr>
          <p:cNvSpPr>
            <a:spLocks noGrp="1"/>
          </p:cNvSpPr>
          <p:nvPr>
            <p:ph type="title" hasCustomPrompt="1"/>
            <p:custDataLst>
              <p:tags r:id="rId4"/>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26040801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Two Contents (Small) With Title">
    <p:spTree>
      <p:nvGrpSpPr>
        <p:cNvPr id="1" name=""/>
        <p:cNvGrpSpPr/>
        <p:nvPr/>
      </p:nvGrpSpPr>
      <p:grpSpPr>
        <a:xfrm>
          <a:off x="0" y="0"/>
          <a:ext cx="0" cy="0"/>
          <a:chOff x="0" y="0"/>
          <a:chExt cx="0" cy="0"/>
        </a:xfrm>
      </p:grpSpPr>
      <p:sp>
        <p:nvSpPr>
          <p:cNvPr id="13" name="SlideNumber">
            <a:extLst>
              <a:ext uri="{FF2B5EF4-FFF2-40B4-BE49-F238E27FC236}">
                <a16:creationId xmlns:a16="http://schemas.microsoft.com/office/drawing/2014/main" id="{5FCA12E5-E663-469F-A5A2-26E41680B1AC}"/>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3" name="Footer">
            <a:extLst>
              <a:ext uri="{FF2B5EF4-FFF2-40B4-BE49-F238E27FC236}">
                <a16:creationId xmlns:a16="http://schemas.microsoft.com/office/drawing/2014/main" id="{05672F1A-2897-4D2C-A0DE-6BFD463C1D0C}"/>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7" name="Content 2">
            <a:extLst>
              <a:ext uri="{FF2B5EF4-FFF2-40B4-BE49-F238E27FC236}">
                <a16:creationId xmlns:a16="http://schemas.microsoft.com/office/drawing/2014/main" id="{D484476E-B272-42EA-8392-6B2609841F96}"/>
              </a:ext>
            </a:extLst>
          </p:cNvPr>
          <p:cNvSpPr>
            <a:spLocks noGrp="1"/>
          </p:cNvSpPr>
          <p:nvPr>
            <p:ph sz="quarter" idx="17" hasCustomPrompt="1"/>
          </p:nvPr>
        </p:nvSpPr>
        <p:spPr>
          <a:xfrm>
            <a:off x="6235700" y="2451100"/>
            <a:ext cx="5473700" cy="28448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5" name="Content Title 2"/>
          <p:cNvSpPr>
            <a:spLocks noGrp="1"/>
          </p:cNvSpPr>
          <p:nvPr>
            <p:ph type="body" sz="quarter" idx="3" hasCustomPrompt="1"/>
            <p:custDataLst>
              <p:tags r:id="rId2"/>
            </p:custDataLst>
          </p:nvPr>
        </p:nvSpPr>
        <p:spPr>
          <a:xfrm>
            <a:off x="6235700" y="1841500"/>
            <a:ext cx="54737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4" name="Content 1">
            <a:extLst>
              <a:ext uri="{FF2B5EF4-FFF2-40B4-BE49-F238E27FC236}">
                <a16:creationId xmlns:a16="http://schemas.microsoft.com/office/drawing/2014/main" id="{28EE095B-387B-4AE4-9FDD-1B47ED194442}"/>
              </a:ext>
            </a:extLst>
          </p:cNvPr>
          <p:cNvSpPr>
            <a:spLocks noGrp="1"/>
          </p:cNvSpPr>
          <p:nvPr>
            <p:ph sz="quarter" idx="16" hasCustomPrompt="1"/>
          </p:nvPr>
        </p:nvSpPr>
        <p:spPr>
          <a:xfrm>
            <a:off x="482600" y="2451100"/>
            <a:ext cx="5473700" cy="28448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Title 1"/>
          <p:cNvSpPr>
            <a:spLocks noGrp="1"/>
          </p:cNvSpPr>
          <p:nvPr>
            <p:ph type="body" idx="1" hasCustomPrompt="1"/>
            <p:custDataLst>
              <p:tags r:id="rId3"/>
            </p:custDataLst>
          </p:nvPr>
        </p:nvSpPr>
        <p:spPr>
          <a:xfrm>
            <a:off x="482600" y="1841500"/>
            <a:ext cx="54737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20" name="Arrow">
            <a:extLst>
              <a:ext uri="{FF2B5EF4-FFF2-40B4-BE49-F238E27FC236}">
                <a16:creationId xmlns:a16="http://schemas.microsoft.com/office/drawing/2014/main" id="{84963C03-FFAD-42EE-AADD-13C9AAD09C6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4" name="SubTitle">
            <a:extLst>
              <a:ext uri="{FF2B5EF4-FFF2-40B4-BE49-F238E27FC236}">
                <a16:creationId xmlns:a16="http://schemas.microsoft.com/office/drawing/2014/main" id="{EAF40CFF-2242-47BD-BC5F-830764CECC66}"/>
              </a:ext>
            </a:extLst>
          </p:cNvPr>
          <p:cNvSpPr>
            <a:spLocks noGrp="1"/>
          </p:cNvSpPr>
          <p:nvPr>
            <p:ph type="body" sz="quarter" idx="14" hasCustomPrompt="1"/>
            <p:custDataLst>
              <p:tags r:id="rId4"/>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5" name="Title">
            <a:extLst>
              <a:ext uri="{FF2B5EF4-FFF2-40B4-BE49-F238E27FC236}">
                <a16:creationId xmlns:a16="http://schemas.microsoft.com/office/drawing/2014/main" id="{651B2FC7-3CED-4DE5-89BA-94F9E057312F}"/>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4045537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wo Contents (Small) With Title w/o SubTitle">
    <p:spTree>
      <p:nvGrpSpPr>
        <p:cNvPr id="1" name=""/>
        <p:cNvGrpSpPr/>
        <p:nvPr/>
      </p:nvGrpSpPr>
      <p:grpSpPr>
        <a:xfrm>
          <a:off x="0" y="0"/>
          <a:ext cx="0" cy="0"/>
          <a:chOff x="0" y="0"/>
          <a:chExt cx="0" cy="0"/>
        </a:xfrm>
      </p:grpSpPr>
      <p:sp>
        <p:nvSpPr>
          <p:cNvPr id="13" name="SlideNumber">
            <a:extLst>
              <a:ext uri="{FF2B5EF4-FFF2-40B4-BE49-F238E27FC236}">
                <a16:creationId xmlns:a16="http://schemas.microsoft.com/office/drawing/2014/main" id="{5FCA12E5-E663-469F-A5A2-26E41680B1AC}"/>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3" name="Footer">
            <a:extLst>
              <a:ext uri="{FF2B5EF4-FFF2-40B4-BE49-F238E27FC236}">
                <a16:creationId xmlns:a16="http://schemas.microsoft.com/office/drawing/2014/main" id="{05672F1A-2897-4D2C-A0DE-6BFD463C1D0C}"/>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7" name="Content 2">
            <a:extLst>
              <a:ext uri="{FF2B5EF4-FFF2-40B4-BE49-F238E27FC236}">
                <a16:creationId xmlns:a16="http://schemas.microsoft.com/office/drawing/2014/main" id="{D484476E-B272-42EA-8392-6B2609841F96}"/>
              </a:ext>
            </a:extLst>
          </p:cNvPr>
          <p:cNvSpPr>
            <a:spLocks noGrp="1"/>
          </p:cNvSpPr>
          <p:nvPr>
            <p:ph sz="quarter" idx="17" hasCustomPrompt="1"/>
          </p:nvPr>
        </p:nvSpPr>
        <p:spPr>
          <a:xfrm>
            <a:off x="6235700" y="2451100"/>
            <a:ext cx="5473700" cy="28448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5" name="Content Title 2"/>
          <p:cNvSpPr>
            <a:spLocks noGrp="1"/>
          </p:cNvSpPr>
          <p:nvPr>
            <p:ph type="body" sz="quarter" idx="3" hasCustomPrompt="1"/>
            <p:custDataLst>
              <p:tags r:id="rId2"/>
            </p:custDataLst>
          </p:nvPr>
        </p:nvSpPr>
        <p:spPr>
          <a:xfrm>
            <a:off x="6235700" y="1841500"/>
            <a:ext cx="54737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4" name="Content 1">
            <a:extLst>
              <a:ext uri="{FF2B5EF4-FFF2-40B4-BE49-F238E27FC236}">
                <a16:creationId xmlns:a16="http://schemas.microsoft.com/office/drawing/2014/main" id="{28EE095B-387B-4AE4-9FDD-1B47ED194442}"/>
              </a:ext>
            </a:extLst>
          </p:cNvPr>
          <p:cNvSpPr>
            <a:spLocks noGrp="1"/>
          </p:cNvSpPr>
          <p:nvPr>
            <p:ph sz="quarter" idx="16" hasCustomPrompt="1"/>
          </p:nvPr>
        </p:nvSpPr>
        <p:spPr>
          <a:xfrm>
            <a:off x="482600" y="2451100"/>
            <a:ext cx="5473700" cy="28448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Title 1"/>
          <p:cNvSpPr>
            <a:spLocks noGrp="1"/>
          </p:cNvSpPr>
          <p:nvPr>
            <p:ph type="body" idx="1" hasCustomPrompt="1"/>
            <p:custDataLst>
              <p:tags r:id="rId3"/>
            </p:custDataLst>
          </p:nvPr>
        </p:nvSpPr>
        <p:spPr>
          <a:xfrm>
            <a:off x="482600" y="1841500"/>
            <a:ext cx="54737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20" name="Arrow">
            <a:extLst>
              <a:ext uri="{FF2B5EF4-FFF2-40B4-BE49-F238E27FC236}">
                <a16:creationId xmlns:a16="http://schemas.microsoft.com/office/drawing/2014/main" id="{84963C03-FFAD-42EE-AADD-13C9AAD09C6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5" name="Title">
            <a:extLst>
              <a:ext uri="{FF2B5EF4-FFF2-40B4-BE49-F238E27FC236}">
                <a16:creationId xmlns:a16="http://schemas.microsoft.com/office/drawing/2014/main" id="{651B2FC7-3CED-4DE5-89BA-94F9E057312F}"/>
              </a:ext>
            </a:extLst>
          </p:cNvPr>
          <p:cNvSpPr>
            <a:spLocks noGrp="1"/>
          </p:cNvSpPr>
          <p:nvPr>
            <p:ph type="title" hasCustomPrompt="1"/>
          </p:nvPr>
        </p:nvSpPr>
        <p:spPr>
          <a:xfrm>
            <a:off x="482600" y="8763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298254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Two Contents 2/3 Left 1/3 Right">
    <p:spTree>
      <p:nvGrpSpPr>
        <p:cNvPr id="1" name=""/>
        <p:cNvGrpSpPr/>
        <p:nvPr/>
      </p:nvGrpSpPr>
      <p:grpSpPr>
        <a:xfrm>
          <a:off x="0" y="0"/>
          <a:ext cx="0" cy="0"/>
          <a:chOff x="0" y="0"/>
          <a:chExt cx="0" cy="0"/>
        </a:xfrm>
      </p:grpSpPr>
      <p:sp>
        <p:nvSpPr>
          <p:cNvPr id="11" name="SlideNumber">
            <a:extLst>
              <a:ext uri="{FF2B5EF4-FFF2-40B4-BE49-F238E27FC236}">
                <a16:creationId xmlns:a16="http://schemas.microsoft.com/office/drawing/2014/main" id="{1BF02BD6-824D-43D2-9837-3DBB0FA2E5C9}"/>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5" name="Footer">
            <a:extLst>
              <a:ext uri="{FF2B5EF4-FFF2-40B4-BE49-F238E27FC236}">
                <a16:creationId xmlns:a16="http://schemas.microsoft.com/office/drawing/2014/main" id="{EB2D5738-8813-4A3F-98AF-7EC4529AC3BD}"/>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2">
            <a:extLst>
              <a:ext uri="{FF2B5EF4-FFF2-40B4-BE49-F238E27FC236}">
                <a16:creationId xmlns:a16="http://schemas.microsoft.com/office/drawing/2014/main" id="{9547F828-4609-46CF-B752-822935ADE398}"/>
              </a:ext>
            </a:extLst>
          </p:cNvPr>
          <p:cNvSpPr>
            <a:spLocks noGrp="1"/>
          </p:cNvSpPr>
          <p:nvPr>
            <p:ph sz="quarter" idx="19" hasCustomPrompt="1"/>
          </p:nvPr>
        </p:nvSpPr>
        <p:spPr>
          <a:xfrm>
            <a:off x="8153400" y="1841500"/>
            <a:ext cx="3314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1">
            <a:extLst>
              <a:ext uri="{FF2B5EF4-FFF2-40B4-BE49-F238E27FC236}">
                <a16:creationId xmlns:a16="http://schemas.microsoft.com/office/drawing/2014/main" id="{0E626D81-7566-4E0A-8DEE-FA12C0E7A861}"/>
              </a:ext>
            </a:extLst>
          </p:cNvPr>
          <p:cNvSpPr>
            <a:spLocks noGrp="1"/>
          </p:cNvSpPr>
          <p:nvPr>
            <p:ph sz="quarter" idx="18" hasCustomPrompt="1"/>
          </p:nvPr>
        </p:nvSpPr>
        <p:spPr>
          <a:xfrm>
            <a:off x="482600" y="1841500"/>
            <a:ext cx="7378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20" name="Arrow">
            <a:extLst>
              <a:ext uri="{FF2B5EF4-FFF2-40B4-BE49-F238E27FC236}">
                <a16:creationId xmlns:a16="http://schemas.microsoft.com/office/drawing/2014/main" id="{AE92E271-BFDE-42C0-A705-01D6EC3B370D}"/>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2" name="SubTitle">
            <a:extLst>
              <a:ext uri="{FF2B5EF4-FFF2-40B4-BE49-F238E27FC236}">
                <a16:creationId xmlns:a16="http://schemas.microsoft.com/office/drawing/2014/main" id="{9BCDDEE4-8F29-4DAA-995F-8B099570649E}"/>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3" name="Title">
            <a:extLst>
              <a:ext uri="{FF2B5EF4-FFF2-40B4-BE49-F238E27FC236}">
                <a16:creationId xmlns:a16="http://schemas.microsoft.com/office/drawing/2014/main" id="{86CD5937-514B-4E83-95CD-EAAC2F9986B9}"/>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4899317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Two Contents 2/3 Left 1/3 Right w/o SubTitle">
    <p:spTree>
      <p:nvGrpSpPr>
        <p:cNvPr id="1" name=""/>
        <p:cNvGrpSpPr/>
        <p:nvPr/>
      </p:nvGrpSpPr>
      <p:grpSpPr>
        <a:xfrm>
          <a:off x="0" y="0"/>
          <a:ext cx="0" cy="0"/>
          <a:chOff x="0" y="0"/>
          <a:chExt cx="0" cy="0"/>
        </a:xfrm>
      </p:grpSpPr>
      <p:sp>
        <p:nvSpPr>
          <p:cNvPr id="10" name="SlideNumber">
            <a:extLst>
              <a:ext uri="{FF2B5EF4-FFF2-40B4-BE49-F238E27FC236}">
                <a16:creationId xmlns:a16="http://schemas.microsoft.com/office/drawing/2014/main" id="{3017A61A-EBDA-4214-AEB4-1C983D7C6E5B}"/>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7" name="Footer">
            <a:extLst>
              <a:ext uri="{FF2B5EF4-FFF2-40B4-BE49-F238E27FC236}">
                <a16:creationId xmlns:a16="http://schemas.microsoft.com/office/drawing/2014/main" id="{BF1843E1-E08D-4580-9C84-A546C81FA9B4}"/>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2">
            <a:extLst>
              <a:ext uri="{FF2B5EF4-FFF2-40B4-BE49-F238E27FC236}">
                <a16:creationId xmlns:a16="http://schemas.microsoft.com/office/drawing/2014/main" id="{9547F828-4609-46CF-B752-822935ADE398}"/>
              </a:ext>
            </a:extLst>
          </p:cNvPr>
          <p:cNvSpPr>
            <a:spLocks noGrp="1"/>
          </p:cNvSpPr>
          <p:nvPr>
            <p:ph sz="quarter" idx="19" hasCustomPrompt="1"/>
          </p:nvPr>
        </p:nvSpPr>
        <p:spPr>
          <a:xfrm>
            <a:off x="8153400" y="1841500"/>
            <a:ext cx="3314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1">
            <a:extLst>
              <a:ext uri="{FF2B5EF4-FFF2-40B4-BE49-F238E27FC236}">
                <a16:creationId xmlns:a16="http://schemas.microsoft.com/office/drawing/2014/main" id="{0E626D81-7566-4E0A-8DEE-FA12C0E7A861}"/>
              </a:ext>
            </a:extLst>
          </p:cNvPr>
          <p:cNvSpPr>
            <a:spLocks noGrp="1"/>
          </p:cNvSpPr>
          <p:nvPr>
            <p:ph sz="quarter" idx="18" hasCustomPrompt="1"/>
          </p:nvPr>
        </p:nvSpPr>
        <p:spPr>
          <a:xfrm>
            <a:off x="482600" y="1841500"/>
            <a:ext cx="7378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8" name="Arrow">
            <a:extLst>
              <a:ext uri="{FF2B5EF4-FFF2-40B4-BE49-F238E27FC236}">
                <a16:creationId xmlns:a16="http://schemas.microsoft.com/office/drawing/2014/main" id="{9F9C1E51-5C14-45A7-8DEB-E5A77310C78D}"/>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5" name="Title">
            <a:extLst>
              <a:ext uri="{FF2B5EF4-FFF2-40B4-BE49-F238E27FC236}">
                <a16:creationId xmlns:a16="http://schemas.microsoft.com/office/drawing/2014/main" id="{7F90AA86-C4DD-462D-A46E-4CFC72DF9DDC}"/>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2053404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Two Contents With Title 2/3 Left 1/3 Right">
    <p:spTree>
      <p:nvGrpSpPr>
        <p:cNvPr id="1" name=""/>
        <p:cNvGrpSpPr/>
        <p:nvPr/>
      </p:nvGrpSpPr>
      <p:grpSpPr>
        <a:xfrm>
          <a:off x="0" y="0"/>
          <a:ext cx="0" cy="0"/>
          <a:chOff x="0" y="0"/>
          <a:chExt cx="0" cy="0"/>
        </a:xfrm>
      </p:grpSpPr>
      <p:sp>
        <p:nvSpPr>
          <p:cNvPr id="13" name="SlideNumber">
            <a:extLst>
              <a:ext uri="{FF2B5EF4-FFF2-40B4-BE49-F238E27FC236}">
                <a16:creationId xmlns:a16="http://schemas.microsoft.com/office/drawing/2014/main" id="{71220423-058B-4C65-A983-E0C506750B35}"/>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3" name="Footer">
            <a:extLst>
              <a:ext uri="{FF2B5EF4-FFF2-40B4-BE49-F238E27FC236}">
                <a16:creationId xmlns:a16="http://schemas.microsoft.com/office/drawing/2014/main" id="{DCECC756-BFFF-4AFB-AB74-DF4268AD62BC}"/>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7" name="Content 2">
            <a:extLst>
              <a:ext uri="{FF2B5EF4-FFF2-40B4-BE49-F238E27FC236}">
                <a16:creationId xmlns:a16="http://schemas.microsoft.com/office/drawing/2014/main" id="{D484476E-B272-42EA-8392-6B2609841F96}"/>
              </a:ext>
            </a:extLst>
          </p:cNvPr>
          <p:cNvSpPr>
            <a:spLocks noGrp="1"/>
          </p:cNvSpPr>
          <p:nvPr>
            <p:ph sz="quarter" idx="17" hasCustomPrompt="1"/>
          </p:nvPr>
        </p:nvSpPr>
        <p:spPr>
          <a:xfrm>
            <a:off x="8153400" y="2222500"/>
            <a:ext cx="35560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5" name="Content Title 2"/>
          <p:cNvSpPr>
            <a:spLocks noGrp="1"/>
          </p:cNvSpPr>
          <p:nvPr>
            <p:ph type="body" sz="quarter" idx="3" hasCustomPrompt="1"/>
            <p:custDataLst>
              <p:tags r:id="rId2"/>
            </p:custDataLst>
          </p:nvPr>
        </p:nvSpPr>
        <p:spPr>
          <a:xfrm>
            <a:off x="8153400" y="18415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4" name="Content 1">
            <a:extLst>
              <a:ext uri="{FF2B5EF4-FFF2-40B4-BE49-F238E27FC236}">
                <a16:creationId xmlns:a16="http://schemas.microsoft.com/office/drawing/2014/main" id="{28EE095B-387B-4AE4-9FDD-1B47ED194442}"/>
              </a:ext>
            </a:extLst>
          </p:cNvPr>
          <p:cNvSpPr>
            <a:spLocks noGrp="1"/>
          </p:cNvSpPr>
          <p:nvPr>
            <p:ph sz="quarter" idx="16" hasCustomPrompt="1"/>
          </p:nvPr>
        </p:nvSpPr>
        <p:spPr>
          <a:xfrm>
            <a:off x="482600" y="2222500"/>
            <a:ext cx="73787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Title 1"/>
          <p:cNvSpPr>
            <a:spLocks noGrp="1"/>
          </p:cNvSpPr>
          <p:nvPr>
            <p:ph type="body" idx="1" hasCustomPrompt="1"/>
            <p:custDataLst>
              <p:tags r:id="rId3"/>
            </p:custDataLst>
          </p:nvPr>
        </p:nvSpPr>
        <p:spPr>
          <a:xfrm>
            <a:off x="482600" y="1841500"/>
            <a:ext cx="73787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20" name="Arrow">
            <a:extLst>
              <a:ext uri="{FF2B5EF4-FFF2-40B4-BE49-F238E27FC236}">
                <a16:creationId xmlns:a16="http://schemas.microsoft.com/office/drawing/2014/main" id="{9B67F2EF-6899-4371-983A-0F6AA2656D21}"/>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4" name="SubTitle">
            <a:extLst>
              <a:ext uri="{FF2B5EF4-FFF2-40B4-BE49-F238E27FC236}">
                <a16:creationId xmlns:a16="http://schemas.microsoft.com/office/drawing/2014/main" id="{04A41027-EAC8-4578-A16D-927F9239A4CC}"/>
              </a:ext>
            </a:extLst>
          </p:cNvPr>
          <p:cNvSpPr>
            <a:spLocks noGrp="1"/>
          </p:cNvSpPr>
          <p:nvPr>
            <p:ph type="body" sz="quarter" idx="14" hasCustomPrompt="1"/>
            <p:custDataLst>
              <p:tags r:id="rId4"/>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5" name="Title">
            <a:extLst>
              <a:ext uri="{FF2B5EF4-FFF2-40B4-BE49-F238E27FC236}">
                <a16:creationId xmlns:a16="http://schemas.microsoft.com/office/drawing/2014/main" id="{D69F61B5-D960-4844-BC39-6B472FFAC29E}"/>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37191941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Two Contents With Title 2/3 Left 1/3 Right w/o SubTitle">
    <p:spTree>
      <p:nvGrpSpPr>
        <p:cNvPr id="1" name=""/>
        <p:cNvGrpSpPr/>
        <p:nvPr/>
      </p:nvGrpSpPr>
      <p:grpSpPr>
        <a:xfrm>
          <a:off x="0" y="0"/>
          <a:ext cx="0" cy="0"/>
          <a:chOff x="0" y="0"/>
          <a:chExt cx="0" cy="0"/>
        </a:xfrm>
      </p:grpSpPr>
      <p:sp>
        <p:nvSpPr>
          <p:cNvPr id="12" name="SlideNumber">
            <a:extLst>
              <a:ext uri="{FF2B5EF4-FFF2-40B4-BE49-F238E27FC236}">
                <a16:creationId xmlns:a16="http://schemas.microsoft.com/office/drawing/2014/main" id="{A3B375F5-0142-4E2E-89BC-A5828D086AE1}"/>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5" name="Footer">
            <a:extLst>
              <a:ext uri="{FF2B5EF4-FFF2-40B4-BE49-F238E27FC236}">
                <a16:creationId xmlns:a16="http://schemas.microsoft.com/office/drawing/2014/main" id="{AD13A8EC-0115-42E6-A8E9-F0362706F7C4}"/>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7" name="Content 2">
            <a:extLst>
              <a:ext uri="{FF2B5EF4-FFF2-40B4-BE49-F238E27FC236}">
                <a16:creationId xmlns:a16="http://schemas.microsoft.com/office/drawing/2014/main" id="{D484476E-B272-42EA-8392-6B2609841F96}"/>
              </a:ext>
            </a:extLst>
          </p:cNvPr>
          <p:cNvSpPr>
            <a:spLocks noGrp="1"/>
          </p:cNvSpPr>
          <p:nvPr>
            <p:ph sz="quarter" idx="17" hasCustomPrompt="1"/>
          </p:nvPr>
        </p:nvSpPr>
        <p:spPr>
          <a:xfrm>
            <a:off x="8153400" y="2222500"/>
            <a:ext cx="35560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5" name="Content Title 2"/>
          <p:cNvSpPr>
            <a:spLocks noGrp="1"/>
          </p:cNvSpPr>
          <p:nvPr>
            <p:ph type="body" sz="quarter" idx="3" hasCustomPrompt="1"/>
            <p:custDataLst>
              <p:tags r:id="rId2"/>
            </p:custDataLst>
          </p:nvPr>
        </p:nvSpPr>
        <p:spPr>
          <a:xfrm>
            <a:off x="8153400" y="18415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4" name="Content 1">
            <a:extLst>
              <a:ext uri="{FF2B5EF4-FFF2-40B4-BE49-F238E27FC236}">
                <a16:creationId xmlns:a16="http://schemas.microsoft.com/office/drawing/2014/main" id="{28EE095B-387B-4AE4-9FDD-1B47ED194442}"/>
              </a:ext>
            </a:extLst>
          </p:cNvPr>
          <p:cNvSpPr>
            <a:spLocks noGrp="1"/>
          </p:cNvSpPr>
          <p:nvPr>
            <p:ph sz="quarter" idx="16" hasCustomPrompt="1"/>
          </p:nvPr>
        </p:nvSpPr>
        <p:spPr>
          <a:xfrm>
            <a:off x="482600" y="2222500"/>
            <a:ext cx="73787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Title 1"/>
          <p:cNvSpPr>
            <a:spLocks noGrp="1"/>
          </p:cNvSpPr>
          <p:nvPr>
            <p:ph type="body" idx="1" hasCustomPrompt="1"/>
            <p:custDataLst>
              <p:tags r:id="rId3"/>
            </p:custDataLst>
          </p:nvPr>
        </p:nvSpPr>
        <p:spPr>
          <a:xfrm>
            <a:off x="482600" y="1841500"/>
            <a:ext cx="73787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17" name="Arrow">
            <a:extLst>
              <a:ext uri="{FF2B5EF4-FFF2-40B4-BE49-F238E27FC236}">
                <a16:creationId xmlns:a16="http://schemas.microsoft.com/office/drawing/2014/main" id="{78EDBBD7-58E7-467E-97C8-B8922AD0A6E2}"/>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3" name="Title">
            <a:extLst>
              <a:ext uri="{FF2B5EF4-FFF2-40B4-BE49-F238E27FC236}">
                <a16:creationId xmlns:a16="http://schemas.microsoft.com/office/drawing/2014/main" id="{6B47C75E-365E-4C59-8263-D7797B021704}"/>
              </a:ext>
            </a:extLst>
          </p:cNvPr>
          <p:cNvSpPr>
            <a:spLocks noGrp="1"/>
          </p:cNvSpPr>
          <p:nvPr>
            <p:ph type="title" hasCustomPrompt="1"/>
            <p:custDataLst>
              <p:tags r:id="rId4"/>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37845729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Two Contents 1/3 Left 2/3 Right">
    <p:spTree>
      <p:nvGrpSpPr>
        <p:cNvPr id="1" name=""/>
        <p:cNvGrpSpPr/>
        <p:nvPr/>
      </p:nvGrpSpPr>
      <p:grpSpPr>
        <a:xfrm>
          <a:off x="0" y="0"/>
          <a:ext cx="0" cy="0"/>
          <a:chOff x="0" y="0"/>
          <a:chExt cx="0" cy="0"/>
        </a:xfrm>
      </p:grpSpPr>
      <p:sp>
        <p:nvSpPr>
          <p:cNvPr id="11" name="SlideNumber">
            <a:extLst>
              <a:ext uri="{FF2B5EF4-FFF2-40B4-BE49-F238E27FC236}">
                <a16:creationId xmlns:a16="http://schemas.microsoft.com/office/drawing/2014/main" id="{D634A9A4-A9CA-4C3C-8888-EBFD1B0E0CC4}"/>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5" name="Footer">
            <a:extLst>
              <a:ext uri="{FF2B5EF4-FFF2-40B4-BE49-F238E27FC236}">
                <a16:creationId xmlns:a16="http://schemas.microsoft.com/office/drawing/2014/main" id="{D7A0D79F-51F5-44D1-AC62-A8518E8686A1}"/>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2">
            <a:extLst>
              <a:ext uri="{FF2B5EF4-FFF2-40B4-BE49-F238E27FC236}">
                <a16:creationId xmlns:a16="http://schemas.microsoft.com/office/drawing/2014/main" id="{9547F828-4609-46CF-B752-822935ADE398}"/>
              </a:ext>
            </a:extLst>
          </p:cNvPr>
          <p:cNvSpPr>
            <a:spLocks noGrp="1"/>
          </p:cNvSpPr>
          <p:nvPr>
            <p:ph sz="quarter" idx="19" hasCustomPrompt="1"/>
          </p:nvPr>
        </p:nvSpPr>
        <p:spPr>
          <a:xfrm>
            <a:off x="4330700" y="1841500"/>
            <a:ext cx="7378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1">
            <a:extLst>
              <a:ext uri="{FF2B5EF4-FFF2-40B4-BE49-F238E27FC236}">
                <a16:creationId xmlns:a16="http://schemas.microsoft.com/office/drawing/2014/main" id="{0E626D81-7566-4E0A-8DEE-FA12C0E7A861}"/>
              </a:ext>
            </a:extLst>
          </p:cNvPr>
          <p:cNvSpPr>
            <a:spLocks noGrp="1"/>
          </p:cNvSpPr>
          <p:nvPr>
            <p:ph sz="quarter" idx="18" hasCustomPrompt="1"/>
          </p:nvPr>
        </p:nvSpPr>
        <p:spPr>
          <a:xfrm>
            <a:off x="482600" y="1841500"/>
            <a:ext cx="35560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7" name="Arrow">
            <a:extLst>
              <a:ext uri="{FF2B5EF4-FFF2-40B4-BE49-F238E27FC236}">
                <a16:creationId xmlns:a16="http://schemas.microsoft.com/office/drawing/2014/main" id="{565CE859-FB8C-48D7-942A-B792A896A0B1}"/>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2" name="SubTitle">
            <a:extLst>
              <a:ext uri="{FF2B5EF4-FFF2-40B4-BE49-F238E27FC236}">
                <a16:creationId xmlns:a16="http://schemas.microsoft.com/office/drawing/2014/main" id="{B642D0C3-B02C-4872-9A82-FAFA0B368469}"/>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3" name="Title">
            <a:extLst>
              <a:ext uri="{FF2B5EF4-FFF2-40B4-BE49-F238E27FC236}">
                <a16:creationId xmlns:a16="http://schemas.microsoft.com/office/drawing/2014/main" id="{55F1C214-6266-4F8A-AF89-B50862C41A84}"/>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26961114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Two Contents 1/3 Left 2/3 Right w/o SubTitle">
    <p:spTree>
      <p:nvGrpSpPr>
        <p:cNvPr id="1" name=""/>
        <p:cNvGrpSpPr/>
        <p:nvPr/>
      </p:nvGrpSpPr>
      <p:grpSpPr>
        <a:xfrm>
          <a:off x="0" y="0"/>
          <a:ext cx="0" cy="0"/>
          <a:chOff x="0" y="0"/>
          <a:chExt cx="0" cy="0"/>
        </a:xfrm>
      </p:grpSpPr>
      <p:sp>
        <p:nvSpPr>
          <p:cNvPr id="10" name="SlideNumber">
            <a:extLst>
              <a:ext uri="{FF2B5EF4-FFF2-40B4-BE49-F238E27FC236}">
                <a16:creationId xmlns:a16="http://schemas.microsoft.com/office/drawing/2014/main" id="{EC15C06E-A74F-4E2B-8DBE-41996748B66A}"/>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3" name="Footer">
            <a:extLst>
              <a:ext uri="{FF2B5EF4-FFF2-40B4-BE49-F238E27FC236}">
                <a16:creationId xmlns:a16="http://schemas.microsoft.com/office/drawing/2014/main" id="{05DC70DF-DFBB-449A-ABE2-1585BB890E98}"/>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2">
            <a:extLst>
              <a:ext uri="{FF2B5EF4-FFF2-40B4-BE49-F238E27FC236}">
                <a16:creationId xmlns:a16="http://schemas.microsoft.com/office/drawing/2014/main" id="{9547F828-4609-46CF-B752-822935ADE398}"/>
              </a:ext>
            </a:extLst>
          </p:cNvPr>
          <p:cNvSpPr>
            <a:spLocks noGrp="1"/>
          </p:cNvSpPr>
          <p:nvPr>
            <p:ph sz="quarter" idx="19" hasCustomPrompt="1"/>
          </p:nvPr>
        </p:nvSpPr>
        <p:spPr>
          <a:xfrm>
            <a:off x="4330700" y="1841500"/>
            <a:ext cx="7378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1">
            <a:extLst>
              <a:ext uri="{FF2B5EF4-FFF2-40B4-BE49-F238E27FC236}">
                <a16:creationId xmlns:a16="http://schemas.microsoft.com/office/drawing/2014/main" id="{0E626D81-7566-4E0A-8DEE-FA12C0E7A861}"/>
              </a:ext>
            </a:extLst>
          </p:cNvPr>
          <p:cNvSpPr>
            <a:spLocks noGrp="1"/>
          </p:cNvSpPr>
          <p:nvPr>
            <p:ph sz="quarter" idx="18" hasCustomPrompt="1"/>
          </p:nvPr>
        </p:nvSpPr>
        <p:spPr>
          <a:xfrm>
            <a:off x="482600" y="1841500"/>
            <a:ext cx="35560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8" name="Arrow">
            <a:extLst>
              <a:ext uri="{FF2B5EF4-FFF2-40B4-BE49-F238E27FC236}">
                <a16:creationId xmlns:a16="http://schemas.microsoft.com/office/drawing/2014/main" id="{176B30EC-6815-4984-B716-AA9423E1E8A0}"/>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1" name="Title">
            <a:extLst>
              <a:ext uri="{FF2B5EF4-FFF2-40B4-BE49-F238E27FC236}">
                <a16:creationId xmlns:a16="http://schemas.microsoft.com/office/drawing/2014/main" id="{C57533D1-995A-490B-9F9F-747081CBAF62}"/>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2415565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Two Contents With Title 1/3 Left 2/3 Right">
    <p:spTree>
      <p:nvGrpSpPr>
        <p:cNvPr id="1" name=""/>
        <p:cNvGrpSpPr/>
        <p:nvPr/>
      </p:nvGrpSpPr>
      <p:grpSpPr>
        <a:xfrm>
          <a:off x="0" y="0"/>
          <a:ext cx="0" cy="0"/>
          <a:chOff x="0" y="0"/>
          <a:chExt cx="0" cy="0"/>
        </a:xfrm>
      </p:grpSpPr>
      <p:sp>
        <p:nvSpPr>
          <p:cNvPr id="13" name="SlideNumber">
            <a:extLst>
              <a:ext uri="{FF2B5EF4-FFF2-40B4-BE49-F238E27FC236}">
                <a16:creationId xmlns:a16="http://schemas.microsoft.com/office/drawing/2014/main" id="{E480F046-6CD7-462E-928A-294A7CCA67DB}"/>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3" name="Footer">
            <a:extLst>
              <a:ext uri="{FF2B5EF4-FFF2-40B4-BE49-F238E27FC236}">
                <a16:creationId xmlns:a16="http://schemas.microsoft.com/office/drawing/2014/main" id="{B4923CF0-A729-44CA-966E-F1A85CEE34C5}"/>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7" name="Content 2">
            <a:extLst>
              <a:ext uri="{FF2B5EF4-FFF2-40B4-BE49-F238E27FC236}">
                <a16:creationId xmlns:a16="http://schemas.microsoft.com/office/drawing/2014/main" id="{D484476E-B272-42EA-8392-6B2609841F96}"/>
              </a:ext>
            </a:extLst>
          </p:cNvPr>
          <p:cNvSpPr>
            <a:spLocks noGrp="1"/>
          </p:cNvSpPr>
          <p:nvPr>
            <p:ph sz="quarter" idx="17" hasCustomPrompt="1"/>
          </p:nvPr>
        </p:nvSpPr>
        <p:spPr>
          <a:xfrm>
            <a:off x="4330700" y="2222500"/>
            <a:ext cx="73787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5" name="Content Title 2"/>
          <p:cNvSpPr>
            <a:spLocks noGrp="1"/>
          </p:cNvSpPr>
          <p:nvPr>
            <p:ph type="body" sz="quarter" idx="3" hasCustomPrompt="1"/>
            <p:custDataLst>
              <p:tags r:id="rId2"/>
            </p:custDataLst>
          </p:nvPr>
        </p:nvSpPr>
        <p:spPr>
          <a:xfrm>
            <a:off x="4330700" y="1841500"/>
            <a:ext cx="73787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4" name="Content 1">
            <a:extLst>
              <a:ext uri="{FF2B5EF4-FFF2-40B4-BE49-F238E27FC236}">
                <a16:creationId xmlns:a16="http://schemas.microsoft.com/office/drawing/2014/main" id="{28EE095B-387B-4AE4-9FDD-1B47ED194442}"/>
              </a:ext>
            </a:extLst>
          </p:cNvPr>
          <p:cNvSpPr>
            <a:spLocks noGrp="1"/>
          </p:cNvSpPr>
          <p:nvPr>
            <p:ph sz="quarter" idx="16" hasCustomPrompt="1"/>
          </p:nvPr>
        </p:nvSpPr>
        <p:spPr>
          <a:xfrm>
            <a:off x="482600" y="2222500"/>
            <a:ext cx="35560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Title 1"/>
          <p:cNvSpPr>
            <a:spLocks noGrp="1"/>
          </p:cNvSpPr>
          <p:nvPr>
            <p:ph type="body" idx="1" hasCustomPrompt="1"/>
            <p:custDataLst>
              <p:tags r:id="rId3"/>
            </p:custDataLst>
          </p:nvPr>
        </p:nvSpPr>
        <p:spPr>
          <a:xfrm>
            <a:off x="482600" y="18415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20" name="Arrow">
            <a:extLst>
              <a:ext uri="{FF2B5EF4-FFF2-40B4-BE49-F238E27FC236}">
                <a16:creationId xmlns:a16="http://schemas.microsoft.com/office/drawing/2014/main" id="{E104E586-32CD-46FE-8F8A-5D512F70FED8}"/>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4" name="SubTitle">
            <a:extLst>
              <a:ext uri="{FF2B5EF4-FFF2-40B4-BE49-F238E27FC236}">
                <a16:creationId xmlns:a16="http://schemas.microsoft.com/office/drawing/2014/main" id="{53FB87C2-A71A-4F4F-8E78-61472E8211B4}"/>
              </a:ext>
            </a:extLst>
          </p:cNvPr>
          <p:cNvSpPr>
            <a:spLocks noGrp="1"/>
          </p:cNvSpPr>
          <p:nvPr>
            <p:ph type="body" sz="quarter" idx="14" hasCustomPrompt="1"/>
            <p:custDataLst>
              <p:tags r:id="rId4"/>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5" name="Title">
            <a:extLst>
              <a:ext uri="{FF2B5EF4-FFF2-40B4-BE49-F238E27FC236}">
                <a16:creationId xmlns:a16="http://schemas.microsoft.com/office/drawing/2014/main" id="{BC3CEAC6-95C9-4241-9F1A-AA2FC1D08A24}"/>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36388327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Two Contents With Title 1/3 Left 2/3 Right w/o SubTitle">
    <p:spTree>
      <p:nvGrpSpPr>
        <p:cNvPr id="1" name=""/>
        <p:cNvGrpSpPr/>
        <p:nvPr/>
      </p:nvGrpSpPr>
      <p:grpSpPr>
        <a:xfrm>
          <a:off x="0" y="0"/>
          <a:ext cx="0" cy="0"/>
          <a:chOff x="0" y="0"/>
          <a:chExt cx="0" cy="0"/>
        </a:xfrm>
      </p:grpSpPr>
      <p:sp>
        <p:nvSpPr>
          <p:cNvPr id="12" name="SlideNumber">
            <a:extLst>
              <a:ext uri="{FF2B5EF4-FFF2-40B4-BE49-F238E27FC236}">
                <a16:creationId xmlns:a16="http://schemas.microsoft.com/office/drawing/2014/main" id="{D1C4A6A5-354B-49B9-9D06-8FCE3286B833}"/>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8" name="Footer">
            <a:extLst>
              <a:ext uri="{FF2B5EF4-FFF2-40B4-BE49-F238E27FC236}">
                <a16:creationId xmlns:a16="http://schemas.microsoft.com/office/drawing/2014/main" id="{7805EF50-0EBB-4824-9F0F-320D218359FB}"/>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7" name="Content 2">
            <a:extLst>
              <a:ext uri="{FF2B5EF4-FFF2-40B4-BE49-F238E27FC236}">
                <a16:creationId xmlns:a16="http://schemas.microsoft.com/office/drawing/2014/main" id="{D484476E-B272-42EA-8392-6B2609841F96}"/>
              </a:ext>
            </a:extLst>
          </p:cNvPr>
          <p:cNvSpPr>
            <a:spLocks noGrp="1"/>
          </p:cNvSpPr>
          <p:nvPr>
            <p:ph sz="quarter" idx="17" hasCustomPrompt="1"/>
          </p:nvPr>
        </p:nvSpPr>
        <p:spPr>
          <a:xfrm>
            <a:off x="4330700" y="2222500"/>
            <a:ext cx="73787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5" name="Content Title 2"/>
          <p:cNvSpPr>
            <a:spLocks noGrp="1"/>
          </p:cNvSpPr>
          <p:nvPr>
            <p:ph type="body" sz="quarter" idx="3" hasCustomPrompt="1"/>
            <p:custDataLst>
              <p:tags r:id="rId2"/>
            </p:custDataLst>
          </p:nvPr>
        </p:nvSpPr>
        <p:spPr>
          <a:xfrm>
            <a:off x="4330700" y="1841500"/>
            <a:ext cx="73787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4" name="Content 1">
            <a:extLst>
              <a:ext uri="{FF2B5EF4-FFF2-40B4-BE49-F238E27FC236}">
                <a16:creationId xmlns:a16="http://schemas.microsoft.com/office/drawing/2014/main" id="{28EE095B-387B-4AE4-9FDD-1B47ED194442}"/>
              </a:ext>
            </a:extLst>
          </p:cNvPr>
          <p:cNvSpPr>
            <a:spLocks noGrp="1"/>
          </p:cNvSpPr>
          <p:nvPr>
            <p:ph sz="quarter" idx="16" hasCustomPrompt="1"/>
          </p:nvPr>
        </p:nvSpPr>
        <p:spPr>
          <a:xfrm>
            <a:off x="482600" y="2222500"/>
            <a:ext cx="35560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Title 1"/>
          <p:cNvSpPr>
            <a:spLocks noGrp="1"/>
          </p:cNvSpPr>
          <p:nvPr>
            <p:ph type="body" idx="1" hasCustomPrompt="1"/>
            <p:custDataLst>
              <p:tags r:id="rId3"/>
            </p:custDataLst>
          </p:nvPr>
        </p:nvSpPr>
        <p:spPr>
          <a:xfrm>
            <a:off x="482600" y="18415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20" name="Arrow">
            <a:extLst>
              <a:ext uri="{FF2B5EF4-FFF2-40B4-BE49-F238E27FC236}">
                <a16:creationId xmlns:a16="http://schemas.microsoft.com/office/drawing/2014/main" id="{F7A13EFE-419E-42B3-A72B-B98ADE14B9EB}"/>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6" name="Title">
            <a:extLst>
              <a:ext uri="{FF2B5EF4-FFF2-40B4-BE49-F238E27FC236}">
                <a16:creationId xmlns:a16="http://schemas.microsoft.com/office/drawing/2014/main" id="{EE46F140-FE7B-40CE-9F53-48616A30C5F0}"/>
              </a:ext>
            </a:extLst>
          </p:cNvPr>
          <p:cNvSpPr>
            <a:spLocks noGrp="1"/>
          </p:cNvSpPr>
          <p:nvPr>
            <p:ph type="title" hasCustomPrompt="1"/>
            <p:custDataLst>
              <p:tags r:id="rId4"/>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911033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Three Contents">
    <p:spTree>
      <p:nvGrpSpPr>
        <p:cNvPr id="1" name=""/>
        <p:cNvGrpSpPr/>
        <p:nvPr/>
      </p:nvGrpSpPr>
      <p:grpSpPr>
        <a:xfrm>
          <a:off x="0" y="0"/>
          <a:ext cx="0" cy="0"/>
          <a:chOff x="0" y="0"/>
          <a:chExt cx="0" cy="0"/>
        </a:xfrm>
      </p:grpSpPr>
      <p:sp>
        <p:nvSpPr>
          <p:cNvPr id="12" name="SlideNumber">
            <a:extLst>
              <a:ext uri="{FF2B5EF4-FFF2-40B4-BE49-F238E27FC236}">
                <a16:creationId xmlns:a16="http://schemas.microsoft.com/office/drawing/2014/main" id="{932F639B-0A55-4D8E-A387-61155D42EAF4}"/>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8" name="Footer">
            <a:extLst>
              <a:ext uri="{FF2B5EF4-FFF2-40B4-BE49-F238E27FC236}">
                <a16:creationId xmlns:a16="http://schemas.microsoft.com/office/drawing/2014/main" id="{1E5E4BA2-34E2-4A67-A715-C3CEB943E7B0}"/>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3">
            <a:extLst>
              <a:ext uri="{FF2B5EF4-FFF2-40B4-BE49-F238E27FC236}">
                <a16:creationId xmlns:a16="http://schemas.microsoft.com/office/drawing/2014/main" id="{31E44E09-B9A8-47BC-9921-824CC1327E83}"/>
              </a:ext>
            </a:extLst>
          </p:cNvPr>
          <p:cNvSpPr>
            <a:spLocks noGrp="1"/>
          </p:cNvSpPr>
          <p:nvPr>
            <p:ph sz="quarter" idx="18" hasCustomPrompt="1"/>
          </p:nvPr>
        </p:nvSpPr>
        <p:spPr>
          <a:xfrm>
            <a:off x="8153400" y="1841500"/>
            <a:ext cx="35560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2">
            <a:extLst>
              <a:ext uri="{FF2B5EF4-FFF2-40B4-BE49-F238E27FC236}">
                <a16:creationId xmlns:a16="http://schemas.microsoft.com/office/drawing/2014/main" id="{6C875BE1-BFE5-4854-9574-1900A7848A96}"/>
              </a:ext>
            </a:extLst>
          </p:cNvPr>
          <p:cNvSpPr>
            <a:spLocks noGrp="1"/>
          </p:cNvSpPr>
          <p:nvPr>
            <p:ph sz="quarter" idx="17" hasCustomPrompt="1"/>
          </p:nvPr>
        </p:nvSpPr>
        <p:spPr>
          <a:xfrm>
            <a:off x="4330700" y="1841500"/>
            <a:ext cx="35306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7" name="Content 1">
            <a:extLst>
              <a:ext uri="{FF2B5EF4-FFF2-40B4-BE49-F238E27FC236}">
                <a16:creationId xmlns:a16="http://schemas.microsoft.com/office/drawing/2014/main" id="{83D33442-0868-4FFE-BCE4-CB5C7065CA07}"/>
              </a:ext>
            </a:extLst>
          </p:cNvPr>
          <p:cNvSpPr>
            <a:spLocks noGrp="1"/>
          </p:cNvSpPr>
          <p:nvPr>
            <p:ph sz="quarter" idx="19" hasCustomPrompt="1"/>
          </p:nvPr>
        </p:nvSpPr>
        <p:spPr>
          <a:xfrm>
            <a:off x="482600" y="1841500"/>
            <a:ext cx="35560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20" name="Arrow">
            <a:extLst>
              <a:ext uri="{FF2B5EF4-FFF2-40B4-BE49-F238E27FC236}">
                <a16:creationId xmlns:a16="http://schemas.microsoft.com/office/drawing/2014/main" id="{DBB4FA09-14A4-4DD9-9609-A6EC055247CF}"/>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3" name="SubTitle">
            <a:extLst>
              <a:ext uri="{FF2B5EF4-FFF2-40B4-BE49-F238E27FC236}">
                <a16:creationId xmlns:a16="http://schemas.microsoft.com/office/drawing/2014/main" id="{3F43C3F0-5031-482E-8F32-F64F410C73FE}"/>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4" name="Title">
            <a:extLst>
              <a:ext uri="{FF2B5EF4-FFF2-40B4-BE49-F238E27FC236}">
                <a16:creationId xmlns:a16="http://schemas.microsoft.com/office/drawing/2014/main" id="{6E3A4B88-AD2B-4900-A6EC-F45381E7E198}"/>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685802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Three Contents w/o SubTitle">
    <p:spTree>
      <p:nvGrpSpPr>
        <p:cNvPr id="1" name=""/>
        <p:cNvGrpSpPr/>
        <p:nvPr/>
      </p:nvGrpSpPr>
      <p:grpSpPr>
        <a:xfrm>
          <a:off x="0" y="0"/>
          <a:ext cx="0" cy="0"/>
          <a:chOff x="0" y="0"/>
          <a:chExt cx="0" cy="0"/>
        </a:xfrm>
      </p:grpSpPr>
      <p:sp>
        <p:nvSpPr>
          <p:cNvPr id="11" name="SlideNumber">
            <a:extLst>
              <a:ext uri="{FF2B5EF4-FFF2-40B4-BE49-F238E27FC236}">
                <a16:creationId xmlns:a16="http://schemas.microsoft.com/office/drawing/2014/main" id="{DFAD307B-0284-4E66-87E6-95EE081F5F2B}"/>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8" name="Footer">
            <a:extLst>
              <a:ext uri="{FF2B5EF4-FFF2-40B4-BE49-F238E27FC236}">
                <a16:creationId xmlns:a16="http://schemas.microsoft.com/office/drawing/2014/main" id="{468B1EA5-6999-4F93-BCE1-03C1552ADA44}"/>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3">
            <a:extLst>
              <a:ext uri="{FF2B5EF4-FFF2-40B4-BE49-F238E27FC236}">
                <a16:creationId xmlns:a16="http://schemas.microsoft.com/office/drawing/2014/main" id="{31E44E09-B9A8-47BC-9921-824CC1327E83}"/>
              </a:ext>
            </a:extLst>
          </p:cNvPr>
          <p:cNvSpPr>
            <a:spLocks noGrp="1"/>
          </p:cNvSpPr>
          <p:nvPr>
            <p:ph sz="quarter" idx="18" hasCustomPrompt="1"/>
          </p:nvPr>
        </p:nvSpPr>
        <p:spPr>
          <a:xfrm>
            <a:off x="8153400" y="1841500"/>
            <a:ext cx="35560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2">
            <a:extLst>
              <a:ext uri="{FF2B5EF4-FFF2-40B4-BE49-F238E27FC236}">
                <a16:creationId xmlns:a16="http://schemas.microsoft.com/office/drawing/2014/main" id="{6C875BE1-BFE5-4854-9574-1900A7848A96}"/>
              </a:ext>
            </a:extLst>
          </p:cNvPr>
          <p:cNvSpPr>
            <a:spLocks noGrp="1"/>
          </p:cNvSpPr>
          <p:nvPr>
            <p:ph sz="quarter" idx="17" hasCustomPrompt="1"/>
          </p:nvPr>
        </p:nvSpPr>
        <p:spPr>
          <a:xfrm>
            <a:off x="4330700" y="1841500"/>
            <a:ext cx="35306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7" name="Content 1">
            <a:extLst>
              <a:ext uri="{FF2B5EF4-FFF2-40B4-BE49-F238E27FC236}">
                <a16:creationId xmlns:a16="http://schemas.microsoft.com/office/drawing/2014/main" id="{83D33442-0868-4FFE-BCE4-CB5C7065CA07}"/>
              </a:ext>
            </a:extLst>
          </p:cNvPr>
          <p:cNvSpPr>
            <a:spLocks noGrp="1"/>
          </p:cNvSpPr>
          <p:nvPr>
            <p:ph sz="quarter" idx="19" hasCustomPrompt="1"/>
          </p:nvPr>
        </p:nvSpPr>
        <p:spPr>
          <a:xfrm>
            <a:off x="482600" y="1841500"/>
            <a:ext cx="35560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9" name="Arrow">
            <a:extLst>
              <a:ext uri="{FF2B5EF4-FFF2-40B4-BE49-F238E27FC236}">
                <a16:creationId xmlns:a16="http://schemas.microsoft.com/office/drawing/2014/main" id="{7439E29D-18A0-4125-B90B-32B9658D8CFA}"/>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5" name="Title">
            <a:extLst>
              <a:ext uri="{FF2B5EF4-FFF2-40B4-BE49-F238E27FC236}">
                <a16:creationId xmlns:a16="http://schemas.microsoft.com/office/drawing/2014/main" id="{4F7EEF49-6CA9-4CA5-AFE5-D15897059A18}"/>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2138147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Three Contents With Title">
    <p:spTree>
      <p:nvGrpSpPr>
        <p:cNvPr id="1" name=""/>
        <p:cNvGrpSpPr/>
        <p:nvPr/>
      </p:nvGrpSpPr>
      <p:grpSpPr>
        <a:xfrm>
          <a:off x="0" y="0"/>
          <a:ext cx="0" cy="0"/>
          <a:chOff x="0" y="0"/>
          <a:chExt cx="0" cy="0"/>
        </a:xfrm>
      </p:grpSpPr>
      <p:sp>
        <p:nvSpPr>
          <p:cNvPr id="17" name="SlideNumber">
            <a:extLst>
              <a:ext uri="{FF2B5EF4-FFF2-40B4-BE49-F238E27FC236}">
                <a16:creationId xmlns:a16="http://schemas.microsoft.com/office/drawing/2014/main" id="{7405760F-7321-42DC-B3CB-D11FD2EDEA2E}"/>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5" name="Footer">
            <a:extLst>
              <a:ext uri="{FF2B5EF4-FFF2-40B4-BE49-F238E27FC236}">
                <a16:creationId xmlns:a16="http://schemas.microsoft.com/office/drawing/2014/main" id="{7597A871-DC4C-4F09-A4BD-95BA30688A88}"/>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3">
            <a:extLst>
              <a:ext uri="{FF2B5EF4-FFF2-40B4-BE49-F238E27FC236}">
                <a16:creationId xmlns:a16="http://schemas.microsoft.com/office/drawing/2014/main" id="{31E44E09-B9A8-47BC-9921-824CC1327E83}"/>
              </a:ext>
            </a:extLst>
          </p:cNvPr>
          <p:cNvSpPr>
            <a:spLocks noGrp="1"/>
          </p:cNvSpPr>
          <p:nvPr>
            <p:ph sz="quarter" idx="18" hasCustomPrompt="1"/>
          </p:nvPr>
        </p:nvSpPr>
        <p:spPr>
          <a:xfrm>
            <a:off x="8153400" y="2222500"/>
            <a:ext cx="35560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4" name="Content Title 3">
            <a:extLst>
              <a:ext uri="{FF2B5EF4-FFF2-40B4-BE49-F238E27FC236}">
                <a16:creationId xmlns:a16="http://schemas.microsoft.com/office/drawing/2014/main" id="{D3237DCE-693D-441A-BA46-6AF15CFAA4FF}"/>
              </a:ext>
            </a:extLst>
          </p:cNvPr>
          <p:cNvSpPr>
            <a:spLocks noGrp="1"/>
          </p:cNvSpPr>
          <p:nvPr>
            <p:ph type="body" idx="21" hasCustomPrompt="1"/>
            <p:custDataLst>
              <p:tags r:id="rId2"/>
            </p:custDataLst>
          </p:nvPr>
        </p:nvSpPr>
        <p:spPr>
          <a:xfrm>
            <a:off x="8153400" y="18415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3" name="Content 2">
            <a:extLst>
              <a:ext uri="{FF2B5EF4-FFF2-40B4-BE49-F238E27FC236}">
                <a16:creationId xmlns:a16="http://schemas.microsoft.com/office/drawing/2014/main" id="{6C875BE1-BFE5-4854-9574-1900A7848A96}"/>
              </a:ext>
            </a:extLst>
          </p:cNvPr>
          <p:cNvSpPr>
            <a:spLocks noGrp="1"/>
          </p:cNvSpPr>
          <p:nvPr>
            <p:ph sz="quarter" idx="17" hasCustomPrompt="1"/>
          </p:nvPr>
        </p:nvSpPr>
        <p:spPr>
          <a:xfrm>
            <a:off x="4330700" y="2222500"/>
            <a:ext cx="35306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3" name="Content Title 2">
            <a:extLst>
              <a:ext uri="{FF2B5EF4-FFF2-40B4-BE49-F238E27FC236}">
                <a16:creationId xmlns:a16="http://schemas.microsoft.com/office/drawing/2014/main" id="{1920CB47-87CD-4DCE-9B0A-E5CADF0DABF2}"/>
              </a:ext>
            </a:extLst>
          </p:cNvPr>
          <p:cNvSpPr>
            <a:spLocks noGrp="1"/>
          </p:cNvSpPr>
          <p:nvPr>
            <p:ph type="body" idx="20" hasCustomPrompt="1"/>
            <p:custDataLst>
              <p:tags r:id="rId3"/>
            </p:custDataLst>
          </p:nvPr>
        </p:nvSpPr>
        <p:spPr>
          <a:xfrm>
            <a:off x="4330700" y="1841500"/>
            <a:ext cx="35306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7" name="Content 1">
            <a:extLst>
              <a:ext uri="{FF2B5EF4-FFF2-40B4-BE49-F238E27FC236}">
                <a16:creationId xmlns:a16="http://schemas.microsoft.com/office/drawing/2014/main" id="{83D33442-0868-4FFE-BCE4-CB5C7065CA07}"/>
              </a:ext>
            </a:extLst>
          </p:cNvPr>
          <p:cNvSpPr>
            <a:spLocks noGrp="1"/>
          </p:cNvSpPr>
          <p:nvPr>
            <p:ph sz="quarter" idx="19" hasCustomPrompt="1"/>
          </p:nvPr>
        </p:nvSpPr>
        <p:spPr>
          <a:xfrm>
            <a:off x="482600" y="2222500"/>
            <a:ext cx="35560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2" name="Content Title 1">
            <a:extLst>
              <a:ext uri="{FF2B5EF4-FFF2-40B4-BE49-F238E27FC236}">
                <a16:creationId xmlns:a16="http://schemas.microsoft.com/office/drawing/2014/main" id="{FFD4F74F-0BF9-49E6-A274-A6405495FE23}"/>
              </a:ext>
            </a:extLst>
          </p:cNvPr>
          <p:cNvSpPr>
            <a:spLocks noGrp="1"/>
          </p:cNvSpPr>
          <p:nvPr>
            <p:ph type="body" idx="1" hasCustomPrompt="1"/>
            <p:custDataLst>
              <p:tags r:id="rId4"/>
            </p:custDataLst>
          </p:nvPr>
        </p:nvSpPr>
        <p:spPr>
          <a:xfrm>
            <a:off x="482600" y="18415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21" name="Arrow">
            <a:extLst>
              <a:ext uri="{FF2B5EF4-FFF2-40B4-BE49-F238E27FC236}">
                <a16:creationId xmlns:a16="http://schemas.microsoft.com/office/drawing/2014/main" id="{4A1FD90F-32CC-48AD-B4CA-95E626D93735}"/>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8" name="SubTitle">
            <a:extLst>
              <a:ext uri="{FF2B5EF4-FFF2-40B4-BE49-F238E27FC236}">
                <a16:creationId xmlns:a16="http://schemas.microsoft.com/office/drawing/2014/main" id="{DBAAECA2-96BA-40DD-A608-4ACC260C2D14}"/>
              </a:ext>
            </a:extLst>
          </p:cNvPr>
          <p:cNvSpPr>
            <a:spLocks noGrp="1"/>
          </p:cNvSpPr>
          <p:nvPr>
            <p:ph type="body" sz="quarter" idx="14" hasCustomPrompt="1"/>
            <p:custDataLst>
              <p:tags r:id="rId5"/>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3" name="Title">
            <a:extLst>
              <a:ext uri="{FF2B5EF4-FFF2-40B4-BE49-F238E27FC236}">
                <a16:creationId xmlns:a16="http://schemas.microsoft.com/office/drawing/2014/main" id="{C64314E8-E1FB-4D92-B708-4D55BFDCFDED}"/>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3048145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Three Contents With Title w/o SubTitle">
    <p:spTree>
      <p:nvGrpSpPr>
        <p:cNvPr id="1" name=""/>
        <p:cNvGrpSpPr/>
        <p:nvPr/>
      </p:nvGrpSpPr>
      <p:grpSpPr>
        <a:xfrm>
          <a:off x="0" y="0"/>
          <a:ext cx="0" cy="0"/>
          <a:chOff x="0" y="0"/>
          <a:chExt cx="0" cy="0"/>
        </a:xfrm>
      </p:grpSpPr>
      <p:sp>
        <p:nvSpPr>
          <p:cNvPr id="15" name="SlideNumber">
            <a:extLst>
              <a:ext uri="{FF2B5EF4-FFF2-40B4-BE49-F238E27FC236}">
                <a16:creationId xmlns:a16="http://schemas.microsoft.com/office/drawing/2014/main" id="{684B3AE2-DE9D-4AB1-9E68-D934BC7FD3B6}"/>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0" name="Footer">
            <a:extLst>
              <a:ext uri="{FF2B5EF4-FFF2-40B4-BE49-F238E27FC236}">
                <a16:creationId xmlns:a16="http://schemas.microsoft.com/office/drawing/2014/main" id="{8F223C8D-062A-46A3-AB99-D974E1D8093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3">
            <a:extLst>
              <a:ext uri="{FF2B5EF4-FFF2-40B4-BE49-F238E27FC236}">
                <a16:creationId xmlns:a16="http://schemas.microsoft.com/office/drawing/2014/main" id="{31E44E09-B9A8-47BC-9921-824CC1327E83}"/>
              </a:ext>
            </a:extLst>
          </p:cNvPr>
          <p:cNvSpPr>
            <a:spLocks noGrp="1"/>
          </p:cNvSpPr>
          <p:nvPr>
            <p:ph sz="quarter" idx="18" hasCustomPrompt="1"/>
          </p:nvPr>
        </p:nvSpPr>
        <p:spPr>
          <a:xfrm>
            <a:off x="8153400" y="2222500"/>
            <a:ext cx="35560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4" name="Content Title 3">
            <a:extLst>
              <a:ext uri="{FF2B5EF4-FFF2-40B4-BE49-F238E27FC236}">
                <a16:creationId xmlns:a16="http://schemas.microsoft.com/office/drawing/2014/main" id="{D3237DCE-693D-441A-BA46-6AF15CFAA4FF}"/>
              </a:ext>
            </a:extLst>
          </p:cNvPr>
          <p:cNvSpPr>
            <a:spLocks noGrp="1"/>
          </p:cNvSpPr>
          <p:nvPr>
            <p:ph type="body" idx="21" hasCustomPrompt="1"/>
            <p:custDataLst>
              <p:tags r:id="rId2"/>
            </p:custDataLst>
          </p:nvPr>
        </p:nvSpPr>
        <p:spPr>
          <a:xfrm>
            <a:off x="8153400" y="18415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3" name="Content 2">
            <a:extLst>
              <a:ext uri="{FF2B5EF4-FFF2-40B4-BE49-F238E27FC236}">
                <a16:creationId xmlns:a16="http://schemas.microsoft.com/office/drawing/2014/main" id="{6C875BE1-BFE5-4854-9574-1900A7848A96}"/>
              </a:ext>
            </a:extLst>
          </p:cNvPr>
          <p:cNvSpPr>
            <a:spLocks noGrp="1"/>
          </p:cNvSpPr>
          <p:nvPr>
            <p:ph sz="quarter" idx="17" hasCustomPrompt="1"/>
          </p:nvPr>
        </p:nvSpPr>
        <p:spPr>
          <a:xfrm>
            <a:off x="4330700" y="2222500"/>
            <a:ext cx="35306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3" name="Content Title 2">
            <a:extLst>
              <a:ext uri="{FF2B5EF4-FFF2-40B4-BE49-F238E27FC236}">
                <a16:creationId xmlns:a16="http://schemas.microsoft.com/office/drawing/2014/main" id="{1920CB47-87CD-4DCE-9B0A-E5CADF0DABF2}"/>
              </a:ext>
            </a:extLst>
          </p:cNvPr>
          <p:cNvSpPr>
            <a:spLocks noGrp="1"/>
          </p:cNvSpPr>
          <p:nvPr>
            <p:ph type="body" idx="20" hasCustomPrompt="1"/>
            <p:custDataLst>
              <p:tags r:id="rId3"/>
            </p:custDataLst>
          </p:nvPr>
        </p:nvSpPr>
        <p:spPr>
          <a:xfrm>
            <a:off x="4330700" y="1841500"/>
            <a:ext cx="35306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7" name="Content 1">
            <a:extLst>
              <a:ext uri="{FF2B5EF4-FFF2-40B4-BE49-F238E27FC236}">
                <a16:creationId xmlns:a16="http://schemas.microsoft.com/office/drawing/2014/main" id="{83D33442-0868-4FFE-BCE4-CB5C7065CA07}"/>
              </a:ext>
            </a:extLst>
          </p:cNvPr>
          <p:cNvSpPr>
            <a:spLocks noGrp="1"/>
          </p:cNvSpPr>
          <p:nvPr>
            <p:ph sz="quarter" idx="19" hasCustomPrompt="1"/>
          </p:nvPr>
        </p:nvSpPr>
        <p:spPr>
          <a:xfrm>
            <a:off x="482600" y="2222500"/>
            <a:ext cx="35560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2" name="Content Title 1">
            <a:extLst>
              <a:ext uri="{FF2B5EF4-FFF2-40B4-BE49-F238E27FC236}">
                <a16:creationId xmlns:a16="http://schemas.microsoft.com/office/drawing/2014/main" id="{FFD4F74F-0BF9-49E6-A274-A6405495FE23}"/>
              </a:ext>
            </a:extLst>
          </p:cNvPr>
          <p:cNvSpPr>
            <a:spLocks noGrp="1"/>
          </p:cNvSpPr>
          <p:nvPr>
            <p:ph type="body" idx="1" hasCustomPrompt="1"/>
            <p:custDataLst>
              <p:tags r:id="rId4"/>
            </p:custDataLst>
          </p:nvPr>
        </p:nvSpPr>
        <p:spPr>
          <a:xfrm>
            <a:off x="482600" y="18415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22" name="Arrow">
            <a:extLst>
              <a:ext uri="{FF2B5EF4-FFF2-40B4-BE49-F238E27FC236}">
                <a16:creationId xmlns:a16="http://schemas.microsoft.com/office/drawing/2014/main" id="{816C0EA7-4A89-4743-A07D-DAB6C339BEF0}"/>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6" name="Title">
            <a:extLst>
              <a:ext uri="{FF2B5EF4-FFF2-40B4-BE49-F238E27FC236}">
                <a16:creationId xmlns:a16="http://schemas.microsoft.com/office/drawing/2014/main" id="{DA8EEBEF-57A6-476F-BA48-D108C63046DB}"/>
              </a:ext>
            </a:extLst>
          </p:cNvPr>
          <p:cNvSpPr>
            <a:spLocks noGrp="1"/>
          </p:cNvSpPr>
          <p:nvPr>
            <p:ph type="title" hasCustomPrompt="1"/>
            <p:custDataLst>
              <p:tags r:id="rId5"/>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3158590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Three Contents (Small) With Title">
    <p:spTree>
      <p:nvGrpSpPr>
        <p:cNvPr id="1" name=""/>
        <p:cNvGrpSpPr/>
        <p:nvPr/>
      </p:nvGrpSpPr>
      <p:grpSpPr>
        <a:xfrm>
          <a:off x="0" y="0"/>
          <a:ext cx="0" cy="0"/>
          <a:chOff x="0" y="0"/>
          <a:chExt cx="0" cy="0"/>
        </a:xfrm>
      </p:grpSpPr>
      <p:sp>
        <p:nvSpPr>
          <p:cNvPr id="17" name="SlideNumber">
            <a:extLst>
              <a:ext uri="{FF2B5EF4-FFF2-40B4-BE49-F238E27FC236}">
                <a16:creationId xmlns:a16="http://schemas.microsoft.com/office/drawing/2014/main" id="{7405760F-7321-42DC-B3CB-D11FD2EDEA2E}"/>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5" name="Footer">
            <a:extLst>
              <a:ext uri="{FF2B5EF4-FFF2-40B4-BE49-F238E27FC236}">
                <a16:creationId xmlns:a16="http://schemas.microsoft.com/office/drawing/2014/main" id="{7597A871-DC4C-4F09-A4BD-95BA30688A88}"/>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3">
            <a:extLst>
              <a:ext uri="{FF2B5EF4-FFF2-40B4-BE49-F238E27FC236}">
                <a16:creationId xmlns:a16="http://schemas.microsoft.com/office/drawing/2014/main" id="{31E44E09-B9A8-47BC-9921-824CC1327E83}"/>
              </a:ext>
            </a:extLst>
          </p:cNvPr>
          <p:cNvSpPr>
            <a:spLocks noGrp="1"/>
          </p:cNvSpPr>
          <p:nvPr>
            <p:ph sz="quarter" idx="18" hasCustomPrompt="1"/>
          </p:nvPr>
        </p:nvSpPr>
        <p:spPr>
          <a:xfrm>
            <a:off x="8153400" y="2451100"/>
            <a:ext cx="3556000" cy="28448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4" name="Content Title 3">
            <a:extLst>
              <a:ext uri="{FF2B5EF4-FFF2-40B4-BE49-F238E27FC236}">
                <a16:creationId xmlns:a16="http://schemas.microsoft.com/office/drawing/2014/main" id="{D3237DCE-693D-441A-BA46-6AF15CFAA4FF}"/>
              </a:ext>
            </a:extLst>
          </p:cNvPr>
          <p:cNvSpPr>
            <a:spLocks noGrp="1"/>
          </p:cNvSpPr>
          <p:nvPr>
            <p:ph type="body" idx="21" hasCustomPrompt="1"/>
            <p:custDataLst>
              <p:tags r:id="rId2"/>
            </p:custDataLst>
          </p:nvPr>
        </p:nvSpPr>
        <p:spPr>
          <a:xfrm>
            <a:off x="8153400" y="18415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3" name="Content 2">
            <a:extLst>
              <a:ext uri="{FF2B5EF4-FFF2-40B4-BE49-F238E27FC236}">
                <a16:creationId xmlns:a16="http://schemas.microsoft.com/office/drawing/2014/main" id="{6C875BE1-BFE5-4854-9574-1900A7848A96}"/>
              </a:ext>
            </a:extLst>
          </p:cNvPr>
          <p:cNvSpPr>
            <a:spLocks noGrp="1"/>
          </p:cNvSpPr>
          <p:nvPr>
            <p:ph sz="quarter" idx="17" hasCustomPrompt="1"/>
          </p:nvPr>
        </p:nvSpPr>
        <p:spPr>
          <a:xfrm>
            <a:off x="4330700" y="2451100"/>
            <a:ext cx="3530600" cy="28448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3" name="Content Title 2">
            <a:extLst>
              <a:ext uri="{FF2B5EF4-FFF2-40B4-BE49-F238E27FC236}">
                <a16:creationId xmlns:a16="http://schemas.microsoft.com/office/drawing/2014/main" id="{1920CB47-87CD-4DCE-9B0A-E5CADF0DABF2}"/>
              </a:ext>
            </a:extLst>
          </p:cNvPr>
          <p:cNvSpPr>
            <a:spLocks noGrp="1"/>
          </p:cNvSpPr>
          <p:nvPr>
            <p:ph type="body" idx="20" hasCustomPrompt="1"/>
            <p:custDataLst>
              <p:tags r:id="rId3"/>
            </p:custDataLst>
          </p:nvPr>
        </p:nvSpPr>
        <p:spPr>
          <a:xfrm>
            <a:off x="4330700" y="1841500"/>
            <a:ext cx="35306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7" name="Content 1">
            <a:extLst>
              <a:ext uri="{FF2B5EF4-FFF2-40B4-BE49-F238E27FC236}">
                <a16:creationId xmlns:a16="http://schemas.microsoft.com/office/drawing/2014/main" id="{83D33442-0868-4FFE-BCE4-CB5C7065CA07}"/>
              </a:ext>
            </a:extLst>
          </p:cNvPr>
          <p:cNvSpPr>
            <a:spLocks noGrp="1"/>
          </p:cNvSpPr>
          <p:nvPr>
            <p:ph sz="quarter" idx="19" hasCustomPrompt="1"/>
          </p:nvPr>
        </p:nvSpPr>
        <p:spPr>
          <a:xfrm>
            <a:off x="482600" y="2451100"/>
            <a:ext cx="3556000" cy="28448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2" name="Content Title 1">
            <a:extLst>
              <a:ext uri="{FF2B5EF4-FFF2-40B4-BE49-F238E27FC236}">
                <a16:creationId xmlns:a16="http://schemas.microsoft.com/office/drawing/2014/main" id="{FFD4F74F-0BF9-49E6-A274-A6405495FE23}"/>
              </a:ext>
            </a:extLst>
          </p:cNvPr>
          <p:cNvSpPr>
            <a:spLocks noGrp="1"/>
          </p:cNvSpPr>
          <p:nvPr>
            <p:ph type="body" idx="1" hasCustomPrompt="1"/>
            <p:custDataLst>
              <p:tags r:id="rId4"/>
            </p:custDataLst>
          </p:nvPr>
        </p:nvSpPr>
        <p:spPr>
          <a:xfrm>
            <a:off x="482600" y="18415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21" name="Arrow">
            <a:extLst>
              <a:ext uri="{FF2B5EF4-FFF2-40B4-BE49-F238E27FC236}">
                <a16:creationId xmlns:a16="http://schemas.microsoft.com/office/drawing/2014/main" id="{4A1FD90F-32CC-48AD-B4CA-95E626D93735}"/>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8" name="SubTitle">
            <a:extLst>
              <a:ext uri="{FF2B5EF4-FFF2-40B4-BE49-F238E27FC236}">
                <a16:creationId xmlns:a16="http://schemas.microsoft.com/office/drawing/2014/main" id="{DBAAECA2-96BA-40DD-A608-4ACC260C2D14}"/>
              </a:ext>
            </a:extLst>
          </p:cNvPr>
          <p:cNvSpPr>
            <a:spLocks noGrp="1"/>
          </p:cNvSpPr>
          <p:nvPr>
            <p:ph type="body" sz="quarter" idx="14" hasCustomPrompt="1"/>
            <p:custDataLst>
              <p:tags r:id="rId5"/>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3" name="Title">
            <a:extLst>
              <a:ext uri="{FF2B5EF4-FFF2-40B4-BE49-F238E27FC236}">
                <a16:creationId xmlns:a16="http://schemas.microsoft.com/office/drawing/2014/main" id="{C64314E8-E1FB-4D92-B708-4D55BFDCFDED}"/>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575850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Three Contents (Small) With Title w/o SubTitle">
    <p:spTree>
      <p:nvGrpSpPr>
        <p:cNvPr id="1" name=""/>
        <p:cNvGrpSpPr/>
        <p:nvPr/>
      </p:nvGrpSpPr>
      <p:grpSpPr>
        <a:xfrm>
          <a:off x="0" y="0"/>
          <a:ext cx="0" cy="0"/>
          <a:chOff x="0" y="0"/>
          <a:chExt cx="0" cy="0"/>
        </a:xfrm>
      </p:grpSpPr>
      <p:sp>
        <p:nvSpPr>
          <p:cNvPr id="17" name="SlideNumber">
            <a:extLst>
              <a:ext uri="{FF2B5EF4-FFF2-40B4-BE49-F238E27FC236}">
                <a16:creationId xmlns:a16="http://schemas.microsoft.com/office/drawing/2014/main" id="{7405760F-7321-42DC-B3CB-D11FD2EDEA2E}"/>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5" name="Footer">
            <a:extLst>
              <a:ext uri="{FF2B5EF4-FFF2-40B4-BE49-F238E27FC236}">
                <a16:creationId xmlns:a16="http://schemas.microsoft.com/office/drawing/2014/main" id="{7597A871-DC4C-4F09-A4BD-95BA30688A88}"/>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3">
            <a:extLst>
              <a:ext uri="{FF2B5EF4-FFF2-40B4-BE49-F238E27FC236}">
                <a16:creationId xmlns:a16="http://schemas.microsoft.com/office/drawing/2014/main" id="{31E44E09-B9A8-47BC-9921-824CC1327E83}"/>
              </a:ext>
            </a:extLst>
          </p:cNvPr>
          <p:cNvSpPr>
            <a:spLocks noGrp="1"/>
          </p:cNvSpPr>
          <p:nvPr>
            <p:ph sz="quarter" idx="18" hasCustomPrompt="1"/>
          </p:nvPr>
        </p:nvSpPr>
        <p:spPr>
          <a:xfrm>
            <a:off x="8153400" y="2451100"/>
            <a:ext cx="3556000" cy="28448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4" name="Content Title 3">
            <a:extLst>
              <a:ext uri="{FF2B5EF4-FFF2-40B4-BE49-F238E27FC236}">
                <a16:creationId xmlns:a16="http://schemas.microsoft.com/office/drawing/2014/main" id="{D3237DCE-693D-441A-BA46-6AF15CFAA4FF}"/>
              </a:ext>
            </a:extLst>
          </p:cNvPr>
          <p:cNvSpPr>
            <a:spLocks noGrp="1"/>
          </p:cNvSpPr>
          <p:nvPr>
            <p:ph type="body" idx="21" hasCustomPrompt="1"/>
            <p:custDataLst>
              <p:tags r:id="rId2"/>
            </p:custDataLst>
          </p:nvPr>
        </p:nvSpPr>
        <p:spPr>
          <a:xfrm>
            <a:off x="8153400" y="18415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3" name="Content 2">
            <a:extLst>
              <a:ext uri="{FF2B5EF4-FFF2-40B4-BE49-F238E27FC236}">
                <a16:creationId xmlns:a16="http://schemas.microsoft.com/office/drawing/2014/main" id="{6C875BE1-BFE5-4854-9574-1900A7848A96}"/>
              </a:ext>
            </a:extLst>
          </p:cNvPr>
          <p:cNvSpPr>
            <a:spLocks noGrp="1"/>
          </p:cNvSpPr>
          <p:nvPr>
            <p:ph sz="quarter" idx="17" hasCustomPrompt="1"/>
          </p:nvPr>
        </p:nvSpPr>
        <p:spPr>
          <a:xfrm>
            <a:off x="4330700" y="2451100"/>
            <a:ext cx="3530600" cy="28448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3" name="Content Title 2">
            <a:extLst>
              <a:ext uri="{FF2B5EF4-FFF2-40B4-BE49-F238E27FC236}">
                <a16:creationId xmlns:a16="http://schemas.microsoft.com/office/drawing/2014/main" id="{1920CB47-87CD-4DCE-9B0A-E5CADF0DABF2}"/>
              </a:ext>
            </a:extLst>
          </p:cNvPr>
          <p:cNvSpPr>
            <a:spLocks noGrp="1"/>
          </p:cNvSpPr>
          <p:nvPr>
            <p:ph type="body" idx="20" hasCustomPrompt="1"/>
            <p:custDataLst>
              <p:tags r:id="rId3"/>
            </p:custDataLst>
          </p:nvPr>
        </p:nvSpPr>
        <p:spPr>
          <a:xfrm>
            <a:off x="4330700" y="1841500"/>
            <a:ext cx="35306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7" name="Content 1">
            <a:extLst>
              <a:ext uri="{FF2B5EF4-FFF2-40B4-BE49-F238E27FC236}">
                <a16:creationId xmlns:a16="http://schemas.microsoft.com/office/drawing/2014/main" id="{83D33442-0868-4FFE-BCE4-CB5C7065CA07}"/>
              </a:ext>
            </a:extLst>
          </p:cNvPr>
          <p:cNvSpPr>
            <a:spLocks noGrp="1"/>
          </p:cNvSpPr>
          <p:nvPr>
            <p:ph sz="quarter" idx="19" hasCustomPrompt="1"/>
          </p:nvPr>
        </p:nvSpPr>
        <p:spPr>
          <a:xfrm>
            <a:off x="482600" y="2451100"/>
            <a:ext cx="3556000" cy="28448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2" name="Content Title 1">
            <a:extLst>
              <a:ext uri="{FF2B5EF4-FFF2-40B4-BE49-F238E27FC236}">
                <a16:creationId xmlns:a16="http://schemas.microsoft.com/office/drawing/2014/main" id="{FFD4F74F-0BF9-49E6-A274-A6405495FE23}"/>
              </a:ext>
            </a:extLst>
          </p:cNvPr>
          <p:cNvSpPr>
            <a:spLocks noGrp="1"/>
          </p:cNvSpPr>
          <p:nvPr>
            <p:ph type="body" idx="1" hasCustomPrompt="1"/>
            <p:custDataLst>
              <p:tags r:id="rId4"/>
            </p:custDataLst>
          </p:nvPr>
        </p:nvSpPr>
        <p:spPr>
          <a:xfrm>
            <a:off x="482600" y="18415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21" name="Arrow">
            <a:extLst>
              <a:ext uri="{FF2B5EF4-FFF2-40B4-BE49-F238E27FC236}">
                <a16:creationId xmlns:a16="http://schemas.microsoft.com/office/drawing/2014/main" id="{4A1FD90F-32CC-48AD-B4CA-95E626D93735}"/>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3" name="Title">
            <a:extLst>
              <a:ext uri="{FF2B5EF4-FFF2-40B4-BE49-F238E27FC236}">
                <a16:creationId xmlns:a16="http://schemas.microsoft.com/office/drawing/2014/main" id="{C64314E8-E1FB-4D92-B708-4D55BFDCFDED}"/>
              </a:ext>
            </a:extLst>
          </p:cNvPr>
          <p:cNvSpPr>
            <a:spLocks noGrp="1"/>
          </p:cNvSpPr>
          <p:nvPr>
            <p:ph type="title" hasCustomPrompt="1"/>
          </p:nvPr>
        </p:nvSpPr>
        <p:spPr>
          <a:xfrm>
            <a:off x="482600" y="8763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498774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Three Contents With Bottom Title">
    <p:spTree>
      <p:nvGrpSpPr>
        <p:cNvPr id="1" name=""/>
        <p:cNvGrpSpPr/>
        <p:nvPr/>
      </p:nvGrpSpPr>
      <p:grpSpPr>
        <a:xfrm>
          <a:off x="0" y="0"/>
          <a:ext cx="0" cy="0"/>
          <a:chOff x="0" y="0"/>
          <a:chExt cx="0" cy="0"/>
        </a:xfrm>
      </p:grpSpPr>
      <p:sp>
        <p:nvSpPr>
          <p:cNvPr id="17" name="SlideNumber">
            <a:extLst>
              <a:ext uri="{FF2B5EF4-FFF2-40B4-BE49-F238E27FC236}">
                <a16:creationId xmlns:a16="http://schemas.microsoft.com/office/drawing/2014/main" id="{E430EAE1-B0BA-42C6-A71E-3ADE8D98155B}"/>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5" name="Footer">
            <a:extLst>
              <a:ext uri="{FF2B5EF4-FFF2-40B4-BE49-F238E27FC236}">
                <a16:creationId xmlns:a16="http://schemas.microsoft.com/office/drawing/2014/main" id="{EEE30C87-06B2-40EF-AEA3-1ECC2E16481D}"/>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14" name="Content Title 3">
            <a:extLst>
              <a:ext uri="{FF2B5EF4-FFF2-40B4-BE49-F238E27FC236}">
                <a16:creationId xmlns:a16="http://schemas.microsoft.com/office/drawing/2014/main" id="{D3237DCE-693D-441A-BA46-6AF15CFAA4FF}"/>
              </a:ext>
            </a:extLst>
          </p:cNvPr>
          <p:cNvSpPr>
            <a:spLocks noGrp="1"/>
          </p:cNvSpPr>
          <p:nvPr>
            <p:ph type="body" idx="21" hasCustomPrompt="1"/>
            <p:custDataLst>
              <p:tags r:id="rId2"/>
            </p:custDataLst>
          </p:nvPr>
        </p:nvSpPr>
        <p:spPr>
          <a:xfrm>
            <a:off x="8153400" y="60198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5" name="Content 3">
            <a:extLst>
              <a:ext uri="{FF2B5EF4-FFF2-40B4-BE49-F238E27FC236}">
                <a16:creationId xmlns:a16="http://schemas.microsoft.com/office/drawing/2014/main" id="{31E44E09-B9A8-47BC-9921-824CC1327E83}"/>
              </a:ext>
            </a:extLst>
          </p:cNvPr>
          <p:cNvSpPr>
            <a:spLocks noGrp="1"/>
          </p:cNvSpPr>
          <p:nvPr>
            <p:ph sz="quarter" idx="18" hasCustomPrompt="1"/>
          </p:nvPr>
        </p:nvSpPr>
        <p:spPr>
          <a:xfrm>
            <a:off x="8153400" y="1841500"/>
            <a:ext cx="3556000" cy="41783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3" name="Content Title 2">
            <a:extLst>
              <a:ext uri="{FF2B5EF4-FFF2-40B4-BE49-F238E27FC236}">
                <a16:creationId xmlns:a16="http://schemas.microsoft.com/office/drawing/2014/main" id="{1920CB47-87CD-4DCE-9B0A-E5CADF0DABF2}"/>
              </a:ext>
            </a:extLst>
          </p:cNvPr>
          <p:cNvSpPr>
            <a:spLocks noGrp="1"/>
          </p:cNvSpPr>
          <p:nvPr>
            <p:ph type="body" idx="20" hasCustomPrompt="1"/>
            <p:custDataLst>
              <p:tags r:id="rId3"/>
            </p:custDataLst>
          </p:nvPr>
        </p:nvSpPr>
        <p:spPr>
          <a:xfrm>
            <a:off x="4330700" y="6019800"/>
            <a:ext cx="35306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3" name="Content 2">
            <a:extLst>
              <a:ext uri="{FF2B5EF4-FFF2-40B4-BE49-F238E27FC236}">
                <a16:creationId xmlns:a16="http://schemas.microsoft.com/office/drawing/2014/main" id="{6C875BE1-BFE5-4854-9574-1900A7848A96}"/>
              </a:ext>
            </a:extLst>
          </p:cNvPr>
          <p:cNvSpPr>
            <a:spLocks noGrp="1"/>
          </p:cNvSpPr>
          <p:nvPr>
            <p:ph sz="quarter" idx="17" hasCustomPrompt="1"/>
          </p:nvPr>
        </p:nvSpPr>
        <p:spPr>
          <a:xfrm>
            <a:off x="4330700" y="1841500"/>
            <a:ext cx="3530600" cy="41783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2" name="Content Title 1">
            <a:extLst>
              <a:ext uri="{FF2B5EF4-FFF2-40B4-BE49-F238E27FC236}">
                <a16:creationId xmlns:a16="http://schemas.microsoft.com/office/drawing/2014/main" id="{FFD4F74F-0BF9-49E6-A274-A6405495FE23}"/>
              </a:ext>
            </a:extLst>
          </p:cNvPr>
          <p:cNvSpPr>
            <a:spLocks noGrp="1"/>
          </p:cNvSpPr>
          <p:nvPr>
            <p:ph type="body" idx="1" hasCustomPrompt="1"/>
            <p:custDataLst>
              <p:tags r:id="rId4"/>
            </p:custDataLst>
          </p:nvPr>
        </p:nvSpPr>
        <p:spPr>
          <a:xfrm>
            <a:off x="482600" y="60198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7" name="Content 1">
            <a:extLst>
              <a:ext uri="{FF2B5EF4-FFF2-40B4-BE49-F238E27FC236}">
                <a16:creationId xmlns:a16="http://schemas.microsoft.com/office/drawing/2014/main" id="{83D33442-0868-4FFE-BCE4-CB5C7065CA07}"/>
              </a:ext>
            </a:extLst>
          </p:cNvPr>
          <p:cNvSpPr>
            <a:spLocks noGrp="1"/>
          </p:cNvSpPr>
          <p:nvPr>
            <p:ph sz="quarter" idx="19" hasCustomPrompt="1"/>
          </p:nvPr>
        </p:nvSpPr>
        <p:spPr>
          <a:xfrm>
            <a:off x="482600" y="1841500"/>
            <a:ext cx="3556000" cy="41783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21" name="Arrow">
            <a:extLst>
              <a:ext uri="{FF2B5EF4-FFF2-40B4-BE49-F238E27FC236}">
                <a16:creationId xmlns:a16="http://schemas.microsoft.com/office/drawing/2014/main" id="{F60526B3-43A7-405B-853A-22112D075907}"/>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8" name="SubTitle">
            <a:extLst>
              <a:ext uri="{FF2B5EF4-FFF2-40B4-BE49-F238E27FC236}">
                <a16:creationId xmlns:a16="http://schemas.microsoft.com/office/drawing/2014/main" id="{C6E6E860-EF5F-4DB5-BA71-C13026F759F5}"/>
              </a:ext>
            </a:extLst>
          </p:cNvPr>
          <p:cNvSpPr>
            <a:spLocks noGrp="1"/>
          </p:cNvSpPr>
          <p:nvPr>
            <p:ph type="body" sz="quarter" idx="14" hasCustomPrompt="1"/>
            <p:custDataLst>
              <p:tags r:id="rId5"/>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3" name="Title">
            <a:extLst>
              <a:ext uri="{FF2B5EF4-FFF2-40B4-BE49-F238E27FC236}">
                <a16:creationId xmlns:a16="http://schemas.microsoft.com/office/drawing/2014/main" id="{942429A8-391F-41E0-9D75-E2DC134303A3}"/>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34616263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Three Contents With Bottom Title w/o SubTitle">
    <p:spTree>
      <p:nvGrpSpPr>
        <p:cNvPr id="1" name=""/>
        <p:cNvGrpSpPr/>
        <p:nvPr/>
      </p:nvGrpSpPr>
      <p:grpSpPr>
        <a:xfrm>
          <a:off x="0" y="0"/>
          <a:ext cx="0" cy="0"/>
          <a:chOff x="0" y="0"/>
          <a:chExt cx="0" cy="0"/>
        </a:xfrm>
      </p:grpSpPr>
      <p:sp>
        <p:nvSpPr>
          <p:cNvPr id="15" name="SlideNumber">
            <a:extLst>
              <a:ext uri="{FF2B5EF4-FFF2-40B4-BE49-F238E27FC236}">
                <a16:creationId xmlns:a16="http://schemas.microsoft.com/office/drawing/2014/main" id="{3AA52B6F-85BD-405B-88C2-FAFF14688125}"/>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8" name="Footer">
            <a:extLst>
              <a:ext uri="{FF2B5EF4-FFF2-40B4-BE49-F238E27FC236}">
                <a16:creationId xmlns:a16="http://schemas.microsoft.com/office/drawing/2014/main" id="{9F7C22AA-EBC1-4BA7-A3FD-4EDAA5033416}"/>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14" name="Content Title 3">
            <a:extLst>
              <a:ext uri="{FF2B5EF4-FFF2-40B4-BE49-F238E27FC236}">
                <a16:creationId xmlns:a16="http://schemas.microsoft.com/office/drawing/2014/main" id="{D3237DCE-693D-441A-BA46-6AF15CFAA4FF}"/>
              </a:ext>
            </a:extLst>
          </p:cNvPr>
          <p:cNvSpPr>
            <a:spLocks noGrp="1"/>
          </p:cNvSpPr>
          <p:nvPr>
            <p:ph type="body" idx="21" hasCustomPrompt="1"/>
            <p:custDataLst>
              <p:tags r:id="rId2"/>
            </p:custDataLst>
          </p:nvPr>
        </p:nvSpPr>
        <p:spPr>
          <a:xfrm>
            <a:off x="8153400" y="60198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5" name="Content 3">
            <a:extLst>
              <a:ext uri="{FF2B5EF4-FFF2-40B4-BE49-F238E27FC236}">
                <a16:creationId xmlns:a16="http://schemas.microsoft.com/office/drawing/2014/main" id="{31E44E09-B9A8-47BC-9921-824CC1327E83}"/>
              </a:ext>
            </a:extLst>
          </p:cNvPr>
          <p:cNvSpPr>
            <a:spLocks noGrp="1"/>
          </p:cNvSpPr>
          <p:nvPr>
            <p:ph sz="quarter" idx="18" hasCustomPrompt="1"/>
          </p:nvPr>
        </p:nvSpPr>
        <p:spPr>
          <a:xfrm>
            <a:off x="8153400" y="1841500"/>
            <a:ext cx="3556000" cy="41783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3" name="Content Title 2">
            <a:extLst>
              <a:ext uri="{FF2B5EF4-FFF2-40B4-BE49-F238E27FC236}">
                <a16:creationId xmlns:a16="http://schemas.microsoft.com/office/drawing/2014/main" id="{1920CB47-87CD-4DCE-9B0A-E5CADF0DABF2}"/>
              </a:ext>
            </a:extLst>
          </p:cNvPr>
          <p:cNvSpPr>
            <a:spLocks noGrp="1"/>
          </p:cNvSpPr>
          <p:nvPr>
            <p:ph type="body" idx="20" hasCustomPrompt="1"/>
            <p:custDataLst>
              <p:tags r:id="rId3"/>
            </p:custDataLst>
          </p:nvPr>
        </p:nvSpPr>
        <p:spPr>
          <a:xfrm>
            <a:off x="4330700" y="6019800"/>
            <a:ext cx="35306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3" name="Content 2">
            <a:extLst>
              <a:ext uri="{FF2B5EF4-FFF2-40B4-BE49-F238E27FC236}">
                <a16:creationId xmlns:a16="http://schemas.microsoft.com/office/drawing/2014/main" id="{6C875BE1-BFE5-4854-9574-1900A7848A96}"/>
              </a:ext>
            </a:extLst>
          </p:cNvPr>
          <p:cNvSpPr>
            <a:spLocks noGrp="1"/>
          </p:cNvSpPr>
          <p:nvPr>
            <p:ph sz="quarter" idx="17" hasCustomPrompt="1"/>
          </p:nvPr>
        </p:nvSpPr>
        <p:spPr>
          <a:xfrm>
            <a:off x="4330700" y="1841500"/>
            <a:ext cx="3530600" cy="41783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2" name="Content Title 1">
            <a:extLst>
              <a:ext uri="{FF2B5EF4-FFF2-40B4-BE49-F238E27FC236}">
                <a16:creationId xmlns:a16="http://schemas.microsoft.com/office/drawing/2014/main" id="{FFD4F74F-0BF9-49E6-A274-A6405495FE23}"/>
              </a:ext>
            </a:extLst>
          </p:cNvPr>
          <p:cNvSpPr>
            <a:spLocks noGrp="1"/>
          </p:cNvSpPr>
          <p:nvPr>
            <p:ph type="body" idx="1" hasCustomPrompt="1"/>
            <p:custDataLst>
              <p:tags r:id="rId4"/>
            </p:custDataLst>
          </p:nvPr>
        </p:nvSpPr>
        <p:spPr>
          <a:xfrm>
            <a:off x="482600" y="60198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7" name="Content 1">
            <a:extLst>
              <a:ext uri="{FF2B5EF4-FFF2-40B4-BE49-F238E27FC236}">
                <a16:creationId xmlns:a16="http://schemas.microsoft.com/office/drawing/2014/main" id="{83D33442-0868-4FFE-BCE4-CB5C7065CA07}"/>
              </a:ext>
            </a:extLst>
          </p:cNvPr>
          <p:cNvSpPr>
            <a:spLocks noGrp="1"/>
          </p:cNvSpPr>
          <p:nvPr>
            <p:ph sz="quarter" idx="19" hasCustomPrompt="1"/>
          </p:nvPr>
        </p:nvSpPr>
        <p:spPr>
          <a:xfrm>
            <a:off x="482600" y="1841500"/>
            <a:ext cx="3556000" cy="41783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20" name="Arrow">
            <a:extLst>
              <a:ext uri="{FF2B5EF4-FFF2-40B4-BE49-F238E27FC236}">
                <a16:creationId xmlns:a16="http://schemas.microsoft.com/office/drawing/2014/main" id="{2A023587-D032-46BB-BB8C-B449912A8772}"/>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6" name="Title">
            <a:extLst>
              <a:ext uri="{FF2B5EF4-FFF2-40B4-BE49-F238E27FC236}">
                <a16:creationId xmlns:a16="http://schemas.microsoft.com/office/drawing/2014/main" id="{3E437B86-9137-450C-8B4E-D6E7A0335E5A}"/>
              </a:ext>
            </a:extLst>
          </p:cNvPr>
          <p:cNvSpPr>
            <a:spLocks noGrp="1"/>
          </p:cNvSpPr>
          <p:nvPr>
            <p:ph type="title" hasCustomPrompt="1"/>
            <p:custDataLst>
              <p:tags r:id="rId5"/>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17149439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Nine Contents With Title">
    <p:spTree>
      <p:nvGrpSpPr>
        <p:cNvPr id="1" name=""/>
        <p:cNvGrpSpPr/>
        <p:nvPr/>
      </p:nvGrpSpPr>
      <p:grpSpPr>
        <a:xfrm>
          <a:off x="0" y="0"/>
          <a:ext cx="0" cy="0"/>
          <a:chOff x="0" y="0"/>
          <a:chExt cx="0" cy="0"/>
        </a:xfrm>
      </p:grpSpPr>
      <p:sp>
        <p:nvSpPr>
          <p:cNvPr id="31" name="SlideNumber">
            <a:extLst>
              <a:ext uri="{FF2B5EF4-FFF2-40B4-BE49-F238E27FC236}">
                <a16:creationId xmlns:a16="http://schemas.microsoft.com/office/drawing/2014/main" id="{66BDB02B-BB60-44A8-8205-E739E668B5BC}"/>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41" name="Footer">
            <a:extLst>
              <a:ext uri="{FF2B5EF4-FFF2-40B4-BE49-F238E27FC236}">
                <a16:creationId xmlns:a16="http://schemas.microsoft.com/office/drawing/2014/main" id="{DE2C89FE-60BC-446F-8459-26E04BC6FFD2}"/>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9" name="Content 9">
            <a:extLst>
              <a:ext uri="{FF2B5EF4-FFF2-40B4-BE49-F238E27FC236}">
                <a16:creationId xmlns:a16="http://schemas.microsoft.com/office/drawing/2014/main" id="{93DD53C6-AB42-4037-80B5-7485E5AF4281}"/>
              </a:ext>
            </a:extLst>
          </p:cNvPr>
          <p:cNvSpPr>
            <a:spLocks noGrp="1"/>
          </p:cNvSpPr>
          <p:nvPr>
            <p:ph type="body" sz="quarter" idx="48" hasCustomPrompt="1"/>
          </p:nvPr>
        </p:nvSpPr>
        <p:spPr>
          <a:xfrm>
            <a:off x="8153400" y="5372100"/>
            <a:ext cx="35560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8" name="Content Title 9">
            <a:extLst>
              <a:ext uri="{FF2B5EF4-FFF2-40B4-BE49-F238E27FC236}">
                <a16:creationId xmlns:a16="http://schemas.microsoft.com/office/drawing/2014/main" id="{1B9E871B-C603-4487-B6F4-F99DBB021127}"/>
              </a:ext>
            </a:extLst>
          </p:cNvPr>
          <p:cNvSpPr>
            <a:spLocks noGrp="1"/>
          </p:cNvSpPr>
          <p:nvPr>
            <p:ph type="body" sz="quarter" idx="47" hasCustomPrompt="1"/>
          </p:nvPr>
        </p:nvSpPr>
        <p:spPr>
          <a:xfrm>
            <a:off x="8153400" y="5067300"/>
            <a:ext cx="35560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7" name="Content 8">
            <a:extLst>
              <a:ext uri="{FF2B5EF4-FFF2-40B4-BE49-F238E27FC236}">
                <a16:creationId xmlns:a16="http://schemas.microsoft.com/office/drawing/2014/main" id="{330B52C1-DC7B-4028-AA0F-54975C174BE4}"/>
              </a:ext>
            </a:extLst>
          </p:cNvPr>
          <p:cNvSpPr>
            <a:spLocks noGrp="1"/>
          </p:cNvSpPr>
          <p:nvPr>
            <p:ph type="body" sz="quarter" idx="46" hasCustomPrompt="1"/>
          </p:nvPr>
        </p:nvSpPr>
        <p:spPr>
          <a:xfrm>
            <a:off x="8153400" y="3759200"/>
            <a:ext cx="35560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6" name="Content Title 8">
            <a:extLst>
              <a:ext uri="{FF2B5EF4-FFF2-40B4-BE49-F238E27FC236}">
                <a16:creationId xmlns:a16="http://schemas.microsoft.com/office/drawing/2014/main" id="{6BDE267A-3519-4D0F-8BC1-1AFBDE609B54}"/>
              </a:ext>
            </a:extLst>
          </p:cNvPr>
          <p:cNvSpPr>
            <a:spLocks noGrp="1"/>
          </p:cNvSpPr>
          <p:nvPr>
            <p:ph type="body" sz="quarter" idx="45" hasCustomPrompt="1"/>
          </p:nvPr>
        </p:nvSpPr>
        <p:spPr>
          <a:xfrm>
            <a:off x="8153400" y="3454400"/>
            <a:ext cx="35560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5" name="Content 7">
            <a:extLst>
              <a:ext uri="{FF2B5EF4-FFF2-40B4-BE49-F238E27FC236}">
                <a16:creationId xmlns:a16="http://schemas.microsoft.com/office/drawing/2014/main" id="{D3A1D3E6-937E-4466-B94A-A441DCC57938}"/>
              </a:ext>
            </a:extLst>
          </p:cNvPr>
          <p:cNvSpPr>
            <a:spLocks noGrp="1"/>
          </p:cNvSpPr>
          <p:nvPr>
            <p:ph type="body" sz="quarter" idx="44" hasCustomPrompt="1"/>
          </p:nvPr>
        </p:nvSpPr>
        <p:spPr>
          <a:xfrm>
            <a:off x="8153400" y="2146300"/>
            <a:ext cx="35560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4" name="Content Title 7">
            <a:extLst>
              <a:ext uri="{FF2B5EF4-FFF2-40B4-BE49-F238E27FC236}">
                <a16:creationId xmlns:a16="http://schemas.microsoft.com/office/drawing/2014/main" id="{71FD8F47-B439-449B-B37C-EF2403DA5AD7}"/>
              </a:ext>
            </a:extLst>
          </p:cNvPr>
          <p:cNvSpPr>
            <a:spLocks noGrp="1"/>
          </p:cNvSpPr>
          <p:nvPr>
            <p:ph type="body" sz="quarter" idx="43" hasCustomPrompt="1"/>
          </p:nvPr>
        </p:nvSpPr>
        <p:spPr>
          <a:xfrm>
            <a:off x="8153400" y="1841500"/>
            <a:ext cx="35560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3" name="Content 6">
            <a:extLst>
              <a:ext uri="{FF2B5EF4-FFF2-40B4-BE49-F238E27FC236}">
                <a16:creationId xmlns:a16="http://schemas.microsoft.com/office/drawing/2014/main" id="{CB23F5A9-19FD-4F18-95B9-195530DB5D9D}"/>
              </a:ext>
            </a:extLst>
          </p:cNvPr>
          <p:cNvSpPr>
            <a:spLocks noGrp="1"/>
          </p:cNvSpPr>
          <p:nvPr>
            <p:ph type="body" sz="quarter" idx="42" hasCustomPrompt="1"/>
          </p:nvPr>
        </p:nvSpPr>
        <p:spPr>
          <a:xfrm>
            <a:off x="4330700" y="5372100"/>
            <a:ext cx="35306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2" name="Content Title 6">
            <a:extLst>
              <a:ext uri="{FF2B5EF4-FFF2-40B4-BE49-F238E27FC236}">
                <a16:creationId xmlns:a16="http://schemas.microsoft.com/office/drawing/2014/main" id="{5FFE24F7-EFC8-44FE-AFB2-D48E944C4344}"/>
              </a:ext>
            </a:extLst>
          </p:cNvPr>
          <p:cNvSpPr>
            <a:spLocks noGrp="1"/>
          </p:cNvSpPr>
          <p:nvPr>
            <p:ph type="body" sz="quarter" idx="41" hasCustomPrompt="1"/>
          </p:nvPr>
        </p:nvSpPr>
        <p:spPr>
          <a:xfrm>
            <a:off x="4330700" y="5067300"/>
            <a:ext cx="35306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1" name="Content 5">
            <a:extLst>
              <a:ext uri="{FF2B5EF4-FFF2-40B4-BE49-F238E27FC236}">
                <a16:creationId xmlns:a16="http://schemas.microsoft.com/office/drawing/2014/main" id="{78E727A2-CF5B-43BE-A5B5-32C7D46F12D3}"/>
              </a:ext>
            </a:extLst>
          </p:cNvPr>
          <p:cNvSpPr>
            <a:spLocks noGrp="1"/>
          </p:cNvSpPr>
          <p:nvPr>
            <p:ph type="body" sz="quarter" idx="40" hasCustomPrompt="1"/>
          </p:nvPr>
        </p:nvSpPr>
        <p:spPr>
          <a:xfrm>
            <a:off x="4330700" y="3759200"/>
            <a:ext cx="35306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0" name="Content Title 5">
            <a:extLst>
              <a:ext uri="{FF2B5EF4-FFF2-40B4-BE49-F238E27FC236}">
                <a16:creationId xmlns:a16="http://schemas.microsoft.com/office/drawing/2014/main" id="{D77C38C4-85BA-4EE5-9360-C51B500D61A6}"/>
              </a:ext>
            </a:extLst>
          </p:cNvPr>
          <p:cNvSpPr>
            <a:spLocks noGrp="1"/>
          </p:cNvSpPr>
          <p:nvPr>
            <p:ph type="body" sz="quarter" idx="39" hasCustomPrompt="1"/>
          </p:nvPr>
        </p:nvSpPr>
        <p:spPr>
          <a:xfrm>
            <a:off x="4330700" y="3454400"/>
            <a:ext cx="35306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9" name="Content 4">
            <a:extLst>
              <a:ext uri="{FF2B5EF4-FFF2-40B4-BE49-F238E27FC236}">
                <a16:creationId xmlns:a16="http://schemas.microsoft.com/office/drawing/2014/main" id="{57F7DAFE-B8F8-488E-BF0E-8ACBC7BE5CAA}"/>
              </a:ext>
            </a:extLst>
          </p:cNvPr>
          <p:cNvSpPr>
            <a:spLocks noGrp="1"/>
          </p:cNvSpPr>
          <p:nvPr>
            <p:ph type="body" sz="quarter" idx="38" hasCustomPrompt="1"/>
          </p:nvPr>
        </p:nvSpPr>
        <p:spPr>
          <a:xfrm>
            <a:off x="4330700" y="2146300"/>
            <a:ext cx="35306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8" name="Content Title 4">
            <a:extLst>
              <a:ext uri="{FF2B5EF4-FFF2-40B4-BE49-F238E27FC236}">
                <a16:creationId xmlns:a16="http://schemas.microsoft.com/office/drawing/2014/main" id="{D8FF5609-B181-4947-9229-709870F8D20F}"/>
              </a:ext>
            </a:extLst>
          </p:cNvPr>
          <p:cNvSpPr>
            <a:spLocks noGrp="1"/>
          </p:cNvSpPr>
          <p:nvPr>
            <p:ph type="body" sz="quarter" idx="37" hasCustomPrompt="1"/>
          </p:nvPr>
        </p:nvSpPr>
        <p:spPr>
          <a:xfrm>
            <a:off x="4330700" y="1841500"/>
            <a:ext cx="35306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7" name="Content 3">
            <a:extLst>
              <a:ext uri="{FF2B5EF4-FFF2-40B4-BE49-F238E27FC236}">
                <a16:creationId xmlns:a16="http://schemas.microsoft.com/office/drawing/2014/main" id="{F9E3395D-FBA4-4A65-AD74-C6CF291FB1EC}"/>
              </a:ext>
            </a:extLst>
          </p:cNvPr>
          <p:cNvSpPr>
            <a:spLocks noGrp="1"/>
          </p:cNvSpPr>
          <p:nvPr>
            <p:ph type="body" sz="quarter" idx="36" hasCustomPrompt="1"/>
          </p:nvPr>
        </p:nvSpPr>
        <p:spPr>
          <a:xfrm>
            <a:off x="482600" y="5372100"/>
            <a:ext cx="35560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6" name="Content Title 3">
            <a:extLst>
              <a:ext uri="{FF2B5EF4-FFF2-40B4-BE49-F238E27FC236}">
                <a16:creationId xmlns:a16="http://schemas.microsoft.com/office/drawing/2014/main" id="{EBEF14C9-135F-421B-9B4B-E6CA0F343CEF}"/>
              </a:ext>
            </a:extLst>
          </p:cNvPr>
          <p:cNvSpPr>
            <a:spLocks noGrp="1"/>
          </p:cNvSpPr>
          <p:nvPr>
            <p:ph type="body" sz="quarter" idx="35" hasCustomPrompt="1"/>
          </p:nvPr>
        </p:nvSpPr>
        <p:spPr>
          <a:xfrm>
            <a:off x="482600" y="5067300"/>
            <a:ext cx="35560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5" name="Content 2">
            <a:extLst>
              <a:ext uri="{FF2B5EF4-FFF2-40B4-BE49-F238E27FC236}">
                <a16:creationId xmlns:a16="http://schemas.microsoft.com/office/drawing/2014/main" id="{9AF69CE1-7167-4568-9689-D7FE6AB384A2}"/>
              </a:ext>
            </a:extLst>
          </p:cNvPr>
          <p:cNvSpPr>
            <a:spLocks noGrp="1"/>
          </p:cNvSpPr>
          <p:nvPr>
            <p:ph type="body" sz="quarter" idx="34" hasCustomPrompt="1"/>
          </p:nvPr>
        </p:nvSpPr>
        <p:spPr>
          <a:xfrm>
            <a:off x="482600" y="3759200"/>
            <a:ext cx="35560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4" name="Content Title 2">
            <a:extLst>
              <a:ext uri="{FF2B5EF4-FFF2-40B4-BE49-F238E27FC236}">
                <a16:creationId xmlns:a16="http://schemas.microsoft.com/office/drawing/2014/main" id="{4D90D376-316C-43BA-B799-0C909FBF338E}"/>
              </a:ext>
            </a:extLst>
          </p:cNvPr>
          <p:cNvSpPr>
            <a:spLocks noGrp="1"/>
          </p:cNvSpPr>
          <p:nvPr>
            <p:ph type="body" sz="quarter" idx="33" hasCustomPrompt="1"/>
          </p:nvPr>
        </p:nvSpPr>
        <p:spPr>
          <a:xfrm>
            <a:off x="482600" y="3454400"/>
            <a:ext cx="35560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3" name="Content 1">
            <a:extLst>
              <a:ext uri="{FF2B5EF4-FFF2-40B4-BE49-F238E27FC236}">
                <a16:creationId xmlns:a16="http://schemas.microsoft.com/office/drawing/2014/main" id="{E460861D-C0EB-40A5-974C-19604EA54B70}"/>
              </a:ext>
            </a:extLst>
          </p:cNvPr>
          <p:cNvSpPr>
            <a:spLocks noGrp="1"/>
          </p:cNvSpPr>
          <p:nvPr>
            <p:ph type="body" sz="quarter" idx="18" hasCustomPrompt="1"/>
          </p:nvPr>
        </p:nvSpPr>
        <p:spPr>
          <a:xfrm>
            <a:off x="482600" y="2146300"/>
            <a:ext cx="35560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2" name="Content Title 1">
            <a:extLst>
              <a:ext uri="{FF2B5EF4-FFF2-40B4-BE49-F238E27FC236}">
                <a16:creationId xmlns:a16="http://schemas.microsoft.com/office/drawing/2014/main" id="{6DC2FDDA-3D33-4826-AFC6-1D2494D187B5}"/>
              </a:ext>
            </a:extLst>
          </p:cNvPr>
          <p:cNvSpPr>
            <a:spLocks noGrp="1"/>
          </p:cNvSpPr>
          <p:nvPr>
            <p:ph type="body" sz="quarter" idx="17" hasCustomPrompt="1"/>
          </p:nvPr>
        </p:nvSpPr>
        <p:spPr>
          <a:xfrm>
            <a:off x="482600" y="1841500"/>
            <a:ext cx="35560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8" name="Arrow">
            <a:extLst>
              <a:ext uri="{FF2B5EF4-FFF2-40B4-BE49-F238E27FC236}">
                <a16:creationId xmlns:a16="http://schemas.microsoft.com/office/drawing/2014/main" id="{BA585156-F535-4D1A-80A6-BBAC1BD487C8}"/>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32" name="SubTitle">
            <a:extLst>
              <a:ext uri="{FF2B5EF4-FFF2-40B4-BE49-F238E27FC236}">
                <a16:creationId xmlns:a16="http://schemas.microsoft.com/office/drawing/2014/main" id="{6D2749AA-AFF7-4A6A-9E0A-6BB6A4748ED3}"/>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33" name="Title">
            <a:extLst>
              <a:ext uri="{FF2B5EF4-FFF2-40B4-BE49-F238E27FC236}">
                <a16:creationId xmlns:a16="http://schemas.microsoft.com/office/drawing/2014/main" id="{D8098C35-BCA3-4C02-AF8E-22CC52AF2718}"/>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1990130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Nine Contents With Title w/o SubTitle">
    <p:spTree>
      <p:nvGrpSpPr>
        <p:cNvPr id="1" name=""/>
        <p:cNvGrpSpPr/>
        <p:nvPr/>
      </p:nvGrpSpPr>
      <p:grpSpPr>
        <a:xfrm>
          <a:off x="0" y="0"/>
          <a:ext cx="0" cy="0"/>
          <a:chOff x="0" y="0"/>
          <a:chExt cx="0" cy="0"/>
        </a:xfrm>
      </p:grpSpPr>
      <p:sp>
        <p:nvSpPr>
          <p:cNvPr id="30" name="SlideNumber">
            <a:extLst>
              <a:ext uri="{FF2B5EF4-FFF2-40B4-BE49-F238E27FC236}">
                <a16:creationId xmlns:a16="http://schemas.microsoft.com/office/drawing/2014/main" id="{4015F0C6-0F38-47D8-A407-D963EA592357}"/>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37" name="Footer">
            <a:extLst>
              <a:ext uri="{FF2B5EF4-FFF2-40B4-BE49-F238E27FC236}">
                <a16:creationId xmlns:a16="http://schemas.microsoft.com/office/drawing/2014/main" id="{A2BEE105-ED96-46E9-B256-FBC381D6CC03}"/>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9" name="Content 9">
            <a:extLst>
              <a:ext uri="{FF2B5EF4-FFF2-40B4-BE49-F238E27FC236}">
                <a16:creationId xmlns:a16="http://schemas.microsoft.com/office/drawing/2014/main" id="{93DD53C6-AB42-4037-80B5-7485E5AF4281}"/>
              </a:ext>
            </a:extLst>
          </p:cNvPr>
          <p:cNvSpPr>
            <a:spLocks noGrp="1"/>
          </p:cNvSpPr>
          <p:nvPr>
            <p:ph type="body" sz="quarter" idx="48" hasCustomPrompt="1"/>
          </p:nvPr>
        </p:nvSpPr>
        <p:spPr>
          <a:xfrm>
            <a:off x="8153400" y="5372100"/>
            <a:ext cx="35560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8" name="Content Title 9">
            <a:extLst>
              <a:ext uri="{FF2B5EF4-FFF2-40B4-BE49-F238E27FC236}">
                <a16:creationId xmlns:a16="http://schemas.microsoft.com/office/drawing/2014/main" id="{1B9E871B-C603-4487-B6F4-F99DBB021127}"/>
              </a:ext>
            </a:extLst>
          </p:cNvPr>
          <p:cNvSpPr>
            <a:spLocks noGrp="1"/>
          </p:cNvSpPr>
          <p:nvPr>
            <p:ph type="body" sz="quarter" idx="47" hasCustomPrompt="1"/>
          </p:nvPr>
        </p:nvSpPr>
        <p:spPr>
          <a:xfrm>
            <a:off x="8153400" y="5067300"/>
            <a:ext cx="35560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7" name="Content 8">
            <a:extLst>
              <a:ext uri="{FF2B5EF4-FFF2-40B4-BE49-F238E27FC236}">
                <a16:creationId xmlns:a16="http://schemas.microsoft.com/office/drawing/2014/main" id="{330B52C1-DC7B-4028-AA0F-54975C174BE4}"/>
              </a:ext>
            </a:extLst>
          </p:cNvPr>
          <p:cNvSpPr>
            <a:spLocks noGrp="1"/>
          </p:cNvSpPr>
          <p:nvPr>
            <p:ph type="body" sz="quarter" idx="46" hasCustomPrompt="1"/>
          </p:nvPr>
        </p:nvSpPr>
        <p:spPr>
          <a:xfrm>
            <a:off x="8153400" y="3759200"/>
            <a:ext cx="35560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6" name="Content Title 8">
            <a:extLst>
              <a:ext uri="{FF2B5EF4-FFF2-40B4-BE49-F238E27FC236}">
                <a16:creationId xmlns:a16="http://schemas.microsoft.com/office/drawing/2014/main" id="{6BDE267A-3519-4D0F-8BC1-1AFBDE609B54}"/>
              </a:ext>
            </a:extLst>
          </p:cNvPr>
          <p:cNvSpPr>
            <a:spLocks noGrp="1"/>
          </p:cNvSpPr>
          <p:nvPr>
            <p:ph type="body" sz="quarter" idx="45" hasCustomPrompt="1"/>
          </p:nvPr>
        </p:nvSpPr>
        <p:spPr>
          <a:xfrm>
            <a:off x="8153400" y="3454400"/>
            <a:ext cx="35560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5" name="Content 7">
            <a:extLst>
              <a:ext uri="{FF2B5EF4-FFF2-40B4-BE49-F238E27FC236}">
                <a16:creationId xmlns:a16="http://schemas.microsoft.com/office/drawing/2014/main" id="{D3A1D3E6-937E-4466-B94A-A441DCC57938}"/>
              </a:ext>
            </a:extLst>
          </p:cNvPr>
          <p:cNvSpPr>
            <a:spLocks noGrp="1"/>
          </p:cNvSpPr>
          <p:nvPr>
            <p:ph type="body" sz="quarter" idx="44" hasCustomPrompt="1"/>
          </p:nvPr>
        </p:nvSpPr>
        <p:spPr>
          <a:xfrm>
            <a:off x="8153400" y="2146300"/>
            <a:ext cx="35560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4" name="Content Title 7">
            <a:extLst>
              <a:ext uri="{FF2B5EF4-FFF2-40B4-BE49-F238E27FC236}">
                <a16:creationId xmlns:a16="http://schemas.microsoft.com/office/drawing/2014/main" id="{71FD8F47-B439-449B-B37C-EF2403DA5AD7}"/>
              </a:ext>
            </a:extLst>
          </p:cNvPr>
          <p:cNvSpPr>
            <a:spLocks noGrp="1"/>
          </p:cNvSpPr>
          <p:nvPr>
            <p:ph type="body" sz="quarter" idx="43" hasCustomPrompt="1"/>
          </p:nvPr>
        </p:nvSpPr>
        <p:spPr>
          <a:xfrm>
            <a:off x="8153400" y="1841500"/>
            <a:ext cx="35560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3" name="Content 6">
            <a:extLst>
              <a:ext uri="{FF2B5EF4-FFF2-40B4-BE49-F238E27FC236}">
                <a16:creationId xmlns:a16="http://schemas.microsoft.com/office/drawing/2014/main" id="{CB23F5A9-19FD-4F18-95B9-195530DB5D9D}"/>
              </a:ext>
            </a:extLst>
          </p:cNvPr>
          <p:cNvSpPr>
            <a:spLocks noGrp="1"/>
          </p:cNvSpPr>
          <p:nvPr>
            <p:ph type="body" sz="quarter" idx="42" hasCustomPrompt="1"/>
          </p:nvPr>
        </p:nvSpPr>
        <p:spPr>
          <a:xfrm>
            <a:off x="4330700" y="5372100"/>
            <a:ext cx="35306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2" name="Content Title 6">
            <a:extLst>
              <a:ext uri="{FF2B5EF4-FFF2-40B4-BE49-F238E27FC236}">
                <a16:creationId xmlns:a16="http://schemas.microsoft.com/office/drawing/2014/main" id="{5FFE24F7-EFC8-44FE-AFB2-D48E944C4344}"/>
              </a:ext>
            </a:extLst>
          </p:cNvPr>
          <p:cNvSpPr>
            <a:spLocks noGrp="1"/>
          </p:cNvSpPr>
          <p:nvPr>
            <p:ph type="body" sz="quarter" idx="41" hasCustomPrompt="1"/>
          </p:nvPr>
        </p:nvSpPr>
        <p:spPr>
          <a:xfrm>
            <a:off x="4330700" y="5067300"/>
            <a:ext cx="35306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1" name="Content 5">
            <a:extLst>
              <a:ext uri="{FF2B5EF4-FFF2-40B4-BE49-F238E27FC236}">
                <a16:creationId xmlns:a16="http://schemas.microsoft.com/office/drawing/2014/main" id="{78E727A2-CF5B-43BE-A5B5-32C7D46F12D3}"/>
              </a:ext>
            </a:extLst>
          </p:cNvPr>
          <p:cNvSpPr>
            <a:spLocks noGrp="1"/>
          </p:cNvSpPr>
          <p:nvPr>
            <p:ph type="body" sz="quarter" idx="40" hasCustomPrompt="1"/>
          </p:nvPr>
        </p:nvSpPr>
        <p:spPr>
          <a:xfrm>
            <a:off x="4330700" y="3759200"/>
            <a:ext cx="35306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0" name="Content Title 5">
            <a:extLst>
              <a:ext uri="{FF2B5EF4-FFF2-40B4-BE49-F238E27FC236}">
                <a16:creationId xmlns:a16="http://schemas.microsoft.com/office/drawing/2014/main" id="{D77C38C4-85BA-4EE5-9360-C51B500D61A6}"/>
              </a:ext>
            </a:extLst>
          </p:cNvPr>
          <p:cNvSpPr>
            <a:spLocks noGrp="1"/>
          </p:cNvSpPr>
          <p:nvPr>
            <p:ph type="body" sz="quarter" idx="39" hasCustomPrompt="1"/>
          </p:nvPr>
        </p:nvSpPr>
        <p:spPr>
          <a:xfrm>
            <a:off x="4330700" y="3454400"/>
            <a:ext cx="35306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9" name="Content 4">
            <a:extLst>
              <a:ext uri="{FF2B5EF4-FFF2-40B4-BE49-F238E27FC236}">
                <a16:creationId xmlns:a16="http://schemas.microsoft.com/office/drawing/2014/main" id="{57F7DAFE-B8F8-488E-BF0E-8ACBC7BE5CAA}"/>
              </a:ext>
            </a:extLst>
          </p:cNvPr>
          <p:cNvSpPr>
            <a:spLocks noGrp="1"/>
          </p:cNvSpPr>
          <p:nvPr>
            <p:ph type="body" sz="quarter" idx="38" hasCustomPrompt="1"/>
          </p:nvPr>
        </p:nvSpPr>
        <p:spPr>
          <a:xfrm>
            <a:off x="4330700" y="2146300"/>
            <a:ext cx="35306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8" name="Content Title 4">
            <a:extLst>
              <a:ext uri="{FF2B5EF4-FFF2-40B4-BE49-F238E27FC236}">
                <a16:creationId xmlns:a16="http://schemas.microsoft.com/office/drawing/2014/main" id="{D8FF5609-B181-4947-9229-709870F8D20F}"/>
              </a:ext>
            </a:extLst>
          </p:cNvPr>
          <p:cNvSpPr>
            <a:spLocks noGrp="1"/>
          </p:cNvSpPr>
          <p:nvPr>
            <p:ph type="body" sz="quarter" idx="37" hasCustomPrompt="1"/>
          </p:nvPr>
        </p:nvSpPr>
        <p:spPr>
          <a:xfrm>
            <a:off x="4330700" y="1841500"/>
            <a:ext cx="35306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7" name="Content 3">
            <a:extLst>
              <a:ext uri="{FF2B5EF4-FFF2-40B4-BE49-F238E27FC236}">
                <a16:creationId xmlns:a16="http://schemas.microsoft.com/office/drawing/2014/main" id="{F9E3395D-FBA4-4A65-AD74-C6CF291FB1EC}"/>
              </a:ext>
            </a:extLst>
          </p:cNvPr>
          <p:cNvSpPr>
            <a:spLocks noGrp="1"/>
          </p:cNvSpPr>
          <p:nvPr>
            <p:ph type="body" sz="quarter" idx="36" hasCustomPrompt="1"/>
          </p:nvPr>
        </p:nvSpPr>
        <p:spPr>
          <a:xfrm>
            <a:off x="482600" y="5372100"/>
            <a:ext cx="35560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6" name="Content Title 3">
            <a:extLst>
              <a:ext uri="{FF2B5EF4-FFF2-40B4-BE49-F238E27FC236}">
                <a16:creationId xmlns:a16="http://schemas.microsoft.com/office/drawing/2014/main" id="{EBEF14C9-135F-421B-9B4B-E6CA0F343CEF}"/>
              </a:ext>
            </a:extLst>
          </p:cNvPr>
          <p:cNvSpPr>
            <a:spLocks noGrp="1"/>
          </p:cNvSpPr>
          <p:nvPr>
            <p:ph type="body" sz="quarter" idx="35" hasCustomPrompt="1"/>
          </p:nvPr>
        </p:nvSpPr>
        <p:spPr>
          <a:xfrm>
            <a:off x="482600" y="5067300"/>
            <a:ext cx="35560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5" name="Content 2">
            <a:extLst>
              <a:ext uri="{FF2B5EF4-FFF2-40B4-BE49-F238E27FC236}">
                <a16:creationId xmlns:a16="http://schemas.microsoft.com/office/drawing/2014/main" id="{9AF69CE1-7167-4568-9689-D7FE6AB384A2}"/>
              </a:ext>
            </a:extLst>
          </p:cNvPr>
          <p:cNvSpPr>
            <a:spLocks noGrp="1"/>
          </p:cNvSpPr>
          <p:nvPr>
            <p:ph type="body" sz="quarter" idx="34" hasCustomPrompt="1"/>
          </p:nvPr>
        </p:nvSpPr>
        <p:spPr>
          <a:xfrm>
            <a:off x="482600" y="3759200"/>
            <a:ext cx="35560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4" name="Content Title 2">
            <a:extLst>
              <a:ext uri="{FF2B5EF4-FFF2-40B4-BE49-F238E27FC236}">
                <a16:creationId xmlns:a16="http://schemas.microsoft.com/office/drawing/2014/main" id="{4D90D376-316C-43BA-B799-0C909FBF338E}"/>
              </a:ext>
            </a:extLst>
          </p:cNvPr>
          <p:cNvSpPr>
            <a:spLocks noGrp="1"/>
          </p:cNvSpPr>
          <p:nvPr>
            <p:ph type="body" sz="quarter" idx="33" hasCustomPrompt="1"/>
          </p:nvPr>
        </p:nvSpPr>
        <p:spPr>
          <a:xfrm>
            <a:off x="482600" y="3454400"/>
            <a:ext cx="35560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3" name="Content 1">
            <a:extLst>
              <a:ext uri="{FF2B5EF4-FFF2-40B4-BE49-F238E27FC236}">
                <a16:creationId xmlns:a16="http://schemas.microsoft.com/office/drawing/2014/main" id="{E460861D-C0EB-40A5-974C-19604EA54B70}"/>
              </a:ext>
            </a:extLst>
          </p:cNvPr>
          <p:cNvSpPr>
            <a:spLocks noGrp="1"/>
          </p:cNvSpPr>
          <p:nvPr>
            <p:ph type="body" sz="quarter" idx="18" hasCustomPrompt="1"/>
          </p:nvPr>
        </p:nvSpPr>
        <p:spPr>
          <a:xfrm>
            <a:off x="482600" y="2146300"/>
            <a:ext cx="35560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2" name="Content Title 1">
            <a:extLst>
              <a:ext uri="{FF2B5EF4-FFF2-40B4-BE49-F238E27FC236}">
                <a16:creationId xmlns:a16="http://schemas.microsoft.com/office/drawing/2014/main" id="{6DC2FDDA-3D33-4826-AFC6-1D2494D187B5}"/>
              </a:ext>
            </a:extLst>
          </p:cNvPr>
          <p:cNvSpPr>
            <a:spLocks noGrp="1"/>
          </p:cNvSpPr>
          <p:nvPr>
            <p:ph type="body" sz="quarter" idx="17" hasCustomPrompt="1"/>
          </p:nvPr>
        </p:nvSpPr>
        <p:spPr>
          <a:xfrm>
            <a:off x="482600" y="1841500"/>
            <a:ext cx="35560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8" name="Arrow">
            <a:extLst>
              <a:ext uri="{FF2B5EF4-FFF2-40B4-BE49-F238E27FC236}">
                <a16:creationId xmlns:a16="http://schemas.microsoft.com/office/drawing/2014/main" id="{17E59446-030A-43DE-A99A-F4BFACA86A1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35" name="Title">
            <a:extLst>
              <a:ext uri="{FF2B5EF4-FFF2-40B4-BE49-F238E27FC236}">
                <a16:creationId xmlns:a16="http://schemas.microsoft.com/office/drawing/2014/main" id="{5078062E-43C2-4EAC-97BA-F8DF56A30585}"/>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1960626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Two Features With FeatureTitle">
    <p:spTree>
      <p:nvGrpSpPr>
        <p:cNvPr id="1" name=""/>
        <p:cNvGrpSpPr/>
        <p:nvPr/>
      </p:nvGrpSpPr>
      <p:grpSpPr>
        <a:xfrm>
          <a:off x="0" y="0"/>
          <a:ext cx="0" cy="0"/>
          <a:chOff x="0" y="0"/>
          <a:chExt cx="0" cy="0"/>
        </a:xfrm>
      </p:grpSpPr>
      <p:sp>
        <p:nvSpPr>
          <p:cNvPr id="15" name="SlideNumber">
            <a:extLst>
              <a:ext uri="{FF2B5EF4-FFF2-40B4-BE49-F238E27FC236}">
                <a16:creationId xmlns:a16="http://schemas.microsoft.com/office/drawing/2014/main" id="{727041FF-CF03-4E16-B00F-4EE94C14CD38}"/>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31" name="Footer">
            <a:extLst>
              <a:ext uri="{FF2B5EF4-FFF2-40B4-BE49-F238E27FC236}">
                <a16:creationId xmlns:a16="http://schemas.microsoft.com/office/drawing/2014/main" id="{7A2F4820-CB51-495F-97A2-8C0EA4F6230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4" name="Content 2">
            <a:extLst>
              <a:ext uri="{FF2B5EF4-FFF2-40B4-BE49-F238E27FC236}">
                <a16:creationId xmlns:a16="http://schemas.microsoft.com/office/drawing/2014/main" id="{434465CA-2059-4748-A3B4-0B25FE7C79F9}"/>
              </a:ext>
            </a:extLst>
          </p:cNvPr>
          <p:cNvSpPr>
            <a:spLocks noGrp="1"/>
          </p:cNvSpPr>
          <p:nvPr>
            <p:ph type="body" sz="quarter" idx="27" hasCustomPrompt="1"/>
          </p:nvPr>
        </p:nvSpPr>
        <p:spPr>
          <a:xfrm>
            <a:off x="2616200" y="4521200"/>
            <a:ext cx="90932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26" name="Content Title 2">
            <a:extLst>
              <a:ext uri="{FF2B5EF4-FFF2-40B4-BE49-F238E27FC236}">
                <a16:creationId xmlns:a16="http://schemas.microsoft.com/office/drawing/2014/main" id="{C3EBDE73-4171-4399-A5BB-18DA94162423}"/>
              </a:ext>
            </a:extLst>
          </p:cNvPr>
          <p:cNvSpPr>
            <a:spLocks noGrp="1"/>
          </p:cNvSpPr>
          <p:nvPr>
            <p:ph type="body" sz="quarter" idx="28" hasCustomPrompt="1"/>
          </p:nvPr>
        </p:nvSpPr>
        <p:spPr>
          <a:xfrm>
            <a:off x="2616200" y="4203700"/>
            <a:ext cx="90932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0" name="Object 2">
            <a:extLst>
              <a:ext uri="{FF2B5EF4-FFF2-40B4-BE49-F238E27FC236}">
                <a16:creationId xmlns:a16="http://schemas.microsoft.com/office/drawing/2014/main" id="{FA92C441-9BB9-4BAD-9F81-19C0C7B464CE}"/>
              </a:ext>
            </a:extLst>
          </p:cNvPr>
          <p:cNvSpPr>
            <a:spLocks noGrp="1"/>
          </p:cNvSpPr>
          <p:nvPr>
            <p:ph sz="quarter" idx="31" hasCustomPrompt="1"/>
          </p:nvPr>
        </p:nvSpPr>
        <p:spPr>
          <a:xfrm>
            <a:off x="482600" y="41910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22" name="Content 1">
            <a:extLst>
              <a:ext uri="{FF2B5EF4-FFF2-40B4-BE49-F238E27FC236}">
                <a16:creationId xmlns:a16="http://schemas.microsoft.com/office/drawing/2014/main" id="{43AF8B9B-E003-4C71-A09B-2829246A29E3}"/>
              </a:ext>
            </a:extLst>
          </p:cNvPr>
          <p:cNvSpPr>
            <a:spLocks noGrp="1"/>
          </p:cNvSpPr>
          <p:nvPr>
            <p:ph type="body" sz="quarter" idx="16" hasCustomPrompt="1"/>
          </p:nvPr>
        </p:nvSpPr>
        <p:spPr>
          <a:xfrm>
            <a:off x="2616200" y="2374900"/>
            <a:ext cx="90932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3975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23" name="Content Title 1">
            <a:extLst>
              <a:ext uri="{FF2B5EF4-FFF2-40B4-BE49-F238E27FC236}">
                <a16:creationId xmlns:a16="http://schemas.microsoft.com/office/drawing/2014/main" id="{B63CDD3B-ABCB-4599-93E7-11AD677544FB}"/>
              </a:ext>
            </a:extLst>
          </p:cNvPr>
          <p:cNvSpPr>
            <a:spLocks noGrp="1"/>
          </p:cNvSpPr>
          <p:nvPr>
            <p:ph type="body" sz="quarter" idx="26" hasCustomPrompt="1"/>
          </p:nvPr>
        </p:nvSpPr>
        <p:spPr>
          <a:xfrm>
            <a:off x="2616200" y="2057400"/>
            <a:ext cx="90932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29" name="Object 1">
            <a:extLst>
              <a:ext uri="{FF2B5EF4-FFF2-40B4-BE49-F238E27FC236}">
                <a16:creationId xmlns:a16="http://schemas.microsoft.com/office/drawing/2014/main" id="{686400AC-AACF-4A61-A34F-6FB9533AA1E4}"/>
              </a:ext>
            </a:extLst>
          </p:cNvPr>
          <p:cNvSpPr>
            <a:spLocks noGrp="1"/>
          </p:cNvSpPr>
          <p:nvPr>
            <p:ph sz="quarter" idx="30" hasCustomPrompt="1"/>
          </p:nvPr>
        </p:nvSpPr>
        <p:spPr>
          <a:xfrm>
            <a:off x="482600" y="20574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25" name="Arrow">
            <a:extLst>
              <a:ext uri="{FF2B5EF4-FFF2-40B4-BE49-F238E27FC236}">
                <a16:creationId xmlns:a16="http://schemas.microsoft.com/office/drawing/2014/main" id="{20424B61-160C-4F58-A3E9-AC350B7CED1D}"/>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6" name="SubTitle">
            <a:extLst>
              <a:ext uri="{FF2B5EF4-FFF2-40B4-BE49-F238E27FC236}">
                <a16:creationId xmlns:a16="http://schemas.microsoft.com/office/drawing/2014/main" id="{B108041A-83A5-4021-9C25-487D41ABEF96}"/>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8" name="Title">
            <a:extLst>
              <a:ext uri="{FF2B5EF4-FFF2-40B4-BE49-F238E27FC236}">
                <a16:creationId xmlns:a16="http://schemas.microsoft.com/office/drawing/2014/main" id="{BDBFB975-A791-405F-938D-FC52A678FB9E}"/>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5139002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Two Features With FeatureTitle w/o SubTitle">
    <p:spTree>
      <p:nvGrpSpPr>
        <p:cNvPr id="1" name=""/>
        <p:cNvGrpSpPr/>
        <p:nvPr/>
      </p:nvGrpSpPr>
      <p:grpSpPr>
        <a:xfrm>
          <a:off x="0" y="0"/>
          <a:ext cx="0" cy="0"/>
          <a:chOff x="0" y="0"/>
          <a:chExt cx="0" cy="0"/>
        </a:xfrm>
      </p:grpSpPr>
      <p:sp>
        <p:nvSpPr>
          <p:cNvPr id="14" name="SlideNumber">
            <a:extLst>
              <a:ext uri="{FF2B5EF4-FFF2-40B4-BE49-F238E27FC236}">
                <a16:creationId xmlns:a16="http://schemas.microsoft.com/office/drawing/2014/main" id="{F05B863B-2BA4-445C-8A37-2A3A4C96C45D}"/>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0" name="Footer">
            <a:extLst>
              <a:ext uri="{FF2B5EF4-FFF2-40B4-BE49-F238E27FC236}">
                <a16:creationId xmlns:a16="http://schemas.microsoft.com/office/drawing/2014/main" id="{0109E478-F4E3-4EB2-9915-244518F3D09B}"/>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4" name="Content 2">
            <a:extLst>
              <a:ext uri="{FF2B5EF4-FFF2-40B4-BE49-F238E27FC236}">
                <a16:creationId xmlns:a16="http://schemas.microsoft.com/office/drawing/2014/main" id="{434465CA-2059-4748-A3B4-0B25FE7C79F9}"/>
              </a:ext>
            </a:extLst>
          </p:cNvPr>
          <p:cNvSpPr>
            <a:spLocks noGrp="1"/>
          </p:cNvSpPr>
          <p:nvPr>
            <p:ph type="body" sz="quarter" idx="27" hasCustomPrompt="1"/>
          </p:nvPr>
        </p:nvSpPr>
        <p:spPr>
          <a:xfrm>
            <a:off x="2616200" y="4521200"/>
            <a:ext cx="90932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26" name="Content Title 2">
            <a:extLst>
              <a:ext uri="{FF2B5EF4-FFF2-40B4-BE49-F238E27FC236}">
                <a16:creationId xmlns:a16="http://schemas.microsoft.com/office/drawing/2014/main" id="{C3EBDE73-4171-4399-A5BB-18DA94162423}"/>
              </a:ext>
            </a:extLst>
          </p:cNvPr>
          <p:cNvSpPr>
            <a:spLocks noGrp="1"/>
          </p:cNvSpPr>
          <p:nvPr>
            <p:ph type="body" sz="quarter" idx="28" hasCustomPrompt="1"/>
          </p:nvPr>
        </p:nvSpPr>
        <p:spPr>
          <a:xfrm>
            <a:off x="2616200" y="4203700"/>
            <a:ext cx="90932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0" name="Object 2">
            <a:extLst>
              <a:ext uri="{FF2B5EF4-FFF2-40B4-BE49-F238E27FC236}">
                <a16:creationId xmlns:a16="http://schemas.microsoft.com/office/drawing/2014/main" id="{FA92C441-9BB9-4BAD-9F81-19C0C7B464CE}"/>
              </a:ext>
            </a:extLst>
          </p:cNvPr>
          <p:cNvSpPr>
            <a:spLocks noGrp="1"/>
          </p:cNvSpPr>
          <p:nvPr>
            <p:ph sz="quarter" idx="31" hasCustomPrompt="1"/>
          </p:nvPr>
        </p:nvSpPr>
        <p:spPr>
          <a:xfrm>
            <a:off x="482600" y="41910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22" name="Content 1">
            <a:extLst>
              <a:ext uri="{FF2B5EF4-FFF2-40B4-BE49-F238E27FC236}">
                <a16:creationId xmlns:a16="http://schemas.microsoft.com/office/drawing/2014/main" id="{43AF8B9B-E003-4C71-A09B-2829246A29E3}"/>
              </a:ext>
            </a:extLst>
          </p:cNvPr>
          <p:cNvSpPr>
            <a:spLocks noGrp="1"/>
          </p:cNvSpPr>
          <p:nvPr>
            <p:ph type="body" sz="quarter" idx="16" hasCustomPrompt="1"/>
          </p:nvPr>
        </p:nvSpPr>
        <p:spPr>
          <a:xfrm>
            <a:off x="2616200" y="2374900"/>
            <a:ext cx="90932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23" name="Content Title 1">
            <a:extLst>
              <a:ext uri="{FF2B5EF4-FFF2-40B4-BE49-F238E27FC236}">
                <a16:creationId xmlns:a16="http://schemas.microsoft.com/office/drawing/2014/main" id="{B63CDD3B-ABCB-4599-93E7-11AD677544FB}"/>
              </a:ext>
            </a:extLst>
          </p:cNvPr>
          <p:cNvSpPr>
            <a:spLocks noGrp="1"/>
          </p:cNvSpPr>
          <p:nvPr>
            <p:ph type="body" sz="quarter" idx="26" hasCustomPrompt="1"/>
          </p:nvPr>
        </p:nvSpPr>
        <p:spPr>
          <a:xfrm>
            <a:off x="2616200" y="2057400"/>
            <a:ext cx="90932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29" name="Object 1">
            <a:extLst>
              <a:ext uri="{FF2B5EF4-FFF2-40B4-BE49-F238E27FC236}">
                <a16:creationId xmlns:a16="http://schemas.microsoft.com/office/drawing/2014/main" id="{686400AC-AACF-4A61-A34F-6FB9533AA1E4}"/>
              </a:ext>
            </a:extLst>
          </p:cNvPr>
          <p:cNvSpPr>
            <a:spLocks noGrp="1"/>
          </p:cNvSpPr>
          <p:nvPr>
            <p:ph sz="quarter" idx="30" hasCustomPrompt="1"/>
          </p:nvPr>
        </p:nvSpPr>
        <p:spPr>
          <a:xfrm>
            <a:off x="482600" y="20574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25" name="Arrow">
            <a:extLst>
              <a:ext uri="{FF2B5EF4-FFF2-40B4-BE49-F238E27FC236}">
                <a16:creationId xmlns:a16="http://schemas.microsoft.com/office/drawing/2014/main" id="{AB987AB4-1A78-4A7B-8F5F-4F186BB18772}"/>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7" name="Title">
            <a:extLst>
              <a:ext uri="{FF2B5EF4-FFF2-40B4-BE49-F238E27FC236}">
                <a16:creationId xmlns:a16="http://schemas.microsoft.com/office/drawing/2014/main" id="{96894B9B-9220-456A-AD3B-389E4F62FF5D}"/>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3721344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Three Features With FeatureTitle">
    <p:spTree>
      <p:nvGrpSpPr>
        <p:cNvPr id="1" name=""/>
        <p:cNvGrpSpPr/>
        <p:nvPr/>
      </p:nvGrpSpPr>
      <p:grpSpPr>
        <a:xfrm>
          <a:off x="0" y="0"/>
          <a:ext cx="0" cy="0"/>
          <a:chOff x="0" y="0"/>
          <a:chExt cx="0" cy="0"/>
        </a:xfrm>
      </p:grpSpPr>
      <p:sp>
        <p:nvSpPr>
          <p:cNvPr id="18" name="SlideNumber">
            <a:extLst>
              <a:ext uri="{FF2B5EF4-FFF2-40B4-BE49-F238E27FC236}">
                <a16:creationId xmlns:a16="http://schemas.microsoft.com/office/drawing/2014/main" id="{84D15606-B61F-4327-AD27-2CD0D7185DB6}"/>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5" name="Footer">
            <a:extLst>
              <a:ext uri="{FF2B5EF4-FFF2-40B4-BE49-F238E27FC236}">
                <a16:creationId xmlns:a16="http://schemas.microsoft.com/office/drawing/2014/main" id="{51B7137B-9A30-44E8-AEA7-65E09B5C822B}"/>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30" name="Content 3">
            <a:extLst>
              <a:ext uri="{FF2B5EF4-FFF2-40B4-BE49-F238E27FC236}">
                <a16:creationId xmlns:a16="http://schemas.microsoft.com/office/drawing/2014/main" id="{4C2E73BF-D4BE-41C4-8229-58E52C04CB57}"/>
              </a:ext>
            </a:extLst>
          </p:cNvPr>
          <p:cNvSpPr>
            <a:spLocks noGrp="1"/>
          </p:cNvSpPr>
          <p:nvPr>
            <p:ph type="body" sz="quarter" idx="27" hasCustomPrompt="1"/>
          </p:nvPr>
        </p:nvSpPr>
        <p:spPr>
          <a:xfrm>
            <a:off x="1879600" y="5168900"/>
            <a:ext cx="9829800" cy="8509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31" name="Content Title 3">
            <a:extLst>
              <a:ext uri="{FF2B5EF4-FFF2-40B4-BE49-F238E27FC236}">
                <a16:creationId xmlns:a16="http://schemas.microsoft.com/office/drawing/2014/main" id="{1EFE5E0F-5769-494B-8765-51AF8461293E}"/>
              </a:ext>
            </a:extLst>
          </p:cNvPr>
          <p:cNvSpPr>
            <a:spLocks noGrp="1"/>
          </p:cNvSpPr>
          <p:nvPr>
            <p:ph type="body" sz="quarter" idx="28" hasCustomPrompt="1"/>
          </p:nvPr>
        </p:nvSpPr>
        <p:spPr>
          <a:xfrm>
            <a:off x="1879600" y="4851400"/>
            <a:ext cx="98298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5" name="Object 3">
            <a:extLst>
              <a:ext uri="{FF2B5EF4-FFF2-40B4-BE49-F238E27FC236}">
                <a16:creationId xmlns:a16="http://schemas.microsoft.com/office/drawing/2014/main" id="{5BB58496-ECCC-4F21-8BDF-868D0E54D984}"/>
              </a:ext>
            </a:extLst>
          </p:cNvPr>
          <p:cNvSpPr>
            <a:spLocks noGrp="1"/>
          </p:cNvSpPr>
          <p:nvPr>
            <p:ph sz="quarter" idx="32" hasCustomPrompt="1"/>
          </p:nvPr>
        </p:nvSpPr>
        <p:spPr>
          <a:xfrm>
            <a:off x="482600" y="4851400"/>
            <a:ext cx="1168400" cy="11684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36" name="Content 2">
            <a:extLst>
              <a:ext uri="{FF2B5EF4-FFF2-40B4-BE49-F238E27FC236}">
                <a16:creationId xmlns:a16="http://schemas.microsoft.com/office/drawing/2014/main" id="{AD3F2084-B975-4C75-8355-AD4DA058A9D5}"/>
              </a:ext>
            </a:extLst>
          </p:cNvPr>
          <p:cNvSpPr>
            <a:spLocks noGrp="1"/>
          </p:cNvSpPr>
          <p:nvPr>
            <p:ph type="body" sz="quarter" idx="17" hasCustomPrompt="1"/>
          </p:nvPr>
        </p:nvSpPr>
        <p:spPr>
          <a:xfrm>
            <a:off x="1879600" y="3771900"/>
            <a:ext cx="9829800" cy="8509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38" name="Content Title 2">
            <a:extLst>
              <a:ext uri="{FF2B5EF4-FFF2-40B4-BE49-F238E27FC236}">
                <a16:creationId xmlns:a16="http://schemas.microsoft.com/office/drawing/2014/main" id="{EFBE10B0-2484-4643-AC0D-58BC2E63E795}"/>
              </a:ext>
            </a:extLst>
          </p:cNvPr>
          <p:cNvSpPr>
            <a:spLocks noGrp="1"/>
          </p:cNvSpPr>
          <p:nvPr>
            <p:ph type="body" sz="quarter" idx="20" hasCustomPrompt="1"/>
          </p:nvPr>
        </p:nvSpPr>
        <p:spPr>
          <a:xfrm>
            <a:off x="1879600" y="3454400"/>
            <a:ext cx="98298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4" name="Object 2">
            <a:extLst>
              <a:ext uri="{FF2B5EF4-FFF2-40B4-BE49-F238E27FC236}">
                <a16:creationId xmlns:a16="http://schemas.microsoft.com/office/drawing/2014/main" id="{672D47E0-DACB-49B3-A401-A709B782C295}"/>
              </a:ext>
            </a:extLst>
          </p:cNvPr>
          <p:cNvSpPr>
            <a:spLocks noGrp="1"/>
          </p:cNvSpPr>
          <p:nvPr>
            <p:ph sz="quarter" idx="31" hasCustomPrompt="1"/>
          </p:nvPr>
        </p:nvSpPr>
        <p:spPr>
          <a:xfrm>
            <a:off x="482600" y="3454400"/>
            <a:ext cx="1168400" cy="11684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22" name="Content 1">
            <a:extLst>
              <a:ext uri="{FF2B5EF4-FFF2-40B4-BE49-F238E27FC236}">
                <a16:creationId xmlns:a16="http://schemas.microsoft.com/office/drawing/2014/main" id="{43AF8B9B-E003-4C71-A09B-2829246A29E3}"/>
              </a:ext>
            </a:extLst>
          </p:cNvPr>
          <p:cNvSpPr>
            <a:spLocks noGrp="1"/>
          </p:cNvSpPr>
          <p:nvPr>
            <p:ph type="body" sz="quarter" idx="16" hasCustomPrompt="1"/>
          </p:nvPr>
        </p:nvSpPr>
        <p:spPr>
          <a:xfrm>
            <a:off x="1879600" y="2374900"/>
            <a:ext cx="9829800" cy="8509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29" name="Content Title 1">
            <a:extLst>
              <a:ext uri="{FF2B5EF4-FFF2-40B4-BE49-F238E27FC236}">
                <a16:creationId xmlns:a16="http://schemas.microsoft.com/office/drawing/2014/main" id="{7B0AE45D-C3D7-4199-811C-4242F0966259}"/>
              </a:ext>
            </a:extLst>
          </p:cNvPr>
          <p:cNvSpPr>
            <a:spLocks noGrp="1"/>
          </p:cNvSpPr>
          <p:nvPr>
            <p:ph type="body" sz="quarter" idx="26" hasCustomPrompt="1"/>
          </p:nvPr>
        </p:nvSpPr>
        <p:spPr>
          <a:xfrm>
            <a:off x="1879600" y="2057400"/>
            <a:ext cx="98298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 name="Object 1">
            <a:extLst>
              <a:ext uri="{FF2B5EF4-FFF2-40B4-BE49-F238E27FC236}">
                <a16:creationId xmlns:a16="http://schemas.microsoft.com/office/drawing/2014/main" id="{D00ED51A-00EF-41CB-88D1-B800A0CA9B24}"/>
              </a:ext>
            </a:extLst>
          </p:cNvPr>
          <p:cNvSpPr>
            <a:spLocks noGrp="1"/>
          </p:cNvSpPr>
          <p:nvPr>
            <p:ph sz="quarter" idx="30" hasCustomPrompt="1"/>
          </p:nvPr>
        </p:nvSpPr>
        <p:spPr>
          <a:xfrm>
            <a:off x="482600" y="2057400"/>
            <a:ext cx="1168400" cy="11684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26" name="Arrow">
            <a:extLst>
              <a:ext uri="{FF2B5EF4-FFF2-40B4-BE49-F238E27FC236}">
                <a16:creationId xmlns:a16="http://schemas.microsoft.com/office/drawing/2014/main" id="{226FA638-40C8-441C-ABF7-514D0908418A}"/>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0" name="SubTitle">
            <a:extLst>
              <a:ext uri="{FF2B5EF4-FFF2-40B4-BE49-F238E27FC236}">
                <a16:creationId xmlns:a16="http://schemas.microsoft.com/office/drawing/2014/main" id="{30EBD1AB-2582-45D9-A9EB-996C5F2ABC81}"/>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1" name="Title">
            <a:extLst>
              <a:ext uri="{FF2B5EF4-FFF2-40B4-BE49-F238E27FC236}">
                <a16:creationId xmlns:a16="http://schemas.microsoft.com/office/drawing/2014/main" id="{3B2BCBF9-BEDC-4E39-83D5-E557317A3605}"/>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717289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Three Features With FeatureTitle w/o SubTitle">
    <p:spTree>
      <p:nvGrpSpPr>
        <p:cNvPr id="1" name=""/>
        <p:cNvGrpSpPr/>
        <p:nvPr/>
      </p:nvGrpSpPr>
      <p:grpSpPr>
        <a:xfrm>
          <a:off x="0" y="0"/>
          <a:ext cx="0" cy="0"/>
          <a:chOff x="0" y="0"/>
          <a:chExt cx="0" cy="0"/>
        </a:xfrm>
      </p:grpSpPr>
      <p:sp>
        <p:nvSpPr>
          <p:cNvPr id="17" name="SlideNumber">
            <a:extLst>
              <a:ext uri="{FF2B5EF4-FFF2-40B4-BE49-F238E27FC236}">
                <a16:creationId xmlns:a16="http://schemas.microsoft.com/office/drawing/2014/main" id="{18C92656-6E69-4F7E-8A6C-337C86C5A8C2}"/>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5" name="Footer">
            <a:extLst>
              <a:ext uri="{FF2B5EF4-FFF2-40B4-BE49-F238E27FC236}">
                <a16:creationId xmlns:a16="http://schemas.microsoft.com/office/drawing/2014/main" id="{A5E3B467-0CBB-4B69-B7E9-E3A740E21F94}"/>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30" name="Content 3">
            <a:extLst>
              <a:ext uri="{FF2B5EF4-FFF2-40B4-BE49-F238E27FC236}">
                <a16:creationId xmlns:a16="http://schemas.microsoft.com/office/drawing/2014/main" id="{4C2E73BF-D4BE-41C4-8229-58E52C04CB57}"/>
              </a:ext>
            </a:extLst>
          </p:cNvPr>
          <p:cNvSpPr>
            <a:spLocks noGrp="1"/>
          </p:cNvSpPr>
          <p:nvPr>
            <p:ph type="body" sz="quarter" idx="27" hasCustomPrompt="1"/>
          </p:nvPr>
        </p:nvSpPr>
        <p:spPr>
          <a:xfrm>
            <a:off x="1879600" y="5168900"/>
            <a:ext cx="9829800" cy="8509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31" name="Content Title 3">
            <a:extLst>
              <a:ext uri="{FF2B5EF4-FFF2-40B4-BE49-F238E27FC236}">
                <a16:creationId xmlns:a16="http://schemas.microsoft.com/office/drawing/2014/main" id="{1EFE5E0F-5769-494B-8765-51AF8461293E}"/>
              </a:ext>
            </a:extLst>
          </p:cNvPr>
          <p:cNvSpPr>
            <a:spLocks noGrp="1"/>
          </p:cNvSpPr>
          <p:nvPr>
            <p:ph type="body" sz="quarter" idx="28" hasCustomPrompt="1"/>
          </p:nvPr>
        </p:nvSpPr>
        <p:spPr>
          <a:xfrm>
            <a:off x="1879600" y="4851400"/>
            <a:ext cx="98298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5" name="Object 3">
            <a:extLst>
              <a:ext uri="{FF2B5EF4-FFF2-40B4-BE49-F238E27FC236}">
                <a16:creationId xmlns:a16="http://schemas.microsoft.com/office/drawing/2014/main" id="{5BB58496-ECCC-4F21-8BDF-868D0E54D984}"/>
              </a:ext>
            </a:extLst>
          </p:cNvPr>
          <p:cNvSpPr>
            <a:spLocks noGrp="1"/>
          </p:cNvSpPr>
          <p:nvPr>
            <p:ph sz="quarter" idx="32" hasCustomPrompt="1"/>
          </p:nvPr>
        </p:nvSpPr>
        <p:spPr>
          <a:xfrm>
            <a:off x="482600" y="4851400"/>
            <a:ext cx="1168400" cy="11684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36" name="Content 2">
            <a:extLst>
              <a:ext uri="{FF2B5EF4-FFF2-40B4-BE49-F238E27FC236}">
                <a16:creationId xmlns:a16="http://schemas.microsoft.com/office/drawing/2014/main" id="{AD3F2084-B975-4C75-8355-AD4DA058A9D5}"/>
              </a:ext>
            </a:extLst>
          </p:cNvPr>
          <p:cNvSpPr>
            <a:spLocks noGrp="1"/>
          </p:cNvSpPr>
          <p:nvPr>
            <p:ph type="body" sz="quarter" idx="17" hasCustomPrompt="1"/>
          </p:nvPr>
        </p:nvSpPr>
        <p:spPr>
          <a:xfrm>
            <a:off x="1879600" y="3771900"/>
            <a:ext cx="9829800" cy="8509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38" name="Content Title 2">
            <a:extLst>
              <a:ext uri="{FF2B5EF4-FFF2-40B4-BE49-F238E27FC236}">
                <a16:creationId xmlns:a16="http://schemas.microsoft.com/office/drawing/2014/main" id="{EFBE10B0-2484-4643-AC0D-58BC2E63E795}"/>
              </a:ext>
            </a:extLst>
          </p:cNvPr>
          <p:cNvSpPr>
            <a:spLocks noGrp="1"/>
          </p:cNvSpPr>
          <p:nvPr>
            <p:ph type="body" sz="quarter" idx="20" hasCustomPrompt="1"/>
          </p:nvPr>
        </p:nvSpPr>
        <p:spPr>
          <a:xfrm>
            <a:off x="1879600" y="3454400"/>
            <a:ext cx="98298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4" name="Object 2">
            <a:extLst>
              <a:ext uri="{FF2B5EF4-FFF2-40B4-BE49-F238E27FC236}">
                <a16:creationId xmlns:a16="http://schemas.microsoft.com/office/drawing/2014/main" id="{672D47E0-DACB-49B3-A401-A709B782C295}"/>
              </a:ext>
            </a:extLst>
          </p:cNvPr>
          <p:cNvSpPr>
            <a:spLocks noGrp="1"/>
          </p:cNvSpPr>
          <p:nvPr>
            <p:ph sz="quarter" idx="31" hasCustomPrompt="1"/>
          </p:nvPr>
        </p:nvSpPr>
        <p:spPr>
          <a:xfrm>
            <a:off x="482600" y="3454400"/>
            <a:ext cx="1168400" cy="11684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22" name="Content 1">
            <a:extLst>
              <a:ext uri="{FF2B5EF4-FFF2-40B4-BE49-F238E27FC236}">
                <a16:creationId xmlns:a16="http://schemas.microsoft.com/office/drawing/2014/main" id="{43AF8B9B-E003-4C71-A09B-2829246A29E3}"/>
              </a:ext>
            </a:extLst>
          </p:cNvPr>
          <p:cNvSpPr>
            <a:spLocks noGrp="1"/>
          </p:cNvSpPr>
          <p:nvPr>
            <p:ph type="body" sz="quarter" idx="16" hasCustomPrompt="1"/>
          </p:nvPr>
        </p:nvSpPr>
        <p:spPr>
          <a:xfrm>
            <a:off x="1879600" y="2374900"/>
            <a:ext cx="9829800" cy="8509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29" name="Content Title 1">
            <a:extLst>
              <a:ext uri="{FF2B5EF4-FFF2-40B4-BE49-F238E27FC236}">
                <a16:creationId xmlns:a16="http://schemas.microsoft.com/office/drawing/2014/main" id="{7B0AE45D-C3D7-4199-811C-4242F0966259}"/>
              </a:ext>
            </a:extLst>
          </p:cNvPr>
          <p:cNvSpPr>
            <a:spLocks noGrp="1"/>
          </p:cNvSpPr>
          <p:nvPr>
            <p:ph type="body" sz="quarter" idx="26" hasCustomPrompt="1"/>
          </p:nvPr>
        </p:nvSpPr>
        <p:spPr>
          <a:xfrm>
            <a:off x="1879600" y="2057400"/>
            <a:ext cx="98298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 name="Object 1">
            <a:extLst>
              <a:ext uri="{FF2B5EF4-FFF2-40B4-BE49-F238E27FC236}">
                <a16:creationId xmlns:a16="http://schemas.microsoft.com/office/drawing/2014/main" id="{D00ED51A-00EF-41CB-88D1-B800A0CA9B24}"/>
              </a:ext>
            </a:extLst>
          </p:cNvPr>
          <p:cNvSpPr>
            <a:spLocks noGrp="1"/>
          </p:cNvSpPr>
          <p:nvPr>
            <p:ph sz="quarter" idx="30" hasCustomPrompt="1"/>
          </p:nvPr>
        </p:nvSpPr>
        <p:spPr>
          <a:xfrm>
            <a:off x="482600" y="2057400"/>
            <a:ext cx="1168400" cy="11684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26" name="Arrow">
            <a:extLst>
              <a:ext uri="{FF2B5EF4-FFF2-40B4-BE49-F238E27FC236}">
                <a16:creationId xmlns:a16="http://schemas.microsoft.com/office/drawing/2014/main" id="{F2BA855B-EBC9-4585-ACB0-49B13B8AD2A5}"/>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9" name="Title">
            <a:extLst>
              <a:ext uri="{FF2B5EF4-FFF2-40B4-BE49-F238E27FC236}">
                <a16:creationId xmlns:a16="http://schemas.microsoft.com/office/drawing/2014/main" id="{8911F5A8-3259-45F3-9B68-0F800194FE70}"/>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1310323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Four Features With FeatureTitle">
    <p:spTree>
      <p:nvGrpSpPr>
        <p:cNvPr id="1" name=""/>
        <p:cNvGrpSpPr/>
        <p:nvPr/>
      </p:nvGrpSpPr>
      <p:grpSpPr>
        <a:xfrm>
          <a:off x="0" y="0"/>
          <a:ext cx="0" cy="0"/>
          <a:chOff x="0" y="0"/>
          <a:chExt cx="0" cy="0"/>
        </a:xfrm>
      </p:grpSpPr>
      <p:sp>
        <p:nvSpPr>
          <p:cNvPr id="21" name="SlideNumber">
            <a:extLst>
              <a:ext uri="{FF2B5EF4-FFF2-40B4-BE49-F238E27FC236}">
                <a16:creationId xmlns:a16="http://schemas.microsoft.com/office/drawing/2014/main" id="{05A4A8E5-7DFF-4F14-95A5-1B96DFD38736}"/>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5" name="Footer">
            <a:extLst>
              <a:ext uri="{FF2B5EF4-FFF2-40B4-BE49-F238E27FC236}">
                <a16:creationId xmlns:a16="http://schemas.microsoft.com/office/drawing/2014/main" id="{A207DF3F-A22F-439F-A9D7-5084A2811167}"/>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43" name="Content 4">
            <a:extLst>
              <a:ext uri="{FF2B5EF4-FFF2-40B4-BE49-F238E27FC236}">
                <a16:creationId xmlns:a16="http://schemas.microsoft.com/office/drawing/2014/main" id="{A2AB1716-EBF8-4B31-8E11-A62E5B78EDE3}"/>
              </a:ext>
            </a:extLst>
          </p:cNvPr>
          <p:cNvSpPr>
            <a:spLocks noGrp="1"/>
          </p:cNvSpPr>
          <p:nvPr>
            <p:ph type="body" sz="quarter" idx="39" hasCustomPrompt="1"/>
          </p:nvPr>
        </p:nvSpPr>
        <p:spPr>
          <a:xfrm>
            <a:off x="8369300" y="4521200"/>
            <a:ext cx="33401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44" name="Content Title 4">
            <a:extLst>
              <a:ext uri="{FF2B5EF4-FFF2-40B4-BE49-F238E27FC236}">
                <a16:creationId xmlns:a16="http://schemas.microsoft.com/office/drawing/2014/main" id="{AADBCDED-CA0F-4FB9-A349-3F369D27936D}"/>
              </a:ext>
            </a:extLst>
          </p:cNvPr>
          <p:cNvSpPr>
            <a:spLocks noGrp="1"/>
          </p:cNvSpPr>
          <p:nvPr>
            <p:ph type="body" sz="quarter" idx="40" hasCustomPrompt="1"/>
          </p:nvPr>
        </p:nvSpPr>
        <p:spPr>
          <a:xfrm>
            <a:off x="8369300" y="4191000"/>
            <a:ext cx="33401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40" name="Object 4">
            <a:extLst>
              <a:ext uri="{FF2B5EF4-FFF2-40B4-BE49-F238E27FC236}">
                <a16:creationId xmlns:a16="http://schemas.microsoft.com/office/drawing/2014/main" id="{00F9E063-EE61-49ED-B8DD-D4C2EA4BE734}"/>
              </a:ext>
            </a:extLst>
          </p:cNvPr>
          <p:cNvSpPr>
            <a:spLocks noGrp="1"/>
          </p:cNvSpPr>
          <p:nvPr>
            <p:ph sz="quarter" idx="36" hasCustomPrompt="1"/>
          </p:nvPr>
        </p:nvSpPr>
        <p:spPr>
          <a:xfrm>
            <a:off x="6235700" y="41910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41" name="Content 3">
            <a:extLst>
              <a:ext uri="{FF2B5EF4-FFF2-40B4-BE49-F238E27FC236}">
                <a16:creationId xmlns:a16="http://schemas.microsoft.com/office/drawing/2014/main" id="{CACBD665-C30B-4171-973B-63448D3DE987}"/>
              </a:ext>
            </a:extLst>
          </p:cNvPr>
          <p:cNvSpPr>
            <a:spLocks noGrp="1"/>
          </p:cNvSpPr>
          <p:nvPr>
            <p:ph type="body" sz="quarter" idx="37" hasCustomPrompt="1"/>
          </p:nvPr>
        </p:nvSpPr>
        <p:spPr>
          <a:xfrm>
            <a:off x="8369300" y="2374900"/>
            <a:ext cx="33401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42" name="Content Title 3">
            <a:extLst>
              <a:ext uri="{FF2B5EF4-FFF2-40B4-BE49-F238E27FC236}">
                <a16:creationId xmlns:a16="http://schemas.microsoft.com/office/drawing/2014/main" id="{CB81E641-CB4E-47B2-941D-E0A8DFA334C2}"/>
              </a:ext>
            </a:extLst>
          </p:cNvPr>
          <p:cNvSpPr>
            <a:spLocks noGrp="1"/>
          </p:cNvSpPr>
          <p:nvPr>
            <p:ph type="body" sz="quarter" idx="38" hasCustomPrompt="1"/>
          </p:nvPr>
        </p:nvSpPr>
        <p:spPr>
          <a:xfrm>
            <a:off x="8369300" y="2057400"/>
            <a:ext cx="33401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9" name="Object 3">
            <a:extLst>
              <a:ext uri="{FF2B5EF4-FFF2-40B4-BE49-F238E27FC236}">
                <a16:creationId xmlns:a16="http://schemas.microsoft.com/office/drawing/2014/main" id="{C10179A4-9144-40BB-8891-18F2359B0D55}"/>
              </a:ext>
            </a:extLst>
          </p:cNvPr>
          <p:cNvSpPr>
            <a:spLocks noGrp="1"/>
          </p:cNvSpPr>
          <p:nvPr>
            <p:ph sz="quarter" idx="35" hasCustomPrompt="1"/>
          </p:nvPr>
        </p:nvSpPr>
        <p:spPr>
          <a:xfrm>
            <a:off x="6235700" y="20574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35" name="Content 2">
            <a:extLst>
              <a:ext uri="{FF2B5EF4-FFF2-40B4-BE49-F238E27FC236}">
                <a16:creationId xmlns:a16="http://schemas.microsoft.com/office/drawing/2014/main" id="{78ED4CE4-F4A8-4139-8A76-1C3803DEC2D5}"/>
              </a:ext>
            </a:extLst>
          </p:cNvPr>
          <p:cNvSpPr>
            <a:spLocks noGrp="1"/>
          </p:cNvSpPr>
          <p:nvPr>
            <p:ph type="body" sz="quarter" idx="33" hasCustomPrompt="1"/>
          </p:nvPr>
        </p:nvSpPr>
        <p:spPr>
          <a:xfrm>
            <a:off x="2616200" y="4521200"/>
            <a:ext cx="33401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37" name="Content Title 2">
            <a:extLst>
              <a:ext uri="{FF2B5EF4-FFF2-40B4-BE49-F238E27FC236}">
                <a16:creationId xmlns:a16="http://schemas.microsoft.com/office/drawing/2014/main" id="{99D23AC8-A024-4AC1-AA15-23FE2FFE6157}"/>
              </a:ext>
            </a:extLst>
          </p:cNvPr>
          <p:cNvSpPr>
            <a:spLocks noGrp="1"/>
          </p:cNvSpPr>
          <p:nvPr>
            <p:ph type="body" sz="quarter" idx="34" hasCustomPrompt="1"/>
          </p:nvPr>
        </p:nvSpPr>
        <p:spPr>
          <a:xfrm>
            <a:off x="2616200" y="4191000"/>
            <a:ext cx="33401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4" name="Object 2">
            <a:extLst>
              <a:ext uri="{FF2B5EF4-FFF2-40B4-BE49-F238E27FC236}">
                <a16:creationId xmlns:a16="http://schemas.microsoft.com/office/drawing/2014/main" id="{7089BDBB-A162-4A34-AC1E-9467AE069041}"/>
              </a:ext>
            </a:extLst>
          </p:cNvPr>
          <p:cNvSpPr>
            <a:spLocks noGrp="1"/>
          </p:cNvSpPr>
          <p:nvPr>
            <p:ph sz="quarter" idx="32" hasCustomPrompt="1"/>
          </p:nvPr>
        </p:nvSpPr>
        <p:spPr>
          <a:xfrm>
            <a:off x="482600" y="41910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19" name="Content 1">
            <a:extLst>
              <a:ext uri="{FF2B5EF4-FFF2-40B4-BE49-F238E27FC236}">
                <a16:creationId xmlns:a16="http://schemas.microsoft.com/office/drawing/2014/main" id="{78A60821-D71D-49AE-AD49-1797D7BB9916}"/>
              </a:ext>
            </a:extLst>
          </p:cNvPr>
          <p:cNvSpPr>
            <a:spLocks noGrp="1"/>
          </p:cNvSpPr>
          <p:nvPr>
            <p:ph type="body" sz="quarter" idx="16" hasCustomPrompt="1"/>
          </p:nvPr>
        </p:nvSpPr>
        <p:spPr>
          <a:xfrm>
            <a:off x="2616200" y="2374900"/>
            <a:ext cx="33401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32" name="Content Title 1">
            <a:extLst>
              <a:ext uri="{FF2B5EF4-FFF2-40B4-BE49-F238E27FC236}">
                <a16:creationId xmlns:a16="http://schemas.microsoft.com/office/drawing/2014/main" id="{72FD2806-A1F9-4183-AFD3-D8B12A14E5C2}"/>
              </a:ext>
            </a:extLst>
          </p:cNvPr>
          <p:cNvSpPr>
            <a:spLocks noGrp="1"/>
          </p:cNvSpPr>
          <p:nvPr>
            <p:ph type="body" sz="quarter" idx="30" hasCustomPrompt="1"/>
          </p:nvPr>
        </p:nvSpPr>
        <p:spPr>
          <a:xfrm>
            <a:off x="2616200" y="2057400"/>
            <a:ext cx="33401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3" name="Object 1">
            <a:extLst>
              <a:ext uri="{FF2B5EF4-FFF2-40B4-BE49-F238E27FC236}">
                <a16:creationId xmlns:a16="http://schemas.microsoft.com/office/drawing/2014/main" id="{C6C3DA02-9DEA-43CD-BF82-70717EAAA9F1}"/>
              </a:ext>
            </a:extLst>
          </p:cNvPr>
          <p:cNvSpPr>
            <a:spLocks noGrp="1"/>
          </p:cNvSpPr>
          <p:nvPr>
            <p:ph sz="quarter" idx="31" hasCustomPrompt="1"/>
          </p:nvPr>
        </p:nvSpPr>
        <p:spPr>
          <a:xfrm>
            <a:off x="482600" y="20574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27" name="Arrow">
            <a:extLst>
              <a:ext uri="{FF2B5EF4-FFF2-40B4-BE49-F238E27FC236}">
                <a16:creationId xmlns:a16="http://schemas.microsoft.com/office/drawing/2014/main" id="{CEC332F5-76B4-49C9-868F-F2C2512FC43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2" name="SubTitle">
            <a:extLst>
              <a:ext uri="{FF2B5EF4-FFF2-40B4-BE49-F238E27FC236}">
                <a16:creationId xmlns:a16="http://schemas.microsoft.com/office/drawing/2014/main" id="{E82D4752-9FE9-449F-A83C-B336DB3F1248}"/>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3" name="Title">
            <a:extLst>
              <a:ext uri="{FF2B5EF4-FFF2-40B4-BE49-F238E27FC236}">
                <a16:creationId xmlns:a16="http://schemas.microsoft.com/office/drawing/2014/main" id="{48199C67-B106-417B-9CC3-B4AF0459ACA2}"/>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3443950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Four Features With FeatureTitle w/o SubTitle">
    <p:spTree>
      <p:nvGrpSpPr>
        <p:cNvPr id="1" name=""/>
        <p:cNvGrpSpPr/>
        <p:nvPr/>
      </p:nvGrpSpPr>
      <p:grpSpPr>
        <a:xfrm>
          <a:off x="0" y="0"/>
          <a:ext cx="0" cy="0"/>
          <a:chOff x="0" y="0"/>
          <a:chExt cx="0" cy="0"/>
        </a:xfrm>
      </p:grpSpPr>
      <p:sp>
        <p:nvSpPr>
          <p:cNvPr id="20" name="SlideNumber">
            <a:extLst>
              <a:ext uri="{FF2B5EF4-FFF2-40B4-BE49-F238E27FC236}">
                <a16:creationId xmlns:a16="http://schemas.microsoft.com/office/drawing/2014/main" id="{C8B5DB28-B278-4F43-B010-7562AF10CB9A}"/>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7" name="Footer">
            <a:extLst>
              <a:ext uri="{FF2B5EF4-FFF2-40B4-BE49-F238E27FC236}">
                <a16:creationId xmlns:a16="http://schemas.microsoft.com/office/drawing/2014/main" id="{A44C2580-F9A1-4F91-A119-9EC28829E472}"/>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43" name="Content 4">
            <a:extLst>
              <a:ext uri="{FF2B5EF4-FFF2-40B4-BE49-F238E27FC236}">
                <a16:creationId xmlns:a16="http://schemas.microsoft.com/office/drawing/2014/main" id="{A2AB1716-EBF8-4B31-8E11-A62E5B78EDE3}"/>
              </a:ext>
            </a:extLst>
          </p:cNvPr>
          <p:cNvSpPr>
            <a:spLocks noGrp="1"/>
          </p:cNvSpPr>
          <p:nvPr>
            <p:ph type="body" sz="quarter" idx="39" hasCustomPrompt="1"/>
          </p:nvPr>
        </p:nvSpPr>
        <p:spPr>
          <a:xfrm>
            <a:off x="8369300" y="4521200"/>
            <a:ext cx="33401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44" name="Content Title 4">
            <a:extLst>
              <a:ext uri="{FF2B5EF4-FFF2-40B4-BE49-F238E27FC236}">
                <a16:creationId xmlns:a16="http://schemas.microsoft.com/office/drawing/2014/main" id="{AADBCDED-CA0F-4FB9-A349-3F369D27936D}"/>
              </a:ext>
            </a:extLst>
          </p:cNvPr>
          <p:cNvSpPr>
            <a:spLocks noGrp="1"/>
          </p:cNvSpPr>
          <p:nvPr>
            <p:ph type="body" sz="quarter" idx="40" hasCustomPrompt="1"/>
          </p:nvPr>
        </p:nvSpPr>
        <p:spPr>
          <a:xfrm>
            <a:off x="8369300" y="4191000"/>
            <a:ext cx="33401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40" name="Object 4">
            <a:extLst>
              <a:ext uri="{FF2B5EF4-FFF2-40B4-BE49-F238E27FC236}">
                <a16:creationId xmlns:a16="http://schemas.microsoft.com/office/drawing/2014/main" id="{00F9E063-EE61-49ED-B8DD-D4C2EA4BE734}"/>
              </a:ext>
            </a:extLst>
          </p:cNvPr>
          <p:cNvSpPr>
            <a:spLocks noGrp="1"/>
          </p:cNvSpPr>
          <p:nvPr>
            <p:ph sz="quarter" idx="36" hasCustomPrompt="1"/>
          </p:nvPr>
        </p:nvSpPr>
        <p:spPr>
          <a:xfrm>
            <a:off x="6235700" y="41910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42" name="Content Title 3">
            <a:extLst>
              <a:ext uri="{FF2B5EF4-FFF2-40B4-BE49-F238E27FC236}">
                <a16:creationId xmlns:a16="http://schemas.microsoft.com/office/drawing/2014/main" id="{CB81E641-CB4E-47B2-941D-E0A8DFA334C2}"/>
              </a:ext>
            </a:extLst>
          </p:cNvPr>
          <p:cNvSpPr>
            <a:spLocks noGrp="1"/>
          </p:cNvSpPr>
          <p:nvPr>
            <p:ph type="body" sz="quarter" idx="38" hasCustomPrompt="1"/>
          </p:nvPr>
        </p:nvSpPr>
        <p:spPr>
          <a:xfrm>
            <a:off x="8369300" y="2057400"/>
            <a:ext cx="33401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41" name="Content 3">
            <a:extLst>
              <a:ext uri="{FF2B5EF4-FFF2-40B4-BE49-F238E27FC236}">
                <a16:creationId xmlns:a16="http://schemas.microsoft.com/office/drawing/2014/main" id="{CACBD665-C30B-4171-973B-63448D3DE987}"/>
              </a:ext>
            </a:extLst>
          </p:cNvPr>
          <p:cNvSpPr>
            <a:spLocks noGrp="1"/>
          </p:cNvSpPr>
          <p:nvPr>
            <p:ph type="body" sz="quarter" idx="37" hasCustomPrompt="1"/>
          </p:nvPr>
        </p:nvSpPr>
        <p:spPr>
          <a:xfrm>
            <a:off x="8369300" y="2374900"/>
            <a:ext cx="33401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39" name="Object 3">
            <a:extLst>
              <a:ext uri="{FF2B5EF4-FFF2-40B4-BE49-F238E27FC236}">
                <a16:creationId xmlns:a16="http://schemas.microsoft.com/office/drawing/2014/main" id="{C10179A4-9144-40BB-8891-18F2359B0D55}"/>
              </a:ext>
            </a:extLst>
          </p:cNvPr>
          <p:cNvSpPr>
            <a:spLocks noGrp="1"/>
          </p:cNvSpPr>
          <p:nvPr>
            <p:ph sz="quarter" idx="35" hasCustomPrompt="1"/>
          </p:nvPr>
        </p:nvSpPr>
        <p:spPr>
          <a:xfrm>
            <a:off x="6235700" y="20574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35" name="Content 2">
            <a:extLst>
              <a:ext uri="{FF2B5EF4-FFF2-40B4-BE49-F238E27FC236}">
                <a16:creationId xmlns:a16="http://schemas.microsoft.com/office/drawing/2014/main" id="{78ED4CE4-F4A8-4139-8A76-1C3803DEC2D5}"/>
              </a:ext>
            </a:extLst>
          </p:cNvPr>
          <p:cNvSpPr>
            <a:spLocks noGrp="1"/>
          </p:cNvSpPr>
          <p:nvPr>
            <p:ph type="body" sz="quarter" idx="33" hasCustomPrompt="1"/>
          </p:nvPr>
        </p:nvSpPr>
        <p:spPr>
          <a:xfrm>
            <a:off x="2616200" y="4521200"/>
            <a:ext cx="33401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37" name="Content Title 2">
            <a:extLst>
              <a:ext uri="{FF2B5EF4-FFF2-40B4-BE49-F238E27FC236}">
                <a16:creationId xmlns:a16="http://schemas.microsoft.com/office/drawing/2014/main" id="{99D23AC8-A024-4AC1-AA15-23FE2FFE6157}"/>
              </a:ext>
            </a:extLst>
          </p:cNvPr>
          <p:cNvSpPr>
            <a:spLocks noGrp="1"/>
          </p:cNvSpPr>
          <p:nvPr>
            <p:ph type="body" sz="quarter" idx="34" hasCustomPrompt="1"/>
          </p:nvPr>
        </p:nvSpPr>
        <p:spPr>
          <a:xfrm>
            <a:off x="2616200" y="4191000"/>
            <a:ext cx="33401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4" name="Object 2">
            <a:extLst>
              <a:ext uri="{FF2B5EF4-FFF2-40B4-BE49-F238E27FC236}">
                <a16:creationId xmlns:a16="http://schemas.microsoft.com/office/drawing/2014/main" id="{7089BDBB-A162-4A34-AC1E-9467AE069041}"/>
              </a:ext>
            </a:extLst>
          </p:cNvPr>
          <p:cNvSpPr>
            <a:spLocks noGrp="1"/>
          </p:cNvSpPr>
          <p:nvPr>
            <p:ph sz="quarter" idx="32" hasCustomPrompt="1"/>
          </p:nvPr>
        </p:nvSpPr>
        <p:spPr>
          <a:xfrm>
            <a:off x="482600" y="41910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19" name="Content 1">
            <a:extLst>
              <a:ext uri="{FF2B5EF4-FFF2-40B4-BE49-F238E27FC236}">
                <a16:creationId xmlns:a16="http://schemas.microsoft.com/office/drawing/2014/main" id="{78A60821-D71D-49AE-AD49-1797D7BB9916}"/>
              </a:ext>
            </a:extLst>
          </p:cNvPr>
          <p:cNvSpPr>
            <a:spLocks noGrp="1"/>
          </p:cNvSpPr>
          <p:nvPr>
            <p:ph type="body" sz="quarter" idx="16" hasCustomPrompt="1"/>
          </p:nvPr>
        </p:nvSpPr>
        <p:spPr>
          <a:xfrm>
            <a:off x="2616200" y="2374900"/>
            <a:ext cx="33401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32" name="Content Title 1">
            <a:extLst>
              <a:ext uri="{FF2B5EF4-FFF2-40B4-BE49-F238E27FC236}">
                <a16:creationId xmlns:a16="http://schemas.microsoft.com/office/drawing/2014/main" id="{72FD2806-A1F9-4183-AFD3-D8B12A14E5C2}"/>
              </a:ext>
            </a:extLst>
          </p:cNvPr>
          <p:cNvSpPr>
            <a:spLocks noGrp="1"/>
          </p:cNvSpPr>
          <p:nvPr>
            <p:ph type="body" sz="quarter" idx="30" hasCustomPrompt="1"/>
          </p:nvPr>
        </p:nvSpPr>
        <p:spPr>
          <a:xfrm>
            <a:off x="2616200" y="2057400"/>
            <a:ext cx="33401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3" name="Object 1">
            <a:extLst>
              <a:ext uri="{FF2B5EF4-FFF2-40B4-BE49-F238E27FC236}">
                <a16:creationId xmlns:a16="http://schemas.microsoft.com/office/drawing/2014/main" id="{C6C3DA02-9DEA-43CD-BF82-70717EAAA9F1}"/>
              </a:ext>
            </a:extLst>
          </p:cNvPr>
          <p:cNvSpPr>
            <a:spLocks noGrp="1"/>
          </p:cNvSpPr>
          <p:nvPr>
            <p:ph sz="quarter" idx="31" hasCustomPrompt="1"/>
          </p:nvPr>
        </p:nvSpPr>
        <p:spPr>
          <a:xfrm>
            <a:off x="482600" y="20574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28" name="Arrow">
            <a:extLst>
              <a:ext uri="{FF2B5EF4-FFF2-40B4-BE49-F238E27FC236}">
                <a16:creationId xmlns:a16="http://schemas.microsoft.com/office/drawing/2014/main" id="{EB2A4A78-6AB0-4651-A00B-C5D64E700EAF}"/>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5" name="Title">
            <a:extLst>
              <a:ext uri="{FF2B5EF4-FFF2-40B4-BE49-F238E27FC236}">
                <a16:creationId xmlns:a16="http://schemas.microsoft.com/office/drawing/2014/main" id="{630CF745-13EA-4699-AC1D-9A0FF53DD6BF}"/>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1939818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Three Objects">
    <p:spTree>
      <p:nvGrpSpPr>
        <p:cNvPr id="1" name=""/>
        <p:cNvGrpSpPr/>
        <p:nvPr/>
      </p:nvGrpSpPr>
      <p:grpSpPr>
        <a:xfrm>
          <a:off x="0" y="0"/>
          <a:ext cx="0" cy="0"/>
          <a:chOff x="0" y="0"/>
          <a:chExt cx="0" cy="0"/>
        </a:xfrm>
      </p:grpSpPr>
      <p:sp>
        <p:nvSpPr>
          <p:cNvPr id="17" name="SlideNumber">
            <a:extLst>
              <a:ext uri="{FF2B5EF4-FFF2-40B4-BE49-F238E27FC236}">
                <a16:creationId xmlns:a16="http://schemas.microsoft.com/office/drawing/2014/main" id="{642E3432-CD2E-4144-8622-3A5C75CFB4A4}"/>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8" name="Footer">
            <a:extLst>
              <a:ext uri="{FF2B5EF4-FFF2-40B4-BE49-F238E27FC236}">
                <a16:creationId xmlns:a16="http://schemas.microsoft.com/office/drawing/2014/main" id="{E1E2BF19-AFCD-4DE4-855A-B4FE91BB6BB6}"/>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5" name="Content 3">
            <a:extLst>
              <a:ext uri="{FF2B5EF4-FFF2-40B4-BE49-F238E27FC236}">
                <a16:creationId xmlns:a16="http://schemas.microsoft.com/office/drawing/2014/main" id="{F28FDE42-279A-43B7-A24B-6901B8C3A264}"/>
              </a:ext>
            </a:extLst>
          </p:cNvPr>
          <p:cNvSpPr>
            <a:spLocks noGrp="1"/>
          </p:cNvSpPr>
          <p:nvPr>
            <p:ph sz="quarter" idx="25" hasCustomPrompt="1"/>
          </p:nvPr>
        </p:nvSpPr>
        <p:spPr>
          <a:xfrm>
            <a:off x="4025900" y="4851400"/>
            <a:ext cx="7683500" cy="1168400"/>
          </a:xfrm>
          <a:prstGeom prst="rect">
            <a:avLst/>
          </a:prstGeom>
          <a:solidFill>
            <a:schemeClr val="bg1">
              <a:lumMod val="95000"/>
            </a:schemeClr>
          </a:solidFill>
        </p:spPr>
        <p:txBody>
          <a:bodyPr wrap="square" lIns="50800" tIns="50800" rIns="50800" bIns="50800" anchor="t">
            <a:noAutofit/>
          </a:bodyPr>
          <a:lstStyle>
            <a:lvl1pPr algn="l">
              <a:lnSpc>
                <a:spcPct val="100000"/>
              </a:lnSpc>
              <a:spcBef>
                <a:spcPts val="400"/>
              </a:spcBef>
              <a:spcAft>
                <a:spcPts val="0"/>
              </a:spcAft>
              <a:defRPr sz="1800">
                <a:solidFill>
                  <a:schemeClr val="tx1"/>
                </a:solidFill>
                <a:latin typeface="+mn-lt"/>
              </a:defRPr>
            </a:lvl1pPr>
            <a:lvl2pPr algn="l">
              <a:lnSpc>
                <a:spcPct val="100000"/>
              </a:lnSpc>
              <a:spcBef>
                <a:spcPts val="0"/>
              </a:spcBef>
              <a:spcAft>
                <a:spcPts val="0"/>
              </a:spcAft>
              <a:defRPr sz="1600">
                <a:solidFill>
                  <a:schemeClr val="tx1"/>
                </a:solidFill>
                <a:latin typeface="+mn-lt"/>
              </a:defRPr>
            </a:lvl2pPr>
          </a:lstStyle>
          <a:p>
            <a:pPr lvl="0"/>
            <a:r>
              <a:rPr lang="en-US" dirty="0"/>
              <a:t>Layer One</a:t>
            </a:r>
          </a:p>
          <a:p>
            <a:pPr lvl="1"/>
            <a:r>
              <a:rPr lang="en-US" dirty="0"/>
              <a:t>Layer Two</a:t>
            </a:r>
          </a:p>
        </p:txBody>
      </p:sp>
      <p:sp>
        <p:nvSpPr>
          <p:cNvPr id="41" name="Object 3">
            <a:extLst>
              <a:ext uri="{FF2B5EF4-FFF2-40B4-BE49-F238E27FC236}">
                <a16:creationId xmlns:a16="http://schemas.microsoft.com/office/drawing/2014/main" id="{23786EE1-D48F-46A5-867F-8A430F5A4D74}"/>
              </a:ext>
            </a:extLst>
          </p:cNvPr>
          <p:cNvSpPr>
            <a:spLocks noGrp="1"/>
          </p:cNvSpPr>
          <p:nvPr>
            <p:ph sz="quarter" idx="20" hasCustomPrompt="1"/>
          </p:nvPr>
        </p:nvSpPr>
        <p:spPr>
          <a:xfrm>
            <a:off x="482600" y="4851400"/>
            <a:ext cx="3314700" cy="1168400"/>
          </a:xfrm>
          <a:prstGeom prst="rect">
            <a:avLst/>
          </a:prstGeom>
          <a:solidFill>
            <a:schemeClr val="tx2"/>
          </a:solidFill>
        </p:spPr>
        <p:txBody>
          <a:bodyPr wrap="square" lIns="723900" tIns="50800" rIns="50800" bIns="50800" anchor="ctr" anchorCtr="0">
            <a:noAutofit/>
          </a:bodyPr>
          <a:lstStyle>
            <a:lvl1pPr marL="0" indent="0" algn="l">
              <a:lnSpc>
                <a:spcPct val="100000"/>
              </a:lnSpc>
              <a:spcBef>
                <a:spcPts val="0"/>
              </a:spcBef>
              <a:spcAft>
                <a:spcPts val="0"/>
              </a:spcAft>
              <a:buFont typeface="Calibri Light" panose="020F0302020204030204" pitchFamily="34" charset="0"/>
              <a:buNone/>
              <a:defRPr sz="2400">
                <a:solidFill>
                  <a:schemeClr val="bg1"/>
                </a:solidFill>
                <a:latin typeface="+mn-lt"/>
              </a:defRPr>
            </a:lvl1pPr>
            <a:lvl2pPr marL="446088" indent="-182563">
              <a:spcBef>
                <a:spcPts val="600"/>
              </a:spcBef>
              <a:buFont typeface="Calibri Light" panose="020F0302020204030204" pitchFamily="34" charset="0"/>
              <a:buChar char="›"/>
              <a:defRPr sz="1600">
                <a:solidFill>
                  <a:schemeClr val="tx1"/>
                </a:solidFill>
                <a:latin typeface="+mn-lt"/>
              </a:defRPr>
            </a:lvl2pPr>
            <a:lvl3pPr marL="1143000" indent="-228600">
              <a:spcBef>
                <a:spcPts val="600"/>
              </a:spcBef>
              <a:buFont typeface="Calibri Light" panose="020F0302020204030204" pitchFamily="34" charset="0"/>
              <a:buChar char="›"/>
              <a:defRPr sz="1400">
                <a:solidFill>
                  <a:schemeClr val="tx1"/>
                </a:solidFill>
                <a:latin typeface="+mn-lt"/>
              </a:defRPr>
            </a:lvl3pPr>
            <a:lvl4pPr marL="1600200" indent="-228600">
              <a:spcBef>
                <a:spcPts val="600"/>
              </a:spcBef>
              <a:buFont typeface="Calibri Light" panose="020F0302020204030204" pitchFamily="34" charset="0"/>
              <a:buChar char="›"/>
              <a:defRPr sz="1200">
                <a:solidFill>
                  <a:schemeClr val="tx1"/>
                </a:solidFill>
                <a:latin typeface="+mn-lt"/>
              </a:defRPr>
            </a:lvl4pPr>
            <a:lvl5pPr marL="2057400" indent="-228600">
              <a:spcBef>
                <a:spcPts val="600"/>
              </a:spcBef>
              <a:buFont typeface="Calibri Light" panose="020F0302020204030204" pitchFamily="34" charset="0"/>
              <a:buChar char="›"/>
              <a:defRPr sz="1200">
                <a:solidFill>
                  <a:schemeClr val="tx1"/>
                </a:solidFill>
                <a:latin typeface="+mn-lt"/>
              </a:defRPr>
            </a:lvl5pPr>
          </a:lstStyle>
          <a:p>
            <a:pPr lvl="0"/>
            <a:r>
              <a:rPr lang="en-US"/>
              <a:t>Please insert Title or Object ...</a:t>
            </a:r>
            <a:endParaRPr lang="en-US" dirty="0"/>
          </a:p>
        </p:txBody>
      </p:sp>
      <p:sp>
        <p:nvSpPr>
          <p:cNvPr id="23" name="Content 2">
            <a:extLst>
              <a:ext uri="{FF2B5EF4-FFF2-40B4-BE49-F238E27FC236}">
                <a16:creationId xmlns:a16="http://schemas.microsoft.com/office/drawing/2014/main" id="{21DE9DBB-1C60-4978-B006-CBDCA0B37698}"/>
              </a:ext>
            </a:extLst>
          </p:cNvPr>
          <p:cNvSpPr>
            <a:spLocks noGrp="1"/>
          </p:cNvSpPr>
          <p:nvPr>
            <p:ph sz="quarter" idx="24" hasCustomPrompt="1"/>
          </p:nvPr>
        </p:nvSpPr>
        <p:spPr>
          <a:xfrm>
            <a:off x="4025900" y="3454400"/>
            <a:ext cx="7683500" cy="1168400"/>
          </a:xfrm>
          <a:prstGeom prst="rect">
            <a:avLst/>
          </a:prstGeom>
          <a:solidFill>
            <a:schemeClr val="bg1">
              <a:lumMod val="95000"/>
            </a:schemeClr>
          </a:solidFill>
        </p:spPr>
        <p:txBody>
          <a:bodyPr wrap="square" lIns="50800" tIns="50800" rIns="50800" bIns="50800" anchor="t">
            <a:noAutofit/>
          </a:bodyPr>
          <a:lstStyle>
            <a:lvl1pPr algn="l">
              <a:lnSpc>
                <a:spcPct val="100000"/>
              </a:lnSpc>
              <a:spcBef>
                <a:spcPts val="400"/>
              </a:spcBef>
              <a:spcAft>
                <a:spcPts val="0"/>
              </a:spcAft>
              <a:defRPr sz="1800">
                <a:solidFill>
                  <a:schemeClr val="tx1"/>
                </a:solidFill>
                <a:latin typeface="+mn-lt"/>
              </a:defRPr>
            </a:lvl1pPr>
            <a:lvl2pPr algn="l">
              <a:lnSpc>
                <a:spcPct val="100000"/>
              </a:lnSpc>
              <a:spcBef>
                <a:spcPts val="0"/>
              </a:spcBef>
              <a:spcAft>
                <a:spcPts val="0"/>
              </a:spcAft>
              <a:defRPr sz="1600">
                <a:solidFill>
                  <a:schemeClr val="tx1"/>
                </a:solidFill>
                <a:latin typeface="+mn-lt"/>
              </a:defRPr>
            </a:lvl2pPr>
          </a:lstStyle>
          <a:p>
            <a:pPr lvl="0"/>
            <a:r>
              <a:rPr lang="en-US" dirty="0"/>
              <a:t>Layer One</a:t>
            </a:r>
          </a:p>
          <a:p>
            <a:pPr lvl="1"/>
            <a:r>
              <a:rPr lang="en-US" dirty="0"/>
              <a:t>Layer Two</a:t>
            </a:r>
          </a:p>
        </p:txBody>
      </p:sp>
      <p:sp>
        <p:nvSpPr>
          <p:cNvPr id="42" name="Object 2">
            <a:extLst>
              <a:ext uri="{FF2B5EF4-FFF2-40B4-BE49-F238E27FC236}">
                <a16:creationId xmlns:a16="http://schemas.microsoft.com/office/drawing/2014/main" id="{4E587296-1382-4087-BF54-BC603BCD4019}"/>
              </a:ext>
            </a:extLst>
          </p:cNvPr>
          <p:cNvSpPr>
            <a:spLocks noGrp="1"/>
          </p:cNvSpPr>
          <p:nvPr>
            <p:ph sz="quarter" idx="21" hasCustomPrompt="1"/>
          </p:nvPr>
        </p:nvSpPr>
        <p:spPr>
          <a:xfrm>
            <a:off x="482600" y="3454400"/>
            <a:ext cx="3314700" cy="1168400"/>
          </a:xfrm>
          <a:prstGeom prst="rect">
            <a:avLst/>
          </a:prstGeom>
          <a:solidFill>
            <a:schemeClr val="tx2"/>
          </a:solidFill>
        </p:spPr>
        <p:txBody>
          <a:bodyPr wrap="square" lIns="723900" tIns="50800" rIns="50800" bIns="50800" anchor="ctr" anchorCtr="0">
            <a:noAutofit/>
          </a:bodyPr>
          <a:lstStyle>
            <a:lvl1pPr marL="0" indent="0" algn="l">
              <a:lnSpc>
                <a:spcPct val="100000"/>
              </a:lnSpc>
              <a:spcBef>
                <a:spcPts val="0"/>
              </a:spcBef>
              <a:spcAft>
                <a:spcPts val="0"/>
              </a:spcAft>
              <a:buFont typeface="Calibri Light" panose="020F0302020204030204" pitchFamily="34" charset="0"/>
              <a:buNone/>
              <a:defRPr sz="2400" baseline="0">
                <a:solidFill>
                  <a:schemeClr val="bg1"/>
                </a:solidFill>
                <a:latin typeface="+mn-lt"/>
              </a:defRPr>
            </a:lvl1pPr>
            <a:lvl2pPr marL="446088" indent="-182563">
              <a:spcBef>
                <a:spcPts val="600"/>
              </a:spcBef>
              <a:buFont typeface="Calibri Light" panose="020F0302020204030204" pitchFamily="34" charset="0"/>
              <a:buChar char="›"/>
              <a:defRPr sz="1600">
                <a:solidFill>
                  <a:schemeClr val="tx1"/>
                </a:solidFill>
                <a:latin typeface="+mn-lt"/>
              </a:defRPr>
            </a:lvl2pPr>
            <a:lvl3pPr marL="1143000" indent="-228600">
              <a:spcBef>
                <a:spcPts val="600"/>
              </a:spcBef>
              <a:buFont typeface="Calibri Light" panose="020F0302020204030204" pitchFamily="34" charset="0"/>
              <a:buChar char="›"/>
              <a:defRPr sz="1400">
                <a:solidFill>
                  <a:schemeClr val="tx1"/>
                </a:solidFill>
                <a:latin typeface="+mn-lt"/>
              </a:defRPr>
            </a:lvl3pPr>
            <a:lvl4pPr marL="1600200" indent="-228600">
              <a:spcBef>
                <a:spcPts val="600"/>
              </a:spcBef>
              <a:buFont typeface="Calibri Light" panose="020F0302020204030204" pitchFamily="34" charset="0"/>
              <a:buChar char="›"/>
              <a:defRPr sz="1200">
                <a:solidFill>
                  <a:schemeClr val="tx1"/>
                </a:solidFill>
                <a:latin typeface="+mn-lt"/>
              </a:defRPr>
            </a:lvl4pPr>
            <a:lvl5pPr marL="2057400" indent="-228600">
              <a:spcBef>
                <a:spcPts val="600"/>
              </a:spcBef>
              <a:buFont typeface="Calibri Light" panose="020F0302020204030204" pitchFamily="34" charset="0"/>
              <a:buChar char="›"/>
              <a:defRPr sz="1200">
                <a:solidFill>
                  <a:schemeClr val="tx1"/>
                </a:solidFill>
                <a:latin typeface="+mn-lt"/>
              </a:defRPr>
            </a:lvl5pPr>
          </a:lstStyle>
          <a:p>
            <a:pPr lvl="0"/>
            <a:r>
              <a:rPr lang="en-US"/>
              <a:t>Please insert Title or Object ...</a:t>
            </a:r>
            <a:endParaRPr lang="en-US" dirty="0"/>
          </a:p>
        </p:txBody>
      </p:sp>
      <p:sp>
        <p:nvSpPr>
          <p:cNvPr id="5" name="Content 1">
            <a:extLst>
              <a:ext uri="{FF2B5EF4-FFF2-40B4-BE49-F238E27FC236}">
                <a16:creationId xmlns:a16="http://schemas.microsoft.com/office/drawing/2014/main" id="{9AF17E7C-127E-4E4F-853F-C202C1FB29AE}"/>
              </a:ext>
            </a:extLst>
          </p:cNvPr>
          <p:cNvSpPr>
            <a:spLocks noGrp="1"/>
          </p:cNvSpPr>
          <p:nvPr>
            <p:ph sz="quarter" idx="23" hasCustomPrompt="1"/>
          </p:nvPr>
        </p:nvSpPr>
        <p:spPr>
          <a:xfrm>
            <a:off x="4025900" y="2057400"/>
            <a:ext cx="7683500" cy="1168400"/>
          </a:xfrm>
          <a:prstGeom prst="rect">
            <a:avLst/>
          </a:prstGeom>
          <a:solidFill>
            <a:schemeClr val="bg1">
              <a:lumMod val="95000"/>
            </a:schemeClr>
          </a:solidFill>
        </p:spPr>
        <p:txBody>
          <a:bodyPr wrap="square" lIns="50800" tIns="50800" rIns="50800" bIns="50800" anchor="t">
            <a:noAutofit/>
          </a:bodyPr>
          <a:lstStyle>
            <a:lvl1pPr algn="l">
              <a:lnSpc>
                <a:spcPct val="100000"/>
              </a:lnSpc>
              <a:spcBef>
                <a:spcPts val="400"/>
              </a:spcBef>
              <a:spcAft>
                <a:spcPts val="0"/>
              </a:spcAft>
              <a:defRPr sz="1800">
                <a:solidFill>
                  <a:schemeClr val="tx1"/>
                </a:solidFill>
                <a:latin typeface="+mn-lt"/>
              </a:defRPr>
            </a:lvl1pPr>
            <a:lvl2pPr algn="l">
              <a:lnSpc>
                <a:spcPct val="100000"/>
              </a:lnSpc>
              <a:spcBef>
                <a:spcPts val="0"/>
              </a:spcBef>
              <a:spcAft>
                <a:spcPts val="0"/>
              </a:spcAft>
              <a:defRPr sz="1600">
                <a:solidFill>
                  <a:schemeClr val="tx1"/>
                </a:solidFill>
                <a:latin typeface="+mn-lt"/>
              </a:defRPr>
            </a:lvl2pPr>
          </a:lstStyle>
          <a:p>
            <a:pPr lvl="0"/>
            <a:r>
              <a:rPr lang="en-US" dirty="0"/>
              <a:t>Layer One</a:t>
            </a:r>
          </a:p>
          <a:p>
            <a:pPr lvl="1"/>
            <a:r>
              <a:rPr lang="en-US" dirty="0"/>
              <a:t>Layer Two</a:t>
            </a:r>
          </a:p>
        </p:txBody>
      </p:sp>
      <p:sp>
        <p:nvSpPr>
          <p:cNvPr id="43" name="Object 1">
            <a:extLst>
              <a:ext uri="{FF2B5EF4-FFF2-40B4-BE49-F238E27FC236}">
                <a16:creationId xmlns:a16="http://schemas.microsoft.com/office/drawing/2014/main" id="{87B0AE72-CD6D-4568-91A2-D391B20728FA}"/>
              </a:ext>
            </a:extLst>
          </p:cNvPr>
          <p:cNvSpPr>
            <a:spLocks noGrp="1"/>
          </p:cNvSpPr>
          <p:nvPr>
            <p:ph sz="quarter" idx="22" hasCustomPrompt="1"/>
          </p:nvPr>
        </p:nvSpPr>
        <p:spPr>
          <a:xfrm>
            <a:off x="482600" y="2057400"/>
            <a:ext cx="3314700" cy="1168400"/>
          </a:xfrm>
          <a:prstGeom prst="rect">
            <a:avLst/>
          </a:prstGeom>
          <a:solidFill>
            <a:schemeClr val="tx2"/>
          </a:solidFill>
        </p:spPr>
        <p:txBody>
          <a:bodyPr wrap="square" lIns="723900" tIns="50800" rIns="50800" bIns="50800" anchor="ctr" anchorCtr="0">
            <a:noAutofit/>
          </a:bodyPr>
          <a:lstStyle>
            <a:lvl1pPr marL="0" indent="0" algn="l">
              <a:lnSpc>
                <a:spcPct val="100000"/>
              </a:lnSpc>
              <a:spcBef>
                <a:spcPts val="0"/>
              </a:spcBef>
              <a:spcAft>
                <a:spcPts val="0"/>
              </a:spcAft>
              <a:buFont typeface="Calibri Light" panose="020F0302020204030204" pitchFamily="34" charset="0"/>
              <a:buNone/>
              <a:defRPr sz="2400">
                <a:solidFill>
                  <a:schemeClr val="bg1"/>
                </a:solidFill>
                <a:latin typeface="+mn-lt"/>
              </a:defRPr>
            </a:lvl1pPr>
            <a:lvl2pPr marL="273050" indent="0">
              <a:spcBef>
                <a:spcPts val="600"/>
              </a:spcBef>
              <a:buFont typeface="Calibri Light" panose="020F0302020204030204" pitchFamily="34" charset="0"/>
              <a:buNone/>
              <a:defRPr sz="1600">
                <a:solidFill>
                  <a:schemeClr val="tx1"/>
                </a:solidFill>
                <a:latin typeface="+mn-lt"/>
              </a:defRPr>
            </a:lvl2pPr>
            <a:lvl3pPr marL="1143000" indent="-228600">
              <a:spcBef>
                <a:spcPts val="600"/>
              </a:spcBef>
              <a:buFont typeface="Calibri Light" panose="020F0302020204030204" pitchFamily="34" charset="0"/>
              <a:buChar char="›"/>
              <a:defRPr sz="1400">
                <a:solidFill>
                  <a:schemeClr val="tx1"/>
                </a:solidFill>
                <a:latin typeface="+mn-lt"/>
              </a:defRPr>
            </a:lvl3pPr>
            <a:lvl4pPr marL="1600200" indent="-228600">
              <a:spcBef>
                <a:spcPts val="600"/>
              </a:spcBef>
              <a:buFont typeface="Calibri Light" panose="020F0302020204030204" pitchFamily="34" charset="0"/>
              <a:buChar char="›"/>
              <a:defRPr sz="1200">
                <a:solidFill>
                  <a:schemeClr val="tx1"/>
                </a:solidFill>
                <a:latin typeface="+mn-lt"/>
              </a:defRPr>
            </a:lvl4pPr>
            <a:lvl5pPr marL="2057400" indent="-228600">
              <a:spcBef>
                <a:spcPts val="600"/>
              </a:spcBef>
              <a:buFont typeface="Calibri Light" panose="020F0302020204030204" pitchFamily="34" charset="0"/>
              <a:buChar char="›"/>
              <a:defRPr sz="1200">
                <a:solidFill>
                  <a:schemeClr val="tx1"/>
                </a:solidFill>
                <a:latin typeface="+mn-lt"/>
              </a:defRPr>
            </a:lvl5pPr>
          </a:lstStyle>
          <a:p>
            <a:pPr lvl="0"/>
            <a:r>
              <a:rPr lang="en-US"/>
              <a:t>Please insert Title or Object ...</a:t>
            </a:r>
            <a:endParaRPr lang="en-US" dirty="0"/>
          </a:p>
        </p:txBody>
      </p:sp>
      <p:sp>
        <p:nvSpPr>
          <p:cNvPr id="21" name="Arrow">
            <a:extLst>
              <a:ext uri="{FF2B5EF4-FFF2-40B4-BE49-F238E27FC236}">
                <a16:creationId xmlns:a16="http://schemas.microsoft.com/office/drawing/2014/main" id="{CFB83CC7-2974-43B1-9906-ED6D8316DAB4}"/>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4" name="SubTitle">
            <a:extLst>
              <a:ext uri="{FF2B5EF4-FFF2-40B4-BE49-F238E27FC236}">
                <a16:creationId xmlns:a16="http://schemas.microsoft.com/office/drawing/2014/main" id="{E4A8AD17-1FD9-4031-A3D8-E9E72F6CE933}"/>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6" name="Title">
            <a:extLst>
              <a:ext uri="{FF2B5EF4-FFF2-40B4-BE49-F238E27FC236}">
                <a16:creationId xmlns:a16="http://schemas.microsoft.com/office/drawing/2014/main" id="{E4A08CC7-EDC2-4896-8443-45E4F776E177}"/>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1934902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Three Objects w/o SubTitle">
    <p:spTree>
      <p:nvGrpSpPr>
        <p:cNvPr id="1" name=""/>
        <p:cNvGrpSpPr/>
        <p:nvPr/>
      </p:nvGrpSpPr>
      <p:grpSpPr>
        <a:xfrm>
          <a:off x="0" y="0"/>
          <a:ext cx="0" cy="0"/>
          <a:chOff x="0" y="0"/>
          <a:chExt cx="0" cy="0"/>
        </a:xfrm>
      </p:grpSpPr>
      <p:sp>
        <p:nvSpPr>
          <p:cNvPr id="17" name="SlideNumber">
            <a:extLst>
              <a:ext uri="{FF2B5EF4-FFF2-40B4-BE49-F238E27FC236}">
                <a16:creationId xmlns:a16="http://schemas.microsoft.com/office/drawing/2014/main" id="{642E3432-CD2E-4144-8622-3A5C75CFB4A4}"/>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8" name="Footer">
            <a:extLst>
              <a:ext uri="{FF2B5EF4-FFF2-40B4-BE49-F238E27FC236}">
                <a16:creationId xmlns:a16="http://schemas.microsoft.com/office/drawing/2014/main" id="{E1E2BF19-AFCD-4DE4-855A-B4FE91BB6BB6}"/>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5" name="Content 3">
            <a:extLst>
              <a:ext uri="{FF2B5EF4-FFF2-40B4-BE49-F238E27FC236}">
                <a16:creationId xmlns:a16="http://schemas.microsoft.com/office/drawing/2014/main" id="{F28FDE42-279A-43B7-A24B-6901B8C3A264}"/>
              </a:ext>
            </a:extLst>
          </p:cNvPr>
          <p:cNvSpPr>
            <a:spLocks noGrp="1"/>
          </p:cNvSpPr>
          <p:nvPr>
            <p:ph sz="quarter" idx="25" hasCustomPrompt="1"/>
          </p:nvPr>
        </p:nvSpPr>
        <p:spPr>
          <a:xfrm>
            <a:off x="4025900" y="4851400"/>
            <a:ext cx="7683500" cy="1168400"/>
          </a:xfrm>
          <a:prstGeom prst="rect">
            <a:avLst/>
          </a:prstGeom>
          <a:solidFill>
            <a:schemeClr val="bg1">
              <a:lumMod val="95000"/>
            </a:schemeClr>
          </a:solidFill>
        </p:spPr>
        <p:txBody>
          <a:bodyPr wrap="square" lIns="50800" tIns="50800" rIns="50800" bIns="50800" anchor="t">
            <a:noAutofit/>
          </a:bodyPr>
          <a:lstStyle>
            <a:lvl1pPr algn="l">
              <a:lnSpc>
                <a:spcPct val="100000"/>
              </a:lnSpc>
              <a:spcBef>
                <a:spcPts val="400"/>
              </a:spcBef>
              <a:spcAft>
                <a:spcPts val="0"/>
              </a:spcAft>
              <a:defRPr sz="1800">
                <a:solidFill>
                  <a:schemeClr val="tx1"/>
                </a:solidFill>
                <a:latin typeface="+mn-lt"/>
              </a:defRPr>
            </a:lvl1pPr>
            <a:lvl2pPr algn="l">
              <a:lnSpc>
                <a:spcPct val="100000"/>
              </a:lnSpc>
              <a:spcBef>
                <a:spcPts val="0"/>
              </a:spcBef>
              <a:spcAft>
                <a:spcPts val="0"/>
              </a:spcAft>
              <a:defRPr sz="1600">
                <a:solidFill>
                  <a:schemeClr val="tx1"/>
                </a:solidFill>
                <a:latin typeface="+mn-lt"/>
              </a:defRPr>
            </a:lvl2pPr>
          </a:lstStyle>
          <a:p>
            <a:pPr lvl="0"/>
            <a:r>
              <a:rPr lang="en-US" dirty="0"/>
              <a:t>Layer One</a:t>
            </a:r>
          </a:p>
          <a:p>
            <a:pPr lvl="1"/>
            <a:r>
              <a:rPr lang="en-US" dirty="0"/>
              <a:t>Layer Two</a:t>
            </a:r>
          </a:p>
        </p:txBody>
      </p:sp>
      <p:sp>
        <p:nvSpPr>
          <p:cNvPr id="41" name="Object 3">
            <a:extLst>
              <a:ext uri="{FF2B5EF4-FFF2-40B4-BE49-F238E27FC236}">
                <a16:creationId xmlns:a16="http://schemas.microsoft.com/office/drawing/2014/main" id="{23786EE1-D48F-46A5-867F-8A430F5A4D74}"/>
              </a:ext>
            </a:extLst>
          </p:cNvPr>
          <p:cNvSpPr>
            <a:spLocks noGrp="1"/>
          </p:cNvSpPr>
          <p:nvPr>
            <p:ph sz="quarter" idx="20" hasCustomPrompt="1"/>
          </p:nvPr>
        </p:nvSpPr>
        <p:spPr>
          <a:xfrm>
            <a:off x="482600" y="4851400"/>
            <a:ext cx="3314700" cy="1168400"/>
          </a:xfrm>
          <a:prstGeom prst="rect">
            <a:avLst/>
          </a:prstGeom>
          <a:solidFill>
            <a:srgbClr val="005083"/>
          </a:solidFill>
        </p:spPr>
        <p:txBody>
          <a:bodyPr wrap="square" lIns="723900" tIns="50800" rIns="50800" bIns="50800" anchor="ctr" anchorCtr="0">
            <a:noAutofit/>
          </a:bodyPr>
          <a:lstStyle>
            <a:lvl1pPr marL="0" indent="0" algn="l">
              <a:lnSpc>
                <a:spcPct val="100000"/>
              </a:lnSpc>
              <a:spcBef>
                <a:spcPts val="0"/>
              </a:spcBef>
              <a:spcAft>
                <a:spcPts val="0"/>
              </a:spcAft>
              <a:buFont typeface="Calibri Light" panose="020F0302020204030204" pitchFamily="34" charset="0"/>
              <a:buNone/>
              <a:defRPr sz="2400">
                <a:solidFill>
                  <a:schemeClr val="bg1"/>
                </a:solidFill>
                <a:latin typeface="+mn-lt"/>
              </a:defRPr>
            </a:lvl1pPr>
            <a:lvl2pPr marL="446088" indent="-182563">
              <a:spcBef>
                <a:spcPts val="600"/>
              </a:spcBef>
              <a:buFont typeface="Calibri Light" panose="020F0302020204030204" pitchFamily="34" charset="0"/>
              <a:buChar char="›"/>
              <a:defRPr sz="1600">
                <a:solidFill>
                  <a:schemeClr val="tx1"/>
                </a:solidFill>
                <a:latin typeface="+mn-lt"/>
              </a:defRPr>
            </a:lvl2pPr>
            <a:lvl3pPr marL="1143000" indent="-228600">
              <a:spcBef>
                <a:spcPts val="600"/>
              </a:spcBef>
              <a:buFont typeface="Calibri Light" panose="020F0302020204030204" pitchFamily="34" charset="0"/>
              <a:buChar char="›"/>
              <a:defRPr sz="1400">
                <a:solidFill>
                  <a:schemeClr val="tx1"/>
                </a:solidFill>
                <a:latin typeface="+mn-lt"/>
              </a:defRPr>
            </a:lvl3pPr>
            <a:lvl4pPr marL="1600200" indent="-228600">
              <a:spcBef>
                <a:spcPts val="600"/>
              </a:spcBef>
              <a:buFont typeface="Calibri Light" panose="020F0302020204030204" pitchFamily="34" charset="0"/>
              <a:buChar char="›"/>
              <a:defRPr sz="1200">
                <a:solidFill>
                  <a:schemeClr val="tx1"/>
                </a:solidFill>
                <a:latin typeface="+mn-lt"/>
              </a:defRPr>
            </a:lvl4pPr>
            <a:lvl5pPr marL="2057400" indent="-228600">
              <a:spcBef>
                <a:spcPts val="600"/>
              </a:spcBef>
              <a:buFont typeface="Calibri Light" panose="020F0302020204030204" pitchFamily="34" charset="0"/>
              <a:buChar char="›"/>
              <a:defRPr sz="1200">
                <a:solidFill>
                  <a:schemeClr val="tx1"/>
                </a:solidFill>
                <a:latin typeface="+mn-lt"/>
              </a:defRPr>
            </a:lvl5pPr>
          </a:lstStyle>
          <a:p>
            <a:pPr lvl="0"/>
            <a:r>
              <a:rPr lang="en-US"/>
              <a:t>Please insert Title or Object ...</a:t>
            </a:r>
            <a:endParaRPr lang="en-US" dirty="0"/>
          </a:p>
        </p:txBody>
      </p:sp>
      <p:sp>
        <p:nvSpPr>
          <p:cNvPr id="23" name="Content 2">
            <a:extLst>
              <a:ext uri="{FF2B5EF4-FFF2-40B4-BE49-F238E27FC236}">
                <a16:creationId xmlns:a16="http://schemas.microsoft.com/office/drawing/2014/main" id="{21DE9DBB-1C60-4978-B006-CBDCA0B37698}"/>
              </a:ext>
            </a:extLst>
          </p:cNvPr>
          <p:cNvSpPr>
            <a:spLocks noGrp="1"/>
          </p:cNvSpPr>
          <p:nvPr>
            <p:ph sz="quarter" idx="24" hasCustomPrompt="1"/>
          </p:nvPr>
        </p:nvSpPr>
        <p:spPr>
          <a:xfrm>
            <a:off x="4025900" y="3454400"/>
            <a:ext cx="7683500" cy="1168400"/>
          </a:xfrm>
          <a:prstGeom prst="rect">
            <a:avLst/>
          </a:prstGeom>
          <a:solidFill>
            <a:schemeClr val="bg1">
              <a:lumMod val="95000"/>
            </a:schemeClr>
          </a:solidFill>
        </p:spPr>
        <p:txBody>
          <a:bodyPr wrap="square" lIns="50800" tIns="50800" rIns="50800" bIns="50800" anchor="t">
            <a:noAutofit/>
          </a:bodyPr>
          <a:lstStyle>
            <a:lvl1pPr algn="l">
              <a:lnSpc>
                <a:spcPct val="100000"/>
              </a:lnSpc>
              <a:spcBef>
                <a:spcPts val="400"/>
              </a:spcBef>
              <a:spcAft>
                <a:spcPts val="0"/>
              </a:spcAft>
              <a:defRPr sz="1800">
                <a:solidFill>
                  <a:schemeClr val="tx1"/>
                </a:solidFill>
                <a:latin typeface="+mn-lt"/>
              </a:defRPr>
            </a:lvl1pPr>
            <a:lvl2pPr algn="l">
              <a:lnSpc>
                <a:spcPct val="100000"/>
              </a:lnSpc>
              <a:spcBef>
                <a:spcPts val="0"/>
              </a:spcBef>
              <a:spcAft>
                <a:spcPts val="0"/>
              </a:spcAft>
              <a:defRPr sz="1600">
                <a:solidFill>
                  <a:schemeClr val="tx1"/>
                </a:solidFill>
                <a:latin typeface="+mn-lt"/>
              </a:defRPr>
            </a:lvl2pPr>
          </a:lstStyle>
          <a:p>
            <a:pPr lvl="0"/>
            <a:r>
              <a:rPr lang="en-US" dirty="0"/>
              <a:t>Layer One</a:t>
            </a:r>
          </a:p>
          <a:p>
            <a:pPr lvl="1"/>
            <a:r>
              <a:rPr lang="en-US" dirty="0"/>
              <a:t>Layer Two</a:t>
            </a:r>
          </a:p>
        </p:txBody>
      </p:sp>
      <p:sp>
        <p:nvSpPr>
          <p:cNvPr id="42" name="Object 2">
            <a:extLst>
              <a:ext uri="{FF2B5EF4-FFF2-40B4-BE49-F238E27FC236}">
                <a16:creationId xmlns:a16="http://schemas.microsoft.com/office/drawing/2014/main" id="{4E587296-1382-4087-BF54-BC603BCD4019}"/>
              </a:ext>
            </a:extLst>
          </p:cNvPr>
          <p:cNvSpPr>
            <a:spLocks noGrp="1"/>
          </p:cNvSpPr>
          <p:nvPr>
            <p:ph sz="quarter" idx="21" hasCustomPrompt="1"/>
          </p:nvPr>
        </p:nvSpPr>
        <p:spPr>
          <a:xfrm>
            <a:off x="482600" y="3454400"/>
            <a:ext cx="3314700" cy="1168400"/>
          </a:xfrm>
          <a:prstGeom prst="rect">
            <a:avLst/>
          </a:prstGeom>
          <a:solidFill>
            <a:srgbClr val="005083"/>
          </a:solidFill>
        </p:spPr>
        <p:txBody>
          <a:bodyPr wrap="square" lIns="723900" tIns="50800" rIns="50800" bIns="50800" anchor="ctr" anchorCtr="0">
            <a:noAutofit/>
          </a:bodyPr>
          <a:lstStyle>
            <a:lvl1pPr marL="0" indent="0" algn="l">
              <a:lnSpc>
                <a:spcPct val="100000"/>
              </a:lnSpc>
              <a:spcBef>
                <a:spcPts val="0"/>
              </a:spcBef>
              <a:spcAft>
                <a:spcPts val="0"/>
              </a:spcAft>
              <a:buFont typeface="Calibri Light" panose="020F0302020204030204" pitchFamily="34" charset="0"/>
              <a:buNone/>
              <a:defRPr sz="2400" baseline="0">
                <a:solidFill>
                  <a:schemeClr val="bg1"/>
                </a:solidFill>
                <a:latin typeface="+mn-lt"/>
              </a:defRPr>
            </a:lvl1pPr>
            <a:lvl2pPr marL="446088" indent="-182563">
              <a:spcBef>
                <a:spcPts val="600"/>
              </a:spcBef>
              <a:buFont typeface="Calibri Light" panose="020F0302020204030204" pitchFamily="34" charset="0"/>
              <a:buChar char="›"/>
              <a:defRPr sz="1600">
                <a:solidFill>
                  <a:schemeClr val="tx1"/>
                </a:solidFill>
                <a:latin typeface="+mn-lt"/>
              </a:defRPr>
            </a:lvl2pPr>
            <a:lvl3pPr marL="1143000" indent="-228600">
              <a:spcBef>
                <a:spcPts val="600"/>
              </a:spcBef>
              <a:buFont typeface="Calibri Light" panose="020F0302020204030204" pitchFamily="34" charset="0"/>
              <a:buChar char="›"/>
              <a:defRPr sz="1400">
                <a:solidFill>
                  <a:schemeClr val="tx1"/>
                </a:solidFill>
                <a:latin typeface="+mn-lt"/>
              </a:defRPr>
            </a:lvl3pPr>
            <a:lvl4pPr marL="1600200" indent="-228600">
              <a:spcBef>
                <a:spcPts val="600"/>
              </a:spcBef>
              <a:buFont typeface="Calibri Light" panose="020F0302020204030204" pitchFamily="34" charset="0"/>
              <a:buChar char="›"/>
              <a:defRPr sz="1200">
                <a:solidFill>
                  <a:schemeClr val="tx1"/>
                </a:solidFill>
                <a:latin typeface="+mn-lt"/>
              </a:defRPr>
            </a:lvl4pPr>
            <a:lvl5pPr marL="2057400" indent="-228600">
              <a:spcBef>
                <a:spcPts val="600"/>
              </a:spcBef>
              <a:buFont typeface="Calibri Light" panose="020F0302020204030204" pitchFamily="34" charset="0"/>
              <a:buChar char="›"/>
              <a:defRPr sz="1200">
                <a:solidFill>
                  <a:schemeClr val="tx1"/>
                </a:solidFill>
                <a:latin typeface="+mn-lt"/>
              </a:defRPr>
            </a:lvl5pPr>
          </a:lstStyle>
          <a:p>
            <a:pPr lvl="0"/>
            <a:r>
              <a:rPr lang="en-US"/>
              <a:t>Please insert Title or Object ...</a:t>
            </a:r>
            <a:endParaRPr lang="en-US" dirty="0"/>
          </a:p>
        </p:txBody>
      </p:sp>
      <p:sp>
        <p:nvSpPr>
          <p:cNvPr id="5" name="Content 1">
            <a:extLst>
              <a:ext uri="{FF2B5EF4-FFF2-40B4-BE49-F238E27FC236}">
                <a16:creationId xmlns:a16="http://schemas.microsoft.com/office/drawing/2014/main" id="{9AF17E7C-127E-4E4F-853F-C202C1FB29AE}"/>
              </a:ext>
            </a:extLst>
          </p:cNvPr>
          <p:cNvSpPr>
            <a:spLocks noGrp="1"/>
          </p:cNvSpPr>
          <p:nvPr>
            <p:ph sz="quarter" idx="23" hasCustomPrompt="1"/>
          </p:nvPr>
        </p:nvSpPr>
        <p:spPr>
          <a:xfrm>
            <a:off x="4025900" y="2057400"/>
            <a:ext cx="7683500" cy="1168400"/>
          </a:xfrm>
          <a:prstGeom prst="rect">
            <a:avLst/>
          </a:prstGeom>
          <a:solidFill>
            <a:schemeClr val="bg1">
              <a:lumMod val="95000"/>
            </a:schemeClr>
          </a:solidFill>
        </p:spPr>
        <p:txBody>
          <a:bodyPr wrap="square" lIns="50800" tIns="50800" rIns="50800" bIns="50800" anchor="t">
            <a:noAutofit/>
          </a:bodyPr>
          <a:lstStyle>
            <a:lvl1pPr algn="l">
              <a:lnSpc>
                <a:spcPct val="100000"/>
              </a:lnSpc>
              <a:spcBef>
                <a:spcPts val="400"/>
              </a:spcBef>
              <a:spcAft>
                <a:spcPts val="0"/>
              </a:spcAft>
              <a:defRPr sz="1800">
                <a:solidFill>
                  <a:schemeClr val="tx1"/>
                </a:solidFill>
                <a:latin typeface="+mn-lt"/>
              </a:defRPr>
            </a:lvl1pPr>
            <a:lvl2pPr algn="l">
              <a:lnSpc>
                <a:spcPct val="100000"/>
              </a:lnSpc>
              <a:spcBef>
                <a:spcPts val="0"/>
              </a:spcBef>
              <a:spcAft>
                <a:spcPts val="0"/>
              </a:spcAft>
              <a:defRPr sz="1600">
                <a:solidFill>
                  <a:schemeClr val="tx1"/>
                </a:solidFill>
                <a:latin typeface="+mn-lt"/>
              </a:defRPr>
            </a:lvl2pPr>
          </a:lstStyle>
          <a:p>
            <a:pPr lvl="0"/>
            <a:r>
              <a:rPr lang="en-US" dirty="0"/>
              <a:t>Layer One</a:t>
            </a:r>
          </a:p>
          <a:p>
            <a:pPr lvl="1"/>
            <a:r>
              <a:rPr lang="en-US" dirty="0"/>
              <a:t>Layer Two</a:t>
            </a:r>
          </a:p>
        </p:txBody>
      </p:sp>
      <p:sp>
        <p:nvSpPr>
          <p:cNvPr id="43" name="Object 1">
            <a:extLst>
              <a:ext uri="{FF2B5EF4-FFF2-40B4-BE49-F238E27FC236}">
                <a16:creationId xmlns:a16="http://schemas.microsoft.com/office/drawing/2014/main" id="{87B0AE72-CD6D-4568-91A2-D391B20728FA}"/>
              </a:ext>
            </a:extLst>
          </p:cNvPr>
          <p:cNvSpPr>
            <a:spLocks noGrp="1"/>
          </p:cNvSpPr>
          <p:nvPr>
            <p:ph sz="quarter" idx="22" hasCustomPrompt="1"/>
          </p:nvPr>
        </p:nvSpPr>
        <p:spPr>
          <a:xfrm>
            <a:off x="482600" y="2057400"/>
            <a:ext cx="3314700" cy="1168400"/>
          </a:xfrm>
          <a:prstGeom prst="rect">
            <a:avLst/>
          </a:prstGeom>
          <a:solidFill>
            <a:srgbClr val="005083"/>
          </a:solidFill>
        </p:spPr>
        <p:txBody>
          <a:bodyPr wrap="square" lIns="723900" tIns="50800" rIns="50800" bIns="50800" anchor="ctr" anchorCtr="0">
            <a:noAutofit/>
          </a:bodyPr>
          <a:lstStyle>
            <a:lvl1pPr marL="0" indent="0" algn="l">
              <a:lnSpc>
                <a:spcPct val="100000"/>
              </a:lnSpc>
              <a:spcBef>
                <a:spcPts val="0"/>
              </a:spcBef>
              <a:spcAft>
                <a:spcPts val="0"/>
              </a:spcAft>
              <a:buFont typeface="Calibri Light" panose="020F0302020204030204" pitchFamily="34" charset="0"/>
              <a:buNone/>
              <a:defRPr sz="2400">
                <a:solidFill>
                  <a:schemeClr val="bg1"/>
                </a:solidFill>
                <a:latin typeface="+mn-lt"/>
              </a:defRPr>
            </a:lvl1pPr>
            <a:lvl2pPr marL="273050" indent="0">
              <a:spcBef>
                <a:spcPts val="600"/>
              </a:spcBef>
              <a:buFont typeface="Calibri Light" panose="020F0302020204030204" pitchFamily="34" charset="0"/>
              <a:buNone/>
              <a:defRPr sz="1600">
                <a:solidFill>
                  <a:schemeClr val="tx1"/>
                </a:solidFill>
                <a:latin typeface="+mn-lt"/>
              </a:defRPr>
            </a:lvl2pPr>
            <a:lvl3pPr marL="1143000" indent="-228600">
              <a:spcBef>
                <a:spcPts val="600"/>
              </a:spcBef>
              <a:buFont typeface="Calibri Light" panose="020F0302020204030204" pitchFamily="34" charset="0"/>
              <a:buChar char="›"/>
              <a:defRPr sz="1400">
                <a:solidFill>
                  <a:schemeClr val="tx1"/>
                </a:solidFill>
                <a:latin typeface="+mn-lt"/>
              </a:defRPr>
            </a:lvl3pPr>
            <a:lvl4pPr marL="1600200" indent="-228600">
              <a:spcBef>
                <a:spcPts val="600"/>
              </a:spcBef>
              <a:buFont typeface="Calibri Light" panose="020F0302020204030204" pitchFamily="34" charset="0"/>
              <a:buChar char="›"/>
              <a:defRPr sz="1200">
                <a:solidFill>
                  <a:schemeClr val="tx1"/>
                </a:solidFill>
                <a:latin typeface="+mn-lt"/>
              </a:defRPr>
            </a:lvl4pPr>
            <a:lvl5pPr marL="2057400" indent="-228600">
              <a:spcBef>
                <a:spcPts val="600"/>
              </a:spcBef>
              <a:buFont typeface="Calibri Light" panose="020F0302020204030204" pitchFamily="34" charset="0"/>
              <a:buChar char="›"/>
              <a:defRPr sz="1200">
                <a:solidFill>
                  <a:schemeClr val="tx1"/>
                </a:solidFill>
                <a:latin typeface="+mn-lt"/>
              </a:defRPr>
            </a:lvl5pPr>
          </a:lstStyle>
          <a:p>
            <a:pPr lvl="0"/>
            <a:r>
              <a:rPr lang="en-US"/>
              <a:t>Please insert Title or Object ...</a:t>
            </a:r>
            <a:endParaRPr lang="en-US" dirty="0"/>
          </a:p>
        </p:txBody>
      </p:sp>
      <p:sp>
        <p:nvSpPr>
          <p:cNvPr id="21" name="Arrow">
            <a:extLst>
              <a:ext uri="{FF2B5EF4-FFF2-40B4-BE49-F238E27FC236}">
                <a16:creationId xmlns:a16="http://schemas.microsoft.com/office/drawing/2014/main" id="{CFB83CC7-2974-43B1-9906-ED6D8316DAB4}"/>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6" name="Title">
            <a:extLst>
              <a:ext uri="{FF2B5EF4-FFF2-40B4-BE49-F238E27FC236}">
                <a16:creationId xmlns:a16="http://schemas.microsoft.com/office/drawing/2014/main" id="{E4A08CC7-EDC2-4896-8443-45E4F776E177}"/>
              </a:ext>
            </a:extLst>
          </p:cNvPr>
          <p:cNvSpPr>
            <a:spLocks noGrp="1"/>
          </p:cNvSpPr>
          <p:nvPr>
            <p:ph type="title" hasCustomPrompt="1"/>
          </p:nvPr>
        </p:nvSpPr>
        <p:spPr>
          <a:xfrm>
            <a:off x="482600" y="8763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77492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Three Desciptions Left">
    <p:spTree>
      <p:nvGrpSpPr>
        <p:cNvPr id="1" name=""/>
        <p:cNvGrpSpPr/>
        <p:nvPr/>
      </p:nvGrpSpPr>
      <p:grpSpPr>
        <a:xfrm>
          <a:off x="0" y="0"/>
          <a:ext cx="0" cy="0"/>
          <a:chOff x="0" y="0"/>
          <a:chExt cx="0" cy="0"/>
        </a:xfrm>
      </p:grpSpPr>
      <p:sp>
        <p:nvSpPr>
          <p:cNvPr id="22" name="SlideNumber">
            <a:extLst>
              <a:ext uri="{FF2B5EF4-FFF2-40B4-BE49-F238E27FC236}">
                <a16:creationId xmlns:a16="http://schemas.microsoft.com/office/drawing/2014/main" id="{6D53D4C2-C7ED-4B35-8B66-A40E9C3C4A95}"/>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31" name="Footer">
            <a:extLst>
              <a:ext uri="{FF2B5EF4-FFF2-40B4-BE49-F238E27FC236}">
                <a16:creationId xmlns:a16="http://schemas.microsoft.com/office/drawing/2014/main" id="{F5A8A49D-9672-485F-A407-4DD76AF14E6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6" name="Content">
            <a:extLst>
              <a:ext uri="{FF2B5EF4-FFF2-40B4-BE49-F238E27FC236}">
                <a16:creationId xmlns:a16="http://schemas.microsoft.com/office/drawing/2014/main" id="{0A0142A0-9E92-406E-BAE0-EA87B56A67E4}"/>
              </a:ext>
            </a:extLst>
          </p:cNvPr>
          <p:cNvSpPr>
            <a:spLocks noGrp="1"/>
          </p:cNvSpPr>
          <p:nvPr>
            <p:ph sz="quarter" idx="37" hasCustomPrompt="1"/>
          </p:nvPr>
        </p:nvSpPr>
        <p:spPr>
          <a:xfrm>
            <a:off x="6235700" y="1841500"/>
            <a:ext cx="5473700" cy="4533900"/>
          </a:xfrm>
          <a:prstGeom prst="rect">
            <a:avLst/>
          </a:prstGeom>
          <a:solidFill>
            <a:schemeClr val="bg1">
              <a:lumMod val="85000"/>
            </a:schemeClr>
          </a:solidFill>
        </p:spPr>
        <p:txBody>
          <a:bodyPr wrap="square" lIns="50800" tIns="50800" rIns="50800" bIns="50800" anchor="t">
            <a:normAutofit/>
          </a:bodyPr>
          <a:lstStyle>
            <a:lvl1pPr algn="l">
              <a:defRPr lang="en-US" dirty="0">
                <a:solidFill>
                  <a:schemeClr val="tx1"/>
                </a:solidFill>
                <a:latin typeface="+mn-lt"/>
              </a:defRPr>
            </a:lvl1pPr>
            <a:lvl2pPr algn="l">
              <a:defRPr lang="en-US" dirty="0">
                <a:solidFill>
                  <a:schemeClr val="tx1"/>
                </a:solidFill>
                <a:latin typeface="+mn-lt"/>
              </a:defRPr>
            </a:lvl2pPr>
            <a:lvl3pPr algn="l">
              <a:defRPr lang="en-US" dirty="0">
                <a:solidFill>
                  <a:schemeClr val="tx1"/>
                </a:solidFill>
                <a:latin typeface="+mn-lt"/>
              </a:defRPr>
            </a:lvl3pPr>
            <a:lvl4pPr algn="l">
              <a:defRPr lang="en-US" dirty="0">
                <a:solidFill>
                  <a:schemeClr val="tx1"/>
                </a:solidFill>
                <a:latin typeface="+mn-lt"/>
              </a:defRPr>
            </a:lvl4pPr>
            <a:lvl5pPr algn="l">
              <a:defRPr lang="en-US" dirty="0">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21" name="Content 3">
            <a:extLst>
              <a:ext uri="{FF2B5EF4-FFF2-40B4-BE49-F238E27FC236}">
                <a16:creationId xmlns:a16="http://schemas.microsoft.com/office/drawing/2014/main" id="{CC3F0E96-94BD-4659-9615-E490D4B611D5}"/>
              </a:ext>
            </a:extLst>
          </p:cNvPr>
          <p:cNvSpPr>
            <a:spLocks noGrp="1"/>
          </p:cNvSpPr>
          <p:nvPr>
            <p:ph type="body" sz="quarter" idx="36" hasCustomPrompt="1"/>
          </p:nvPr>
        </p:nvSpPr>
        <p:spPr>
          <a:xfrm>
            <a:off x="482600" y="53721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0" name="Content Title 3">
            <a:extLst>
              <a:ext uri="{FF2B5EF4-FFF2-40B4-BE49-F238E27FC236}">
                <a16:creationId xmlns:a16="http://schemas.microsoft.com/office/drawing/2014/main" id="{480348E6-1F65-4824-A185-1748DC2573DF}"/>
              </a:ext>
            </a:extLst>
          </p:cNvPr>
          <p:cNvSpPr>
            <a:spLocks noGrp="1"/>
          </p:cNvSpPr>
          <p:nvPr>
            <p:ph type="body" sz="quarter" idx="35" hasCustomPrompt="1"/>
          </p:nvPr>
        </p:nvSpPr>
        <p:spPr>
          <a:xfrm>
            <a:off x="482600" y="5067300"/>
            <a:ext cx="54737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9" name="Content 2">
            <a:extLst>
              <a:ext uri="{FF2B5EF4-FFF2-40B4-BE49-F238E27FC236}">
                <a16:creationId xmlns:a16="http://schemas.microsoft.com/office/drawing/2014/main" id="{E0B225F3-742F-4BBE-82BD-85C5C3A01052}"/>
              </a:ext>
            </a:extLst>
          </p:cNvPr>
          <p:cNvSpPr>
            <a:spLocks noGrp="1"/>
          </p:cNvSpPr>
          <p:nvPr>
            <p:ph type="body" sz="quarter" idx="34" hasCustomPrompt="1"/>
          </p:nvPr>
        </p:nvSpPr>
        <p:spPr>
          <a:xfrm>
            <a:off x="482600" y="37592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8" name="Content Title 2">
            <a:extLst>
              <a:ext uri="{FF2B5EF4-FFF2-40B4-BE49-F238E27FC236}">
                <a16:creationId xmlns:a16="http://schemas.microsoft.com/office/drawing/2014/main" id="{4C4439B1-FE33-4853-93CD-F0BF264E4ACA}"/>
              </a:ext>
            </a:extLst>
          </p:cNvPr>
          <p:cNvSpPr>
            <a:spLocks noGrp="1"/>
          </p:cNvSpPr>
          <p:nvPr>
            <p:ph type="body" sz="quarter" idx="33" hasCustomPrompt="1"/>
          </p:nvPr>
        </p:nvSpPr>
        <p:spPr>
          <a:xfrm>
            <a:off x="482600" y="3454400"/>
            <a:ext cx="54737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7" name="Content 1">
            <a:extLst>
              <a:ext uri="{FF2B5EF4-FFF2-40B4-BE49-F238E27FC236}">
                <a16:creationId xmlns:a16="http://schemas.microsoft.com/office/drawing/2014/main" id="{64AEECD8-CB5A-4C24-A164-855D08107B0F}"/>
              </a:ext>
            </a:extLst>
          </p:cNvPr>
          <p:cNvSpPr>
            <a:spLocks noGrp="1"/>
          </p:cNvSpPr>
          <p:nvPr>
            <p:ph type="body" sz="quarter" idx="18" hasCustomPrompt="1"/>
          </p:nvPr>
        </p:nvSpPr>
        <p:spPr>
          <a:xfrm>
            <a:off x="482600" y="21463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6" name="Content Title 1">
            <a:extLst>
              <a:ext uri="{FF2B5EF4-FFF2-40B4-BE49-F238E27FC236}">
                <a16:creationId xmlns:a16="http://schemas.microsoft.com/office/drawing/2014/main" id="{CDA4FC09-79A2-408B-8681-CA30643028A8}"/>
              </a:ext>
            </a:extLst>
          </p:cNvPr>
          <p:cNvSpPr>
            <a:spLocks noGrp="1"/>
          </p:cNvSpPr>
          <p:nvPr>
            <p:ph type="body" sz="quarter" idx="17" hasCustomPrompt="1"/>
          </p:nvPr>
        </p:nvSpPr>
        <p:spPr>
          <a:xfrm>
            <a:off x="482600" y="1841500"/>
            <a:ext cx="54737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8" name="Arrow">
            <a:extLst>
              <a:ext uri="{FF2B5EF4-FFF2-40B4-BE49-F238E27FC236}">
                <a16:creationId xmlns:a16="http://schemas.microsoft.com/office/drawing/2014/main" id="{A0869EA5-9E84-4989-8324-6ED906497EE9}"/>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3" name="SubTitle">
            <a:extLst>
              <a:ext uri="{FF2B5EF4-FFF2-40B4-BE49-F238E27FC236}">
                <a16:creationId xmlns:a16="http://schemas.microsoft.com/office/drawing/2014/main" id="{39E24403-F678-428D-BF9E-3E7FA7D26FAF}"/>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4" name="Title">
            <a:extLst>
              <a:ext uri="{FF2B5EF4-FFF2-40B4-BE49-F238E27FC236}">
                <a16:creationId xmlns:a16="http://schemas.microsoft.com/office/drawing/2014/main" id="{D8BC2A42-325A-4426-929F-1BC51D968989}"/>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25888039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Three Desciptions Left w/o SubTitle">
    <p:spTree>
      <p:nvGrpSpPr>
        <p:cNvPr id="1" name=""/>
        <p:cNvGrpSpPr/>
        <p:nvPr/>
      </p:nvGrpSpPr>
      <p:grpSpPr>
        <a:xfrm>
          <a:off x="0" y="0"/>
          <a:ext cx="0" cy="0"/>
          <a:chOff x="0" y="0"/>
          <a:chExt cx="0" cy="0"/>
        </a:xfrm>
      </p:grpSpPr>
      <p:sp>
        <p:nvSpPr>
          <p:cNvPr id="15" name="SlideNumber">
            <a:extLst>
              <a:ext uri="{FF2B5EF4-FFF2-40B4-BE49-F238E27FC236}">
                <a16:creationId xmlns:a16="http://schemas.microsoft.com/office/drawing/2014/main" id="{16DA6E40-0DD6-4838-8CAD-4A7AE7FC2F07}"/>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7" name="Footer">
            <a:extLst>
              <a:ext uri="{FF2B5EF4-FFF2-40B4-BE49-F238E27FC236}">
                <a16:creationId xmlns:a16="http://schemas.microsoft.com/office/drawing/2014/main" id="{FCF310E0-6765-4F4B-8092-E31053AF3193}"/>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6" name="Content">
            <a:extLst>
              <a:ext uri="{FF2B5EF4-FFF2-40B4-BE49-F238E27FC236}">
                <a16:creationId xmlns:a16="http://schemas.microsoft.com/office/drawing/2014/main" id="{0A0142A0-9E92-406E-BAE0-EA87B56A67E4}"/>
              </a:ext>
            </a:extLst>
          </p:cNvPr>
          <p:cNvSpPr>
            <a:spLocks noGrp="1"/>
          </p:cNvSpPr>
          <p:nvPr>
            <p:ph sz="quarter" idx="37" hasCustomPrompt="1"/>
          </p:nvPr>
        </p:nvSpPr>
        <p:spPr>
          <a:xfrm>
            <a:off x="6235700" y="1841500"/>
            <a:ext cx="5473700" cy="4533900"/>
          </a:xfrm>
          <a:prstGeom prst="rect">
            <a:avLst/>
          </a:prstGeom>
          <a:solidFill>
            <a:schemeClr val="bg1">
              <a:lumMod val="85000"/>
            </a:schemeClr>
          </a:solidFill>
        </p:spPr>
        <p:txBody>
          <a:bodyPr wrap="square" lIns="50800" tIns="50800" rIns="50800" bIns="50800" anchor="t">
            <a:normAutofit/>
          </a:bodyPr>
          <a:lstStyle>
            <a:lvl1pPr algn="l">
              <a:defRPr lang="en-US" dirty="0">
                <a:solidFill>
                  <a:schemeClr val="tx1"/>
                </a:solidFill>
                <a:latin typeface="+mn-lt"/>
              </a:defRPr>
            </a:lvl1pPr>
            <a:lvl2pPr algn="l">
              <a:defRPr lang="en-US" dirty="0">
                <a:solidFill>
                  <a:schemeClr val="tx1"/>
                </a:solidFill>
                <a:latin typeface="+mn-lt"/>
              </a:defRPr>
            </a:lvl2pPr>
            <a:lvl3pPr algn="l">
              <a:defRPr lang="en-US" dirty="0">
                <a:solidFill>
                  <a:schemeClr val="tx1"/>
                </a:solidFill>
                <a:latin typeface="+mn-lt"/>
              </a:defRPr>
            </a:lvl3pPr>
            <a:lvl4pPr algn="l">
              <a:defRPr lang="en-US" dirty="0">
                <a:solidFill>
                  <a:schemeClr val="tx1"/>
                </a:solidFill>
                <a:latin typeface="+mn-lt"/>
              </a:defRPr>
            </a:lvl4pPr>
            <a:lvl5pPr algn="l">
              <a:defRPr lang="en-US" dirty="0">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21" name="Content 3">
            <a:extLst>
              <a:ext uri="{FF2B5EF4-FFF2-40B4-BE49-F238E27FC236}">
                <a16:creationId xmlns:a16="http://schemas.microsoft.com/office/drawing/2014/main" id="{CC3F0E96-94BD-4659-9615-E490D4B611D5}"/>
              </a:ext>
            </a:extLst>
          </p:cNvPr>
          <p:cNvSpPr>
            <a:spLocks noGrp="1"/>
          </p:cNvSpPr>
          <p:nvPr>
            <p:ph type="body" sz="quarter" idx="36" hasCustomPrompt="1"/>
          </p:nvPr>
        </p:nvSpPr>
        <p:spPr>
          <a:xfrm>
            <a:off x="482600" y="53721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0" name="Content Title 3">
            <a:extLst>
              <a:ext uri="{FF2B5EF4-FFF2-40B4-BE49-F238E27FC236}">
                <a16:creationId xmlns:a16="http://schemas.microsoft.com/office/drawing/2014/main" id="{480348E6-1F65-4824-A185-1748DC2573DF}"/>
              </a:ext>
            </a:extLst>
          </p:cNvPr>
          <p:cNvSpPr>
            <a:spLocks noGrp="1"/>
          </p:cNvSpPr>
          <p:nvPr>
            <p:ph type="body" sz="quarter" idx="35" hasCustomPrompt="1"/>
          </p:nvPr>
        </p:nvSpPr>
        <p:spPr>
          <a:xfrm>
            <a:off x="482600" y="5067300"/>
            <a:ext cx="54737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9" name="Content 2">
            <a:extLst>
              <a:ext uri="{FF2B5EF4-FFF2-40B4-BE49-F238E27FC236}">
                <a16:creationId xmlns:a16="http://schemas.microsoft.com/office/drawing/2014/main" id="{E0B225F3-742F-4BBE-82BD-85C5C3A01052}"/>
              </a:ext>
            </a:extLst>
          </p:cNvPr>
          <p:cNvSpPr>
            <a:spLocks noGrp="1"/>
          </p:cNvSpPr>
          <p:nvPr>
            <p:ph type="body" sz="quarter" idx="34" hasCustomPrompt="1"/>
          </p:nvPr>
        </p:nvSpPr>
        <p:spPr>
          <a:xfrm>
            <a:off x="482600" y="37592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8" name="Content Title 2">
            <a:extLst>
              <a:ext uri="{FF2B5EF4-FFF2-40B4-BE49-F238E27FC236}">
                <a16:creationId xmlns:a16="http://schemas.microsoft.com/office/drawing/2014/main" id="{4C4439B1-FE33-4853-93CD-F0BF264E4ACA}"/>
              </a:ext>
            </a:extLst>
          </p:cNvPr>
          <p:cNvSpPr>
            <a:spLocks noGrp="1"/>
          </p:cNvSpPr>
          <p:nvPr>
            <p:ph type="body" sz="quarter" idx="33" hasCustomPrompt="1"/>
          </p:nvPr>
        </p:nvSpPr>
        <p:spPr>
          <a:xfrm>
            <a:off x="482600" y="3454400"/>
            <a:ext cx="54737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7" name="Content 1">
            <a:extLst>
              <a:ext uri="{FF2B5EF4-FFF2-40B4-BE49-F238E27FC236}">
                <a16:creationId xmlns:a16="http://schemas.microsoft.com/office/drawing/2014/main" id="{64AEECD8-CB5A-4C24-A164-855D08107B0F}"/>
              </a:ext>
            </a:extLst>
          </p:cNvPr>
          <p:cNvSpPr>
            <a:spLocks noGrp="1"/>
          </p:cNvSpPr>
          <p:nvPr>
            <p:ph type="body" sz="quarter" idx="18" hasCustomPrompt="1"/>
          </p:nvPr>
        </p:nvSpPr>
        <p:spPr>
          <a:xfrm>
            <a:off x="482600" y="21463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6" name="Content Title 1">
            <a:extLst>
              <a:ext uri="{FF2B5EF4-FFF2-40B4-BE49-F238E27FC236}">
                <a16:creationId xmlns:a16="http://schemas.microsoft.com/office/drawing/2014/main" id="{CDA4FC09-79A2-408B-8681-CA30643028A8}"/>
              </a:ext>
            </a:extLst>
          </p:cNvPr>
          <p:cNvSpPr>
            <a:spLocks noGrp="1"/>
          </p:cNvSpPr>
          <p:nvPr>
            <p:ph type="body" sz="quarter" idx="17" hasCustomPrompt="1"/>
          </p:nvPr>
        </p:nvSpPr>
        <p:spPr>
          <a:xfrm>
            <a:off x="482600" y="1841500"/>
            <a:ext cx="54737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9" name="Arrow">
            <a:extLst>
              <a:ext uri="{FF2B5EF4-FFF2-40B4-BE49-F238E27FC236}">
                <a16:creationId xmlns:a16="http://schemas.microsoft.com/office/drawing/2014/main" id="{B768A3B8-D5D7-41BE-A250-D95116C8BC1A}"/>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5" name="Title">
            <a:extLst>
              <a:ext uri="{FF2B5EF4-FFF2-40B4-BE49-F238E27FC236}">
                <a16:creationId xmlns:a16="http://schemas.microsoft.com/office/drawing/2014/main" id="{D1F6DDC9-D4FE-4DFB-BF49-FE6304264807}"/>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2199295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Three Desciptions Left Blue">
    <p:spTree>
      <p:nvGrpSpPr>
        <p:cNvPr id="1" name=""/>
        <p:cNvGrpSpPr/>
        <p:nvPr/>
      </p:nvGrpSpPr>
      <p:grpSpPr>
        <a:xfrm>
          <a:off x="0" y="0"/>
          <a:ext cx="0" cy="0"/>
          <a:chOff x="0" y="0"/>
          <a:chExt cx="0" cy="0"/>
        </a:xfrm>
      </p:grpSpPr>
      <p:sp>
        <p:nvSpPr>
          <p:cNvPr id="35" name="BoxBlue">
            <a:extLst>
              <a:ext uri="{FF2B5EF4-FFF2-40B4-BE49-F238E27FC236}">
                <a16:creationId xmlns:a16="http://schemas.microsoft.com/office/drawing/2014/main" id="{FD1BB1CD-4E02-4347-A83D-A0D625C5DA34}"/>
              </a:ext>
            </a:extLst>
          </p:cNvPr>
          <p:cNvSpPr/>
          <p:nvPr userDrawn="1"/>
        </p:nvSpPr>
        <p:spPr>
          <a:xfrm>
            <a:off x="6096000" y="50800"/>
            <a:ext cx="6045200" cy="67564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SlideNumber">
            <a:extLst>
              <a:ext uri="{FF2B5EF4-FFF2-40B4-BE49-F238E27FC236}">
                <a16:creationId xmlns:a16="http://schemas.microsoft.com/office/drawing/2014/main" id="{6D53D4C2-C7ED-4B35-8B66-A40E9C3C4A95}"/>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bg1"/>
                </a:solidFill>
                <a:latin typeface="+mj-lt"/>
              </a:defRPr>
            </a:lvl1pPr>
          </a:lstStyle>
          <a:p>
            <a:fld id="{3C6863D3-0438-440B-9B18-903EFF5BE46F}" type="slidenum">
              <a:rPr lang="en-US" smtClean="0"/>
              <a:pPr/>
              <a:t>‹#›</a:t>
            </a:fld>
            <a:endParaRPr lang="en-US" dirty="0"/>
          </a:p>
        </p:txBody>
      </p:sp>
      <p:sp>
        <p:nvSpPr>
          <p:cNvPr id="31" name="Footer">
            <a:extLst>
              <a:ext uri="{FF2B5EF4-FFF2-40B4-BE49-F238E27FC236}">
                <a16:creationId xmlns:a16="http://schemas.microsoft.com/office/drawing/2014/main" id="{F5A8A49D-9672-485F-A407-4DD76AF14E6F}"/>
              </a:ext>
            </a:extLst>
          </p:cNvPr>
          <p:cNvSpPr>
            <a:spLocks noGrp="1"/>
          </p:cNvSpPr>
          <p:nvPr>
            <p:ph type="body" sz="quarter" idx="15" hasCustomPrompt="1"/>
            <p:custDataLst>
              <p:tags r:id="rId1"/>
            </p:custDataLst>
          </p:nvPr>
        </p:nvSpPr>
        <p:spPr>
          <a:xfrm>
            <a:off x="482600" y="6489700"/>
            <a:ext cx="5473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1" name="Content 3">
            <a:extLst>
              <a:ext uri="{FF2B5EF4-FFF2-40B4-BE49-F238E27FC236}">
                <a16:creationId xmlns:a16="http://schemas.microsoft.com/office/drawing/2014/main" id="{CC3F0E96-94BD-4659-9615-E490D4B611D5}"/>
              </a:ext>
            </a:extLst>
          </p:cNvPr>
          <p:cNvSpPr>
            <a:spLocks noGrp="1"/>
          </p:cNvSpPr>
          <p:nvPr>
            <p:ph type="body" sz="quarter" idx="36" hasCustomPrompt="1"/>
          </p:nvPr>
        </p:nvSpPr>
        <p:spPr>
          <a:xfrm>
            <a:off x="482600" y="53721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0" name="Content Title 3">
            <a:extLst>
              <a:ext uri="{FF2B5EF4-FFF2-40B4-BE49-F238E27FC236}">
                <a16:creationId xmlns:a16="http://schemas.microsoft.com/office/drawing/2014/main" id="{480348E6-1F65-4824-A185-1748DC2573DF}"/>
              </a:ext>
            </a:extLst>
          </p:cNvPr>
          <p:cNvSpPr>
            <a:spLocks noGrp="1"/>
          </p:cNvSpPr>
          <p:nvPr>
            <p:ph type="body" sz="quarter" idx="35" hasCustomPrompt="1"/>
          </p:nvPr>
        </p:nvSpPr>
        <p:spPr>
          <a:xfrm>
            <a:off x="482600" y="5067300"/>
            <a:ext cx="54737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9" name="Content 2">
            <a:extLst>
              <a:ext uri="{FF2B5EF4-FFF2-40B4-BE49-F238E27FC236}">
                <a16:creationId xmlns:a16="http://schemas.microsoft.com/office/drawing/2014/main" id="{E0B225F3-742F-4BBE-82BD-85C5C3A01052}"/>
              </a:ext>
            </a:extLst>
          </p:cNvPr>
          <p:cNvSpPr>
            <a:spLocks noGrp="1"/>
          </p:cNvSpPr>
          <p:nvPr>
            <p:ph type="body" sz="quarter" idx="34" hasCustomPrompt="1"/>
          </p:nvPr>
        </p:nvSpPr>
        <p:spPr>
          <a:xfrm>
            <a:off x="482600" y="37592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8" name="Content Title 2">
            <a:extLst>
              <a:ext uri="{FF2B5EF4-FFF2-40B4-BE49-F238E27FC236}">
                <a16:creationId xmlns:a16="http://schemas.microsoft.com/office/drawing/2014/main" id="{4C4439B1-FE33-4853-93CD-F0BF264E4ACA}"/>
              </a:ext>
            </a:extLst>
          </p:cNvPr>
          <p:cNvSpPr>
            <a:spLocks noGrp="1"/>
          </p:cNvSpPr>
          <p:nvPr>
            <p:ph type="body" sz="quarter" idx="33" hasCustomPrompt="1"/>
          </p:nvPr>
        </p:nvSpPr>
        <p:spPr>
          <a:xfrm>
            <a:off x="482600" y="3454400"/>
            <a:ext cx="54737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7" name="Content 1">
            <a:extLst>
              <a:ext uri="{FF2B5EF4-FFF2-40B4-BE49-F238E27FC236}">
                <a16:creationId xmlns:a16="http://schemas.microsoft.com/office/drawing/2014/main" id="{64AEECD8-CB5A-4C24-A164-855D08107B0F}"/>
              </a:ext>
            </a:extLst>
          </p:cNvPr>
          <p:cNvSpPr>
            <a:spLocks noGrp="1"/>
          </p:cNvSpPr>
          <p:nvPr>
            <p:ph type="body" sz="quarter" idx="18" hasCustomPrompt="1"/>
          </p:nvPr>
        </p:nvSpPr>
        <p:spPr>
          <a:xfrm>
            <a:off x="482600" y="21463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6" name="Content Title 1">
            <a:extLst>
              <a:ext uri="{FF2B5EF4-FFF2-40B4-BE49-F238E27FC236}">
                <a16:creationId xmlns:a16="http://schemas.microsoft.com/office/drawing/2014/main" id="{CDA4FC09-79A2-408B-8681-CA30643028A8}"/>
              </a:ext>
            </a:extLst>
          </p:cNvPr>
          <p:cNvSpPr>
            <a:spLocks noGrp="1"/>
          </p:cNvSpPr>
          <p:nvPr>
            <p:ph type="body" sz="quarter" idx="17" hasCustomPrompt="1"/>
          </p:nvPr>
        </p:nvSpPr>
        <p:spPr>
          <a:xfrm>
            <a:off x="482600" y="1841500"/>
            <a:ext cx="54737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6" name="Content">
            <a:extLst>
              <a:ext uri="{FF2B5EF4-FFF2-40B4-BE49-F238E27FC236}">
                <a16:creationId xmlns:a16="http://schemas.microsoft.com/office/drawing/2014/main" id="{0A0142A0-9E92-406E-BAE0-EA87B56A67E4}"/>
              </a:ext>
            </a:extLst>
          </p:cNvPr>
          <p:cNvSpPr>
            <a:spLocks noGrp="1"/>
          </p:cNvSpPr>
          <p:nvPr>
            <p:ph sz="quarter" idx="37" hasCustomPrompt="1"/>
          </p:nvPr>
        </p:nvSpPr>
        <p:spPr>
          <a:xfrm>
            <a:off x="6235700" y="1841500"/>
            <a:ext cx="5473700" cy="4533900"/>
          </a:xfrm>
          <a:prstGeom prst="rect">
            <a:avLst/>
          </a:prstGeom>
          <a:noFill/>
        </p:spPr>
        <p:txBody>
          <a:bodyPr wrap="square" lIns="50800" tIns="50800" rIns="50800" bIns="50800" anchor="t">
            <a:normAutofit/>
          </a:bodyPr>
          <a:lstStyle>
            <a:lvl1pPr algn="l">
              <a:buClr>
                <a:schemeClr val="bg1"/>
              </a:buClr>
              <a:defRPr lang="en-US" dirty="0">
                <a:solidFill>
                  <a:schemeClr val="bg1"/>
                </a:solidFill>
                <a:latin typeface="+mn-lt"/>
              </a:defRPr>
            </a:lvl1pPr>
            <a:lvl2pPr algn="l">
              <a:buClr>
                <a:schemeClr val="bg1"/>
              </a:buClr>
              <a:defRPr lang="en-US" dirty="0">
                <a:solidFill>
                  <a:schemeClr val="bg1"/>
                </a:solidFill>
                <a:latin typeface="+mn-lt"/>
              </a:defRPr>
            </a:lvl2pPr>
            <a:lvl3pPr algn="l">
              <a:buClr>
                <a:schemeClr val="bg1"/>
              </a:buClr>
              <a:defRPr lang="en-US" dirty="0">
                <a:solidFill>
                  <a:schemeClr val="bg1"/>
                </a:solidFill>
                <a:latin typeface="+mn-lt"/>
              </a:defRPr>
            </a:lvl3pPr>
            <a:lvl4pPr algn="l">
              <a:buClr>
                <a:schemeClr val="bg1"/>
              </a:buClr>
              <a:defRPr lang="en-US" dirty="0">
                <a:solidFill>
                  <a:schemeClr val="bg1"/>
                </a:solidFill>
                <a:latin typeface="+mn-lt"/>
              </a:defRPr>
            </a:lvl4pPr>
            <a:lvl5pPr algn="l">
              <a:buClr>
                <a:schemeClr val="bg1"/>
              </a:buClr>
              <a:defRPr lang="en-US" dirty="0">
                <a:solidFill>
                  <a:schemeClr val="bg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28" name="Arrow">
            <a:extLst>
              <a:ext uri="{FF2B5EF4-FFF2-40B4-BE49-F238E27FC236}">
                <a16:creationId xmlns:a16="http://schemas.microsoft.com/office/drawing/2014/main" id="{A0869EA5-9E84-4989-8324-6ED906497EE9}"/>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3" name="SubTitle">
            <a:extLst>
              <a:ext uri="{FF2B5EF4-FFF2-40B4-BE49-F238E27FC236}">
                <a16:creationId xmlns:a16="http://schemas.microsoft.com/office/drawing/2014/main" id="{39E24403-F678-428D-BF9E-3E7FA7D26FAF}"/>
              </a:ext>
            </a:extLst>
          </p:cNvPr>
          <p:cNvSpPr>
            <a:spLocks noGrp="1"/>
          </p:cNvSpPr>
          <p:nvPr>
            <p:ph type="body" sz="quarter" idx="14" hasCustomPrompt="1"/>
            <p:custDataLst>
              <p:tags r:id="rId2"/>
            </p:custDataLst>
          </p:nvPr>
        </p:nvSpPr>
        <p:spPr>
          <a:xfrm>
            <a:off x="482600" y="952500"/>
            <a:ext cx="54737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4" name="Title">
            <a:extLst>
              <a:ext uri="{FF2B5EF4-FFF2-40B4-BE49-F238E27FC236}">
                <a16:creationId xmlns:a16="http://schemas.microsoft.com/office/drawing/2014/main" id="{D8BC2A42-325A-4426-929F-1BC51D968989}"/>
              </a:ext>
            </a:extLst>
          </p:cNvPr>
          <p:cNvSpPr>
            <a:spLocks noGrp="1"/>
          </p:cNvSpPr>
          <p:nvPr>
            <p:ph type="title" hasCustomPrompt="1"/>
          </p:nvPr>
        </p:nvSpPr>
        <p:spPr>
          <a:xfrm>
            <a:off x="482600" y="558800"/>
            <a:ext cx="54737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2145162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Three Desciptions Left Blue w/o SubTitle">
    <p:spTree>
      <p:nvGrpSpPr>
        <p:cNvPr id="1" name=""/>
        <p:cNvGrpSpPr/>
        <p:nvPr/>
      </p:nvGrpSpPr>
      <p:grpSpPr>
        <a:xfrm>
          <a:off x="0" y="0"/>
          <a:ext cx="0" cy="0"/>
          <a:chOff x="0" y="0"/>
          <a:chExt cx="0" cy="0"/>
        </a:xfrm>
      </p:grpSpPr>
      <p:sp>
        <p:nvSpPr>
          <p:cNvPr id="30" name="BoxBlue">
            <a:extLst>
              <a:ext uri="{FF2B5EF4-FFF2-40B4-BE49-F238E27FC236}">
                <a16:creationId xmlns:a16="http://schemas.microsoft.com/office/drawing/2014/main" id="{338FF6C1-92D7-4A93-92F8-7FEB266D81C4}"/>
              </a:ext>
            </a:extLst>
          </p:cNvPr>
          <p:cNvSpPr/>
          <p:nvPr userDrawn="1"/>
        </p:nvSpPr>
        <p:spPr>
          <a:xfrm>
            <a:off x="6096000" y="50800"/>
            <a:ext cx="6045200" cy="67564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SlideNumber">
            <a:extLst>
              <a:ext uri="{FF2B5EF4-FFF2-40B4-BE49-F238E27FC236}">
                <a16:creationId xmlns:a16="http://schemas.microsoft.com/office/drawing/2014/main" id="{16DA6E40-0DD6-4838-8CAD-4A7AE7FC2F07}"/>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bg1"/>
                </a:solidFill>
                <a:latin typeface="+mj-lt"/>
              </a:defRPr>
            </a:lvl1pPr>
          </a:lstStyle>
          <a:p>
            <a:fld id="{3C6863D3-0438-440B-9B18-903EFF5BE46F}" type="slidenum">
              <a:rPr lang="en-US" smtClean="0"/>
              <a:pPr/>
              <a:t>‹#›</a:t>
            </a:fld>
            <a:endParaRPr lang="en-US" dirty="0"/>
          </a:p>
        </p:txBody>
      </p:sp>
      <p:sp>
        <p:nvSpPr>
          <p:cNvPr id="27" name="Footer">
            <a:extLst>
              <a:ext uri="{FF2B5EF4-FFF2-40B4-BE49-F238E27FC236}">
                <a16:creationId xmlns:a16="http://schemas.microsoft.com/office/drawing/2014/main" id="{FCF310E0-6765-4F4B-8092-E31053AF3193}"/>
              </a:ext>
            </a:extLst>
          </p:cNvPr>
          <p:cNvSpPr>
            <a:spLocks noGrp="1"/>
          </p:cNvSpPr>
          <p:nvPr>
            <p:ph type="body" sz="quarter" idx="15" hasCustomPrompt="1"/>
            <p:custDataLst>
              <p:tags r:id="rId1"/>
            </p:custDataLst>
          </p:nvPr>
        </p:nvSpPr>
        <p:spPr>
          <a:xfrm>
            <a:off x="482600" y="6489700"/>
            <a:ext cx="5473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1" name="Content 3">
            <a:extLst>
              <a:ext uri="{FF2B5EF4-FFF2-40B4-BE49-F238E27FC236}">
                <a16:creationId xmlns:a16="http://schemas.microsoft.com/office/drawing/2014/main" id="{CC3F0E96-94BD-4659-9615-E490D4B611D5}"/>
              </a:ext>
            </a:extLst>
          </p:cNvPr>
          <p:cNvSpPr>
            <a:spLocks noGrp="1"/>
          </p:cNvSpPr>
          <p:nvPr>
            <p:ph type="body" sz="quarter" idx="36" hasCustomPrompt="1"/>
          </p:nvPr>
        </p:nvSpPr>
        <p:spPr>
          <a:xfrm>
            <a:off x="482600" y="53721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0" name="Content Title 3">
            <a:extLst>
              <a:ext uri="{FF2B5EF4-FFF2-40B4-BE49-F238E27FC236}">
                <a16:creationId xmlns:a16="http://schemas.microsoft.com/office/drawing/2014/main" id="{480348E6-1F65-4824-A185-1748DC2573DF}"/>
              </a:ext>
            </a:extLst>
          </p:cNvPr>
          <p:cNvSpPr>
            <a:spLocks noGrp="1"/>
          </p:cNvSpPr>
          <p:nvPr>
            <p:ph type="body" sz="quarter" idx="35" hasCustomPrompt="1"/>
          </p:nvPr>
        </p:nvSpPr>
        <p:spPr>
          <a:xfrm>
            <a:off x="482600" y="5067300"/>
            <a:ext cx="54737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9" name="Content 2">
            <a:extLst>
              <a:ext uri="{FF2B5EF4-FFF2-40B4-BE49-F238E27FC236}">
                <a16:creationId xmlns:a16="http://schemas.microsoft.com/office/drawing/2014/main" id="{E0B225F3-742F-4BBE-82BD-85C5C3A01052}"/>
              </a:ext>
            </a:extLst>
          </p:cNvPr>
          <p:cNvSpPr>
            <a:spLocks noGrp="1"/>
          </p:cNvSpPr>
          <p:nvPr>
            <p:ph type="body" sz="quarter" idx="34" hasCustomPrompt="1"/>
          </p:nvPr>
        </p:nvSpPr>
        <p:spPr>
          <a:xfrm>
            <a:off x="482600" y="37592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8" name="Content Title 2">
            <a:extLst>
              <a:ext uri="{FF2B5EF4-FFF2-40B4-BE49-F238E27FC236}">
                <a16:creationId xmlns:a16="http://schemas.microsoft.com/office/drawing/2014/main" id="{4C4439B1-FE33-4853-93CD-F0BF264E4ACA}"/>
              </a:ext>
            </a:extLst>
          </p:cNvPr>
          <p:cNvSpPr>
            <a:spLocks noGrp="1"/>
          </p:cNvSpPr>
          <p:nvPr>
            <p:ph type="body" sz="quarter" idx="33" hasCustomPrompt="1"/>
          </p:nvPr>
        </p:nvSpPr>
        <p:spPr>
          <a:xfrm>
            <a:off x="482600" y="3454400"/>
            <a:ext cx="54737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7" name="Content 1">
            <a:extLst>
              <a:ext uri="{FF2B5EF4-FFF2-40B4-BE49-F238E27FC236}">
                <a16:creationId xmlns:a16="http://schemas.microsoft.com/office/drawing/2014/main" id="{64AEECD8-CB5A-4C24-A164-855D08107B0F}"/>
              </a:ext>
            </a:extLst>
          </p:cNvPr>
          <p:cNvSpPr>
            <a:spLocks noGrp="1"/>
          </p:cNvSpPr>
          <p:nvPr>
            <p:ph type="body" sz="quarter" idx="18" hasCustomPrompt="1"/>
          </p:nvPr>
        </p:nvSpPr>
        <p:spPr>
          <a:xfrm>
            <a:off x="482600" y="21463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6" name="Content Title 1">
            <a:extLst>
              <a:ext uri="{FF2B5EF4-FFF2-40B4-BE49-F238E27FC236}">
                <a16:creationId xmlns:a16="http://schemas.microsoft.com/office/drawing/2014/main" id="{CDA4FC09-79A2-408B-8681-CA30643028A8}"/>
              </a:ext>
            </a:extLst>
          </p:cNvPr>
          <p:cNvSpPr>
            <a:spLocks noGrp="1"/>
          </p:cNvSpPr>
          <p:nvPr>
            <p:ph type="body" sz="quarter" idx="17" hasCustomPrompt="1"/>
          </p:nvPr>
        </p:nvSpPr>
        <p:spPr>
          <a:xfrm>
            <a:off x="482600" y="1841500"/>
            <a:ext cx="54737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6" name="Content">
            <a:extLst>
              <a:ext uri="{FF2B5EF4-FFF2-40B4-BE49-F238E27FC236}">
                <a16:creationId xmlns:a16="http://schemas.microsoft.com/office/drawing/2014/main" id="{0A0142A0-9E92-406E-BAE0-EA87B56A67E4}"/>
              </a:ext>
            </a:extLst>
          </p:cNvPr>
          <p:cNvSpPr>
            <a:spLocks noGrp="1"/>
          </p:cNvSpPr>
          <p:nvPr>
            <p:ph sz="quarter" idx="37" hasCustomPrompt="1"/>
          </p:nvPr>
        </p:nvSpPr>
        <p:spPr>
          <a:xfrm>
            <a:off x="6235700" y="1841500"/>
            <a:ext cx="5473700" cy="4533900"/>
          </a:xfrm>
          <a:prstGeom prst="rect">
            <a:avLst/>
          </a:prstGeom>
          <a:noFill/>
        </p:spPr>
        <p:txBody>
          <a:bodyPr wrap="square" lIns="50800" tIns="50800" rIns="50800" bIns="50800" anchor="t">
            <a:normAutofit/>
          </a:bodyPr>
          <a:lstStyle>
            <a:lvl1pPr algn="l">
              <a:buClr>
                <a:schemeClr val="bg1"/>
              </a:buClr>
              <a:defRPr lang="en-US" dirty="0">
                <a:solidFill>
                  <a:schemeClr val="bg1"/>
                </a:solidFill>
                <a:latin typeface="+mn-lt"/>
              </a:defRPr>
            </a:lvl1pPr>
            <a:lvl2pPr algn="l">
              <a:buClr>
                <a:schemeClr val="bg1"/>
              </a:buClr>
              <a:defRPr lang="en-US" dirty="0">
                <a:solidFill>
                  <a:schemeClr val="bg1"/>
                </a:solidFill>
                <a:latin typeface="+mn-lt"/>
              </a:defRPr>
            </a:lvl2pPr>
            <a:lvl3pPr algn="l">
              <a:buClr>
                <a:schemeClr val="bg1"/>
              </a:buClr>
              <a:defRPr lang="en-US" dirty="0">
                <a:solidFill>
                  <a:schemeClr val="bg1"/>
                </a:solidFill>
                <a:latin typeface="+mn-lt"/>
              </a:defRPr>
            </a:lvl3pPr>
            <a:lvl4pPr algn="l">
              <a:buClr>
                <a:schemeClr val="bg1"/>
              </a:buClr>
              <a:defRPr lang="en-US" dirty="0">
                <a:solidFill>
                  <a:schemeClr val="bg1"/>
                </a:solidFill>
                <a:latin typeface="+mn-lt"/>
              </a:defRPr>
            </a:lvl4pPr>
            <a:lvl5pPr algn="l">
              <a:buClr>
                <a:schemeClr val="bg1"/>
              </a:buClr>
              <a:defRPr lang="en-US" dirty="0">
                <a:solidFill>
                  <a:schemeClr val="bg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29" name="Arrow">
            <a:extLst>
              <a:ext uri="{FF2B5EF4-FFF2-40B4-BE49-F238E27FC236}">
                <a16:creationId xmlns:a16="http://schemas.microsoft.com/office/drawing/2014/main" id="{B768A3B8-D5D7-41BE-A250-D95116C8BC1A}"/>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5" name="Title">
            <a:extLst>
              <a:ext uri="{FF2B5EF4-FFF2-40B4-BE49-F238E27FC236}">
                <a16:creationId xmlns:a16="http://schemas.microsoft.com/office/drawing/2014/main" id="{D1F6DDC9-D4FE-4DFB-BF49-FE6304264807}"/>
              </a:ext>
            </a:extLst>
          </p:cNvPr>
          <p:cNvSpPr>
            <a:spLocks noGrp="1"/>
          </p:cNvSpPr>
          <p:nvPr>
            <p:ph type="title" hasCustomPrompt="1"/>
            <p:custDataLst>
              <p:tags r:id="rId2"/>
            </p:custDataLst>
          </p:nvPr>
        </p:nvSpPr>
        <p:spPr>
          <a:xfrm>
            <a:off x="482600" y="876300"/>
            <a:ext cx="54737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11598746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Three Desciptions Right">
    <p:spTree>
      <p:nvGrpSpPr>
        <p:cNvPr id="1" name=""/>
        <p:cNvGrpSpPr/>
        <p:nvPr/>
      </p:nvGrpSpPr>
      <p:grpSpPr>
        <a:xfrm>
          <a:off x="0" y="0"/>
          <a:ext cx="0" cy="0"/>
          <a:chOff x="0" y="0"/>
          <a:chExt cx="0" cy="0"/>
        </a:xfrm>
      </p:grpSpPr>
      <p:sp>
        <p:nvSpPr>
          <p:cNvPr id="30" name="SlideNumber">
            <a:extLst>
              <a:ext uri="{FF2B5EF4-FFF2-40B4-BE49-F238E27FC236}">
                <a16:creationId xmlns:a16="http://schemas.microsoft.com/office/drawing/2014/main" id="{C9E169B9-C1BD-455C-952C-90F59BFE7536}"/>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34" name="Footer">
            <a:extLst>
              <a:ext uri="{FF2B5EF4-FFF2-40B4-BE49-F238E27FC236}">
                <a16:creationId xmlns:a16="http://schemas.microsoft.com/office/drawing/2014/main" id="{87DE1C92-4DB4-4D0C-9FBF-EAEEF7C46C5A}"/>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4" name="Content 3">
            <a:extLst>
              <a:ext uri="{FF2B5EF4-FFF2-40B4-BE49-F238E27FC236}">
                <a16:creationId xmlns:a16="http://schemas.microsoft.com/office/drawing/2014/main" id="{5CB16241-8C9A-48B5-B08B-6538CB9B8F0C}"/>
              </a:ext>
            </a:extLst>
          </p:cNvPr>
          <p:cNvSpPr>
            <a:spLocks noGrp="1"/>
          </p:cNvSpPr>
          <p:nvPr>
            <p:ph type="body" sz="quarter" idx="36" hasCustomPrompt="1"/>
          </p:nvPr>
        </p:nvSpPr>
        <p:spPr>
          <a:xfrm>
            <a:off x="6235700" y="53721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3" name="Content Title 3">
            <a:extLst>
              <a:ext uri="{FF2B5EF4-FFF2-40B4-BE49-F238E27FC236}">
                <a16:creationId xmlns:a16="http://schemas.microsoft.com/office/drawing/2014/main" id="{E866523C-238C-4DB8-BD06-4AAFA7927C72}"/>
              </a:ext>
            </a:extLst>
          </p:cNvPr>
          <p:cNvSpPr>
            <a:spLocks noGrp="1"/>
          </p:cNvSpPr>
          <p:nvPr>
            <p:ph type="body" sz="quarter" idx="35" hasCustomPrompt="1"/>
          </p:nvPr>
        </p:nvSpPr>
        <p:spPr>
          <a:xfrm>
            <a:off x="6235700" y="5067300"/>
            <a:ext cx="54737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2" name="Content 2">
            <a:extLst>
              <a:ext uri="{FF2B5EF4-FFF2-40B4-BE49-F238E27FC236}">
                <a16:creationId xmlns:a16="http://schemas.microsoft.com/office/drawing/2014/main" id="{3873D9EA-4ACC-486B-A6E8-08E6C3A3B713}"/>
              </a:ext>
            </a:extLst>
          </p:cNvPr>
          <p:cNvSpPr>
            <a:spLocks noGrp="1"/>
          </p:cNvSpPr>
          <p:nvPr>
            <p:ph type="body" sz="quarter" idx="34" hasCustomPrompt="1"/>
          </p:nvPr>
        </p:nvSpPr>
        <p:spPr>
          <a:xfrm>
            <a:off x="6235700" y="37592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1" name="Content Title 2">
            <a:extLst>
              <a:ext uri="{FF2B5EF4-FFF2-40B4-BE49-F238E27FC236}">
                <a16:creationId xmlns:a16="http://schemas.microsoft.com/office/drawing/2014/main" id="{B63DBD36-8B4F-46EA-81A0-A2507FCFBFBD}"/>
              </a:ext>
            </a:extLst>
          </p:cNvPr>
          <p:cNvSpPr>
            <a:spLocks noGrp="1"/>
          </p:cNvSpPr>
          <p:nvPr>
            <p:ph type="body" sz="quarter" idx="33" hasCustomPrompt="1"/>
          </p:nvPr>
        </p:nvSpPr>
        <p:spPr>
          <a:xfrm>
            <a:off x="6235700" y="3454400"/>
            <a:ext cx="54737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0" name="Content 1">
            <a:extLst>
              <a:ext uri="{FF2B5EF4-FFF2-40B4-BE49-F238E27FC236}">
                <a16:creationId xmlns:a16="http://schemas.microsoft.com/office/drawing/2014/main" id="{0D0AB0B7-4014-4B14-A5E2-C64EDDCB107B}"/>
              </a:ext>
            </a:extLst>
          </p:cNvPr>
          <p:cNvSpPr>
            <a:spLocks noGrp="1"/>
          </p:cNvSpPr>
          <p:nvPr>
            <p:ph type="body" sz="quarter" idx="18" hasCustomPrompt="1"/>
          </p:nvPr>
        </p:nvSpPr>
        <p:spPr>
          <a:xfrm>
            <a:off x="6235700" y="21463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9" name="Content Title 1">
            <a:extLst>
              <a:ext uri="{FF2B5EF4-FFF2-40B4-BE49-F238E27FC236}">
                <a16:creationId xmlns:a16="http://schemas.microsoft.com/office/drawing/2014/main" id="{7667711D-DC48-4F8B-8E25-27F1DF59E756}"/>
              </a:ext>
            </a:extLst>
          </p:cNvPr>
          <p:cNvSpPr>
            <a:spLocks noGrp="1"/>
          </p:cNvSpPr>
          <p:nvPr>
            <p:ph type="body" sz="quarter" idx="17" hasCustomPrompt="1"/>
          </p:nvPr>
        </p:nvSpPr>
        <p:spPr>
          <a:xfrm>
            <a:off x="6235700" y="1841500"/>
            <a:ext cx="54737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5" name="Content">
            <a:extLst>
              <a:ext uri="{FF2B5EF4-FFF2-40B4-BE49-F238E27FC236}">
                <a16:creationId xmlns:a16="http://schemas.microsoft.com/office/drawing/2014/main" id="{421A1489-C690-4D9D-8EF7-3BFB9D628CFF}"/>
              </a:ext>
            </a:extLst>
          </p:cNvPr>
          <p:cNvSpPr>
            <a:spLocks noGrp="1"/>
          </p:cNvSpPr>
          <p:nvPr>
            <p:ph sz="quarter" idx="37" hasCustomPrompt="1"/>
          </p:nvPr>
        </p:nvSpPr>
        <p:spPr>
          <a:xfrm>
            <a:off x="482600" y="1841500"/>
            <a:ext cx="5473700" cy="4533900"/>
          </a:xfrm>
          <a:prstGeom prst="rect">
            <a:avLst/>
          </a:prstGeom>
        </p:spPr>
        <p:txBody>
          <a:bodyPr wrap="square" lIns="50800" tIns="50800" rIns="50800" bIns="50800" anchor="t">
            <a:normAutofit/>
          </a:bodyPr>
          <a:lstStyle>
            <a:lvl1pPr algn="l">
              <a:defRPr lang="en-US" dirty="0">
                <a:solidFill>
                  <a:schemeClr val="tx1"/>
                </a:solidFill>
                <a:latin typeface="+mn-lt"/>
              </a:defRPr>
            </a:lvl1pPr>
            <a:lvl2pPr algn="l">
              <a:defRPr lang="en-US" dirty="0">
                <a:solidFill>
                  <a:schemeClr val="tx1"/>
                </a:solidFill>
                <a:latin typeface="+mn-lt"/>
              </a:defRPr>
            </a:lvl2pPr>
            <a:lvl3pPr algn="l">
              <a:defRPr lang="en-US" dirty="0">
                <a:solidFill>
                  <a:schemeClr val="tx1"/>
                </a:solidFill>
                <a:latin typeface="+mn-lt"/>
              </a:defRPr>
            </a:lvl3pPr>
            <a:lvl4pPr algn="l">
              <a:defRPr lang="en-US" dirty="0">
                <a:solidFill>
                  <a:schemeClr val="tx1"/>
                </a:solidFill>
                <a:latin typeface="+mn-lt"/>
              </a:defRPr>
            </a:lvl4pPr>
            <a:lvl5pPr algn="l">
              <a:defRPr lang="en-US" dirty="0">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28" name="Arrow">
            <a:extLst>
              <a:ext uri="{FF2B5EF4-FFF2-40B4-BE49-F238E27FC236}">
                <a16:creationId xmlns:a16="http://schemas.microsoft.com/office/drawing/2014/main" id="{6D14C56A-979C-44F2-A44A-277AA4B33980}"/>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31" name="SubTitle">
            <a:extLst>
              <a:ext uri="{FF2B5EF4-FFF2-40B4-BE49-F238E27FC236}">
                <a16:creationId xmlns:a16="http://schemas.microsoft.com/office/drawing/2014/main" id="{2AB57D8D-F040-4A5A-BEF1-CCE15D104F6D}"/>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32" name="Title">
            <a:extLst>
              <a:ext uri="{FF2B5EF4-FFF2-40B4-BE49-F238E27FC236}">
                <a16:creationId xmlns:a16="http://schemas.microsoft.com/office/drawing/2014/main" id="{36D55620-1F22-4251-B9C2-BC11830D1ECF}"/>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1236245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Three Desciptions Right w/o SubTitle">
    <p:spTree>
      <p:nvGrpSpPr>
        <p:cNvPr id="1" name=""/>
        <p:cNvGrpSpPr/>
        <p:nvPr/>
      </p:nvGrpSpPr>
      <p:grpSpPr>
        <a:xfrm>
          <a:off x="0" y="0"/>
          <a:ext cx="0" cy="0"/>
          <a:chOff x="0" y="0"/>
          <a:chExt cx="0" cy="0"/>
        </a:xfrm>
      </p:grpSpPr>
      <p:sp>
        <p:nvSpPr>
          <p:cNvPr id="15" name="SlideNumber">
            <a:extLst>
              <a:ext uri="{FF2B5EF4-FFF2-40B4-BE49-F238E27FC236}">
                <a16:creationId xmlns:a16="http://schemas.microsoft.com/office/drawing/2014/main" id="{4B88CBFB-4DFF-4ACC-805D-459645BF2405}"/>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8" name="Footer">
            <a:extLst>
              <a:ext uri="{FF2B5EF4-FFF2-40B4-BE49-F238E27FC236}">
                <a16:creationId xmlns:a16="http://schemas.microsoft.com/office/drawing/2014/main" id="{7D990DD1-A3FC-4D1A-B1B0-9F510A12E634}"/>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4" name="Content 3">
            <a:extLst>
              <a:ext uri="{FF2B5EF4-FFF2-40B4-BE49-F238E27FC236}">
                <a16:creationId xmlns:a16="http://schemas.microsoft.com/office/drawing/2014/main" id="{5CB16241-8C9A-48B5-B08B-6538CB9B8F0C}"/>
              </a:ext>
            </a:extLst>
          </p:cNvPr>
          <p:cNvSpPr>
            <a:spLocks noGrp="1"/>
          </p:cNvSpPr>
          <p:nvPr>
            <p:ph type="body" sz="quarter" idx="36" hasCustomPrompt="1"/>
          </p:nvPr>
        </p:nvSpPr>
        <p:spPr>
          <a:xfrm>
            <a:off x="6235700" y="53721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3" name="Content Title 3">
            <a:extLst>
              <a:ext uri="{FF2B5EF4-FFF2-40B4-BE49-F238E27FC236}">
                <a16:creationId xmlns:a16="http://schemas.microsoft.com/office/drawing/2014/main" id="{E866523C-238C-4DB8-BD06-4AAFA7927C72}"/>
              </a:ext>
            </a:extLst>
          </p:cNvPr>
          <p:cNvSpPr>
            <a:spLocks noGrp="1"/>
          </p:cNvSpPr>
          <p:nvPr>
            <p:ph type="body" sz="quarter" idx="35" hasCustomPrompt="1"/>
          </p:nvPr>
        </p:nvSpPr>
        <p:spPr>
          <a:xfrm>
            <a:off x="6235700" y="5067300"/>
            <a:ext cx="54737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2" name="Content 2">
            <a:extLst>
              <a:ext uri="{FF2B5EF4-FFF2-40B4-BE49-F238E27FC236}">
                <a16:creationId xmlns:a16="http://schemas.microsoft.com/office/drawing/2014/main" id="{3873D9EA-4ACC-486B-A6E8-08E6C3A3B713}"/>
              </a:ext>
            </a:extLst>
          </p:cNvPr>
          <p:cNvSpPr>
            <a:spLocks noGrp="1"/>
          </p:cNvSpPr>
          <p:nvPr>
            <p:ph type="body" sz="quarter" idx="34" hasCustomPrompt="1"/>
          </p:nvPr>
        </p:nvSpPr>
        <p:spPr>
          <a:xfrm>
            <a:off x="6235700" y="37592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1" name="Content Title 2">
            <a:extLst>
              <a:ext uri="{FF2B5EF4-FFF2-40B4-BE49-F238E27FC236}">
                <a16:creationId xmlns:a16="http://schemas.microsoft.com/office/drawing/2014/main" id="{B63DBD36-8B4F-46EA-81A0-A2507FCFBFBD}"/>
              </a:ext>
            </a:extLst>
          </p:cNvPr>
          <p:cNvSpPr>
            <a:spLocks noGrp="1"/>
          </p:cNvSpPr>
          <p:nvPr>
            <p:ph type="body" sz="quarter" idx="33" hasCustomPrompt="1"/>
          </p:nvPr>
        </p:nvSpPr>
        <p:spPr>
          <a:xfrm>
            <a:off x="6235700" y="3454400"/>
            <a:ext cx="54737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0" name="Content 1">
            <a:extLst>
              <a:ext uri="{FF2B5EF4-FFF2-40B4-BE49-F238E27FC236}">
                <a16:creationId xmlns:a16="http://schemas.microsoft.com/office/drawing/2014/main" id="{0D0AB0B7-4014-4B14-A5E2-C64EDDCB107B}"/>
              </a:ext>
            </a:extLst>
          </p:cNvPr>
          <p:cNvSpPr>
            <a:spLocks noGrp="1"/>
          </p:cNvSpPr>
          <p:nvPr>
            <p:ph type="body" sz="quarter" idx="18" hasCustomPrompt="1"/>
          </p:nvPr>
        </p:nvSpPr>
        <p:spPr>
          <a:xfrm>
            <a:off x="6235700" y="21463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9" name="Content Title 1">
            <a:extLst>
              <a:ext uri="{FF2B5EF4-FFF2-40B4-BE49-F238E27FC236}">
                <a16:creationId xmlns:a16="http://schemas.microsoft.com/office/drawing/2014/main" id="{7667711D-DC48-4F8B-8E25-27F1DF59E756}"/>
              </a:ext>
            </a:extLst>
          </p:cNvPr>
          <p:cNvSpPr>
            <a:spLocks noGrp="1"/>
          </p:cNvSpPr>
          <p:nvPr>
            <p:ph type="body" sz="quarter" idx="17" hasCustomPrompt="1"/>
          </p:nvPr>
        </p:nvSpPr>
        <p:spPr>
          <a:xfrm>
            <a:off x="6235700" y="1841500"/>
            <a:ext cx="54737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5" name="Content">
            <a:extLst>
              <a:ext uri="{FF2B5EF4-FFF2-40B4-BE49-F238E27FC236}">
                <a16:creationId xmlns:a16="http://schemas.microsoft.com/office/drawing/2014/main" id="{421A1489-C690-4D9D-8EF7-3BFB9D628CFF}"/>
              </a:ext>
            </a:extLst>
          </p:cNvPr>
          <p:cNvSpPr>
            <a:spLocks noGrp="1"/>
          </p:cNvSpPr>
          <p:nvPr>
            <p:ph sz="quarter" idx="37" hasCustomPrompt="1"/>
          </p:nvPr>
        </p:nvSpPr>
        <p:spPr>
          <a:xfrm>
            <a:off x="482600" y="1841500"/>
            <a:ext cx="5473700" cy="4533900"/>
          </a:xfrm>
          <a:prstGeom prst="rect">
            <a:avLst/>
          </a:prstGeom>
        </p:spPr>
        <p:txBody>
          <a:bodyPr wrap="square" lIns="50800" tIns="50800" rIns="50800" bIns="50800" anchor="t">
            <a:normAutofit/>
          </a:bodyPr>
          <a:lstStyle>
            <a:lvl1pPr algn="l">
              <a:defRPr lang="en-US" dirty="0">
                <a:solidFill>
                  <a:schemeClr val="tx1"/>
                </a:solidFill>
                <a:latin typeface="+mn-lt"/>
              </a:defRPr>
            </a:lvl1pPr>
            <a:lvl2pPr algn="l">
              <a:defRPr lang="en-US" dirty="0">
                <a:solidFill>
                  <a:schemeClr val="tx1"/>
                </a:solidFill>
                <a:latin typeface="+mn-lt"/>
              </a:defRPr>
            </a:lvl2pPr>
            <a:lvl3pPr algn="l">
              <a:defRPr lang="en-US" dirty="0">
                <a:solidFill>
                  <a:schemeClr val="tx1"/>
                </a:solidFill>
                <a:latin typeface="+mn-lt"/>
              </a:defRPr>
            </a:lvl3pPr>
            <a:lvl4pPr algn="l">
              <a:defRPr lang="en-US" dirty="0">
                <a:solidFill>
                  <a:schemeClr val="tx1"/>
                </a:solidFill>
                <a:latin typeface="+mn-lt"/>
              </a:defRPr>
            </a:lvl4pPr>
            <a:lvl5pPr algn="l">
              <a:defRPr lang="en-US" dirty="0">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27" name="Arrow">
            <a:extLst>
              <a:ext uri="{FF2B5EF4-FFF2-40B4-BE49-F238E27FC236}">
                <a16:creationId xmlns:a16="http://schemas.microsoft.com/office/drawing/2014/main" id="{379F9074-76D1-46EB-99CA-C2DE650DB581}"/>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6" name="Title">
            <a:extLst>
              <a:ext uri="{FF2B5EF4-FFF2-40B4-BE49-F238E27FC236}">
                <a16:creationId xmlns:a16="http://schemas.microsoft.com/office/drawing/2014/main" id="{752D642E-DC3D-4E13-897C-4C6C4CD877F3}"/>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35218062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Three Highlights Left">
    <p:spTree>
      <p:nvGrpSpPr>
        <p:cNvPr id="1" name=""/>
        <p:cNvGrpSpPr/>
        <p:nvPr/>
      </p:nvGrpSpPr>
      <p:grpSpPr>
        <a:xfrm>
          <a:off x="0" y="0"/>
          <a:ext cx="0" cy="0"/>
          <a:chOff x="0" y="0"/>
          <a:chExt cx="0" cy="0"/>
        </a:xfrm>
      </p:grpSpPr>
      <p:sp>
        <p:nvSpPr>
          <p:cNvPr id="22" name="SlideNumber">
            <a:extLst>
              <a:ext uri="{FF2B5EF4-FFF2-40B4-BE49-F238E27FC236}">
                <a16:creationId xmlns:a16="http://schemas.microsoft.com/office/drawing/2014/main" id="{6D53D4C2-C7ED-4B35-8B66-A40E9C3C4A95}"/>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31" name="Footer">
            <a:extLst>
              <a:ext uri="{FF2B5EF4-FFF2-40B4-BE49-F238E27FC236}">
                <a16:creationId xmlns:a16="http://schemas.microsoft.com/office/drawing/2014/main" id="{F5A8A49D-9672-485F-A407-4DD76AF14E6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5" name="Content">
            <a:extLst>
              <a:ext uri="{FF2B5EF4-FFF2-40B4-BE49-F238E27FC236}">
                <a16:creationId xmlns:a16="http://schemas.microsoft.com/office/drawing/2014/main" id="{8B3853A5-E0E5-40BC-A050-6B22CBA26682}"/>
              </a:ext>
            </a:extLst>
          </p:cNvPr>
          <p:cNvSpPr>
            <a:spLocks noGrp="1"/>
          </p:cNvSpPr>
          <p:nvPr>
            <p:ph sz="quarter" idx="19" hasCustomPrompt="1"/>
          </p:nvPr>
        </p:nvSpPr>
        <p:spPr>
          <a:xfrm>
            <a:off x="6235700" y="2222500"/>
            <a:ext cx="5473700" cy="36830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21" name="Content 3">
            <a:extLst>
              <a:ext uri="{FF2B5EF4-FFF2-40B4-BE49-F238E27FC236}">
                <a16:creationId xmlns:a16="http://schemas.microsoft.com/office/drawing/2014/main" id="{CC3F0E96-94BD-4659-9615-E490D4B611D5}"/>
              </a:ext>
            </a:extLst>
          </p:cNvPr>
          <p:cNvSpPr>
            <a:spLocks noGrp="1"/>
          </p:cNvSpPr>
          <p:nvPr>
            <p:ph type="body" sz="quarter" idx="36" hasCustomPrompt="1"/>
          </p:nvPr>
        </p:nvSpPr>
        <p:spPr>
          <a:xfrm>
            <a:off x="1333500" y="52070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8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0" name="Content Title 3">
            <a:extLst>
              <a:ext uri="{FF2B5EF4-FFF2-40B4-BE49-F238E27FC236}">
                <a16:creationId xmlns:a16="http://schemas.microsoft.com/office/drawing/2014/main" id="{480348E6-1F65-4824-A185-1748DC2573DF}"/>
              </a:ext>
            </a:extLst>
          </p:cNvPr>
          <p:cNvSpPr>
            <a:spLocks noGrp="1"/>
          </p:cNvSpPr>
          <p:nvPr>
            <p:ph type="body" sz="quarter" idx="35" hasCustomPrompt="1"/>
          </p:nvPr>
        </p:nvSpPr>
        <p:spPr>
          <a:xfrm>
            <a:off x="1333500" y="4813300"/>
            <a:ext cx="4610100" cy="3556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24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7" name="Number 3">
            <a:extLst>
              <a:ext uri="{FF2B5EF4-FFF2-40B4-BE49-F238E27FC236}">
                <a16:creationId xmlns:a16="http://schemas.microsoft.com/office/drawing/2014/main" id="{0FEAF9B7-2B64-4A96-9200-7C1BB87920F3}"/>
              </a:ext>
            </a:extLst>
          </p:cNvPr>
          <p:cNvSpPr>
            <a:spLocks noGrp="1"/>
          </p:cNvSpPr>
          <p:nvPr>
            <p:ph type="body" sz="quarter" idx="39" hasCustomPrompt="1"/>
          </p:nvPr>
        </p:nvSpPr>
        <p:spPr>
          <a:xfrm>
            <a:off x="482600" y="48133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4B7D9B"/>
                </a:solidFill>
                <a:latin typeface="+mj-lt"/>
              </a:defRPr>
            </a:lvl1pPr>
          </a:lstStyle>
          <a:p>
            <a:pPr lvl="0"/>
            <a:r>
              <a:rPr lang="en-US"/>
              <a:t>#</a:t>
            </a:r>
            <a:endParaRPr lang="en-US" dirty="0"/>
          </a:p>
        </p:txBody>
      </p:sp>
      <p:cxnSp>
        <p:nvCxnSpPr>
          <p:cNvPr id="33" name="Line 2">
            <a:extLst>
              <a:ext uri="{FF2B5EF4-FFF2-40B4-BE49-F238E27FC236}">
                <a16:creationId xmlns:a16="http://schemas.microsoft.com/office/drawing/2014/main" id="{E62264E0-C8A1-40A5-A366-DA938E53143D}"/>
              </a:ext>
            </a:extLst>
          </p:cNvPr>
          <p:cNvCxnSpPr>
            <a:cxnSpLocks/>
          </p:cNvCxnSpPr>
          <p:nvPr userDrawn="1"/>
        </p:nvCxnSpPr>
        <p:spPr>
          <a:xfrm>
            <a:off x="482601" y="4711699"/>
            <a:ext cx="5468938" cy="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9" name="Content 2">
            <a:extLst>
              <a:ext uri="{FF2B5EF4-FFF2-40B4-BE49-F238E27FC236}">
                <a16:creationId xmlns:a16="http://schemas.microsoft.com/office/drawing/2014/main" id="{E0B225F3-742F-4BBE-82BD-85C5C3A01052}"/>
              </a:ext>
            </a:extLst>
          </p:cNvPr>
          <p:cNvSpPr>
            <a:spLocks noGrp="1"/>
          </p:cNvSpPr>
          <p:nvPr>
            <p:ph type="body" sz="quarter" idx="34" hasCustomPrompt="1"/>
          </p:nvPr>
        </p:nvSpPr>
        <p:spPr>
          <a:xfrm>
            <a:off x="1333500" y="39116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8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8" name="Content Title 2">
            <a:extLst>
              <a:ext uri="{FF2B5EF4-FFF2-40B4-BE49-F238E27FC236}">
                <a16:creationId xmlns:a16="http://schemas.microsoft.com/office/drawing/2014/main" id="{4C4439B1-FE33-4853-93CD-F0BF264E4ACA}"/>
              </a:ext>
            </a:extLst>
          </p:cNvPr>
          <p:cNvSpPr>
            <a:spLocks noGrp="1"/>
          </p:cNvSpPr>
          <p:nvPr>
            <p:ph type="body" sz="quarter" idx="33" hasCustomPrompt="1"/>
          </p:nvPr>
        </p:nvSpPr>
        <p:spPr>
          <a:xfrm>
            <a:off x="1333500" y="3517900"/>
            <a:ext cx="4610100" cy="3556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24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6" name="Number 2">
            <a:extLst>
              <a:ext uri="{FF2B5EF4-FFF2-40B4-BE49-F238E27FC236}">
                <a16:creationId xmlns:a16="http://schemas.microsoft.com/office/drawing/2014/main" id="{15055D6C-21D8-4B95-88FD-50B315F8244B}"/>
              </a:ext>
            </a:extLst>
          </p:cNvPr>
          <p:cNvSpPr>
            <a:spLocks noGrp="1"/>
          </p:cNvSpPr>
          <p:nvPr>
            <p:ph type="body" sz="quarter" idx="38" hasCustomPrompt="1"/>
          </p:nvPr>
        </p:nvSpPr>
        <p:spPr>
          <a:xfrm>
            <a:off x="482600" y="35179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6696B5"/>
                </a:solidFill>
                <a:latin typeface="+mj-lt"/>
              </a:defRPr>
            </a:lvl1pPr>
          </a:lstStyle>
          <a:p>
            <a:pPr lvl="0"/>
            <a:r>
              <a:rPr lang="en-US"/>
              <a:t>#</a:t>
            </a:r>
            <a:endParaRPr lang="en-US" dirty="0"/>
          </a:p>
        </p:txBody>
      </p:sp>
      <p:cxnSp>
        <p:nvCxnSpPr>
          <p:cNvPr id="32" name="Line 1">
            <a:extLst>
              <a:ext uri="{FF2B5EF4-FFF2-40B4-BE49-F238E27FC236}">
                <a16:creationId xmlns:a16="http://schemas.microsoft.com/office/drawing/2014/main" id="{26647C80-A188-4996-93CE-A5F87A9CFFF9}"/>
              </a:ext>
            </a:extLst>
          </p:cNvPr>
          <p:cNvCxnSpPr>
            <a:cxnSpLocks/>
          </p:cNvCxnSpPr>
          <p:nvPr userDrawn="1"/>
        </p:nvCxnSpPr>
        <p:spPr>
          <a:xfrm>
            <a:off x="482601" y="3416300"/>
            <a:ext cx="5468938" cy="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7" name="Content 1">
            <a:extLst>
              <a:ext uri="{FF2B5EF4-FFF2-40B4-BE49-F238E27FC236}">
                <a16:creationId xmlns:a16="http://schemas.microsoft.com/office/drawing/2014/main" id="{64AEECD8-CB5A-4C24-A164-855D08107B0F}"/>
              </a:ext>
            </a:extLst>
          </p:cNvPr>
          <p:cNvSpPr>
            <a:spLocks noGrp="1"/>
          </p:cNvSpPr>
          <p:nvPr userDrawn="1">
            <p:ph type="body" sz="quarter" idx="18" hasCustomPrompt="1"/>
          </p:nvPr>
        </p:nvSpPr>
        <p:spPr>
          <a:xfrm>
            <a:off x="1333500" y="26162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8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6" name="Content Title 1">
            <a:extLst>
              <a:ext uri="{FF2B5EF4-FFF2-40B4-BE49-F238E27FC236}">
                <a16:creationId xmlns:a16="http://schemas.microsoft.com/office/drawing/2014/main" id="{CDA4FC09-79A2-408B-8681-CA30643028A8}"/>
              </a:ext>
            </a:extLst>
          </p:cNvPr>
          <p:cNvSpPr>
            <a:spLocks noGrp="1"/>
          </p:cNvSpPr>
          <p:nvPr userDrawn="1">
            <p:ph type="body" sz="quarter" idx="17" hasCustomPrompt="1"/>
          </p:nvPr>
        </p:nvSpPr>
        <p:spPr>
          <a:xfrm>
            <a:off x="1333500" y="2222500"/>
            <a:ext cx="4610100" cy="3556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24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7" name="Number 1">
            <a:extLst>
              <a:ext uri="{FF2B5EF4-FFF2-40B4-BE49-F238E27FC236}">
                <a16:creationId xmlns:a16="http://schemas.microsoft.com/office/drawing/2014/main" id="{9447CEEC-BEA3-4B24-9C32-AED04046CCE2}"/>
              </a:ext>
            </a:extLst>
          </p:cNvPr>
          <p:cNvSpPr>
            <a:spLocks noGrp="1"/>
          </p:cNvSpPr>
          <p:nvPr userDrawn="1">
            <p:ph type="body" sz="quarter" idx="37" hasCustomPrompt="1"/>
          </p:nvPr>
        </p:nvSpPr>
        <p:spPr>
          <a:xfrm>
            <a:off x="482600" y="22225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A1BBD0"/>
                </a:solidFill>
                <a:latin typeface="+mj-lt"/>
              </a:defRPr>
            </a:lvl1pPr>
          </a:lstStyle>
          <a:p>
            <a:pPr lvl="0"/>
            <a:r>
              <a:rPr lang="en-US"/>
              <a:t>#</a:t>
            </a:r>
            <a:endParaRPr lang="en-US" dirty="0"/>
          </a:p>
        </p:txBody>
      </p:sp>
      <p:sp>
        <p:nvSpPr>
          <p:cNvPr id="28" name="Arrow">
            <a:extLst>
              <a:ext uri="{FF2B5EF4-FFF2-40B4-BE49-F238E27FC236}">
                <a16:creationId xmlns:a16="http://schemas.microsoft.com/office/drawing/2014/main" id="{A0869EA5-9E84-4989-8324-6ED906497EE9}"/>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3" name="SubTitle">
            <a:extLst>
              <a:ext uri="{FF2B5EF4-FFF2-40B4-BE49-F238E27FC236}">
                <a16:creationId xmlns:a16="http://schemas.microsoft.com/office/drawing/2014/main" id="{39E24403-F678-428D-BF9E-3E7FA7D26FAF}"/>
              </a:ext>
            </a:extLst>
          </p:cNvPr>
          <p:cNvSpPr>
            <a:spLocks noGrp="1"/>
          </p:cNvSpPr>
          <p:nvPr userDrawn="1">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4" name="Title">
            <a:extLst>
              <a:ext uri="{FF2B5EF4-FFF2-40B4-BE49-F238E27FC236}">
                <a16:creationId xmlns:a16="http://schemas.microsoft.com/office/drawing/2014/main" id="{D8BC2A42-325A-4426-929F-1BC51D968989}"/>
              </a:ext>
            </a:extLst>
          </p:cNvPr>
          <p:cNvSpPr>
            <a:spLocks noGrp="1"/>
          </p:cNvSpPr>
          <p:nvPr userDrawn="1">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4117480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Three Highlights Left w/o SubTitle">
    <p:spTree>
      <p:nvGrpSpPr>
        <p:cNvPr id="1" name=""/>
        <p:cNvGrpSpPr/>
        <p:nvPr/>
      </p:nvGrpSpPr>
      <p:grpSpPr>
        <a:xfrm>
          <a:off x="0" y="0"/>
          <a:ext cx="0" cy="0"/>
          <a:chOff x="0" y="0"/>
          <a:chExt cx="0" cy="0"/>
        </a:xfrm>
      </p:grpSpPr>
      <p:sp>
        <p:nvSpPr>
          <p:cNvPr id="22" name="SlideNumber">
            <a:extLst>
              <a:ext uri="{FF2B5EF4-FFF2-40B4-BE49-F238E27FC236}">
                <a16:creationId xmlns:a16="http://schemas.microsoft.com/office/drawing/2014/main" id="{6D53D4C2-C7ED-4B35-8B66-A40E9C3C4A95}"/>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31" name="Footer">
            <a:extLst>
              <a:ext uri="{FF2B5EF4-FFF2-40B4-BE49-F238E27FC236}">
                <a16:creationId xmlns:a16="http://schemas.microsoft.com/office/drawing/2014/main" id="{F5A8A49D-9672-485F-A407-4DD76AF14E6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1" name="Content 3">
            <a:extLst>
              <a:ext uri="{FF2B5EF4-FFF2-40B4-BE49-F238E27FC236}">
                <a16:creationId xmlns:a16="http://schemas.microsoft.com/office/drawing/2014/main" id="{CC3F0E96-94BD-4659-9615-E490D4B611D5}"/>
              </a:ext>
            </a:extLst>
          </p:cNvPr>
          <p:cNvSpPr>
            <a:spLocks noGrp="1"/>
          </p:cNvSpPr>
          <p:nvPr>
            <p:ph type="body" sz="quarter" idx="36" hasCustomPrompt="1"/>
          </p:nvPr>
        </p:nvSpPr>
        <p:spPr>
          <a:xfrm>
            <a:off x="1333500" y="52070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8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0" name="Content Title 3">
            <a:extLst>
              <a:ext uri="{FF2B5EF4-FFF2-40B4-BE49-F238E27FC236}">
                <a16:creationId xmlns:a16="http://schemas.microsoft.com/office/drawing/2014/main" id="{480348E6-1F65-4824-A185-1748DC2573DF}"/>
              </a:ext>
            </a:extLst>
          </p:cNvPr>
          <p:cNvSpPr>
            <a:spLocks noGrp="1"/>
          </p:cNvSpPr>
          <p:nvPr>
            <p:ph type="body" sz="quarter" idx="35" hasCustomPrompt="1"/>
          </p:nvPr>
        </p:nvSpPr>
        <p:spPr>
          <a:xfrm>
            <a:off x="1333500" y="4813300"/>
            <a:ext cx="4610100" cy="3556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24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7" name="Number 3">
            <a:extLst>
              <a:ext uri="{FF2B5EF4-FFF2-40B4-BE49-F238E27FC236}">
                <a16:creationId xmlns:a16="http://schemas.microsoft.com/office/drawing/2014/main" id="{0FEAF9B7-2B64-4A96-9200-7C1BB87920F3}"/>
              </a:ext>
            </a:extLst>
          </p:cNvPr>
          <p:cNvSpPr>
            <a:spLocks noGrp="1"/>
          </p:cNvSpPr>
          <p:nvPr>
            <p:ph type="body" sz="quarter" idx="39" hasCustomPrompt="1"/>
          </p:nvPr>
        </p:nvSpPr>
        <p:spPr>
          <a:xfrm>
            <a:off x="482600" y="48133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4B7D9B"/>
                </a:solidFill>
                <a:latin typeface="+mj-lt"/>
              </a:defRPr>
            </a:lvl1pPr>
          </a:lstStyle>
          <a:p>
            <a:pPr lvl="0"/>
            <a:r>
              <a:rPr lang="en-US"/>
              <a:t>#</a:t>
            </a:r>
            <a:endParaRPr lang="en-US" dirty="0"/>
          </a:p>
        </p:txBody>
      </p:sp>
      <p:cxnSp>
        <p:nvCxnSpPr>
          <p:cNvPr id="33" name="Line 2">
            <a:extLst>
              <a:ext uri="{FF2B5EF4-FFF2-40B4-BE49-F238E27FC236}">
                <a16:creationId xmlns:a16="http://schemas.microsoft.com/office/drawing/2014/main" id="{E62264E0-C8A1-40A5-A366-DA938E53143D}"/>
              </a:ext>
            </a:extLst>
          </p:cNvPr>
          <p:cNvCxnSpPr>
            <a:cxnSpLocks/>
          </p:cNvCxnSpPr>
          <p:nvPr userDrawn="1"/>
        </p:nvCxnSpPr>
        <p:spPr>
          <a:xfrm>
            <a:off x="482601" y="4711699"/>
            <a:ext cx="5468938" cy="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Content 2">
            <a:extLst>
              <a:ext uri="{FF2B5EF4-FFF2-40B4-BE49-F238E27FC236}">
                <a16:creationId xmlns:a16="http://schemas.microsoft.com/office/drawing/2014/main" id="{E0B225F3-742F-4BBE-82BD-85C5C3A01052}"/>
              </a:ext>
            </a:extLst>
          </p:cNvPr>
          <p:cNvSpPr>
            <a:spLocks noGrp="1"/>
          </p:cNvSpPr>
          <p:nvPr>
            <p:ph type="body" sz="quarter" idx="34" hasCustomPrompt="1"/>
          </p:nvPr>
        </p:nvSpPr>
        <p:spPr>
          <a:xfrm>
            <a:off x="1333500" y="39116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8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8" name="Content Title 2">
            <a:extLst>
              <a:ext uri="{FF2B5EF4-FFF2-40B4-BE49-F238E27FC236}">
                <a16:creationId xmlns:a16="http://schemas.microsoft.com/office/drawing/2014/main" id="{4C4439B1-FE33-4853-93CD-F0BF264E4ACA}"/>
              </a:ext>
            </a:extLst>
          </p:cNvPr>
          <p:cNvSpPr>
            <a:spLocks noGrp="1"/>
          </p:cNvSpPr>
          <p:nvPr>
            <p:ph type="body" sz="quarter" idx="33" hasCustomPrompt="1"/>
          </p:nvPr>
        </p:nvSpPr>
        <p:spPr>
          <a:xfrm>
            <a:off x="1333500" y="3517900"/>
            <a:ext cx="4610100" cy="3556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24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6" name="Number 2">
            <a:extLst>
              <a:ext uri="{FF2B5EF4-FFF2-40B4-BE49-F238E27FC236}">
                <a16:creationId xmlns:a16="http://schemas.microsoft.com/office/drawing/2014/main" id="{15055D6C-21D8-4B95-88FD-50B315F8244B}"/>
              </a:ext>
            </a:extLst>
          </p:cNvPr>
          <p:cNvSpPr>
            <a:spLocks noGrp="1"/>
          </p:cNvSpPr>
          <p:nvPr>
            <p:ph type="body" sz="quarter" idx="38" hasCustomPrompt="1"/>
          </p:nvPr>
        </p:nvSpPr>
        <p:spPr>
          <a:xfrm>
            <a:off x="482600" y="35179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6696B5"/>
                </a:solidFill>
                <a:latin typeface="+mj-lt"/>
              </a:defRPr>
            </a:lvl1pPr>
          </a:lstStyle>
          <a:p>
            <a:pPr lvl="0"/>
            <a:r>
              <a:rPr lang="en-US"/>
              <a:t>#</a:t>
            </a:r>
            <a:endParaRPr lang="en-US" dirty="0"/>
          </a:p>
        </p:txBody>
      </p:sp>
      <p:cxnSp>
        <p:nvCxnSpPr>
          <p:cNvPr id="32" name="Line 1">
            <a:extLst>
              <a:ext uri="{FF2B5EF4-FFF2-40B4-BE49-F238E27FC236}">
                <a16:creationId xmlns:a16="http://schemas.microsoft.com/office/drawing/2014/main" id="{26647C80-A188-4996-93CE-A5F87A9CFFF9}"/>
              </a:ext>
            </a:extLst>
          </p:cNvPr>
          <p:cNvCxnSpPr>
            <a:cxnSpLocks/>
          </p:cNvCxnSpPr>
          <p:nvPr userDrawn="1"/>
        </p:nvCxnSpPr>
        <p:spPr>
          <a:xfrm>
            <a:off x="482601" y="3416300"/>
            <a:ext cx="5468938" cy="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7" name="Content 1">
            <a:extLst>
              <a:ext uri="{FF2B5EF4-FFF2-40B4-BE49-F238E27FC236}">
                <a16:creationId xmlns:a16="http://schemas.microsoft.com/office/drawing/2014/main" id="{64AEECD8-CB5A-4C24-A164-855D08107B0F}"/>
              </a:ext>
            </a:extLst>
          </p:cNvPr>
          <p:cNvSpPr>
            <a:spLocks noGrp="1"/>
          </p:cNvSpPr>
          <p:nvPr userDrawn="1">
            <p:ph type="body" sz="quarter" idx="18" hasCustomPrompt="1"/>
          </p:nvPr>
        </p:nvSpPr>
        <p:spPr>
          <a:xfrm>
            <a:off x="1333500" y="26162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8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6" name="Content Title 1">
            <a:extLst>
              <a:ext uri="{FF2B5EF4-FFF2-40B4-BE49-F238E27FC236}">
                <a16:creationId xmlns:a16="http://schemas.microsoft.com/office/drawing/2014/main" id="{CDA4FC09-79A2-408B-8681-CA30643028A8}"/>
              </a:ext>
            </a:extLst>
          </p:cNvPr>
          <p:cNvSpPr>
            <a:spLocks noGrp="1"/>
          </p:cNvSpPr>
          <p:nvPr userDrawn="1">
            <p:ph type="body" sz="quarter" idx="17" hasCustomPrompt="1"/>
          </p:nvPr>
        </p:nvSpPr>
        <p:spPr>
          <a:xfrm>
            <a:off x="1333500" y="2222500"/>
            <a:ext cx="4610100" cy="3556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24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7" name="Number 1">
            <a:extLst>
              <a:ext uri="{FF2B5EF4-FFF2-40B4-BE49-F238E27FC236}">
                <a16:creationId xmlns:a16="http://schemas.microsoft.com/office/drawing/2014/main" id="{9447CEEC-BEA3-4B24-9C32-AED04046CCE2}"/>
              </a:ext>
            </a:extLst>
          </p:cNvPr>
          <p:cNvSpPr>
            <a:spLocks noGrp="1"/>
          </p:cNvSpPr>
          <p:nvPr userDrawn="1">
            <p:ph type="body" sz="quarter" idx="37" hasCustomPrompt="1"/>
          </p:nvPr>
        </p:nvSpPr>
        <p:spPr>
          <a:xfrm>
            <a:off x="482600" y="22225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A1BBD0"/>
                </a:solidFill>
                <a:latin typeface="+mj-lt"/>
              </a:defRPr>
            </a:lvl1pPr>
          </a:lstStyle>
          <a:p>
            <a:pPr lvl="0"/>
            <a:r>
              <a:rPr lang="en-US"/>
              <a:t>#</a:t>
            </a:r>
            <a:endParaRPr lang="en-US" dirty="0"/>
          </a:p>
        </p:txBody>
      </p:sp>
      <p:sp>
        <p:nvSpPr>
          <p:cNvPr id="28" name="Arrow">
            <a:extLst>
              <a:ext uri="{FF2B5EF4-FFF2-40B4-BE49-F238E27FC236}">
                <a16:creationId xmlns:a16="http://schemas.microsoft.com/office/drawing/2014/main" id="{A0869EA5-9E84-4989-8324-6ED906497EE9}"/>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4" name="Title">
            <a:extLst>
              <a:ext uri="{FF2B5EF4-FFF2-40B4-BE49-F238E27FC236}">
                <a16:creationId xmlns:a16="http://schemas.microsoft.com/office/drawing/2014/main" id="{D8BC2A42-325A-4426-929F-1BC51D968989}"/>
              </a:ext>
            </a:extLst>
          </p:cNvPr>
          <p:cNvSpPr>
            <a:spLocks noGrp="1"/>
          </p:cNvSpPr>
          <p:nvPr userDrawn="1">
            <p:ph type="title" hasCustomPrompt="1"/>
          </p:nvPr>
        </p:nvSpPr>
        <p:spPr>
          <a:xfrm>
            <a:off x="482600" y="8763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
        <p:nvSpPr>
          <p:cNvPr id="23" name="Content">
            <a:extLst>
              <a:ext uri="{FF2B5EF4-FFF2-40B4-BE49-F238E27FC236}">
                <a16:creationId xmlns:a16="http://schemas.microsoft.com/office/drawing/2014/main" id="{F3A3F802-5264-4DAF-948B-2FEB83627D90}"/>
              </a:ext>
            </a:extLst>
          </p:cNvPr>
          <p:cNvSpPr>
            <a:spLocks noGrp="1"/>
          </p:cNvSpPr>
          <p:nvPr>
            <p:ph sz="quarter" idx="19" hasCustomPrompt="1"/>
          </p:nvPr>
        </p:nvSpPr>
        <p:spPr>
          <a:xfrm>
            <a:off x="6235700" y="2222500"/>
            <a:ext cx="5473700" cy="36830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Tree>
    <p:extLst>
      <p:ext uri="{BB962C8B-B14F-4D97-AF65-F5344CB8AC3E}">
        <p14:creationId xmlns:p14="http://schemas.microsoft.com/office/powerpoint/2010/main" val="3178757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Four Highlights Left">
    <p:spTree>
      <p:nvGrpSpPr>
        <p:cNvPr id="1" name=""/>
        <p:cNvGrpSpPr/>
        <p:nvPr/>
      </p:nvGrpSpPr>
      <p:grpSpPr>
        <a:xfrm>
          <a:off x="0" y="0"/>
          <a:ext cx="0" cy="0"/>
          <a:chOff x="0" y="0"/>
          <a:chExt cx="0" cy="0"/>
        </a:xfrm>
      </p:grpSpPr>
      <p:sp>
        <p:nvSpPr>
          <p:cNvPr id="22" name="SlideNumber">
            <a:extLst>
              <a:ext uri="{FF2B5EF4-FFF2-40B4-BE49-F238E27FC236}">
                <a16:creationId xmlns:a16="http://schemas.microsoft.com/office/drawing/2014/main" id="{6D53D4C2-C7ED-4B35-8B66-A40E9C3C4A95}"/>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31" name="Footer">
            <a:extLst>
              <a:ext uri="{FF2B5EF4-FFF2-40B4-BE49-F238E27FC236}">
                <a16:creationId xmlns:a16="http://schemas.microsoft.com/office/drawing/2014/main" id="{F5A8A49D-9672-485F-A407-4DD76AF14E6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5" name="Content">
            <a:extLst>
              <a:ext uri="{FF2B5EF4-FFF2-40B4-BE49-F238E27FC236}">
                <a16:creationId xmlns:a16="http://schemas.microsoft.com/office/drawing/2014/main" id="{8B3853A5-E0E5-40BC-A050-6B22CBA26682}"/>
              </a:ext>
            </a:extLst>
          </p:cNvPr>
          <p:cNvSpPr>
            <a:spLocks noGrp="1"/>
          </p:cNvSpPr>
          <p:nvPr>
            <p:ph sz="quarter" idx="19" hasCustomPrompt="1"/>
          </p:nvPr>
        </p:nvSpPr>
        <p:spPr>
          <a:xfrm>
            <a:off x="6235700" y="1841500"/>
            <a:ext cx="5473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0" name="Content 4">
            <a:extLst>
              <a:ext uri="{FF2B5EF4-FFF2-40B4-BE49-F238E27FC236}">
                <a16:creationId xmlns:a16="http://schemas.microsoft.com/office/drawing/2014/main" id="{76C84D01-892F-445B-B570-384CEB449815}"/>
              </a:ext>
            </a:extLst>
          </p:cNvPr>
          <p:cNvSpPr>
            <a:spLocks noGrp="1"/>
          </p:cNvSpPr>
          <p:nvPr>
            <p:ph type="body" sz="quarter" idx="40" hasCustomPrompt="1"/>
          </p:nvPr>
        </p:nvSpPr>
        <p:spPr>
          <a:xfrm>
            <a:off x="1333500" y="56769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34" name="Content Title 4">
            <a:extLst>
              <a:ext uri="{FF2B5EF4-FFF2-40B4-BE49-F238E27FC236}">
                <a16:creationId xmlns:a16="http://schemas.microsoft.com/office/drawing/2014/main" id="{D5CC1961-35E3-4352-B6AA-FA1F87B2DA0C}"/>
              </a:ext>
            </a:extLst>
          </p:cNvPr>
          <p:cNvSpPr>
            <a:spLocks noGrp="1"/>
          </p:cNvSpPr>
          <p:nvPr>
            <p:ph type="body" sz="quarter" idx="41" hasCustomPrompt="1"/>
          </p:nvPr>
        </p:nvSpPr>
        <p:spPr>
          <a:xfrm>
            <a:off x="1333500" y="5372100"/>
            <a:ext cx="46101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5" name="Number 4">
            <a:extLst>
              <a:ext uri="{FF2B5EF4-FFF2-40B4-BE49-F238E27FC236}">
                <a16:creationId xmlns:a16="http://schemas.microsoft.com/office/drawing/2014/main" id="{0AECB527-827B-4732-9596-D1A4F546642E}"/>
              </a:ext>
            </a:extLst>
          </p:cNvPr>
          <p:cNvSpPr>
            <a:spLocks noGrp="1"/>
          </p:cNvSpPr>
          <p:nvPr>
            <p:ph type="body" sz="quarter" idx="42" hasCustomPrompt="1"/>
          </p:nvPr>
        </p:nvSpPr>
        <p:spPr>
          <a:xfrm>
            <a:off x="482600" y="53721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376488"/>
                </a:solidFill>
                <a:latin typeface="+mj-lt"/>
              </a:defRPr>
            </a:lvl1pPr>
          </a:lstStyle>
          <a:p>
            <a:pPr lvl="0"/>
            <a:r>
              <a:rPr lang="en-US"/>
              <a:t>#</a:t>
            </a:r>
            <a:endParaRPr lang="en-US" dirty="0"/>
          </a:p>
        </p:txBody>
      </p:sp>
      <p:cxnSp>
        <p:nvCxnSpPr>
          <p:cNvPr id="38" name="Line 3">
            <a:extLst>
              <a:ext uri="{FF2B5EF4-FFF2-40B4-BE49-F238E27FC236}">
                <a16:creationId xmlns:a16="http://schemas.microsoft.com/office/drawing/2014/main" id="{DEF67675-555E-4C7F-9C26-141FD1D4CE97}"/>
              </a:ext>
            </a:extLst>
          </p:cNvPr>
          <p:cNvCxnSpPr>
            <a:cxnSpLocks/>
          </p:cNvCxnSpPr>
          <p:nvPr userDrawn="1"/>
        </p:nvCxnSpPr>
        <p:spPr>
          <a:xfrm>
            <a:off x="482601" y="5283200"/>
            <a:ext cx="5468938" cy="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1" name="Content 3">
            <a:extLst>
              <a:ext uri="{FF2B5EF4-FFF2-40B4-BE49-F238E27FC236}">
                <a16:creationId xmlns:a16="http://schemas.microsoft.com/office/drawing/2014/main" id="{CC3F0E96-94BD-4659-9615-E490D4B611D5}"/>
              </a:ext>
            </a:extLst>
          </p:cNvPr>
          <p:cNvSpPr>
            <a:spLocks noGrp="1"/>
          </p:cNvSpPr>
          <p:nvPr>
            <p:ph type="body" sz="quarter" idx="36" hasCustomPrompt="1"/>
          </p:nvPr>
        </p:nvSpPr>
        <p:spPr>
          <a:xfrm>
            <a:off x="1333500" y="44958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0" name="Content Title 3">
            <a:extLst>
              <a:ext uri="{FF2B5EF4-FFF2-40B4-BE49-F238E27FC236}">
                <a16:creationId xmlns:a16="http://schemas.microsoft.com/office/drawing/2014/main" id="{480348E6-1F65-4824-A185-1748DC2573DF}"/>
              </a:ext>
            </a:extLst>
          </p:cNvPr>
          <p:cNvSpPr>
            <a:spLocks noGrp="1"/>
          </p:cNvSpPr>
          <p:nvPr>
            <p:ph type="body" sz="quarter" idx="35" hasCustomPrompt="1"/>
          </p:nvPr>
        </p:nvSpPr>
        <p:spPr>
          <a:xfrm>
            <a:off x="1333500" y="4191000"/>
            <a:ext cx="46101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7" name="Number 3">
            <a:extLst>
              <a:ext uri="{FF2B5EF4-FFF2-40B4-BE49-F238E27FC236}">
                <a16:creationId xmlns:a16="http://schemas.microsoft.com/office/drawing/2014/main" id="{0FEAF9B7-2B64-4A96-9200-7C1BB87920F3}"/>
              </a:ext>
            </a:extLst>
          </p:cNvPr>
          <p:cNvSpPr>
            <a:spLocks noGrp="1"/>
          </p:cNvSpPr>
          <p:nvPr>
            <p:ph type="body" sz="quarter" idx="39" hasCustomPrompt="1"/>
          </p:nvPr>
        </p:nvSpPr>
        <p:spPr>
          <a:xfrm>
            <a:off x="482600" y="41910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4B7D9B"/>
                </a:solidFill>
                <a:latin typeface="+mj-lt"/>
              </a:defRPr>
            </a:lvl1pPr>
          </a:lstStyle>
          <a:p>
            <a:pPr lvl="0"/>
            <a:r>
              <a:rPr lang="en-US"/>
              <a:t>#</a:t>
            </a:r>
            <a:endParaRPr lang="en-US" dirty="0"/>
          </a:p>
        </p:txBody>
      </p:sp>
      <p:cxnSp>
        <p:nvCxnSpPr>
          <p:cNvPr id="33" name="Line 2">
            <a:extLst>
              <a:ext uri="{FF2B5EF4-FFF2-40B4-BE49-F238E27FC236}">
                <a16:creationId xmlns:a16="http://schemas.microsoft.com/office/drawing/2014/main" id="{E62264E0-C8A1-40A5-A366-DA938E53143D}"/>
              </a:ext>
            </a:extLst>
          </p:cNvPr>
          <p:cNvCxnSpPr>
            <a:cxnSpLocks/>
          </p:cNvCxnSpPr>
          <p:nvPr userDrawn="1"/>
        </p:nvCxnSpPr>
        <p:spPr>
          <a:xfrm>
            <a:off x="482601" y="4108450"/>
            <a:ext cx="5468938" cy="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9" name="Content 2">
            <a:extLst>
              <a:ext uri="{FF2B5EF4-FFF2-40B4-BE49-F238E27FC236}">
                <a16:creationId xmlns:a16="http://schemas.microsoft.com/office/drawing/2014/main" id="{E0B225F3-742F-4BBE-82BD-85C5C3A01052}"/>
              </a:ext>
            </a:extLst>
          </p:cNvPr>
          <p:cNvSpPr>
            <a:spLocks noGrp="1"/>
          </p:cNvSpPr>
          <p:nvPr>
            <p:ph type="body" sz="quarter" idx="34" hasCustomPrompt="1"/>
          </p:nvPr>
        </p:nvSpPr>
        <p:spPr>
          <a:xfrm>
            <a:off x="1333500" y="33274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8" name="Content Title 2">
            <a:extLst>
              <a:ext uri="{FF2B5EF4-FFF2-40B4-BE49-F238E27FC236}">
                <a16:creationId xmlns:a16="http://schemas.microsoft.com/office/drawing/2014/main" id="{4C4439B1-FE33-4853-93CD-F0BF264E4ACA}"/>
              </a:ext>
            </a:extLst>
          </p:cNvPr>
          <p:cNvSpPr>
            <a:spLocks noGrp="1"/>
          </p:cNvSpPr>
          <p:nvPr>
            <p:ph type="body" sz="quarter" idx="33" hasCustomPrompt="1"/>
          </p:nvPr>
        </p:nvSpPr>
        <p:spPr>
          <a:xfrm>
            <a:off x="1333500" y="3022600"/>
            <a:ext cx="46101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6" name="Number 2">
            <a:extLst>
              <a:ext uri="{FF2B5EF4-FFF2-40B4-BE49-F238E27FC236}">
                <a16:creationId xmlns:a16="http://schemas.microsoft.com/office/drawing/2014/main" id="{15055D6C-21D8-4B95-88FD-50B315F8244B}"/>
              </a:ext>
            </a:extLst>
          </p:cNvPr>
          <p:cNvSpPr>
            <a:spLocks noGrp="1"/>
          </p:cNvSpPr>
          <p:nvPr>
            <p:ph type="body" sz="quarter" idx="38" hasCustomPrompt="1"/>
          </p:nvPr>
        </p:nvSpPr>
        <p:spPr>
          <a:xfrm>
            <a:off x="482600" y="30226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6696B5"/>
                </a:solidFill>
                <a:latin typeface="+mj-lt"/>
              </a:defRPr>
            </a:lvl1pPr>
          </a:lstStyle>
          <a:p>
            <a:pPr lvl="0"/>
            <a:r>
              <a:rPr lang="en-US"/>
              <a:t>#</a:t>
            </a:r>
            <a:endParaRPr lang="en-US" dirty="0"/>
          </a:p>
        </p:txBody>
      </p:sp>
      <p:cxnSp>
        <p:nvCxnSpPr>
          <p:cNvPr id="32" name="Line 1">
            <a:extLst>
              <a:ext uri="{FF2B5EF4-FFF2-40B4-BE49-F238E27FC236}">
                <a16:creationId xmlns:a16="http://schemas.microsoft.com/office/drawing/2014/main" id="{26647C80-A188-4996-93CE-A5F87A9CFFF9}"/>
              </a:ext>
            </a:extLst>
          </p:cNvPr>
          <p:cNvCxnSpPr>
            <a:cxnSpLocks/>
          </p:cNvCxnSpPr>
          <p:nvPr userDrawn="1"/>
        </p:nvCxnSpPr>
        <p:spPr>
          <a:xfrm>
            <a:off x="482601" y="2933700"/>
            <a:ext cx="5468938" cy="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7" name="Content 1">
            <a:extLst>
              <a:ext uri="{FF2B5EF4-FFF2-40B4-BE49-F238E27FC236}">
                <a16:creationId xmlns:a16="http://schemas.microsoft.com/office/drawing/2014/main" id="{64AEECD8-CB5A-4C24-A164-855D08107B0F}"/>
              </a:ext>
            </a:extLst>
          </p:cNvPr>
          <p:cNvSpPr>
            <a:spLocks noGrp="1"/>
          </p:cNvSpPr>
          <p:nvPr userDrawn="1">
            <p:ph type="body" sz="quarter" idx="18" hasCustomPrompt="1"/>
          </p:nvPr>
        </p:nvSpPr>
        <p:spPr>
          <a:xfrm>
            <a:off x="1333500" y="21463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6" name="Content Title 1">
            <a:extLst>
              <a:ext uri="{FF2B5EF4-FFF2-40B4-BE49-F238E27FC236}">
                <a16:creationId xmlns:a16="http://schemas.microsoft.com/office/drawing/2014/main" id="{CDA4FC09-79A2-408B-8681-CA30643028A8}"/>
              </a:ext>
            </a:extLst>
          </p:cNvPr>
          <p:cNvSpPr>
            <a:spLocks noGrp="1"/>
          </p:cNvSpPr>
          <p:nvPr userDrawn="1">
            <p:ph type="body" sz="quarter" idx="17" hasCustomPrompt="1"/>
          </p:nvPr>
        </p:nvSpPr>
        <p:spPr>
          <a:xfrm>
            <a:off x="1333500" y="1841500"/>
            <a:ext cx="4610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7" name="Number 1">
            <a:extLst>
              <a:ext uri="{FF2B5EF4-FFF2-40B4-BE49-F238E27FC236}">
                <a16:creationId xmlns:a16="http://schemas.microsoft.com/office/drawing/2014/main" id="{9447CEEC-BEA3-4B24-9C32-AED04046CCE2}"/>
              </a:ext>
            </a:extLst>
          </p:cNvPr>
          <p:cNvSpPr>
            <a:spLocks noGrp="1"/>
          </p:cNvSpPr>
          <p:nvPr userDrawn="1">
            <p:ph type="body" sz="quarter" idx="37" hasCustomPrompt="1"/>
          </p:nvPr>
        </p:nvSpPr>
        <p:spPr>
          <a:xfrm>
            <a:off x="482600" y="18415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A1BBD0"/>
                </a:solidFill>
                <a:latin typeface="+mj-lt"/>
              </a:defRPr>
            </a:lvl1pPr>
          </a:lstStyle>
          <a:p>
            <a:pPr lvl="0"/>
            <a:r>
              <a:rPr lang="en-US"/>
              <a:t>#</a:t>
            </a:r>
            <a:endParaRPr lang="en-US" dirty="0"/>
          </a:p>
        </p:txBody>
      </p:sp>
      <p:sp>
        <p:nvSpPr>
          <p:cNvPr id="28" name="Arrow">
            <a:extLst>
              <a:ext uri="{FF2B5EF4-FFF2-40B4-BE49-F238E27FC236}">
                <a16:creationId xmlns:a16="http://schemas.microsoft.com/office/drawing/2014/main" id="{A0869EA5-9E84-4989-8324-6ED906497EE9}"/>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3" name="SubTitle">
            <a:extLst>
              <a:ext uri="{FF2B5EF4-FFF2-40B4-BE49-F238E27FC236}">
                <a16:creationId xmlns:a16="http://schemas.microsoft.com/office/drawing/2014/main" id="{39E24403-F678-428D-BF9E-3E7FA7D26FAF}"/>
              </a:ext>
            </a:extLst>
          </p:cNvPr>
          <p:cNvSpPr>
            <a:spLocks noGrp="1"/>
          </p:cNvSpPr>
          <p:nvPr userDrawn="1">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4" name="Title">
            <a:extLst>
              <a:ext uri="{FF2B5EF4-FFF2-40B4-BE49-F238E27FC236}">
                <a16:creationId xmlns:a16="http://schemas.microsoft.com/office/drawing/2014/main" id="{D8BC2A42-325A-4426-929F-1BC51D968989}"/>
              </a:ext>
            </a:extLst>
          </p:cNvPr>
          <p:cNvSpPr>
            <a:spLocks noGrp="1"/>
          </p:cNvSpPr>
          <p:nvPr userDrawn="1">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294257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Four Highlights Left w/o SubTitle">
    <p:spTree>
      <p:nvGrpSpPr>
        <p:cNvPr id="1" name=""/>
        <p:cNvGrpSpPr/>
        <p:nvPr/>
      </p:nvGrpSpPr>
      <p:grpSpPr>
        <a:xfrm>
          <a:off x="0" y="0"/>
          <a:ext cx="0" cy="0"/>
          <a:chOff x="0" y="0"/>
          <a:chExt cx="0" cy="0"/>
        </a:xfrm>
      </p:grpSpPr>
      <p:sp>
        <p:nvSpPr>
          <p:cNvPr id="22" name="SlideNumber">
            <a:extLst>
              <a:ext uri="{FF2B5EF4-FFF2-40B4-BE49-F238E27FC236}">
                <a16:creationId xmlns:a16="http://schemas.microsoft.com/office/drawing/2014/main" id="{6D53D4C2-C7ED-4B35-8B66-A40E9C3C4A95}"/>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31" name="Footer">
            <a:extLst>
              <a:ext uri="{FF2B5EF4-FFF2-40B4-BE49-F238E27FC236}">
                <a16:creationId xmlns:a16="http://schemas.microsoft.com/office/drawing/2014/main" id="{F5A8A49D-9672-485F-A407-4DD76AF14E6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5" name="Content">
            <a:extLst>
              <a:ext uri="{FF2B5EF4-FFF2-40B4-BE49-F238E27FC236}">
                <a16:creationId xmlns:a16="http://schemas.microsoft.com/office/drawing/2014/main" id="{8B3853A5-E0E5-40BC-A050-6B22CBA26682}"/>
              </a:ext>
            </a:extLst>
          </p:cNvPr>
          <p:cNvSpPr>
            <a:spLocks noGrp="1"/>
          </p:cNvSpPr>
          <p:nvPr>
            <p:ph sz="quarter" idx="19" hasCustomPrompt="1"/>
          </p:nvPr>
        </p:nvSpPr>
        <p:spPr>
          <a:xfrm>
            <a:off x="6235700" y="1841500"/>
            <a:ext cx="5473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0" name="Content 4">
            <a:extLst>
              <a:ext uri="{FF2B5EF4-FFF2-40B4-BE49-F238E27FC236}">
                <a16:creationId xmlns:a16="http://schemas.microsoft.com/office/drawing/2014/main" id="{76C84D01-892F-445B-B570-384CEB449815}"/>
              </a:ext>
            </a:extLst>
          </p:cNvPr>
          <p:cNvSpPr>
            <a:spLocks noGrp="1"/>
          </p:cNvSpPr>
          <p:nvPr>
            <p:ph type="body" sz="quarter" idx="40" hasCustomPrompt="1"/>
          </p:nvPr>
        </p:nvSpPr>
        <p:spPr>
          <a:xfrm>
            <a:off x="1333500" y="56769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34" name="Content Title 4">
            <a:extLst>
              <a:ext uri="{FF2B5EF4-FFF2-40B4-BE49-F238E27FC236}">
                <a16:creationId xmlns:a16="http://schemas.microsoft.com/office/drawing/2014/main" id="{D5CC1961-35E3-4352-B6AA-FA1F87B2DA0C}"/>
              </a:ext>
            </a:extLst>
          </p:cNvPr>
          <p:cNvSpPr>
            <a:spLocks noGrp="1"/>
          </p:cNvSpPr>
          <p:nvPr>
            <p:ph type="body" sz="quarter" idx="41" hasCustomPrompt="1"/>
          </p:nvPr>
        </p:nvSpPr>
        <p:spPr>
          <a:xfrm>
            <a:off x="1333500" y="5372100"/>
            <a:ext cx="46101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5" name="Number 4">
            <a:extLst>
              <a:ext uri="{FF2B5EF4-FFF2-40B4-BE49-F238E27FC236}">
                <a16:creationId xmlns:a16="http://schemas.microsoft.com/office/drawing/2014/main" id="{0AECB527-827B-4732-9596-D1A4F546642E}"/>
              </a:ext>
            </a:extLst>
          </p:cNvPr>
          <p:cNvSpPr>
            <a:spLocks noGrp="1"/>
          </p:cNvSpPr>
          <p:nvPr>
            <p:ph type="body" sz="quarter" idx="42" hasCustomPrompt="1"/>
          </p:nvPr>
        </p:nvSpPr>
        <p:spPr>
          <a:xfrm>
            <a:off x="482600" y="53721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376488"/>
                </a:solidFill>
                <a:latin typeface="+mj-lt"/>
              </a:defRPr>
            </a:lvl1pPr>
          </a:lstStyle>
          <a:p>
            <a:pPr lvl="0"/>
            <a:r>
              <a:rPr lang="en-US"/>
              <a:t>#</a:t>
            </a:r>
            <a:endParaRPr lang="en-US" dirty="0"/>
          </a:p>
        </p:txBody>
      </p:sp>
      <p:cxnSp>
        <p:nvCxnSpPr>
          <p:cNvPr id="38" name="Line 3">
            <a:extLst>
              <a:ext uri="{FF2B5EF4-FFF2-40B4-BE49-F238E27FC236}">
                <a16:creationId xmlns:a16="http://schemas.microsoft.com/office/drawing/2014/main" id="{DEF67675-555E-4C7F-9C26-141FD1D4CE97}"/>
              </a:ext>
            </a:extLst>
          </p:cNvPr>
          <p:cNvCxnSpPr>
            <a:cxnSpLocks/>
          </p:cNvCxnSpPr>
          <p:nvPr userDrawn="1"/>
        </p:nvCxnSpPr>
        <p:spPr>
          <a:xfrm>
            <a:off x="482601" y="5283200"/>
            <a:ext cx="5468938" cy="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1" name="Content 3">
            <a:extLst>
              <a:ext uri="{FF2B5EF4-FFF2-40B4-BE49-F238E27FC236}">
                <a16:creationId xmlns:a16="http://schemas.microsoft.com/office/drawing/2014/main" id="{CC3F0E96-94BD-4659-9615-E490D4B611D5}"/>
              </a:ext>
            </a:extLst>
          </p:cNvPr>
          <p:cNvSpPr>
            <a:spLocks noGrp="1"/>
          </p:cNvSpPr>
          <p:nvPr>
            <p:ph type="body" sz="quarter" idx="36" hasCustomPrompt="1"/>
          </p:nvPr>
        </p:nvSpPr>
        <p:spPr>
          <a:xfrm>
            <a:off x="1333500" y="44958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0" name="Content Title 3">
            <a:extLst>
              <a:ext uri="{FF2B5EF4-FFF2-40B4-BE49-F238E27FC236}">
                <a16:creationId xmlns:a16="http://schemas.microsoft.com/office/drawing/2014/main" id="{480348E6-1F65-4824-A185-1748DC2573DF}"/>
              </a:ext>
            </a:extLst>
          </p:cNvPr>
          <p:cNvSpPr>
            <a:spLocks noGrp="1"/>
          </p:cNvSpPr>
          <p:nvPr>
            <p:ph type="body" sz="quarter" idx="35" hasCustomPrompt="1"/>
          </p:nvPr>
        </p:nvSpPr>
        <p:spPr>
          <a:xfrm>
            <a:off x="1333500" y="4191000"/>
            <a:ext cx="46101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7" name="Number 3">
            <a:extLst>
              <a:ext uri="{FF2B5EF4-FFF2-40B4-BE49-F238E27FC236}">
                <a16:creationId xmlns:a16="http://schemas.microsoft.com/office/drawing/2014/main" id="{0FEAF9B7-2B64-4A96-9200-7C1BB87920F3}"/>
              </a:ext>
            </a:extLst>
          </p:cNvPr>
          <p:cNvSpPr>
            <a:spLocks noGrp="1"/>
          </p:cNvSpPr>
          <p:nvPr>
            <p:ph type="body" sz="quarter" idx="39" hasCustomPrompt="1"/>
          </p:nvPr>
        </p:nvSpPr>
        <p:spPr>
          <a:xfrm>
            <a:off x="482600" y="41910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4B7D9B"/>
                </a:solidFill>
                <a:latin typeface="+mj-lt"/>
              </a:defRPr>
            </a:lvl1pPr>
          </a:lstStyle>
          <a:p>
            <a:pPr lvl="0"/>
            <a:r>
              <a:rPr lang="en-US"/>
              <a:t>#</a:t>
            </a:r>
            <a:endParaRPr lang="en-US" dirty="0"/>
          </a:p>
        </p:txBody>
      </p:sp>
      <p:cxnSp>
        <p:nvCxnSpPr>
          <p:cNvPr id="33" name="Line 2">
            <a:extLst>
              <a:ext uri="{FF2B5EF4-FFF2-40B4-BE49-F238E27FC236}">
                <a16:creationId xmlns:a16="http://schemas.microsoft.com/office/drawing/2014/main" id="{E62264E0-C8A1-40A5-A366-DA938E53143D}"/>
              </a:ext>
            </a:extLst>
          </p:cNvPr>
          <p:cNvCxnSpPr>
            <a:cxnSpLocks/>
          </p:cNvCxnSpPr>
          <p:nvPr userDrawn="1"/>
        </p:nvCxnSpPr>
        <p:spPr>
          <a:xfrm>
            <a:off x="482601" y="4108450"/>
            <a:ext cx="5468938" cy="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9" name="Content 2">
            <a:extLst>
              <a:ext uri="{FF2B5EF4-FFF2-40B4-BE49-F238E27FC236}">
                <a16:creationId xmlns:a16="http://schemas.microsoft.com/office/drawing/2014/main" id="{E0B225F3-742F-4BBE-82BD-85C5C3A01052}"/>
              </a:ext>
            </a:extLst>
          </p:cNvPr>
          <p:cNvSpPr>
            <a:spLocks noGrp="1"/>
          </p:cNvSpPr>
          <p:nvPr>
            <p:ph type="body" sz="quarter" idx="34" hasCustomPrompt="1"/>
          </p:nvPr>
        </p:nvSpPr>
        <p:spPr>
          <a:xfrm>
            <a:off x="1333500" y="33274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8" name="Content Title 2">
            <a:extLst>
              <a:ext uri="{FF2B5EF4-FFF2-40B4-BE49-F238E27FC236}">
                <a16:creationId xmlns:a16="http://schemas.microsoft.com/office/drawing/2014/main" id="{4C4439B1-FE33-4853-93CD-F0BF264E4ACA}"/>
              </a:ext>
            </a:extLst>
          </p:cNvPr>
          <p:cNvSpPr>
            <a:spLocks noGrp="1"/>
          </p:cNvSpPr>
          <p:nvPr>
            <p:ph type="body" sz="quarter" idx="33" hasCustomPrompt="1"/>
          </p:nvPr>
        </p:nvSpPr>
        <p:spPr>
          <a:xfrm>
            <a:off x="1333500" y="3022600"/>
            <a:ext cx="46101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6" name="Number 2">
            <a:extLst>
              <a:ext uri="{FF2B5EF4-FFF2-40B4-BE49-F238E27FC236}">
                <a16:creationId xmlns:a16="http://schemas.microsoft.com/office/drawing/2014/main" id="{15055D6C-21D8-4B95-88FD-50B315F8244B}"/>
              </a:ext>
            </a:extLst>
          </p:cNvPr>
          <p:cNvSpPr>
            <a:spLocks noGrp="1"/>
          </p:cNvSpPr>
          <p:nvPr>
            <p:ph type="body" sz="quarter" idx="38" hasCustomPrompt="1"/>
          </p:nvPr>
        </p:nvSpPr>
        <p:spPr>
          <a:xfrm>
            <a:off x="482600" y="30226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6696B5"/>
                </a:solidFill>
                <a:latin typeface="+mj-lt"/>
              </a:defRPr>
            </a:lvl1pPr>
          </a:lstStyle>
          <a:p>
            <a:pPr lvl="0"/>
            <a:r>
              <a:rPr lang="en-US"/>
              <a:t>#</a:t>
            </a:r>
            <a:endParaRPr lang="en-US" dirty="0"/>
          </a:p>
        </p:txBody>
      </p:sp>
      <p:cxnSp>
        <p:nvCxnSpPr>
          <p:cNvPr id="32" name="Line 1">
            <a:extLst>
              <a:ext uri="{FF2B5EF4-FFF2-40B4-BE49-F238E27FC236}">
                <a16:creationId xmlns:a16="http://schemas.microsoft.com/office/drawing/2014/main" id="{26647C80-A188-4996-93CE-A5F87A9CFFF9}"/>
              </a:ext>
            </a:extLst>
          </p:cNvPr>
          <p:cNvCxnSpPr>
            <a:cxnSpLocks/>
          </p:cNvCxnSpPr>
          <p:nvPr userDrawn="1"/>
        </p:nvCxnSpPr>
        <p:spPr>
          <a:xfrm>
            <a:off x="482601" y="2933700"/>
            <a:ext cx="5468938" cy="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7" name="Content 1">
            <a:extLst>
              <a:ext uri="{FF2B5EF4-FFF2-40B4-BE49-F238E27FC236}">
                <a16:creationId xmlns:a16="http://schemas.microsoft.com/office/drawing/2014/main" id="{64AEECD8-CB5A-4C24-A164-855D08107B0F}"/>
              </a:ext>
            </a:extLst>
          </p:cNvPr>
          <p:cNvSpPr>
            <a:spLocks noGrp="1"/>
          </p:cNvSpPr>
          <p:nvPr userDrawn="1">
            <p:ph type="body" sz="quarter" idx="18" hasCustomPrompt="1"/>
          </p:nvPr>
        </p:nvSpPr>
        <p:spPr>
          <a:xfrm>
            <a:off x="1333500" y="21463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6" name="Content Title 1">
            <a:extLst>
              <a:ext uri="{FF2B5EF4-FFF2-40B4-BE49-F238E27FC236}">
                <a16:creationId xmlns:a16="http://schemas.microsoft.com/office/drawing/2014/main" id="{CDA4FC09-79A2-408B-8681-CA30643028A8}"/>
              </a:ext>
            </a:extLst>
          </p:cNvPr>
          <p:cNvSpPr>
            <a:spLocks noGrp="1"/>
          </p:cNvSpPr>
          <p:nvPr userDrawn="1">
            <p:ph type="body" sz="quarter" idx="17" hasCustomPrompt="1"/>
          </p:nvPr>
        </p:nvSpPr>
        <p:spPr>
          <a:xfrm>
            <a:off x="1333500" y="1841500"/>
            <a:ext cx="4610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7" name="Number 1">
            <a:extLst>
              <a:ext uri="{FF2B5EF4-FFF2-40B4-BE49-F238E27FC236}">
                <a16:creationId xmlns:a16="http://schemas.microsoft.com/office/drawing/2014/main" id="{9447CEEC-BEA3-4B24-9C32-AED04046CCE2}"/>
              </a:ext>
            </a:extLst>
          </p:cNvPr>
          <p:cNvSpPr>
            <a:spLocks noGrp="1"/>
          </p:cNvSpPr>
          <p:nvPr userDrawn="1">
            <p:ph type="body" sz="quarter" idx="37" hasCustomPrompt="1"/>
          </p:nvPr>
        </p:nvSpPr>
        <p:spPr>
          <a:xfrm>
            <a:off x="482600" y="18415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A1BBD0"/>
                </a:solidFill>
                <a:latin typeface="+mj-lt"/>
              </a:defRPr>
            </a:lvl1pPr>
          </a:lstStyle>
          <a:p>
            <a:pPr lvl="0"/>
            <a:r>
              <a:rPr lang="en-US"/>
              <a:t>#</a:t>
            </a:r>
            <a:endParaRPr lang="en-US" dirty="0"/>
          </a:p>
        </p:txBody>
      </p:sp>
      <p:sp>
        <p:nvSpPr>
          <p:cNvPr id="28" name="Arrow">
            <a:extLst>
              <a:ext uri="{FF2B5EF4-FFF2-40B4-BE49-F238E27FC236}">
                <a16:creationId xmlns:a16="http://schemas.microsoft.com/office/drawing/2014/main" id="{A0869EA5-9E84-4989-8324-6ED906497EE9}"/>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4" name="Title">
            <a:extLst>
              <a:ext uri="{FF2B5EF4-FFF2-40B4-BE49-F238E27FC236}">
                <a16:creationId xmlns:a16="http://schemas.microsoft.com/office/drawing/2014/main" id="{D8BC2A42-325A-4426-929F-1BC51D968989}"/>
              </a:ext>
            </a:extLst>
          </p:cNvPr>
          <p:cNvSpPr>
            <a:spLocks noGrp="1"/>
          </p:cNvSpPr>
          <p:nvPr userDrawn="1">
            <p:ph type="title" hasCustomPrompt="1"/>
          </p:nvPr>
        </p:nvSpPr>
        <p:spPr>
          <a:xfrm>
            <a:off x="482600" y="8763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38293302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Reference">
    <p:bg>
      <p:bgRef idx="1001">
        <a:schemeClr val="bg1"/>
      </p:bgRef>
    </p:bg>
    <p:spTree>
      <p:nvGrpSpPr>
        <p:cNvPr id="1" name=""/>
        <p:cNvGrpSpPr/>
        <p:nvPr/>
      </p:nvGrpSpPr>
      <p:grpSpPr>
        <a:xfrm>
          <a:off x="0" y="0"/>
          <a:ext cx="0" cy="0"/>
          <a:chOff x="0" y="0"/>
          <a:chExt cx="0" cy="0"/>
        </a:xfrm>
      </p:grpSpPr>
      <p:sp>
        <p:nvSpPr>
          <p:cNvPr id="13" name="SlideNumber">
            <a:extLst>
              <a:ext uri="{FF2B5EF4-FFF2-40B4-BE49-F238E27FC236}">
                <a16:creationId xmlns:a16="http://schemas.microsoft.com/office/drawing/2014/main" id="{297AF14A-8111-4679-8D48-E9BB0355F428}"/>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2" name="Footer">
            <a:extLst>
              <a:ext uri="{FF2B5EF4-FFF2-40B4-BE49-F238E27FC236}">
                <a16:creationId xmlns:a16="http://schemas.microsoft.com/office/drawing/2014/main" id="{E681C955-8C9B-42E4-A108-A70CEDCEE3E2}"/>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3" name="ClientBox">
            <a:extLst>
              <a:ext uri="{FF2B5EF4-FFF2-40B4-BE49-F238E27FC236}">
                <a16:creationId xmlns:a16="http://schemas.microsoft.com/office/drawing/2014/main" id="{80BC68BE-A167-4E1D-A054-30BEC0F6330F}"/>
              </a:ext>
            </a:extLst>
          </p:cNvPr>
          <p:cNvSpPr>
            <a:spLocks noGrp="1"/>
          </p:cNvSpPr>
          <p:nvPr>
            <p:ph type="body" sz="quarter" idx="22" hasCustomPrompt="1"/>
          </p:nvPr>
        </p:nvSpPr>
        <p:spPr>
          <a:xfrm>
            <a:off x="6235700" y="2222500"/>
            <a:ext cx="5473700" cy="4165600"/>
          </a:xfrm>
          <a:prstGeom prst="rect">
            <a:avLst/>
          </a:prstGeom>
          <a:solidFill>
            <a:schemeClr val="bg1"/>
          </a:solidFill>
        </p:spPr>
        <p:txBody>
          <a:bodyPr wrap="square" lIns="50800" tIns="50800" rIns="50800" bIns="50800" anchor="t">
            <a:normAutofit/>
          </a:bodyPr>
          <a:lstStyle>
            <a:lvl1pPr marL="0" indent="0" algn="l">
              <a:lnSpc>
                <a:spcPct val="100000"/>
              </a:lnSpc>
              <a:spcBef>
                <a:spcPts val="1800"/>
              </a:spcBef>
              <a:spcAft>
                <a:spcPts val="300"/>
              </a:spcAft>
              <a:buNone/>
              <a:defRPr sz="2000" cap="all" baseline="0">
                <a:solidFill>
                  <a:schemeClr val="tx2"/>
                </a:solidFill>
                <a:latin typeface="+mn-lt"/>
              </a:defRPr>
            </a:lvl1pPr>
            <a:lvl2pPr marL="0" indent="0" algn="l">
              <a:lnSpc>
                <a:spcPct val="100000"/>
              </a:lnSpc>
              <a:spcBef>
                <a:spcPts val="0"/>
              </a:spcBef>
              <a:spcAft>
                <a:spcPts val="0"/>
              </a:spcAft>
              <a:buFont typeface="Arial" panose="020B0604020202020204" pitchFamily="34" charset="0"/>
              <a:buNone/>
              <a:defRPr sz="2000">
                <a:latin typeface="+mn-lt"/>
              </a:defRPr>
            </a:lvl2pPr>
            <a:lvl3pPr marL="914400" indent="0">
              <a:buNone/>
              <a:defRPr sz="1600">
                <a:latin typeface="+mn-lt"/>
              </a:defRPr>
            </a:lvl3pPr>
            <a:lvl4pPr>
              <a:defRPr sz="1400">
                <a:latin typeface="+mn-lt"/>
              </a:defRPr>
            </a:lvl4pPr>
            <a:lvl5pPr>
              <a:defRPr sz="1400">
                <a:latin typeface="+mn-lt"/>
              </a:defRPr>
            </a:lvl5pPr>
          </a:lstStyle>
          <a:p>
            <a:pPr lvl="0"/>
            <a:r>
              <a:rPr lang="en-US" dirty="0"/>
              <a:t>Please insert Headline for Service or Project …</a:t>
            </a:r>
          </a:p>
          <a:p>
            <a:pPr lvl="1"/>
            <a:r>
              <a:rPr lang="en-US" dirty="0"/>
              <a:t>Please insert Description ...</a:t>
            </a:r>
          </a:p>
        </p:txBody>
      </p:sp>
      <p:sp>
        <p:nvSpPr>
          <p:cNvPr id="23" name="BackGroundPicture">
            <a:extLst>
              <a:ext uri="{FF2B5EF4-FFF2-40B4-BE49-F238E27FC236}">
                <a16:creationId xmlns:a16="http://schemas.microsoft.com/office/drawing/2014/main" id="{FEC6ACD7-D63E-4CAF-B593-9175E3D67538}"/>
              </a:ext>
            </a:extLst>
          </p:cNvPr>
          <p:cNvSpPr>
            <a:spLocks noGrp="1"/>
          </p:cNvSpPr>
          <p:nvPr>
            <p:ph type="pic" sz="quarter" idx="23" hasCustomPrompt="1"/>
          </p:nvPr>
        </p:nvSpPr>
        <p:spPr>
          <a:xfrm>
            <a:off x="482600" y="2222500"/>
            <a:ext cx="5473700" cy="4165600"/>
          </a:xfrm>
          <a:custGeom>
            <a:avLst/>
            <a:gdLst>
              <a:gd name="connsiteX0" fmla="*/ 168754 w 5473700"/>
              <a:gd name="connsiteY0" fmla="*/ 3081247 h 4165600"/>
              <a:gd name="connsiteX1" fmla="*/ 168754 w 5473700"/>
              <a:gd name="connsiteY1" fmla="*/ 4014294 h 4165600"/>
              <a:gd name="connsiteX2" fmla="*/ 2026354 w 5473700"/>
              <a:gd name="connsiteY2" fmla="*/ 4014294 h 4165600"/>
              <a:gd name="connsiteX3" fmla="*/ 2026354 w 5473700"/>
              <a:gd name="connsiteY3" fmla="*/ 3081247 h 4165600"/>
              <a:gd name="connsiteX4" fmla="*/ 0 w 5473700"/>
              <a:gd name="connsiteY4" fmla="*/ 0 h 4165600"/>
              <a:gd name="connsiteX5" fmla="*/ 5473700 w 5473700"/>
              <a:gd name="connsiteY5" fmla="*/ 0 h 4165600"/>
              <a:gd name="connsiteX6" fmla="*/ 5473700 w 5473700"/>
              <a:gd name="connsiteY6" fmla="*/ 4165600 h 4165600"/>
              <a:gd name="connsiteX7" fmla="*/ 0 w 5473700"/>
              <a:gd name="connsiteY7" fmla="*/ 4165600 h 416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73700" h="4165600">
                <a:moveTo>
                  <a:pt x="168754" y="3081247"/>
                </a:moveTo>
                <a:lnTo>
                  <a:pt x="168754" y="4014294"/>
                </a:lnTo>
                <a:lnTo>
                  <a:pt x="2026354" y="4014294"/>
                </a:lnTo>
                <a:lnTo>
                  <a:pt x="2026354" y="3081247"/>
                </a:lnTo>
                <a:close/>
                <a:moveTo>
                  <a:pt x="0" y="0"/>
                </a:moveTo>
                <a:lnTo>
                  <a:pt x="5473700" y="0"/>
                </a:lnTo>
                <a:lnTo>
                  <a:pt x="5473700" y="4165600"/>
                </a:lnTo>
                <a:lnTo>
                  <a:pt x="0" y="4165600"/>
                </a:lnTo>
                <a:close/>
              </a:path>
            </a:pathLst>
          </a:custGeom>
          <a:solidFill>
            <a:schemeClr val="bg1">
              <a:lumMod val="85000"/>
            </a:schemeClr>
          </a:solidFill>
        </p:spPr>
        <p:txBody>
          <a:bodyPr wrap="square" lIns="127000" tIns="127000" rIns="50800" bIns="50800" anchor="t">
            <a:noAutofit/>
          </a:bodyPr>
          <a:lstStyle>
            <a:lvl1pPr marL="0" indent="0" algn="l">
              <a:lnSpc>
                <a:spcPct val="100000"/>
              </a:lnSpc>
              <a:spcBef>
                <a:spcPts val="0"/>
              </a:spcBef>
              <a:spcAft>
                <a:spcPts val="0"/>
              </a:spcAft>
              <a:buNone/>
              <a:defRPr sz="1800">
                <a:solidFill>
                  <a:schemeClr val="tx1"/>
                </a:solidFill>
              </a:defRPr>
            </a:lvl1pPr>
          </a:lstStyle>
          <a:p>
            <a:r>
              <a:rPr lang="en-US"/>
              <a:t>Please insert Picture via Drag &amp; Drop or Cut &amp; Paste and put the Picture in the Background ...</a:t>
            </a:r>
            <a:endParaRPr lang="en-US" dirty="0"/>
          </a:p>
        </p:txBody>
      </p:sp>
      <p:sp>
        <p:nvSpPr>
          <p:cNvPr id="19" name="ClientLogo">
            <a:extLst>
              <a:ext uri="{FF2B5EF4-FFF2-40B4-BE49-F238E27FC236}">
                <a16:creationId xmlns:a16="http://schemas.microsoft.com/office/drawing/2014/main" id="{D64883CE-26F3-458E-AED4-6D58C0165E3E}"/>
              </a:ext>
            </a:extLst>
          </p:cNvPr>
          <p:cNvSpPr>
            <a:spLocks noGrp="1"/>
          </p:cNvSpPr>
          <p:nvPr>
            <p:ph sz="quarter" idx="18" hasCustomPrompt="1"/>
          </p:nvPr>
        </p:nvSpPr>
        <p:spPr>
          <a:xfrm>
            <a:off x="774218" y="5391808"/>
            <a:ext cx="1611873" cy="756925"/>
          </a:xfrm>
          <a:prstGeom prst="rect">
            <a:avLst/>
          </a:prstGeom>
          <a:solidFill>
            <a:schemeClr val="bg1"/>
          </a:solidFill>
          <a:ln>
            <a:noFill/>
          </a:ln>
        </p:spPr>
        <p:txBody>
          <a:bodyPr wrap="square" lIns="50800" tIns="50800" rIns="50800" bIns="50800" anchor="ctr" anchorCtr="0">
            <a:noAutofit/>
          </a:bodyPr>
          <a:lstStyle>
            <a:lvl1pPr marL="0" indent="0" algn="ctr">
              <a:lnSpc>
                <a:spcPct val="100000"/>
              </a:lnSpc>
              <a:spcBef>
                <a:spcPts val="0"/>
              </a:spcBef>
              <a:spcAft>
                <a:spcPts val="0"/>
              </a:spcAft>
              <a:buFontTx/>
              <a:buNone/>
              <a:defRPr sz="1600" baseline="0">
                <a:solidFill>
                  <a:schemeClr val="tx1"/>
                </a:solidFill>
                <a:latin typeface="+mn-lt"/>
              </a:defRPr>
            </a:lvl1pPr>
            <a:lvl2pPr marL="457200" indent="0">
              <a:buFontTx/>
              <a:buNone/>
              <a:defRPr sz="1200">
                <a:latin typeface="+mn-lt"/>
              </a:defRPr>
            </a:lvl2pPr>
            <a:lvl3pPr marL="914400" indent="0">
              <a:buFontTx/>
              <a:buNone/>
              <a:defRPr sz="1100">
                <a:latin typeface="+mn-lt"/>
              </a:defRPr>
            </a:lvl3pPr>
            <a:lvl4pPr marL="1371600" indent="0">
              <a:buFontTx/>
              <a:buNone/>
              <a:defRPr sz="1050">
                <a:latin typeface="+mn-lt"/>
              </a:defRPr>
            </a:lvl4pPr>
            <a:lvl5pPr marL="1828800" indent="0">
              <a:buFontTx/>
              <a:buNone/>
              <a:defRPr sz="1050">
                <a:latin typeface="+mn-lt"/>
              </a:defRPr>
            </a:lvl5pPr>
          </a:lstStyle>
          <a:p>
            <a:pPr lvl="0"/>
            <a:r>
              <a:rPr lang="en-US"/>
              <a:t>Please insert Client Logo and adjust Size ...</a:t>
            </a:r>
            <a:endParaRPr lang="en-US" dirty="0"/>
          </a:p>
        </p:txBody>
      </p:sp>
      <p:sp>
        <p:nvSpPr>
          <p:cNvPr id="21" name="Arrow">
            <a:extLst>
              <a:ext uri="{FF2B5EF4-FFF2-40B4-BE49-F238E27FC236}">
                <a16:creationId xmlns:a16="http://schemas.microsoft.com/office/drawing/2014/main" id="{878154B6-A71E-48F0-9E25-7F7D15780A8D}"/>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4" name="SubTitle">
            <a:extLst>
              <a:ext uri="{FF2B5EF4-FFF2-40B4-BE49-F238E27FC236}">
                <a16:creationId xmlns:a16="http://schemas.microsoft.com/office/drawing/2014/main" id="{3D7B2EC1-3D23-4119-9A91-C2AD290EED2B}"/>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5" name="Title">
            <a:extLst>
              <a:ext uri="{FF2B5EF4-FFF2-40B4-BE49-F238E27FC236}">
                <a16:creationId xmlns:a16="http://schemas.microsoft.com/office/drawing/2014/main" id="{9290A670-8F96-4E9C-AEED-240A2F9C7BCF}"/>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393307038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Reference w/o SubTitle">
    <p:bg>
      <p:bgRef idx="1001">
        <a:schemeClr val="bg1"/>
      </p:bgRef>
    </p:bg>
    <p:spTree>
      <p:nvGrpSpPr>
        <p:cNvPr id="1" name=""/>
        <p:cNvGrpSpPr/>
        <p:nvPr/>
      </p:nvGrpSpPr>
      <p:grpSpPr>
        <a:xfrm>
          <a:off x="0" y="0"/>
          <a:ext cx="0" cy="0"/>
          <a:chOff x="0" y="0"/>
          <a:chExt cx="0" cy="0"/>
        </a:xfrm>
      </p:grpSpPr>
      <p:sp>
        <p:nvSpPr>
          <p:cNvPr id="13" name="SlideNumber">
            <a:extLst>
              <a:ext uri="{FF2B5EF4-FFF2-40B4-BE49-F238E27FC236}">
                <a16:creationId xmlns:a16="http://schemas.microsoft.com/office/drawing/2014/main" id="{297AF14A-8111-4679-8D48-E9BB0355F428}"/>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2" name="Footer">
            <a:extLst>
              <a:ext uri="{FF2B5EF4-FFF2-40B4-BE49-F238E27FC236}">
                <a16:creationId xmlns:a16="http://schemas.microsoft.com/office/drawing/2014/main" id="{E681C955-8C9B-42E4-A108-A70CEDCEE3E2}"/>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3" name="ClientBox">
            <a:extLst>
              <a:ext uri="{FF2B5EF4-FFF2-40B4-BE49-F238E27FC236}">
                <a16:creationId xmlns:a16="http://schemas.microsoft.com/office/drawing/2014/main" id="{80BC68BE-A167-4E1D-A054-30BEC0F6330F}"/>
              </a:ext>
            </a:extLst>
          </p:cNvPr>
          <p:cNvSpPr>
            <a:spLocks noGrp="1"/>
          </p:cNvSpPr>
          <p:nvPr>
            <p:ph type="body" sz="quarter" idx="22" hasCustomPrompt="1"/>
          </p:nvPr>
        </p:nvSpPr>
        <p:spPr>
          <a:xfrm>
            <a:off x="6235700" y="2222500"/>
            <a:ext cx="5473700" cy="4165600"/>
          </a:xfrm>
          <a:prstGeom prst="rect">
            <a:avLst/>
          </a:prstGeom>
          <a:solidFill>
            <a:schemeClr val="bg1"/>
          </a:solidFill>
        </p:spPr>
        <p:txBody>
          <a:bodyPr wrap="square" lIns="50800" tIns="50800" rIns="50800" bIns="50800" anchor="t">
            <a:normAutofit/>
          </a:bodyPr>
          <a:lstStyle>
            <a:lvl1pPr marL="0" indent="0" algn="l">
              <a:lnSpc>
                <a:spcPct val="100000"/>
              </a:lnSpc>
              <a:spcBef>
                <a:spcPts val="1800"/>
              </a:spcBef>
              <a:spcAft>
                <a:spcPts val="300"/>
              </a:spcAft>
              <a:buNone/>
              <a:defRPr sz="2000" cap="all" baseline="0">
                <a:solidFill>
                  <a:schemeClr val="tx2"/>
                </a:solidFill>
                <a:latin typeface="+mn-lt"/>
              </a:defRPr>
            </a:lvl1pPr>
            <a:lvl2pPr marL="0" indent="0" algn="l">
              <a:lnSpc>
                <a:spcPct val="100000"/>
              </a:lnSpc>
              <a:spcBef>
                <a:spcPts val="0"/>
              </a:spcBef>
              <a:spcAft>
                <a:spcPts val="0"/>
              </a:spcAft>
              <a:buFont typeface="Arial" panose="020B0604020202020204" pitchFamily="34" charset="0"/>
              <a:buNone/>
              <a:defRPr sz="2000">
                <a:latin typeface="+mn-lt"/>
              </a:defRPr>
            </a:lvl2pPr>
            <a:lvl3pPr marL="914400" indent="0">
              <a:buNone/>
              <a:defRPr sz="1600">
                <a:latin typeface="+mn-lt"/>
              </a:defRPr>
            </a:lvl3pPr>
            <a:lvl4pPr>
              <a:defRPr sz="1400">
                <a:latin typeface="+mn-lt"/>
              </a:defRPr>
            </a:lvl4pPr>
            <a:lvl5pPr>
              <a:defRPr sz="1400">
                <a:latin typeface="+mn-lt"/>
              </a:defRPr>
            </a:lvl5pPr>
          </a:lstStyle>
          <a:p>
            <a:pPr lvl="0"/>
            <a:r>
              <a:rPr lang="en-US" dirty="0"/>
              <a:t>Please insert Headline for Service or Project …</a:t>
            </a:r>
          </a:p>
          <a:p>
            <a:pPr lvl="1"/>
            <a:r>
              <a:rPr lang="en-US" dirty="0"/>
              <a:t>Please insert Description ...</a:t>
            </a:r>
          </a:p>
        </p:txBody>
      </p:sp>
      <p:sp>
        <p:nvSpPr>
          <p:cNvPr id="23" name="BackGroundPicture">
            <a:extLst>
              <a:ext uri="{FF2B5EF4-FFF2-40B4-BE49-F238E27FC236}">
                <a16:creationId xmlns:a16="http://schemas.microsoft.com/office/drawing/2014/main" id="{FEC6ACD7-D63E-4CAF-B593-9175E3D67538}"/>
              </a:ext>
            </a:extLst>
          </p:cNvPr>
          <p:cNvSpPr>
            <a:spLocks noGrp="1"/>
          </p:cNvSpPr>
          <p:nvPr>
            <p:ph type="pic" sz="quarter" idx="23" hasCustomPrompt="1"/>
          </p:nvPr>
        </p:nvSpPr>
        <p:spPr>
          <a:xfrm>
            <a:off x="482600" y="2222500"/>
            <a:ext cx="5473700" cy="4165600"/>
          </a:xfrm>
          <a:custGeom>
            <a:avLst/>
            <a:gdLst>
              <a:gd name="connsiteX0" fmla="*/ 168754 w 5473700"/>
              <a:gd name="connsiteY0" fmla="*/ 3081247 h 4165600"/>
              <a:gd name="connsiteX1" fmla="*/ 168754 w 5473700"/>
              <a:gd name="connsiteY1" fmla="*/ 4014294 h 4165600"/>
              <a:gd name="connsiteX2" fmla="*/ 2026354 w 5473700"/>
              <a:gd name="connsiteY2" fmla="*/ 4014294 h 4165600"/>
              <a:gd name="connsiteX3" fmla="*/ 2026354 w 5473700"/>
              <a:gd name="connsiteY3" fmla="*/ 3081247 h 4165600"/>
              <a:gd name="connsiteX4" fmla="*/ 0 w 5473700"/>
              <a:gd name="connsiteY4" fmla="*/ 0 h 4165600"/>
              <a:gd name="connsiteX5" fmla="*/ 5473700 w 5473700"/>
              <a:gd name="connsiteY5" fmla="*/ 0 h 4165600"/>
              <a:gd name="connsiteX6" fmla="*/ 5473700 w 5473700"/>
              <a:gd name="connsiteY6" fmla="*/ 4165600 h 4165600"/>
              <a:gd name="connsiteX7" fmla="*/ 0 w 5473700"/>
              <a:gd name="connsiteY7" fmla="*/ 4165600 h 416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73700" h="4165600">
                <a:moveTo>
                  <a:pt x="168754" y="3081247"/>
                </a:moveTo>
                <a:lnTo>
                  <a:pt x="168754" y="4014294"/>
                </a:lnTo>
                <a:lnTo>
                  <a:pt x="2026354" y="4014294"/>
                </a:lnTo>
                <a:lnTo>
                  <a:pt x="2026354" y="3081247"/>
                </a:lnTo>
                <a:close/>
                <a:moveTo>
                  <a:pt x="0" y="0"/>
                </a:moveTo>
                <a:lnTo>
                  <a:pt x="5473700" y="0"/>
                </a:lnTo>
                <a:lnTo>
                  <a:pt x="5473700" y="4165600"/>
                </a:lnTo>
                <a:lnTo>
                  <a:pt x="0" y="4165600"/>
                </a:lnTo>
                <a:close/>
              </a:path>
            </a:pathLst>
          </a:custGeom>
          <a:solidFill>
            <a:schemeClr val="bg1">
              <a:lumMod val="85000"/>
            </a:schemeClr>
          </a:solidFill>
        </p:spPr>
        <p:txBody>
          <a:bodyPr wrap="square" lIns="127000" tIns="127000" rIns="50800" bIns="50800" anchor="t">
            <a:noAutofit/>
          </a:bodyPr>
          <a:lstStyle>
            <a:lvl1pPr marL="0" indent="0" algn="l">
              <a:lnSpc>
                <a:spcPct val="100000"/>
              </a:lnSpc>
              <a:spcBef>
                <a:spcPts val="0"/>
              </a:spcBef>
              <a:spcAft>
                <a:spcPts val="0"/>
              </a:spcAft>
              <a:buNone/>
              <a:defRPr sz="1800">
                <a:solidFill>
                  <a:schemeClr val="tx1"/>
                </a:solidFill>
              </a:defRPr>
            </a:lvl1pPr>
          </a:lstStyle>
          <a:p>
            <a:r>
              <a:rPr lang="en-US"/>
              <a:t>Please insert Picture via Drag &amp; Drop or Cut &amp; Paste and put the Picture in the Background ...</a:t>
            </a:r>
            <a:endParaRPr lang="en-US" dirty="0"/>
          </a:p>
        </p:txBody>
      </p:sp>
      <p:sp>
        <p:nvSpPr>
          <p:cNvPr id="19" name="ClientLogo">
            <a:extLst>
              <a:ext uri="{FF2B5EF4-FFF2-40B4-BE49-F238E27FC236}">
                <a16:creationId xmlns:a16="http://schemas.microsoft.com/office/drawing/2014/main" id="{D64883CE-26F3-458E-AED4-6D58C0165E3E}"/>
              </a:ext>
            </a:extLst>
          </p:cNvPr>
          <p:cNvSpPr>
            <a:spLocks noGrp="1"/>
          </p:cNvSpPr>
          <p:nvPr>
            <p:ph sz="quarter" idx="18" hasCustomPrompt="1"/>
          </p:nvPr>
        </p:nvSpPr>
        <p:spPr>
          <a:xfrm>
            <a:off x="774218" y="5391808"/>
            <a:ext cx="1611873" cy="756925"/>
          </a:xfrm>
          <a:prstGeom prst="rect">
            <a:avLst/>
          </a:prstGeom>
          <a:solidFill>
            <a:schemeClr val="bg1"/>
          </a:solidFill>
          <a:ln>
            <a:noFill/>
          </a:ln>
        </p:spPr>
        <p:txBody>
          <a:bodyPr wrap="square" lIns="50800" tIns="50800" rIns="50800" bIns="50800" anchor="ctr" anchorCtr="0">
            <a:noAutofit/>
          </a:bodyPr>
          <a:lstStyle>
            <a:lvl1pPr marL="0" indent="0" algn="ctr">
              <a:lnSpc>
                <a:spcPct val="100000"/>
              </a:lnSpc>
              <a:spcBef>
                <a:spcPts val="0"/>
              </a:spcBef>
              <a:spcAft>
                <a:spcPts val="0"/>
              </a:spcAft>
              <a:buFontTx/>
              <a:buNone/>
              <a:defRPr sz="1600" baseline="0">
                <a:solidFill>
                  <a:schemeClr val="tx1"/>
                </a:solidFill>
                <a:latin typeface="+mn-lt"/>
              </a:defRPr>
            </a:lvl1pPr>
            <a:lvl2pPr marL="457200" indent="0">
              <a:buFontTx/>
              <a:buNone/>
              <a:defRPr sz="1200">
                <a:latin typeface="+mn-lt"/>
              </a:defRPr>
            </a:lvl2pPr>
            <a:lvl3pPr marL="914400" indent="0">
              <a:buFontTx/>
              <a:buNone/>
              <a:defRPr sz="1100">
                <a:latin typeface="+mn-lt"/>
              </a:defRPr>
            </a:lvl3pPr>
            <a:lvl4pPr marL="1371600" indent="0">
              <a:buFontTx/>
              <a:buNone/>
              <a:defRPr sz="1050">
                <a:latin typeface="+mn-lt"/>
              </a:defRPr>
            </a:lvl4pPr>
            <a:lvl5pPr marL="1828800" indent="0">
              <a:buFontTx/>
              <a:buNone/>
              <a:defRPr sz="1050">
                <a:latin typeface="+mn-lt"/>
              </a:defRPr>
            </a:lvl5pPr>
          </a:lstStyle>
          <a:p>
            <a:pPr lvl="0"/>
            <a:r>
              <a:rPr lang="en-US"/>
              <a:t>Please insert Client Logo and adjust Size ...</a:t>
            </a:r>
            <a:endParaRPr lang="en-US" dirty="0"/>
          </a:p>
        </p:txBody>
      </p:sp>
      <p:sp>
        <p:nvSpPr>
          <p:cNvPr id="21" name="Arrow">
            <a:extLst>
              <a:ext uri="{FF2B5EF4-FFF2-40B4-BE49-F238E27FC236}">
                <a16:creationId xmlns:a16="http://schemas.microsoft.com/office/drawing/2014/main" id="{878154B6-A71E-48F0-9E25-7F7D15780A8D}"/>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5" name="Title">
            <a:extLst>
              <a:ext uri="{FF2B5EF4-FFF2-40B4-BE49-F238E27FC236}">
                <a16:creationId xmlns:a16="http://schemas.microsoft.com/office/drawing/2014/main" id="{9290A670-8F96-4E9C-AEED-240A2F9C7BCF}"/>
              </a:ext>
            </a:extLst>
          </p:cNvPr>
          <p:cNvSpPr>
            <a:spLocks noGrp="1"/>
          </p:cNvSpPr>
          <p:nvPr>
            <p:ph type="title" hasCustomPrompt="1"/>
          </p:nvPr>
        </p:nvSpPr>
        <p:spPr>
          <a:xfrm>
            <a:off x="482600" y="8763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229956597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Business Card">
    <p:spTree>
      <p:nvGrpSpPr>
        <p:cNvPr id="1" name=""/>
        <p:cNvGrpSpPr/>
        <p:nvPr/>
      </p:nvGrpSpPr>
      <p:grpSpPr>
        <a:xfrm>
          <a:off x="0" y="0"/>
          <a:ext cx="0" cy="0"/>
          <a:chOff x="0" y="0"/>
          <a:chExt cx="0" cy="0"/>
        </a:xfrm>
      </p:grpSpPr>
      <p:sp>
        <p:nvSpPr>
          <p:cNvPr id="31" name="SlideNumber">
            <a:extLst>
              <a:ext uri="{FF2B5EF4-FFF2-40B4-BE49-F238E27FC236}">
                <a16:creationId xmlns:a16="http://schemas.microsoft.com/office/drawing/2014/main" id="{3BC560C3-67FC-479B-824E-4856CC504B7E}"/>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55" name="Footer">
            <a:extLst>
              <a:ext uri="{FF2B5EF4-FFF2-40B4-BE49-F238E27FC236}">
                <a16:creationId xmlns:a16="http://schemas.microsoft.com/office/drawing/2014/main" id="{40CAD8DA-5253-4FC9-BECD-4BD1C075BCB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4" name="Border 1">
            <a:extLst>
              <a:ext uri="{FF2B5EF4-FFF2-40B4-BE49-F238E27FC236}">
                <a16:creationId xmlns:a16="http://schemas.microsoft.com/office/drawing/2014/main" id="{C36B81EC-59A2-4688-B508-990A24727449}"/>
              </a:ext>
            </a:extLst>
          </p:cNvPr>
          <p:cNvSpPr/>
          <p:nvPr userDrawn="1"/>
        </p:nvSpPr>
        <p:spPr>
          <a:xfrm>
            <a:off x="476255" y="2596518"/>
            <a:ext cx="3728797" cy="239479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latin typeface="+mn-lt"/>
            </a:endParaRPr>
          </a:p>
        </p:txBody>
      </p:sp>
      <p:sp>
        <p:nvSpPr>
          <p:cNvPr id="16" name="Address 1">
            <a:extLst>
              <a:ext uri="{FF2B5EF4-FFF2-40B4-BE49-F238E27FC236}">
                <a16:creationId xmlns:a16="http://schemas.microsoft.com/office/drawing/2014/main" id="{6279D829-F0CA-4695-A32D-1AFE5E5CA3B4}"/>
              </a:ext>
            </a:extLst>
          </p:cNvPr>
          <p:cNvSpPr>
            <a:spLocks noGrp="1"/>
          </p:cNvSpPr>
          <p:nvPr>
            <p:ph type="body" sz="quarter" idx="30" hasCustomPrompt="1"/>
          </p:nvPr>
        </p:nvSpPr>
        <p:spPr>
          <a:xfrm>
            <a:off x="706120" y="4665979"/>
            <a:ext cx="3276600" cy="218719"/>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cap="all" baseline="0">
                <a:solidFill>
                  <a:schemeClr val="tx1"/>
                </a:solidFill>
                <a:latin typeface="+mn-lt"/>
              </a:defRPr>
            </a:lvl1pPr>
            <a:lvl2pPr marL="457200" indent="0">
              <a:buFontTx/>
              <a:buNone/>
              <a:defRPr sz="800"/>
            </a:lvl2pPr>
            <a:lvl3pPr marL="914400" indent="0">
              <a:buFontTx/>
              <a:buNone/>
              <a:defRPr sz="800"/>
            </a:lvl3pPr>
            <a:lvl4pPr marL="1371600" indent="0">
              <a:buFontTx/>
              <a:buNone/>
              <a:defRPr sz="800"/>
            </a:lvl4pPr>
            <a:lvl5pPr marL="1828800" indent="0">
              <a:buFontTx/>
              <a:buNone/>
              <a:defRPr sz="800"/>
            </a:lvl5pPr>
          </a:lstStyle>
          <a:p>
            <a:pPr lvl="0"/>
            <a:r>
              <a:rPr lang="en-US"/>
              <a:t>Please insert Company, Address, ZIP Code &amp; City, Mark Company in Blue, Separate with  " | "...</a:t>
            </a:r>
            <a:endParaRPr lang="en-US" dirty="0"/>
          </a:p>
        </p:txBody>
      </p:sp>
      <p:sp>
        <p:nvSpPr>
          <p:cNvPr id="14" name="Url 1">
            <a:extLst>
              <a:ext uri="{FF2B5EF4-FFF2-40B4-BE49-F238E27FC236}">
                <a16:creationId xmlns:a16="http://schemas.microsoft.com/office/drawing/2014/main" id="{C85502DC-FE52-4CF1-A334-382E92268E18}"/>
              </a:ext>
            </a:extLst>
          </p:cNvPr>
          <p:cNvSpPr>
            <a:spLocks noGrp="1"/>
          </p:cNvSpPr>
          <p:nvPr>
            <p:ph type="body" sz="quarter" idx="29" hasCustomPrompt="1"/>
          </p:nvPr>
        </p:nvSpPr>
        <p:spPr>
          <a:xfrm>
            <a:off x="706120" y="4399280"/>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12" name="Mail 1">
            <a:extLst>
              <a:ext uri="{FF2B5EF4-FFF2-40B4-BE49-F238E27FC236}">
                <a16:creationId xmlns:a16="http://schemas.microsoft.com/office/drawing/2014/main" id="{B31E25D0-F300-4111-B287-BB35D5FA2E37}"/>
              </a:ext>
            </a:extLst>
          </p:cNvPr>
          <p:cNvSpPr>
            <a:spLocks noGrp="1"/>
          </p:cNvSpPr>
          <p:nvPr>
            <p:ph type="body" sz="quarter" idx="28" hasCustomPrompt="1"/>
          </p:nvPr>
        </p:nvSpPr>
        <p:spPr>
          <a:xfrm>
            <a:off x="706120" y="4263814"/>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10" name="Mobile 1">
            <a:extLst>
              <a:ext uri="{FF2B5EF4-FFF2-40B4-BE49-F238E27FC236}">
                <a16:creationId xmlns:a16="http://schemas.microsoft.com/office/drawing/2014/main" id="{43256AB6-67D3-4B3A-8E07-D09C1CCE6855}"/>
              </a:ext>
            </a:extLst>
          </p:cNvPr>
          <p:cNvSpPr>
            <a:spLocks noGrp="1"/>
          </p:cNvSpPr>
          <p:nvPr>
            <p:ph type="body" sz="quarter" idx="27" hasCustomPrompt="1"/>
          </p:nvPr>
        </p:nvSpPr>
        <p:spPr>
          <a:xfrm>
            <a:off x="845820" y="4128347"/>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None/>
              <a:defRPr sz="800">
                <a:solidFill>
                  <a:schemeClr val="tx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Please insert Mobile ...</a:t>
            </a:r>
            <a:endParaRPr lang="en-US" dirty="0"/>
          </a:p>
        </p:txBody>
      </p:sp>
      <p:sp>
        <p:nvSpPr>
          <p:cNvPr id="47" name="Mobile Text 1"/>
          <p:cNvSpPr/>
          <p:nvPr/>
        </p:nvSpPr>
        <p:spPr>
          <a:xfrm>
            <a:off x="705153" y="4128347"/>
            <a:ext cx="126226" cy="12436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M:</a:t>
            </a:r>
          </a:p>
        </p:txBody>
      </p:sp>
      <p:sp>
        <p:nvSpPr>
          <p:cNvPr id="8" name="Phone 1">
            <a:extLst>
              <a:ext uri="{FF2B5EF4-FFF2-40B4-BE49-F238E27FC236}">
                <a16:creationId xmlns:a16="http://schemas.microsoft.com/office/drawing/2014/main" id="{E0129146-006B-4B19-9D42-BB7E1B8BD35E}"/>
              </a:ext>
            </a:extLst>
          </p:cNvPr>
          <p:cNvSpPr>
            <a:spLocks noGrp="1"/>
          </p:cNvSpPr>
          <p:nvPr>
            <p:ph type="body" sz="quarter" idx="26" hasCustomPrompt="1"/>
          </p:nvPr>
        </p:nvSpPr>
        <p:spPr>
          <a:xfrm>
            <a:off x="845820" y="3992880"/>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49" name="Phone Text 1"/>
          <p:cNvSpPr/>
          <p:nvPr/>
        </p:nvSpPr>
        <p:spPr>
          <a:xfrm>
            <a:off x="705153" y="3992880"/>
            <a:ext cx="126225" cy="12700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T:</a:t>
            </a:r>
          </a:p>
        </p:txBody>
      </p:sp>
      <p:grpSp>
        <p:nvGrpSpPr>
          <p:cNvPr id="59" name="ArrowAndLineCard 1">
            <a:extLst>
              <a:ext uri="{FF2B5EF4-FFF2-40B4-BE49-F238E27FC236}">
                <a16:creationId xmlns:a16="http://schemas.microsoft.com/office/drawing/2014/main" id="{640DDB77-274B-4B59-BC6F-CF9949C644C3}"/>
              </a:ext>
            </a:extLst>
          </p:cNvPr>
          <p:cNvGrpSpPr/>
          <p:nvPr userDrawn="1"/>
        </p:nvGrpSpPr>
        <p:grpSpPr>
          <a:xfrm>
            <a:off x="698745" y="3670266"/>
            <a:ext cx="720000" cy="216000"/>
            <a:chOff x="720000" y="1476000"/>
            <a:chExt cx="720000" cy="216000"/>
          </a:xfrm>
        </p:grpSpPr>
        <p:cxnSp>
          <p:nvCxnSpPr>
            <p:cNvPr id="60" name="Line">
              <a:extLst>
                <a:ext uri="{FF2B5EF4-FFF2-40B4-BE49-F238E27FC236}">
                  <a16:creationId xmlns:a16="http://schemas.microsoft.com/office/drawing/2014/main" id="{F14FC6D9-E466-47CB-B510-1FA769DFD4B3}"/>
                </a:ext>
              </a:extLst>
            </p:cNvPr>
            <p:cNvCxnSpPr/>
            <p:nvPr userDrawn="1"/>
          </p:nvCxnSpPr>
          <p:spPr>
            <a:xfrm>
              <a:off x="720000" y="1476000"/>
              <a:ext cx="720000" cy="0"/>
            </a:xfrm>
            <a:prstGeom prst="line">
              <a:avLst/>
            </a:prstGeom>
            <a:ln w="6350">
              <a:solidFill>
                <a:srgbClr val="58585A"/>
              </a:solidFill>
            </a:ln>
          </p:spPr>
          <p:style>
            <a:lnRef idx="1">
              <a:schemeClr val="accent1"/>
            </a:lnRef>
            <a:fillRef idx="0">
              <a:schemeClr val="accent1"/>
            </a:fillRef>
            <a:effectRef idx="0">
              <a:schemeClr val="accent1"/>
            </a:effectRef>
            <a:fontRef idx="minor">
              <a:schemeClr val="tx1"/>
            </a:fontRef>
          </p:style>
        </p:cxnSp>
        <p:sp>
          <p:nvSpPr>
            <p:cNvPr id="61" name="Arrow">
              <a:extLst>
                <a:ext uri="{FF2B5EF4-FFF2-40B4-BE49-F238E27FC236}">
                  <a16:creationId xmlns:a16="http://schemas.microsoft.com/office/drawing/2014/main" id="{052C9FDA-EF73-4154-BBFA-B15FD5EAD092}"/>
                </a:ext>
              </a:extLst>
            </p:cNvPr>
            <p:cNvSpPr>
              <a:spLocks noChangeAspect="1"/>
            </p:cNvSpPr>
            <p:nvPr userDrawn="1"/>
          </p:nvSpPr>
          <p:spPr>
            <a:xfrm flipV="1">
              <a:off x="1008000" y="15840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grpSp>
      <p:sp>
        <p:nvSpPr>
          <p:cNvPr id="6" name="Function 1">
            <a:extLst>
              <a:ext uri="{FF2B5EF4-FFF2-40B4-BE49-F238E27FC236}">
                <a16:creationId xmlns:a16="http://schemas.microsoft.com/office/drawing/2014/main" id="{492A0789-BBB9-4C36-BBFB-4D744D6F1BA4}"/>
              </a:ext>
            </a:extLst>
          </p:cNvPr>
          <p:cNvSpPr>
            <a:spLocks noGrp="1"/>
          </p:cNvSpPr>
          <p:nvPr>
            <p:ph type="body" sz="quarter" idx="25" hasCustomPrompt="1"/>
          </p:nvPr>
        </p:nvSpPr>
        <p:spPr>
          <a:xfrm>
            <a:off x="706120" y="3497580"/>
            <a:ext cx="2781300" cy="1651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900" cap="all" baseline="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Function ...</a:t>
            </a:r>
            <a:endParaRPr lang="en-US" dirty="0"/>
          </a:p>
        </p:txBody>
      </p:sp>
      <p:sp>
        <p:nvSpPr>
          <p:cNvPr id="3" name="Name 1">
            <a:extLst>
              <a:ext uri="{FF2B5EF4-FFF2-40B4-BE49-F238E27FC236}">
                <a16:creationId xmlns:a16="http://schemas.microsoft.com/office/drawing/2014/main" id="{8318C25E-B7C4-4C85-927A-65A50CD55608}"/>
              </a:ext>
            </a:extLst>
          </p:cNvPr>
          <p:cNvSpPr>
            <a:spLocks noGrp="1"/>
          </p:cNvSpPr>
          <p:nvPr>
            <p:ph type="body" sz="quarter" idx="24" hasCustomPrompt="1"/>
          </p:nvPr>
        </p:nvSpPr>
        <p:spPr>
          <a:xfrm>
            <a:off x="706120" y="3243580"/>
            <a:ext cx="2781300"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4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Name ...</a:t>
            </a:r>
            <a:endParaRPr lang="en-US" dirty="0"/>
          </a:p>
        </p:txBody>
      </p:sp>
      <p:sp>
        <p:nvSpPr>
          <p:cNvPr id="41" name="Arrow">
            <a:extLst>
              <a:ext uri="{FF2B5EF4-FFF2-40B4-BE49-F238E27FC236}">
                <a16:creationId xmlns:a16="http://schemas.microsoft.com/office/drawing/2014/main" id="{4149BE91-4DA0-444C-8724-7EFDE0F2895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32" name="SubTitle">
            <a:extLst>
              <a:ext uri="{FF2B5EF4-FFF2-40B4-BE49-F238E27FC236}">
                <a16:creationId xmlns:a16="http://schemas.microsoft.com/office/drawing/2014/main" id="{03885E22-6718-4B95-9939-CF7DA60E8289}"/>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34" name="Title">
            <a:extLst>
              <a:ext uri="{FF2B5EF4-FFF2-40B4-BE49-F238E27FC236}">
                <a16:creationId xmlns:a16="http://schemas.microsoft.com/office/drawing/2014/main" id="{0DDF91F4-9787-404F-B1BB-B381DDB7DB8D}"/>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grpSp>
        <p:nvGrpSpPr>
          <p:cNvPr id="2" name="Group 1">
            <a:extLst>
              <a:ext uri="{FF2B5EF4-FFF2-40B4-BE49-F238E27FC236}">
                <a16:creationId xmlns:a16="http://schemas.microsoft.com/office/drawing/2014/main" id="{F83BD5F8-97A2-AFB4-EC00-330AE2BD3451}"/>
              </a:ext>
            </a:extLst>
          </p:cNvPr>
          <p:cNvGrpSpPr>
            <a:grpSpLocks noChangeAspect="1"/>
          </p:cNvGrpSpPr>
          <p:nvPr userDrawn="1"/>
        </p:nvGrpSpPr>
        <p:grpSpPr bwMode="auto">
          <a:xfrm>
            <a:off x="2896620" y="2754851"/>
            <a:ext cx="1080000" cy="150909"/>
            <a:chOff x="0" y="0"/>
            <a:chExt cx="2903" cy="405"/>
          </a:xfrm>
        </p:grpSpPr>
        <p:sp>
          <p:nvSpPr>
            <p:cNvPr id="4" name="Freeform 5">
              <a:extLst>
                <a:ext uri="{FF2B5EF4-FFF2-40B4-BE49-F238E27FC236}">
                  <a16:creationId xmlns:a16="http://schemas.microsoft.com/office/drawing/2014/main" id="{DE96444C-0CA2-C765-AF4C-34D454A823C3}"/>
                </a:ext>
              </a:extLst>
            </p:cNvPr>
            <p:cNvSpPr>
              <a:spLocks noEditPoints="1"/>
            </p:cNvSpPr>
            <p:nvPr userDrawn="1"/>
          </p:nvSpPr>
          <p:spPr bwMode="auto">
            <a:xfrm>
              <a:off x="0" y="0"/>
              <a:ext cx="810" cy="402"/>
            </a:xfrm>
            <a:custGeom>
              <a:avLst/>
              <a:gdLst>
                <a:gd name="T0" fmla="*/ 6978 w 13488"/>
                <a:gd name="T1" fmla="*/ 5548 h 6688"/>
                <a:gd name="T2" fmla="*/ 6315 w 13488"/>
                <a:gd name="T3" fmla="*/ 5059 h 6688"/>
                <a:gd name="T4" fmla="*/ 6794 w 13488"/>
                <a:gd name="T5" fmla="*/ 4568 h 6688"/>
                <a:gd name="T6" fmla="*/ 7615 w 13488"/>
                <a:gd name="T7" fmla="*/ 5286 h 6688"/>
                <a:gd name="T8" fmla="*/ 6978 w 13488"/>
                <a:gd name="T9" fmla="*/ 5548 h 6688"/>
                <a:gd name="T10" fmla="*/ 7017 w 13488"/>
                <a:gd name="T11" fmla="*/ 1743 h 6688"/>
                <a:gd name="T12" fmla="*/ 7486 w 13488"/>
                <a:gd name="T13" fmla="*/ 2115 h 6688"/>
                <a:gd name="T14" fmla="*/ 7011 w 13488"/>
                <a:gd name="T15" fmla="*/ 2741 h 6688"/>
                <a:gd name="T16" fmla="*/ 6522 w 13488"/>
                <a:gd name="T17" fmla="*/ 2121 h 6688"/>
                <a:gd name="T18" fmla="*/ 7017 w 13488"/>
                <a:gd name="T19" fmla="*/ 1743 h 6688"/>
                <a:gd name="T20" fmla="*/ 12287 w 13488"/>
                <a:gd name="T21" fmla="*/ 4725 h 6688"/>
                <a:gd name="T22" fmla="*/ 12287 w 13488"/>
                <a:gd name="T23" fmla="*/ 3104 h 6688"/>
                <a:gd name="T24" fmla="*/ 13366 w 13488"/>
                <a:gd name="T25" fmla="*/ 3104 h 6688"/>
                <a:gd name="T26" fmla="*/ 13366 w 13488"/>
                <a:gd name="T27" fmla="*/ 1916 h 6688"/>
                <a:gd name="T28" fmla="*/ 12287 w 13488"/>
                <a:gd name="T29" fmla="*/ 1916 h 6688"/>
                <a:gd name="T30" fmla="*/ 12287 w 13488"/>
                <a:gd name="T31" fmla="*/ 0 h 6688"/>
                <a:gd name="T32" fmla="*/ 10431 w 13488"/>
                <a:gd name="T33" fmla="*/ 962 h 6688"/>
                <a:gd name="T34" fmla="*/ 10431 w 13488"/>
                <a:gd name="T35" fmla="*/ 1916 h 6688"/>
                <a:gd name="T36" fmla="*/ 9398 w 13488"/>
                <a:gd name="T37" fmla="*/ 1916 h 6688"/>
                <a:gd name="T38" fmla="*/ 9398 w 13488"/>
                <a:gd name="T39" fmla="*/ 3104 h 6688"/>
                <a:gd name="T40" fmla="*/ 10431 w 13488"/>
                <a:gd name="T41" fmla="*/ 3104 h 6688"/>
                <a:gd name="T42" fmla="*/ 10431 w 13488"/>
                <a:gd name="T43" fmla="*/ 4983 h 6688"/>
                <a:gd name="T44" fmla="*/ 10473 w 13488"/>
                <a:gd name="T45" fmla="*/ 5569 h 6688"/>
                <a:gd name="T46" fmla="*/ 8190 w 13488"/>
                <a:gd name="T47" fmla="*/ 3606 h 6688"/>
                <a:gd name="T48" fmla="*/ 9008 w 13488"/>
                <a:gd name="T49" fmla="*/ 2279 h 6688"/>
                <a:gd name="T50" fmla="*/ 7013 w 13488"/>
                <a:gd name="T51" fmla="*/ 916 h 6688"/>
                <a:gd name="T52" fmla="*/ 4957 w 13488"/>
                <a:gd name="T53" fmla="*/ 2262 h 6688"/>
                <a:gd name="T54" fmla="*/ 5757 w 13488"/>
                <a:gd name="T55" fmla="*/ 3707 h 6688"/>
                <a:gd name="T56" fmla="*/ 4653 w 13488"/>
                <a:gd name="T57" fmla="*/ 4542 h 6688"/>
                <a:gd name="T58" fmla="*/ 3737 w 13488"/>
                <a:gd name="T59" fmla="*/ 3684 h 6688"/>
                <a:gd name="T60" fmla="*/ 1817 w 13488"/>
                <a:gd name="T61" fmla="*/ 2965 h 6688"/>
                <a:gd name="T62" fmla="*/ 2262 w 13488"/>
                <a:gd name="T63" fmla="*/ 2529 h 6688"/>
                <a:gd name="T64" fmla="*/ 2758 w 13488"/>
                <a:gd name="T65" fmla="*/ 2705 h 6688"/>
                <a:gd name="T66" fmla="*/ 2877 w 13488"/>
                <a:gd name="T67" fmla="*/ 3115 h 6688"/>
                <a:gd name="T68" fmla="*/ 4641 w 13488"/>
                <a:gd name="T69" fmla="*/ 3115 h 6688"/>
                <a:gd name="T70" fmla="*/ 2331 w 13488"/>
                <a:gd name="T71" fmla="*/ 1451 h 6688"/>
                <a:gd name="T72" fmla="*/ 59 w 13488"/>
                <a:gd name="T73" fmla="*/ 2997 h 6688"/>
                <a:gd name="T74" fmla="*/ 2968 w 13488"/>
                <a:gd name="T75" fmla="*/ 5147 h 6688"/>
                <a:gd name="T76" fmla="*/ 2341 w 13488"/>
                <a:gd name="T77" fmla="*/ 5603 h 6688"/>
                <a:gd name="T78" fmla="*/ 1900 w 13488"/>
                <a:gd name="T79" fmla="*/ 5376 h 6688"/>
                <a:gd name="T80" fmla="*/ 1773 w 13488"/>
                <a:gd name="T81" fmla="*/ 4931 h 6688"/>
                <a:gd name="T82" fmla="*/ 11 w 13488"/>
                <a:gd name="T83" fmla="*/ 4931 h 6688"/>
                <a:gd name="T84" fmla="*/ 2381 w 13488"/>
                <a:gd name="T85" fmla="*/ 6688 h 6688"/>
                <a:gd name="T86" fmla="*/ 4645 w 13488"/>
                <a:gd name="T87" fmla="*/ 5542 h 6688"/>
                <a:gd name="T88" fmla="*/ 4885 w 13488"/>
                <a:gd name="T89" fmla="*/ 5958 h 6688"/>
                <a:gd name="T90" fmla="*/ 6724 w 13488"/>
                <a:gd name="T91" fmla="*/ 6682 h 6688"/>
                <a:gd name="T92" fmla="*/ 8425 w 13488"/>
                <a:gd name="T93" fmla="*/ 6000 h 6688"/>
                <a:gd name="T94" fmla="*/ 9190 w 13488"/>
                <a:gd name="T95" fmla="*/ 6688 h 6688"/>
                <a:gd name="T96" fmla="*/ 11316 w 13488"/>
                <a:gd name="T97" fmla="*/ 6686 h 6688"/>
                <a:gd name="T98" fmla="*/ 11318 w 13488"/>
                <a:gd name="T99" fmla="*/ 6688 h 6688"/>
                <a:gd name="T100" fmla="*/ 13480 w 13488"/>
                <a:gd name="T101" fmla="*/ 6688 h 6688"/>
                <a:gd name="T102" fmla="*/ 13488 w 13488"/>
                <a:gd name="T103" fmla="*/ 5681 h 6688"/>
                <a:gd name="T104" fmla="*/ 12287 w 13488"/>
                <a:gd name="T105" fmla="*/ 4725 h 6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488" h="6688">
                  <a:moveTo>
                    <a:pt x="6978" y="5548"/>
                  </a:moveTo>
                  <a:cubicBezTo>
                    <a:pt x="6509" y="5548"/>
                    <a:pt x="6315" y="5275"/>
                    <a:pt x="6315" y="5059"/>
                  </a:cubicBezTo>
                  <a:cubicBezTo>
                    <a:pt x="6315" y="4878"/>
                    <a:pt x="6386" y="4752"/>
                    <a:pt x="6794" y="4568"/>
                  </a:cubicBezTo>
                  <a:lnTo>
                    <a:pt x="7615" y="5286"/>
                  </a:lnTo>
                  <a:cubicBezTo>
                    <a:pt x="7459" y="5473"/>
                    <a:pt x="7203" y="5548"/>
                    <a:pt x="6978" y="5548"/>
                  </a:cubicBezTo>
                  <a:close/>
                  <a:moveTo>
                    <a:pt x="7017" y="1743"/>
                  </a:moveTo>
                  <a:cubicBezTo>
                    <a:pt x="7265" y="1743"/>
                    <a:pt x="7490" y="1876"/>
                    <a:pt x="7486" y="2115"/>
                  </a:cubicBezTo>
                  <a:cubicBezTo>
                    <a:pt x="7482" y="2335"/>
                    <a:pt x="7136" y="2650"/>
                    <a:pt x="7011" y="2741"/>
                  </a:cubicBezTo>
                  <a:cubicBezTo>
                    <a:pt x="6557" y="2392"/>
                    <a:pt x="6522" y="2228"/>
                    <a:pt x="6522" y="2121"/>
                  </a:cubicBezTo>
                  <a:cubicBezTo>
                    <a:pt x="6522" y="1901"/>
                    <a:pt x="6755" y="1743"/>
                    <a:pt x="7017" y="1743"/>
                  </a:cubicBezTo>
                  <a:close/>
                  <a:moveTo>
                    <a:pt x="12287" y="4725"/>
                  </a:moveTo>
                  <a:lnTo>
                    <a:pt x="12287" y="3104"/>
                  </a:lnTo>
                  <a:lnTo>
                    <a:pt x="13366" y="3104"/>
                  </a:lnTo>
                  <a:lnTo>
                    <a:pt x="13366" y="1916"/>
                  </a:lnTo>
                  <a:lnTo>
                    <a:pt x="12287" y="1916"/>
                  </a:lnTo>
                  <a:lnTo>
                    <a:pt x="12287" y="0"/>
                  </a:lnTo>
                  <a:lnTo>
                    <a:pt x="10431" y="962"/>
                  </a:lnTo>
                  <a:lnTo>
                    <a:pt x="10431" y="1916"/>
                  </a:lnTo>
                  <a:lnTo>
                    <a:pt x="9398" y="1916"/>
                  </a:lnTo>
                  <a:lnTo>
                    <a:pt x="9398" y="3104"/>
                  </a:lnTo>
                  <a:lnTo>
                    <a:pt x="10431" y="3104"/>
                  </a:lnTo>
                  <a:lnTo>
                    <a:pt x="10431" y="4983"/>
                  </a:lnTo>
                  <a:cubicBezTo>
                    <a:pt x="10431" y="5206"/>
                    <a:pt x="10446" y="5401"/>
                    <a:pt x="10473" y="5569"/>
                  </a:cubicBezTo>
                  <a:lnTo>
                    <a:pt x="8190" y="3606"/>
                  </a:lnTo>
                  <a:cubicBezTo>
                    <a:pt x="8600" y="3310"/>
                    <a:pt x="9008" y="2936"/>
                    <a:pt x="9008" y="2279"/>
                  </a:cubicBezTo>
                  <a:cubicBezTo>
                    <a:pt x="9008" y="1008"/>
                    <a:pt x="7536" y="916"/>
                    <a:pt x="7013" y="916"/>
                  </a:cubicBezTo>
                  <a:cubicBezTo>
                    <a:pt x="5922" y="916"/>
                    <a:pt x="4962" y="1393"/>
                    <a:pt x="4957" y="2262"/>
                  </a:cubicBezTo>
                  <a:cubicBezTo>
                    <a:pt x="4955" y="2928"/>
                    <a:pt x="5514" y="3493"/>
                    <a:pt x="5757" y="3707"/>
                  </a:cubicBezTo>
                  <a:cubicBezTo>
                    <a:pt x="5389" y="3862"/>
                    <a:pt x="4866" y="4028"/>
                    <a:pt x="4653" y="4542"/>
                  </a:cubicBezTo>
                  <a:cubicBezTo>
                    <a:pt x="4520" y="4072"/>
                    <a:pt x="4187" y="3828"/>
                    <a:pt x="3737" y="3684"/>
                  </a:cubicBezTo>
                  <a:cubicBezTo>
                    <a:pt x="2571" y="3318"/>
                    <a:pt x="1817" y="3331"/>
                    <a:pt x="1817" y="2965"/>
                  </a:cubicBezTo>
                  <a:cubicBezTo>
                    <a:pt x="1817" y="2680"/>
                    <a:pt x="1990" y="2529"/>
                    <a:pt x="2262" y="2529"/>
                  </a:cubicBezTo>
                  <a:cubicBezTo>
                    <a:pt x="2519" y="2529"/>
                    <a:pt x="2662" y="2596"/>
                    <a:pt x="2758" y="2705"/>
                  </a:cubicBezTo>
                  <a:cubicBezTo>
                    <a:pt x="2848" y="2804"/>
                    <a:pt x="2877" y="2947"/>
                    <a:pt x="2877" y="3115"/>
                  </a:cubicBezTo>
                  <a:lnTo>
                    <a:pt x="4641" y="3115"/>
                  </a:lnTo>
                  <a:cubicBezTo>
                    <a:pt x="4564" y="1741"/>
                    <a:pt x="3497" y="1451"/>
                    <a:pt x="2331" y="1451"/>
                  </a:cubicBezTo>
                  <a:cubicBezTo>
                    <a:pt x="1352" y="1451"/>
                    <a:pt x="59" y="1771"/>
                    <a:pt x="59" y="2997"/>
                  </a:cubicBezTo>
                  <a:cubicBezTo>
                    <a:pt x="59" y="4792"/>
                    <a:pt x="2968" y="4269"/>
                    <a:pt x="2968" y="5147"/>
                  </a:cubicBezTo>
                  <a:cubicBezTo>
                    <a:pt x="2968" y="5464"/>
                    <a:pt x="2704" y="5603"/>
                    <a:pt x="2341" y="5603"/>
                  </a:cubicBezTo>
                  <a:cubicBezTo>
                    <a:pt x="2164" y="5603"/>
                    <a:pt x="2008" y="5502"/>
                    <a:pt x="1900" y="5376"/>
                  </a:cubicBezTo>
                  <a:cubicBezTo>
                    <a:pt x="1794" y="5248"/>
                    <a:pt x="1744" y="5078"/>
                    <a:pt x="1773" y="4931"/>
                  </a:cubicBezTo>
                  <a:lnTo>
                    <a:pt x="11" y="4931"/>
                  </a:lnTo>
                  <a:cubicBezTo>
                    <a:pt x="0" y="6443"/>
                    <a:pt x="1175" y="6688"/>
                    <a:pt x="2381" y="6688"/>
                  </a:cubicBezTo>
                  <a:cubicBezTo>
                    <a:pt x="3347" y="6688"/>
                    <a:pt x="4372" y="6441"/>
                    <a:pt x="4645" y="5542"/>
                  </a:cubicBezTo>
                  <a:cubicBezTo>
                    <a:pt x="4714" y="5725"/>
                    <a:pt x="4812" y="5861"/>
                    <a:pt x="4885" y="5958"/>
                  </a:cubicBezTo>
                  <a:cubicBezTo>
                    <a:pt x="5355" y="6569"/>
                    <a:pt x="6224" y="6682"/>
                    <a:pt x="6724" y="6682"/>
                  </a:cubicBezTo>
                  <a:cubicBezTo>
                    <a:pt x="7771" y="6682"/>
                    <a:pt x="8102" y="6266"/>
                    <a:pt x="8425" y="6000"/>
                  </a:cubicBezTo>
                  <a:lnTo>
                    <a:pt x="9190" y="6688"/>
                  </a:lnTo>
                  <a:lnTo>
                    <a:pt x="11316" y="6686"/>
                  </a:lnTo>
                  <a:cubicBezTo>
                    <a:pt x="11318" y="6686"/>
                    <a:pt x="11318" y="6688"/>
                    <a:pt x="11318" y="6688"/>
                  </a:cubicBezTo>
                  <a:lnTo>
                    <a:pt x="13480" y="6688"/>
                  </a:lnTo>
                  <a:lnTo>
                    <a:pt x="13488" y="5681"/>
                  </a:lnTo>
                  <a:cubicBezTo>
                    <a:pt x="13272" y="5710"/>
                    <a:pt x="12297" y="5636"/>
                    <a:pt x="12287" y="4725"/>
                  </a:cubicBezTo>
                  <a:close/>
                </a:path>
              </a:pathLst>
            </a:custGeom>
            <a:solidFill>
              <a:srgbClr val="00508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5" name="Freeform 6">
              <a:extLst>
                <a:ext uri="{FF2B5EF4-FFF2-40B4-BE49-F238E27FC236}">
                  <a16:creationId xmlns:a16="http://schemas.microsoft.com/office/drawing/2014/main" id="{EA188EFD-6F67-3863-F10D-421C1C32E45C}"/>
                </a:ext>
              </a:extLst>
            </p:cNvPr>
            <p:cNvSpPr>
              <a:spLocks/>
            </p:cNvSpPr>
            <p:nvPr userDrawn="1"/>
          </p:nvSpPr>
          <p:spPr bwMode="auto">
            <a:xfrm>
              <a:off x="2007" y="319"/>
              <a:ext cx="87" cy="83"/>
            </a:xfrm>
            <a:custGeom>
              <a:avLst/>
              <a:gdLst>
                <a:gd name="T0" fmla="*/ 0 w 87"/>
                <a:gd name="T1" fmla="*/ 83 h 83"/>
                <a:gd name="T2" fmla="*/ 87 w 87"/>
                <a:gd name="T3" fmla="*/ 83 h 83"/>
                <a:gd name="T4" fmla="*/ 43 w 87"/>
                <a:gd name="T5" fmla="*/ 0 h 83"/>
                <a:gd name="T6" fmla="*/ 0 w 87"/>
                <a:gd name="T7" fmla="*/ 83 h 83"/>
              </a:gdLst>
              <a:ahLst/>
              <a:cxnLst>
                <a:cxn ang="0">
                  <a:pos x="T0" y="T1"/>
                </a:cxn>
                <a:cxn ang="0">
                  <a:pos x="T2" y="T3"/>
                </a:cxn>
                <a:cxn ang="0">
                  <a:pos x="T4" y="T5"/>
                </a:cxn>
                <a:cxn ang="0">
                  <a:pos x="T6" y="T7"/>
                </a:cxn>
              </a:cxnLst>
              <a:rect l="0" t="0" r="r" b="b"/>
              <a:pathLst>
                <a:path w="87" h="83">
                  <a:moveTo>
                    <a:pt x="0" y="83"/>
                  </a:moveTo>
                  <a:lnTo>
                    <a:pt x="87" y="83"/>
                  </a:lnTo>
                  <a:lnTo>
                    <a:pt x="43" y="0"/>
                  </a:lnTo>
                  <a:lnTo>
                    <a:pt x="0" y="83"/>
                  </a:lnTo>
                  <a:close/>
                </a:path>
              </a:pathLst>
            </a:custGeom>
            <a:solidFill>
              <a:srgbClr val="005083"/>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7" name="Rectangle 6">
              <a:extLst>
                <a:ext uri="{FF2B5EF4-FFF2-40B4-BE49-F238E27FC236}">
                  <a16:creationId xmlns:a16="http://schemas.microsoft.com/office/drawing/2014/main" id="{58052280-281B-2AA6-2A86-DBE896BA1821}"/>
                </a:ext>
              </a:extLst>
            </p:cNvPr>
            <p:cNvSpPr>
              <a:spLocks noChangeArrowheads="1"/>
            </p:cNvSpPr>
            <p:nvPr userDrawn="1"/>
          </p:nvSpPr>
          <p:spPr bwMode="auto">
            <a:xfrm>
              <a:off x="930" y="59"/>
              <a:ext cx="74" cy="343"/>
            </a:xfrm>
            <a:prstGeom prst="rect">
              <a:avLst/>
            </a:prstGeom>
            <a:solidFill>
              <a:srgbClr val="009EE0"/>
            </a:solidFill>
            <a:ln w="9525">
              <a:noFill/>
              <a:miter lim="800000"/>
              <a:headEnd/>
              <a:tailEnd/>
            </a:ln>
          </p:spPr>
          <p:txBody>
            <a:bodyPr vert="horz" wrap="square" lIns="91440" tIns="45720" rIns="91440" bIns="45720" numCol="1" anchor="t" anchorCtr="0" compatLnSpc="1">
              <a:prstTxWarp prst="textNoShape">
                <a:avLst/>
              </a:prstTxWarp>
            </a:bodyPr>
            <a:lstStyle/>
            <a:p>
              <a:endParaRPr lang="sl-SI"/>
            </a:p>
          </p:txBody>
        </p:sp>
        <p:sp>
          <p:nvSpPr>
            <p:cNvPr id="9" name="Freeform 8">
              <a:extLst>
                <a:ext uri="{FF2B5EF4-FFF2-40B4-BE49-F238E27FC236}">
                  <a16:creationId xmlns:a16="http://schemas.microsoft.com/office/drawing/2014/main" id="{D1F55FFD-7512-FF6A-F1B9-A51EFADB69B6}"/>
                </a:ext>
              </a:extLst>
            </p:cNvPr>
            <p:cNvSpPr>
              <a:spLocks/>
            </p:cNvSpPr>
            <p:nvPr userDrawn="1"/>
          </p:nvSpPr>
          <p:spPr bwMode="auto">
            <a:xfrm>
              <a:off x="2159" y="59"/>
              <a:ext cx="260" cy="343"/>
            </a:xfrm>
            <a:custGeom>
              <a:avLst/>
              <a:gdLst>
                <a:gd name="T0" fmla="*/ 0 w 260"/>
                <a:gd name="T1" fmla="*/ 61 h 343"/>
                <a:gd name="T2" fmla="*/ 95 w 260"/>
                <a:gd name="T3" fmla="*/ 61 h 343"/>
                <a:gd name="T4" fmla="*/ 95 w 260"/>
                <a:gd name="T5" fmla="*/ 343 h 343"/>
                <a:gd name="T6" fmla="*/ 168 w 260"/>
                <a:gd name="T7" fmla="*/ 343 h 343"/>
                <a:gd name="T8" fmla="*/ 168 w 260"/>
                <a:gd name="T9" fmla="*/ 61 h 343"/>
                <a:gd name="T10" fmla="*/ 260 w 260"/>
                <a:gd name="T11" fmla="*/ 61 h 343"/>
                <a:gd name="T12" fmla="*/ 260 w 260"/>
                <a:gd name="T13" fmla="*/ 0 h 343"/>
                <a:gd name="T14" fmla="*/ 0 w 260"/>
                <a:gd name="T15" fmla="*/ 0 h 343"/>
                <a:gd name="T16" fmla="*/ 0 w 260"/>
                <a:gd name="T17" fmla="*/ 61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0" h="343">
                  <a:moveTo>
                    <a:pt x="0" y="61"/>
                  </a:moveTo>
                  <a:lnTo>
                    <a:pt x="95" y="61"/>
                  </a:lnTo>
                  <a:lnTo>
                    <a:pt x="95" y="343"/>
                  </a:lnTo>
                  <a:lnTo>
                    <a:pt x="168" y="343"/>
                  </a:lnTo>
                  <a:lnTo>
                    <a:pt x="168" y="61"/>
                  </a:lnTo>
                  <a:lnTo>
                    <a:pt x="260" y="61"/>
                  </a:lnTo>
                  <a:lnTo>
                    <a:pt x="260" y="0"/>
                  </a:lnTo>
                  <a:lnTo>
                    <a:pt x="0" y="0"/>
                  </a:lnTo>
                  <a:lnTo>
                    <a:pt x="0" y="61"/>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1" name="Freeform 9">
              <a:extLst>
                <a:ext uri="{FF2B5EF4-FFF2-40B4-BE49-F238E27FC236}">
                  <a16:creationId xmlns:a16="http://schemas.microsoft.com/office/drawing/2014/main" id="{50022B29-68B3-A9E7-FA51-965473D5AC87}"/>
                </a:ext>
              </a:extLst>
            </p:cNvPr>
            <p:cNvSpPr>
              <a:spLocks/>
            </p:cNvSpPr>
            <p:nvPr userDrawn="1"/>
          </p:nvSpPr>
          <p:spPr bwMode="auto">
            <a:xfrm>
              <a:off x="2443" y="59"/>
              <a:ext cx="226" cy="343"/>
            </a:xfrm>
            <a:custGeom>
              <a:avLst/>
              <a:gdLst>
                <a:gd name="T0" fmla="*/ 73 w 226"/>
                <a:gd name="T1" fmla="*/ 199 h 343"/>
                <a:gd name="T2" fmla="*/ 197 w 226"/>
                <a:gd name="T3" fmla="*/ 199 h 343"/>
                <a:gd name="T4" fmla="*/ 197 w 226"/>
                <a:gd name="T5" fmla="*/ 140 h 343"/>
                <a:gd name="T6" fmla="*/ 73 w 226"/>
                <a:gd name="T7" fmla="*/ 140 h 343"/>
                <a:gd name="T8" fmla="*/ 73 w 226"/>
                <a:gd name="T9" fmla="*/ 61 h 343"/>
                <a:gd name="T10" fmla="*/ 219 w 226"/>
                <a:gd name="T11" fmla="*/ 61 h 343"/>
                <a:gd name="T12" fmla="*/ 219 w 226"/>
                <a:gd name="T13" fmla="*/ 0 h 343"/>
                <a:gd name="T14" fmla="*/ 0 w 226"/>
                <a:gd name="T15" fmla="*/ 0 h 343"/>
                <a:gd name="T16" fmla="*/ 0 w 226"/>
                <a:gd name="T17" fmla="*/ 343 h 343"/>
                <a:gd name="T18" fmla="*/ 226 w 226"/>
                <a:gd name="T19" fmla="*/ 343 h 343"/>
                <a:gd name="T20" fmla="*/ 226 w 226"/>
                <a:gd name="T21" fmla="*/ 282 h 343"/>
                <a:gd name="T22" fmla="*/ 73 w 226"/>
                <a:gd name="T23" fmla="*/ 282 h 343"/>
                <a:gd name="T24" fmla="*/ 73 w 226"/>
                <a:gd name="T25" fmla="*/ 199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 h="343">
                  <a:moveTo>
                    <a:pt x="73" y="199"/>
                  </a:moveTo>
                  <a:lnTo>
                    <a:pt x="197" y="199"/>
                  </a:lnTo>
                  <a:lnTo>
                    <a:pt x="197" y="140"/>
                  </a:lnTo>
                  <a:lnTo>
                    <a:pt x="73" y="140"/>
                  </a:lnTo>
                  <a:lnTo>
                    <a:pt x="73" y="61"/>
                  </a:lnTo>
                  <a:lnTo>
                    <a:pt x="219" y="61"/>
                  </a:lnTo>
                  <a:lnTo>
                    <a:pt x="219" y="0"/>
                  </a:lnTo>
                  <a:lnTo>
                    <a:pt x="0" y="0"/>
                  </a:lnTo>
                  <a:lnTo>
                    <a:pt x="0" y="343"/>
                  </a:lnTo>
                  <a:lnTo>
                    <a:pt x="226" y="343"/>
                  </a:lnTo>
                  <a:lnTo>
                    <a:pt x="226" y="282"/>
                  </a:lnTo>
                  <a:lnTo>
                    <a:pt x="73" y="282"/>
                  </a:lnTo>
                  <a:lnTo>
                    <a:pt x="73" y="199"/>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3" name="Freeform 10">
              <a:extLst>
                <a:ext uri="{FF2B5EF4-FFF2-40B4-BE49-F238E27FC236}">
                  <a16:creationId xmlns:a16="http://schemas.microsoft.com/office/drawing/2014/main" id="{B122AEB5-00AF-EEB9-046F-C403C8B4E11D}"/>
                </a:ext>
              </a:extLst>
            </p:cNvPr>
            <p:cNvSpPr>
              <a:spLocks/>
            </p:cNvSpPr>
            <p:nvPr userDrawn="1"/>
          </p:nvSpPr>
          <p:spPr bwMode="auto">
            <a:xfrm>
              <a:off x="2700" y="59"/>
              <a:ext cx="203" cy="343"/>
            </a:xfrm>
            <a:custGeom>
              <a:avLst/>
              <a:gdLst>
                <a:gd name="T0" fmla="*/ 72 w 203"/>
                <a:gd name="T1" fmla="*/ 282 h 343"/>
                <a:gd name="T2" fmla="*/ 72 w 203"/>
                <a:gd name="T3" fmla="*/ 0 h 343"/>
                <a:gd name="T4" fmla="*/ 0 w 203"/>
                <a:gd name="T5" fmla="*/ 0 h 343"/>
                <a:gd name="T6" fmla="*/ 0 w 203"/>
                <a:gd name="T7" fmla="*/ 343 h 343"/>
                <a:gd name="T8" fmla="*/ 203 w 203"/>
                <a:gd name="T9" fmla="*/ 343 h 343"/>
                <a:gd name="T10" fmla="*/ 203 w 203"/>
                <a:gd name="T11" fmla="*/ 282 h 343"/>
                <a:gd name="T12" fmla="*/ 72 w 203"/>
                <a:gd name="T13" fmla="*/ 282 h 343"/>
              </a:gdLst>
              <a:ahLst/>
              <a:cxnLst>
                <a:cxn ang="0">
                  <a:pos x="T0" y="T1"/>
                </a:cxn>
                <a:cxn ang="0">
                  <a:pos x="T2" y="T3"/>
                </a:cxn>
                <a:cxn ang="0">
                  <a:pos x="T4" y="T5"/>
                </a:cxn>
                <a:cxn ang="0">
                  <a:pos x="T6" y="T7"/>
                </a:cxn>
                <a:cxn ang="0">
                  <a:pos x="T8" y="T9"/>
                </a:cxn>
                <a:cxn ang="0">
                  <a:pos x="T10" y="T11"/>
                </a:cxn>
                <a:cxn ang="0">
                  <a:pos x="T12" y="T13"/>
                </a:cxn>
              </a:cxnLst>
              <a:rect l="0" t="0" r="r" b="b"/>
              <a:pathLst>
                <a:path w="203" h="343">
                  <a:moveTo>
                    <a:pt x="72" y="282"/>
                  </a:moveTo>
                  <a:lnTo>
                    <a:pt x="72" y="0"/>
                  </a:lnTo>
                  <a:lnTo>
                    <a:pt x="0" y="0"/>
                  </a:lnTo>
                  <a:lnTo>
                    <a:pt x="0" y="343"/>
                  </a:lnTo>
                  <a:lnTo>
                    <a:pt x="203" y="343"/>
                  </a:lnTo>
                  <a:lnTo>
                    <a:pt x="203" y="282"/>
                  </a:lnTo>
                  <a:lnTo>
                    <a:pt x="72" y="282"/>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5" name="Freeform 11">
              <a:extLst>
                <a:ext uri="{FF2B5EF4-FFF2-40B4-BE49-F238E27FC236}">
                  <a16:creationId xmlns:a16="http://schemas.microsoft.com/office/drawing/2014/main" id="{8297E730-5EAB-2255-3FF6-CB2C0F984828}"/>
                </a:ext>
              </a:extLst>
            </p:cNvPr>
            <p:cNvSpPr>
              <a:spLocks/>
            </p:cNvSpPr>
            <p:nvPr userDrawn="1"/>
          </p:nvSpPr>
          <p:spPr bwMode="auto">
            <a:xfrm>
              <a:off x="1026" y="56"/>
              <a:ext cx="276" cy="349"/>
            </a:xfrm>
            <a:custGeom>
              <a:avLst/>
              <a:gdLst>
                <a:gd name="T0" fmla="*/ 2515 w 4608"/>
                <a:gd name="T1" fmla="*/ 2268 h 5808"/>
                <a:gd name="T2" fmla="*/ 1400 w 4608"/>
                <a:gd name="T3" fmla="*/ 1619 h 5808"/>
                <a:gd name="T4" fmla="*/ 2221 w 4608"/>
                <a:gd name="T5" fmla="*/ 1046 h 5808"/>
                <a:gd name="T6" fmla="*/ 3821 w 4608"/>
                <a:gd name="T7" fmla="*/ 1660 h 5808"/>
                <a:gd name="T8" fmla="*/ 4483 w 4608"/>
                <a:gd name="T9" fmla="*/ 784 h 5808"/>
                <a:gd name="T10" fmla="*/ 2304 w 4608"/>
                <a:gd name="T11" fmla="*/ 0 h 5808"/>
                <a:gd name="T12" fmla="*/ 186 w 4608"/>
                <a:gd name="T13" fmla="*/ 1694 h 5808"/>
                <a:gd name="T14" fmla="*/ 2271 w 4608"/>
                <a:gd name="T15" fmla="*/ 3415 h 5808"/>
                <a:gd name="T16" fmla="*/ 3402 w 4608"/>
                <a:gd name="T17" fmla="*/ 4132 h 5808"/>
                <a:gd name="T18" fmla="*/ 2429 w 4608"/>
                <a:gd name="T19" fmla="*/ 4763 h 5808"/>
                <a:gd name="T20" fmla="*/ 655 w 4608"/>
                <a:gd name="T21" fmla="*/ 4004 h 5808"/>
                <a:gd name="T22" fmla="*/ 0 w 4608"/>
                <a:gd name="T23" fmla="*/ 4916 h 5808"/>
                <a:gd name="T24" fmla="*/ 2371 w 4608"/>
                <a:gd name="T25" fmla="*/ 5808 h 5808"/>
                <a:gd name="T26" fmla="*/ 4608 w 4608"/>
                <a:gd name="T27" fmla="*/ 4004 h 5808"/>
                <a:gd name="T28" fmla="*/ 2515 w 4608"/>
                <a:gd name="T29" fmla="*/ 2268 h 5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08" h="5808">
                  <a:moveTo>
                    <a:pt x="2515" y="2268"/>
                  </a:moveTo>
                  <a:cubicBezTo>
                    <a:pt x="1869" y="2115"/>
                    <a:pt x="1400" y="1998"/>
                    <a:pt x="1400" y="1619"/>
                  </a:cubicBezTo>
                  <a:cubicBezTo>
                    <a:pt x="1400" y="1281"/>
                    <a:pt x="1686" y="1046"/>
                    <a:pt x="2221" y="1046"/>
                  </a:cubicBezTo>
                  <a:cubicBezTo>
                    <a:pt x="2765" y="1046"/>
                    <a:pt x="3369" y="1239"/>
                    <a:pt x="3821" y="1660"/>
                  </a:cubicBezTo>
                  <a:lnTo>
                    <a:pt x="4483" y="784"/>
                  </a:lnTo>
                  <a:cubicBezTo>
                    <a:pt x="3929" y="271"/>
                    <a:pt x="3192" y="0"/>
                    <a:pt x="2304" y="0"/>
                  </a:cubicBezTo>
                  <a:cubicBezTo>
                    <a:pt x="990" y="0"/>
                    <a:pt x="186" y="759"/>
                    <a:pt x="186" y="1694"/>
                  </a:cubicBezTo>
                  <a:cubicBezTo>
                    <a:pt x="186" y="2952"/>
                    <a:pt x="1359" y="3203"/>
                    <a:pt x="2271" y="3415"/>
                  </a:cubicBezTo>
                  <a:cubicBezTo>
                    <a:pt x="2917" y="3566"/>
                    <a:pt x="3402" y="3710"/>
                    <a:pt x="3402" y="4132"/>
                  </a:cubicBezTo>
                  <a:cubicBezTo>
                    <a:pt x="3402" y="4450"/>
                    <a:pt x="3084" y="4763"/>
                    <a:pt x="2429" y="4763"/>
                  </a:cubicBezTo>
                  <a:cubicBezTo>
                    <a:pt x="1661" y="4763"/>
                    <a:pt x="1048" y="4417"/>
                    <a:pt x="655" y="4004"/>
                  </a:cubicBezTo>
                  <a:lnTo>
                    <a:pt x="0" y="4916"/>
                  </a:lnTo>
                  <a:cubicBezTo>
                    <a:pt x="530" y="5446"/>
                    <a:pt x="1300" y="5808"/>
                    <a:pt x="2371" y="5808"/>
                  </a:cubicBezTo>
                  <a:cubicBezTo>
                    <a:pt x="3879" y="5808"/>
                    <a:pt x="4608" y="5033"/>
                    <a:pt x="4608" y="4004"/>
                  </a:cubicBezTo>
                  <a:cubicBezTo>
                    <a:pt x="4608" y="2757"/>
                    <a:pt x="3436" y="2478"/>
                    <a:pt x="2515" y="2268"/>
                  </a:cubicBez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17" name="Freeform 12">
              <a:extLst>
                <a:ext uri="{FF2B5EF4-FFF2-40B4-BE49-F238E27FC236}">
                  <a16:creationId xmlns:a16="http://schemas.microsoft.com/office/drawing/2014/main" id="{9ACEE4AD-D668-F8A0-E69A-D99ED88E9BD9}"/>
                </a:ext>
              </a:extLst>
            </p:cNvPr>
            <p:cNvSpPr>
              <a:spLocks/>
            </p:cNvSpPr>
            <p:nvPr userDrawn="1"/>
          </p:nvSpPr>
          <p:spPr bwMode="auto">
            <a:xfrm>
              <a:off x="1331" y="59"/>
              <a:ext cx="280" cy="343"/>
            </a:xfrm>
            <a:custGeom>
              <a:avLst/>
              <a:gdLst>
                <a:gd name="T0" fmla="*/ 272 w 280"/>
                <a:gd name="T1" fmla="*/ 0 h 343"/>
                <a:gd name="T2" fmla="*/ 189 w 280"/>
                <a:gd name="T3" fmla="*/ 0 h 343"/>
                <a:gd name="T4" fmla="*/ 73 w 280"/>
                <a:gd name="T5" fmla="*/ 159 h 343"/>
                <a:gd name="T6" fmla="*/ 73 w 280"/>
                <a:gd name="T7" fmla="*/ 0 h 343"/>
                <a:gd name="T8" fmla="*/ 72 w 280"/>
                <a:gd name="T9" fmla="*/ 0 h 343"/>
                <a:gd name="T10" fmla="*/ 72 w 280"/>
                <a:gd name="T11" fmla="*/ 0 h 343"/>
                <a:gd name="T12" fmla="*/ 0 w 280"/>
                <a:gd name="T13" fmla="*/ 0 h 343"/>
                <a:gd name="T14" fmla="*/ 0 w 280"/>
                <a:gd name="T15" fmla="*/ 0 h 343"/>
                <a:gd name="T16" fmla="*/ 0 w 280"/>
                <a:gd name="T17" fmla="*/ 343 h 343"/>
                <a:gd name="T18" fmla="*/ 72 w 280"/>
                <a:gd name="T19" fmla="*/ 343 h 343"/>
                <a:gd name="T20" fmla="*/ 73 w 280"/>
                <a:gd name="T21" fmla="*/ 343 h 343"/>
                <a:gd name="T22" fmla="*/ 73 w 280"/>
                <a:gd name="T23" fmla="*/ 182 h 343"/>
                <a:gd name="T24" fmla="*/ 195 w 280"/>
                <a:gd name="T25" fmla="*/ 343 h 343"/>
                <a:gd name="T26" fmla="*/ 280 w 280"/>
                <a:gd name="T27" fmla="*/ 343 h 343"/>
                <a:gd name="T28" fmla="*/ 146 w 280"/>
                <a:gd name="T29" fmla="*/ 169 h 343"/>
                <a:gd name="T30" fmla="*/ 272 w 280"/>
                <a:gd name="T31"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0" h="343">
                  <a:moveTo>
                    <a:pt x="272" y="0"/>
                  </a:moveTo>
                  <a:lnTo>
                    <a:pt x="189" y="0"/>
                  </a:lnTo>
                  <a:lnTo>
                    <a:pt x="73" y="159"/>
                  </a:lnTo>
                  <a:lnTo>
                    <a:pt x="73" y="0"/>
                  </a:lnTo>
                  <a:lnTo>
                    <a:pt x="72" y="0"/>
                  </a:lnTo>
                  <a:lnTo>
                    <a:pt x="72" y="0"/>
                  </a:lnTo>
                  <a:lnTo>
                    <a:pt x="0" y="0"/>
                  </a:lnTo>
                  <a:lnTo>
                    <a:pt x="0" y="0"/>
                  </a:lnTo>
                  <a:lnTo>
                    <a:pt x="0" y="343"/>
                  </a:lnTo>
                  <a:lnTo>
                    <a:pt x="72" y="343"/>
                  </a:lnTo>
                  <a:lnTo>
                    <a:pt x="73" y="343"/>
                  </a:lnTo>
                  <a:lnTo>
                    <a:pt x="73" y="182"/>
                  </a:lnTo>
                  <a:lnTo>
                    <a:pt x="195" y="343"/>
                  </a:lnTo>
                  <a:lnTo>
                    <a:pt x="280" y="343"/>
                  </a:lnTo>
                  <a:lnTo>
                    <a:pt x="146" y="169"/>
                  </a:lnTo>
                  <a:lnTo>
                    <a:pt x="272" y="0"/>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8" name="Freeform 13">
              <a:extLst>
                <a:ext uri="{FF2B5EF4-FFF2-40B4-BE49-F238E27FC236}">
                  <a16:creationId xmlns:a16="http://schemas.microsoft.com/office/drawing/2014/main" id="{690C9BF5-B05D-BDC3-14FD-A425F4C6CEAB}"/>
                </a:ext>
              </a:extLst>
            </p:cNvPr>
            <p:cNvSpPr>
              <a:spLocks/>
            </p:cNvSpPr>
            <p:nvPr userDrawn="1"/>
          </p:nvSpPr>
          <p:spPr bwMode="auto">
            <a:xfrm>
              <a:off x="1631" y="57"/>
              <a:ext cx="595" cy="345"/>
            </a:xfrm>
            <a:custGeom>
              <a:avLst/>
              <a:gdLst>
                <a:gd name="T0" fmla="*/ 2230 w 4960"/>
                <a:gd name="T1" fmla="*/ 2465 h 2872"/>
                <a:gd name="T2" fmla="*/ 1699 w 4960"/>
                <a:gd name="T3" fmla="*/ 1751 h 2872"/>
                <a:gd name="T4" fmla="*/ 2196 w 4960"/>
                <a:gd name="T5" fmla="*/ 957 h 2872"/>
                <a:gd name="T6" fmla="*/ 1101 w 4960"/>
                <a:gd name="T7" fmla="*/ 17 h 2872"/>
                <a:gd name="T8" fmla="*/ 607 w 4960"/>
                <a:gd name="T9" fmla="*/ 17 h 2872"/>
                <a:gd name="T10" fmla="*/ 607 w 4960"/>
                <a:gd name="T11" fmla="*/ 17 h 2872"/>
                <a:gd name="T12" fmla="*/ 0 w 4960"/>
                <a:gd name="T13" fmla="*/ 17 h 2872"/>
                <a:gd name="T14" fmla="*/ 0 w 4960"/>
                <a:gd name="T15" fmla="*/ 17 h 2872"/>
                <a:gd name="T16" fmla="*/ 0 w 4960"/>
                <a:gd name="T17" fmla="*/ 2872 h 2872"/>
                <a:gd name="T18" fmla="*/ 0 w 4960"/>
                <a:gd name="T19" fmla="*/ 2872 h 2872"/>
                <a:gd name="T20" fmla="*/ 607 w 4960"/>
                <a:gd name="T21" fmla="*/ 2872 h 2872"/>
                <a:gd name="T22" fmla="*/ 607 w 4960"/>
                <a:gd name="T23" fmla="*/ 529 h 2872"/>
                <a:gd name="T24" fmla="*/ 1117 w 4960"/>
                <a:gd name="T25" fmla="*/ 529 h 2872"/>
                <a:gd name="T26" fmla="*/ 1611 w 4960"/>
                <a:gd name="T27" fmla="*/ 957 h 2872"/>
                <a:gd name="T28" fmla="*/ 1133 w 4960"/>
                <a:gd name="T29" fmla="*/ 1415 h 2872"/>
                <a:gd name="T30" fmla="*/ 776 w 4960"/>
                <a:gd name="T31" fmla="*/ 1415 h 2872"/>
                <a:gd name="T32" fmla="*/ 1834 w 4960"/>
                <a:gd name="T33" fmla="*/ 2872 h 2872"/>
                <a:gd name="T34" fmla="*/ 2140 w 4960"/>
                <a:gd name="T35" fmla="*/ 2872 h 2872"/>
                <a:gd name="T36" fmla="*/ 2140 w 4960"/>
                <a:gd name="T37" fmla="*/ 2872 h 2872"/>
                <a:gd name="T38" fmla="*/ 2661 w 4960"/>
                <a:gd name="T39" fmla="*/ 2872 h 2872"/>
                <a:gd name="T40" fmla="*/ 3498 w 4960"/>
                <a:gd name="T41" fmla="*/ 1267 h 2872"/>
                <a:gd name="T42" fmla="*/ 4336 w 4960"/>
                <a:gd name="T43" fmla="*/ 2872 h 2872"/>
                <a:gd name="T44" fmla="*/ 4960 w 4960"/>
                <a:gd name="T45" fmla="*/ 2872 h 2872"/>
                <a:gd name="T46" fmla="*/ 3497 w 4960"/>
                <a:gd name="T47" fmla="*/ 0 h 2872"/>
                <a:gd name="T48" fmla="*/ 2230 w 4960"/>
                <a:gd name="T49" fmla="*/ 2465 h 2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960" h="2872">
                  <a:moveTo>
                    <a:pt x="2230" y="2465"/>
                  </a:moveTo>
                  <a:lnTo>
                    <a:pt x="1699" y="1751"/>
                  </a:lnTo>
                  <a:cubicBezTo>
                    <a:pt x="1984" y="1621"/>
                    <a:pt x="2196" y="1354"/>
                    <a:pt x="2196" y="957"/>
                  </a:cubicBezTo>
                  <a:cubicBezTo>
                    <a:pt x="2196" y="346"/>
                    <a:pt x="1759" y="17"/>
                    <a:pt x="1101" y="17"/>
                  </a:cubicBezTo>
                  <a:lnTo>
                    <a:pt x="607" y="17"/>
                  </a:lnTo>
                  <a:lnTo>
                    <a:pt x="607" y="17"/>
                  </a:lnTo>
                  <a:lnTo>
                    <a:pt x="0" y="17"/>
                  </a:lnTo>
                  <a:lnTo>
                    <a:pt x="0" y="17"/>
                  </a:lnTo>
                  <a:lnTo>
                    <a:pt x="0" y="2872"/>
                  </a:lnTo>
                  <a:lnTo>
                    <a:pt x="0" y="2872"/>
                  </a:lnTo>
                  <a:lnTo>
                    <a:pt x="607" y="2872"/>
                  </a:lnTo>
                  <a:lnTo>
                    <a:pt x="607" y="529"/>
                  </a:lnTo>
                  <a:lnTo>
                    <a:pt x="1117" y="529"/>
                  </a:lnTo>
                  <a:cubicBezTo>
                    <a:pt x="1393" y="529"/>
                    <a:pt x="1611" y="671"/>
                    <a:pt x="1611" y="957"/>
                  </a:cubicBezTo>
                  <a:cubicBezTo>
                    <a:pt x="1611" y="1247"/>
                    <a:pt x="1400" y="1415"/>
                    <a:pt x="1133" y="1415"/>
                  </a:cubicBezTo>
                  <a:lnTo>
                    <a:pt x="776" y="1415"/>
                  </a:lnTo>
                  <a:lnTo>
                    <a:pt x="1834" y="2872"/>
                  </a:lnTo>
                  <a:lnTo>
                    <a:pt x="2140" y="2872"/>
                  </a:lnTo>
                  <a:lnTo>
                    <a:pt x="2140" y="2872"/>
                  </a:lnTo>
                  <a:lnTo>
                    <a:pt x="2661" y="2872"/>
                  </a:lnTo>
                  <a:lnTo>
                    <a:pt x="3498" y="1267"/>
                  </a:lnTo>
                  <a:lnTo>
                    <a:pt x="4336" y="2872"/>
                  </a:lnTo>
                  <a:lnTo>
                    <a:pt x="4960" y="2872"/>
                  </a:lnTo>
                  <a:lnTo>
                    <a:pt x="3497" y="0"/>
                  </a:lnTo>
                  <a:lnTo>
                    <a:pt x="2230" y="2465"/>
                  </a:ln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grpSp>
    </p:spTree>
    <p:extLst>
      <p:ext uri="{BB962C8B-B14F-4D97-AF65-F5344CB8AC3E}">
        <p14:creationId xmlns:p14="http://schemas.microsoft.com/office/powerpoint/2010/main" val="2966713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Business Card w/o SubTitle">
    <p:spTree>
      <p:nvGrpSpPr>
        <p:cNvPr id="1" name=""/>
        <p:cNvGrpSpPr/>
        <p:nvPr/>
      </p:nvGrpSpPr>
      <p:grpSpPr>
        <a:xfrm>
          <a:off x="0" y="0"/>
          <a:ext cx="0" cy="0"/>
          <a:chOff x="0" y="0"/>
          <a:chExt cx="0" cy="0"/>
        </a:xfrm>
      </p:grpSpPr>
      <p:sp>
        <p:nvSpPr>
          <p:cNvPr id="31" name="SlideNumber">
            <a:extLst>
              <a:ext uri="{FF2B5EF4-FFF2-40B4-BE49-F238E27FC236}">
                <a16:creationId xmlns:a16="http://schemas.microsoft.com/office/drawing/2014/main" id="{3BC560C3-67FC-479B-824E-4856CC504B7E}"/>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55" name="Footer">
            <a:extLst>
              <a:ext uri="{FF2B5EF4-FFF2-40B4-BE49-F238E27FC236}">
                <a16:creationId xmlns:a16="http://schemas.microsoft.com/office/drawing/2014/main" id="{40CAD8DA-5253-4FC9-BECD-4BD1C075BCB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4" name="Border 1">
            <a:extLst>
              <a:ext uri="{FF2B5EF4-FFF2-40B4-BE49-F238E27FC236}">
                <a16:creationId xmlns:a16="http://schemas.microsoft.com/office/drawing/2014/main" id="{C36B81EC-59A2-4688-B508-990A24727449}"/>
              </a:ext>
            </a:extLst>
          </p:cNvPr>
          <p:cNvSpPr/>
          <p:nvPr userDrawn="1"/>
        </p:nvSpPr>
        <p:spPr>
          <a:xfrm>
            <a:off x="476255" y="2596518"/>
            <a:ext cx="3728797" cy="239479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latin typeface="+mn-lt"/>
            </a:endParaRPr>
          </a:p>
        </p:txBody>
      </p:sp>
      <p:sp>
        <p:nvSpPr>
          <p:cNvPr id="16" name="Address 1">
            <a:extLst>
              <a:ext uri="{FF2B5EF4-FFF2-40B4-BE49-F238E27FC236}">
                <a16:creationId xmlns:a16="http://schemas.microsoft.com/office/drawing/2014/main" id="{6279D829-F0CA-4695-A32D-1AFE5E5CA3B4}"/>
              </a:ext>
            </a:extLst>
          </p:cNvPr>
          <p:cNvSpPr>
            <a:spLocks noGrp="1"/>
          </p:cNvSpPr>
          <p:nvPr>
            <p:ph type="body" sz="quarter" idx="30" hasCustomPrompt="1"/>
          </p:nvPr>
        </p:nvSpPr>
        <p:spPr>
          <a:xfrm>
            <a:off x="706120" y="4665979"/>
            <a:ext cx="3276600" cy="218719"/>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cap="all" baseline="0">
                <a:solidFill>
                  <a:schemeClr val="tx1"/>
                </a:solidFill>
                <a:latin typeface="+mn-lt"/>
              </a:defRPr>
            </a:lvl1pPr>
            <a:lvl2pPr marL="457200" indent="0">
              <a:buFontTx/>
              <a:buNone/>
              <a:defRPr sz="800"/>
            </a:lvl2pPr>
            <a:lvl3pPr marL="914400" indent="0">
              <a:buFontTx/>
              <a:buNone/>
              <a:defRPr sz="800"/>
            </a:lvl3pPr>
            <a:lvl4pPr marL="1371600" indent="0">
              <a:buFontTx/>
              <a:buNone/>
              <a:defRPr sz="800"/>
            </a:lvl4pPr>
            <a:lvl5pPr marL="1828800" indent="0">
              <a:buFontTx/>
              <a:buNone/>
              <a:defRPr sz="800"/>
            </a:lvl5pPr>
          </a:lstStyle>
          <a:p>
            <a:pPr lvl="0"/>
            <a:r>
              <a:rPr lang="en-US"/>
              <a:t>Please insert Company, Address, ZIP Code &amp; City, Mark Company in Blue, Separate with  " | "...</a:t>
            </a:r>
            <a:endParaRPr lang="en-US" dirty="0"/>
          </a:p>
        </p:txBody>
      </p:sp>
      <p:sp>
        <p:nvSpPr>
          <p:cNvPr id="14" name="Url 1">
            <a:extLst>
              <a:ext uri="{FF2B5EF4-FFF2-40B4-BE49-F238E27FC236}">
                <a16:creationId xmlns:a16="http://schemas.microsoft.com/office/drawing/2014/main" id="{C85502DC-FE52-4CF1-A334-382E92268E18}"/>
              </a:ext>
            </a:extLst>
          </p:cNvPr>
          <p:cNvSpPr>
            <a:spLocks noGrp="1"/>
          </p:cNvSpPr>
          <p:nvPr>
            <p:ph type="body" sz="quarter" idx="29" hasCustomPrompt="1"/>
          </p:nvPr>
        </p:nvSpPr>
        <p:spPr>
          <a:xfrm>
            <a:off x="706120" y="4399280"/>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12" name="Mail 1">
            <a:extLst>
              <a:ext uri="{FF2B5EF4-FFF2-40B4-BE49-F238E27FC236}">
                <a16:creationId xmlns:a16="http://schemas.microsoft.com/office/drawing/2014/main" id="{B31E25D0-F300-4111-B287-BB35D5FA2E37}"/>
              </a:ext>
            </a:extLst>
          </p:cNvPr>
          <p:cNvSpPr>
            <a:spLocks noGrp="1"/>
          </p:cNvSpPr>
          <p:nvPr>
            <p:ph type="body" sz="quarter" idx="28" hasCustomPrompt="1"/>
          </p:nvPr>
        </p:nvSpPr>
        <p:spPr>
          <a:xfrm>
            <a:off x="706120" y="4263814"/>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10" name="Mobile 1">
            <a:extLst>
              <a:ext uri="{FF2B5EF4-FFF2-40B4-BE49-F238E27FC236}">
                <a16:creationId xmlns:a16="http://schemas.microsoft.com/office/drawing/2014/main" id="{43256AB6-67D3-4B3A-8E07-D09C1CCE6855}"/>
              </a:ext>
            </a:extLst>
          </p:cNvPr>
          <p:cNvSpPr>
            <a:spLocks noGrp="1"/>
          </p:cNvSpPr>
          <p:nvPr>
            <p:ph type="body" sz="quarter" idx="27" hasCustomPrompt="1"/>
          </p:nvPr>
        </p:nvSpPr>
        <p:spPr>
          <a:xfrm>
            <a:off x="845820" y="4128347"/>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None/>
              <a:defRPr sz="800">
                <a:solidFill>
                  <a:schemeClr val="tx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Please insert Mobile ...</a:t>
            </a:r>
            <a:endParaRPr lang="en-US" dirty="0"/>
          </a:p>
        </p:txBody>
      </p:sp>
      <p:sp>
        <p:nvSpPr>
          <p:cNvPr id="47" name="Mobile Text 1"/>
          <p:cNvSpPr/>
          <p:nvPr/>
        </p:nvSpPr>
        <p:spPr>
          <a:xfrm>
            <a:off x="705153" y="4128347"/>
            <a:ext cx="126226" cy="12436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M:</a:t>
            </a:r>
          </a:p>
        </p:txBody>
      </p:sp>
      <p:sp>
        <p:nvSpPr>
          <p:cNvPr id="8" name="Phone 1">
            <a:extLst>
              <a:ext uri="{FF2B5EF4-FFF2-40B4-BE49-F238E27FC236}">
                <a16:creationId xmlns:a16="http://schemas.microsoft.com/office/drawing/2014/main" id="{E0129146-006B-4B19-9D42-BB7E1B8BD35E}"/>
              </a:ext>
            </a:extLst>
          </p:cNvPr>
          <p:cNvSpPr>
            <a:spLocks noGrp="1"/>
          </p:cNvSpPr>
          <p:nvPr>
            <p:ph type="body" sz="quarter" idx="26" hasCustomPrompt="1"/>
          </p:nvPr>
        </p:nvSpPr>
        <p:spPr>
          <a:xfrm>
            <a:off x="845820" y="3992880"/>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49" name="Phone Text 1"/>
          <p:cNvSpPr/>
          <p:nvPr/>
        </p:nvSpPr>
        <p:spPr>
          <a:xfrm>
            <a:off x="705153" y="3992880"/>
            <a:ext cx="126225" cy="12700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T:</a:t>
            </a:r>
          </a:p>
        </p:txBody>
      </p:sp>
      <p:grpSp>
        <p:nvGrpSpPr>
          <p:cNvPr id="28" name="ArrowAndLineCard 1">
            <a:extLst>
              <a:ext uri="{FF2B5EF4-FFF2-40B4-BE49-F238E27FC236}">
                <a16:creationId xmlns:a16="http://schemas.microsoft.com/office/drawing/2014/main" id="{4D902AB9-12E8-4566-B6D5-F97EA606ABF4}"/>
              </a:ext>
            </a:extLst>
          </p:cNvPr>
          <p:cNvGrpSpPr/>
          <p:nvPr userDrawn="1"/>
        </p:nvGrpSpPr>
        <p:grpSpPr>
          <a:xfrm>
            <a:off x="698745" y="3670266"/>
            <a:ext cx="720000" cy="216000"/>
            <a:chOff x="720000" y="1476000"/>
            <a:chExt cx="720000" cy="216000"/>
          </a:xfrm>
        </p:grpSpPr>
        <p:cxnSp>
          <p:nvCxnSpPr>
            <p:cNvPr id="29" name="Line">
              <a:extLst>
                <a:ext uri="{FF2B5EF4-FFF2-40B4-BE49-F238E27FC236}">
                  <a16:creationId xmlns:a16="http://schemas.microsoft.com/office/drawing/2014/main" id="{EA3DB4CC-569B-4556-9DE5-676C38EA9C70}"/>
                </a:ext>
              </a:extLst>
            </p:cNvPr>
            <p:cNvCxnSpPr/>
            <p:nvPr userDrawn="1"/>
          </p:nvCxnSpPr>
          <p:spPr>
            <a:xfrm>
              <a:off x="720000" y="1476000"/>
              <a:ext cx="720000" cy="0"/>
            </a:xfrm>
            <a:prstGeom prst="line">
              <a:avLst/>
            </a:prstGeom>
            <a:ln w="6350">
              <a:solidFill>
                <a:srgbClr val="58585A"/>
              </a:solidFill>
            </a:ln>
          </p:spPr>
          <p:style>
            <a:lnRef idx="1">
              <a:schemeClr val="accent1"/>
            </a:lnRef>
            <a:fillRef idx="0">
              <a:schemeClr val="accent1"/>
            </a:fillRef>
            <a:effectRef idx="0">
              <a:schemeClr val="accent1"/>
            </a:effectRef>
            <a:fontRef idx="minor">
              <a:schemeClr val="tx1"/>
            </a:fontRef>
          </p:style>
        </p:cxnSp>
        <p:sp>
          <p:nvSpPr>
            <p:cNvPr id="30" name="Arrow">
              <a:extLst>
                <a:ext uri="{FF2B5EF4-FFF2-40B4-BE49-F238E27FC236}">
                  <a16:creationId xmlns:a16="http://schemas.microsoft.com/office/drawing/2014/main" id="{4A2A9A82-B6F8-47F3-AE95-21D89119D4D8}"/>
                </a:ext>
              </a:extLst>
            </p:cNvPr>
            <p:cNvSpPr>
              <a:spLocks noChangeAspect="1"/>
            </p:cNvSpPr>
            <p:nvPr userDrawn="1"/>
          </p:nvSpPr>
          <p:spPr>
            <a:xfrm flipV="1">
              <a:off x="1008000" y="15840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grpSp>
      <p:sp>
        <p:nvSpPr>
          <p:cNvPr id="6" name="Function 1">
            <a:extLst>
              <a:ext uri="{FF2B5EF4-FFF2-40B4-BE49-F238E27FC236}">
                <a16:creationId xmlns:a16="http://schemas.microsoft.com/office/drawing/2014/main" id="{492A0789-BBB9-4C36-BBFB-4D744D6F1BA4}"/>
              </a:ext>
            </a:extLst>
          </p:cNvPr>
          <p:cNvSpPr>
            <a:spLocks noGrp="1"/>
          </p:cNvSpPr>
          <p:nvPr>
            <p:ph type="body" sz="quarter" idx="25" hasCustomPrompt="1"/>
          </p:nvPr>
        </p:nvSpPr>
        <p:spPr>
          <a:xfrm>
            <a:off x="706120" y="3497580"/>
            <a:ext cx="2781300" cy="1651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900" cap="all" baseline="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Function ...</a:t>
            </a:r>
            <a:endParaRPr lang="en-US" dirty="0"/>
          </a:p>
        </p:txBody>
      </p:sp>
      <p:sp>
        <p:nvSpPr>
          <p:cNvPr id="3" name="Name 1">
            <a:extLst>
              <a:ext uri="{FF2B5EF4-FFF2-40B4-BE49-F238E27FC236}">
                <a16:creationId xmlns:a16="http://schemas.microsoft.com/office/drawing/2014/main" id="{8318C25E-B7C4-4C85-927A-65A50CD55608}"/>
              </a:ext>
            </a:extLst>
          </p:cNvPr>
          <p:cNvSpPr>
            <a:spLocks noGrp="1"/>
          </p:cNvSpPr>
          <p:nvPr>
            <p:ph type="body" sz="quarter" idx="24" hasCustomPrompt="1"/>
          </p:nvPr>
        </p:nvSpPr>
        <p:spPr>
          <a:xfrm>
            <a:off x="706120" y="3243580"/>
            <a:ext cx="2781300"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4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Name ...</a:t>
            </a:r>
            <a:endParaRPr lang="en-US" dirty="0"/>
          </a:p>
        </p:txBody>
      </p:sp>
      <p:sp>
        <p:nvSpPr>
          <p:cNvPr id="41" name="Arrow">
            <a:extLst>
              <a:ext uri="{FF2B5EF4-FFF2-40B4-BE49-F238E27FC236}">
                <a16:creationId xmlns:a16="http://schemas.microsoft.com/office/drawing/2014/main" id="{4149BE91-4DA0-444C-8724-7EFDE0F2895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34" name="Title">
            <a:extLst>
              <a:ext uri="{FF2B5EF4-FFF2-40B4-BE49-F238E27FC236}">
                <a16:creationId xmlns:a16="http://schemas.microsoft.com/office/drawing/2014/main" id="{0DDF91F4-9787-404F-B1BB-B381DDB7DB8D}"/>
              </a:ext>
            </a:extLst>
          </p:cNvPr>
          <p:cNvSpPr>
            <a:spLocks noGrp="1"/>
          </p:cNvSpPr>
          <p:nvPr>
            <p:ph type="title" hasCustomPrompt="1"/>
          </p:nvPr>
        </p:nvSpPr>
        <p:spPr>
          <a:xfrm>
            <a:off x="482600" y="8763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grpSp>
        <p:nvGrpSpPr>
          <p:cNvPr id="19" name="Group 18">
            <a:extLst>
              <a:ext uri="{FF2B5EF4-FFF2-40B4-BE49-F238E27FC236}">
                <a16:creationId xmlns:a16="http://schemas.microsoft.com/office/drawing/2014/main" id="{B2BA834E-BD71-CF09-48A1-3BBECBB8FC87}"/>
              </a:ext>
            </a:extLst>
          </p:cNvPr>
          <p:cNvGrpSpPr>
            <a:grpSpLocks noChangeAspect="1"/>
          </p:cNvGrpSpPr>
          <p:nvPr userDrawn="1"/>
        </p:nvGrpSpPr>
        <p:grpSpPr bwMode="auto">
          <a:xfrm>
            <a:off x="2896620" y="2754851"/>
            <a:ext cx="1080000" cy="150909"/>
            <a:chOff x="0" y="0"/>
            <a:chExt cx="2903" cy="405"/>
          </a:xfrm>
        </p:grpSpPr>
        <p:sp>
          <p:nvSpPr>
            <p:cNvPr id="20" name="Freeform 5">
              <a:extLst>
                <a:ext uri="{FF2B5EF4-FFF2-40B4-BE49-F238E27FC236}">
                  <a16:creationId xmlns:a16="http://schemas.microsoft.com/office/drawing/2014/main" id="{94637D71-20C7-C26B-F59E-843DCF36EBB1}"/>
                </a:ext>
              </a:extLst>
            </p:cNvPr>
            <p:cNvSpPr>
              <a:spLocks noEditPoints="1"/>
            </p:cNvSpPr>
            <p:nvPr userDrawn="1"/>
          </p:nvSpPr>
          <p:spPr bwMode="auto">
            <a:xfrm>
              <a:off x="0" y="0"/>
              <a:ext cx="810" cy="402"/>
            </a:xfrm>
            <a:custGeom>
              <a:avLst/>
              <a:gdLst>
                <a:gd name="T0" fmla="*/ 6978 w 13488"/>
                <a:gd name="T1" fmla="*/ 5548 h 6688"/>
                <a:gd name="T2" fmla="*/ 6315 w 13488"/>
                <a:gd name="T3" fmla="*/ 5059 h 6688"/>
                <a:gd name="T4" fmla="*/ 6794 w 13488"/>
                <a:gd name="T5" fmla="*/ 4568 h 6688"/>
                <a:gd name="T6" fmla="*/ 7615 w 13488"/>
                <a:gd name="T7" fmla="*/ 5286 h 6688"/>
                <a:gd name="T8" fmla="*/ 6978 w 13488"/>
                <a:gd name="T9" fmla="*/ 5548 h 6688"/>
                <a:gd name="T10" fmla="*/ 7017 w 13488"/>
                <a:gd name="T11" fmla="*/ 1743 h 6688"/>
                <a:gd name="T12" fmla="*/ 7486 w 13488"/>
                <a:gd name="T13" fmla="*/ 2115 h 6688"/>
                <a:gd name="T14" fmla="*/ 7011 w 13488"/>
                <a:gd name="T15" fmla="*/ 2741 h 6688"/>
                <a:gd name="T16" fmla="*/ 6522 w 13488"/>
                <a:gd name="T17" fmla="*/ 2121 h 6688"/>
                <a:gd name="T18" fmla="*/ 7017 w 13488"/>
                <a:gd name="T19" fmla="*/ 1743 h 6688"/>
                <a:gd name="T20" fmla="*/ 12287 w 13488"/>
                <a:gd name="T21" fmla="*/ 4725 h 6688"/>
                <a:gd name="T22" fmla="*/ 12287 w 13488"/>
                <a:gd name="T23" fmla="*/ 3104 h 6688"/>
                <a:gd name="T24" fmla="*/ 13366 w 13488"/>
                <a:gd name="T25" fmla="*/ 3104 h 6688"/>
                <a:gd name="T26" fmla="*/ 13366 w 13488"/>
                <a:gd name="T27" fmla="*/ 1916 h 6688"/>
                <a:gd name="T28" fmla="*/ 12287 w 13488"/>
                <a:gd name="T29" fmla="*/ 1916 h 6688"/>
                <a:gd name="T30" fmla="*/ 12287 w 13488"/>
                <a:gd name="T31" fmla="*/ 0 h 6688"/>
                <a:gd name="T32" fmla="*/ 10431 w 13488"/>
                <a:gd name="T33" fmla="*/ 962 h 6688"/>
                <a:gd name="T34" fmla="*/ 10431 w 13488"/>
                <a:gd name="T35" fmla="*/ 1916 h 6688"/>
                <a:gd name="T36" fmla="*/ 9398 w 13488"/>
                <a:gd name="T37" fmla="*/ 1916 h 6688"/>
                <a:gd name="T38" fmla="*/ 9398 w 13488"/>
                <a:gd name="T39" fmla="*/ 3104 h 6688"/>
                <a:gd name="T40" fmla="*/ 10431 w 13488"/>
                <a:gd name="T41" fmla="*/ 3104 h 6688"/>
                <a:gd name="T42" fmla="*/ 10431 w 13488"/>
                <a:gd name="T43" fmla="*/ 4983 h 6688"/>
                <a:gd name="T44" fmla="*/ 10473 w 13488"/>
                <a:gd name="T45" fmla="*/ 5569 h 6688"/>
                <a:gd name="T46" fmla="*/ 8190 w 13488"/>
                <a:gd name="T47" fmla="*/ 3606 h 6688"/>
                <a:gd name="T48" fmla="*/ 9008 w 13488"/>
                <a:gd name="T49" fmla="*/ 2279 h 6688"/>
                <a:gd name="T50" fmla="*/ 7013 w 13488"/>
                <a:gd name="T51" fmla="*/ 916 h 6688"/>
                <a:gd name="T52" fmla="*/ 4957 w 13488"/>
                <a:gd name="T53" fmla="*/ 2262 h 6688"/>
                <a:gd name="T54" fmla="*/ 5757 w 13488"/>
                <a:gd name="T55" fmla="*/ 3707 h 6688"/>
                <a:gd name="T56" fmla="*/ 4653 w 13488"/>
                <a:gd name="T57" fmla="*/ 4542 h 6688"/>
                <a:gd name="T58" fmla="*/ 3737 w 13488"/>
                <a:gd name="T59" fmla="*/ 3684 h 6688"/>
                <a:gd name="T60" fmla="*/ 1817 w 13488"/>
                <a:gd name="T61" fmla="*/ 2965 h 6688"/>
                <a:gd name="T62" fmla="*/ 2262 w 13488"/>
                <a:gd name="T63" fmla="*/ 2529 h 6688"/>
                <a:gd name="T64" fmla="*/ 2758 w 13488"/>
                <a:gd name="T65" fmla="*/ 2705 h 6688"/>
                <a:gd name="T66" fmla="*/ 2877 w 13488"/>
                <a:gd name="T67" fmla="*/ 3115 h 6688"/>
                <a:gd name="T68" fmla="*/ 4641 w 13488"/>
                <a:gd name="T69" fmla="*/ 3115 h 6688"/>
                <a:gd name="T70" fmla="*/ 2331 w 13488"/>
                <a:gd name="T71" fmla="*/ 1451 h 6688"/>
                <a:gd name="T72" fmla="*/ 59 w 13488"/>
                <a:gd name="T73" fmla="*/ 2997 h 6688"/>
                <a:gd name="T74" fmla="*/ 2968 w 13488"/>
                <a:gd name="T75" fmla="*/ 5147 h 6688"/>
                <a:gd name="T76" fmla="*/ 2341 w 13488"/>
                <a:gd name="T77" fmla="*/ 5603 h 6688"/>
                <a:gd name="T78" fmla="*/ 1900 w 13488"/>
                <a:gd name="T79" fmla="*/ 5376 h 6688"/>
                <a:gd name="T80" fmla="*/ 1773 w 13488"/>
                <a:gd name="T81" fmla="*/ 4931 h 6688"/>
                <a:gd name="T82" fmla="*/ 11 w 13488"/>
                <a:gd name="T83" fmla="*/ 4931 h 6688"/>
                <a:gd name="T84" fmla="*/ 2381 w 13488"/>
                <a:gd name="T85" fmla="*/ 6688 h 6688"/>
                <a:gd name="T86" fmla="*/ 4645 w 13488"/>
                <a:gd name="T87" fmla="*/ 5542 h 6688"/>
                <a:gd name="T88" fmla="*/ 4885 w 13488"/>
                <a:gd name="T89" fmla="*/ 5958 h 6688"/>
                <a:gd name="T90" fmla="*/ 6724 w 13488"/>
                <a:gd name="T91" fmla="*/ 6682 h 6688"/>
                <a:gd name="T92" fmla="*/ 8425 w 13488"/>
                <a:gd name="T93" fmla="*/ 6000 h 6688"/>
                <a:gd name="T94" fmla="*/ 9190 w 13488"/>
                <a:gd name="T95" fmla="*/ 6688 h 6688"/>
                <a:gd name="T96" fmla="*/ 11316 w 13488"/>
                <a:gd name="T97" fmla="*/ 6686 h 6688"/>
                <a:gd name="T98" fmla="*/ 11318 w 13488"/>
                <a:gd name="T99" fmla="*/ 6688 h 6688"/>
                <a:gd name="T100" fmla="*/ 13480 w 13488"/>
                <a:gd name="T101" fmla="*/ 6688 h 6688"/>
                <a:gd name="T102" fmla="*/ 13488 w 13488"/>
                <a:gd name="T103" fmla="*/ 5681 h 6688"/>
                <a:gd name="T104" fmla="*/ 12287 w 13488"/>
                <a:gd name="T105" fmla="*/ 4725 h 6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488" h="6688">
                  <a:moveTo>
                    <a:pt x="6978" y="5548"/>
                  </a:moveTo>
                  <a:cubicBezTo>
                    <a:pt x="6509" y="5548"/>
                    <a:pt x="6315" y="5275"/>
                    <a:pt x="6315" y="5059"/>
                  </a:cubicBezTo>
                  <a:cubicBezTo>
                    <a:pt x="6315" y="4878"/>
                    <a:pt x="6386" y="4752"/>
                    <a:pt x="6794" y="4568"/>
                  </a:cubicBezTo>
                  <a:lnTo>
                    <a:pt x="7615" y="5286"/>
                  </a:lnTo>
                  <a:cubicBezTo>
                    <a:pt x="7459" y="5473"/>
                    <a:pt x="7203" y="5548"/>
                    <a:pt x="6978" y="5548"/>
                  </a:cubicBezTo>
                  <a:close/>
                  <a:moveTo>
                    <a:pt x="7017" y="1743"/>
                  </a:moveTo>
                  <a:cubicBezTo>
                    <a:pt x="7265" y="1743"/>
                    <a:pt x="7490" y="1876"/>
                    <a:pt x="7486" y="2115"/>
                  </a:cubicBezTo>
                  <a:cubicBezTo>
                    <a:pt x="7482" y="2335"/>
                    <a:pt x="7136" y="2650"/>
                    <a:pt x="7011" y="2741"/>
                  </a:cubicBezTo>
                  <a:cubicBezTo>
                    <a:pt x="6557" y="2392"/>
                    <a:pt x="6522" y="2228"/>
                    <a:pt x="6522" y="2121"/>
                  </a:cubicBezTo>
                  <a:cubicBezTo>
                    <a:pt x="6522" y="1901"/>
                    <a:pt x="6755" y="1743"/>
                    <a:pt x="7017" y="1743"/>
                  </a:cubicBezTo>
                  <a:close/>
                  <a:moveTo>
                    <a:pt x="12287" y="4725"/>
                  </a:moveTo>
                  <a:lnTo>
                    <a:pt x="12287" y="3104"/>
                  </a:lnTo>
                  <a:lnTo>
                    <a:pt x="13366" y="3104"/>
                  </a:lnTo>
                  <a:lnTo>
                    <a:pt x="13366" y="1916"/>
                  </a:lnTo>
                  <a:lnTo>
                    <a:pt x="12287" y="1916"/>
                  </a:lnTo>
                  <a:lnTo>
                    <a:pt x="12287" y="0"/>
                  </a:lnTo>
                  <a:lnTo>
                    <a:pt x="10431" y="962"/>
                  </a:lnTo>
                  <a:lnTo>
                    <a:pt x="10431" y="1916"/>
                  </a:lnTo>
                  <a:lnTo>
                    <a:pt x="9398" y="1916"/>
                  </a:lnTo>
                  <a:lnTo>
                    <a:pt x="9398" y="3104"/>
                  </a:lnTo>
                  <a:lnTo>
                    <a:pt x="10431" y="3104"/>
                  </a:lnTo>
                  <a:lnTo>
                    <a:pt x="10431" y="4983"/>
                  </a:lnTo>
                  <a:cubicBezTo>
                    <a:pt x="10431" y="5206"/>
                    <a:pt x="10446" y="5401"/>
                    <a:pt x="10473" y="5569"/>
                  </a:cubicBezTo>
                  <a:lnTo>
                    <a:pt x="8190" y="3606"/>
                  </a:lnTo>
                  <a:cubicBezTo>
                    <a:pt x="8600" y="3310"/>
                    <a:pt x="9008" y="2936"/>
                    <a:pt x="9008" y="2279"/>
                  </a:cubicBezTo>
                  <a:cubicBezTo>
                    <a:pt x="9008" y="1008"/>
                    <a:pt x="7536" y="916"/>
                    <a:pt x="7013" y="916"/>
                  </a:cubicBezTo>
                  <a:cubicBezTo>
                    <a:pt x="5922" y="916"/>
                    <a:pt x="4962" y="1393"/>
                    <a:pt x="4957" y="2262"/>
                  </a:cubicBezTo>
                  <a:cubicBezTo>
                    <a:pt x="4955" y="2928"/>
                    <a:pt x="5514" y="3493"/>
                    <a:pt x="5757" y="3707"/>
                  </a:cubicBezTo>
                  <a:cubicBezTo>
                    <a:pt x="5389" y="3862"/>
                    <a:pt x="4866" y="4028"/>
                    <a:pt x="4653" y="4542"/>
                  </a:cubicBezTo>
                  <a:cubicBezTo>
                    <a:pt x="4520" y="4072"/>
                    <a:pt x="4187" y="3828"/>
                    <a:pt x="3737" y="3684"/>
                  </a:cubicBezTo>
                  <a:cubicBezTo>
                    <a:pt x="2571" y="3318"/>
                    <a:pt x="1817" y="3331"/>
                    <a:pt x="1817" y="2965"/>
                  </a:cubicBezTo>
                  <a:cubicBezTo>
                    <a:pt x="1817" y="2680"/>
                    <a:pt x="1990" y="2529"/>
                    <a:pt x="2262" y="2529"/>
                  </a:cubicBezTo>
                  <a:cubicBezTo>
                    <a:pt x="2519" y="2529"/>
                    <a:pt x="2662" y="2596"/>
                    <a:pt x="2758" y="2705"/>
                  </a:cubicBezTo>
                  <a:cubicBezTo>
                    <a:pt x="2848" y="2804"/>
                    <a:pt x="2877" y="2947"/>
                    <a:pt x="2877" y="3115"/>
                  </a:cubicBezTo>
                  <a:lnTo>
                    <a:pt x="4641" y="3115"/>
                  </a:lnTo>
                  <a:cubicBezTo>
                    <a:pt x="4564" y="1741"/>
                    <a:pt x="3497" y="1451"/>
                    <a:pt x="2331" y="1451"/>
                  </a:cubicBezTo>
                  <a:cubicBezTo>
                    <a:pt x="1352" y="1451"/>
                    <a:pt x="59" y="1771"/>
                    <a:pt x="59" y="2997"/>
                  </a:cubicBezTo>
                  <a:cubicBezTo>
                    <a:pt x="59" y="4792"/>
                    <a:pt x="2968" y="4269"/>
                    <a:pt x="2968" y="5147"/>
                  </a:cubicBezTo>
                  <a:cubicBezTo>
                    <a:pt x="2968" y="5464"/>
                    <a:pt x="2704" y="5603"/>
                    <a:pt x="2341" y="5603"/>
                  </a:cubicBezTo>
                  <a:cubicBezTo>
                    <a:pt x="2164" y="5603"/>
                    <a:pt x="2008" y="5502"/>
                    <a:pt x="1900" y="5376"/>
                  </a:cubicBezTo>
                  <a:cubicBezTo>
                    <a:pt x="1794" y="5248"/>
                    <a:pt x="1744" y="5078"/>
                    <a:pt x="1773" y="4931"/>
                  </a:cubicBezTo>
                  <a:lnTo>
                    <a:pt x="11" y="4931"/>
                  </a:lnTo>
                  <a:cubicBezTo>
                    <a:pt x="0" y="6443"/>
                    <a:pt x="1175" y="6688"/>
                    <a:pt x="2381" y="6688"/>
                  </a:cubicBezTo>
                  <a:cubicBezTo>
                    <a:pt x="3347" y="6688"/>
                    <a:pt x="4372" y="6441"/>
                    <a:pt x="4645" y="5542"/>
                  </a:cubicBezTo>
                  <a:cubicBezTo>
                    <a:pt x="4714" y="5725"/>
                    <a:pt x="4812" y="5861"/>
                    <a:pt x="4885" y="5958"/>
                  </a:cubicBezTo>
                  <a:cubicBezTo>
                    <a:pt x="5355" y="6569"/>
                    <a:pt x="6224" y="6682"/>
                    <a:pt x="6724" y="6682"/>
                  </a:cubicBezTo>
                  <a:cubicBezTo>
                    <a:pt x="7771" y="6682"/>
                    <a:pt x="8102" y="6266"/>
                    <a:pt x="8425" y="6000"/>
                  </a:cubicBezTo>
                  <a:lnTo>
                    <a:pt x="9190" y="6688"/>
                  </a:lnTo>
                  <a:lnTo>
                    <a:pt x="11316" y="6686"/>
                  </a:lnTo>
                  <a:cubicBezTo>
                    <a:pt x="11318" y="6686"/>
                    <a:pt x="11318" y="6688"/>
                    <a:pt x="11318" y="6688"/>
                  </a:cubicBezTo>
                  <a:lnTo>
                    <a:pt x="13480" y="6688"/>
                  </a:lnTo>
                  <a:lnTo>
                    <a:pt x="13488" y="5681"/>
                  </a:lnTo>
                  <a:cubicBezTo>
                    <a:pt x="13272" y="5710"/>
                    <a:pt x="12297" y="5636"/>
                    <a:pt x="12287" y="4725"/>
                  </a:cubicBezTo>
                  <a:close/>
                </a:path>
              </a:pathLst>
            </a:custGeom>
            <a:solidFill>
              <a:srgbClr val="00508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21" name="Freeform 6">
              <a:extLst>
                <a:ext uri="{FF2B5EF4-FFF2-40B4-BE49-F238E27FC236}">
                  <a16:creationId xmlns:a16="http://schemas.microsoft.com/office/drawing/2014/main" id="{207F5AB7-9FB3-2B2D-74C4-03D99D9104C6}"/>
                </a:ext>
              </a:extLst>
            </p:cNvPr>
            <p:cNvSpPr>
              <a:spLocks/>
            </p:cNvSpPr>
            <p:nvPr userDrawn="1"/>
          </p:nvSpPr>
          <p:spPr bwMode="auto">
            <a:xfrm>
              <a:off x="2007" y="319"/>
              <a:ext cx="87" cy="83"/>
            </a:xfrm>
            <a:custGeom>
              <a:avLst/>
              <a:gdLst>
                <a:gd name="T0" fmla="*/ 0 w 87"/>
                <a:gd name="T1" fmla="*/ 83 h 83"/>
                <a:gd name="T2" fmla="*/ 87 w 87"/>
                <a:gd name="T3" fmla="*/ 83 h 83"/>
                <a:gd name="T4" fmla="*/ 43 w 87"/>
                <a:gd name="T5" fmla="*/ 0 h 83"/>
                <a:gd name="T6" fmla="*/ 0 w 87"/>
                <a:gd name="T7" fmla="*/ 83 h 83"/>
              </a:gdLst>
              <a:ahLst/>
              <a:cxnLst>
                <a:cxn ang="0">
                  <a:pos x="T0" y="T1"/>
                </a:cxn>
                <a:cxn ang="0">
                  <a:pos x="T2" y="T3"/>
                </a:cxn>
                <a:cxn ang="0">
                  <a:pos x="T4" y="T5"/>
                </a:cxn>
                <a:cxn ang="0">
                  <a:pos x="T6" y="T7"/>
                </a:cxn>
              </a:cxnLst>
              <a:rect l="0" t="0" r="r" b="b"/>
              <a:pathLst>
                <a:path w="87" h="83">
                  <a:moveTo>
                    <a:pt x="0" y="83"/>
                  </a:moveTo>
                  <a:lnTo>
                    <a:pt x="87" y="83"/>
                  </a:lnTo>
                  <a:lnTo>
                    <a:pt x="43" y="0"/>
                  </a:lnTo>
                  <a:lnTo>
                    <a:pt x="0" y="83"/>
                  </a:lnTo>
                  <a:close/>
                </a:path>
              </a:pathLst>
            </a:custGeom>
            <a:solidFill>
              <a:srgbClr val="005083"/>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22" name="Rectangle 21">
              <a:extLst>
                <a:ext uri="{FF2B5EF4-FFF2-40B4-BE49-F238E27FC236}">
                  <a16:creationId xmlns:a16="http://schemas.microsoft.com/office/drawing/2014/main" id="{0F14680A-E156-9051-24FF-CAB7A42879EA}"/>
                </a:ext>
              </a:extLst>
            </p:cNvPr>
            <p:cNvSpPr>
              <a:spLocks noChangeArrowheads="1"/>
            </p:cNvSpPr>
            <p:nvPr userDrawn="1"/>
          </p:nvSpPr>
          <p:spPr bwMode="auto">
            <a:xfrm>
              <a:off x="930" y="59"/>
              <a:ext cx="74" cy="343"/>
            </a:xfrm>
            <a:prstGeom prst="rect">
              <a:avLst/>
            </a:prstGeom>
            <a:solidFill>
              <a:srgbClr val="009EE0"/>
            </a:solidFill>
            <a:ln w="9525">
              <a:noFill/>
              <a:miter lim="800000"/>
              <a:headEnd/>
              <a:tailEnd/>
            </a:ln>
          </p:spPr>
          <p:txBody>
            <a:bodyPr vert="horz" wrap="square" lIns="91440" tIns="45720" rIns="91440" bIns="45720" numCol="1" anchor="t" anchorCtr="0" compatLnSpc="1">
              <a:prstTxWarp prst="textNoShape">
                <a:avLst/>
              </a:prstTxWarp>
            </a:bodyPr>
            <a:lstStyle/>
            <a:p>
              <a:endParaRPr lang="sl-SI"/>
            </a:p>
          </p:txBody>
        </p:sp>
        <p:sp>
          <p:nvSpPr>
            <p:cNvPr id="23" name="Freeform 8">
              <a:extLst>
                <a:ext uri="{FF2B5EF4-FFF2-40B4-BE49-F238E27FC236}">
                  <a16:creationId xmlns:a16="http://schemas.microsoft.com/office/drawing/2014/main" id="{4B4D499B-02E3-0A20-4749-CEEB6A907BE6}"/>
                </a:ext>
              </a:extLst>
            </p:cNvPr>
            <p:cNvSpPr>
              <a:spLocks/>
            </p:cNvSpPr>
            <p:nvPr userDrawn="1"/>
          </p:nvSpPr>
          <p:spPr bwMode="auto">
            <a:xfrm>
              <a:off x="2159" y="59"/>
              <a:ext cx="260" cy="343"/>
            </a:xfrm>
            <a:custGeom>
              <a:avLst/>
              <a:gdLst>
                <a:gd name="T0" fmla="*/ 0 w 260"/>
                <a:gd name="T1" fmla="*/ 61 h 343"/>
                <a:gd name="T2" fmla="*/ 95 w 260"/>
                <a:gd name="T3" fmla="*/ 61 h 343"/>
                <a:gd name="T4" fmla="*/ 95 w 260"/>
                <a:gd name="T5" fmla="*/ 343 h 343"/>
                <a:gd name="T6" fmla="*/ 168 w 260"/>
                <a:gd name="T7" fmla="*/ 343 h 343"/>
                <a:gd name="T8" fmla="*/ 168 w 260"/>
                <a:gd name="T9" fmla="*/ 61 h 343"/>
                <a:gd name="T10" fmla="*/ 260 w 260"/>
                <a:gd name="T11" fmla="*/ 61 h 343"/>
                <a:gd name="T12" fmla="*/ 260 w 260"/>
                <a:gd name="T13" fmla="*/ 0 h 343"/>
                <a:gd name="T14" fmla="*/ 0 w 260"/>
                <a:gd name="T15" fmla="*/ 0 h 343"/>
                <a:gd name="T16" fmla="*/ 0 w 260"/>
                <a:gd name="T17" fmla="*/ 61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0" h="343">
                  <a:moveTo>
                    <a:pt x="0" y="61"/>
                  </a:moveTo>
                  <a:lnTo>
                    <a:pt x="95" y="61"/>
                  </a:lnTo>
                  <a:lnTo>
                    <a:pt x="95" y="343"/>
                  </a:lnTo>
                  <a:lnTo>
                    <a:pt x="168" y="343"/>
                  </a:lnTo>
                  <a:lnTo>
                    <a:pt x="168" y="61"/>
                  </a:lnTo>
                  <a:lnTo>
                    <a:pt x="260" y="61"/>
                  </a:lnTo>
                  <a:lnTo>
                    <a:pt x="260" y="0"/>
                  </a:lnTo>
                  <a:lnTo>
                    <a:pt x="0" y="0"/>
                  </a:lnTo>
                  <a:lnTo>
                    <a:pt x="0" y="61"/>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26" name="Freeform 9">
              <a:extLst>
                <a:ext uri="{FF2B5EF4-FFF2-40B4-BE49-F238E27FC236}">
                  <a16:creationId xmlns:a16="http://schemas.microsoft.com/office/drawing/2014/main" id="{186BE2CA-0BEE-D10B-FA46-F1793B7985D6}"/>
                </a:ext>
              </a:extLst>
            </p:cNvPr>
            <p:cNvSpPr>
              <a:spLocks/>
            </p:cNvSpPr>
            <p:nvPr userDrawn="1"/>
          </p:nvSpPr>
          <p:spPr bwMode="auto">
            <a:xfrm>
              <a:off x="2443" y="59"/>
              <a:ext cx="226" cy="343"/>
            </a:xfrm>
            <a:custGeom>
              <a:avLst/>
              <a:gdLst>
                <a:gd name="T0" fmla="*/ 73 w 226"/>
                <a:gd name="T1" fmla="*/ 199 h 343"/>
                <a:gd name="T2" fmla="*/ 197 w 226"/>
                <a:gd name="T3" fmla="*/ 199 h 343"/>
                <a:gd name="T4" fmla="*/ 197 w 226"/>
                <a:gd name="T5" fmla="*/ 140 h 343"/>
                <a:gd name="T6" fmla="*/ 73 w 226"/>
                <a:gd name="T7" fmla="*/ 140 h 343"/>
                <a:gd name="T8" fmla="*/ 73 w 226"/>
                <a:gd name="T9" fmla="*/ 61 h 343"/>
                <a:gd name="T10" fmla="*/ 219 w 226"/>
                <a:gd name="T11" fmla="*/ 61 h 343"/>
                <a:gd name="T12" fmla="*/ 219 w 226"/>
                <a:gd name="T13" fmla="*/ 0 h 343"/>
                <a:gd name="T14" fmla="*/ 0 w 226"/>
                <a:gd name="T15" fmla="*/ 0 h 343"/>
                <a:gd name="T16" fmla="*/ 0 w 226"/>
                <a:gd name="T17" fmla="*/ 343 h 343"/>
                <a:gd name="T18" fmla="*/ 226 w 226"/>
                <a:gd name="T19" fmla="*/ 343 h 343"/>
                <a:gd name="T20" fmla="*/ 226 w 226"/>
                <a:gd name="T21" fmla="*/ 282 h 343"/>
                <a:gd name="T22" fmla="*/ 73 w 226"/>
                <a:gd name="T23" fmla="*/ 282 h 343"/>
                <a:gd name="T24" fmla="*/ 73 w 226"/>
                <a:gd name="T25" fmla="*/ 199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 h="343">
                  <a:moveTo>
                    <a:pt x="73" y="199"/>
                  </a:moveTo>
                  <a:lnTo>
                    <a:pt x="197" y="199"/>
                  </a:lnTo>
                  <a:lnTo>
                    <a:pt x="197" y="140"/>
                  </a:lnTo>
                  <a:lnTo>
                    <a:pt x="73" y="140"/>
                  </a:lnTo>
                  <a:lnTo>
                    <a:pt x="73" y="61"/>
                  </a:lnTo>
                  <a:lnTo>
                    <a:pt x="219" y="61"/>
                  </a:lnTo>
                  <a:lnTo>
                    <a:pt x="219" y="0"/>
                  </a:lnTo>
                  <a:lnTo>
                    <a:pt x="0" y="0"/>
                  </a:lnTo>
                  <a:lnTo>
                    <a:pt x="0" y="343"/>
                  </a:lnTo>
                  <a:lnTo>
                    <a:pt x="226" y="343"/>
                  </a:lnTo>
                  <a:lnTo>
                    <a:pt x="226" y="282"/>
                  </a:lnTo>
                  <a:lnTo>
                    <a:pt x="73" y="282"/>
                  </a:lnTo>
                  <a:lnTo>
                    <a:pt x="73" y="199"/>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27" name="Freeform 10">
              <a:extLst>
                <a:ext uri="{FF2B5EF4-FFF2-40B4-BE49-F238E27FC236}">
                  <a16:creationId xmlns:a16="http://schemas.microsoft.com/office/drawing/2014/main" id="{12A160F1-C57D-0665-0F70-B89ED0DC8133}"/>
                </a:ext>
              </a:extLst>
            </p:cNvPr>
            <p:cNvSpPr>
              <a:spLocks/>
            </p:cNvSpPr>
            <p:nvPr userDrawn="1"/>
          </p:nvSpPr>
          <p:spPr bwMode="auto">
            <a:xfrm>
              <a:off x="2700" y="59"/>
              <a:ext cx="203" cy="343"/>
            </a:xfrm>
            <a:custGeom>
              <a:avLst/>
              <a:gdLst>
                <a:gd name="T0" fmla="*/ 72 w 203"/>
                <a:gd name="T1" fmla="*/ 282 h 343"/>
                <a:gd name="T2" fmla="*/ 72 w 203"/>
                <a:gd name="T3" fmla="*/ 0 h 343"/>
                <a:gd name="T4" fmla="*/ 0 w 203"/>
                <a:gd name="T5" fmla="*/ 0 h 343"/>
                <a:gd name="T6" fmla="*/ 0 w 203"/>
                <a:gd name="T7" fmla="*/ 343 h 343"/>
                <a:gd name="T8" fmla="*/ 203 w 203"/>
                <a:gd name="T9" fmla="*/ 343 h 343"/>
                <a:gd name="T10" fmla="*/ 203 w 203"/>
                <a:gd name="T11" fmla="*/ 282 h 343"/>
                <a:gd name="T12" fmla="*/ 72 w 203"/>
                <a:gd name="T13" fmla="*/ 282 h 343"/>
              </a:gdLst>
              <a:ahLst/>
              <a:cxnLst>
                <a:cxn ang="0">
                  <a:pos x="T0" y="T1"/>
                </a:cxn>
                <a:cxn ang="0">
                  <a:pos x="T2" y="T3"/>
                </a:cxn>
                <a:cxn ang="0">
                  <a:pos x="T4" y="T5"/>
                </a:cxn>
                <a:cxn ang="0">
                  <a:pos x="T6" y="T7"/>
                </a:cxn>
                <a:cxn ang="0">
                  <a:pos x="T8" y="T9"/>
                </a:cxn>
                <a:cxn ang="0">
                  <a:pos x="T10" y="T11"/>
                </a:cxn>
                <a:cxn ang="0">
                  <a:pos x="T12" y="T13"/>
                </a:cxn>
              </a:cxnLst>
              <a:rect l="0" t="0" r="r" b="b"/>
              <a:pathLst>
                <a:path w="203" h="343">
                  <a:moveTo>
                    <a:pt x="72" y="282"/>
                  </a:moveTo>
                  <a:lnTo>
                    <a:pt x="72" y="0"/>
                  </a:lnTo>
                  <a:lnTo>
                    <a:pt x="0" y="0"/>
                  </a:lnTo>
                  <a:lnTo>
                    <a:pt x="0" y="343"/>
                  </a:lnTo>
                  <a:lnTo>
                    <a:pt x="203" y="343"/>
                  </a:lnTo>
                  <a:lnTo>
                    <a:pt x="203" y="282"/>
                  </a:lnTo>
                  <a:lnTo>
                    <a:pt x="72" y="282"/>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32" name="Freeform 11">
              <a:extLst>
                <a:ext uri="{FF2B5EF4-FFF2-40B4-BE49-F238E27FC236}">
                  <a16:creationId xmlns:a16="http://schemas.microsoft.com/office/drawing/2014/main" id="{BDBB2F7F-8704-C974-7E27-C342666B2FB2}"/>
                </a:ext>
              </a:extLst>
            </p:cNvPr>
            <p:cNvSpPr>
              <a:spLocks/>
            </p:cNvSpPr>
            <p:nvPr userDrawn="1"/>
          </p:nvSpPr>
          <p:spPr bwMode="auto">
            <a:xfrm>
              <a:off x="1026" y="56"/>
              <a:ext cx="276" cy="349"/>
            </a:xfrm>
            <a:custGeom>
              <a:avLst/>
              <a:gdLst>
                <a:gd name="T0" fmla="*/ 2515 w 4608"/>
                <a:gd name="T1" fmla="*/ 2268 h 5808"/>
                <a:gd name="T2" fmla="*/ 1400 w 4608"/>
                <a:gd name="T3" fmla="*/ 1619 h 5808"/>
                <a:gd name="T4" fmla="*/ 2221 w 4608"/>
                <a:gd name="T5" fmla="*/ 1046 h 5808"/>
                <a:gd name="T6" fmla="*/ 3821 w 4608"/>
                <a:gd name="T7" fmla="*/ 1660 h 5808"/>
                <a:gd name="T8" fmla="*/ 4483 w 4608"/>
                <a:gd name="T9" fmla="*/ 784 h 5808"/>
                <a:gd name="T10" fmla="*/ 2304 w 4608"/>
                <a:gd name="T11" fmla="*/ 0 h 5808"/>
                <a:gd name="T12" fmla="*/ 186 w 4608"/>
                <a:gd name="T13" fmla="*/ 1694 h 5808"/>
                <a:gd name="T14" fmla="*/ 2271 w 4608"/>
                <a:gd name="T15" fmla="*/ 3415 h 5808"/>
                <a:gd name="T16" fmla="*/ 3402 w 4608"/>
                <a:gd name="T17" fmla="*/ 4132 h 5808"/>
                <a:gd name="T18" fmla="*/ 2429 w 4608"/>
                <a:gd name="T19" fmla="*/ 4763 h 5808"/>
                <a:gd name="T20" fmla="*/ 655 w 4608"/>
                <a:gd name="T21" fmla="*/ 4004 h 5808"/>
                <a:gd name="T22" fmla="*/ 0 w 4608"/>
                <a:gd name="T23" fmla="*/ 4916 h 5808"/>
                <a:gd name="T24" fmla="*/ 2371 w 4608"/>
                <a:gd name="T25" fmla="*/ 5808 h 5808"/>
                <a:gd name="T26" fmla="*/ 4608 w 4608"/>
                <a:gd name="T27" fmla="*/ 4004 h 5808"/>
                <a:gd name="T28" fmla="*/ 2515 w 4608"/>
                <a:gd name="T29" fmla="*/ 2268 h 5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08" h="5808">
                  <a:moveTo>
                    <a:pt x="2515" y="2268"/>
                  </a:moveTo>
                  <a:cubicBezTo>
                    <a:pt x="1869" y="2115"/>
                    <a:pt x="1400" y="1998"/>
                    <a:pt x="1400" y="1619"/>
                  </a:cubicBezTo>
                  <a:cubicBezTo>
                    <a:pt x="1400" y="1281"/>
                    <a:pt x="1686" y="1046"/>
                    <a:pt x="2221" y="1046"/>
                  </a:cubicBezTo>
                  <a:cubicBezTo>
                    <a:pt x="2765" y="1046"/>
                    <a:pt x="3369" y="1239"/>
                    <a:pt x="3821" y="1660"/>
                  </a:cubicBezTo>
                  <a:lnTo>
                    <a:pt x="4483" y="784"/>
                  </a:lnTo>
                  <a:cubicBezTo>
                    <a:pt x="3929" y="271"/>
                    <a:pt x="3192" y="0"/>
                    <a:pt x="2304" y="0"/>
                  </a:cubicBezTo>
                  <a:cubicBezTo>
                    <a:pt x="990" y="0"/>
                    <a:pt x="186" y="759"/>
                    <a:pt x="186" y="1694"/>
                  </a:cubicBezTo>
                  <a:cubicBezTo>
                    <a:pt x="186" y="2952"/>
                    <a:pt x="1359" y="3203"/>
                    <a:pt x="2271" y="3415"/>
                  </a:cubicBezTo>
                  <a:cubicBezTo>
                    <a:pt x="2917" y="3566"/>
                    <a:pt x="3402" y="3710"/>
                    <a:pt x="3402" y="4132"/>
                  </a:cubicBezTo>
                  <a:cubicBezTo>
                    <a:pt x="3402" y="4450"/>
                    <a:pt x="3084" y="4763"/>
                    <a:pt x="2429" y="4763"/>
                  </a:cubicBezTo>
                  <a:cubicBezTo>
                    <a:pt x="1661" y="4763"/>
                    <a:pt x="1048" y="4417"/>
                    <a:pt x="655" y="4004"/>
                  </a:cubicBezTo>
                  <a:lnTo>
                    <a:pt x="0" y="4916"/>
                  </a:lnTo>
                  <a:cubicBezTo>
                    <a:pt x="530" y="5446"/>
                    <a:pt x="1300" y="5808"/>
                    <a:pt x="2371" y="5808"/>
                  </a:cubicBezTo>
                  <a:cubicBezTo>
                    <a:pt x="3879" y="5808"/>
                    <a:pt x="4608" y="5033"/>
                    <a:pt x="4608" y="4004"/>
                  </a:cubicBezTo>
                  <a:cubicBezTo>
                    <a:pt x="4608" y="2757"/>
                    <a:pt x="3436" y="2478"/>
                    <a:pt x="2515" y="2268"/>
                  </a:cubicBez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33" name="Freeform 12">
              <a:extLst>
                <a:ext uri="{FF2B5EF4-FFF2-40B4-BE49-F238E27FC236}">
                  <a16:creationId xmlns:a16="http://schemas.microsoft.com/office/drawing/2014/main" id="{281F5004-0664-E5DE-7FA8-7C252F70D549}"/>
                </a:ext>
              </a:extLst>
            </p:cNvPr>
            <p:cNvSpPr>
              <a:spLocks/>
            </p:cNvSpPr>
            <p:nvPr userDrawn="1"/>
          </p:nvSpPr>
          <p:spPr bwMode="auto">
            <a:xfrm>
              <a:off x="1331" y="59"/>
              <a:ext cx="280" cy="343"/>
            </a:xfrm>
            <a:custGeom>
              <a:avLst/>
              <a:gdLst>
                <a:gd name="T0" fmla="*/ 272 w 280"/>
                <a:gd name="T1" fmla="*/ 0 h 343"/>
                <a:gd name="T2" fmla="*/ 189 w 280"/>
                <a:gd name="T3" fmla="*/ 0 h 343"/>
                <a:gd name="T4" fmla="*/ 73 w 280"/>
                <a:gd name="T5" fmla="*/ 159 h 343"/>
                <a:gd name="T6" fmla="*/ 73 w 280"/>
                <a:gd name="T7" fmla="*/ 0 h 343"/>
                <a:gd name="T8" fmla="*/ 72 w 280"/>
                <a:gd name="T9" fmla="*/ 0 h 343"/>
                <a:gd name="T10" fmla="*/ 72 w 280"/>
                <a:gd name="T11" fmla="*/ 0 h 343"/>
                <a:gd name="T12" fmla="*/ 0 w 280"/>
                <a:gd name="T13" fmla="*/ 0 h 343"/>
                <a:gd name="T14" fmla="*/ 0 w 280"/>
                <a:gd name="T15" fmla="*/ 0 h 343"/>
                <a:gd name="T16" fmla="*/ 0 w 280"/>
                <a:gd name="T17" fmla="*/ 343 h 343"/>
                <a:gd name="T18" fmla="*/ 72 w 280"/>
                <a:gd name="T19" fmla="*/ 343 h 343"/>
                <a:gd name="T20" fmla="*/ 73 w 280"/>
                <a:gd name="T21" fmla="*/ 343 h 343"/>
                <a:gd name="T22" fmla="*/ 73 w 280"/>
                <a:gd name="T23" fmla="*/ 182 h 343"/>
                <a:gd name="T24" fmla="*/ 195 w 280"/>
                <a:gd name="T25" fmla="*/ 343 h 343"/>
                <a:gd name="T26" fmla="*/ 280 w 280"/>
                <a:gd name="T27" fmla="*/ 343 h 343"/>
                <a:gd name="T28" fmla="*/ 146 w 280"/>
                <a:gd name="T29" fmla="*/ 169 h 343"/>
                <a:gd name="T30" fmla="*/ 272 w 280"/>
                <a:gd name="T31"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0" h="343">
                  <a:moveTo>
                    <a:pt x="272" y="0"/>
                  </a:moveTo>
                  <a:lnTo>
                    <a:pt x="189" y="0"/>
                  </a:lnTo>
                  <a:lnTo>
                    <a:pt x="73" y="159"/>
                  </a:lnTo>
                  <a:lnTo>
                    <a:pt x="73" y="0"/>
                  </a:lnTo>
                  <a:lnTo>
                    <a:pt x="72" y="0"/>
                  </a:lnTo>
                  <a:lnTo>
                    <a:pt x="72" y="0"/>
                  </a:lnTo>
                  <a:lnTo>
                    <a:pt x="0" y="0"/>
                  </a:lnTo>
                  <a:lnTo>
                    <a:pt x="0" y="0"/>
                  </a:lnTo>
                  <a:lnTo>
                    <a:pt x="0" y="343"/>
                  </a:lnTo>
                  <a:lnTo>
                    <a:pt x="72" y="343"/>
                  </a:lnTo>
                  <a:lnTo>
                    <a:pt x="73" y="343"/>
                  </a:lnTo>
                  <a:lnTo>
                    <a:pt x="73" y="182"/>
                  </a:lnTo>
                  <a:lnTo>
                    <a:pt x="195" y="343"/>
                  </a:lnTo>
                  <a:lnTo>
                    <a:pt x="280" y="343"/>
                  </a:lnTo>
                  <a:lnTo>
                    <a:pt x="146" y="169"/>
                  </a:lnTo>
                  <a:lnTo>
                    <a:pt x="272" y="0"/>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35" name="Freeform 13">
              <a:extLst>
                <a:ext uri="{FF2B5EF4-FFF2-40B4-BE49-F238E27FC236}">
                  <a16:creationId xmlns:a16="http://schemas.microsoft.com/office/drawing/2014/main" id="{6C4AAC96-E3F9-49B9-FF64-C1E1FF24C374}"/>
                </a:ext>
              </a:extLst>
            </p:cNvPr>
            <p:cNvSpPr>
              <a:spLocks/>
            </p:cNvSpPr>
            <p:nvPr userDrawn="1"/>
          </p:nvSpPr>
          <p:spPr bwMode="auto">
            <a:xfrm>
              <a:off x="1631" y="57"/>
              <a:ext cx="595" cy="345"/>
            </a:xfrm>
            <a:custGeom>
              <a:avLst/>
              <a:gdLst>
                <a:gd name="T0" fmla="*/ 2230 w 4960"/>
                <a:gd name="T1" fmla="*/ 2465 h 2872"/>
                <a:gd name="T2" fmla="*/ 1699 w 4960"/>
                <a:gd name="T3" fmla="*/ 1751 h 2872"/>
                <a:gd name="T4" fmla="*/ 2196 w 4960"/>
                <a:gd name="T5" fmla="*/ 957 h 2872"/>
                <a:gd name="T6" fmla="*/ 1101 w 4960"/>
                <a:gd name="T7" fmla="*/ 17 h 2872"/>
                <a:gd name="T8" fmla="*/ 607 w 4960"/>
                <a:gd name="T9" fmla="*/ 17 h 2872"/>
                <a:gd name="T10" fmla="*/ 607 w 4960"/>
                <a:gd name="T11" fmla="*/ 17 h 2872"/>
                <a:gd name="T12" fmla="*/ 0 w 4960"/>
                <a:gd name="T13" fmla="*/ 17 h 2872"/>
                <a:gd name="T14" fmla="*/ 0 w 4960"/>
                <a:gd name="T15" fmla="*/ 17 h 2872"/>
                <a:gd name="T16" fmla="*/ 0 w 4960"/>
                <a:gd name="T17" fmla="*/ 2872 h 2872"/>
                <a:gd name="T18" fmla="*/ 0 w 4960"/>
                <a:gd name="T19" fmla="*/ 2872 h 2872"/>
                <a:gd name="T20" fmla="*/ 607 w 4960"/>
                <a:gd name="T21" fmla="*/ 2872 h 2872"/>
                <a:gd name="T22" fmla="*/ 607 w 4960"/>
                <a:gd name="T23" fmla="*/ 529 h 2872"/>
                <a:gd name="T24" fmla="*/ 1117 w 4960"/>
                <a:gd name="T25" fmla="*/ 529 h 2872"/>
                <a:gd name="T26" fmla="*/ 1611 w 4960"/>
                <a:gd name="T27" fmla="*/ 957 h 2872"/>
                <a:gd name="T28" fmla="*/ 1133 w 4960"/>
                <a:gd name="T29" fmla="*/ 1415 h 2872"/>
                <a:gd name="T30" fmla="*/ 776 w 4960"/>
                <a:gd name="T31" fmla="*/ 1415 h 2872"/>
                <a:gd name="T32" fmla="*/ 1834 w 4960"/>
                <a:gd name="T33" fmla="*/ 2872 h 2872"/>
                <a:gd name="T34" fmla="*/ 2140 w 4960"/>
                <a:gd name="T35" fmla="*/ 2872 h 2872"/>
                <a:gd name="T36" fmla="*/ 2140 w 4960"/>
                <a:gd name="T37" fmla="*/ 2872 h 2872"/>
                <a:gd name="T38" fmla="*/ 2661 w 4960"/>
                <a:gd name="T39" fmla="*/ 2872 h 2872"/>
                <a:gd name="T40" fmla="*/ 3498 w 4960"/>
                <a:gd name="T41" fmla="*/ 1267 h 2872"/>
                <a:gd name="T42" fmla="*/ 4336 w 4960"/>
                <a:gd name="T43" fmla="*/ 2872 h 2872"/>
                <a:gd name="T44" fmla="*/ 4960 w 4960"/>
                <a:gd name="T45" fmla="*/ 2872 h 2872"/>
                <a:gd name="T46" fmla="*/ 3497 w 4960"/>
                <a:gd name="T47" fmla="*/ 0 h 2872"/>
                <a:gd name="T48" fmla="*/ 2230 w 4960"/>
                <a:gd name="T49" fmla="*/ 2465 h 2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960" h="2872">
                  <a:moveTo>
                    <a:pt x="2230" y="2465"/>
                  </a:moveTo>
                  <a:lnTo>
                    <a:pt x="1699" y="1751"/>
                  </a:lnTo>
                  <a:cubicBezTo>
                    <a:pt x="1984" y="1621"/>
                    <a:pt x="2196" y="1354"/>
                    <a:pt x="2196" y="957"/>
                  </a:cubicBezTo>
                  <a:cubicBezTo>
                    <a:pt x="2196" y="346"/>
                    <a:pt x="1759" y="17"/>
                    <a:pt x="1101" y="17"/>
                  </a:cubicBezTo>
                  <a:lnTo>
                    <a:pt x="607" y="17"/>
                  </a:lnTo>
                  <a:lnTo>
                    <a:pt x="607" y="17"/>
                  </a:lnTo>
                  <a:lnTo>
                    <a:pt x="0" y="17"/>
                  </a:lnTo>
                  <a:lnTo>
                    <a:pt x="0" y="17"/>
                  </a:lnTo>
                  <a:lnTo>
                    <a:pt x="0" y="2872"/>
                  </a:lnTo>
                  <a:lnTo>
                    <a:pt x="0" y="2872"/>
                  </a:lnTo>
                  <a:lnTo>
                    <a:pt x="607" y="2872"/>
                  </a:lnTo>
                  <a:lnTo>
                    <a:pt x="607" y="529"/>
                  </a:lnTo>
                  <a:lnTo>
                    <a:pt x="1117" y="529"/>
                  </a:lnTo>
                  <a:cubicBezTo>
                    <a:pt x="1393" y="529"/>
                    <a:pt x="1611" y="671"/>
                    <a:pt x="1611" y="957"/>
                  </a:cubicBezTo>
                  <a:cubicBezTo>
                    <a:pt x="1611" y="1247"/>
                    <a:pt x="1400" y="1415"/>
                    <a:pt x="1133" y="1415"/>
                  </a:cubicBezTo>
                  <a:lnTo>
                    <a:pt x="776" y="1415"/>
                  </a:lnTo>
                  <a:lnTo>
                    <a:pt x="1834" y="2872"/>
                  </a:lnTo>
                  <a:lnTo>
                    <a:pt x="2140" y="2872"/>
                  </a:lnTo>
                  <a:lnTo>
                    <a:pt x="2140" y="2872"/>
                  </a:lnTo>
                  <a:lnTo>
                    <a:pt x="2661" y="2872"/>
                  </a:lnTo>
                  <a:lnTo>
                    <a:pt x="3498" y="1267"/>
                  </a:lnTo>
                  <a:lnTo>
                    <a:pt x="4336" y="2872"/>
                  </a:lnTo>
                  <a:lnTo>
                    <a:pt x="4960" y="2872"/>
                  </a:lnTo>
                  <a:lnTo>
                    <a:pt x="3497" y="0"/>
                  </a:lnTo>
                  <a:lnTo>
                    <a:pt x="2230" y="2465"/>
                  </a:ln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grpSp>
    </p:spTree>
    <p:extLst>
      <p:ext uri="{BB962C8B-B14F-4D97-AF65-F5344CB8AC3E}">
        <p14:creationId xmlns:p14="http://schemas.microsoft.com/office/powerpoint/2010/main" val="4007590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Business Card (Two Cards)">
    <p:spTree>
      <p:nvGrpSpPr>
        <p:cNvPr id="1" name=""/>
        <p:cNvGrpSpPr/>
        <p:nvPr/>
      </p:nvGrpSpPr>
      <p:grpSpPr>
        <a:xfrm>
          <a:off x="0" y="0"/>
          <a:ext cx="0" cy="0"/>
          <a:chOff x="0" y="0"/>
          <a:chExt cx="0" cy="0"/>
        </a:xfrm>
      </p:grpSpPr>
      <p:sp>
        <p:nvSpPr>
          <p:cNvPr id="31" name="SlideNumber">
            <a:extLst>
              <a:ext uri="{FF2B5EF4-FFF2-40B4-BE49-F238E27FC236}">
                <a16:creationId xmlns:a16="http://schemas.microsoft.com/office/drawing/2014/main" id="{3BC560C3-67FC-479B-824E-4856CC504B7E}"/>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55" name="Footer">
            <a:extLst>
              <a:ext uri="{FF2B5EF4-FFF2-40B4-BE49-F238E27FC236}">
                <a16:creationId xmlns:a16="http://schemas.microsoft.com/office/drawing/2014/main" id="{40CAD8DA-5253-4FC9-BECD-4BD1C075BCB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2" name="Border 2">
            <a:extLst>
              <a:ext uri="{FF2B5EF4-FFF2-40B4-BE49-F238E27FC236}">
                <a16:creationId xmlns:a16="http://schemas.microsoft.com/office/drawing/2014/main" id="{681CC334-D17B-46FF-9B16-3F4B100344EC}"/>
              </a:ext>
            </a:extLst>
          </p:cNvPr>
          <p:cNvSpPr/>
          <p:nvPr userDrawn="1"/>
        </p:nvSpPr>
        <p:spPr>
          <a:xfrm>
            <a:off x="6244595" y="2596518"/>
            <a:ext cx="3728797" cy="239479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latin typeface="+mn-lt"/>
            </a:endParaRPr>
          </a:p>
        </p:txBody>
      </p:sp>
      <p:sp>
        <p:nvSpPr>
          <p:cNvPr id="27" name="Address 2">
            <a:extLst>
              <a:ext uri="{FF2B5EF4-FFF2-40B4-BE49-F238E27FC236}">
                <a16:creationId xmlns:a16="http://schemas.microsoft.com/office/drawing/2014/main" id="{46E8477B-5822-4783-A232-93313589D4B0}"/>
              </a:ext>
            </a:extLst>
          </p:cNvPr>
          <p:cNvSpPr>
            <a:spLocks noGrp="1"/>
          </p:cNvSpPr>
          <p:nvPr>
            <p:ph type="body" sz="quarter" idx="31" hasCustomPrompt="1"/>
          </p:nvPr>
        </p:nvSpPr>
        <p:spPr>
          <a:xfrm>
            <a:off x="6474460" y="4658359"/>
            <a:ext cx="3276600" cy="218719"/>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cap="all" baseline="0">
                <a:solidFill>
                  <a:schemeClr val="tx1"/>
                </a:solidFill>
                <a:latin typeface="+mn-lt"/>
              </a:defRPr>
            </a:lvl1pPr>
            <a:lvl2pPr marL="457200" indent="0">
              <a:buFontTx/>
              <a:buNone/>
              <a:defRPr sz="800"/>
            </a:lvl2pPr>
            <a:lvl3pPr marL="914400" indent="0">
              <a:buFontTx/>
              <a:buNone/>
              <a:defRPr sz="800"/>
            </a:lvl3pPr>
            <a:lvl4pPr marL="1371600" indent="0">
              <a:buFontTx/>
              <a:buNone/>
              <a:defRPr sz="800"/>
            </a:lvl4pPr>
            <a:lvl5pPr marL="1828800" indent="0">
              <a:buFontTx/>
              <a:buNone/>
              <a:defRPr sz="800"/>
            </a:lvl5pPr>
          </a:lstStyle>
          <a:p>
            <a:pPr lvl="0"/>
            <a:r>
              <a:rPr lang="en-US"/>
              <a:t>Please insert Company, Address, ZIP Code &amp; City, Mark Company in Blue, Separate with  " | "...</a:t>
            </a:r>
            <a:endParaRPr lang="en-US" dirty="0"/>
          </a:p>
        </p:txBody>
      </p:sp>
      <p:sp>
        <p:nvSpPr>
          <p:cNvPr id="28" name="Url 2">
            <a:extLst>
              <a:ext uri="{FF2B5EF4-FFF2-40B4-BE49-F238E27FC236}">
                <a16:creationId xmlns:a16="http://schemas.microsoft.com/office/drawing/2014/main" id="{C3533A5A-BD7F-4049-816E-3D6E7838EF2E}"/>
              </a:ext>
            </a:extLst>
          </p:cNvPr>
          <p:cNvSpPr>
            <a:spLocks noGrp="1"/>
          </p:cNvSpPr>
          <p:nvPr>
            <p:ph type="body" sz="quarter" idx="32" hasCustomPrompt="1"/>
          </p:nvPr>
        </p:nvSpPr>
        <p:spPr>
          <a:xfrm>
            <a:off x="6474460" y="4391660"/>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29" name="Mail 2">
            <a:extLst>
              <a:ext uri="{FF2B5EF4-FFF2-40B4-BE49-F238E27FC236}">
                <a16:creationId xmlns:a16="http://schemas.microsoft.com/office/drawing/2014/main" id="{60F7D458-658D-47A0-BC44-7EDF787D4F75}"/>
              </a:ext>
            </a:extLst>
          </p:cNvPr>
          <p:cNvSpPr>
            <a:spLocks noGrp="1"/>
          </p:cNvSpPr>
          <p:nvPr>
            <p:ph type="body" sz="quarter" idx="33" hasCustomPrompt="1"/>
          </p:nvPr>
        </p:nvSpPr>
        <p:spPr>
          <a:xfrm>
            <a:off x="6474460" y="4256194"/>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30" name="Mobile 2">
            <a:extLst>
              <a:ext uri="{FF2B5EF4-FFF2-40B4-BE49-F238E27FC236}">
                <a16:creationId xmlns:a16="http://schemas.microsoft.com/office/drawing/2014/main" id="{87DBAFCE-DB66-4869-A984-4629B3A7515B}"/>
              </a:ext>
            </a:extLst>
          </p:cNvPr>
          <p:cNvSpPr>
            <a:spLocks noGrp="1"/>
          </p:cNvSpPr>
          <p:nvPr>
            <p:ph type="body" sz="quarter" idx="34" hasCustomPrompt="1"/>
          </p:nvPr>
        </p:nvSpPr>
        <p:spPr>
          <a:xfrm>
            <a:off x="6614160" y="4120727"/>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None/>
              <a:defRPr sz="800">
                <a:solidFill>
                  <a:schemeClr val="tx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Please insert Mobile ...</a:t>
            </a:r>
            <a:endParaRPr lang="en-US" dirty="0"/>
          </a:p>
        </p:txBody>
      </p:sp>
      <p:sp>
        <p:nvSpPr>
          <p:cNvPr id="35" name="Mobile Text 2">
            <a:extLst>
              <a:ext uri="{FF2B5EF4-FFF2-40B4-BE49-F238E27FC236}">
                <a16:creationId xmlns:a16="http://schemas.microsoft.com/office/drawing/2014/main" id="{8B56B7B4-97B6-4929-9D42-5F579EB4DE4C}"/>
              </a:ext>
            </a:extLst>
          </p:cNvPr>
          <p:cNvSpPr/>
          <p:nvPr userDrawn="1"/>
        </p:nvSpPr>
        <p:spPr>
          <a:xfrm>
            <a:off x="6473493" y="4120727"/>
            <a:ext cx="126226" cy="12436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M:</a:t>
            </a:r>
          </a:p>
        </p:txBody>
      </p:sp>
      <p:sp>
        <p:nvSpPr>
          <p:cNvPr id="37" name="Phone 2">
            <a:extLst>
              <a:ext uri="{FF2B5EF4-FFF2-40B4-BE49-F238E27FC236}">
                <a16:creationId xmlns:a16="http://schemas.microsoft.com/office/drawing/2014/main" id="{C3797262-13D8-4BA6-B794-5994BB4DAF60}"/>
              </a:ext>
            </a:extLst>
          </p:cNvPr>
          <p:cNvSpPr>
            <a:spLocks noGrp="1"/>
          </p:cNvSpPr>
          <p:nvPr>
            <p:ph type="body" sz="quarter" idx="35" hasCustomPrompt="1"/>
          </p:nvPr>
        </p:nvSpPr>
        <p:spPr>
          <a:xfrm>
            <a:off x="6614160" y="3985260"/>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38" name="Phone Text 2">
            <a:extLst>
              <a:ext uri="{FF2B5EF4-FFF2-40B4-BE49-F238E27FC236}">
                <a16:creationId xmlns:a16="http://schemas.microsoft.com/office/drawing/2014/main" id="{B0E37274-C820-4989-B87E-AE7FBCD34BD4}"/>
              </a:ext>
            </a:extLst>
          </p:cNvPr>
          <p:cNvSpPr/>
          <p:nvPr userDrawn="1"/>
        </p:nvSpPr>
        <p:spPr>
          <a:xfrm>
            <a:off x="6473493" y="3985260"/>
            <a:ext cx="126225" cy="12700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T:</a:t>
            </a:r>
          </a:p>
        </p:txBody>
      </p:sp>
      <p:sp>
        <p:nvSpPr>
          <p:cNvPr id="45" name="Arrow">
            <a:extLst>
              <a:ext uri="{FF2B5EF4-FFF2-40B4-BE49-F238E27FC236}">
                <a16:creationId xmlns:a16="http://schemas.microsoft.com/office/drawing/2014/main" id="{68968019-C6EE-48D8-AA62-666FF5FFBF03}"/>
              </a:ext>
            </a:extLst>
          </p:cNvPr>
          <p:cNvSpPr>
            <a:spLocks noChangeAspect="1"/>
          </p:cNvSpPr>
          <p:nvPr userDrawn="1"/>
        </p:nvSpPr>
        <p:spPr>
          <a:xfrm flipV="1">
            <a:off x="6755085" y="3770646"/>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sp>
        <p:nvSpPr>
          <p:cNvPr id="46" name="Function 2">
            <a:extLst>
              <a:ext uri="{FF2B5EF4-FFF2-40B4-BE49-F238E27FC236}">
                <a16:creationId xmlns:a16="http://schemas.microsoft.com/office/drawing/2014/main" id="{7829FAF3-CA08-4411-9B5C-63C65D35D520}"/>
              </a:ext>
            </a:extLst>
          </p:cNvPr>
          <p:cNvSpPr>
            <a:spLocks noGrp="1"/>
          </p:cNvSpPr>
          <p:nvPr>
            <p:ph type="body" sz="quarter" idx="36" hasCustomPrompt="1"/>
          </p:nvPr>
        </p:nvSpPr>
        <p:spPr>
          <a:xfrm>
            <a:off x="6474460" y="3489960"/>
            <a:ext cx="2781300" cy="1651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900" cap="all" baseline="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Function ...</a:t>
            </a:r>
            <a:endParaRPr lang="en-US" dirty="0"/>
          </a:p>
        </p:txBody>
      </p:sp>
      <p:sp>
        <p:nvSpPr>
          <p:cNvPr id="48" name="Name 2">
            <a:extLst>
              <a:ext uri="{FF2B5EF4-FFF2-40B4-BE49-F238E27FC236}">
                <a16:creationId xmlns:a16="http://schemas.microsoft.com/office/drawing/2014/main" id="{F3F1EE16-6B31-4C86-BCA0-759CFBA251BA}"/>
              </a:ext>
            </a:extLst>
          </p:cNvPr>
          <p:cNvSpPr>
            <a:spLocks noGrp="1"/>
          </p:cNvSpPr>
          <p:nvPr>
            <p:ph type="body" sz="quarter" idx="37" hasCustomPrompt="1"/>
          </p:nvPr>
        </p:nvSpPr>
        <p:spPr>
          <a:xfrm>
            <a:off x="6474460" y="3235960"/>
            <a:ext cx="2781300"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4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Name ...</a:t>
            </a:r>
            <a:endParaRPr lang="en-US" dirty="0"/>
          </a:p>
        </p:txBody>
      </p:sp>
      <p:sp>
        <p:nvSpPr>
          <p:cNvPr id="24" name="Border 1">
            <a:extLst>
              <a:ext uri="{FF2B5EF4-FFF2-40B4-BE49-F238E27FC236}">
                <a16:creationId xmlns:a16="http://schemas.microsoft.com/office/drawing/2014/main" id="{C36B81EC-59A2-4688-B508-990A24727449}"/>
              </a:ext>
            </a:extLst>
          </p:cNvPr>
          <p:cNvSpPr/>
          <p:nvPr userDrawn="1"/>
        </p:nvSpPr>
        <p:spPr>
          <a:xfrm>
            <a:off x="2221235" y="2596518"/>
            <a:ext cx="3728797" cy="239479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latin typeface="+mn-lt"/>
            </a:endParaRPr>
          </a:p>
        </p:txBody>
      </p:sp>
      <p:sp>
        <p:nvSpPr>
          <p:cNvPr id="16" name="Address 1">
            <a:extLst>
              <a:ext uri="{FF2B5EF4-FFF2-40B4-BE49-F238E27FC236}">
                <a16:creationId xmlns:a16="http://schemas.microsoft.com/office/drawing/2014/main" id="{6279D829-F0CA-4695-A32D-1AFE5E5CA3B4}"/>
              </a:ext>
            </a:extLst>
          </p:cNvPr>
          <p:cNvSpPr>
            <a:spLocks noGrp="1"/>
          </p:cNvSpPr>
          <p:nvPr>
            <p:ph type="body" sz="quarter" idx="30" hasCustomPrompt="1"/>
          </p:nvPr>
        </p:nvSpPr>
        <p:spPr>
          <a:xfrm>
            <a:off x="2451100" y="4665979"/>
            <a:ext cx="3276600" cy="218719"/>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cap="all" baseline="0">
                <a:solidFill>
                  <a:schemeClr val="tx1"/>
                </a:solidFill>
                <a:latin typeface="+mn-lt"/>
              </a:defRPr>
            </a:lvl1pPr>
            <a:lvl2pPr marL="457200" indent="0">
              <a:buFontTx/>
              <a:buNone/>
              <a:defRPr sz="800"/>
            </a:lvl2pPr>
            <a:lvl3pPr marL="914400" indent="0">
              <a:buFontTx/>
              <a:buNone/>
              <a:defRPr sz="800"/>
            </a:lvl3pPr>
            <a:lvl4pPr marL="1371600" indent="0">
              <a:buFontTx/>
              <a:buNone/>
              <a:defRPr sz="800"/>
            </a:lvl4pPr>
            <a:lvl5pPr marL="1828800" indent="0">
              <a:buFontTx/>
              <a:buNone/>
              <a:defRPr sz="800"/>
            </a:lvl5pPr>
          </a:lstStyle>
          <a:p>
            <a:pPr lvl="0"/>
            <a:r>
              <a:rPr lang="en-US"/>
              <a:t>Please insert Company, Address, ZIP Code &amp; City, Mark Company in Blue, Separate with  " | "...</a:t>
            </a:r>
            <a:endParaRPr lang="en-US" dirty="0"/>
          </a:p>
        </p:txBody>
      </p:sp>
      <p:sp>
        <p:nvSpPr>
          <p:cNvPr id="14" name="Url 1">
            <a:extLst>
              <a:ext uri="{FF2B5EF4-FFF2-40B4-BE49-F238E27FC236}">
                <a16:creationId xmlns:a16="http://schemas.microsoft.com/office/drawing/2014/main" id="{C85502DC-FE52-4CF1-A334-382E92268E18}"/>
              </a:ext>
            </a:extLst>
          </p:cNvPr>
          <p:cNvSpPr>
            <a:spLocks noGrp="1"/>
          </p:cNvSpPr>
          <p:nvPr>
            <p:ph type="body" sz="quarter" idx="29" hasCustomPrompt="1"/>
          </p:nvPr>
        </p:nvSpPr>
        <p:spPr>
          <a:xfrm>
            <a:off x="2451100" y="4399280"/>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12" name="Mail 1">
            <a:extLst>
              <a:ext uri="{FF2B5EF4-FFF2-40B4-BE49-F238E27FC236}">
                <a16:creationId xmlns:a16="http://schemas.microsoft.com/office/drawing/2014/main" id="{B31E25D0-F300-4111-B287-BB35D5FA2E37}"/>
              </a:ext>
            </a:extLst>
          </p:cNvPr>
          <p:cNvSpPr>
            <a:spLocks noGrp="1"/>
          </p:cNvSpPr>
          <p:nvPr>
            <p:ph type="body" sz="quarter" idx="28" hasCustomPrompt="1"/>
          </p:nvPr>
        </p:nvSpPr>
        <p:spPr>
          <a:xfrm>
            <a:off x="2451100" y="4263814"/>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10" name="Mobile 1">
            <a:extLst>
              <a:ext uri="{FF2B5EF4-FFF2-40B4-BE49-F238E27FC236}">
                <a16:creationId xmlns:a16="http://schemas.microsoft.com/office/drawing/2014/main" id="{43256AB6-67D3-4B3A-8E07-D09C1CCE6855}"/>
              </a:ext>
            </a:extLst>
          </p:cNvPr>
          <p:cNvSpPr>
            <a:spLocks noGrp="1"/>
          </p:cNvSpPr>
          <p:nvPr>
            <p:ph type="body" sz="quarter" idx="27" hasCustomPrompt="1"/>
          </p:nvPr>
        </p:nvSpPr>
        <p:spPr>
          <a:xfrm>
            <a:off x="2590800" y="4128347"/>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None/>
              <a:defRPr sz="800">
                <a:solidFill>
                  <a:schemeClr val="tx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Please insert Mobile ...</a:t>
            </a:r>
            <a:endParaRPr lang="en-US" dirty="0"/>
          </a:p>
        </p:txBody>
      </p:sp>
      <p:sp>
        <p:nvSpPr>
          <p:cNvPr id="47" name="Mobile Text 1"/>
          <p:cNvSpPr/>
          <p:nvPr/>
        </p:nvSpPr>
        <p:spPr>
          <a:xfrm>
            <a:off x="2450133" y="4128347"/>
            <a:ext cx="126226" cy="12436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M:</a:t>
            </a:r>
          </a:p>
        </p:txBody>
      </p:sp>
      <p:sp>
        <p:nvSpPr>
          <p:cNvPr id="8" name="Phone 1">
            <a:extLst>
              <a:ext uri="{FF2B5EF4-FFF2-40B4-BE49-F238E27FC236}">
                <a16:creationId xmlns:a16="http://schemas.microsoft.com/office/drawing/2014/main" id="{E0129146-006B-4B19-9D42-BB7E1B8BD35E}"/>
              </a:ext>
            </a:extLst>
          </p:cNvPr>
          <p:cNvSpPr>
            <a:spLocks noGrp="1"/>
          </p:cNvSpPr>
          <p:nvPr>
            <p:ph type="body" sz="quarter" idx="26" hasCustomPrompt="1"/>
          </p:nvPr>
        </p:nvSpPr>
        <p:spPr>
          <a:xfrm>
            <a:off x="2590800" y="3992880"/>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49" name="Phone Text 1"/>
          <p:cNvSpPr/>
          <p:nvPr/>
        </p:nvSpPr>
        <p:spPr>
          <a:xfrm>
            <a:off x="2450133" y="3992880"/>
            <a:ext cx="126225" cy="12700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T:</a:t>
            </a:r>
          </a:p>
        </p:txBody>
      </p:sp>
      <p:grpSp>
        <p:nvGrpSpPr>
          <p:cNvPr id="59" name="ArrowAndLineCard 1">
            <a:extLst>
              <a:ext uri="{FF2B5EF4-FFF2-40B4-BE49-F238E27FC236}">
                <a16:creationId xmlns:a16="http://schemas.microsoft.com/office/drawing/2014/main" id="{640DDB77-274B-4B59-BC6F-CF9949C644C3}"/>
              </a:ext>
            </a:extLst>
          </p:cNvPr>
          <p:cNvGrpSpPr/>
          <p:nvPr userDrawn="1"/>
        </p:nvGrpSpPr>
        <p:grpSpPr>
          <a:xfrm>
            <a:off x="2443725" y="3670266"/>
            <a:ext cx="720000" cy="216000"/>
            <a:chOff x="720000" y="1476000"/>
            <a:chExt cx="720000" cy="216000"/>
          </a:xfrm>
        </p:grpSpPr>
        <p:cxnSp>
          <p:nvCxnSpPr>
            <p:cNvPr id="60" name="Line">
              <a:extLst>
                <a:ext uri="{FF2B5EF4-FFF2-40B4-BE49-F238E27FC236}">
                  <a16:creationId xmlns:a16="http://schemas.microsoft.com/office/drawing/2014/main" id="{F14FC6D9-E466-47CB-B510-1FA769DFD4B3}"/>
                </a:ext>
              </a:extLst>
            </p:cNvPr>
            <p:cNvCxnSpPr/>
            <p:nvPr userDrawn="1"/>
          </p:nvCxnSpPr>
          <p:spPr>
            <a:xfrm>
              <a:off x="720000" y="1476000"/>
              <a:ext cx="720000" cy="0"/>
            </a:xfrm>
            <a:prstGeom prst="line">
              <a:avLst/>
            </a:prstGeom>
            <a:ln w="6350">
              <a:solidFill>
                <a:srgbClr val="58585A"/>
              </a:solidFill>
            </a:ln>
          </p:spPr>
          <p:style>
            <a:lnRef idx="1">
              <a:schemeClr val="accent1"/>
            </a:lnRef>
            <a:fillRef idx="0">
              <a:schemeClr val="accent1"/>
            </a:fillRef>
            <a:effectRef idx="0">
              <a:schemeClr val="accent1"/>
            </a:effectRef>
            <a:fontRef idx="minor">
              <a:schemeClr val="tx1"/>
            </a:fontRef>
          </p:style>
        </p:cxnSp>
        <p:sp>
          <p:nvSpPr>
            <p:cNvPr id="61" name="Arrow">
              <a:extLst>
                <a:ext uri="{FF2B5EF4-FFF2-40B4-BE49-F238E27FC236}">
                  <a16:creationId xmlns:a16="http://schemas.microsoft.com/office/drawing/2014/main" id="{052C9FDA-EF73-4154-BBFA-B15FD5EAD092}"/>
                </a:ext>
              </a:extLst>
            </p:cNvPr>
            <p:cNvSpPr>
              <a:spLocks noChangeAspect="1"/>
            </p:cNvSpPr>
            <p:nvPr userDrawn="1"/>
          </p:nvSpPr>
          <p:spPr>
            <a:xfrm flipV="1">
              <a:off x="1008000" y="15840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grpSp>
      <p:sp>
        <p:nvSpPr>
          <p:cNvPr id="6" name="Function 1">
            <a:extLst>
              <a:ext uri="{FF2B5EF4-FFF2-40B4-BE49-F238E27FC236}">
                <a16:creationId xmlns:a16="http://schemas.microsoft.com/office/drawing/2014/main" id="{492A0789-BBB9-4C36-BBFB-4D744D6F1BA4}"/>
              </a:ext>
            </a:extLst>
          </p:cNvPr>
          <p:cNvSpPr>
            <a:spLocks noGrp="1"/>
          </p:cNvSpPr>
          <p:nvPr>
            <p:ph type="body" sz="quarter" idx="25" hasCustomPrompt="1"/>
          </p:nvPr>
        </p:nvSpPr>
        <p:spPr>
          <a:xfrm>
            <a:off x="2451100" y="3497580"/>
            <a:ext cx="2781300" cy="1651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900" cap="all" baseline="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Function ...</a:t>
            </a:r>
            <a:endParaRPr lang="en-US" dirty="0"/>
          </a:p>
        </p:txBody>
      </p:sp>
      <p:sp>
        <p:nvSpPr>
          <p:cNvPr id="3" name="Name 1">
            <a:extLst>
              <a:ext uri="{FF2B5EF4-FFF2-40B4-BE49-F238E27FC236}">
                <a16:creationId xmlns:a16="http://schemas.microsoft.com/office/drawing/2014/main" id="{8318C25E-B7C4-4C85-927A-65A50CD55608}"/>
              </a:ext>
            </a:extLst>
          </p:cNvPr>
          <p:cNvSpPr>
            <a:spLocks noGrp="1"/>
          </p:cNvSpPr>
          <p:nvPr>
            <p:ph type="body" sz="quarter" idx="24" hasCustomPrompt="1"/>
          </p:nvPr>
        </p:nvSpPr>
        <p:spPr>
          <a:xfrm>
            <a:off x="2451100" y="3243580"/>
            <a:ext cx="2781300"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4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Name ...</a:t>
            </a:r>
            <a:endParaRPr lang="en-US" dirty="0"/>
          </a:p>
        </p:txBody>
      </p:sp>
      <p:sp>
        <p:nvSpPr>
          <p:cNvPr id="41" name="Arrow">
            <a:extLst>
              <a:ext uri="{FF2B5EF4-FFF2-40B4-BE49-F238E27FC236}">
                <a16:creationId xmlns:a16="http://schemas.microsoft.com/office/drawing/2014/main" id="{4149BE91-4DA0-444C-8724-7EFDE0F2895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32" name="SubTitle">
            <a:extLst>
              <a:ext uri="{FF2B5EF4-FFF2-40B4-BE49-F238E27FC236}">
                <a16:creationId xmlns:a16="http://schemas.microsoft.com/office/drawing/2014/main" id="{03885E22-6718-4B95-9939-CF7DA60E8289}"/>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34" name="Title">
            <a:extLst>
              <a:ext uri="{FF2B5EF4-FFF2-40B4-BE49-F238E27FC236}">
                <a16:creationId xmlns:a16="http://schemas.microsoft.com/office/drawing/2014/main" id="{0DDF91F4-9787-404F-B1BB-B381DDB7DB8D}"/>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grpSp>
        <p:nvGrpSpPr>
          <p:cNvPr id="2" name="Group 1">
            <a:extLst>
              <a:ext uri="{FF2B5EF4-FFF2-40B4-BE49-F238E27FC236}">
                <a16:creationId xmlns:a16="http://schemas.microsoft.com/office/drawing/2014/main" id="{291A3A7F-57E1-691E-1F73-16934450948D}"/>
              </a:ext>
            </a:extLst>
          </p:cNvPr>
          <p:cNvGrpSpPr>
            <a:grpSpLocks noChangeAspect="1"/>
          </p:cNvGrpSpPr>
          <p:nvPr userDrawn="1"/>
        </p:nvGrpSpPr>
        <p:grpSpPr bwMode="auto">
          <a:xfrm>
            <a:off x="8660286" y="2754851"/>
            <a:ext cx="1080000" cy="150909"/>
            <a:chOff x="0" y="0"/>
            <a:chExt cx="2903" cy="405"/>
          </a:xfrm>
        </p:grpSpPr>
        <p:sp>
          <p:nvSpPr>
            <p:cNvPr id="4" name="Freeform 5">
              <a:extLst>
                <a:ext uri="{FF2B5EF4-FFF2-40B4-BE49-F238E27FC236}">
                  <a16:creationId xmlns:a16="http://schemas.microsoft.com/office/drawing/2014/main" id="{E57F9952-4DD7-4186-EB52-C23ECA601ACB}"/>
                </a:ext>
              </a:extLst>
            </p:cNvPr>
            <p:cNvSpPr>
              <a:spLocks noEditPoints="1"/>
            </p:cNvSpPr>
            <p:nvPr userDrawn="1"/>
          </p:nvSpPr>
          <p:spPr bwMode="auto">
            <a:xfrm>
              <a:off x="0" y="0"/>
              <a:ext cx="810" cy="402"/>
            </a:xfrm>
            <a:custGeom>
              <a:avLst/>
              <a:gdLst>
                <a:gd name="T0" fmla="*/ 6978 w 13488"/>
                <a:gd name="T1" fmla="*/ 5548 h 6688"/>
                <a:gd name="T2" fmla="*/ 6315 w 13488"/>
                <a:gd name="T3" fmla="*/ 5059 h 6688"/>
                <a:gd name="T4" fmla="*/ 6794 w 13488"/>
                <a:gd name="T5" fmla="*/ 4568 h 6688"/>
                <a:gd name="T6" fmla="*/ 7615 w 13488"/>
                <a:gd name="T7" fmla="*/ 5286 h 6688"/>
                <a:gd name="T8" fmla="*/ 6978 w 13488"/>
                <a:gd name="T9" fmla="*/ 5548 h 6688"/>
                <a:gd name="T10" fmla="*/ 7017 w 13488"/>
                <a:gd name="T11" fmla="*/ 1743 h 6688"/>
                <a:gd name="T12" fmla="*/ 7486 w 13488"/>
                <a:gd name="T13" fmla="*/ 2115 h 6688"/>
                <a:gd name="T14" fmla="*/ 7011 w 13488"/>
                <a:gd name="T15" fmla="*/ 2741 h 6688"/>
                <a:gd name="T16" fmla="*/ 6522 w 13488"/>
                <a:gd name="T17" fmla="*/ 2121 h 6688"/>
                <a:gd name="T18" fmla="*/ 7017 w 13488"/>
                <a:gd name="T19" fmla="*/ 1743 h 6688"/>
                <a:gd name="T20" fmla="*/ 12287 w 13488"/>
                <a:gd name="T21" fmla="*/ 4725 h 6688"/>
                <a:gd name="T22" fmla="*/ 12287 w 13488"/>
                <a:gd name="T23" fmla="*/ 3104 h 6688"/>
                <a:gd name="T24" fmla="*/ 13366 w 13488"/>
                <a:gd name="T25" fmla="*/ 3104 h 6688"/>
                <a:gd name="T26" fmla="*/ 13366 w 13488"/>
                <a:gd name="T27" fmla="*/ 1916 h 6688"/>
                <a:gd name="T28" fmla="*/ 12287 w 13488"/>
                <a:gd name="T29" fmla="*/ 1916 h 6688"/>
                <a:gd name="T30" fmla="*/ 12287 w 13488"/>
                <a:gd name="T31" fmla="*/ 0 h 6688"/>
                <a:gd name="T32" fmla="*/ 10431 w 13488"/>
                <a:gd name="T33" fmla="*/ 962 h 6688"/>
                <a:gd name="T34" fmla="*/ 10431 w 13488"/>
                <a:gd name="T35" fmla="*/ 1916 h 6688"/>
                <a:gd name="T36" fmla="*/ 9398 w 13488"/>
                <a:gd name="T37" fmla="*/ 1916 h 6688"/>
                <a:gd name="T38" fmla="*/ 9398 w 13488"/>
                <a:gd name="T39" fmla="*/ 3104 h 6688"/>
                <a:gd name="T40" fmla="*/ 10431 w 13488"/>
                <a:gd name="T41" fmla="*/ 3104 h 6688"/>
                <a:gd name="T42" fmla="*/ 10431 w 13488"/>
                <a:gd name="T43" fmla="*/ 4983 h 6688"/>
                <a:gd name="T44" fmla="*/ 10473 w 13488"/>
                <a:gd name="T45" fmla="*/ 5569 h 6688"/>
                <a:gd name="T46" fmla="*/ 8190 w 13488"/>
                <a:gd name="T47" fmla="*/ 3606 h 6688"/>
                <a:gd name="T48" fmla="*/ 9008 w 13488"/>
                <a:gd name="T49" fmla="*/ 2279 h 6688"/>
                <a:gd name="T50" fmla="*/ 7013 w 13488"/>
                <a:gd name="T51" fmla="*/ 916 h 6688"/>
                <a:gd name="T52" fmla="*/ 4957 w 13488"/>
                <a:gd name="T53" fmla="*/ 2262 h 6688"/>
                <a:gd name="T54" fmla="*/ 5757 w 13488"/>
                <a:gd name="T55" fmla="*/ 3707 h 6688"/>
                <a:gd name="T56" fmla="*/ 4653 w 13488"/>
                <a:gd name="T57" fmla="*/ 4542 h 6688"/>
                <a:gd name="T58" fmla="*/ 3737 w 13488"/>
                <a:gd name="T59" fmla="*/ 3684 h 6688"/>
                <a:gd name="T60" fmla="*/ 1817 w 13488"/>
                <a:gd name="T61" fmla="*/ 2965 h 6688"/>
                <a:gd name="T62" fmla="*/ 2262 w 13488"/>
                <a:gd name="T63" fmla="*/ 2529 h 6688"/>
                <a:gd name="T64" fmla="*/ 2758 w 13488"/>
                <a:gd name="T65" fmla="*/ 2705 h 6688"/>
                <a:gd name="T66" fmla="*/ 2877 w 13488"/>
                <a:gd name="T67" fmla="*/ 3115 h 6688"/>
                <a:gd name="T68" fmla="*/ 4641 w 13488"/>
                <a:gd name="T69" fmla="*/ 3115 h 6688"/>
                <a:gd name="T70" fmla="*/ 2331 w 13488"/>
                <a:gd name="T71" fmla="*/ 1451 h 6688"/>
                <a:gd name="T72" fmla="*/ 59 w 13488"/>
                <a:gd name="T73" fmla="*/ 2997 h 6688"/>
                <a:gd name="T74" fmla="*/ 2968 w 13488"/>
                <a:gd name="T75" fmla="*/ 5147 h 6688"/>
                <a:gd name="T76" fmla="*/ 2341 w 13488"/>
                <a:gd name="T77" fmla="*/ 5603 h 6688"/>
                <a:gd name="T78" fmla="*/ 1900 w 13488"/>
                <a:gd name="T79" fmla="*/ 5376 h 6688"/>
                <a:gd name="T80" fmla="*/ 1773 w 13488"/>
                <a:gd name="T81" fmla="*/ 4931 h 6688"/>
                <a:gd name="T82" fmla="*/ 11 w 13488"/>
                <a:gd name="T83" fmla="*/ 4931 h 6688"/>
                <a:gd name="T84" fmla="*/ 2381 w 13488"/>
                <a:gd name="T85" fmla="*/ 6688 h 6688"/>
                <a:gd name="T86" fmla="*/ 4645 w 13488"/>
                <a:gd name="T87" fmla="*/ 5542 h 6688"/>
                <a:gd name="T88" fmla="*/ 4885 w 13488"/>
                <a:gd name="T89" fmla="*/ 5958 h 6688"/>
                <a:gd name="T90" fmla="*/ 6724 w 13488"/>
                <a:gd name="T91" fmla="*/ 6682 h 6688"/>
                <a:gd name="T92" fmla="*/ 8425 w 13488"/>
                <a:gd name="T93" fmla="*/ 6000 h 6688"/>
                <a:gd name="T94" fmla="*/ 9190 w 13488"/>
                <a:gd name="T95" fmla="*/ 6688 h 6688"/>
                <a:gd name="T96" fmla="*/ 11316 w 13488"/>
                <a:gd name="T97" fmla="*/ 6686 h 6688"/>
                <a:gd name="T98" fmla="*/ 11318 w 13488"/>
                <a:gd name="T99" fmla="*/ 6688 h 6688"/>
                <a:gd name="T100" fmla="*/ 13480 w 13488"/>
                <a:gd name="T101" fmla="*/ 6688 h 6688"/>
                <a:gd name="T102" fmla="*/ 13488 w 13488"/>
                <a:gd name="T103" fmla="*/ 5681 h 6688"/>
                <a:gd name="T104" fmla="*/ 12287 w 13488"/>
                <a:gd name="T105" fmla="*/ 4725 h 6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488" h="6688">
                  <a:moveTo>
                    <a:pt x="6978" y="5548"/>
                  </a:moveTo>
                  <a:cubicBezTo>
                    <a:pt x="6509" y="5548"/>
                    <a:pt x="6315" y="5275"/>
                    <a:pt x="6315" y="5059"/>
                  </a:cubicBezTo>
                  <a:cubicBezTo>
                    <a:pt x="6315" y="4878"/>
                    <a:pt x="6386" y="4752"/>
                    <a:pt x="6794" y="4568"/>
                  </a:cubicBezTo>
                  <a:lnTo>
                    <a:pt x="7615" y="5286"/>
                  </a:lnTo>
                  <a:cubicBezTo>
                    <a:pt x="7459" y="5473"/>
                    <a:pt x="7203" y="5548"/>
                    <a:pt x="6978" y="5548"/>
                  </a:cubicBezTo>
                  <a:close/>
                  <a:moveTo>
                    <a:pt x="7017" y="1743"/>
                  </a:moveTo>
                  <a:cubicBezTo>
                    <a:pt x="7265" y="1743"/>
                    <a:pt x="7490" y="1876"/>
                    <a:pt x="7486" y="2115"/>
                  </a:cubicBezTo>
                  <a:cubicBezTo>
                    <a:pt x="7482" y="2335"/>
                    <a:pt x="7136" y="2650"/>
                    <a:pt x="7011" y="2741"/>
                  </a:cubicBezTo>
                  <a:cubicBezTo>
                    <a:pt x="6557" y="2392"/>
                    <a:pt x="6522" y="2228"/>
                    <a:pt x="6522" y="2121"/>
                  </a:cubicBezTo>
                  <a:cubicBezTo>
                    <a:pt x="6522" y="1901"/>
                    <a:pt x="6755" y="1743"/>
                    <a:pt x="7017" y="1743"/>
                  </a:cubicBezTo>
                  <a:close/>
                  <a:moveTo>
                    <a:pt x="12287" y="4725"/>
                  </a:moveTo>
                  <a:lnTo>
                    <a:pt x="12287" y="3104"/>
                  </a:lnTo>
                  <a:lnTo>
                    <a:pt x="13366" y="3104"/>
                  </a:lnTo>
                  <a:lnTo>
                    <a:pt x="13366" y="1916"/>
                  </a:lnTo>
                  <a:lnTo>
                    <a:pt x="12287" y="1916"/>
                  </a:lnTo>
                  <a:lnTo>
                    <a:pt x="12287" y="0"/>
                  </a:lnTo>
                  <a:lnTo>
                    <a:pt x="10431" y="962"/>
                  </a:lnTo>
                  <a:lnTo>
                    <a:pt x="10431" y="1916"/>
                  </a:lnTo>
                  <a:lnTo>
                    <a:pt x="9398" y="1916"/>
                  </a:lnTo>
                  <a:lnTo>
                    <a:pt x="9398" y="3104"/>
                  </a:lnTo>
                  <a:lnTo>
                    <a:pt x="10431" y="3104"/>
                  </a:lnTo>
                  <a:lnTo>
                    <a:pt x="10431" y="4983"/>
                  </a:lnTo>
                  <a:cubicBezTo>
                    <a:pt x="10431" y="5206"/>
                    <a:pt x="10446" y="5401"/>
                    <a:pt x="10473" y="5569"/>
                  </a:cubicBezTo>
                  <a:lnTo>
                    <a:pt x="8190" y="3606"/>
                  </a:lnTo>
                  <a:cubicBezTo>
                    <a:pt x="8600" y="3310"/>
                    <a:pt x="9008" y="2936"/>
                    <a:pt x="9008" y="2279"/>
                  </a:cubicBezTo>
                  <a:cubicBezTo>
                    <a:pt x="9008" y="1008"/>
                    <a:pt x="7536" y="916"/>
                    <a:pt x="7013" y="916"/>
                  </a:cubicBezTo>
                  <a:cubicBezTo>
                    <a:pt x="5922" y="916"/>
                    <a:pt x="4962" y="1393"/>
                    <a:pt x="4957" y="2262"/>
                  </a:cubicBezTo>
                  <a:cubicBezTo>
                    <a:pt x="4955" y="2928"/>
                    <a:pt x="5514" y="3493"/>
                    <a:pt x="5757" y="3707"/>
                  </a:cubicBezTo>
                  <a:cubicBezTo>
                    <a:pt x="5389" y="3862"/>
                    <a:pt x="4866" y="4028"/>
                    <a:pt x="4653" y="4542"/>
                  </a:cubicBezTo>
                  <a:cubicBezTo>
                    <a:pt x="4520" y="4072"/>
                    <a:pt x="4187" y="3828"/>
                    <a:pt x="3737" y="3684"/>
                  </a:cubicBezTo>
                  <a:cubicBezTo>
                    <a:pt x="2571" y="3318"/>
                    <a:pt x="1817" y="3331"/>
                    <a:pt x="1817" y="2965"/>
                  </a:cubicBezTo>
                  <a:cubicBezTo>
                    <a:pt x="1817" y="2680"/>
                    <a:pt x="1990" y="2529"/>
                    <a:pt x="2262" y="2529"/>
                  </a:cubicBezTo>
                  <a:cubicBezTo>
                    <a:pt x="2519" y="2529"/>
                    <a:pt x="2662" y="2596"/>
                    <a:pt x="2758" y="2705"/>
                  </a:cubicBezTo>
                  <a:cubicBezTo>
                    <a:pt x="2848" y="2804"/>
                    <a:pt x="2877" y="2947"/>
                    <a:pt x="2877" y="3115"/>
                  </a:cubicBezTo>
                  <a:lnTo>
                    <a:pt x="4641" y="3115"/>
                  </a:lnTo>
                  <a:cubicBezTo>
                    <a:pt x="4564" y="1741"/>
                    <a:pt x="3497" y="1451"/>
                    <a:pt x="2331" y="1451"/>
                  </a:cubicBezTo>
                  <a:cubicBezTo>
                    <a:pt x="1352" y="1451"/>
                    <a:pt x="59" y="1771"/>
                    <a:pt x="59" y="2997"/>
                  </a:cubicBezTo>
                  <a:cubicBezTo>
                    <a:pt x="59" y="4792"/>
                    <a:pt x="2968" y="4269"/>
                    <a:pt x="2968" y="5147"/>
                  </a:cubicBezTo>
                  <a:cubicBezTo>
                    <a:pt x="2968" y="5464"/>
                    <a:pt x="2704" y="5603"/>
                    <a:pt x="2341" y="5603"/>
                  </a:cubicBezTo>
                  <a:cubicBezTo>
                    <a:pt x="2164" y="5603"/>
                    <a:pt x="2008" y="5502"/>
                    <a:pt x="1900" y="5376"/>
                  </a:cubicBezTo>
                  <a:cubicBezTo>
                    <a:pt x="1794" y="5248"/>
                    <a:pt x="1744" y="5078"/>
                    <a:pt x="1773" y="4931"/>
                  </a:cubicBezTo>
                  <a:lnTo>
                    <a:pt x="11" y="4931"/>
                  </a:lnTo>
                  <a:cubicBezTo>
                    <a:pt x="0" y="6443"/>
                    <a:pt x="1175" y="6688"/>
                    <a:pt x="2381" y="6688"/>
                  </a:cubicBezTo>
                  <a:cubicBezTo>
                    <a:pt x="3347" y="6688"/>
                    <a:pt x="4372" y="6441"/>
                    <a:pt x="4645" y="5542"/>
                  </a:cubicBezTo>
                  <a:cubicBezTo>
                    <a:pt x="4714" y="5725"/>
                    <a:pt x="4812" y="5861"/>
                    <a:pt x="4885" y="5958"/>
                  </a:cubicBezTo>
                  <a:cubicBezTo>
                    <a:pt x="5355" y="6569"/>
                    <a:pt x="6224" y="6682"/>
                    <a:pt x="6724" y="6682"/>
                  </a:cubicBezTo>
                  <a:cubicBezTo>
                    <a:pt x="7771" y="6682"/>
                    <a:pt x="8102" y="6266"/>
                    <a:pt x="8425" y="6000"/>
                  </a:cubicBezTo>
                  <a:lnTo>
                    <a:pt x="9190" y="6688"/>
                  </a:lnTo>
                  <a:lnTo>
                    <a:pt x="11316" y="6686"/>
                  </a:lnTo>
                  <a:cubicBezTo>
                    <a:pt x="11318" y="6686"/>
                    <a:pt x="11318" y="6688"/>
                    <a:pt x="11318" y="6688"/>
                  </a:cubicBezTo>
                  <a:lnTo>
                    <a:pt x="13480" y="6688"/>
                  </a:lnTo>
                  <a:lnTo>
                    <a:pt x="13488" y="5681"/>
                  </a:lnTo>
                  <a:cubicBezTo>
                    <a:pt x="13272" y="5710"/>
                    <a:pt x="12297" y="5636"/>
                    <a:pt x="12287" y="4725"/>
                  </a:cubicBezTo>
                  <a:close/>
                </a:path>
              </a:pathLst>
            </a:custGeom>
            <a:solidFill>
              <a:srgbClr val="00508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5" name="Freeform 6">
              <a:extLst>
                <a:ext uri="{FF2B5EF4-FFF2-40B4-BE49-F238E27FC236}">
                  <a16:creationId xmlns:a16="http://schemas.microsoft.com/office/drawing/2014/main" id="{12602EA9-99D3-646B-F689-551BC8030AA3}"/>
                </a:ext>
              </a:extLst>
            </p:cNvPr>
            <p:cNvSpPr>
              <a:spLocks/>
            </p:cNvSpPr>
            <p:nvPr userDrawn="1"/>
          </p:nvSpPr>
          <p:spPr bwMode="auto">
            <a:xfrm>
              <a:off x="2007" y="319"/>
              <a:ext cx="87" cy="83"/>
            </a:xfrm>
            <a:custGeom>
              <a:avLst/>
              <a:gdLst>
                <a:gd name="T0" fmla="*/ 0 w 87"/>
                <a:gd name="T1" fmla="*/ 83 h 83"/>
                <a:gd name="T2" fmla="*/ 87 w 87"/>
                <a:gd name="T3" fmla="*/ 83 h 83"/>
                <a:gd name="T4" fmla="*/ 43 w 87"/>
                <a:gd name="T5" fmla="*/ 0 h 83"/>
                <a:gd name="T6" fmla="*/ 0 w 87"/>
                <a:gd name="T7" fmla="*/ 83 h 83"/>
              </a:gdLst>
              <a:ahLst/>
              <a:cxnLst>
                <a:cxn ang="0">
                  <a:pos x="T0" y="T1"/>
                </a:cxn>
                <a:cxn ang="0">
                  <a:pos x="T2" y="T3"/>
                </a:cxn>
                <a:cxn ang="0">
                  <a:pos x="T4" y="T5"/>
                </a:cxn>
                <a:cxn ang="0">
                  <a:pos x="T6" y="T7"/>
                </a:cxn>
              </a:cxnLst>
              <a:rect l="0" t="0" r="r" b="b"/>
              <a:pathLst>
                <a:path w="87" h="83">
                  <a:moveTo>
                    <a:pt x="0" y="83"/>
                  </a:moveTo>
                  <a:lnTo>
                    <a:pt x="87" y="83"/>
                  </a:lnTo>
                  <a:lnTo>
                    <a:pt x="43" y="0"/>
                  </a:lnTo>
                  <a:lnTo>
                    <a:pt x="0" y="83"/>
                  </a:lnTo>
                  <a:close/>
                </a:path>
              </a:pathLst>
            </a:custGeom>
            <a:solidFill>
              <a:srgbClr val="005083"/>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7" name="Rectangle 6">
              <a:extLst>
                <a:ext uri="{FF2B5EF4-FFF2-40B4-BE49-F238E27FC236}">
                  <a16:creationId xmlns:a16="http://schemas.microsoft.com/office/drawing/2014/main" id="{9CA055F9-39E2-26F0-B756-327D785E6D30}"/>
                </a:ext>
              </a:extLst>
            </p:cNvPr>
            <p:cNvSpPr>
              <a:spLocks noChangeArrowheads="1"/>
            </p:cNvSpPr>
            <p:nvPr userDrawn="1"/>
          </p:nvSpPr>
          <p:spPr bwMode="auto">
            <a:xfrm>
              <a:off x="930" y="59"/>
              <a:ext cx="74" cy="343"/>
            </a:xfrm>
            <a:prstGeom prst="rect">
              <a:avLst/>
            </a:prstGeom>
            <a:solidFill>
              <a:srgbClr val="009EE0"/>
            </a:solidFill>
            <a:ln w="9525">
              <a:noFill/>
              <a:miter lim="800000"/>
              <a:headEnd/>
              <a:tailEnd/>
            </a:ln>
          </p:spPr>
          <p:txBody>
            <a:bodyPr vert="horz" wrap="square" lIns="91440" tIns="45720" rIns="91440" bIns="45720" numCol="1" anchor="t" anchorCtr="0" compatLnSpc="1">
              <a:prstTxWarp prst="textNoShape">
                <a:avLst/>
              </a:prstTxWarp>
            </a:bodyPr>
            <a:lstStyle/>
            <a:p>
              <a:endParaRPr lang="sl-SI"/>
            </a:p>
          </p:txBody>
        </p:sp>
        <p:sp>
          <p:nvSpPr>
            <p:cNvPr id="9" name="Freeform 8">
              <a:extLst>
                <a:ext uri="{FF2B5EF4-FFF2-40B4-BE49-F238E27FC236}">
                  <a16:creationId xmlns:a16="http://schemas.microsoft.com/office/drawing/2014/main" id="{41721882-274E-80C1-4531-A6E62FD5FE0B}"/>
                </a:ext>
              </a:extLst>
            </p:cNvPr>
            <p:cNvSpPr>
              <a:spLocks/>
            </p:cNvSpPr>
            <p:nvPr userDrawn="1"/>
          </p:nvSpPr>
          <p:spPr bwMode="auto">
            <a:xfrm>
              <a:off x="2159" y="59"/>
              <a:ext cx="260" cy="343"/>
            </a:xfrm>
            <a:custGeom>
              <a:avLst/>
              <a:gdLst>
                <a:gd name="T0" fmla="*/ 0 w 260"/>
                <a:gd name="T1" fmla="*/ 61 h 343"/>
                <a:gd name="T2" fmla="*/ 95 w 260"/>
                <a:gd name="T3" fmla="*/ 61 h 343"/>
                <a:gd name="T4" fmla="*/ 95 w 260"/>
                <a:gd name="T5" fmla="*/ 343 h 343"/>
                <a:gd name="T6" fmla="*/ 168 w 260"/>
                <a:gd name="T7" fmla="*/ 343 h 343"/>
                <a:gd name="T8" fmla="*/ 168 w 260"/>
                <a:gd name="T9" fmla="*/ 61 h 343"/>
                <a:gd name="T10" fmla="*/ 260 w 260"/>
                <a:gd name="T11" fmla="*/ 61 h 343"/>
                <a:gd name="T12" fmla="*/ 260 w 260"/>
                <a:gd name="T13" fmla="*/ 0 h 343"/>
                <a:gd name="T14" fmla="*/ 0 w 260"/>
                <a:gd name="T15" fmla="*/ 0 h 343"/>
                <a:gd name="T16" fmla="*/ 0 w 260"/>
                <a:gd name="T17" fmla="*/ 61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0" h="343">
                  <a:moveTo>
                    <a:pt x="0" y="61"/>
                  </a:moveTo>
                  <a:lnTo>
                    <a:pt x="95" y="61"/>
                  </a:lnTo>
                  <a:lnTo>
                    <a:pt x="95" y="343"/>
                  </a:lnTo>
                  <a:lnTo>
                    <a:pt x="168" y="343"/>
                  </a:lnTo>
                  <a:lnTo>
                    <a:pt x="168" y="61"/>
                  </a:lnTo>
                  <a:lnTo>
                    <a:pt x="260" y="61"/>
                  </a:lnTo>
                  <a:lnTo>
                    <a:pt x="260" y="0"/>
                  </a:lnTo>
                  <a:lnTo>
                    <a:pt x="0" y="0"/>
                  </a:lnTo>
                  <a:lnTo>
                    <a:pt x="0" y="61"/>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1" name="Freeform 9">
              <a:extLst>
                <a:ext uri="{FF2B5EF4-FFF2-40B4-BE49-F238E27FC236}">
                  <a16:creationId xmlns:a16="http://schemas.microsoft.com/office/drawing/2014/main" id="{0ABD5ABE-90C7-B566-A86C-E113427B40D4}"/>
                </a:ext>
              </a:extLst>
            </p:cNvPr>
            <p:cNvSpPr>
              <a:spLocks/>
            </p:cNvSpPr>
            <p:nvPr userDrawn="1"/>
          </p:nvSpPr>
          <p:spPr bwMode="auto">
            <a:xfrm>
              <a:off x="2443" y="59"/>
              <a:ext cx="226" cy="343"/>
            </a:xfrm>
            <a:custGeom>
              <a:avLst/>
              <a:gdLst>
                <a:gd name="T0" fmla="*/ 73 w 226"/>
                <a:gd name="T1" fmla="*/ 199 h 343"/>
                <a:gd name="T2" fmla="*/ 197 w 226"/>
                <a:gd name="T3" fmla="*/ 199 h 343"/>
                <a:gd name="T4" fmla="*/ 197 w 226"/>
                <a:gd name="T5" fmla="*/ 140 h 343"/>
                <a:gd name="T6" fmla="*/ 73 w 226"/>
                <a:gd name="T7" fmla="*/ 140 h 343"/>
                <a:gd name="T8" fmla="*/ 73 w 226"/>
                <a:gd name="T9" fmla="*/ 61 h 343"/>
                <a:gd name="T10" fmla="*/ 219 w 226"/>
                <a:gd name="T11" fmla="*/ 61 h 343"/>
                <a:gd name="T12" fmla="*/ 219 w 226"/>
                <a:gd name="T13" fmla="*/ 0 h 343"/>
                <a:gd name="T14" fmla="*/ 0 w 226"/>
                <a:gd name="T15" fmla="*/ 0 h 343"/>
                <a:gd name="T16" fmla="*/ 0 w 226"/>
                <a:gd name="T17" fmla="*/ 343 h 343"/>
                <a:gd name="T18" fmla="*/ 226 w 226"/>
                <a:gd name="T19" fmla="*/ 343 h 343"/>
                <a:gd name="T20" fmla="*/ 226 w 226"/>
                <a:gd name="T21" fmla="*/ 282 h 343"/>
                <a:gd name="T22" fmla="*/ 73 w 226"/>
                <a:gd name="T23" fmla="*/ 282 h 343"/>
                <a:gd name="T24" fmla="*/ 73 w 226"/>
                <a:gd name="T25" fmla="*/ 199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 h="343">
                  <a:moveTo>
                    <a:pt x="73" y="199"/>
                  </a:moveTo>
                  <a:lnTo>
                    <a:pt x="197" y="199"/>
                  </a:lnTo>
                  <a:lnTo>
                    <a:pt x="197" y="140"/>
                  </a:lnTo>
                  <a:lnTo>
                    <a:pt x="73" y="140"/>
                  </a:lnTo>
                  <a:lnTo>
                    <a:pt x="73" y="61"/>
                  </a:lnTo>
                  <a:lnTo>
                    <a:pt x="219" y="61"/>
                  </a:lnTo>
                  <a:lnTo>
                    <a:pt x="219" y="0"/>
                  </a:lnTo>
                  <a:lnTo>
                    <a:pt x="0" y="0"/>
                  </a:lnTo>
                  <a:lnTo>
                    <a:pt x="0" y="343"/>
                  </a:lnTo>
                  <a:lnTo>
                    <a:pt x="226" y="343"/>
                  </a:lnTo>
                  <a:lnTo>
                    <a:pt x="226" y="282"/>
                  </a:lnTo>
                  <a:lnTo>
                    <a:pt x="73" y="282"/>
                  </a:lnTo>
                  <a:lnTo>
                    <a:pt x="73" y="199"/>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3" name="Freeform 10">
              <a:extLst>
                <a:ext uri="{FF2B5EF4-FFF2-40B4-BE49-F238E27FC236}">
                  <a16:creationId xmlns:a16="http://schemas.microsoft.com/office/drawing/2014/main" id="{D879B920-EB6C-4F6E-6D11-C8BCFAAA11DC}"/>
                </a:ext>
              </a:extLst>
            </p:cNvPr>
            <p:cNvSpPr>
              <a:spLocks/>
            </p:cNvSpPr>
            <p:nvPr userDrawn="1"/>
          </p:nvSpPr>
          <p:spPr bwMode="auto">
            <a:xfrm>
              <a:off x="2700" y="59"/>
              <a:ext cx="203" cy="343"/>
            </a:xfrm>
            <a:custGeom>
              <a:avLst/>
              <a:gdLst>
                <a:gd name="T0" fmla="*/ 72 w 203"/>
                <a:gd name="T1" fmla="*/ 282 h 343"/>
                <a:gd name="T2" fmla="*/ 72 w 203"/>
                <a:gd name="T3" fmla="*/ 0 h 343"/>
                <a:gd name="T4" fmla="*/ 0 w 203"/>
                <a:gd name="T5" fmla="*/ 0 h 343"/>
                <a:gd name="T6" fmla="*/ 0 w 203"/>
                <a:gd name="T7" fmla="*/ 343 h 343"/>
                <a:gd name="T8" fmla="*/ 203 w 203"/>
                <a:gd name="T9" fmla="*/ 343 h 343"/>
                <a:gd name="T10" fmla="*/ 203 w 203"/>
                <a:gd name="T11" fmla="*/ 282 h 343"/>
                <a:gd name="T12" fmla="*/ 72 w 203"/>
                <a:gd name="T13" fmla="*/ 282 h 343"/>
              </a:gdLst>
              <a:ahLst/>
              <a:cxnLst>
                <a:cxn ang="0">
                  <a:pos x="T0" y="T1"/>
                </a:cxn>
                <a:cxn ang="0">
                  <a:pos x="T2" y="T3"/>
                </a:cxn>
                <a:cxn ang="0">
                  <a:pos x="T4" y="T5"/>
                </a:cxn>
                <a:cxn ang="0">
                  <a:pos x="T6" y="T7"/>
                </a:cxn>
                <a:cxn ang="0">
                  <a:pos x="T8" y="T9"/>
                </a:cxn>
                <a:cxn ang="0">
                  <a:pos x="T10" y="T11"/>
                </a:cxn>
                <a:cxn ang="0">
                  <a:pos x="T12" y="T13"/>
                </a:cxn>
              </a:cxnLst>
              <a:rect l="0" t="0" r="r" b="b"/>
              <a:pathLst>
                <a:path w="203" h="343">
                  <a:moveTo>
                    <a:pt x="72" y="282"/>
                  </a:moveTo>
                  <a:lnTo>
                    <a:pt x="72" y="0"/>
                  </a:lnTo>
                  <a:lnTo>
                    <a:pt x="0" y="0"/>
                  </a:lnTo>
                  <a:lnTo>
                    <a:pt x="0" y="343"/>
                  </a:lnTo>
                  <a:lnTo>
                    <a:pt x="203" y="343"/>
                  </a:lnTo>
                  <a:lnTo>
                    <a:pt x="203" y="282"/>
                  </a:lnTo>
                  <a:lnTo>
                    <a:pt x="72" y="282"/>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5" name="Freeform 11">
              <a:extLst>
                <a:ext uri="{FF2B5EF4-FFF2-40B4-BE49-F238E27FC236}">
                  <a16:creationId xmlns:a16="http://schemas.microsoft.com/office/drawing/2014/main" id="{C0D68CFB-2A3D-B7CF-B94D-29D53FF9F6B6}"/>
                </a:ext>
              </a:extLst>
            </p:cNvPr>
            <p:cNvSpPr>
              <a:spLocks/>
            </p:cNvSpPr>
            <p:nvPr userDrawn="1"/>
          </p:nvSpPr>
          <p:spPr bwMode="auto">
            <a:xfrm>
              <a:off x="1026" y="56"/>
              <a:ext cx="276" cy="349"/>
            </a:xfrm>
            <a:custGeom>
              <a:avLst/>
              <a:gdLst>
                <a:gd name="T0" fmla="*/ 2515 w 4608"/>
                <a:gd name="T1" fmla="*/ 2268 h 5808"/>
                <a:gd name="T2" fmla="*/ 1400 w 4608"/>
                <a:gd name="T3" fmla="*/ 1619 h 5808"/>
                <a:gd name="T4" fmla="*/ 2221 w 4608"/>
                <a:gd name="T5" fmla="*/ 1046 h 5808"/>
                <a:gd name="T6" fmla="*/ 3821 w 4608"/>
                <a:gd name="T7" fmla="*/ 1660 h 5808"/>
                <a:gd name="T8" fmla="*/ 4483 w 4608"/>
                <a:gd name="T9" fmla="*/ 784 h 5808"/>
                <a:gd name="T10" fmla="*/ 2304 w 4608"/>
                <a:gd name="T11" fmla="*/ 0 h 5808"/>
                <a:gd name="T12" fmla="*/ 186 w 4608"/>
                <a:gd name="T13" fmla="*/ 1694 h 5808"/>
                <a:gd name="T14" fmla="*/ 2271 w 4608"/>
                <a:gd name="T15" fmla="*/ 3415 h 5808"/>
                <a:gd name="T16" fmla="*/ 3402 w 4608"/>
                <a:gd name="T17" fmla="*/ 4132 h 5808"/>
                <a:gd name="T18" fmla="*/ 2429 w 4608"/>
                <a:gd name="T19" fmla="*/ 4763 h 5808"/>
                <a:gd name="T20" fmla="*/ 655 w 4608"/>
                <a:gd name="T21" fmla="*/ 4004 h 5808"/>
                <a:gd name="T22" fmla="*/ 0 w 4608"/>
                <a:gd name="T23" fmla="*/ 4916 h 5808"/>
                <a:gd name="T24" fmla="*/ 2371 w 4608"/>
                <a:gd name="T25" fmla="*/ 5808 h 5808"/>
                <a:gd name="T26" fmla="*/ 4608 w 4608"/>
                <a:gd name="T27" fmla="*/ 4004 h 5808"/>
                <a:gd name="T28" fmla="*/ 2515 w 4608"/>
                <a:gd name="T29" fmla="*/ 2268 h 5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08" h="5808">
                  <a:moveTo>
                    <a:pt x="2515" y="2268"/>
                  </a:moveTo>
                  <a:cubicBezTo>
                    <a:pt x="1869" y="2115"/>
                    <a:pt x="1400" y="1998"/>
                    <a:pt x="1400" y="1619"/>
                  </a:cubicBezTo>
                  <a:cubicBezTo>
                    <a:pt x="1400" y="1281"/>
                    <a:pt x="1686" y="1046"/>
                    <a:pt x="2221" y="1046"/>
                  </a:cubicBezTo>
                  <a:cubicBezTo>
                    <a:pt x="2765" y="1046"/>
                    <a:pt x="3369" y="1239"/>
                    <a:pt x="3821" y="1660"/>
                  </a:cubicBezTo>
                  <a:lnTo>
                    <a:pt x="4483" y="784"/>
                  </a:lnTo>
                  <a:cubicBezTo>
                    <a:pt x="3929" y="271"/>
                    <a:pt x="3192" y="0"/>
                    <a:pt x="2304" y="0"/>
                  </a:cubicBezTo>
                  <a:cubicBezTo>
                    <a:pt x="990" y="0"/>
                    <a:pt x="186" y="759"/>
                    <a:pt x="186" y="1694"/>
                  </a:cubicBezTo>
                  <a:cubicBezTo>
                    <a:pt x="186" y="2952"/>
                    <a:pt x="1359" y="3203"/>
                    <a:pt x="2271" y="3415"/>
                  </a:cubicBezTo>
                  <a:cubicBezTo>
                    <a:pt x="2917" y="3566"/>
                    <a:pt x="3402" y="3710"/>
                    <a:pt x="3402" y="4132"/>
                  </a:cubicBezTo>
                  <a:cubicBezTo>
                    <a:pt x="3402" y="4450"/>
                    <a:pt x="3084" y="4763"/>
                    <a:pt x="2429" y="4763"/>
                  </a:cubicBezTo>
                  <a:cubicBezTo>
                    <a:pt x="1661" y="4763"/>
                    <a:pt x="1048" y="4417"/>
                    <a:pt x="655" y="4004"/>
                  </a:cubicBezTo>
                  <a:lnTo>
                    <a:pt x="0" y="4916"/>
                  </a:lnTo>
                  <a:cubicBezTo>
                    <a:pt x="530" y="5446"/>
                    <a:pt x="1300" y="5808"/>
                    <a:pt x="2371" y="5808"/>
                  </a:cubicBezTo>
                  <a:cubicBezTo>
                    <a:pt x="3879" y="5808"/>
                    <a:pt x="4608" y="5033"/>
                    <a:pt x="4608" y="4004"/>
                  </a:cubicBezTo>
                  <a:cubicBezTo>
                    <a:pt x="4608" y="2757"/>
                    <a:pt x="3436" y="2478"/>
                    <a:pt x="2515" y="2268"/>
                  </a:cubicBez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17" name="Freeform 12">
              <a:extLst>
                <a:ext uri="{FF2B5EF4-FFF2-40B4-BE49-F238E27FC236}">
                  <a16:creationId xmlns:a16="http://schemas.microsoft.com/office/drawing/2014/main" id="{2A27C438-7AAF-098F-6D38-E2366CDE5B50}"/>
                </a:ext>
              </a:extLst>
            </p:cNvPr>
            <p:cNvSpPr>
              <a:spLocks/>
            </p:cNvSpPr>
            <p:nvPr userDrawn="1"/>
          </p:nvSpPr>
          <p:spPr bwMode="auto">
            <a:xfrm>
              <a:off x="1331" y="59"/>
              <a:ext cx="280" cy="343"/>
            </a:xfrm>
            <a:custGeom>
              <a:avLst/>
              <a:gdLst>
                <a:gd name="T0" fmla="*/ 272 w 280"/>
                <a:gd name="T1" fmla="*/ 0 h 343"/>
                <a:gd name="T2" fmla="*/ 189 w 280"/>
                <a:gd name="T3" fmla="*/ 0 h 343"/>
                <a:gd name="T4" fmla="*/ 73 w 280"/>
                <a:gd name="T5" fmla="*/ 159 h 343"/>
                <a:gd name="T6" fmla="*/ 73 w 280"/>
                <a:gd name="T7" fmla="*/ 0 h 343"/>
                <a:gd name="T8" fmla="*/ 72 w 280"/>
                <a:gd name="T9" fmla="*/ 0 h 343"/>
                <a:gd name="T10" fmla="*/ 72 w 280"/>
                <a:gd name="T11" fmla="*/ 0 h 343"/>
                <a:gd name="T12" fmla="*/ 0 w 280"/>
                <a:gd name="T13" fmla="*/ 0 h 343"/>
                <a:gd name="T14" fmla="*/ 0 w 280"/>
                <a:gd name="T15" fmla="*/ 0 h 343"/>
                <a:gd name="T16" fmla="*/ 0 w 280"/>
                <a:gd name="T17" fmla="*/ 343 h 343"/>
                <a:gd name="T18" fmla="*/ 72 w 280"/>
                <a:gd name="T19" fmla="*/ 343 h 343"/>
                <a:gd name="T20" fmla="*/ 73 w 280"/>
                <a:gd name="T21" fmla="*/ 343 h 343"/>
                <a:gd name="T22" fmla="*/ 73 w 280"/>
                <a:gd name="T23" fmla="*/ 182 h 343"/>
                <a:gd name="T24" fmla="*/ 195 w 280"/>
                <a:gd name="T25" fmla="*/ 343 h 343"/>
                <a:gd name="T26" fmla="*/ 280 w 280"/>
                <a:gd name="T27" fmla="*/ 343 h 343"/>
                <a:gd name="T28" fmla="*/ 146 w 280"/>
                <a:gd name="T29" fmla="*/ 169 h 343"/>
                <a:gd name="T30" fmla="*/ 272 w 280"/>
                <a:gd name="T31"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0" h="343">
                  <a:moveTo>
                    <a:pt x="272" y="0"/>
                  </a:moveTo>
                  <a:lnTo>
                    <a:pt x="189" y="0"/>
                  </a:lnTo>
                  <a:lnTo>
                    <a:pt x="73" y="159"/>
                  </a:lnTo>
                  <a:lnTo>
                    <a:pt x="73" y="0"/>
                  </a:lnTo>
                  <a:lnTo>
                    <a:pt x="72" y="0"/>
                  </a:lnTo>
                  <a:lnTo>
                    <a:pt x="72" y="0"/>
                  </a:lnTo>
                  <a:lnTo>
                    <a:pt x="0" y="0"/>
                  </a:lnTo>
                  <a:lnTo>
                    <a:pt x="0" y="0"/>
                  </a:lnTo>
                  <a:lnTo>
                    <a:pt x="0" y="343"/>
                  </a:lnTo>
                  <a:lnTo>
                    <a:pt x="72" y="343"/>
                  </a:lnTo>
                  <a:lnTo>
                    <a:pt x="73" y="343"/>
                  </a:lnTo>
                  <a:lnTo>
                    <a:pt x="73" y="182"/>
                  </a:lnTo>
                  <a:lnTo>
                    <a:pt x="195" y="343"/>
                  </a:lnTo>
                  <a:lnTo>
                    <a:pt x="280" y="343"/>
                  </a:lnTo>
                  <a:lnTo>
                    <a:pt x="146" y="169"/>
                  </a:lnTo>
                  <a:lnTo>
                    <a:pt x="272" y="0"/>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8" name="Freeform 13">
              <a:extLst>
                <a:ext uri="{FF2B5EF4-FFF2-40B4-BE49-F238E27FC236}">
                  <a16:creationId xmlns:a16="http://schemas.microsoft.com/office/drawing/2014/main" id="{29120C07-D039-4E19-A3CC-D4863B6A9756}"/>
                </a:ext>
              </a:extLst>
            </p:cNvPr>
            <p:cNvSpPr>
              <a:spLocks/>
            </p:cNvSpPr>
            <p:nvPr userDrawn="1"/>
          </p:nvSpPr>
          <p:spPr bwMode="auto">
            <a:xfrm>
              <a:off x="1631" y="57"/>
              <a:ext cx="595" cy="345"/>
            </a:xfrm>
            <a:custGeom>
              <a:avLst/>
              <a:gdLst>
                <a:gd name="T0" fmla="*/ 2230 w 4960"/>
                <a:gd name="T1" fmla="*/ 2465 h 2872"/>
                <a:gd name="T2" fmla="*/ 1699 w 4960"/>
                <a:gd name="T3" fmla="*/ 1751 h 2872"/>
                <a:gd name="T4" fmla="*/ 2196 w 4960"/>
                <a:gd name="T5" fmla="*/ 957 h 2872"/>
                <a:gd name="T6" fmla="*/ 1101 w 4960"/>
                <a:gd name="T7" fmla="*/ 17 h 2872"/>
                <a:gd name="T8" fmla="*/ 607 w 4960"/>
                <a:gd name="T9" fmla="*/ 17 h 2872"/>
                <a:gd name="T10" fmla="*/ 607 w 4960"/>
                <a:gd name="T11" fmla="*/ 17 h 2872"/>
                <a:gd name="T12" fmla="*/ 0 w 4960"/>
                <a:gd name="T13" fmla="*/ 17 h 2872"/>
                <a:gd name="T14" fmla="*/ 0 w 4960"/>
                <a:gd name="T15" fmla="*/ 17 h 2872"/>
                <a:gd name="T16" fmla="*/ 0 w 4960"/>
                <a:gd name="T17" fmla="*/ 2872 h 2872"/>
                <a:gd name="T18" fmla="*/ 0 w 4960"/>
                <a:gd name="T19" fmla="*/ 2872 h 2872"/>
                <a:gd name="T20" fmla="*/ 607 w 4960"/>
                <a:gd name="T21" fmla="*/ 2872 h 2872"/>
                <a:gd name="T22" fmla="*/ 607 w 4960"/>
                <a:gd name="T23" fmla="*/ 529 h 2872"/>
                <a:gd name="T24" fmla="*/ 1117 w 4960"/>
                <a:gd name="T25" fmla="*/ 529 h 2872"/>
                <a:gd name="T26" fmla="*/ 1611 w 4960"/>
                <a:gd name="T27" fmla="*/ 957 h 2872"/>
                <a:gd name="T28" fmla="*/ 1133 w 4960"/>
                <a:gd name="T29" fmla="*/ 1415 h 2872"/>
                <a:gd name="T30" fmla="*/ 776 w 4960"/>
                <a:gd name="T31" fmla="*/ 1415 h 2872"/>
                <a:gd name="T32" fmla="*/ 1834 w 4960"/>
                <a:gd name="T33" fmla="*/ 2872 h 2872"/>
                <a:gd name="T34" fmla="*/ 2140 w 4960"/>
                <a:gd name="T35" fmla="*/ 2872 h 2872"/>
                <a:gd name="T36" fmla="*/ 2140 w 4960"/>
                <a:gd name="T37" fmla="*/ 2872 h 2872"/>
                <a:gd name="T38" fmla="*/ 2661 w 4960"/>
                <a:gd name="T39" fmla="*/ 2872 h 2872"/>
                <a:gd name="T40" fmla="*/ 3498 w 4960"/>
                <a:gd name="T41" fmla="*/ 1267 h 2872"/>
                <a:gd name="T42" fmla="*/ 4336 w 4960"/>
                <a:gd name="T43" fmla="*/ 2872 h 2872"/>
                <a:gd name="T44" fmla="*/ 4960 w 4960"/>
                <a:gd name="T45" fmla="*/ 2872 h 2872"/>
                <a:gd name="T46" fmla="*/ 3497 w 4960"/>
                <a:gd name="T47" fmla="*/ 0 h 2872"/>
                <a:gd name="T48" fmla="*/ 2230 w 4960"/>
                <a:gd name="T49" fmla="*/ 2465 h 2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960" h="2872">
                  <a:moveTo>
                    <a:pt x="2230" y="2465"/>
                  </a:moveTo>
                  <a:lnTo>
                    <a:pt x="1699" y="1751"/>
                  </a:lnTo>
                  <a:cubicBezTo>
                    <a:pt x="1984" y="1621"/>
                    <a:pt x="2196" y="1354"/>
                    <a:pt x="2196" y="957"/>
                  </a:cubicBezTo>
                  <a:cubicBezTo>
                    <a:pt x="2196" y="346"/>
                    <a:pt x="1759" y="17"/>
                    <a:pt x="1101" y="17"/>
                  </a:cubicBezTo>
                  <a:lnTo>
                    <a:pt x="607" y="17"/>
                  </a:lnTo>
                  <a:lnTo>
                    <a:pt x="607" y="17"/>
                  </a:lnTo>
                  <a:lnTo>
                    <a:pt x="0" y="17"/>
                  </a:lnTo>
                  <a:lnTo>
                    <a:pt x="0" y="17"/>
                  </a:lnTo>
                  <a:lnTo>
                    <a:pt x="0" y="2872"/>
                  </a:lnTo>
                  <a:lnTo>
                    <a:pt x="0" y="2872"/>
                  </a:lnTo>
                  <a:lnTo>
                    <a:pt x="607" y="2872"/>
                  </a:lnTo>
                  <a:lnTo>
                    <a:pt x="607" y="529"/>
                  </a:lnTo>
                  <a:lnTo>
                    <a:pt x="1117" y="529"/>
                  </a:lnTo>
                  <a:cubicBezTo>
                    <a:pt x="1393" y="529"/>
                    <a:pt x="1611" y="671"/>
                    <a:pt x="1611" y="957"/>
                  </a:cubicBezTo>
                  <a:cubicBezTo>
                    <a:pt x="1611" y="1247"/>
                    <a:pt x="1400" y="1415"/>
                    <a:pt x="1133" y="1415"/>
                  </a:cubicBezTo>
                  <a:lnTo>
                    <a:pt x="776" y="1415"/>
                  </a:lnTo>
                  <a:lnTo>
                    <a:pt x="1834" y="2872"/>
                  </a:lnTo>
                  <a:lnTo>
                    <a:pt x="2140" y="2872"/>
                  </a:lnTo>
                  <a:lnTo>
                    <a:pt x="2140" y="2872"/>
                  </a:lnTo>
                  <a:lnTo>
                    <a:pt x="2661" y="2872"/>
                  </a:lnTo>
                  <a:lnTo>
                    <a:pt x="3498" y="1267"/>
                  </a:lnTo>
                  <a:lnTo>
                    <a:pt x="4336" y="2872"/>
                  </a:lnTo>
                  <a:lnTo>
                    <a:pt x="4960" y="2872"/>
                  </a:lnTo>
                  <a:lnTo>
                    <a:pt x="3497" y="0"/>
                  </a:lnTo>
                  <a:lnTo>
                    <a:pt x="2230" y="2465"/>
                  </a:ln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grpSp>
      <p:grpSp>
        <p:nvGrpSpPr>
          <p:cNvPr id="19" name="Group 18">
            <a:extLst>
              <a:ext uri="{FF2B5EF4-FFF2-40B4-BE49-F238E27FC236}">
                <a16:creationId xmlns:a16="http://schemas.microsoft.com/office/drawing/2014/main" id="{0D852CAD-3C27-A604-F906-84F0C52C9D98}"/>
              </a:ext>
            </a:extLst>
          </p:cNvPr>
          <p:cNvGrpSpPr>
            <a:grpSpLocks noChangeAspect="1"/>
          </p:cNvGrpSpPr>
          <p:nvPr userDrawn="1"/>
        </p:nvGrpSpPr>
        <p:grpSpPr bwMode="auto">
          <a:xfrm>
            <a:off x="4633794" y="2754851"/>
            <a:ext cx="1080000" cy="150909"/>
            <a:chOff x="0" y="0"/>
            <a:chExt cx="2903" cy="405"/>
          </a:xfrm>
        </p:grpSpPr>
        <p:sp>
          <p:nvSpPr>
            <p:cNvPr id="20" name="Freeform 5">
              <a:extLst>
                <a:ext uri="{FF2B5EF4-FFF2-40B4-BE49-F238E27FC236}">
                  <a16:creationId xmlns:a16="http://schemas.microsoft.com/office/drawing/2014/main" id="{8DE3CDC0-70D8-04F8-BA5F-F28D5A9D5B8B}"/>
                </a:ext>
              </a:extLst>
            </p:cNvPr>
            <p:cNvSpPr>
              <a:spLocks noEditPoints="1"/>
            </p:cNvSpPr>
            <p:nvPr userDrawn="1"/>
          </p:nvSpPr>
          <p:spPr bwMode="auto">
            <a:xfrm>
              <a:off x="0" y="0"/>
              <a:ext cx="810" cy="402"/>
            </a:xfrm>
            <a:custGeom>
              <a:avLst/>
              <a:gdLst>
                <a:gd name="T0" fmla="*/ 6978 w 13488"/>
                <a:gd name="T1" fmla="*/ 5548 h 6688"/>
                <a:gd name="T2" fmla="*/ 6315 w 13488"/>
                <a:gd name="T3" fmla="*/ 5059 h 6688"/>
                <a:gd name="T4" fmla="*/ 6794 w 13488"/>
                <a:gd name="T5" fmla="*/ 4568 h 6688"/>
                <a:gd name="T6" fmla="*/ 7615 w 13488"/>
                <a:gd name="T7" fmla="*/ 5286 h 6688"/>
                <a:gd name="T8" fmla="*/ 6978 w 13488"/>
                <a:gd name="T9" fmla="*/ 5548 h 6688"/>
                <a:gd name="T10" fmla="*/ 7017 w 13488"/>
                <a:gd name="T11" fmla="*/ 1743 h 6688"/>
                <a:gd name="T12" fmla="*/ 7486 w 13488"/>
                <a:gd name="T13" fmla="*/ 2115 h 6688"/>
                <a:gd name="T14" fmla="*/ 7011 w 13488"/>
                <a:gd name="T15" fmla="*/ 2741 h 6688"/>
                <a:gd name="T16" fmla="*/ 6522 w 13488"/>
                <a:gd name="T17" fmla="*/ 2121 h 6688"/>
                <a:gd name="T18" fmla="*/ 7017 w 13488"/>
                <a:gd name="T19" fmla="*/ 1743 h 6688"/>
                <a:gd name="T20" fmla="*/ 12287 w 13488"/>
                <a:gd name="T21" fmla="*/ 4725 h 6688"/>
                <a:gd name="T22" fmla="*/ 12287 w 13488"/>
                <a:gd name="T23" fmla="*/ 3104 h 6688"/>
                <a:gd name="T24" fmla="*/ 13366 w 13488"/>
                <a:gd name="T25" fmla="*/ 3104 h 6688"/>
                <a:gd name="T26" fmla="*/ 13366 w 13488"/>
                <a:gd name="T27" fmla="*/ 1916 h 6688"/>
                <a:gd name="T28" fmla="*/ 12287 w 13488"/>
                <a:gd name="T29" fmla="*/ 1916 h 6688"/>
                <a:gd name="T30" fmla="*/ 12287 w 13488"/>
                <a:gd name="T31" fmla="*/ 0 h 6688"/>
                <a:gd name="T32" fmla="*/ 10431 w 13488"/>
                <a:gd name="T33" fmla="*/ 962 h 6688"/>
                <a:gd name="T34" fmla="*/ 10431 w 13488"/>
                <a:gd name="T35" fmla="*/ 1916 h 6688"/>
                <a:gd name="T36" fmla="*/ 9398 w 13488"/>
                <a:gd name="T37" fmla="*/ 1916 h 6688"/>
                <a:gd name="T38" fmla="*/ 9398 w 13488"/>
                <a:gd name="T39" fmla="*/ 3104 h 6688"/>
                <a:gd name="T40" fmla="*/ 10431 w 13488"/>
                <a:gd name="T41" fmla="*/ 3104 h 6688"/>
                <a:gd name="T42" fmla="*/ 10431 w 13488"/>
                <a:gd name="T43" fmla="*/ 4983 h 6688"/>
                <a:gd name="T44" fmla="*/ 10473 w 13488"/>
                <a:gd name="T45" fmla="*/ 5569 h 6688"/>
                <a:gd name="T46" fmla="*/ 8190 w 13488"/>
                <a:gd name="T47" fmla="*/ 3606 h 6688"/>
                <a:gd name="T48" fmla="*/ 9008 w 13488"/>
                <a:gd name="T49" fmla="*/ 2279 h 6688"/>
                <a:gd name="T50" fmla="*/ 7013 w 13488"/>
                <a:gd name="T51" fmla="*/ 916 h 6688"/>
                <a:gd name="T52" fmla="*/ 4957 w 13488"/>
                <a:gd name="T53" fmla="*/ 2262 h 6688"/>
                <a:gd name="T54" fmla="*/ 5757 w 13488"/>
                <a:gd name="T55" fmla="*/ 3707 h 6688"/>
                <a:gd name="T56" fmla="*/ 4653 w 13488"/>
                <a:gd name="T57" fmla="*/ 4542 h 6688"/>
                <a:gd name="T58" fmla="*/ 3737 w 13488"/>
                <a:gd name="T59" fmla="*/ 3684 h 6688"/>
                <a:gd name="T60" fmla="*/ 1817 w 13488"/>
                <a:gd name="T61" fmla="*/ 2965 h 6688"/>
                <a:gd name="T62" fmla="*/ 2262 w 13488"/>
                <a:gd name="T63" fmla="*/ 2529 h 6688"/>
                <a:gd name="T64" fmla="*/ 2758 w 13488"/>
                <a:gd name="T65" fmla="*/ 2705 h 6688"/>
                <a:gd name="T66" fmla="*/ 2877 w 13488"/>
                <a:gd name="T67" fmla="*/ 3115 h 6688"/>
                <a:gd name="T68" fmla="*/ 4641 w 13488"/>
                <a:gd name="T69" fmla="*/ 3115 h 6688"/>
                <a:gd name="T70" fmla="*/ 2331 w 13488"/>
                <a:gd name="T71" fmla="*/ 1451 h 6688"/>
                <a:gd name="T72" fmla="*/ 59 w 13488"/>
                <a:gd name="T73" fmla="*/ 2997 h 6688"/>
                <a:gd name="T74" fmla="*/ 2968 w 13488"/>
                <a:gd name="T75" fmla="*/ 5147 h 6688"/>
                <a:gd name="T76" fmla="*/ 2341 w 13488"/>
                <a:gd name="T77" fmla="*/ 5603 h 6688"/>
                <a:gd name="T78" fmla="*/ 1900 w 13488"/>
                <a:gd name="T79" fmla="*/ 5376 h 6688"/>
                <a:gd name="T80" fmla="*/ 1773 w 13488"/>
                <a:gd name="T81" fmla="*/ 4931 h 6688"/>
                <a:gd name="T82" fmla="*/ 11 w 13488"/>
                <a:gd name="T83" fmla="*/ 4931 h 6688"/>
                <a:gd name="T84" fmla="*/ 2381 w 13488"/>
                <a:gd name="T85" fmla="*/ 6688 h 6688"/>
                <a:gd name="T86" fmla="*/ 4645 w 13488"/>
                <a:gd name="T87" fmla="*/ 5542 h 6688"/>
                <a:gd name="T88" fmla="*/ 4885 w 13488"/>
                <a:gd name="T89" fmla="*/ 5958 h 6688"/>
                <a:gd name="T90" fmla="*/ 6724 w 13488"/>
                <a:gd name="T91" fmla="*/ 6682 h 6688"/>
                <a:gd name="T92" fmla="*/ 8425 w 13488"/>
                <a:gd name="T93" fmla="*/ 6000 h 6688"/>
                <a:gd name="T94" fmla="*/ 9190 w 13488"/>
                <a:gd name="T95" fmla="*/ 6688 h 6688"/>
                <a:gd name="T96" fmla="*/ 11316 w 13488"/>
                <a:gd name="T97" fmla="*/ 6686 h 6688"/>
                <a:gd name="T98" fmla="*/ 11318 w 13488"/>
                <a:gd name="T99" fmla="*/ 6688 h 6688"/>
                <a:gd name="T100" fmla="*/ 13480 w 13488"/>
                <a:gd name="T101" fmla="*/ 6688 h 6688"/>
                <a:gd name="T102" fmla="*/ 13488 w 13488"/>
                <a:gd name="T103" fmla="*/ 5681 h 6688"/>
                <a:gd name="T104" fmla="*/ 12287 w 13488"/>
                <a:gd name="T105" fmla="*/ 4725 h 6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488" h="6688">
                  <a:moveTo>
                    <a:pt x="6978" y="5548"/>
                  </a:moveTo>
                  <a:cubicBezTo>
                    <a:pt x="6509" y="5548"/>
                    <a:pt x="6315" y="5275"/>
                    <a:pt x="6315" y="5059"/>
                  </a:cubicBezTo>
                  <a:cubicBezTo>
                    <a:pt x="6315" y="4878"/>
                    <a:pt x="6386" y="4752"/>
                    <a:pt x="6794" y="4568"/>
                  </a:cubicBezTo>
                  <a:lnTo>
                    <a:pt x="7615" y="5286"/>
                  </a:lnTo>
                  <a:cubicBezTo>
                    <a:pt x="7459" y="5473"/>
                    <a:pt x="7203" y="5548"/>
                    <a:pt x="6978" y="5548"/>
                  </a:cubicBezTo>
                  <a:close/>
                  <a:moveTo>
                    <a:pt x="7017" y="1743"/>
                  </a:moveTo>
                  <a:cubicBezTo>
                    <a:pt x="7265" y="1743"/>
                    <a:pt x="7490" y="1876"/>
                    <a:pt x="7486" y="2115"/>
                  </a:cubicBezTo>
                  <a:cubicBezTo>
                    <a:pt x="7482" y="2335"/>
                    <a:pt x="7136" y="2650"/>
                    <a:pt x="7011" y="2741"/>
                  </a:cubicBezTo>
                  <a:cubicBezTo>
                    <a:pt x="6557" y="2392"/>
                    <a:pt x="6522" y="2228"/>
                    <a:pt x="6522" y="2121"/>
                  </a:cubicBezTo>
                  <a:cubicBezTo>
                    <a:pt x="6522" y="1901"/>
                    <a:pt x="6755" y="1743"/>
                    <a:pt x="7017" y="1743"/>
                  </a:cubicBezTo>
                  <a:close/>
                  <a:moveTo>
                    <a:pt x="12287" y="4725"/>
                  </a:moveTo>
                  <a:lnTo>
                    <a:pt x="12287" y="3104"/>
                  </a:lnTo>
                  <a:lnTo>
                    <a:pt x="13366" y="3104"/>
                  </a:lnTo>
                  <a:lnTo>
                    <a:pt x="13366" y="1916"/>
                  </a:lnTo>
                  <a:lnTo>
                    <a:pt x="12287" y="1916"/>
                  </a:lnTo>
                  <a:lnTo>
                    <a:pt x="12287" y="0"/>
                  </a:lnTo>
                  <a:lnTo>
                    <a:pt x="10431" y="962"/>
                  </a:lnTo>
                  <a:lnTo>
                    <a:pt x="10431" y="1916"/>
                  </a:lnTo>
                  <a:lnTo>
                    <a:pt x="9398" y="1916"/>
                  </a:lnTo>
                  <a:lnTo>
                    <a:pt x="9398" y="3104"/>
                  </a:lnTo>
                  <a:lnTo>
                    <a:pt x="10431" y="3104"/>
                  </a:lnTo>
                  <a:lnTo>
                    <a:pt x="10431" y="4983"/>
                  </a:lnTo>
                  <a:cubicBezTo>
                    <a:pt x="10431" y="5206"/>
                    <a:pt x="10446" y="5401"/>
                    <a:pt x="10473" y="5569"/>
                  </a:cubicBezTo>
                  <a:lnTo>
                    <a:pt x="8190" y="3606"/>
                  </a:lnTo>
                  <a:cubicBezTo>
                    <a:pt x="8600" y="3310"/>
                    <a:pt x="9008" y="2936"/>
                    <a:pt x="9008" y="2279"/>
                  </a:cubicBezTo>
                  <a:cubicBezTo>
                    <a:pt x="9008" y="1008"/>
                    <a:pt x="7536" y="916"/>
                    <a:pt x="7013" y="916"/>
                  </a:cubicBezTo>
                  <a:cubicBezTo>
                    <a:pt x="5922" y="916"/>
                    <a:pt x="4962" y="1393"/>
                    <a:pt x="4957" y="2262"/>
                  </a:cubicBezTo>
                  <a:cubicBezTo>
                    <a:pt x="4955" y="2928"/>
                    <a:pt x="5514" y="3493"/>
                    <a:pt x="5757" y="3707"/>
                  </a:cubicBezTo>
                  <a:cubicBezTo>
                    <a:pt x="5389" y="3862"/>
                    <a:pt x="4866" y="4028"/>
                    <a:pt x="4653" y="4542"/>
                  </a:cubicBezTo>
                  <a:cubicBezTo>
                    <a:pt x="4520" y="4072"/>
                    <a:pt x="4187" y="3828"/>
                    <a:pt x="3737" y="3684"/>
                  </a:cubicBezTo>
                  <a:cubicBezTo>
                    <a:pt x="2571" y="3318"/>
                    <a:pt x="1817" y="3331"/>
                    <a:pt x="1817" y="2965"/>
                  </a:cubicBezTo>
                  <a:cubicBezTo>
                    <a:pt x="1817" y="2680"/>
                    <a:pt x="1990" y="2529"/>
                    <a:pt x="2262" y="2529"/>
                  </a:cubicBezTo>
                  <a:cubicBezTo>
                    <a:pt x="2519" y="2529"/>
                    <a:pt x="2662" y="2596"/>
                    <a:pt x="2758" y="2705"/>
                  </a:cubicBezTo>
                  <a:cubicBezTo>
                    <a:pt x="2848" y="2804"/>
                    <a:pt x="2877" y="2947"/>
                    <a:pt x="2877" y="3115"/>
                  </a:cubicBezTo>
                  <a:lnTo>
                    <a:pt x="4641" y="3115"/>
                  </a:lnTo>
                  <a:cubicBezTo>
                    <a:pt x="4564" y="1741"/>
                    <a:pt x="3497" y="1451"/>
                    <a:pt x="2331" y="1451"/>
                  </a:cubicBezTo>
                  <a:cubicBezTo>
                    <a:pt x="1352" y="1451"/>
                    <a:pt x="59" y="1771"/>
                    <a:pt x="59" y="2997"/>
                  </a:cubicBezTo>
                  <a:cubicBezTo>
                    <a:pt x="59" y="4792"/>
                    <a:pt x="2968" y="4269"/>
                    <a:pt x="2968" y="5147"/>
                  </a:cubicBezTo>
                  <a:cubicBezTo>
                    <a:pt x="2968" y="5464"/>
                    <a:pt x="2704" y="5603"/>
                    <a:pt x="2341" y="5603"/>
                  </a:cubicBezTo>
                  <a:cubicBezTo>
                    <a:pt x="2164" y="5603"/>
                    <a:pt x="2008" y="5502"/>
                    <a:pt x="1900" y="5376"/>
                  </a:cubicBezTo>
                  <a:cubicBezTo>
                    <a:pt x="1794" y="5248"/>
                    <a:pt x="1744" y="5078"/>
                    <a:pt x="1773" y="4931"/>
                  </a:cubicBezTo>
                  <a:lnTo>
                    <a:pt x="11" y="4931"/>
                  </a:lnTo>
                  <a:cubicBezTo>
                    <a:pt x="0" y="6443"/>
                    <a:pt x="1175" y="6688"/>
                    <a:pt x="2381" y="6688"/>
                  </a:cubicBezTo>
                  <a:cubicBezTo>
                    <a:pt x="3347" y="6688"/>
                    <a:pt x="4372" y="6441"/>
                    <a:pt x="4645" y="5542"/>
                  </a:cubicBezTo>
                  <a:cubicBezTo>
                    <a:pt x="4714" y="5725"/>
                    <a:pt x="4812" y="5861"/>
                    <a:pt x="4885" y="5958"/>
                  </a:cubicBezTo>
                  <a:cubicBezTo>
                    <a:pt x="5355" y="6569"/>
                    <a:pt x="6224" y="6682"/>
                    <a:pt x="6724" y="6682"/>
                  </a:cubicBezTo>
                  <a:cubicBezTo>
                    <a:pt x="7771" y="6682"/>
                    <a:pt x="8102" y="6266"/>
                    <a:pt x="8425" y="6000"/>
                  </a:cubicBezTo>
                  <a:lnTo>
                    <a:pt x="9190" y="6688"/>
                  </a:lnTo>
                  <a:lnTo>
                    <a:pt x="11316" y="6686"/>
                  </a:lnTo>
                  <a:cubicBezTo>
                    <a:pt x="11318" y="6686"/>
                    <a:pt x="11318" y="6688"/>
                    <a:pt x="11318" y="6688"/>
                  </a:cubicBezTo>
                  <a:lnTo>
                    <a:pt x="13480" y="6688"/>
                  </a:lnTo>
                  <a:lnTo>
                    <a:pt x="13488" y="5681"/>
                  </a:lnTo>
                  <a:cubicBezTo>
                    <a:pt x="13272" y="5710"/>
                    <a:pt x="12297" y="5636"/>
                    <a:pt x="12287" y="4725"/>
                  </a:cubicBezTo>
                  <a:close/>
                </a:path>
              </a:pathLst>
            </a:custGeom>
            <a:solidFill>
              <a:srgbClr val="00508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21" name="Freeform 6">
              <a:extLst>
                <a:ext uri="{FF2B5EF4-FFF2-40B4-BE49-F238E27FC236}">
                  <a16:creationId xmlns:a16="http://schemas.microsoft.com/office/drawing/2014/main" id="{DD258364-0486-EAEC-853D-556961815DD6}"/>
                </a:ext>
              </a:extLst>
            </p:cNvPr>
            <p:cNvSpPr>
              <a:spLocks/>
            </p:cNvSpPr>
            <p:nvPr userDrawn="1"/>
          </p:nvSpPr>
          <p:spPr bwMode="auto">
            <a:xfrm>
              <a:off x="2007" y="319"/>
              <a:ext cx="87" cy="83"/>
            </a:xfrm>
            <a:custGeom>
              <a:avLst/>
              <a:gdLst>
                <a:gd name="T0" fmla="*/ 0 w 87"/>
                <a:gd name="T1" fmla="*/ 83 h 83"/>
                <a:gd name="T2" fmla="*/ 87 w 87"/>
                <a:gd name="T3" fmla="*/ 83 h 83"/>
                <a:gd name="T4" fmla="*/ 43 w 87"/>
                <a:gd name="T5" fmla="*/ 0 h 83"/>
                <a:gd name="T6" fmla="*/ 0 w 87"/>
                <a:gd name="T7" fmla="*/ 83 h 83"/>
              </a:gdLst>
              <a:ahLst/>
              <a:cxnLst>
                <a:cxn ang="0">
                  <a:pos x="T0" y="T1"/>
                </a:cxn>
                <a:cxn ang="0">
                  <a:pos x="T2" y="T3"/>
                </a:cxn>
                <a:cxn ang="0">
                  <a:pos x="T4" y="T5"/>
                </a:cxn>
                <a:cxn ang="0">
                  <a:pos x="T6" y="T7"/>
                </a:cxn>
              </a:cxnLst>
              <a:rect l="0" t="0" r="r" b="b"/>
              <a:pathLst>
                <a:path w="87" h="83">
                  <a:moveTo>
                    <a:pt x="0" y="83"/>
                  </a:moveTo>
                  <a:lnTo>
                    <a:pt x="87" y="83"/>
                  </a:lnTo>
                  <a:lnTo>
                    <a:pt x="43" y="0"/>
                  </a:lnTo>
                  <a:lnTo>
                    <a:pt x="0" y="83"/>
                  </a:lnTo>
                  <a:close/>
                </a:path>
              </a:pathLst>
            </a:custGeom>
            <a:solidFill>
              <a:srgbClr val="005083"/>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22" name="Rectangle 21">
              <a:extLst>
                <a:ext uri="{FF2B5EF4-FFF2-40B4-BE49-F238E27FC236}">
                  <a16:creationId xmlns:a16="http://schemas.microsoft.com/office/drawing/2014/main" id="{5F630B07-E7FC-AC26-5713-72A3DE7CB7F7}"/>
                </a:ext>
              </a:extLst>
            </p:cNvPr>
            <p:cNvSpPr>
              <a:spLocks noChangeArrowheads="1"/>
            </p:cNvSpPr>
            <p:nvPr userDrawn="1"/>
          </p:nvSpPr>
          <p:spPr bwMode="auto">
            <a:xfrm>
              <a:off x="930" y="59"/>
              <a:ext cx="74" cy="343"/>
            </a:xfrm>
            <a:prstGeom prst="rect">
              <a:avLst/>
            </a:prstGeom>
            <a:solidFill>
              <a:srgbClr val="009EE0"/>
            </a:solidFill>
            <a:ln w="9525">
              <a:noFill/>
              <a:miter lim="800000"/>
              <a:headEnd/>
              <a:tailEnd/>
            </a:ln>
          </p:spPr>
          <p:txBody>
            <a:bodyPr vert="horz" wrap="square" lIns="91440" tIns="45720" rIns="91440" bIns="45720" numCol="1" anchor="t" anchorCtr="0" compatLnSpc="1">
              <a:prstTxWarp prst="textNoShape">
                <a:avLst/>
              </a:prstTxWarp>
            </a:bodyPr>
            <a:lstStyle/>
            <a:p>
              <a:endParaRPr lang="sl-SI"/>
            </a:p>
          </p:txBody>
        </p:sp>
        <p:sp>
          <p:nvSpPr>
            <p:cNvPr id="23" name="Freeform 8">
              <a:extLst>
                <a:ext uri="{FF2B5EF4-FFF2-40B4-BE49-F238E27FC236}">
                  <a16:creationId xmlns:a16="http://schemas.microsoft.com/office/drawing/2014/main" id="{8D7D44F3-2BB0-F715-E778-3BDC0015BCC7}"/>
                </a:ext>
              </a:extLst>
            </p:cNvPr>
            <p:cNvSpPr>
              <a:spLocks/>
            </p:cNvSpPr>
            <p:nvPr userDrawn="1"/>
          </p:nvSpPr>
          <p:spPr bwMode="auto">
            <a:xfrm>
              <a:off x="2159" y="59"/>
              <a:ext cx="260" cy="343"/>
            </a:xfrm>
            <a:custGeom>
              <a:avLst/>
              <a:gdLst>
                <a:gd name="T0" fmla="*/ 0 w 260"/>
                <a:gd name="T1" fmla="*/ 61 h 343"/>
                <a:gd name="T2" fmla="*/ 95 w 260"/>
                <a:gd name="T3" fmla="*/ 61 h 343"/>
                <a:gd name="T4" fmla="*/ 95 w 260"/>
                <a:gd name="T5" fmla="*/ 343 h 343"/>
                <a:gd name="T6" fmla="*/ 168 w 260"/>
                <a:gd name="T7" fmla="*/ 343 h 343"/>
                <a:gd name="T8" fmla="*/ 168 w 260"/>
                <a:gd name="T9" fmla="*/ 61 h 343"/>
                <a:gd name="T10" fmla="*/ 260 w 260"/>
                <a:gd name="T11" fmla="*/ 61 h 343"/>
                <a:gd name="T12" fmla="*/ 260 w 260"/>
                <a:gd name="T13" fmla="*/ 0 h 343"/>
                <a:gd name="T14" fmla="*/ 0 w 260"/>
                <a:gd name="T15" fmla="*/ 0 h 343"/>
                <a:gd name="T16" fmla="*/ 0 w 260"/>
                <a:gd name="T17" fmla="*/ 61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0" h="343">
                  <a:moveTo>
                    <a:pt x="0" y="61"/>
                  </a:moveTo>
                  <a:lnTo>
                    <a:pt x="95" y="61"/>
                  </a:lnTo>
                  <a:lnTo>
                    <a:pt x="95" y="343"/>
                  </a:lnTo>
                  <a:lnTo>
                    <a:pt x="168" y="343"/>
                  </a:lnTo>
                  <a:lnTo>
                    <a:pt x="168" y="61"/>
                  </a:lnTo>
                  <a:lnTo>
                    <a:pt x="260" y="61"/>
                  </a:lnTo>
                  <a:lnTo>
                    <a:pt x="260" y="0"/>
                  </a:lnTo>
                  <a:lnTo>
                    <a:pt x="0" y="0"/>
                  </a:lnTo>
                  <a:lnTo>
                    <a:pt x="0" y="61"/>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25" name="Freeform 9">
              <a:extLst>
                <a:ext uri="{FF2B5EF4-FFF2-40B4-BE49-F238E27FC236}">
                  <a16:creationId xmlns:a16="http://schemas.microsoft.com/office/drawing/2014/main" id="{6B067E6D-756B-B0E9-6E29-51AC52729F2F}"/>
                </a:ext>
              </a:extLst>
            </p:cNvPr>
            <p:cNvSpPr>
              <a:spLocks/>
            </p:cNvSpPr>
            <p:nvPr userDrawn="1"/>
          </p:nvSpPr>
          <p:spPr bwMode="auto">
            <a:xfrm>
              <a:off x="2443" y="59"/>
              <a:ext cx="226" cy="343"/>
            </a:xfrm>
            <a:custGeom>
              <a:avLst/>
              <a:gdLst>
                <a:gd name="T0" fmla="*/ 73 w 226"/>
                <a:gd name="T1" fmla="*/ 199 h 343"/>
                <a:gd name="T2" fmla="*/ 197 w 226"/>
                <a:gd name="T3" fmla="*/ 199 h 343"/>
                <a:gd name="T4" fmla="*/ 197 w 226"/>
                <a:gd name="T5" fmla="*/ 140 h 343"/>
                <a:gd name="T6" fmla="*/ 73 w 226"/>
                <a:gd name="T7" fmla="*/ 140 h 343"/>
                <a:gd name="T8" fmla="*/ 73 w 226"/>
                <a:gd name="T9" fmla="*/ 61 h 343"/>
                <a:gd name="T10" fmla="*/ 219 w 226"/>
                <a:gd name="T11" fmla="*/ 61 h 343"/>
                <a:gd name="T12" fmla="*/ 219 w 226"/>
                <a:gd name="T13" fmla="*/ 0 h 343"/>
                <a:gd name="T14" fmla="*/ 0 w 226"/>
                <a:gd name="T15" fmla="*/ 0 h 343"/>
                <a:gd name="T16" fmla="*/ 0 w 226"/>
                <a:gd name="T17" fmla="*/ 343 h 343"/>
                <a:gd name="T18" fmla="*/ 226 w 226"/>
                <a:gd name="T19" fmla="*/ 343 h 343"/>
                <a:gd name="T20" fmla="*/ 226 w 226"/>
                <a:gd name="T21" fmla="*/ 282 h 343"/>
                <a:gd name="T22" fmla="*/ 73 w 226"/>
                <a:gd name="T23" fmla="*/ 282 h 343"/>
                <a:gd name="T24" fmla="*/ 73 w 226"/>
                <a:gd name="T25" fmla="*/ 199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 h="343">
                  <a:moveTo>
                    <a:pt x="73" y="199"/>
                  </a:moveTo>
                  <a:lnTo>
                    <a:pt x="197" y="199"/>
                  </a:lnTo>
                  <a:lnTo>
                    <a:pt x="197" y="140"/>
                  </a:lnTo>
                  <a:lnTo>
                    <a:pt x="73" y="140"/>
                  </a:lnTo>
                  <a:lnTo>
                    <a:pt x="73" y="61"/>
                  </a:lnTo>
                  <a:lnTo>
                    <a:pt x="219" y="61"/>
                  </a:lnTo>
                  <a:lnTo>
                    <a:pt x="219" y="0"/>
                  </a:lnTo>
                  <a:lnTo>
                    <a:pt x="0" y="0"/>
                  </a:lnTo>
                  <a:lnTo>
                    <a:pt x="0" y="343"/>
                  </a:lnTo>
                  <a:lnTo>
                    <a:pt x="226" y="343"/>
                  </a:lnTo>
                  <a:lnTo>
                    <a:pt x="226" y="282"/>
                  </a:lnTo>
                  <a:lnTo>
                    <a:pt x="73" y="282"/>
                  </a:lnTo>
                  <a:lnTo>
                    <a:pt x="73" y="199"/>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26" name="Freeform 10">
              <a:extLst>
                <a:ext uri="{FF2B5EF4-FFF2-40B4-BE49-F238E27FC236}">
                  <a16:creationId xmlns:a16="http://schemas.microsoft.com/office/drawing/2014/main" id="{CEE97297-5DAE-BCB4-E013-7D5D3BDF3A3C}"/>
                </a:ext>
              </a:extLst>
            </p:cNvPr>
            <p:cNvSpPr>
              <a:spLocks/>
            </p:cNvSpPr>
            <p:nvPr userDrawn="1"/>
          </p:nvSpPr>
          <p:spPr bwMode="auto">
            <a:xfrm>
              <a:off x="2700" y="59"/>
              <a:ext cx="203" cy="343"/>
            </a:xfrm>
            <a:custGeom>
              <a:avLst/>
              <a:gdLst>
                <a:gd name="T0" fmla="*/ 72 w 203"/>
                <a:gd name="T1" fmla="*/ 282 h 343"/>
                <a:gd name="T2" fmla="*/ 72 w 203"/>
                <a:gd name="T3" fmla="*/ 0 h 343"/>
                <a:gd name="T4" fmla="*/ 0 w 203"/>
                <a:gd name="T5" fmla="*/ 0 h 343"/>
                <a:gd name="T6" fmla="*/ 0 w 203"/>
                <a:gd name="T7" fmla="*/ 343 h 343"/>
                <a:gd name="T8" fmla="*/ 203 w 203"/>
                <a:gd name="T9" fmla="*/ 343 h 343"/>
                <a:gd name="T10" fmla="*/ 203 w 203"/>
                <a:gd name="T11" fmla="*/ 282 h 343"/>
                <a:gd name="T12" fmla="*/ 72 w 203"/>
                <a:gd name="T13" fmla="*/ 282 h 343"/>
              </a:gdLst>
              <a:ahLst/>
              <a:cxnLst>
                <a:cxn ang="0">
                  <a:pos x="T0" y="T1"/>
                </a:cxn>
                <a:cxn ang="0">
                  <a:pos x="T2" y="T3"/>
                </a:cxn>
                <a:cxn ang="0">
                  <a:pos x="T4" y="T5"/>
                </a:cxn>
                <a:cxn ang="0">
                  <a:pos x="T6" y="T7"/>
                </a:cxn>
                <a:cxn ang="0">
                  <a:pos x="T8" y="T9"/>
                </a:cxn>
                <a:cxn ang="0">
                  <a:pos x="T10" y="T11"/>
                </a:cxn>
                <a:cxn ang="0">
                  <a:pos x="T12" y="T13"/>
                </a:cxn>
              </a:cxnLst>
              <a:rect l="0" t="0" r="r" b="b"/>
              <a:pathLst>
                <a:path w="203" h="343">
                  <a:moveTo>
                    <a:pt x="72" y="282"/>
                  </a:moveTo>
                  <a:lnTo>
                    <a:pt x="72" y="0"/>
                  </a:lnTo>
                  <a:lnTo>
                    <a:pt x="0" y="0"/>
                  </a:lnTo>
                  <a:lnTo>
                    <a:pt x="0" y="343"/>
                  </a:lnTo>
                  <a:lnTo>
                    <a:pt x="203" y="343"/>
                  </a:lnTo>
                  <a:lnTo>
                    <a:pt x="203" y="282"/>
                  </a:lnTo>
                  <a:lnTo>
                    <a:pt x="72" y="282"/>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33" name="Freeform 11">
              <a:extLst>
                <a:ext uri="{FF2B5EF4-FFF2-40B4-BE49-F238E27FC236}">
                  <a16:creationId xmlns:a16="http://schemas.microsoft.com/office/drawing/2014/main" id="{D1D05C6A-B48B-8643-15DB-5330E3D6396B}"/>
                </a:ext>
              </a:extLst>
            </p:cNvPr>
            <p:cNvSpPr>
              <a:spLocks/>
            </p:cNvSpPr>
            <p:nvPr userDrawn="1"/>
          </p:nvSpPr>
          <p:spPr bwMode="auto">
            <a:xfrm>
              <a:off x="1026" y="56"/>
              <a:ext cx="276" cy="349"/>
            </a:xfrm>
            <a:custGeom>
              <a:avLst/>
              <a:gdLst>
                <a:gd name="T0" fmla="*/ 2515 w 4608"/>
                <a:gd name="T1" fmla="*/ 2268 h 5808"/>
                <a:gd name="T2" fmla="*/ 1400 w 4608"/>
                <a:gd name="T3" fmla="*/ 1619 h 5808"/>
                <a:gd name="T4" fmla="*/ 2221 w 4608"/>
                <a:gd name="T5" fmla="*/ 1046 h 5808"/>
                <a:gd name="T6" fmla="*/ 3821 w 4608"/>
                <a:gd name="T7" fmla="*/ 1660 h 5808"/>
                <a:gd name="T8" fmla="*/ 4483 w 4608"/>
                <a:gd name="T9" fmla="*/ 784 h 5808"/>
                <a:gd name="T10" fmla="*/ 2304 w 4608"/>
                <a:gd name="T11" fmla="*/ 0 h 5808"/>
                <a:gd name="T12" fmla="*/ 186 w 4608"/>
                <a:gd name="T13" fmla="*/ 1694 h 5808"/>
                <a:gd name="T14" fmla="*/ 2271 w 4608"/>
                <a:gd name="T15" fmla="*/ 3415 h 5808"/>
                <a:gd name="T16" fmla="*/ 3402 w 4608"/>
                <a:gd name="T17" fmla="*/ 4132 h 5808"/>
                <a:gd name="T18" fmla="*/ 2429 w 4608"/>
                <a:gd name="T19" fmla="*/ 4763 h 5808"/>
                <a:gd name="T20" fmla="*/ 655 w 4608"/>
                <a:gd name="T21" fmla="*/ 4004 h 5808"/>
                <a:gd name="T22" fmla="*/ 0 w 4608"/>
                <a:gd name="T23" fmla="*/ 4916 h 5808"/>
                <a:gd name="T24" fmla="*/ 2371 w 4608"/>
                <a:gd name="T25" fmla="*/ 5808 h 5808"/>
                <a:gd name="T26" fmla="*/ 4608 w 4608"/>
                <a:gd name="T27" fmla="*/ 4004 h 5808"/>
                <a:gd name="T28" fmla="*/ 2515 w 4608"/>
                <a:gd name="T29" fmla="*/ 2268 h 5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08" h="5808">
                  <a:moveTo>
                    <a:pt x="2515" y="2268"/>
                  </a:moveTo>
                  <a:cubicBezTo>
                    <a:pt x="1869" y="2115"/>
                    <a:pt x="1400" y="1998"/>
                    <a:pt x="1400" y="1619"/>
                  </a:cubicBezTo>
                  <a:cubicBezTo>
                    <a:pt x="1400" y="1281"/>
                    <a:pt x="1686" y="1046"/>
                    <a:pt x="2221" y="1046"/>
                  </a:cubicBezTo>
                  <a:cubicBezTo>
                    <a:pt x="2765" y="1046"/>
                    <a:pt x="3369" y="1239"/>
                    <a:pt x="3821" y="1660"/>
                  </a:cubicBezTo>
                  <a:lnTo>
                    <a:pt x="4483" y="784"/>
                  </a:lnTo>
                  <a:cubicBezTo>
                    <a:pt x="3929" y="271"/>
                    <a:pt x="3192" y="0"/>
                    <a:pt x="2304" y="0"/>
                  </a:cubicBezTo>
                  <a:cubicBezTo>
                    <a:pt x="990" y="0"/>
                    <a:pt x="186" y="759"/>
                    <a:pt x="186" y="1694"/>
                  </a:cubicBezTo>
                  <a:cubicBezTo>
                    <a:pt x="186" y="2952"/>
                    <a:pt x="1359" y="3203"/>
                    <a:pt x="2271" y="3415"/>
                  </a:cubicBezTo>
                  <a:cubicBezTo>
                    <a:pt x="2917" y="3566"/>
                    <a:pt x="3402" y="3710"/>
                    <a:pt x="3402" y="4132"/>
                  </a:cubicBezTo>
                  <a:cubicBezTo>
                    <a:pt x="3402" y="4450"/>
                    <a:pt x="3084" y="4763"/>
                    <a:pt x="2429" y="4763"/>
                  </a:cubicBezTo>
                  <a:cubicBezTo>
                    <a:pt x="1661" y="4763"/>
                    <a:pt x="1048" y="4417"/>
                    <a:pt x="655" y="4004"/>
                  </a:cubicBezTo>
                  <a:lnTo>
                    <a:pt x="0" y="4916"/>
                  </a:lnTo>
                  <a:cubicBezTo>
                    <a:pt x="530" y="5446"/>
                    <a:pt x="1300" y="5808"/>
                    <a:pt x="2371" y="5808"/>
                  </a:cubicBezTo>
                  <a:cubicBezTo>
                    <a:pt x="3879" y="5808"/>
                    <a:pt x="4608" y="5033"/>
                    <a:pt x="4608" y="4004"/>
                  </a:cubicBezTo>
                  <a:cubicBezTo>
                    <a:pt x="4608" y="2757"/>
                    <a:pt x="3436" y="2478"/>
                    <a:pt x="2515" y="2268"/>
                  </a:cubicBez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43" name="Freeform 12">
              <a:extLst>
                <a:ext uri="{FF2B5EF4-FFF2-40B4-BE49-F238E27FC236}">
                  <a16:creationId xmlns:a16="http://schemas.microsoft.com/office/drawing/2014/main" id="{5B45CE42-D2E4-95B7-440E-DFFDDE5D3085}"/>
                </a:ext>
              </a:extLst>
            </p:cNvPr>
            <p:cNvSpPr>
              <a:spLocks/>
            </p:cNvSpPr>
            <p:nvPr userDrawn="1"/>
          </p:nvSpPr>
          <p:spPr bwMode="auto">
            <a:xfrm>
              <a:off x="1331" y="59"/>
              <a:ext cx="280" cy="343"/>
            </a:xfrm>
            <a:custGeom>
              <a:avLst/>
              <a:gdLst>
                <a:gd name="T0" fmla="*/ 272 w 280"/>
                <a:gd name="T1" fmla="*/ 0 h 343"/>
                <a:gd name="T2" fmla="*/ 189 w 280"/>
                <a:gd name="T3" fmla="*/ 0 h 343"/>
                <a:gd name="T4" fmla="*/ 73 w 280"/>
                <a:gd name="T5" fmla="*/ 159 h 343"/>
                <a:gd name="T6" fmla="*/ 73 w 280"/>
                <a:gd name="T7" fmla="*/ 0 h 343"/>
                <a:gd name="T8" fmla="*/ 72 w 280"/>
                <a:gd name="T9" fmla="*/ 0 h 343"/>
                <a:gd name="T10" fmla="*/ 72 w 280"/>
                <a:gd name="T11" fmla="*/ 0 h 343"/>
                <a:gd name="T12" fmla="*/ 0 w 280"/>
                <a:gd name="T13" fmla="*/ 0 h 343"/>
                <a:gd name="T14" fmla="*/ 0 w 280"/>
                <a:gd name="T15" fmla="*/ 0 h 343"/>
                <a:gd name="T16" fmla="*/ 0 w 280"/>
                <a:gd name="T17" fmla="*/ 343 h 343"/>
                <a:gd name="T18" fmla="*/ 72 w 280"/>
                <a:gd name="T19" fmla="*/ 343 h 343"/>
                <a:gd name="T20" fmla="*/ 73 w 280"/>
                <a:gd name="T21" fmla="*/ 343 h 343"/>
                <a:gd name="T22" fmla="*/ 73 w 280"/>
                <a:gd name="T23" fmla="*/ 182 h 343"/>
                <a:gd name="T24" fmla="*/ 195 w 280"/>
                <a:gd name="T25" fmla="*/ 343 h 343"/>
                <a:gd name="T26" fmla="*/ 280 w 280"/>
                <a:gd name="T27" fmla="*/ 343 h 343"/>
                <a:gd name="T28" fmla="*/ 146 w 280"/>
                <a:gd name="T29" fmla="*/ 169 h 343"/>
                <a:gd name="T30" fmla="*/ 272 w 280"/>
                <a:gd name="T31"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0" h="343">
                  <a:moveTo>
                    <a:pt x="272" y="0"/>
                  </a:moveTo>
                  <a:lnTo>
                    <a:pt x="189" y="0"/>
                  </a:lnTo>
                  <a:lnTo>
                    <a:pt x="73" y="159"/>
                  </a:lnTo>
                  <a:lnTo>
                    <a:pt x="73" y="0"/>
                  </a:lnTo>
                  <a:lnTo>
                    <a:pt x="72" y="0"/>
                  </a:lnTo>
                  <a:lnTo>
                    <a:pt x="72" y="0"/>
                  </a:lnTo>
                  <a:lnTo>
                    <a:pt x="0" y="0"/>
                  </a:lnTo>
                  <a:lnTo>
                    <a:pt x="0" y="0"/>
                  </a:lnTo>
                  <a:lnTo>
                    <a:pt x="0" y="343"/>
                  </a:lnTo>
                  <a:lnTo>
                    <a:pt x="72" y="343"/>
                  </a:lnTo>
                  <a:lnTo>
                    <a:pt x="73" y="343"/>
                  </a:lnTo>
                  <a:lnTo>
                    <a:pt x="73" y="182"/>
                  </a:lnTo>
                  <a:lnTo>
                    <a:pt x="195" y="343"/>
                  </a:lnTo>
                  <a:lnTo>
                    <a:pt x="280" y="343"/>
                  </a:lnTo>
                  <a:lnTo>
                    <a:pt x="146" y="169"/>
                  </a:lnTo>
                  <a:lnTo>
                    <a:pt x="272" y="0"/>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50" name="Freeform 13">
              <a:extLst>
                <a:ext uri="{FF2B5EF4-FFF2-40B4-BE49-F238E27FC236}">
                  <a16:creationId xmlns:a16="http://schemas.microsoft.com/office/drawing/2014/main" id="{C523396B-1B52-63B5-D728-D4042689444E}"/>
                </a:ext>
              </a:extLst>
            </p:cNvPr>
            <p:cNvSpPr>
              <a:spLocks/>
            </p:cNvSpPr>
            <p:nvPr userDrawn="1"/>
          </p:nvSpPr>
          <p:spPr bwMode="auto">
            <a:xfrm>
              <a:off x="1631" y="57"/>
              <a:ext cx="595" cy="345"/>
            </a:xfrm>
            <a:custGeom>
              <a:avLst/>
              <a:gdLst>
                <a:gd name="T0" fmla="*/ 2230 w 4960"/>
                <a:gd name="T1" fmla="*/ 2465 h 2872"/>
                <a:gd name="T2" fmla="*/ 1699 w 4960"/>
                <a:gd name="T3" fmla="*/ 1751 h 2872"/>
                <a:gd name="T4" fmla="*/ 2196 w 4960"/>
                <a:gd name="T5" fmla="*/ 957 h 2872"/>
                <a:gd name="T6" fmla="*/ 1101 w 4960"/>
                <a:gd name="T7" fmla="*/ 17 h 2872"/>
                <a:gd name="T8" fmla="*/ 607 w 4960"/>
                <a:gd name="T9" fmla="*/ 17 h 2872"/>
                <a:gd name="T10" fmla="*/ 607 w 4960"/>
                <a:gd name="T11" fmla="*/ 17 h 2872"/>
                <a:gd name="T12" fmla="*/ 0 w 4960"/>
                <a:gd name="T13" fmla="*/ 17 h 2872"/>
                <a:gd name="T14" fmla="*/ 0 w 4960"/>
                <a:gd name="T15" fmla="*/ 17 h 2872"/>
                <a:gd name="T16" fmla="*/ 0 w 4960"/>
                <a:gd name="T17" fmla="*/ 2872 h 2872"/>
                <a:gd name="T18" fmla="*/ 0 w 4960"/>
                <a:gd name="T19" fmla="*/ 2872 h 2872"/>
                <a:gd name="T20" fmla="*/ 607 w 4960"/>
                <a:gd name="T21" fmla="*/ 2872 h 2872"/>
                <a:gd name="T22" fmla="*/ 607 w 4960"/>
                <a:gd name="T23" fmla="*/ 529 h 2872"/>
                <a:gd name="T24" fmla="*/ 1117 w 4960"/>
                <a:gd name="T25" fmla="*/ 529 h 2872"/>
                <a:gd name="T26" fmla="*/ 1611 w 4960"/>
                <a:gd name="T27" fmla="*/ 957 h 2872"/>
                <a:gd name="T28" fmla="*/ 1133 w 4960"/>
                <a:gd name="T29" fmla="*/ 1415 h 2872"/>
                <a:gd name="T30" fmla="*/ 776 w 4960"/>
                <a:gd name="T31" fmla="*/ 1415 h 2872"/>
                <a:gd name="T32" fmla="*/ 1834 w 4960"/>
                <a:gd name="T33" fmla="*/ 2872 h 2872"/>
                <a:gd name="T34" fmla="*/ 2140 w 4960"/>
                <a:gd name="T35" fmla="*/ 2872 h 2872"/>
                <a:gd name="T36" fmla="*/ 2140 w 4960"/>
                <a:gd name="T37" fmla="*/ 2872 h 2872"/>
                <a:gd name="T38" fmla="*/ 2661 w 4960"/>
                <a:gd name="T39" fmla="*/ 2872 h 2872"/>
                <a:gd name="T40" fmla="*/ 3498 w 4960"/>
                <a:gd name="T41" fmla="*/ 1267 h 2872"/>
                <a:gd name="T42" fmla="*/ 4336 w 4960"/>
                <a:gd name="T43" fmla="*/ 2872 h 2872"/>
                <a:gd name="T44" fmla="*/ 4960 w 4960"/>
                <a:gd name="T45" fmla="*/ 2872 h 2872"/>
                <a:gd name="T46" fmla="*/ 3497 w 4960"/>
                <a:gd name="T47" fmla="*/ 0 h 2872"/>
                <a:gd name="T48" fmla="*/ 2230 w 4960"/>
                <a:gd name="T49" fmla="*/ 2465 h 2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960" h="2872">
                  <a:moveTo>
                    <a:pt x="2230" y="2465"/>
                  </a:moveTo>
                  <a:lnTo>
                    <a:pt x="1699" y="1751"/>
                  </a:lnTo>
                  <a:cubicBezTo>
                    <a:pt x="1984" y="1621"/>
                    <a:pt x="2196" y="1354"/>
                    <a:pt x="2196" y="957"/>
                  </a:cubicBezTo>
                  <a:cubicBezTo>
                    <a:pt x="2196" y="346"/>
                    <a:pt x="1759" y="17"/>
                    <a:pt x="1101" y="17"/>
                  </a:cubicBezTo>
                  <a:lnTo>
                    <a:pt x="607" y="17"/>
                  </a:lnTo>
                  <a:lnTo>
                    <a:pt x="607" y="17"/>
                  </a:lnTo>
                  <a:lnTo>
                    <a:pt x="0" y="17"/>
                  </a:lnTo>
                  <a:lnTo>
                    <a:pt x="0" y="17"/>
                  </a:lnTo>
                  <a:lnTo>
                    <a:pt x="0" y="2872"/>
                  </a:lnTo>
                  <a:lnTo>
                    <a:pt x="0" y="2872"/>
                  </a:lnTo>
                  <a:lnTo>
                    <a:pt x="607" y="2872"/>
                  </a:lnTo>
                  <a:lnTo>
                    <a:pt x="607" y="529"/>
                  </a:lnTo>
                  <a:lnTo>
                    <a:pt x="1117" y="529"/>
                  </a:lnTo>
                  <a:cubicBezTo>
                    <a:pt x="1393" y="529"/>
                    <a:pt x="1611" y="671"/>
                    <a:pt x="1611" y="957"/>
                  </a:cubicBezTo>
                  <a:cubicBezTo>
                    <a:pt x="1611" y="1247"/>
                    <a:pt x="1400" y="1415"/>
                    <a:pt x="1133" y="1415"/>
                  </a:cubicBezTo>
                  <a:lnTo>
                    <a:pt x="776" y="1415"/>
                  </a:lnTo>
                  <a:lnTo>
                    <a:pt x="1834" y="2872"/>
                  </a:lnTo>
                  <a:lnTo>
                    <a:pt x="2140" y="2872"/>
                  </a:lnTo>
                  <a:lnTo>
                    <a:pt x="2140" y="2872"/>
                  </a:lnTo>
                  <a:lnTo>
                    <a:pt x="2661" y="2872"/>
                  </a:lnTo>
                  <a:lnTo>
                    <a:pt x="3498" y="1267"/>
                  </a:lnTo>
                  <a:lnTo>
                    <a:pt x="4336" y="2872"/>
                  </a:lnTo>
                  <a:lnTo>
                    <a:pt x="4960" y="2872"/>
                  </a:lnTo>
                  <a:lnTo>
                    <a:pt x="3497" y="0"/>
                  </a:lnTo>
                  <a:lnTo>
                    <a:pt x="2230" y="2465"/>
                  </a:ln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grpSp>
    </p:spTree>
    <p:extLst>
      <p:ext uri="{BB962C8B-B14F-4D97-AF65-F5344CB8AC3E}">
        <p14:creationId xmlns:p14="http://schemas.microsoft.com/office/powerpoint/2010/main" val="3246723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Business Card (Two Cards) w/o SubTitle">
    <p:spTree>
      <p:nvGrpSpPr>
        <p:cNvPr id="1" name=""/>
        <p:cNvGrpSpPr/>
        <p:nvPr/>
      </p:nvGrpSpPr>
      <p:grpSpPr>
        <a:xfrm>
          <a:off x="0" y="0"/>
          <a:ext cx="0" cy="0"/>
          <a:chOff x="0" y="0"/>
          <a:chExt cx="0" cy="0"/>
        </a:xfrm>
      </p:grpSpPr>
      <p:sp>
        <p:nvSpPr>
          <p:cNvPr id="31" name="SlideNumber">
            <a:extLst>
              <a:ext uri="{FF2B5EF4-FFF2-40B4-BE49-F238E27FC236}">
                <a16:creationId xmlns:a16="http://schemas.microsoft.com/office/drawing/2014/main" id="{3BC560C3-67FC-479B-824E-4856CC504B7E}"/>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55" name="Footer">
            <a:extLst>
              <a:ext uri="{FF2B5EF4-FFF2-40B4-BE49-F238E27FC236}">
                <a16:creationId xmlns:a16="http://schemas.microsoft.com/office/drawing/2014/main" id="{40CAD8DA-5253-4FC9-BECD-4BD1C075BCB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2" name="Border 2">
            <a:extLst>
              <a:ext uri="{FF2B5EF4-FFF2-40B4-BE49-F238E27FC236}">
                <a16:creationId xmlns:a16="http://schemas.microsoft.com/office/drawing/2014/main" id="{681CC334-D17B-46FF-9B16-3F4B100344EC}"/>
              </a:ext>
            </a:extLst>
          </p:cNvPr>
          <p:cNvSpPr/>
          <p:nvPr userDrawn="1"/>
        </p:nvSpPr>
        <p:spPr>
          <a:xfrm>
            <a:off x="6244595" y="2596518"/>
            <a:ext cx="3728797" cy="239479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latin typeface="+mn-lt"/>
            </a:endParaRPr>
          </a:p>
        </p:txBody>
      </p:sp>
      <p:sp>
        <p:nvSpPr>
          <p:cNvPr id="27" name="Address 2">
            <a:extLst>
              <a:ext uri="{FF2B5EF4-FFF2-40B4-BE49-F238E27FC236}">
                <a16:creationId xmlns:a16="http://schemas.microsoft.com/office/drawing/2014/main" id="{46E8477B-5822-4783-A232-93313589D4B0}"/>
              </a:ext>
            </a:extLst>
          </p:cNvPr>
          <p:cNvSpPr>
            <a:spLocks noGrp="1"/>
          </p:cNvSpPr>
          <p:nvPr>
            <p:ph type="body" sz="quarter" idx="31" hasCustomPrompt="1"/>
          </p:nvPr>
        </p:nvSpPr>
        <p:spPr>
          <a:xfrm>
            <a:off x="6474460" y="4658359"/>
            <a:ext cx="3276600" cy="218719"/>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cap="all" baseline="0">
                <a:solidFill>
                  <a:schemeClr val="tx1"/>
                </a:solidFill>
                <a:latin typeface="+mn-lt"/>
              </a:defRPr>
            </a:lvl1pPr>
            <a:lvl2pPr marL="457200" indent="0">
              <a:buFontTx/>
              <a:buNone/>
              <a:defRPr sz="800"/>
            </a:lvl2pPr>
            <a:lvl3pPr marL="914400" indent="0">
              <a:buFontTx/>
              <a:buNone/>
              <a:defRPr sz="800"/>
            </a:lvl3pPr>
            <a:lvl4pPr marL="1371600" indent="0">
              <a:buFontTx/>
              <a:buNone/>
              <a:defRPr sz="800"/>
            </a:lvl4pPr>
            <a:lvl5pPr marL="1828800" indent="0">
              <a:buFontTx/>
              <a:buNone/>
              <a:defRPr sz="800"/>
            </a:lvl5pPr>
          </a:lstStyle>
          <a:p>
            <a:pPr lvl="0"/>
            <a:r>
              <a:rPr lang="en-US"/>
              <a:t>Please insert Company, Address, ZIP Code &amp; City, Mark Company in Blue, Separate with  " | "...</a:t>
            </a:r>
            <a:endParaRPr lang="en-US" dirty="0"/>
          </a:p>
        </p:txBody>
      </p:sp>
      <p:sp>
        <p:nvSpPr>
          <p:cNvPr id="28" name="Url 2">
            <a:extLst>
              <a:ext uri="{FF2B5EF4-FFF2-40B4-BE49-F238E27FC236}">
                <a16:creationId xmlns:a16="http://schemas.microsoft.com/office/drawing/2014/main" id="{C3533A5A-BD7F-4049-816E-3D6E7838EF2E}"/>
              </a:ext>
            </a:extLst>
          </p:cNvPr>
          <p:cNvSpPr>
            <a:spLocks noGrp="1"/>
          </p:cNvSpPr>
          <p:nvPr>
            <p:ph type="body" sz="quarter" idx="32" hasCustomPrompt="1"/>
          </p:nvPr>
        </p:nvSpPr>
        <p:spPr>
          <a:xfrm>
            <a:off x="6474460" y="4391660"/>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29" name="Mail 2">
            <a:extLst>
              <a:ext uri="{FF2B5EF4-FFF2-40B4-BE49-F238E27FC236}">
                <a16:creationId xmlns:a16="http://schemas.microsoft.com/office/drawing/2014/main" id="{60F7D458-658D-47A0-BC44-7EDF787D4F75}"/>
              </a:ext>
            </a:extLst>
          </p:cNvPr>
          <p:cNvSpPr>
            <a:spLocks noGrp="1"/>
          </p:cNvSpPr>
          <p:nvPr>
            <p:ph type="body" sz="quarter" idx="33" hasCustomPrompt="1"/>
          </p:nvPr>
        </p:nvSpPr>
        <p:spPr>
          <a:xfrm>
            <a:off x="6474460" y="4256194"/>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30" name="Mobile 2">
            <a:extLst>
              <a:ext uri="{FF2B5EF4-FFF2-40B4-BE49-F238E27FC236}">
                <a16:creationId xmlns:a16="http://schemas.microsoft.com/office/drawing/2014/main" id="{87DBAFCE-DB66-4869-A984-4629B3A7515B}"/>
              </a:ext>
            </a:extLst>
          </p:cNvPr>
          <p:cNvSpPr>
            <a:spLocks noGrp="1"/>
          </p:cNvSpPr>
          <p:nvPr>
            <p:ph type="body" sz="quarter" idx="34" hasCustomPrompt="1"/>
          </p:nvPr>
        </p:nvSpPr>
        <p:spPr>
          <a:xfrm>
            <a:off x="6614160" y="4120727"/>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None/>
              <a:defRPr sz="800">
                <a:solidFill>
                  <a:schemeClr val="tx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Please insert Mobile ...</a:t>
            </a:r>
            <a:endParaRPr lang="en-US" dirty="0"/>
          </a:p>
        </p:txBody>
      </p:sp>
      <p:sp>
        <p:nvSpPr>
          <p:cNvPr id="35" name="Mobile Text 2">
            <a:extLst>
              <a:ext uri="{FF2B5EF4-FFF2-40B4-BE49-F238E27FC236}">
                <a16:creationId xmlns:a16="http://schemas.microsoft.com/office/drawing/2014/main" id="{8B56B7B4-97B6-4929-9D42-5F579EB4DE4C}"/>
              </a:ext>
            </a:extLst>
          </p:cNvPr>
          <p:cNvSpPr/>
          <p:nvPr userDrawn="1"/>
        </p:nvSpPr>
        <p:spPr>
          <a:xfrm>
            <a:off x="6473493" y="4120727"/>
            <a:ext cx="126226" cy="12436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M:</a:t>
            </a:r>
          </a:p>
        </p:txBody>
      </p:sp>
      <p:sp>
        <p:nvSpPr>
          <p:cNvPr id="37" name="Phone 2">
            <a:extLst>
              <a:ext uri="{FF2B5EF4-FFF2-40B4-BE49-F238E27FC236}">
                <a16:creationId xmlns:a16="http://schemas.microsoft.com/office/drawing/2014/main" id="{C3797262-13D8-4BA6-B794-5994BB4DAF60}"/>
              </a:ext>
            </a:extLst>
          </p:cNvPr>
          <p:cNvSpPr>
            <a:spLocks noGrp="1"/>
          </p:cNvSpPr>
          <p:nvPr>
            <p:ph type="body" sz="quarter" idx="35" hasCustomPrompt="1"/>
          </p:nvPr>
        </p:nvSpPr>
        <p:spPr>
          <a:xfrm>
            <a:off x="6614160" y="3985260"/>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38" name="Phone Text 2">
            <a:extLst>
              <a:ext uri="{FF2B5EF4-FFF2-40B4-BE49-F238E27FC236}">
                <a16:creationId xmlns:a16="http://schemas.microsoft.com/office/drawing/2014/main" id="{B0E37274-C820-4989-B87E-AE7FBCD34BD4}"/>
              </a:ext>
            </a:extLst>
          </p:cNvPr>
          <p:cNvSpPr/>
          <p:nvPr userDrawn="1"/>
        </p:nvSpPr>
        <p:spPr>
          <a:xfrm>
            <a:off x="6473493" y="3985260"/>
            <a:ext cx="126225" cy="12700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T:</a:t>
            </a:r>
          </a:p>
        </p:txBody>
      </p:sp>
      <p:sp>
        <p:nvSpPr>
          <p:cNvPr id="45" name="Arrow">
            <a:extLst>
              <a:ext uri="{FF2B5EF4-FFF2-40B4-BE49-F238E27FC236}">
                <a16:creationId xmlns:a16="http://schemas.microsoft.com/office/drawing/2014/main" id="{68968019-C6EE-48D8-AA62-666FF5FFBF03}"/>
              </a:ext>
            </a:extLst>
          </p:cNvPr>
          <p:cNvSpPr>
            <a:spLocks noChangeAspect="1"/>
          </p:cNvSpPr>
          <p:nvPr userDrawn="1"/>
        </p:nvSpPr>
        <p:spPr>
          <a:xfrm flipV="1">
            <a:off x="6755085" y="3770646"/>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sp>
        <p:nvSpPr>
          <p:cNvPr id="46" name="Function 2">
            <a:extLst>
              <a:ext uri="{FF2B5EF4-FFF2-40B4-BE49-F238E27FC236}">
                <a16:creationId xmlns:a16="http://schemas.microsoft.com/office/drawing/2014/main" id="{7829FAF3-CA08-4411-9B5C-63C65D35D520}"/>
              </a:ext>
            </a:extLst>
          </p:cNvPr>
          <p:cNvSpPr>
            <a:spLocks noGrp="1"/>
          </p:cNvSpPr>
          <p:nvPr>
            <p:ph type="body" sz="quarter" idx="36" hasCustomPrompt="1"/>
          </p:nvPr>
        </p:nvSpPr>
        <p:spPr>
          <a:xfrm>
            <a:off x="6474460" y="3489960"/>
            <a:ext cx="2781300" cy="1651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900" cap="all" baseline="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Function ...</a:t>
            </a:r>
            <a:endParaRPr lang="en-US" dirty="0"/>
          </a:p>
        </p:txBody>
      </p:sp>
      <p:sp>
        <p:nvSpPr>
          <p:cNvPr id="48" name="Name 2">
            <a:extLst>
              <a:ext uri="{FF2B5EF4-FFF2-40B4-BE49-F238E27FC236}">
                <a16:creationId xmlns:a16="http://schemas.microsoft.com/office/drawing/2014/main" id="{F3F1EE16-6B31-4C86-BCA0-759CFBA251BA}"/>
              </a:ext>
            </a:extLst>
          </p:cNvPr>
          <p:cNvSpPr>
            <a:spLocks noGrp="1"/>
          </p:cNvSpPr>
          <p:nvPr>
            <p:ph type="body" sz="quarter" idx="37" hasCustomPrompt="1"/>
          </p:nvPr>
        </p:nvSpPr>
        <p:spPr>
          <a:xfrm>
            <a:off x="6474460" y="3235960"/>
            <a:ext cx="2781300"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4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Name ...</a:t>
            </a:r>
            <a:endParaRPr lang="en-US" dirty="0"/>
          </a:p>
        </p:txBody>
      </p:sp>
      <p:sp>
        <p:nvSpPr>
          <p:cNvPr id="24" name="Border 1">
            <a:extLst>
              <a:ext uri="{FF2B5EF4-FFF2-40B4-BE49-F238E27FC236}">
                <a16:creationId xmlns:a16="http://schemas.microsoft.com/office/drawing/2014/main" id="{C36B81EC-59A2-4688-B508-990A24727449}"/>
              </a:ext>
            </a:extLst>
          </p:cNvPr>
          <p:cNvSpPr/>
          <p:nvPr userDrawn="1"/>
        </p:nvSpPr>
        <p:spPr>
          <a:xfrm>
            <a:off x="2221235" y="2596518"/>
            <a:ext cx="3728797" cy="239479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latin typeface="+mn-lt"/>
            </a:endParaRPr>
          </a:p>
        </p:txBody>
      </p:sp>
      <p:sp>
        <p:nvSpPr>
          <p:cNvPr id="16" name="Address 1">
            <a:extLst>
              <a:ext uri="{FF2B5EF4-FFF2-40B4-BE49-F238E27FC236}">
                <a16:creationId xmlns:a16="http://schemas.microsoft.com/office/drawing/2014/main" id="{6279D829-F0CA-4695-A32D-1AFE5E5CA3B4}"/>
              </a:ext>
            </a:extLst>
          </p:cNvPr>
          <p:cNvSpPr>
            <a:spLocks noGrp="1"/>
          </p:cNvSpPr>
          <p:nvPr>
            <p:ph type="body" sz="quarter" idx="30" hasCustomPrompt="1"/>
          </p:nvPr>
        </p:nvSpPr>
        <p:spPr>
          <a:xfrm>
            <a:off x="2451100" y="4665979"/>
            <a:ext cx="3276600" cy="218719"/>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cap="all" baseline="0">
                <a:solidFill>
                  <a:schemeClr val="tx1"/>
                </a:solidFill>
                <a:latin typeface="+mn-lt"/>
              </a:defRPr>
            </a:lvl1pPr>
            <a:lvl2pPr marL="457200" indent="0">
              <a:buFontTx/>
              <a:buNone/>
              <a:defRPr sz="800"/>
            </a:lvl2pPr>
            <a:lvl3pPr marL="914400" indent="0">
              <a:buFontTx/>
              <a:buNone/>
              <a:defRPr sz="800"/>
            </a:lvl3pPr>
            <a:lvl4pPr marL="1371600" indent="0">
              <a:buFontTx/>
              <a:buNone/>
              <a:defRPr sz="800"/>
            </a:lvl4pPr>
            <a:lvl5pPr marL="1828800" indent="0">
              <a:buFontTx/>
              <a:buNone/>
              <a:defRPr sz="800"/>
            </a:lvl5pPr>
          </a:lstStyle>
          <a:p>
            <a:pPr lvl="0"/>
            <a:r>
              <a:rPr lang="en-US"/>
              <a:t>Please insert Company, Address, ZIP Code &amp; City, Mark Company in Blue, Separate with  " | "...</a:t>
            </a:r>
            <a:endParaRPr lang="en-US" dirty="0"/>
          </a:p>
        </p:txBody>
      </p:sp>
      <p:sp>
        <p:nvSpPr>
          <p:cNvPr id="14" name="Url 1">
            <a:extLst>
              <a:ext uri="{FF2B5EF4-FFF2-40B4-BE49-F238E27FC236}">
                <a16:creationId xmlns:a16="http://schemas.microsoft.com/office/drawing/2014/main" id="{C85502DC-FE52-4CF1-A334-382E92268E18}"/>
              </a:ext>
            </a:extLst>
          </p:cNvPr>
          <p:cNvSpPr>
            <a:spLocks noGrp="1"/>
          </p:cNvSpPr>
          <p:nvPr>
            <p:ph type="body" sz="quarter" idx="29" hasCustomPrompt="1"/>
          </p:nvPr>
        </p:nvSpPr>
        <p:spPr>
          <a:xfrm>
            <a:off x="2451100" y="4399280"/>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12" name="Mail 1">
            <a:extLst>
              <a:ext uri="{FF2B5EF4-FFF2-40B4-BE49-F238E27FC236}">
                <a16:creationId xmlns:a16="http://schemas.microsoft.com/office/drawing/2014/main" id="{B31E25D0-F300-4111-B287-BB35D5FA2E37}"/>
              </a:ext>
            </a:extLst>
          </p:cNvPr>
          <p:cNvSpPr>
            <a:spLocks noGrp="1"/>
          </p:cNvSpPr>
          <p:nvPr>
            <p:ph type="body" sz="quarter" idx="28" hasCustomPrompt="1"/>
          </p:nvPr>
        </p:nvSpPr>
        <p:spPr>
          <a:xfrm>
            <a:off x="2451100" y="4263814"/>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10" name="Mobile 1">
            <a:extLst>
              <a:ext uri="{FF2B5EF4-FFF2-40B4-BE49-F238E27FC236}">
                <a16:creationId xmlns:a16="http://schemas.microsoft.com/office/drawing/2014/main" id="{43256AB6-67D3-4B3A-8E07-D09C1CCE6855}"/>
              </a:ext>
            </a:extLst>
          </p:cNvPr>
          <p:cNvSpPr>
            <a:spLocks noGrp="1"/>
          </p:cNvSpPr>
          <p:nvPr>
            <p:ph type="body" sz="quarter" idx="27" hasCustomPrompt="1"/>
          </p:nvPr>
        </p:nvSpPr>
        <p:spPr>
          <a:xfrm>
            <a:off x="2590800" y="4128347"/>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None/>
              <a:defRPr sz="800">
                <a:solidFill>
                  <a:schemeClr val="tx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Please insert Mobile ...</a:t>
            </a:r>
            <a:endParaRPr lang="en-US" dirty="0"/>
          </a:p>
        </p:txBody>
      </p:sp>
      <p:sp>
        <p:nvSpPr>
          <p:cNvPr id="47" name="Mobile Text 1"/>
          <p:cNvSpPr/>
          <p:nvPr/>
        </p:nvSpPr>
        <p:spPr>
          <a:xfrm>
            <a:off x="2450133" y="4128347"/>
            <a:ext cx="126226" cy="12436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M:</a:t>
            </a:r>
          </a:p>
        </p:txBody>
      </p:sp>
      <p:sp>
        <p:nvSpPr>
          <p:cNvPr id="8" name="Phone 1">
            <a:extLst>
              <a:ext uri="{FF2B5EF4-FFF2-40B4-BE49-F238E27FC236}">
                <a16:creationId xmlns:a16="http://schemas.microsoft.com/office/drawing/2014/main" id="{E0129146-006B-4B19-9D42-BB7E1B8BD35E}"/>
              </a:ext>
            </a:extLst>
          </p:cNvPr>
          <p:cNvSpPr>
            <a:spLocks noGrp="1"/>
          </p:cNvSpPr>
          <p:nvPr>
            <p:ph type="body" sz="quarter" idx="26" hasCustomPrompt="1"/>
          </p:nvPr>
        </p:nvSpPr>
        <p:spPr>
          <a:xfrm>
            <a:off x="2590800" y="3992880"/>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49" name="Phone Text 1"/>
          <p:cNvSpPr/>
          <p:nvPr/>
        </p:nvSpPr>
        <p:spPr>
          <a:xfrm>
            <a:off x="2450133" y="3992880"/>
            <a:ext cx="126225" cy="12700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T:</a:t>
            </a:r>
          </a:p>
        </p:txBody>
      </p:sp>
      <p:grpSp>
        <p:nvGrpSpPr>
          <p:cNvPr id="59" name="ArrowAndLineCard 1">
            <a:extLst>
              <a:ext uri="{FF2B5EF4-FFF2-40B4-BE49-F238E27FC236}">
                <a16:creationId xmlns:a16="http://schemas.microsoft.com/office/drawing/2014/main" id="{640DDB77-274B-4B59-BC6F-CF9949C644C3}"/>
              </a:ext>
            </a:extLst>
          </p:cNvPr>
          <p:cNvGrpSpPr/>
          <p:nvPr userDrawn="1"/>
        </p:nvGrpSpPr>
        <p:grpSpPr>
          <a:xfrm>
            <a:off x="2443725" y="3670266"/>
            <a:ext cx="720000" cy="216000"/>
            <a:chOff x="720000" y="1476000"/>
            <a:chExt cx="720000" cy="216000"/>
          </a:xfrm>
        </p:grpSpPr>
        <p:cxnSp>
          <p:nvCxnSpPr>
            <p:cNvPr id="60" name="Line">
              <a:extLst>
                <a:ext uri="{FF2B5EF4-FFF2-40B4-BE49-F238E27FC236}">
                  <a16:creationId xmlns:a16="http://schemas.microsoft.com/office/drawing/2014/main" id="{F14FC6D9-E466-47CB-B510-1FA769DFD4B3}"/>
                </a:ext>
              </a:extLst>
            </p:cNvPr>
            <p:cNvCxnSpPr/>
            <p:nvPr userDrawn="1"/>
          </p:nvCxnSpPr>
          <p:spPr>
            <a:xfrm>
              <a:off x="720000" y="1476000"/>
              <a:ext cx="720000" cy="0"/>
            </a:xfrm>
            <a:prstGeom prst="line">
              <a:avLst/>
            </a:prstGeom>
            <a:ln w="6350">
              <a:solidFill>
                <a:srgbClr val="58585A"/>
              </a:solidFill>
            </a:ln>
          </p:spPr>
          <p:style>
            <a:lnRef idx="1">
              <a:schemeClr val="accent1"/>
            </a:lnRef>
            <a:fillRef idx="0">
              <a:schemeClr val="accent1"/>
            </a:fillRef>
            <a:effectRef idx="0">
              <a:schemeClr val="accent1"/>
            </a:effectRef>
            <a:fontRef idx="minor">
              <a:schemeClr val="tx1"/>
            </a:fontRef>
          </p:style>
        </p:cxnSp>
        <p:sp>
          <p:nvSpPr>
            <p:cNvPr id="61" name="Arrow">
              <a:extLst>
                <a:ext uri="{FF2B5EF4-FFF2-40B4-BE49-F238E27FC236}">
                  <a16:creationId xmlns:a16="http://schemas.microsoft.com/office/drawing/2014/main" id="{052C9FDA-EF73-4154-BBFA-B15FD5EAD092}"/>
                </a:ext>
              </a:extLst>
            </p:cNvPr>
            <p:cNvSpPr>
              <a:spLocks noChangeAspect="1"/>
            </p:cNvSpPr>
            <p:nvPr userDrawn="1"/>
          </p:nvSpPr>
          <p:spPr>
            <a:xfrm flipV="1">
              <a:off x="1008000" y="15840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grpSp>
      <p:sp>
        <p:nvSpPr>
          <p:cNvPr id="6" name="Function 1">
            <a:extLst>
              <a:ext uri="{FF2B5EF4-FFF2-40B4-BE49-F238E27FC236}">
                <a16:creationId xmlns:a16="http://schemas.microsoft.com/office/drawing/2014/main" id="{492A0789-BBB9-4C36-BBFB-4D744D6F1BA4}"/>
              </a:ext>
            </a:extLst>
          </p:cNvPr>
          <p:cNvSpPr>
            <a:spLocks noGrp="1"/>
          </p:cNvSpPr>
          <p:nvPr>
            <p:ph type="body" sz="quarter" idx="25" hasCustomPrompt="1"/>
          </p:nvPr>
        </p:nvSpPr>
        <p:spPr>
          <a:xfrm>
            <a:off x="2451100" y="3497580"/>
            <a:ext cx="2781300" cy="1651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900" cap="all" baseline="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Function ...</a:t>
            </a:r>
            <a:endParaRPr lang="en-US" dirty="0"/>
          </a:p>
        </p:txBody>
      </p:sp>
      <p:sp>
        <p:nvSpPr>
          <p:cNvPr id="3" name="Name 1">
            <a:extLst>
              <a:ext uri="{FF2B5EF4-FFF2-40B4-BE49-F238E27FC236}">
                <a16:creationId xmlns:a16="http://schemas.microsoft.com/office/drawing/2014/main" id="{8318C25E-B7C4-4C85-927A-65A50CD55608}"/>
              </a:ext>
            </a:extLst>
          </p:cNvPr>
          <p:cNvSpPr>
            <a:spLocks noGrp="1"/>
          </p:cNvSpPr>
          <p:nvPr>
            <p:ph type="body" sz="quarter" idx="24" hasCustomPrompt="1"/>
          </p:nvPr>
        </p:nvSpPr>
        <p:spPr>
          <a:xfrm>
            <a:off x="2451100" y="3243580"/>
            <a:ext cx="2781300"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4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Name ...</a:t>
            </a:r>
            <a:endParaRPr lang="en-US" dirty="0"/>
          </a:p>
        </p:txBody>
      </p:sp>
      <p:sp>
        <p:nvSpPr>
          <p:cNvPr id="41" name="Arrow">
            <a:extLst>
              <a:ext uri="{FF2B5EF4-FFF2-40B4-BE49-F238E27FC236}">
                <a16:creationId xmlns:a16="http://schemas.microsoft.com/office/drawing/2014/main" id="{4149BE91-4DA0-444C-8724-7EFDE0F2895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34" name="Title">
            <a:extLst>
              <a:ext uri="{FF2B5EF4-FFF2-40B4-BE49-F238E27FC236}">
                <a16:creationId xmlns:a16="http://schemas.microsoft.com/office/drawing/2014/main" id="{0DDF91F4-9787-404F-B1BB-B381DDB7DB8D}"/>
              </a:ext>
            </a:extLst>
          </p:cNvPr>
          <p:cNvSpPr>
            <a:spLocks noGrp="1"/>
          </p:cNvSpPr>
          <p:nvPr>
            <p:ph type="title" hasCustomPrompt="1"/>
          </p:nvPr>
        </p:nvSpPr>
        <p:spPr>
          <a:xfrm>
            <a:off x="482600" y="8763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grpSp>
        <p:nvGrpSpPr>
          <p:cNvPr id="2" name="Group 1">
            <a:extLst>
              <a:ext uri="{FF2B5EF4-FFF2-40B4-BE49-F238E27FC236}">
                <a16:creationId xmlns:a16="http://schemas.microsoft.com/office/drawing/2014/main" id="{C4A05A28-F076-FFD6-EE35-EB72E6ACFA32}"/>
              </a:ext>
            </a:extLst>
          </p:cNvPr>
          <p:cNvGrpSpPr>
            <a:grpSpLocks noChangeAspect="1"/>
          </p:cNvGrpSpPr>
          <p:nvPr userDrawn="1"/>
        </p:nvGrpSpPr>
        <p:grpSpPr bwMode="auto">
          <a:xfrm>
            <a:off x="8660286" y="2754851"/>
            <a:ext cx="1080000" cy="150909"/>
            <a:chOff x="0" y="0"/>
            <a:chExt cx="2903" cy="405"/>
          </a:xfrm>
        </p:grpSpPr>
        <p:sp>
          <p:nvSpPr>
            <p:cNvPr id="4" name="Freeform 5">
              <a:extLst>
                <a:ext uri="{FF2B5EF4-FFF2-40B4-BE49-F238E27FC236}">
                  <a16:creationId xmlns:a16="http://schemas.microsoft.com/office/drawing/2014/main" id="{D31D71D0-E0E3-5FAF-DE2D-EDEE6AA58EDB}"/>
                </a:ext>
              </a:extLst>
            </p:cNvPr>
            <p:cNvSpPr>
              <a:spLocks noEditPoints="1"/>
            </p:cNvSpPr>
            <p:nvPr userDrawn="1"/>
          </p:nvSpPr>
          <p:spPr bwMode="auto">
            <a:xfrm>
              <a:off x="0" y="0"/>
              <a:ext cx="810" cy="402"/>
            </a:xfrm>
            <a:custGeom>
              <a:avLst/>
              <a:gdLst>
                <a:gd name="T0" fmla="*/ 6978 w 13488"/>
                <a:gd name="T1" fmla="*/ 5548 h 6688"/>
                <a:gd name="T2" fmla="*/ 6315 w 13488"/>
                <a:gd name="T3" fmla="*/ 5059 h 6688"/>
                <a:gd name="T4" fmla="*/ 6794 w 13488"/>
                <a:gd name="T5" fmla="*/ 4568 h 6688"/>
                <a:gd name="T6" fmla="*/ 7615 w 13488"/>
                <a:gd name="T7" fmla="*/ 5286 h 6688"/>
                <a:gd name="T8" fmla="*/ 6978 w 13488"/>
                <a:gd name="T9" fmla="*/ 5548 h 6688"/>
                <a:gd name="T10" fmla="*/ 7017 w 13488"/>
                <a:gd name="T11" fmla="*/ 1743 h 6688"/>
                <a:gd name="T12" fmla="*/ 7486 w 13488"/>
                <a:gd name="T13" fmla="*/ 2115 h 6688"/>
                <a:gd name="T14" fmla="*/ 7011 w 13488"/>
                <a:gd name="T15" fmla="*/ 2741 h 6688"/>
                <a:gd name="T16" fmla="*/ 6522 w 13488"/>
                <a:gd name="T17" fmla="*/ 2121 h 6688"/>
                <a:gd name="T18" fmla="*/ 7017 w 13488"/>
                <a:gd name="T19" fmla="*/ 1743 h 6688"/>
                <a:gd name="T20" fmla="*/ 12287 w 13488"/>
                <a:gd name="T21" fmla="*/ 4725 h 6688"/>
                <a:gd name="T22" fmla="*/ 12287 w 13488"/>
                <a:gd name="T23" fmla="*/ 3104 h 6688"/>
                <a:gd name="T24" fmla="*/ 13366 w 13488"/>
                <a:gd name="T25" fmla="*/ 3104 h 6688"/>
                <a:gd name="T26" fmla="*/ 13366 w 13488"/>
                <a:gd name="T27" fmla="*/ 1916 h 6688"/>
                <a:gd name="T28" fmla="*/ 12287 w 13488"/>
                <a:gd name="T29" fmla="*/ 1916 h 6688"/>
                <a:gd name="T30" fmla="*/ 12287 w 13488"/>
                <a:gd name="T31" fmla="*/ 0 h 6688"/>
                <a:gd name="T32" fmla="*/ 10431 w 13488"/>
                <a:gd name="T33" fmla="*/ 962 h 6688"/>
                <a:gd name="T34" fmla="*/ 10431 w 13488"/>
                <a:gd name="T35" fmla="*/ 1916 h 6688"/>
                <a:gd name="T36" fmla="*/ 9398 w 13488"/>
                <a:gd name="T37" fmla="*/ 1916 h 6688"/>
                <a:gd name="T38" fmla="*/ 9398 w 13488"/>
                <a:gd name="T39" fmla="*/ 3104 h 6688"/>
                <a:gd name="T40" fmla="*/ 10431 w 13488"/>
                <a:gd name="T41" fmla="*/ 3104 h 6688"/>
                <a:gd name="T42" fmla="*/ 10431 w 13488"/>
                <a:gd name="T43" fmla="*/ 4983 h 6688"/>
                <a:gd name="T44" fmla="*/ 10473 w 13488"/>
                <a:gd name="T45" fmla="*/ 5569 h 6688"/>
                <a:gd name="T46" fmla="*/ 8190 w 13488"/>
                <a:gd name="T47" fmla="*/ 3606 h 6688"/>
                <a:gd name="T48" fmla="*/ 9008 w 13488"/>
                <a:gd name="T49" fmla="*/ 2279 h 6688"/>
                <a:gd name="T50" fmla="*/ 7013 w 13488"/>
                <a:gd name="T51" fmla="*/ 916 h 6688"/>
                <a:gd name="T52" fmla="*/ 4957 w 13488"/>
                <a:gd name="T53" fmla="*/ 2262 h 6688"/>
                <a:gd name="T54" fmla="*/ 5757 w 13488"/>
                <a:gd name="T55" fmla="*/ 3707 h 6688"/>
                <a:gd name="T56" fmla="*/ 4653 w 13488"/>
                <a:gd name="T57" fmla="*/ 4542 h 6688"/>
                <a:gd name="T58" fmla="*/ 3737 w 13488"/>
                <a:gd name="T59" fmla="*/ 3684 h 6688"/>
                <a:gd name="T60" fmla="*/ 1817 w 13488"/>
                <a:gd name="T61" fmla="*/ 2965 h 6688"/>
                <a:gd name="T62" fmla="*/ 2262 w 13488"/>
                <a:gd name="T63" fmla="*/ 2529 h 6688"/>
                <a:gd name="T64" fmla="*/ 2758 w 13488"/>
                <a:gd name="T65" fmla="*/ 2705 h 6688"/>
                <a:gd name="T66" fmla="*/ 2877 w 13488"/>
                <a:gd name="T67" fmla="*/ 3115 h 6688"/>
                <a:gd name="T68" fmla="*/ 4641 w 13488"/>
                <a:gd name="T69" fmla="*/ 3115 h 6688"/>
                <a:gd name="T70" fmla="*/ 2331 w 13488"/>
                <a:gd name="T71" fmla="*/ 1451 h 6688"/>
                <a:gd name="T72" fmla="*/ 59 w 13488"/>
                <a:gd name="T73" fmla="*/ 2997 h 6688"/>
                <a:gd name="T74" fmla="*/ 2968 w 13488"/>
                <a:gd name="T75" fmla="*/ 5147 h 6688"/>
                <a:gd name="T76" fmla="*/ 2341 w 13488"/>
                <a:gd name="T77" fmla="*/ 5603 h 6688"/>
                <a:gd name="T78" fmla="*/ 1900 w 13488"/>
                <a:gd name="T79" fmla="*/ 5376 h 6688"/>
                <a:gd name="T80" fmla="*/ 1773 w 13488"/>
                <a:gd name="T81" fmla="*/ 4931 h 6688"/>
                <a:gd name="T82" fmla="*/ 11 w 13488"/>
                <a:gd name="T83" fmla="*/ 4931 h 6688"/>
                <a:gd name="T84" fmla="*/ 2381 w 13488"/>
                <a:gd name="T85" fmla="*/ 6688 h 6688"/>
                <a:gd name="T86" fmla="*/ 4645 w 13488"/>
                <a:gd name="T87" fmla="*/ 5542 h 6688"/>
                <a:gd name="T88" fmla="*/ 4885 w 13488"/>
                <a:gd name="T89" fmla="*/ 5958 h 6688"/>
                <a:gd name="T90" fmla="*/ 6724 w 13488"/>
                <a:gd name="T91" fmla="*/ 6682 h 6688"/>
                <a:gd name="T92" fmla="*/ 8425 w 13488"/>
                <a:gd name="T93" fmla="*/ 6000 h 6688"/>
                <a:gd name="T94" fmla="*/ 9190 w 13488"/>
                <a:gd name="T95" fmla="*/ 6688 h 6688"/>
                <a:gd name="T96" fmla="*/ 11316 w 13488"/>
                <a:gd name="T97" fmla="*/ 6686 h 6688"/>
                <a:gd name="T98" fmla="*/ 11318 w 13488"/>
                <a:gd name="T99" fmla="*/ 6688 h 6688"/>
                <a:gd name="T100" fmla="*/ 13480 w 13488"/>
                <a:gd name="T101" fmla="*/ 6688 h 6688"/>
                <a:gd name="T102" fmla="*/ 13488 w 13488"/>
                <a:gd name="T103" fmla="*/ 5681 h 6688"/>
                <a:gd name="T104" fmla="*/ 12287 w 13488"/>
                <a:gd name="T105" fmla="*/ 4725 h 6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488" h="6688">
                  <a:moveTo>
                    <a:pt x="6978" y="5548"/>
                  </a:moveTo>
                  <a:cubicBezTo>
                    <a:pt x="6509" y="5548"/>
                    <a:pt x="6315" y="5275"/>
                    <a:pt x="6315" y="5059"/>
                  </a:cubicBezTo>
                  <a:cubicBezTo>
                    <a:pt x="6315" y="4878"/>
                    <a:pt x="6386" y="4752"/>
                    <a:pt x="6794" y="4568"/>
                  </a:cubicBezTo>
                  <a:lnTo>
                    <a:pt x="7615" y="5286"/>
                  </a:lnTo>
                  <a:cubicBezTo>
                    <a:pt x="7459" y="5473"/>
                    <a:pt x="7203" y="5548"/>
                    <a:pt x="6978" y="5548"/>
                  </a:cubicBezTo>
                  <a:close/>
                  <a:moveTo>
                    <a:pt x="7017" y="1743"/>
                  </a:moveTo>
                  <a:cubicBezTo>
                    <a:pt x="7265" y="1743"/>
                    <a:pt x="7490" y="1876"/>
                    <a:pt x="7486" y="2115"/>
                  </a:cubicBezTo>
                  <a:cubicBezTo>
                    <a:pt x="7482" y="2335"/>
                    <a:pt x="7136" y="2650"/>
                    <a:pt x="7011" y="2741"/>
                  </a:cubicBezTo>
                  <a:cubicBezTo>
                    <a:pt x="6557" y="2392"/>
                    <a:pt x="6522" y="2228"/>
                    <a:pt x="6522" y="2121"/>
                  </a:cubicBezTo>
                  <a:cubicBezTo>
                    <a:pt x="6522" y="1901"/>
                    <a:pt x="6755" y="1743"/>
                    <a:pt x="7017" y="1743"/>
                  </a:cubicBezTo>
                  <a:close/>
                  <a:moveTo>
                    <a:pt x="12287" y="4725"/>
                  </a:moveTo>
                  <a:lnTo>
                    <a:pt x="12287" y="3104"/>
                  </a:lnTo>
                  <a:lnTo>
                    <a:pt x="13366" y="3104"/>
                  </a:lnTo>
                  <a:lnTo>
                    <a:pt x="13366" y="1916"/>
                  </a:lnTo>
                  <a:lnTo>
                    <a:pt x="12287" y="1916"/>
                  </a:lnTo>
                  <a:lnTo>
                    <a:pt x="12287" y="0"/>
                  </a:lnTo>
                  <a:lnTo>
                    <a:pt x="10431" y="962"/>
                  </a:lnTo>
                  <a:lnTo>
                    <a:pt x="10431" y="1916"/>
                  </a:lnTo>
                  <a:lnTo>
                    <a:pt x="9398" y="1916"/>
                  </a:lnTo>
                  <a:lnTo>
                    <a:pt x="9398" y="3104"/>
                  </a:lnTo>
                  <a:lnTo>
                    <a:pt x="10431" y="3104"/>
                  </a:lnTo>
                  <a:lnTo>
                    <a:pt x="10431" y="4983"/>
                  </a:lnTo>
                  <a:cubicBezTo>
                    <a:pt x="10431" y="5206"/>
                    <a:pt x="10446" y="5401"/>
                    <a:pt x="10473" y="5569"/>
                  </a:cubicBezTo>
                  <a:lnTo>
                    <a:pt x="8190" y="3606"/>
                  </a:lnTo>
                  <a:cubicBezTo>
                    <a:pt x="8600" y="3310"/>
                    <a:pt x="9008" y="2936"/>
                    <a:pt x="9008" y="2279"/>
                  </a:cubicBezTo>
                  <a:cubicBezTo>
                    <a:pt x="9008" y="1008"/>
                    <a:pt x="7536" y="916"/>
                    <a:pt x="7013" y="916"/>
                  </a:cubicBezTo>
                  <a:cubicBezTo>
                    <a:pt x="5922" y="916"/>
                    <a:pt x="4962" y="1393"/>
                    <a:pt x="4957" y="2262"/>
                  </a:cubicBezTo>
                  <a:cubicBezTo>
                    <a:pt x="4955" y="2928"/>
                    <a:pt x="5514" y="3493"/>
                    <a:pt x="5757" y="3707"/>
                  </a:cubicBezTo>
                  <a:cubicBezTo>
                    <a:pt x="5389" y="3862"/>
                    <a:pt x="4866" y="4028"/>
                    <a:pt x="4653" y="4542"/>
                  </a:cubicBezTo>
                  <a:cubicBezTo>
                    <a:pt x="4520" y="4072"/>
                    <a:pt x="4187" y="3828"/>
                    <a:pt x="3737" y="3684"/>
                  </a:cubicBezTo>
                  <a:cubicBezTo>
                    <a:pt x="2571" y="3318"/>
                    <a:pt x="1817" y="3331"/>
                    <a:pt x="1817" y="2965"/>
                  </a:cubicBezTo>
                  <a:cubicBezTo>
                    <a:pt x="1817" y="2680"/>
                    <a:pt x="1990" y="2529"/>
                    <a:pt x="2262" y="2529"/>
                  </a:cubicBezTo>
                  <a:cubicBezTo>
                    <a:pt x="2519" y="2529"/>
                    <a:pt x="2662" y="2596"/>
                    <a:pt x="2758" y="2705"/>
                  </a:cubicBezTo>
                  <a:cubicBezTo>
                    <a:pt x="2848" y="2804"/>
                    <a:pt x="2877" y="2947"/>
                    <a:pt x="2877" y="3115"/>
                  </a:cubicBezTo>
                  <a:lnTo>
                    <a:pt x="4641" y="3115"/>
                  </a:lnTo>
                  <a:cubicBezTo>
                    <a:pt x="4564" y="1741"/>
                    <a:pt x="3497" y="1451"/>
                    <a:pt x="2331" y="1451"/>
                  </a:cubicBezTo>
                  <a:cubicBezTo>
                    <a:pt x="1352" y="1451"/>
                    <a:pt x="59" y="1771"/>
                    <a:pt x="59" y="2997"/>
                  </a:cubicBezTo>
                  <a:cubicBezTo>
                    <a:pt x="59" y="4792"/>
                    <a:pt x="2968" y="4269"/>
                    <a:pt x="2968" y="5147"/>
                  </a:cubicBezTo>
                  <a:cubicBezTo>
                    <a:pt x="2968" y="5464"/>
                    <a:pt x="2704" y="5603"/>
                    <a:pt x="2341" y="5603"/>
                  </a:cubicBezTo>
                  <a:cubicBezTo>
                    <a:pt x="2164" y="5603"/>
                    <a:pt x="2008" y="5502"/>
                    <a:pt x="1900" y="5376"/>
                  </a:cubicBezTo>
                  <a:cubicBezTo>
                    <a:pt x="1794" y="5248"/>
                    <a:pt x="1744" y="5078"/>
                    <a:pt x="1773" y="4931"/>
                  </a:cubicBezTo>
                  <a:lnTo>
                    <a:pt x="11" y="4931"/>
                  </a:lnTo>
                  <a:cubicBezTo>
                    <a:pt x="0" y="6443"/>
                    <a:pt x="1175" y="6688"/>
                    <a:pt x="2381" y="6688"/>
                  </a:cubicBezTo>
                  <a:cubicBezTo>
                    <a:pt x="3347" y="6688"/>
                    <a:pt x="4372" y="6441"/>
                    <a:pt x="4645" y="5542"/>
                  </a:cubicBezTo>
                  <a:cubicBezTo>
                    <a:pt x="4714" y="5725"/>
                    <a:pt x="4812" y="5861"/>
                    <a:pt x="4885" y="5958"/>
                  </a:cubicBezTo>
                  <a:cubicBezTo>
                    <a:pt x="5355" y="6569"/>
                    <a:pt x="6224" y="6682"/>
                    <a:pt x="6724" y="6682"/>
                  </a:cubicBezTo>
                  <a:cubicBezTo>
                    <a:pt x="7771" y="6682"/>
                    <a:pt x="8102" y="6266"/>
                    <a:pt x="8425" y="6000"/>
                  </a:cubicBezTo>
                  <a:lnTo>
                    <a:pt x="9190" y="6688"/>
                  </a:lnTo>
                  <a:lnTo>
                    <a:pt x="11316" y="6686"/>
                  </a:lnTo>
                  <a:cubicBezTo>
                    <a:pt x="11318" y="6686"/>
                    <a:pt x="11318" y="6688"/>
                    <a:pt x="11318" y="6688"/>
                  </a:cubicBezTo>
                  <a:lnTo>
                    <a:pt x="13480" y="6688"/>
                  </a:lnTo>
                  <a:lnTo>
                    <a:pt x="13488" y="5681"/>
                  </a:lnTo>
                  <a:cubicBezTo>
                    <a:pt x="13272" y="5710"/>
                    <a:pt x="12297" y="5636"/>
                    <a:pt x="12287" y="4725"/>
                  </a:cubicBezTo>
                  <a:close/>
                </a:path>
              </a:pathLst>
            </a:custGeom>
            <a:solidFill>
              <a:srgbClr val="00508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5" name="Freeform 6">
              <a:extLst>
                <a:ext uri="{FF2B5EF4-FFF2-40B4-BE49-F238E27FC236}">
                  <a16:creationId xmlns:a16="http://schemas.microsoft.com/office/drawing/2014/main" id="{86D2D155-CEF5-6B28-E8ED-DD2B29525344}"/>
                </a:ext>
              </a:extLst>
            </p:cNvPr>
            <p:cNvSpPr>
              <a:spLocks/>
            </p:cNvSpPr>
            <p:nvPr userDrawn="1"/>
          </p:nvSpPr>
          <p:spPr bwMode="auto">
            <a:xfrm>
              <a:off x="2007" y="319"/>
              <a:ext cx="87" cy="83"/>
            </a:xfrm>
            <a:custGeom>
              <a:avLst/>
              <a:gdLst>
                <a:gd name="T0" fmla="*/ 0 w 87"/>
                <a:gd name="T1" fmla="*/ 83 h 83"/>
                <a:gd name="T2" fmla="*/ 87 w 87"/>
                <a:gd name="T3" fmla="*/ 83 h 83"/>
                <a:gd name="T4" fmla="*/ 43 w 87"/>
                <a:gd name="T5" fmla="*/ 0 h 83"/>
                <a:gd name="T6" fmla="*/ 0 w 87"/>
                <a:gd name="T7" fmla="*/ 83 h 83"/>
              </a:gdLst>
              <a:ahLst/>
              <a:cxnLst>
                <a:cxn ang="0">
                  <a:pos x="T0" y="T1"/>
                </a:cxn>
                <a:cxn ang="0">
                  <a:pos x="T2" y="T3"/>
                </a:cxn>
                <a:cxn ang="0">
                  <a:pos x="T4" y="T5"/>
                </a:cxn>
                <a:cxn ang="0">
                  <a:pos x="T6" y="T7"/>
                </a:cxn>
              </a:cxnLst>
              <a:rect l="0" t="0" r="r" b="b"/>
              <a:pathLst>
                <a:path w="87" h="83">
                  <a:moveTo>
                    <a:pt x="0" y="83"/>
                  </a:moveTo>
                  <a:lnTo>
                    <a:pt x="87" y="83"/>
                  </a:lnTo>
                  <a:lnTo>
                    <a:pt x="43" y="0"/>
                  </a:lnTo>
                  <a:lnTo>
                    <a:pt x="0" y="83"/>
                  </a:lnTo>
                  <a:close/>
                </a:path>
              </a:pathLst>
            </a:custGeom>
            <a:solidFill>
              <a:srgbClr val="005083"/>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7" name="Rectangle 6">
              <a:extLst>
                <a:ext uri="{FF2B5EF4-FFF2-40B4-BE49-F238E27FC236}">
                  <a16:creationId xmlns:a16="http://schemas.microsoft.com/office/drawing/2014/main" id="{C341D8D1-2912-829F-E8E4-AC540E2EA96A}"/>
                </a:ext>
              </a:extLst>
            </p:cNvPr>
            <p:cNvSpPr>
              <a:spLocks noChangeArrowheads="1"/>
            </p:cNvSpPr>
            <p:nvPr userDrawn="1"/>
          </p:nvSpPr>
          <p:spPr bwMode="auto">
            <a:xfrm>
              <a:off x="930" y="59"/>
              <a:ext cx="74" cy="343"/>
            </a:xfrm>
            <a:prstGeom prst="rect">
              <a:avLst/>
            </a:prstGeom>
            <a:solidFill>
              <a:srgbClr val="009EE0"/>
            </a:solidFill>
            <a:ln w="9525">
              <a:noFill/>
              <a:miter lim="800000"/>
              <a:headEnd/>
              <a:tailEnd/>
            </a:ln>
          </p:spPr>
          <p:txBody>
            <a:bodyPr vert="horz" wrap="square" lIns="91440" tIns="45720" rIns="91440" bIns="45720" numCol="1" anchor="t" anchorCtr="0" compatLnSpc="1">
              <a:prstTxWarp prst="textNoShape">
                <a:avLst/>
              </a:prstTxWarp>
            </a:bodyPr>
            <a:lstStyle/>
            <a:p>
              <a:endParaRPr lang="sl-SI"/>
            </a:p>
          </p:txBody>
        </p:sp>
        <p:sp>
          <p:nvSpPr>
            <p:cNvPr id="9" name="Freeform 8">
              <a:extLst>
                <a:ext uri="{FF2B5EF4-FFF2-40B4-BE49-F238E27FC236}">
                  <a16:creationId xmlns:a16="http://schemas.microsoft.com/office/drawing/2014/main" id="{9F882638-B645-64A4-84AF-872356FAA307}"/>
                </a:ext>
              </a:extLst>
            </p:cNvPr>
            <p:cNvSpPr>
              <a:spLocks/>
            </p:cNvSpPr>
            <p:nvPr userDrawn="1"/>
          </p:nvSpPr>
          <p:spPr bwMode="auto">
            <a:xfrm>
              <a:off x="2159" y="59"/>
              <a:ext cx="260" cy="343"/>
            </a:xfrm>
            <a:custGeom>
              <a:avLst/>
              <a:gdLst>
                <a:gd name="T0" fmla="*/ 0 w 260"/>
                <a:gd name="T1" fmla="*/ 61 h 343"/>
                <a:gd name="T2" fmla="*/ 95 w 260"/>
                <a:gd name="T3" fmla="*/ 61 h 343"/>
                <a:gd name="T4" fmla="*/ 95 w 260"/>
                <a:gd name="T5" fmla="*/ 343 h 343"/>
                <a:gd name="T6" fmla="*/ 168 w 260"/>
                <a:gd name="T7" fmla="*/ 343 h 343"/>
                <a:gd name="T8" fmla="*/ 168 w 260"/>
                <a:gd name="T9" fmla="*/ 61 h 343"/>
                <a:gd name="T10" fmla="*/ 260 w 260"/>
                <a:gd name="T11" fmla="*/ 61 h 343"/>
                <a:gd name="T12" fmla="*/ 260 w 260"/>
                <a:gd name="T13" fmla="*/ 0 h 343"/>
                <a:gd name="T14" fmla="*/ 0 w 260"/>
                <a:gd name="T15" fmla="*/ 0 h 343"/>
                <a:gd name="T16" fmla="*/ 0 w 260"/>
                <a:gd name="T17" fmla="*/ 61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0" h="343">
                  <a:moveTo>
                    <a:pt x="0" y="61"/>
                  </a:moveTo>
                  <a:lnTo>
                    <a:pt x="95" y="61"/>
                  </a:lnTo>
                  <a:lnTo>
                    <a:pt x="95" y="343"/>
                  </a:lnTo>
                  <a:lnTo>
                    <a:pt x="168" y="343"/>
                  </a:lnTo>
                  <a:lnTo>
                    <a:pt x="168" y="61"/>
                  </a:lnTo>
                  <a:lnTo>
                    <a:pt x="260" y="61"/>
                  </a:lnTo>
                  <a:lnTo>
                    <a:pt x="260" y="0"/>
                  </a:lnTo>
                  <a:lnTo>
                    <a:pt x="0" y="0"/>
                  </a:lnTo>
                  <a:lnTo>
                    <a:pt x="0" y="61"/>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1" name="Freeform 9">
              <a:extLst>
                <a:ext uri="{FF2B5EF4-FFF2-40B4-BE49-F238E27FC236}">
                  <a16:creationId xmlns:a16="http://schemas.microsoft.com/office/drawing/2014/main" id="{98BAED00-C38C-5F63-33CB-708558954A2D}"/>
                </a:ext>
              </a:extLst>
            </p:cNvPr>
            <p:cNvSpPr>
              <a:spLocks/>
            </p:cNvSpPr>
            <p:nvPr userDrawn="1"/>
          </p:nvSpPr>
          <p:spPr bwMode="auto">
            <a:xfrm>
              <a:off x="2443" y="59"/>
              <a:ext cx="226" cy="343"/>
            </a:xfrm>
            <a:custGeom>
              <a:avLst/>
              <a:gdLst>
                <a:gd name="T0" fmla="*/ 73 w 226"/>
                <a:gd name="T1" fmla="*/ 199 h 343"/>
                <a:gd name="T2" fmla="*/ 197 w 226"/>
                <a:gd name="T3" fmla="*/ 199 h 343"/>
                <a:gd name="T4" fmla="*/ 197 w 226"/>
                <a:gd name="T5" fmla="*/ 140 h 343"/>
                <a:gd name="T6" fmla="*/ 73 w 226"/>
                <a:gd name="T7" fmla="*/ 140 h 343"/>
                <a:gd name="T8" fmla="*/ 73 w 226"/>
                <a:gd name="T9" fmla="*/ 61 h 343"/>
                <a:gd name="T10" fmla="*/ 219 w 226"/>
                <a:gd name="T11" fmla="*/ 61 h 343"/>
                <a:gd name="T12" fmla="*/ 219 w 226"/>
                <a:gd name="T13" fmla="*/ 0 h 343"/>
                <a:gd name="T14" fmla="*/ 0 w 226"/>
                <a:gd name="T15" fmla="*/ 0 h 343"/>
                <a:gd name="T16" fmla="*/ 0 w 226"/>
                <a:gd name="T17" fmla="*/ 343 h 343"/>
                <a:gd name="T18" fmla="*/ 226 w 226"/>
                <a:gd name="T19" fmla="*/ 343 h 343"/>
                <a:gd name="T20" fmla="*/ 226 w 226"/>
                <a:gd name="T21" fmla="*/ 282 h 343"/>
                <a:gd name="T22" fmla="*/ 73 w 226"/>
                <a:gd name="T23" fmla="*/ 282 h 343"/>
                <a:gd name="T24" fmla="*/ 73 w 226"/>
                <a:gd name="T25" fmla="*/ 199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 h="343">
                  <a:moveTo>
                    <a:pt x="73" y="199"/>
                  </a:moveTo>
                  <a:lnTo>
                    <a:pt x="197" y="199"/>
                  </a:lnTo>
                  <a:lnTo>
                    <a:pt x="197" y="140"/>
                  </a:lnTo>
                  <a:lnTo>
                    <a:pt x="73" y="140"/>
                  </a:lnTo>
                  <a:lnTo>
                    <a:pt x="73" y="61"/>
                  </a:lnTo>
                  <a:lnTo>
                    <a:pt x="219" y="61"/>
                  </a:lnTo>
                  <a:lnTo>
                    <a:pt x="219" y="0"/>
                  </a:lnTo>
                  <a:lnTo>
                    <a:pt x="0" y="0"/>
                  </a:lnTo>
                  <a:lnTo>
                    <a:pt x="0" y="343"/>
                  </a:lnTo>
                  <a:lnTo>
                    <a:pt x="226" y="343"/>
                  </a:lnTo>
                  <a:lnTo>
                    <a:pt x="226" y="282"/>
                  </a:lnTo>
                  <a:lnTo>
                    <a:pt x="73" y="282"/>
                  </a:lnTo>
                  <a:lnTo>
                    <a:pt x="73" y="199"/>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3" name="Freeform 10">
              <a:extLst>
                <a:ext uri="{FF2B5EF4-FFF2-40B4-BE49-F238E27FC236}">
                  <a16:creationId xmlns:a16="http://schemas.microsoft.com/office/drawing/2014/main" id="{A380EFA8-4B91-CC81-3B6F-FC2FD3FFDDB8}"/>
                </a:ext>
              </a:extLst>
            </p:cNvPr>
            <p:cNvSpPr>
              <a:spLocks/>
            </p:cNvSpPr>
            <p:nvPr userDrawn="1"/>
          </p:nvSpPr>
          <p:spPr bwMode="auto">
            <a:xfrm>
              <a:off x="2700" y="59"/>
              <a:ext cx="203" cy="343"/>
            </a:xfrm>
            <a:custGeom>
              <a:avLst/>
              <a:gdLst>
                <a:gd name="T0" fmla="*/ 72 w 203"/>
                <a:gd name="T1" fmla="*/ 282 h 343"/>
                <a:gd name="T2" fmla="*/ 72 w 203"/>
                <a:gd name="T3" fmla="*/ 0 h 343"/>
                <a:gd name="T4" fmla="*/ 0 w 203"/>
                <a:gd name="T5" fmla="*/ 0 h 343"/>
                <a:gd name="T6" fmla="*/ 0 w 203"/>
                <a:gd name="T7" fmla="*/ 343 h 343"/>
                <a:gd name="T8" fmla="*/ 203 w 203"/>
                <a:gd name="T9" fmla="*/ 343 h 343"/>
                <a:gd name="T10" fmla="*/ 203 w 203"/>
                <a:gd name="T11" fmla="*/ 282 h 343"/>
                <a:gd name="T12" fmla="*/ 72 w 203"/>
                <a:gd name="T13" fmla="*/ 282 h 343"/>
              </a:gdLst>
              <a:ahLst/>
              <a:cxnLst>
                <a:cxn ang="0">
                  <a:pos x="T0" y="T1"/>
                </a:cxn>
                <a:cxn ang="0">
                  <a:pos x="T2" y="T3"/>
                </a:cxn>
                <a:cxn ang="0">
                  <a:pos x="T4" y="T5"/>
                </a:cxn>
                <a:cxn ang="0">
                  <a:pos x="T6" y="T7"/>
                </a:cxn>
                <a:cxn ang="0">
                  <a:pos x="T8" y="T9"/>
                </a:cxn>
                <a:cxn ang="0">
                  <a:pos x="T10" y="T11"/>
                </a:cxn>
                <a:cxn ang="0">
                  <a:pos x="T12" y="T13"/>
                </a:cxn>
              </a:cxnLst>
              <a:rect l="0" t="0" r="r" b="b"/>
              <a:pathLst>
                <a:path w="203" h="343">
                  <a:moveTo>
                    <a:pt x="72" y="282"/>
                  </a:moveTo>
                  <a:lnTo>
                    <a:pt x="72" y="0"/>
                  </a:lnTo>
                  <a:lnTo>
                    <a:pt x="0" y="0"/>
                  </a:lnTo>
                  <a:lnTo>
                    <a:pt x="0" y="343"/>
                  </a:lnTo>
                  <a:lnTo>
                    <a:pt x="203" y="343"/>
                  </a:lnTo>
                  <a:lnTo>
                    <a:pt x="203" y="282"/>
                  </a:lnTo>
                  <a:lnTo>
                    <a:pt x="72" y="282"/>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5" name="Freeform 11">
              <a:extLst>
                <a:ext uri="{FF2B5EF4-FFF2-40B4-BE49-F238E27FC236}">
                  <a16:creationId xmlns:a16="http://schemas.microsoft.com/office/drawing/2014/main" id="{31A1D45A-3F83-6947-2FE1-EF392E96DC59}"/>
                </a:ext>
              </a:extLst>
            </p:cNvPr>
            <p:cNvSpPr>
              <a:spLocks/>
            </p:cNvSpPr>
            <p:nvPr userDrawn="1"/>
          </p:nvSpPr>
          <p:spPr bwMode="auto">
            <a:xfrm>
              <a:off x="1026" y="56"/>
              <a:ext cx="276" cy="349"/>
            </a:xfrm>
            <a:custGeom>
              <a:avLst/>
              <a:gdLst>
                <a:gd name="T0" fmla="*/ 2515 w 4608"/>
                <a:gd name="T1" fmla="*/ 2268 h 5808"/>
                <a:gd name="T2" fmla="*/ 1400 w 4608"/>
                <a:gd name="T3" fmla="*/ 1619 h 5808"/>
                <a:gd name="T4" fmla="*/ 2221 w 4608"/>
                <a:gd name="T5" fmla="*/ 1046 h 5808"/>
                <a:gd name="T6" fmla="*/ 3821 w 4608"/>
                <a:gd name="T7" fmla="*/ 1660 h 5808"/>
                <a:gd name="T8" fmla="*/ 4483 w 4608"/>
                <a:gd name="T9" fmla="*/ 784 h 5808"/>
                <a:gd name="T10" fmla="*/ 2304 w 4608"/>
                <a:gd name="T11" fmla="*/ 0 h 5808"/>
                <a:gd name="T12" fmla="*/ 186 w 4608"/>
                <a:gd name="T13" fmla="*/ 1694 h 5808"/>
                <a:gd name="T14" fmla="*/ 2271 w 4608"/>
                <a:gd name="T15" fmla="*/ 3415 h 5808"/>
                <a:gd name="T16" fmla="*/ 3402 w 4608"/>
                <a:gd name="T17" fmla="*/ 4132 h 5808"/>
                <a:gd name="T18" fmla="*/ 2429 w 4608"/>
                <a:gd name="T19" fmla="*/ 4763 h 5808"/>
                <a:gd name="T20" fmla="*/ 655 w 4608"/>
                <a:gd name="T21" fmla="*/ 4004 h 5808"/>
                <a:gd name="T22" fmla="*/ 0 w 4608"/>
                <a:gd name="T23" fmla="*/ 4916 h 5808"/>
                <a:gd name="T24" fmla="*/ 2371 w 4608"/>
                <a:gd name="T25" fmla="*/ 5808 h 5808"/>
                <a:gd name="T26" fmla="*/ 4608 w 4608"/>
                <a:gd name="T27" fmla="*/ 4004 h 5808"/>
                <a:gd name="T28" fmla="*/ 2515 w 4608"/>
                <a:gd name="T29" fmla="*/ 2268 h 5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08" h="5808">
                  <a:moveTo>
                    <a:pt x="2515" y="2268"/>
                  </a:moveTo>
                  <a:cubicBezTo>
                    <a:pt x="1869" y="2115"/>
                    <a:pt x="1400" y="1998"/>
                    <a:pt x="1400" y="1619"/>
                  </a:cubicBezTo>
                  <a:cubicBezTo>
                    <a:pt x="1400" y="1281"/>
                    <a:pt x="1686" y="1046"/>
                    <a:pt x="2221" y="1046"/>
                  </a:cubicBezTo>
                  <a:cubicBezTo>
                    <a:pt x="2765" y="1046"/>
                    <a:pt x="3369" y="1239"/>
                    <a:pt x="3821" y="1660"/>
                  </a:cubicBezTo>
                  <a:lnTo>
                    <a:pt x="4483" y="784"/>
                  </a:lnTo>
                  <a:cubicBezTo>
                    <a:pt x="3929" y="271"/>
                    <a:pt x="3192" y="0"/>
                    <a:pt x="2304" y="0"/>
                  </a:cubicBezTo>
                  <a:cubicBezTo>
                    <a:pt x="990" y="0"/>
                    <a:pt x="186" y="759"/>
                    <a:pt x="186" y="1694"/>
                  </a:cubicBezTo>
                  <a:cubicBezTo>
                    <a:pt x="186" y="2952"/>
                    <a:pt x="1359" y="3203"/>
                    <a:pt x="2271" y="3415"/>
                  </a:cubicBezTo>
                  <a:cubicBezTo>
                    <a:pt x="2917" y="3566"/>
                    <a:pt x="3402" y="3710"/>
                    <a:pt x="3402" y="4132"/>
                  </a:cubicBezTo>
                  <a:cubicBezTo>
                    <a:pt x="3402" y="4450"/>
                    <a:pt x="3084" y="4763"/>
                    <a:pt x="2429" y="4763"/>
                  </a:cubicBezTo>
                  <a:cubicBezTo>
                    <a:pt x="1661" y="4763"/>
                    <a:pt x="1048" y="4417"/>
                    <a:pt x="655" y="4004"/>
                  </a:cubicBezTo>
                  <a:lnTo>
                    <a:pt x="0" y="4916"/>
                  </a:lnTo>
                  <a:cubicBezTo>
                    <a:pt x="530" y="5446"/>
                    <a:pt x="1300" y="5808"/>
                    <a:pt x="2371" y="5808"/>
                  </a:cubicBezTo>
                  <a:cubicBezTo>
                    <a:pt x="3879" y="5808"/>
                    <a:pt x="4608" y="5033"/>
                    <a:pt x="4608" y="4004"/>
                  </a:cubicBezTo>
                  <a:cubicBezTo>
                    <a:pt x="4608" y="2757"/>
                    <a:pt x="3436" y="2478"/>
                    <a:pt x="2515" y="2268"/>
                  </a:cubicBez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17" name="Freeform 12">
              <a:extLst>
                <a:ext uri="{FF2B5EF4-FFF2-40B4-BE49-F238E27FC236}">
                  <a16:creationId xmlns:a16="http://schemas.microsoft.com/office/drawing/2014/main" id="{247C3285-3BC9-093C-CB4F-E91F786F9FE9}"/>
                </a:ext>
              </a:extLst>
            </p:cNvPr>
            <p:cNvSpPr>
              <a:spLocks/>
            </p:cNvSpPr>
            <p:nvPr userDrawn="1"/>
          </p:nvSpPr>
          <p:spPr bwMode="auto">
            <a:xfrm>
              <a:off x="1331" y="59"/>
              <a:ext cx="280" cy="343"/>
            </a:xfrm>
            <a:custGeom>
              <a:avLst/>
              <a:gdLst>
                <a:gd name="T0" fmla="*/ 272 w 280"/>
                <a:gd name="T1" fmla="*/ 0 h 343"/>
                <a:gd name="T2" fmla="*/ 189 w 280"/>
                <a:gd name="T3" fmla="*/ 0 h 343"/>
                <a:gd name="T4" fmla="*/ 73 w 280"/>
                <a:gd name="T5" fmla="*/ 159 h 343"/>
                <a:gd name="T6" fmla="*/ 73 w 280"/>
                <a:gd name="T7" fmla="*/ 0 h 343"/>
                <a:gd name="T8" fmla="*/ 72 w 280"/>
                <a:gd name="T9" fmla="*/ 0 h 343"/>
                <a:gd name="T10" fmla="*/ 72 w 280"/>
                <a:gd name="T11" fmla="*/ 0 h 343"/>
                <a:gd name="T12" fmla="*/ 0 w 280"/>
                <a:gd name="T13" fmla="*/ 0 h 343"/>
                <a:gd name="T14" fmla="*/ 0 w 280"/>
                <a:gd name="T15" fmla="*/ 0 h 343"/>
                <a:gd name="T16" fmla="*/ 0 w 280"/>
                <a:gd name="T17" fmla="*/ 343 h 343"/>
                <a:gd name="T18" fmla="*/ 72 w 280"/>
                <a:gd name="T19" fmla="*/ 343 h 343"/>
                <a:gd name="T20" fmla="*/ 73 w 280"/>
                <a:gd name="T21" fmla="*/ 343 h 343"/>
                <a:gd name="T22" fmla="*/ 73 w 280"/>
                <a:gd name="T23" fmla="*/ 182 h 343"/>
                <a:gd name="T24" fmla="*/ 195 w 280"/>
                <a:gd name="T25" fmla="*/ 343 h 343"/>
                <a:gd name="T26" fmla="*/ 280 w 280"/>
                <a:gd name="T27" fmla="*/ 343 h 343"/>
                <a:gd name="T28" fmla="*/ 146 w 280"/>
                <a:gd name="T29" fmla="*/ 169 h 343"/>
                <a:gd name="T30" fmla="*/ 272 w 280"/>
                <a:gd name="T31"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0" h="343">
                  <a:moveTo>
                    <a:pt x="272" y="0"/>
                  </a:moveTo>
                  <a:lnTo>
                    <a:pt x="189" y="0"/>
                  </a:lnTo>
                  <a:lnTo>
                    <a:pt x="73" y="159"/>
                  </a:lnTo>
                  <a:lnTo>
                    <a:pt x="73" y="0"/>
                  </a:lnTo>
                  <a:lnTo>
                    <a:pt x="72" y="0"/>
                  </a:lnTo>
                  <a:lnTo>
                    <a:pt x="72" y="0"/>
                  </a:lnTo>
                  <a:lnTo>
                    <a:pt x="0" y="0"/>
                  </a:lnTo>
                  <a:lnTo>
                    <a:pt x="0" y="0"/>
                  </a:lnTo>
                  <a:lnTo>
                    <a:pt x="0" y="343"/>
                  </a:lnTo>
                  <a:lnTo>
                    <a:pt x="72" y="343"/>
                  </a:lnTo>
                  <a:lnTo>
                    <a:pt x="73" y="343"/>
                  </a:lnTo>
                  <a:lnTo>
                    <a:pt x="73" y="182"/>
                  </a:lnTo>
                  <a:lnTo>
                    <a:pt x="195" y="343"/>
                  </a:lnTo>
                  <a:lnTo>
                    <a:pt x="280" y="343"/>
                  </a:lnTo>
                  <a:lnTo>
                    <a:pt x="146" y="169"/>
                  </a:lnTo>
                  <a:lnTo>
                    <a:pt x="272" y="0"/>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8" name="Freeform 13">
              <a:extLst>
                <a:ext uri="{FF2B5EF4-FFF2-40B4-BE49-F238E27FC236}">
                  <a16:creationId xmlns:a16="http://schemas.microsoft.com/office/drawing/2014/main" id="{B1BDB04D-9705-A1BF-3477-63EE5656F8B3}"/>
                </a:ext>
              </a:extLst>
            </p:cNvPr>
            <p:cNvSpPr>
              <a:spLocks/>
            </p:cNvSpPr>
            <p:nvPr userDrawn="1"/>
          </p:nvSpPr>
          <p:spPr bwMode="auto">
            <a:xfrm>
              <a:off x="1631" y="57"/>
              <a:ext cx="595" cy="345"/>
            </a:xfrm>
            <a:custGeom>
              <a:avLst/>
              <a:gdLst>
                <a:gd name="T0" fmla="*/ 2230 w 4960"/>
                <a:gd name="T1" fmla="*/ 2465 h 2872"/>
                <a:gd name="T2" fmla="*/ 1699 w 4960"/>
                <a:gd name="T3" fmla="*/ 1751 h 2872"/>
                <a:gd name="T4" fmla="*/ 2196 w 4960"/>
                <a:gd name="T5" fmla="*/ 957 h 2872"/>
                <a:gd name="T6" fmla="*/ 1101 w 4960"/>
                <a:gd name="T7" fmla="*/ 17 h 2872"/>
                <a:gd name="T8" fmla="*/ 607 w 4960"/>
                <a:gd name="T9" fmla="*/ 17 h 2872"/>
                <a:gd name="T10" fmla="*/ 607 w 4960"/>
                <a:gd name="T11" fmla="*/ 17 h 2872"/>
                <a:gd name="T12" fmla="*/ 0 w 4960"/>
                <a:gd name="T13" fmla="*/ 17 h 2872"/>
                <a:gd name="T14" fmla="*/ 0 w 4960"/>
                <a:gd name="T15" fmla="*/ 17 h 2872"/>
                <a:gd name="T16" fmla="*/ 0 w 4960"/>
                <a:gd name="T17" fmla="*/ 2872 h 2872"/>
                <a:gd name="T18" fmla="*/ 0 w 4960"/>
                <a:gd name="T19" fmla="*/ 2872 h 2872"/>
                <a:gd name="T20" fmla="*/ 607 w 4960"/>
                <a:gd name="T21" fmla="*/ 2872 h 2872"/>
                <a:gd name="T22" fmla="*/ 607 w 4960"/>
                <a:gd name="T23" fmla="*/ 529 h 2872"/>
                <a:gd name="T24" fmla="*/ 1117 w 4960"/>
                <a:gd name="T25" fmla="*/ 529 h 2872"/>
                <a:gd name="T26" fmla="*/ 1611 w 4960"/>
                <a:gd name="T27" fmla="*/ 957 h 2872"/>
                <a:gd name="T28" fmla="*/ 1133 w 4960"/>
                <a:gd name="T29" fmla="*/ 1415 h 2872"/>
                <a:gd name="T30" fmla="*/ 776 w 4960"/>
                <a:gd name="T31" fmla="*/ 1415 h 2872"/>
                <a:gd name="T32" fmla="*/ 1834 w 4960"/>
                <a:gd name="T33" fmla="*/ 2872 h 2872"/>
                <a:gd name="T34" fmla="*/ 2140 w 4960"/>
                <a:gd name="T35" fmla="*/ 2872 h 2872"/>
                <a:gd name="T36" fmla="*/ 2140 w 4960"/>
                <a:gd name="T37" fmla="*/ 2872 h 2872"/>
                <a:gd name="T38" fmla="*/ 2661 w 4960"/>
                <a:gd name="T39" fmla="*/ 2872 h 2872"/>
                <a:gd name="T40" fmla="*/ 3498 w 4960"/>
                <a:gd name="T41" fmla="*/ 1267 h 2872"/>
                <a:gd name="T42" fmla="*/ 4336 w 4960"/>
                <a:gd name="T43" fmla="*/ 2872 h 2872"/>
                <a:gd name="T44" fmla="*/ 4960 w 4960"/>
                <a:gd name="T45" fmla="*/ 2872 h 2872"/>
                <a:gd name="T46" fmla="*/ 3497 w 4960"/>
                <a:gd name="T47" fmla="*/ 0 h 2872"/>
                <a:gd name="T48" fmla="*/ 2230 w 4960"/>
                <a:gd name="T49" fmla="*/ 2465 h 2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960" h="2872">
                  <a:moveTo>
                    <a:pt x="2230" y="2465"/>
                  </a:moveTo>
                  <a:lnTo>
                    <a:pt x="1699" y="1751"/>
                  </a:lnTo>
                  <a:cubicBezTo>
                    <a:pt x="1984" y="1621"/>
                    <a:pt x="2196" y="1354"/>
                    <a:pt x="2196" y="957"/>
                  </a:cubicBezTo>
                  <a:cubicBezTo>
                    <a:pt x="2196" y="346"/>
                    <a:pt x="1759" y="17"/>
                    <a:pt x="1101" y="17"/>
                  </a:cubicBezTo>
                  <a:lnTo>
                    <a:pt x="607" y="17"/>
                  </a:lnTo>
                  <a:lnTo>
                    <a:pt x="607" y="17"/>
                  </a:lnTo>
                  <a:lnTo>
                    <a:pt x="0" y="17"/>
                  </a:lnTo>
                  <a:lnTo>
                    <a:pt x="0" y="17"/>
                  </a:lnTo>
                  <a:lnTo>
                    <a:pt x="0" y="2872"/>
                  </a:lnTo>
                  <a:lnTo>
                    <a:pt x="0" y="2872"/>
                  </a:lnTo>
                  <a:lnTo>
                    <a:pt x="607" y="2872"/>
                  </a:lnTo>
                  <a:lnTo>
                    <a:pt x="607" y="529"/>
                  </a:lnTo>
                  <a:lnTo>
                    <a:pt x="1117" y="529"/>
                  </a:lnTo>
                  <a:cubicBezTo>
                    <a:pt x="1393" y="529"/>
                    <a:pt x="1611" y="671"/>
                    <a:pt x="1611" y="957"/>
                  </a:cubicBezTo>
                  <a:cubicBezTo>
                    <a:pt x="1611" y="1247"/>
                    <a:pt x="1400" y="1415"/>
                    <a:pt x="1133" y="1415"/>
                  </a:cubicBezTo>
                  <a:lnTo>
                    <a:pt x="776" y="1415"/>
                  </a:lnTo>
                  <a:lnTo>
                    <a:pt x="1834" y="2872"/>
                  </a:lnTo>
                  <a:lnTo>
                    <a:pt x="2140" y="2872"/>
                  </a:lnTo>
                  <a:lnTo>
                    <a:pt x="2140" y="2872"/>
                  </a:lnTo>
                  <a:lnTo>
                    <a:pt x="2661" y="2872"/>
                  </a:lnTo>
                  <a:lnTo>
                    <a:pt x="3498" y="1267"/>
                  </a:lnTo>
                  <a:lnTo>
                    <a:pt x="4336" y="2872"/>
                  </a:lnTo>
                  <a:lnTo>
                    <a:pt x="4960" y="2872"/>
                  </a:lnTo>
                  <a:lnTo>
                    <a:pt x="3497" y="0"/>
                  </a:lnTo>
                  <a:lnTo>
                    <a:pt x="2230" y="2465"/>
                  </a:ln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grpSp>
      <p:grpSp>
        <p:nvGrpSpPr>
          <p:cNvPr id="19" name="Group 18">
            <a:extLst>
              <a:ext uri="{FF2B5EF4-FFF2-40B4-BE49-F238E27FC236}">
                <a16:creationId xmlns:a16="http://schemas.microsoft.com/office/drawing/2014/main" id="{16271336-AF90-54C7-EFCB-48C2606611E7}"/>
              </a:ext>
            </a:extLst>
          </p:cNvPr>
          <p:cNvGrpSpPr>
            <a:grpSpLocks noChangeAspect="1"/>
          </p:cNvGrpSpPr>
          <p:nvPr userDrawn="1"/>
        </p:nvGrpSpPr>
        <p:grpSpPr bwMode="auto">
          <a:xfrm>
            <a:off x="4633794" y="2754851"/>
            <a:ext cx="1080000" cy="150909"/>
            <a:chOff x="0" y="0"/>
            <a:chExt cx="2903" cy="405"/>
          </a:xfrm>
        </p:grpSpPr>
        <p:sp>
          <p:nvSpPr>
            <p:cNvPr id="20" name="Freeform 5">
              <a:extLst>
                <a:ext uri="{FF2B5EF4-FFF2-40B4-BE49-F238E27FC236}">
                  <a16:creationId xmlns:a16="http://schemas.microsoft.com/office/drawing/2014/main" id="{E95DEB71-5E19-FA12-4426-28D7D0D02291}"/>
                </a:ext>
              </a:extLst>
            </p:cNvPr>
            <p:cNvSpPr>
              <a:spLocks noEditPoints="1"/>
            </p:cNvSpPr>
            <p:nvPr userDrawn="1"/>
          </p:nvSpPr>
          <p:spPr bwMode="auto">
            <a:xfrm>
              <a:off x="0" y="0"/>
              <a:ext cx="810" cy="402"/>
            </a:xfrm>
            <a:custGeom>
              <a:avLst/>
              <a:gdLst>
                <a:gd name="T0" fmla="*/ 6978 w 13488"/>
                <a:gd name="T1" fmla="*/ 5548 h 6688"/>
                <a:gd name="T2" fmla="*/ 6315 w 13488"/>
                <a:gd name="T3" fmla="*/ 5059 h 6688"/>
                <a:gd name="T4" fmla="*/ 6794 w 13488"/>
                <a:gd name="T5" fmla="*/ 4568 h 6688"/>
                <a:gd name="T6" fmla="*/ 7615 w 13488"/>
                <a:gd name="T7" fmla="*/ 5286 h 6688"/>
                <a:gd name="T8" fmla="*/ 6978 w 13488"/>
                <a:gd name="T9" fmla="*/ 5548 h 6688"/>
                <a:gd name="T10" fmla="*/ 7017 w 13488"/>
                <a:gd name="T11" fmla="*/ 1743 h 6688"/>
                <a:gd name="T12" fmla="*/ 7486 w 13488"/>
                <a:gd name="T13" fmla="*/ 2115 h 6688"/>
                <a:gd name="T14" fmla="*/ 7011 w 13488"/>
                <a:gd name="T15" fmla="*/ 2741 h 6688"/>
                <a:gd name="T16" fmla="*/ 6522 w 13488"/>
                <a:gd name="T17" fmla="*/ 2121 h 6688"/>
                <a:gd name="T18" fmla="*/ 7017 w 13488"/>
                <a:gd name="T19" fmla="*/ 1743 h 6688"/>
                <a:gd name="T20" fmla="*/ 12287 w 13488"/>
                <a:gd name="T21" fmla="*/ 4725 h 6688"/>
                <a:gd name="T22" fmla="*/ 12287 w 13488"/>
                <a:gd name="T23" fmla="*/ 3104 h 6688"/>
                <a:gd name="T24" fmla="*/ 13366 w 13488"/>
                <a:gd name="T25" fmla="*/ 3104 h 6688"/>
                <a:gd name="T26" fmla="*/ 13366 w 13488"/>
                <a:gd name="T27" fmla="*/ 1916 h 6688"/>
                <a:gd name="T28" fmla="*/ 12287 w 13488"/>
                <a:gd name="T29" fmla="*/ 1916 h 6688"/>
                <a:gd name="T30" fmla="*/ 12287 w 13488"/>
                <a:gd name="T31" fmla="*/ 0 h 6688"/>
                <a:gd name="T32" fmla="*/ 10431 w 13488"/>
                <a:gd name="T33" fmla="*/ 962 h 6688"/>
                <a:gd name="T34" fmla="*/ 10431 w 13488"/>
                <a:gd name="T35" fmla="*/ 1916 h 6688"/>
                <a:gd name="T36" fmla="*/ 9398 w 13488"/>
                <a:gd name="T37" fmla="*/ 1916 h 6688"/>
                <a:gd name="T38" fmla="*/ 9398 w 13488"/>
                <a:gd name="T39" fmla="*/ 3104 h 6688"/>
                <a:gd name="T40" fmla="*/ 10431 w 13488"/>
                <a:gd name="T41" fmla="*/ 3104 h 6688"/>
                <a:gd name="T42" fmla="*/ 10431 w 13488"/>
                <a:gd name="T43" fmla="*/ 4983 h 6688"/>
                <a:gd name="T44" fmla="*/ 10473 w 13488"/>
                <a:gd name="T45" fmla="*/ 5569 h 6688"/>
                <a:gd name="T46" fmla="*/ 8190 w 13488"/>
                <a:gd name="T47" fmla="*/ 3606 h 6688"/>
                <a:gd name="T48" fmla="*/ 9008 w 13488"/>
                <a:gd name="T49" fmla="*/ 2279 h 6688"/>
                <a:gd name="T50" fmla="*/ 7013 w 13488"/>
                <a:gd name="T51" fmla="*/ 916 h 6688"/>
                <a:gd name="T52" fmla="*/ 4957 w 13488"/>
                <a:gd name="T53" fmla="*/ 2262 h 6688"/>
                <a:gd name="T54" fmla="*/ 5757 w 13488"/>
                <a:gd name="T55" fmla="*/ 3707 h 6688"/>
                <a:gd name="T56" fmla="*/ 4653 w 13488"/>
                <a:gd name="T57" fmla="*/ 4542 h 6688"/>
                <a:gd name="T58" fmla="*/ 3737 w 13488"/>
                <a:gd name="T59" fmla="*/ 3684 h 6688"/>
                <a:gd name="T60" fmla="*/ 1817 w 13488"/>
                <a:gd name="T61" fmla="*/ 2965 h 6688"/>
                <a:gd name="T62" fmla="*/ 2262 w 13488"/>
                <a:gd name="T63" fmla="*/ 2529 h 6688"/>
                <a:gd name="T64" fmla="*/ 2758 w 13488"/>
                <a:gd name="T65" fmla="*/ 2705 h 6688"/>
                <a:gd name="T66" fmla="*/ 2877 w 13488"/>
                <a:gd name="T67" fmla="*/ 3115 h 6688"/>
                <a:gd name="T68" fmla="*/ 4641 w 13488"/>
                <a:gd name="T69" fmla="*/ 3115 h 6688"/>
                <a:gd name="T70" fmla="*/ 2331 w 13488"/>
                <a:gd name="T71" fmla="*/ 1451 h 6688"/>
                <a:gd name="T72" fmla="*/ 59 w 13488"/>
                <a:gd name="T73" fmla="*/ 2997 h 6688"/>
                <a:gd name="T74" fmla="*/ 2968 w 13488"/>
                <a:gd name="T75" fmla="*/ 5147 h 6688"/>
                <a:gd name="T76" fmla="*/ 2341 w 13488"/>
                <a:gd name="T77" fmla="*/ 5603 h 6688"/>
                <a:gd name="T78" fmla="*/ 1900 w 13488"/>
                <a:gd name="T79" fmla="*/ 5376 h 6688"/>
                <a:gd name="T80" fmla="*/ 1773 w 13488"/>
                <a:gd name="T81" fmla="*/ 4931 h 6688"/>
                <a:gd name="T82" fmla="*/ 11 w 13488"/>
                <a:gd name="T83" fmla="*/ 4931 h 6688"/>
                <a:gd name="T84" fmla="*/ 2381 w 13488"/>
                <a:gd name="T85" fmla="*/ 6688 h 6688"/>
                <a:gd name="T86" fmla="*/ 4645 w 13488"/>
                <a:gd name="T87" fmla="*/ 5542 h 6688"/>
                <a:gd name="T88" fmla="*/ 4885 w 13488"/>
                <a:gd name="T89" fmla="*/ 5958 h 6688"/>
                <a:gd name="T90" fmla="*/ 6724 w 13488"/>
                <a:gd name="T91" fmla="*/ 6682 h 6688"/>
                <a:gd name="T92" fmla="*/ 8425 w 13488"/>
                <a:gd name="T93" fmla="*/ 6000 h 6688"/>
                <a:gd name="T94" fmla="*/ 9190 w 13488"/>
                <a:gd name="T95" fmla="*/ 6688 h 6688"/>
                <a:gd name="T96" fmla="*/ 11316 w 13488"/>
                <a:gd name="T97" fmla="*/ 6686 h 6688"/>
                <a:gd name="T98" fmla="*/ 11318 w 13488"/>
                <a:gd name="T99" fmla="*/ 6688 h 6688"/>
                <a:gd name="T100" fmla="*/ 13480 w 13488"/>
                <a:gd name="T101" fmla="*/ 6688 h 6688"/>
                <a:gd name="T102" fmla="*/ 13488 w 13488"/>
                <a:gd name="T103" fmla="*/ 5681 h 6688"/>
                <a:gd name="T104" fmla="*/ 12287 w 13488"/>
                <a:gd name="T105" fmla="*/ 4725 h 6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488" h="6688">
                  <a:moveTo>
                    <a:pt x="6978" y="5548"/>
                  </a:moveTo>
                  <a:cubicBezTo>
                    <a:pt x="6509" y="5548"/>
                    <a:pt x="6315" y="5275"/>
                    <a:pt x="6315" y="5059"/>
                  </a:cubicBezTo>
                  <a:cubicBezTo>
                    <a:pt x="6315" y="4878"/>
                    <a:pt x="6386" y="4752"/>
                    <a:pt x="6794" y="4568"/>
                  </a:cubicBezTo>
                  <a:lnTo>
                    <a:pt x="7615" y="5286"/>
                  </a:lnTo>
                  <a:cubicBezTo>
                    <a:pt x="7459" y="5473"/>
                    <a:pt x="7203" y="5548"/>
                    <a:pt x="6978" y="5548"/>
                  </a:cubicBezTo>
                  <a:close/>
                  <a:moveTo>
                    <a:pt x="7017" y="1743"/>
                  </a:moveTo>
                  <a:cubicBezTo>
                    <a:pt x="7265" y="1743"/>
                    <a:pt x="7490" y="1876"/>
                    <a:pt x="7486" y="2115"/>
                  </a:cubicBezTo>
                  <a:cubicBezTo>
                    <a:pt x="7482" y="2335"/>
                    <a:pt x="7136" y="2650"/>
                    <a:pt x="7011" y="2741"/>
                  </a:cubicBezTo>
                  <a:cubicBezTo>
                    <a:pt x="6557" y="2392"/>
                    <a:pt x="6522" y="2228"/>
                    <a:pt x="6522" y="2121"/>
                  </a:cubicBezTo>
                  <a:cubicBezTo>
                    <a:pt x="6522" y="1901"/>
                    <a:pt x="6755" y="1743"/>
                    <a:pt x="7017" y="1743"/>
                  </a:cubicBezTo>
                  <a:close/>
                  <a:moveTo>
                    <a:pt x="12287" y="4725"/>
                  </a:moveTo>
                  <a:lnTo>
                    <a:pt x="12287" y="3104"/>
                  </a:lnTo>
                  <a:lnTo>
                    <a:pt x="13366" y="3104"/>
                  </a:lnTo>
                  <a:lnTo>
                    <a:pt x="13366" y="1916"/>
                  </a:lnTo>
                  <a:lnTo>
                    <a:pt x="12287" y="1916"/>
                  </a:lnTo>
                  <a:lnTo>
                    <a:pt x="12287" y="0"/>
                  </a:lnTo>
                  <a:lnTo>
                    <a:pt x="10431" y="962"/>
                  </a:lnTo>
                  <a:lnTo>
                    <a:pt x="10431" y="1916"/>
                  </a:lnTo>
                  <a:lnTo>
                    <a:pt x="9398" y="1916"/>
                  </a:lnTo>
                  <a:lnTo>
                    <a:pt x="9398" y="3104"/>
                  </a:lnTo>
                  <a:lnTo>
                    <a:pt x="10431" y="3104"/>
                  </a:lnTo>
                  <a:lnTo>
                    <a:pt x="10431" y="4983"/>
                  </a:lnTo>
                  <a:cubicBezTo>
                    <a:pt x="10431" y="5206"/>
                    <a:pt x="10446" y="5401"/>
                    <a:pt x="10473" y="5569"/>
                  </a:cubicBezTo>
                  <a:lnTo>
                    <a:pt x="8190" y="3606"/>
                  </a:lnTo>
                  <a:cubicBezTo>
                    <a:pt x="8600" y="3310"/>
                    <a:pt x="9008" y="2936"/>
                    <a:pt x="9008" y="2279"/>
                  </a:cubicBezTo>
                  <a:cubicBezTo>
                    <a:pt x="9008" y="1008"/>
                    <a:pt x="7536" y="916"/>
                    <a:pt x="7013" y="916"/>
                  </a:cubicBezTo>
                  <a:cubicBezTo>
                    <a:pt x="5922" y="916"/>
                    <a:pt x="4962" y="1393"/>
                    <a:pt x="4957" y="2262"/>
                  </a:cubicBezTo>
                  <a:cubicBezTo>
                    <a:pt x="4955" y="2928"/>
                    <a:pt x="5514" y="3493"/>
                    <a:pt x="5757" y="3707"/>
                  </a:cubicBezTo>
                  <a:cubicBezTo>
                    <a:pt x="5389" y="3862"/>
                    <a:pt x="4866" y="4028"/>
                    <a:pt x="4653" y="4542"/>
                  </a:cubicBezTo>
                  <a:cubicBezTo>
                    <a:pt x="4520" y="4072"/>
                    <a:pt x="4187" y="3828"/>
                    <a:pt x="3737" y="3684"/>
                  </a:cubicBezTo>
                  <a:cubicBezTo>
                    <a:pt x="2571" y="3318"/>
                    <a:pt x="1817" y="3331"/>
                    <a:pt x="1817" y="2965"/>
                  </a:cubicBezTo>
                  <a:cubicBezTo>
                    <a:pt x="1817" y="2680"/>
                    <a:pt x="1990" y="2529"/>
                    <a:pt x="2262" y="2529"/>
                  </a:cubicBezTo>
                  <a:cubicBezTo>
                    <a:pt x="2519" y="2529"/>
                    <a:pt x="2662" y="2596"/>
                    <a:pt x="2758" y="2705"/>
                  </a:cubicBezTo>
                  <a:cubicBezTo>
                    <a:pt x="2848" y="2804"/>
                    <a:pt x="2877" y="2947"/>
                    <a:pt x="2877" y="3115"/>
                  </a:cubicBezTo>
                  <a:lnTo>
                    <a:pt x="4641" y="3115"/>
                  </a:lnTo>
                  <a:cubicBezTo>
                    <a:pt x="4564" y="1741"/>
                    <a:pt x="3497" y="1451"/>
                    <a:pt x="2331" y="1451"/>
                  </a:cubicBezTo>
                  <a:cubicBezTo>
                    <a:pt x="1352" y="1451"/>
                    <a:pt x="59" y="1771"/>
                    <a:pt x="59" y="2997"/>
                  </a:cubicBezTo>
                  <a:cubicBezTo>
                    <a:pt x="59" y="4792"/>
                    <a:pt x="2968" y="4269"/>
                    <a:pt x="2968" y="5147"/>
                  </a:cubicBezTo>
                  <a:cubicBezTo>
                    <a:pt x="2968" y="5464"/>
                    <a:pt x="2704" y="5603"/>
                    <a:pt x="2341" y="5603"/>
                  </a:cubicBezTo>
                  <a:cubicBezTo>
                    <a:pt x="2164" y="5603"/>
                    <a:pt x="2008" y="5502"/>
                    <a:pt x="1900" y="5376"/>
                  </a:cubicBezTo>
                  <a:cubicBezTo>
                    <a:pt x="1794" y="5248"/>
                    <a:pt x="1744" y="5078"/>
                    <a:pt x="1773" y="4931"/>
                  </a:cubicBezTo>
                  <a:lnTo>
                    <a:pt x="11" y="4931"/>
                  </a:lnTo>
                  <a:cubicBezTo>
                    <a:pt x="0" y="6443"/>
                    <a:pt x="1175" y="6688"/>
                    <a:pt x="2381" y="6688"/>
                  </a:cubicBezTo>
                  <a:cubicBezTo>
                    <a:pt x="3347" y="6688"/>
                    <a:pt x="4372" y="6441"/>
                    <a:pt x="4645" y="5542"/>
                  </a:cubicBezTo>
                  <a:cubicBezTo>
                    <a:pt x="4714" y="5725"/>
                    <a:pt x="4812" y="5861"/>
                    <a:pt x="4885" y="5958"/>
                  </a:cubicBezTo>
                  <a:cubicBezTo>
                    <a:pt x="5355" y="6569"/>
                    <a:pt x="6224" y="6682"/>
                    <a:pt x="6724" y="6682"/>
                  </a:cubicBezTo>
                  <a:cubicBezTo>
                    <a:pt x="7771" y="6682"/>
                    <a:pt x="8102" y="6266"/>
                    <a:pt x="8425" y="6000"/>
                  </a:cubicBezTo>
                  <a:lnTo>
                    <a:pt x="9190" y="6688"/>
                  </a:lnTo>
                  <a:lnTo>
                    <a:pt x="11316" y="6686"/>
                  </a:lnTo>
                  <a:cubicBezTo>
                    <a:pt x="11318" y="6686"/>
                    <a:pt x="11318" y="6688"/>
                    <a:pt x="11318" y="6688"/>
                  </a:cubicBezTo>
                  <a:lnTo>
                    <a:pt x="13480" y="6688"/>
                  </a:lnTo>
                  <a:lnTo>
                    <a:pt x="13488" y="5681"/>
                  </a:lnTo>
                  <a:cubicBezTo>
                    <a:pt x="13272" y="5710"/>
                    <a:pt x="12297" y="5636"/>
                    <a:pt x="12287" y="4725"/>
                  </a:cubicBezTo>
                  <a:close/>
                </a:path>
              </a:pathLst>
            </a:custGeom>
            <a:solidFill>
              <a:srgbClr val="00508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21" name="Freeform 6">
              <a:extLst>
                <a:ext uri="{FF2B5EF4-FFF2-40B4-BE49-F238E27FC236}">
                  <a16:creationId xmlns:a16="http://schemas.microsoft.com/office/drawing/2014/main" id="{B12A04FA-74A8-E7C2-6D09-354BFF9146AA}"/>
                </a:ext>
              </a:extLst>
            </p:cNvPr>
            <p:cNvSpPr>
              <a:spLocks/>
            </p:cNvSpPr>
            <p:nvPr userDrawn="1"/>
          </p:nvSpPr>
          <p:spPr bwMode="auto">
            <a:xfrm>
              <a:off x="2007" y="319"/>
              <a:ext cx="87" cy="83"/>
            </a:xfrm>
            <a:custGeom>
              <a:avLst/>
              <a:gdLst>
                <a:gd name="T0" fmla="*/ 0 w 87"/>
                <a:gd name="T1" fmla="*/ 83 h 83"/>
                <a:gd name="T2" fmla="*/ 87 w 87"/>
                <a:gd name="T3" fmla="*/ 83 h 83"/>
                <a:gd name="T4" fmla="*/ 43 w 87"/>
                <a:gd name="T5" fmla="*/ 0 h 83"/>
                <a:gd name="T6" fmla="*/ 0 w 87"/>
                <a:gd name="T7" fmla="*/ 83 h 83"/>
              </a:gdLst>
              <a:ahLst/>
              <a:cxnLst>
                <a:cxn ang="0">
                  <a:pos x="T0" y="T1"/>
                </a:cxn>
                <a:cxn ang="0">
                  <a:pos x="T2" y="T3"/>
                </a:cxn>
                <a:cxn ang="0">
                  <a:pos x="T4" y="T5"/>
                </a:cxn>
                <a:cxn ang="0">
                  <a:pos x="T6" y="T7"/>
                </a:cxn>
              </a:cxnLst>
              <a:rect l="0" t="0" r="r" b="b"/>
              <a:pathLst>
                <a:path w="87" h="83">
                  <a:moveTo>
                    <a:pt x="0" y="83"/>
                  </a:moveTo>
                  <a:lnTo>
                    <a:pt x="87" y="83"/>
                  </a:lnTo>
                  <a:lnTo>
                    <a:pt x="43" y="0"/>
                  </a:lnTo>
                  <a:lnTo>
                    <a:pt x="0" y="83"/>
                  </a:lnTo>
                  <a:close/>
                </a:path>
              </a:pathLst>
            </a:custGeom>
            <a:solidFill>
              <a:srgbClr val="005083"/>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22" name="Rectangle 21">
              <a:extLst>
                <a:ext uri="{FF2B5EF4-FFF2-40B4-BE49-F238E27FC236}">
                  <a16:creationId xmlns:a16="http://schemas.microsoft.com/office/drawing/2014/main" id="{8352FA7F-8A99-859D-E0C9-265D4EE9F803}"/>
                </a:ext>
              </a:extLst>
            </p:cNvPr>
            <p:cNvSpPr>
              <a:spLocks noChangeArrowheads="1"/>
            </p:cNvSpPr>
            <p:nvPr userDrawn="1"/>
          </p:nvSpPr>
          <p:spPr bwMode="auto">
            <a:xfrm>
              <a:off x="930" y="59"/>
              <a:ext cx="74" cy="343"/>
            </a:xfrm>
            <a:prstGeom prst="rect">
              <a:avLst/>
            </a:prstGeom>
            <a:solidFill>
              <a:srgbClr val="009EE0"/>
            </a:solidFill>
            <a:ln w="9525">
              <a:noFill/>
              <a:miter lim="800000"/>
              <a:headEnd/>
              <a:tailEnd/>
            </a:ln>
          </p:spPr>
          <p:txBody>
            <a:bodyPr vert="horz" wrap="square" lIns="91440" tIns="45720" rIns="91440" bIns="45720" numCol="1" anchor="t" anchorCtr="0" compatLnSpc="1">
              <a:prstTxWarp prst="textNoShape">
                <a:avLst/>
              </a:prstTxWarp>
            </a:bodyPr>
            <a:lstStyle/>
            <a:p>
              <a:endParaRPr lang="sl-SI"/>
            </a:p>
          </p:txBody>
        </p:sp>
        <p:sp>
          <p:nvSpPr>
            <p:cNvPr id="23" name="Freeform 8">
              <a:extLst>
                <a:ext uri="{FF2B5EF4-FFF2-40B4-BE49-F238E27FC236}">
                  <a16:creationId xmlns:a16="http://schemas.microsoft.com/office/drawing/2014/main" id="{5D53C4B3-8136-401F-0E92-C10BC12C3041}"/>
                </a:ext>
              </a:extLst>
            </p:cNvPr>
            <p:cNvSpPr>
              <a:spLocks/>
            </p:cNvSpPr>
            <p:nvPr userDrawn="1"/>
          </p:nvSpPr>
          <p:spPr bwMode="auto">
            <a:xfrm>
              <a:off x="2159" y="59"/>
              <a:ext cx="260" cy="343"/>
            </a:xfrm>
            <a:custGeom>
              <a:avLst/>
              <a:gdLst>
                <a:gd name="T0" fmla="*/ 0 w 260"/>
                <a:gd name="T1" fmla="*/ 61 h 343"/>
                <a:gd name="T2" fmla="*/ 95 w 260"/>
                <a:gd name="T3" fmla="*/ 61 h 343"/>
                <a:gd name="T4" fmla="*/ 95 w 260"/>
                <a:gd name="T5" fmla="*/ 343 h 343"/>
                <a:gd name="T6" fmla="*/ 168 w 260"/>
                <a:gd name="T7" fmla="*/ 343 h 343"/>
                <a:gd name="T8" fmla="*/ 168 w 260"/>
                <a:gd name="T9" fmla="*/ 61 h 343"/>
                <a:gd name="T10" fmla="*/ 260 w 260"/>
                <a:gd name="T11" fmla="*/ 61 h 343"/>
                <a:gd name="T12" fmla="*/ 260 w 260"/>
                <a:gd name="T13" fmla="*/ 0 h 343"/>
                <a:gd name="T14" fmla="*/ 0 w 260"/>
                <a:gd name="T15" fmla="*/ 0 h 343"/>
                <a:gd name="T16" fmla="*/ 0 w 260"/>
                <a:gd name="T17" fmla="*/ 61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0" h="343">
                  <a:moveTo>
                    <a:pt x="0" y="61"/>
                  </a:moveTo>
                  <a:lnTo>
                    <a:pt x="95" y="61"/>
                  </a:lnTo>
                  <a:lnTo>
                    <a:pt x="95" y="343"/>
                  </a:lnTo>
                  <a:lnTo>
                    <a:pt x="168" y="343"/>
                  </a:lnTo>
                  <a:lnTo>
                    <a:pt x="168" y="61"/>
                  </a:lnTo>
                  <a:lnTo>
                    <a:pt x="260" y="61"/>
                  </a:lnTo>
                  <a:lnTo>
                    <a:pt x="260" y="0"/>
                  </a:lnTo>
                  <a:lnTo>
                    <a:pt x="0" y="0"/>
                  </a:lnTo>
                  <a:lnTo>
                    <a:pt x="0" y="61"/>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25" name="Freeform 9">
              <a:extLst>
                <a:ext uri="{FF2B5EF4-FFF2-40B4-BE49-F238E27FC236}">
                  <a16:creationId xmlns:a16="http://schemas.microsoft.com/office/drawing/2014/main" id="{42341698-9C42-3EF2-A124-BBC42C6D797F}"/>
                </a:ext>
              </a:extLst>
            </p:cNvPr>
            <p:cNvSpPr>
              <a:spLocks/>
            </p:cNvSpPr>
            <p:nvPr userDrawn="1"/>
          </p:nvSpPr>
          <p:spPr bwMode="auto">
            <a:xfrm>
              <a:off x="2443" y="59"/>
              <a:ext cx="226" cy="343"/>
            </a:xfrm>
            <a:custGeom>
              <a:avLst/>
              <a:gdLst>
                <a:gd name="T0" fmla="*/ 73 w 226"/>
                <a:gd name="T1" fmla="*/ 199 h 343"/>
                <a:gd name="T2" fmla="*/ 197 w 226"/>
                <a:gd name="T3" fmla="*/ 199 h 343"/>
                <a:gd name="T4" fmla="*/ 197 w 226"/>
                <a:gd name="T5" fmla="*/ 140 h 343"/>
                <a:gd name="T6" fmla="*/ 73 w 226"/>
                <a:gd name="T7" fmla="*/ 140 h 343"/>
                <a:gd name="T8" fmla="*/ 73 w 226"/>
                <a:gd name="T9" fmla="*/ 61 h 343"/>
                <a:gd name="T10" fmla="*/ 219 w 226"/>
                <a:gd name="T11" fmla="*/ 61 h 343"/>
                <a:gd name="T12" fmla="*/ 219 w 226"/>
                <a:gd name="T13" fmla="*/ 0 h 343"/>
                <a:gd name="T14" fmla="*/ 0 w 226"/>
                <a:gd name="T15" fmla="*/ 0 h 343"/>
                <a:gd name="T16" fmla="*/ 0 w 226"/>
                <a:gd name="T17" fmla="*/ 343 h 343"/>
                <a:gd name="T18" fmla="*/ 226 w 226"/>
                <a:gd name="T19" fmla="*/ 343 h 343"/>
                <a:gd name="T20" fmla="*/ 226 w 226"/>
                <a:gd name="T21" fmla="*/ 282 h 343"/>
                <a:gd name="T22" fmla="*/ 73 w 226"/>
                <a:gd name="T23" fmla="*/ 282 h 343"/>
                <a:gd name="T24" fmla="*/ 73 w 226"/>
                <a:gd name="T25" fmla="*/ 199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 h="343">
                  <a:moveTo>
                    <a:pt x="73" y="199"/>
                  </a:moveTo>
                  <a:lnTo>
                    <a:pt x="197" y="199"/>
                  </a:lnTo>
                  <a:lnTo>
                    <a:pt x="197" y="140"/>
                  </a:lnTo>
                  <a:lnTo>
                    <a:pt x="73" y="140"/>
                  </a:lnTo>
                  <a:lnTo>
                    <a:pt x="73" y="61"/>
                  </a:lnTo>
                  <a:lnTo>
                    <a:pt x="219" y="61"/>
                  </a:lnTo>
                  <a:lnTo>
                    <a:pt x="219" y="0"/>
                  </a:lnTo>
                  <a:lnTo>
                    <a:pt x="0" y="0"/>
                  </a:lnTo>
                  <a:lnTo>
                    <a:pt x="0" y="343"/>
                  </a:lnTo>
                  <a:lnTo>
                    <a:pt x="226" y="343"/>
                  </a:lnTo>
                  <a:lnTo>
                    <a:pt x="226" y="282"/>
                  </a:lnTo>
                  <a:lnTo>
                    <a:pt x="73" y="282"/>
                  </a:lnTo>
                  <a:lnTo>
                    <a:pt x="73" y="199"/>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26" name="Freeform 10">
              <a:extLst>
                <a:ext uri="{FF2B5EF4-FFF2-40B4-BE49-F238E27FC236}">
                  <a16:creationId xmlns:a16="http://schemas.microsoft.com/office/drawing/2014/main" id="{CC3C2C08-983A-DAE9-AD0E-59282A19D683}"/>
                </a:ext>
              </a:extLst>
            </p:cNvPr>
            <p:cNvSpPr>
              <a:spLocks/>
            </p:cNvSpPr>
            <p:nvPr userDrawn="1"/>
          </p:nvSpPr>
          <p:spPr bwMode="auto">
            <a:xfrm>
              <a:off x="2700" y="59"/>
              <a:ext cx="203" cy="343"/>
            </a:xfrm>
            <a:custGeom>
              <a:avLst/>
              <a:gdLst>
                <a:gd name="T0" fmla="*/ 72 w 203"/>
                <a:gd name="T1" fmla="*/ 282 h 343"/>
                <a:gd name="T2" fmla="*/ 72 w 203"/>
                <a:gd name="T3" fmla="*/ 0 h 343"/>
                <a:gd name="T4" fmla="*/ 0 w 203"/>
                <a:gd name="T5" fmla="*/ 0 h 343"/>
                <a:gd name="T6" fmla="*/ 0 w 203"/>
                <a:gd name="T7" fmla="*/ 343 h 343"/>
                <a:gd name="T8" fmla="*/ 203 w 203"/>
                <a:gd name="T9" fmla="*/ 343 h 343"/>
                <a:gd name="T10" fmla="*/ 203 w 203"/>
                <a:gd name="T11" fmla="*/ 282 h 343"/>
                <a:gd name="T12" fmla="*/ 72 w 203"/>
                <a:gd name="T13" fmla="*/ 282 h 343"/>
              </a:gdLst>
              <a:ahLst/>
              <a:cxnLst>
                <a:cxn ang="0">
                  <a:pos x="T0" y="T1"/>
                </a:cxn>
                <a:cxn ang="0">
                  <a:pos x="T2" y="T3"/>
                </a:cxn>
                <a:cxn ang="0">
                  <a:pos x="T4" y="T5"/>
                </a:cxn>
                <a:cxn ang="0">
                  <a:pos x="T6" y="T7"/>
                </a:cxn>
                <a:cxn ang="0">
                  <a:pos x="T8" y="T9"/>
                </a:cxn>
                <a:cxn ang="0">
                  <a:pos x="T10" y="T11"/>
                </a:cxn>
                <a:cxn ang="0">
                  <a:pos x="T12" y="T13"/>
                </a:cxn>
              </a:cxnLst>
              <a:rect l="0" t="0" r="r" b="b"/>
              <a:pathLst>
                <a:path w="203" h="343">
                  <a:moveTo>
                    <a:pt x="72" y="282"/>
                  </a:moveTo>
                  <a:lnTo>
                    <a:pt x="72" y="0"/>
                  </a:lnTo>
                  <a:lnTo>
                    <a:pt x="0" y="0"/>
                  </a:lnTo>
                  <a:lnTo>
                    <a:pt x="0" y="343"/>
                  </a:lnTo>
                  <a:lnTo>
                    <a:pt x="203" y="343"/>
                  </a:lnTo>
                  <a:lnTo>
                    <a:pt x="203" y="282"/>
                  </a:lnTo>
                  <a:lnTo>
                    <a:pt x="72" y="282"/>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32" name="Freeform 11">
              <a:extLst>
                <a:ext uri="{FF2B5EF4-FFF2-40B4-BE49-F238E27FC236}">
                  <a16:creationId xmlns:a16="http://schemas.microsoft.com/office/drawing/2014/main" id="{85EA910E-ADEB-6192-0CC3-4846606D5A8F}"/>
                </a:ext>
              </a:extLst>
            </p:cNvPr>
            <p:cNvSpPr>
              <a:spLocks/>
            </p:cNvSpPr>
            <p:nvPr userDrawn="1"/>
          </p:nvSpPr>
          <p:spPr bwMode="auto">
            <a:xfrm>
              <a:off x="1026" y="56"/>
              <a:ext cx="276" cy="349"/>
            </a:xfrm>
            <a:custGeom>
              <a:avLst/>
              <a:gdLst>
                <a:gd name="T0" fmla="*/ 2515 w 4608"/>
                <a:gd name="T1" fmla="*/ 2268 h 5808"/>
                <a:gd name="T2" fmla="*/ 1400 w 4608"/>
                <a:gd name="T3" fmla="*/ 1619 h 5808"/>
                <a:gd name="T4" fmla="*/ 2221 w 4608"/>
                <a:gd name="T5" fmla="*/ 1046 h 5808"/>
                <a:gd name="T6" fmla="*/ 3821 w 4608"/>
                <a:gd name="T7" fmla="*/ 1660 h 5808"/>
                <a:gd name="T8" fmla="*/ 4483 w 4608"/>
                <a:gd name="T9" fmla="*/ 784 h 5808"/>
                <a:gd name="T10" fmla="*/ 2304 w 4608"/>
                <a:gd name="T11" fmla="*/ 0 h 5808"/>
                <a:gd name="T12" fmla="*/ 186 w 4608"/>
                <a:gd name="T13" fmla="*/ 1694 h 5808"/>
                <a:gd name="T14" fmla="*/ 2271 w 4608"/>
                <a:gd name="T15" fmla="*/ 3415 h 5808"/>
                <a:gd name="T16" fmla="*/ 3402 w 4608"/>
                <a:gd name="T17" fmla="*/ 4132 h 5808"/>
                <a:gd name="T18" fmla="*/ 2429 w 4608"/>
                <a:gd name="T19" fmla="*/ 4763 h 5808"/>
                <a:gd name="T20" fmla="*/ 655 w 4608"/>
                <a:gd name="T21" fmla="*/ 4004 h 5808"/>
                <a:gd name="T22" fmla="*/ 0 w 4608"/>
                <a:gd name="T23" fmla="*/ 4916 h 5808"/>
                <a:gd name="T24" fmla="*/ 2371 w 4608"/>
                <a:gd name="T25" fmla="*/ 5808 h 5808"/>
                <a:gd name="T26" fmla="*/ 4608 w 4608"/>
                <a:gd name="T27" fmla="*/ 4004 h 5808"/>
                <a:gd name="T28" fmla="*/ 2515 w 4608"/>
                <a:gd name="T29" fmla="*/ 2268 h 5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08" h="5808">
                  <a:moveTo>
                    <a:pt x="2515" y="2268"/>
                  </a:moveTo>
                  <a:cubicBezTo>
                    <a:pt x="1869" y="2115"/>
                    <a:pt x="1400" y="1998"/>
                    <a:pt x="1400" y="1619"/>
                  </a:cubicBezTo>
                  <a:cubicBezTo>
                    <a:pt x="1400" y="1281"/>
                    <a:pt x="1686" y="1046"/>
                    <a:pt x="2221" y="1046"/>
                  </a:cubicBezTo>
                  <a:cubicBezTo>
                    <a:pt x="2765" y="1046"/>
                    <a:pt x="3369" y="1239"/>
                    <a:pt x="3821" y="1660"/>
                  </a:cubicBezTo>
                  <a:lnTo>
                    <a:pt x="4483" y="784"/>
                  </a:lnTo>
                  <a:cubicBezTo>
                    <a:pt x="3929" y="271"/>
                    <a:pt x="3192" y="0"/>
                    <a:pt x="2304" y="0"/>
                  </a:cubicBezTo>
                  <a:cubicBezTo>
                    <a:pt x="990" y="0"/>
                    <a:pt x="186" y="759"/>
                    <a:pt x="186" y="1694"/>
                  </a:cubicBezTo>
                  <a:cubicBezTo>
                    <a:pt x="186" y="2952"/>
                    <a:pt x="1359" y="3203"/>
                    <a:pt x="2271" y="3415"/>
                  </a:cubicBezTo>
                  <a:cubicBezTo>
                    <a:pt x="2917" y="3566"/>
                    <a:pt x="3402" y="3710"/>
                    <a:pt x="3402" y="4132"/>
                  </a:cubicBezTo>
                  <a:cubicBezTo>
                    <a:pt x="3402" y="4450"/>
                    <a:pt x="3084" y="4763"/>
                    <a:pt x="2429" y="4763"/>
                  </a:cubicBezTo>
                  <a:cubicBezTo>
                    <a:pt x="1661" y="4763"/>
                    <a:pt x="1048" y="4417"/>
                    <a:pt x="655" y="4004"/>
                  </a:cubicBezTo>
                  <a:lnTo>
                    <a:pt x="0" y="4916"/>
                  </a:lnTo>
                  <a:cubicBezTo>
                    <a:pt x="530" y="5446"/>
                    <a:pt x="1300" y="5808"/>
                    <a:pt x="2371" y="5808"/>
                  </a:cubicBezTo>
                  <a:cubicBezTo>
                    <a:pt x="3879" y="5808"/>
                    <a:pt x="4608" y="5033"/>
                    <a:pt x="4608" y="4004"/>
                  </a:cubicBezTo>
                  <a:cubicBezTo>
                    <a:pt x="4608" y="2757"/>
                    <a:pt x="3436" y="2478"/>
                    <a:pt x="2515" y="2268"/>
                  </a:cubicBez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33" name="Freeform 12">
              <a:extLst>
                <a:ext uri="{FF2B5EF4-FFF2-40B4-BE49-F238E27FC236}">
                  <a16:creationId xmlns:a16="http://schemas.microsoft.com/office/drawing/2014/main" id="{CB389E43-A93E-C118-B106-9796741BBEC2}"/>
                </a:ext>
              </a:extLst>
            </p:cNvPr>
            <p:cNvSpPr>
              <a:spLocks/>
            </p:cNvSpPr>
            <p:nvPr userDrawn="1"/>
          </p:nvSpPr>
          <p:spPr bwMode="auto">
            <a:xfrm>
              <a:off x="1331" y="59"/>
              <a:ext cx="280" cy="343"/>
            </a:xfrm>
            <a:custGeom>
              <a:avLst/>
              <a:gdLst>
                <a:gd name="T0" fmla="*/ 272 w 280"/>
                <a:gd name="T1" fmla="*/ 0 h 343"/>
                <a:gd name="T2" fmla="*/ 189 w 280"/>
                <a:gd name="T3" fmla="*/ 0 h 343"/>
                <a:gd name="T4" fmla="*/ 73 w 280"/>
                <a:gd name="T5" fmla="*/ 159 h 343"/>
                <a:gd name="T6" fmla="*/ 73 w 280"/>
                <a:gd name="T7" fmla="*/ 0 h 343"/>
                <a:gd name="T8" fmla="*/ 72 w 280"/>
                <a:gd name="T9" fmla="*/ 0 h 343"/>
                <a:gd name="T10" fmla="*/ 72 w 280"/>
                <a:gd name="T11" fmla="*/ 0 h 343"/>
                <a:gd name="T12" fmla="*/ 0 w 280"/>
                <a:gd name="T13" fmla="*/ 0 h 343"/>
                <a:gd name="T14" fmla="*/ 0 w 280"/>
                <a:gd name="T15" fmla="*/ 0 h 343"/>
                <a:gd name="T16" fmla="*/ 0 w 280"/>
                <a:gd name="T17" fmla="*/ 343 h 343"/>
                <a:gd name="T18" fmla="*/ 72 w 280"/>
                <a:gd name="T19" fmla="*/ 343 h 343"/>
                <a:gd name="T20" fmla="*/ 73 w 280"/>
                <a:gd name="T21" fmla="*/ 343 h 343"/>
                <a:gd name="T22" fmla="*/ 73 w 280"/>
                <a:gd name="T23" fmla="*/ 182 h 343"/>
                <a:gd name="T24" fmla="*/ 195 w 280"/>
                <a:gd name="T25" fmla="*/ 343 h 343"/>
                <a:gd name="T26" fmla="*/ 280 w 280"/>
                <a:gd name="T27" fmla="*/ 343 h 343"/>
                <a:gd name="T28" fmla="*/ 146 w 280"/>
                <a:gd name="T29" fmla="*/ 169 h 343"/>
                <a:gd name="T30" fmla="*/ 272 w 280"/>
                <a:gd name="T31"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0" h="343">
                  <a:moveTo>
                    <a:pt x="272" y="0"/>
                  </a:moveTo>
                  <a:lnTo>
                    <a:pt x="189" y="0"/>
                  </a:lnTo>
                  <a:lnTo>
                    <a:pt x="73" y="159"/>
                  </a:lnTo>
                  <a:lnTo>
                    <a:pt x="73" y="0"/>
                  </a:lnTo>
                  <a:lnTo>
                    <a:pt x="72" y="0"/>
                  </a:lnTo>
                  <a:lnTo>
                    <a:pt x="72" y="0"/>
                  </a:lnTo>
                  <a:lnTo>
                    <a:pt x="0" y="0"/>
                  </a:lnTo>
                  <a:lnTo>
                    <a:pt x="0" y="0"/>
                  </a:lnTo>
                  <a:lnTo>
                    <a:pt x="0" y="343"/>
                  </a:lnTo>
                  <a:lnTo>
                    <a:pt x="72" y="343"/>
                  </a:lnTo>
                  <a:lnTo>
                    <a:pt x="73" y="343"/>
                  </a:lnTo>
                  <a:lnTo>
                    <a:pt x="73" y="182"/>
                  </a:lnTo>
                  <a:lnTo>
                    <a:pt x="195" y="343"/>
                  </a:lnTo>
                  <a:lnTo>
                    <a:pt x="280" y="343"/>
                  </a:lnTo>
                  <a:lnTo>
                    <a:pt x="146" y="169"/>
                  </a:lnTo>
                  <a:lnTo>
                    <a:pt x="272" y="0"/>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43" name="Freeform 13">
              <a:extLst>
                <a:ext uri="{FF2B5EF4-FFF2-40B4-BE49-F238E27FC236}">
                  <a16:creationId xmlns:a16="http://schemas.microsoft.com/office/drawing/2014/main" id="{562A7108-FD74-FE2C-4C9D-6459CF33D53A}"/>
                </a:ext>
              </a:extLst>
            </p:cNvPr>
            <p:cNvSpPr>
              <a:spLocks/>
            </p:cNvSpPr>
            <p:nvPr userDrawn="1"/>
          </p:nvSpPr>
          <p:spPr bwMode="auto">
            <a:xfrm>
              <a:off x="1631" y="57"/>
              <a:ext cx="595" cy="345"/>
            </a:xfrm>
            <a:custGeom>
              <a:avLst/>
              <a:gdLst>
                <a:gd name="T0" fmla="*/ 2230 w 4960"/>
                <a:gd name="T1" fmla="*/ 2465 h 2872"/>
                <a:gd name="T2" fmla="*/ 1699 w 4960"/>
                <a:gd name="T3" fmla="*/ 1751 h 2872"/>
                <a:gd name="T4" fmla="*/ 2196 w 4960"/>
                <a:gd name="T5" fmla="*/ 957 h 2872"/>
                <a:gd name="T6" fmla="*/ 1101 w 4960"/>
                <a:gd name="T7" fmla="*/ 17 h 2872"/>
                <a:gd name="T8" fmla="*/ 607 w 4960"/>
                <a:gd name="T9" fmla="*/ 17 h 2872"/>
                <a:gd name="T10" fmla="*/ 607 w 4960"/>
                <a:gd name="T11" fmla="*/ 17 h 2872"/>
                <a:gd name="T12" fmla="*/ 0 w 4960"/>
                <a:gd name="T13" fmla="*/ 17 h 2872"/>
                <a:gd name="T14" fmla="*/ 0 w 4960"/>
                <a:gd name="T15" fmla="*/ 17 h 2872"/>
                <a:gd name="T16" fmla="*/ 0 w 4960"/>
                <a:gd name="T17" fmla="*/ 2872 h 2872"/>
                <a:gd name="T18" fmla="*/ 0 w 4960"/>
                <a:gd name="T19" fmla="*/ 2872 h 2872"/>
                <a:gd name="T20" fmla="*/ 607 w 4960"/>
                <a:gd name="T21" fmla="*/ 2872 h 2872"/>
                <a:gd name="T22" fmla="*/ 607 w 4960"/>
                <a:gd name="T23" fmla="*/ 529 h 2872"/>
                <a:gd name="T24" fmla="*/ 1117 w 4960"/>
                <a:gd name="T25" fmla="*/ 529 h 2872"/>
                <a:gd name="T26" fmla="*/ 1611 w 4960"/>
                <a:gd name="T27" fmla="*/ 957 h 2872"/>
                <a:gd name="T28" fmla="*/ 1133 w 4960"/>
                <a:gd name="T29" fmla="*/ 1415 h 2872"/>
                <a:gd name="T30" fmla="*/ 776 w 4960"/>
                <a:gd name="T31" fmla="*/ 1415 h 2872"/>
                <a:gd name="T32" fmla="*/ 1834 w 4960"/>
                <a:gd name="T33" fmla="*/ 2872 h 2872"/>
                <a:gd name="T34" fmla="*/ 2140 w 4960"/>
                <a:gd name="T35" fmla="*/ 2872 h 2872"/>
                <a:gd name="T36" fmla="*/ 2140 w 4960"/>
                <a:gd name="T37" fmla="*/ 2872 h 2872"/>
                <a:gd name="T38" fmla="*/ 2661 w 4960"/>
                <a:gd name="T39" fmla="*/ 2872 h 2872"/>
                <a:gd name="T40" fmla="*/ 3498 w 4960"/>
                <a:gd name="T41" fmla="*/ 1267 h 2872"/>
                <a:gd name="T42" fmla="*/ 4336 w 4960"/>
                <a:gd name="T43" fmla="*/ 2872 h 2872"/>
                <a:gd name="T44" fmla="*/ 4960 w 4960"/>
                <a:gd name="T45" fmla="*/ 2872 h 2872"/>
                <a:gd name="T46" fmla="*/ 3497 w 4960"/>
                <a:gd name="T47" fmla="*/ 0 h 2872"/>
                <a:gd name="T48" fmla="*/ 2230 w 4960"/>
                <a:gd name="T49" fmla="*/ 2465 h 2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960" h="2872">
                  <a:moveTo>
                    <a:pt x="2230" y="2465"/>
                  </a:moveTo>
                  <a:lnTo>
                    <a:pt x="1699" y="1751"/>
                  </a:lnTo>
                  <a:cubicBezTo>
                    <a:pt x="1984" y="1621"/>
                    <a:pt x="2196" y="1354"/>
                    <a:pt x="2196" y="957"/>
                  </a:cubicBezTo>
                  <a:cubicBezTo>
                    <a:pt x="2196" y="346"/>
                    <a:pt x="1759" y="17"/>
                    <a:pt x="1101" y="17"/>
                  </a:cubicBezTo>
                  <a:lnTo>
                    <a:pt x="607" y="17"/>
                  </a:lnTo>
                  <a:lnTo>
                    <a:pt x="607" y="17"/>
                  </a:lnTo>
                  <a:lnTo>
                    <a:pt x="0" y="17"/>
                  </a:lnTo>
                  <a:lnTo>
                    <a:pt x="0" y="17"/>
                  </a:lnTo>
                  <a:lnTo>
                    <a:pt x="0" y="2872"/>
                  </a:lnTo>
                  <a:lnTo>
                    <a:pt x="0" y="2872"/>
                  </a:lnTo>
                  <a:lnTo>
                    <a:pt x="607" y="2872"/>
                  </a:lnTo>
                  <a:lnTo>
                    <a:pt x="607" y="529"/>
                  </a:lnTo>
                  <a:lnTo>
                    <a:pt x="1117" y="529"/>
                  </a:lnTo>
                  <a:cubicBezTo>
                    <a:pt x="1393" y="529"/>
                    <a:pt x="1611" y="671"/>
                    <a:pt x="1611" y="957"/>
                  </a:cubicBezTo>
                  <a:cubicBezTo>
                    <a:pt x="1611" y="1247"/>
                    <a:pt x="1400" y="1415"/>
                    <a:pt x="1133" y="1415"/>
                  </a:cubicBezTo>
                  <a:lnTo>
                    <a:pt x="776" y="1415"/>
                  </a:lnTo>
                  <a:lnTo>
                    <a:pt x="1834" y="2872"/>
                  </a:lnTo>
                  <a:lnTo>
                    <a:pt x="2140" y="2872"/>
                  </a:lnTo>
                  <a:lnTo>
                    <a:pt x="2140" y="2872"/>
                  </a:lnTo>
                  <a:lnTo>
                    <a:pt x="2661" y="2872"/>
                  </a:lnTo>
                  <a:lnTo>
                    <a:pt x="3498" y="1267"/>
                  </a:lnTo>
                  <a:lnTo>
                    <a:pt x="4336" y="2872"/>
                  </a:lnTo>
                  <a:lnTo>
                    <a:pt x="4960" y="2872"/>
                  </a:lnTo>
                  <a:lnTo>
                    <a:pt x="3497" y="0"/>
                  </a:lnTo>
                  <a:lnTo>
                    <a:pt x="2230" y="2465"/>
                  </a:ln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grpSp>
    </p:spTree>
    <p:extLst>
      <p:ext uri="{BB962C8B-B14F-4D97-AF65-F5344CB8AC3E}">
        <p14:creationId xmlns:p14="http://schemas.microsoft.com/office/powerpoint/2010/main" val="4130491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Business Card (Three Cards)">
    <p:spTree>
      <p:nvGrpSpPr>
        <p:cNvPr id="1" name=""/>
        <p:cNvGrpSpPr/>
        <p:nvPr/>
      </p:nvGrpSpPr>
      <p:grpSpPr>
        <a:xfrm>
          <a:off x="0" y="0"/>
          <a:ext cx="0" cy="0"/>
          <a:chOff x="0" y="0"/>
          <a:chExt cx="0" cy="0"/>
        </a:xfrm>
      </p:grpSpPr>
      <p:sp>
        <p:nvSpPr>
          <p:cNvPr id="31" name="SlideNumber">
            <a:extLst>
              <a:ext uri="{FF2B5EF4-FFF2-40B4-BE49-F238E27FC236}">
                <a16:creationId xmlns:a16="http://schemas.microsoft.com/office/drawing/2014/main" id="{3BC560C3-67FC-479B-824E-4856CC504B7E}"/>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55" name="Footer">
            <a:extLst>
              <a:ext uri="{FF2B5EF4-FFF2-40B4-BE49-F238E27FC236}">
                <a16:creationId xmlns:a16="http://schemas.microsoft.com/office/drawing/2014/main" id="{40CAD8DA-5253-4FC9-BECD-4BD1C075BCB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4" name="Border 1">
            <a:extLst>
              <a:ext uri="{FF2B5EF4-FFF2-40B4-BE49-F238E27FC236}">
                <a16:creationId xmlns:a16="http://schemas.microsoft.com/office/drawing/2014/main" id="{C36B81EC-59A2-4688-B508-990A24727449}"/>
              </a:ext>
            </a:extLst>
          </p:cNvPr>
          <p:cNvSpPr/>
          <p:nvPr userDrawn="1"/>
        </p:nvSpPr>
        <p:spPr>
          <a:xfrm>
            <a:off x="1139195" y="3152778"/>
            <a:ext cx="3728797" cy="239479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latin typeface="+mn-lt"/>
            </a:endParaRPr>
          </a:p>
        </p:txBody>
      </p:sp>
      <p:sp>
        <p:nvSpPr>
          <p:cNvPr id="16" name="Address 1">
            <a:extLst>
              <a:ext uri="{FF2B5EF4-FFF2-40B4-BE49-F238E27FC236}">
                <a16:creationId xmlns:a16="http://schemas.microsoft.com/office/drawing/2014/main" id="{6279D829-F0CA-4695-A32D-1AFE5E5CA3B4}"/>
              </a:ext>
            </a:extLst>
          </p:cNvPr>
          <p:cNvSpPr>
            <a:spLocks noGrp="1"/>
          </p:cNvSpPr>
          <p:nvPr>
            <p:ph type="body" sz="quarter" idx="30" hasCustomPrompt="1"/>
          </p:nvPr>
        </p:nvSpPr>
        <p:spPr>
          <a:xfrm>
            <a:off x="1369060" y="5222239"/>
            <a:ext cx="3276600" cy="218719"/>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cap="all" baseline="0">
                <a:solidFill>
                  <a:schemeClr val="tx1"/>
                </a:solidFill>
                <a:latin typeface="+mn-lt"/>
              </a:defRPr>
            </a:lvl1pPr>
            <a:lvl2pPr marL="457200" indent="0">
              <a:buFontTx/>
              <a:buNone/>
              <a:defRPr sz="800"/>
            </a:lvl2pPr>
            <a:lvl3pPr marL="914400" indent="0">
              <a:buFontTx/>
              <a:buNone/>
              <a:defRPr sz="800"/>
            </a:lvl3pPr>
            <a:lvl4pPr marL="1371600" indent="0">
              <a:buFontTx/>
              <a:buNone/>
              <a:defRPr sz="800"/>
            </a:lvl4pPr>
            <a:lvl5pPr marL="1828800" indent="0">
              <a:buFontTx/>
              <a:buNone/>
              <a:defRPr sz="800"/>
            </a:lvl5pPr>
          </a:lstStyle>
          <a:p>
            <a:pPr lvl="0"/>
            <a:r>
              <a:rPr lang="en-US"/>
              <a:t>Please insert Company, Address, ZIP Code &amp; City, Mark Company in Blue, Separate with  " | "...</a:t>
            </a:r>
            <a:endParaRPr lang="en-US" dirty="0"/>
          </a:p>
        </p:txBody>
      </p:sp>
      <p:sp>
        <p:nvSpPr>
          <p:cNvPr id="14" name="Url 1">
            <a:extLst>
              <a:ext uri="{FF2B5EF4-FFF2-40B4-BE49-F238E27FC236}">
                <a16:creationId xmlns:a16="http://schemas.microsoft.com/office/drawing/2014/main" id="{C85502DC-FE52-4CF1-A334-382E92268E18}"/>
              </a:ext>
            </a:extLst>
          </p:cNvPr>
          <p:cNvSpPr>
            <a:spLocks noGrp="1"/>
          </p:cNvSpPr>
          <p:nvPr>
            <p:ph type="body" sz="quarter" idx="29" hasCustomPrompt="1"/>
          </p:nvPr>
        </p:nvSpPr>
        <p:spPr>
          <a:xfrm>
            <a:off x="1369060" y="4955540"/>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12" name="Mail 1">
            <a:extLst>
              <a:ext uri="{FF2B5EF4-FFF2-40B4-BE49-F238E27FC236}">
                <a16:creationId xmlns:a16="http://schemas.microsoft.com/office/drawing/2014/main" id="{B31E25D0-F300-4111-B287-BB35D5FA2E37}"/>
              </a:ext>
            </a:extLst>
          </p:cNvPr>
          <p:cNvSpPr>
            <a:spLocks noGrp="1"/>
          </p:cNvSpPr>
          <p:nvPr>
            <p:ph type="body" sz="quarter" idx="28" hasCustomPrompt="1"/>
          </p:nvPr>
        </p:nvSpPr>
        <p:spPr>
          <a:xfrm>
            <a:off x="1369060" y="4820074"/>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10" name="Mobile 1">
            <a:extLst>
              <a:ext uri="{FF2B5EF4-FFF2-40B4-BE49-F238E27FC236}">
                <a16:creationId xmlns:a16="http://schemas.microsoft.com/office/drawing/2014/main" id="{43256AB6-67D3-4B3A-8E07-D09C1CCE6855}"/>
              </a:ext>
            </a:extLst>
          </p:cNvPr>
          <p:cNvSpPr>
            <a:spLocks noGrp="1"/>
          </p:cNvSpPr>
          <p:nvPr>
            <p:ph type="body" sz="quarter" idx="27" hasCustomPrompt="1"/>
          </p:nvPr>
        </p:nvSpPr>
        <p:spPr>
          <a:xfrm>
            <a:off x="1508760" y="4684607"/>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None/>
              <a:defRPr sz="800">
                <a:solidFill>
                  <a:schemeClr val="tx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Please insert Mobile ...</a:t>
            </a:r>
            <a:endParaRPr lang="en-US" dirty="0"/>
          </a:p>
        </p:txBody>
      </p:sp>
      <p:sp>
        <p:nvSpPr>
          <p:cNvPr id="47" name="Mobile Text 1"/>
          <p:cNvSpPr/>
          <p:nvPr/>
        </p:nvSpPr>
        <p:spPr>
          <a:xfrm>
            <a:off x="1368093" y="4684607"/>
            <a:ext cx="126226" cy="12436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M:</a:t>
            </a:r>
          </a:p>
        </p:txBody>
      </p:sp>
      <p:sp>
        <p:nvSpPr>
          <p:cNvPr id="8" name="Phone 1">
            <a:extLst>
              <a:ext uri="{FF2B5EF4-FFF2-40B4-BE49-F238E27FC236}">
                <a16:creationId xmlns:a16="http://schemas.microsoft.com/office/drawing/2014/main" id="{E0129146-006B-4B19-9D42-BB7E1B8BD35E}"/>
              </a:ext>
            </a:extLst>
          </p:cNvPr>
          <p:cNvSpPr>
            <a:spLocks noGrp="1"/>
          </p:cNvSpPr>
          <p:nvPr>
            <p:ph type="body" sz="quarter" idx="26" hasCustomPrompt="1"/>
          </p:nvPr>
        </p:nvSpPr>
        <p:spPr>
          <a:xfrm>
            <a:off x="1508760" y="4549140"/>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49" name="Phone Text 1"/>
          <p:cNvSpPr/>
          <p:nvPr/>
        </p:nvSpPr>
        <p:spPr>
          <a:xfrm>
            <a:off x="1368093" y="4549140"/>
            <a:ext cx="126225" cy="12700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T:</a:t>
            </a:r>
          </a:p>
        </p:txBody>
      </p:sp>
      <p:sp>
        <p:nvSpPr>
          <p:cNvPr id="61" name="Arrow">
            <a:extLst>
              <a:ext uri="{FF2B5EF4-FFF2-40B4-BE49-F238E27FC236}">
                <a16:creationId xmlns:a16="http://schemas.microsoft.com/office/drawing/2014/main" id="{052C9FDA-EF73-4154-BBFA-B15FD5EAD092}"/>
              </a:ext>
            </a:extLst>
          </p:cNvPr>
          <p:cNvSpPr>
            <a:spLocks noChangeAspect="1"/>
          </p:cNvSpPr>
          <p:nvPr userDrawn="1"/>
        </p:nvSpPr>
        <p:spPr>
          <a:xfrm flipV="1">
            <a:off x="1649685" y="4334526"/>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sp>
        <p:nvSpPr>
          <p:cNvPr id="6" name="Function 1">
            <a:extLst>
              <a:ext uri="{FF2B5EF4-FFF2-40B4-BE49-F238E27FC236}">
                <a16:creationId xmlns:a16="http://schemas.microsoft.com/office/drawing/2014/main" id="{492A0789-BBB9-4C36-BBFB-4D744D6F1BA4}"/>
              </a:ext>
            </a:extLst>
          </p:cNvPr>
          <p:cNvSpPr>
            <a:spLocks noGrp="1"/>
          </p:cNvSpPr>
          <p:nvPr>
            <p:ph type="body" sz="quarter" idx="25" hasCustomPrompt="1"/>
          </p:nvPr>
        </p:nvSpPr>
        <p:spPr>
          <a:xfrm>
            <a:off x="1369060" y="4053840"/>
            <a:ext cx="2782253" cy="1651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900" cap="all" baseline="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Function ...</a:t>
            </a:r>
            <a:endParaRPr lang="en-US" dirty="0"/>
          </a:p>
        </p:txBody>
      </p:sp>
      <p:sp>
        <p:nvSpPr>
          <p:cNvPr id="3" name="Name 1">
            <a:extLst>
              <a:ext uri="{FF2B5EF4-FFF2-40B4-BE49-F238E27FC236}">
                <a16:creationId xmlns:a16="http://schemas.microsoft.com/office/drawing/2014/main" id="{8318C25E-B7C4-4C85-927A-65A50CD55608}"/>
              </a:ext>
            </a:extLst>
          </p:cNvPr>
          <p:cNvSpPr>
            <a:spLocks noGrp="1"/>
          </p:cNvSpPr>
          <p:nvPr>
            <p:ph type="body" sz="quarter" idx="24" hasCustomPrompt="1"/>
          </p:nvPr>
        </p:nvSpPr>
        <p:spPr>
          <a:xfrm>
            <a:off x="1369060" y="3799840"/>
            <a:ext cx="2782253"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4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Name ...</a:t>
            </a:r>
            <a:endParaRPr lang="en-US" dirty="0"/>
          </a:p>
        </p:txBody>
      </p:sp>
      <p:sp>
        <p:nvSpPr>
          <p:cNvPr id="52" name="Border 2">
            <a:extLst>
              <a:ext uri="{FF2B5EF4-FFF2-40B4-BE49-F238E27FC236}">
                <a16:creationId xmlns:a16="http://schemas.microsoft.com/office/drawing/2014/main" id="{681CC334-D17B-46FF-9B16-3F4B100344EC}"/>
              </a:ext>
            </a:extLst>
          </p:cNvPr>
          <p:cNvSpPr/>
          <p:nvPr userDrawn="1"/>
        </p:nvSpPr>
        <p:spPr>
          <a:xfrm>
            <a:off x="4235691" y="2594823"/>
            <a:ext cx="3728797" cy="239479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latin typeface="+mn-lt"/>
            </a:endParaRPr>
          </a:p>
        </p:txBody>
      </p:sp>
      <p:sp>
        <p:nvSpPr>
          <p:cNvPr id="27" name="Address 2">
            <a:extLst>
              <a:ext uri="{FF2B5EF4-FFF2-40B4-BE49-F238E27FC236}">
                <a16:creationId xmlns:a16="http://schemas.microsoft.com/office/drawing/2014/main" id="{46E8477B-5822-4783-A232-93313589D4B0}"/>
              </a:ext>
            </a:extLst>
          </p:cNvPr>
          <p:cNvSpPr>
            <a:spLocks noGrp="1"/>
          </p:cNvSpPr>
          <p:nvPr>
            <p:ph type="body" sz="quarter" idx="31" hasCustomPrompt="1"/>
          </p:nvPr>
        </p:nvSpPr>
        <p:spPr>
          <a:xfrm>
            <a:off x="4465556" y="4664284"/>
            <a:ext cx="3276600" cy="218719"/>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cap="all" baseline="0">
                <a:solidFill>
                  <a:schemeClr val="tx1"/>
                </a:solidFill>
                <a:latin typeface="+mn-lt"/>
              </a:defRPr>
            </a:lvl1pPr>
            <a:lvl2pPr marL="457200" indent="0">
              <a:buFontTx/>
              <a:buNone/>
              <a:defRPr sz="800"/>
            </a:lvl2pPr>
            <a:lvl3pPr marL="914400" indent="0">
              <a:buFontTx/>
              <a:buNone/>
              <a:defRPr sz="800"/>
            </a:lvl3pPr>
            <a:lvl4pPr marL="1371600" indent="0">
              <a:buFontTx/>
              <a:buNone/>
              <a:defRPr sz="800"/>
            </a:lvl4pPr>
            <a:lvl5pPr marL="1828800" indent="0">
              <a:buFontTx/>
              <a:buNone/>
              <a:defRPr sz="800"/>
            </a:lvl5pPr>
          </a:lstStyle>
          <a:p>
            <a:pPr lvl="0"/>
            <a:r>
              <a:rPr lang="en-US"/>
              <a:t>Please insert Company, Address, ZIP Code &amp; City, Mark Company in Blue, Separate with  " | "...</a:t>
            </a:r>
            <a:endParaRPr lang="en-US" dirty="0"/>
          </a:p>
        </p:txBody>
      </p:sp>
      <p:sp>
        <p:nvSpPr>
          <p:cNvPr id="28" name="Url 2">
            <a:extLst>
              <a:ext uri="{FF2B5EF4-FFF2-40B4-BE49-F238E27FC236}">
                <a16:creationId xmlns:a16="http://schemas.microsoft.com/office/drawing/2014/main" id="{C3533A5A-BD7F-4049-816E-3D6E7838EF2E}"/>
              </a:ext>
            </a:extLst>
          </p:cNvPr>
          <p:cNvSpPr>
            <a:spLocks noGrp="1"/>
          </p:cNvSpPr>
          <p:nvPr>
            <p:ph type="body" sz="quarter" idx="32" hasCustomPrompt="1"/>
          </p:nvPr>
        </p:nvSpPr>
        <p:spPr>
          <a:xfrm>
            <a:off x="4465556" y="4397585"/>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29" name="Mail 2">
            <a:extLst>
              <a:ext uri="{FF2B5EF4-FFF2-40B4-BE49-F238E27FC236}">
                <a16:creationId xmlns:a16="http://schemas.microsoft.com/office/drawing/2014/main" id="{60F7D458-658D-47A0-BC44-7EDF787D4F75}"/>
              </a:ext>
            </a:extLst>
          </p:cNvPr>
          <p:cNvSpPr>
            <a:spLocks noGrp="1"/>
          </p:cNvSpPr>
          <p:nvPr>
            <p:ph type="body" sz="quarter" idx="33" hasCustomPrompt="1"/>
          </p:nvPr>
        </p:nvSpPr>
        <p:spPr>
          <a:xfrm>
            <a:off x="4465556" y="4262119"/>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30" name="Mobile 2">
            <a:extLst>
              <a:ext uri="{FF2B5EF4-FFF2-40B4-BE49-F238E27FC236}">
                <a16:creationId xmlns:a16="http://schemas.microsoft.com/office/drawing/2014/main" id="{87DBAFCE-DB66-4869-A984-4629B3A7515B}"/>
              </a:ext>
            </a:extLst>
          </p:cNvPr>
          <p:cNvSpPr>
            <a:spLocks noGrp="1"/>
          </p:cNvSpPr>
          <p:nvPr>
            <p:ph type="body" sz="quarter" idx="34" hasCustomPrompt="1"/>
          </p:nvPr>
        </p:nvSpPr>
        <p:spPr>
          <a:xfrm>
            <a:off x="4605256" y="4126652"/>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None/>
              <a:defRPr sz="800">
                <a:solidFill>
                  <a:schemeClr val="tx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Please insert Mobile ...</a:t>
            </a:r>
            <a:endParaRPr lang="en-US" dirty="0"/>
          </a:p>
        </p:txBody>
      </p:sp>
      <p:sp>
        <p:nvSpPr>
          <p:cNvPr id="35" name="Mobile Text 2">
            <a:extLst>
              <a:ext uri="{FF2B5EF4-FFF2-40B4-BE49-F238E27FC236}">
                <a16:creationId xmlns:a16="http://schemas.microsoft.com/office/drawing/2014/main" id="{8B56B7B4-97B6-4929-9D42-5F579EB4DE4C}"/>
              </a:ext>
            </a:extLst>
          </p:cNvPr>
          <p:cNvSpPr/>
          <p:nvPr userDrawn="1"/>
        </p:nvSpPr>
        <p:spPr>
          <a:xfrm>
            <a:off x="4465556" y="4126652"/>
            <a:ext cx="126226" cy="12436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M:</a:t>
            </a:r>
          </a:p>
        </p:txBody>
      </p:sp>
      <p:sp>
        <p:nvSpPr>
          <p:cNvPr id="37" name="Phone 2">
            <a:extLst>
              <a:ext uri="{FF2B5EF4-FFF2-40B4-BE49-F238E27FC236}">
                <a16:creationId xmlns:a16="http://schemas.microsoft.com/office/drawing/2014/main" id="{C3797262-13D8-4BA6-B794-5994BB4DAF60}"/>
              </a:ext>
            </a:extLst>
          </p:cNvPr>
          <p:cNvSpPr>
            <a:spLocks noGrp="1"/>
          </p:cNvSpPr>
          <p:nvPr>
            <p:ph type="body" sz="quarter" idx="35" hasCustomPrompt="1"/>
          </p:nvPr>
        </p:nvSpPr>
        <p:spPr>
          <a:xfrm>
            <a:off x="4605256" y="3991185"/>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38" name="Phone Text 2">
            <a:extLst>
              <a:ext uri="{FF2B5EF4-FFF2-40B4-BE49-F238E27FC236}">
                <a16:creationId xmlns:a16="http://schemas.microsoft.com/office/drawing/2014/main" id="{B0E37274-C820-4989-B87E-AE7FBCD34BD4}"/>
              </a:ext>
            </a:extLst>
          </p:cNvPr>
          <p:cNvSpPr/>
          <p:nvPr userDrawn="1"/>
        </p:nvSpPr>
        <p:spPr>
          <a:xfrm>
            <a:off x="4465556" y="3991185"/>
            <a:ext cx="126225" cy="12700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T:</a:t>
            </a:r>
          </a:p>
        </p:txBody>
      </p:sp>
      <p:grpSp>
        <p:nvGrpSpPr>
          <p:cNvPr id="39" name="ArrowAndLineCard 2">
            <a:extLst>
              <a:ext uri="{FF2B5EF4-FFF2-40B4-BE49-F238E27FC236}">
                <a16:creationId xmlns:a16="http://schemas.microsoft.com/office/drawing/2014/main" id="{E3AFAAFA-DAB3-4F04-AC1A-DC0CD9A2B46A}"/>
              </a:ext>
            </a:extLst>
          </p:cNvPr>
          <p:cNvGrpSpPr/>
          <p:nvPr userDrawn="1"/>
        </p:nvGrpSpPr>
        <p:grpSpPr>
          <a:xfrm>
            <a:off x="4458181" y="3668571"/>
            <a:ext cx="720000" cy="216000"/>
            <a:chOff x="720000" y="1476000"/>
            <a:chExt cx="720000" cy="216000"/>
          </a:xfrm>
        </p:grpSpPr>
        <p:cxnSp>
          <p:nvCxnSpPr>
            <p:cNvPr id="42" name="Line">
              <a:extLst>
                <a:ext uri="{FF2B5EF4-FFF2-40B4-BE49-F238E27FC236}">
                  <a16:creationId xmlns:a16="http://schemas.microsoft.com/office/drawing/2014/main" id="{E0FD1373-33D3-467C-892E-D9A69615FAD3}"/>
                </a:ext>
              </a:extLst>
            </p:cNvPr>
            <p:cNvCxnSpPr/>
            <p:nvPr userDrawn="1"/>
          </p:nvCxnSpPr>
          <p:spPr>
            <a:xfrm>
              <a:off x="720000" y="1476000"/>
              <a:ext cx="720000" cy="0"/>
            </a:xfrm>
            <a:prstGeom prst="line">
              <a:avLst/>
            </a:prstGeom>
            <a:ln w="6350">
              <a:solidFill>
                <a:srgbClr val="58585A"/>
              </a:solidFill>
            </a:ln>
          </p:spPr>
          <p:style>
            <a:lnRef idx="1">
              <a:schemeClr val="accent1"/>
            </a:lnRef>
            <a:fillRef idx="0">
              <a:schemeClr val="accent1"/>
            </a:fillRef>
            <a:effectRef idx="0">
              <a:schemeClr val="accent1"/>
            </a:effectRef>
            <a:fontRef idx="minor">
              <a:schemeClr val="tx1"/>
            </a:fontRef>
          </p:style>
        </p:cxnSp>
        <p:sp>
          <p:nvSpPr>
            <p:cNvPr id="45" name="Arrow">
              <a:extLst>
                <a:ext uri="{FF2B5EF4-FFF2-40B4-BE49-F238E27FC236}">
                  <a16:creationId xmlns:a16="http://schemas.microsoft.com/office/drawing/2014/main" id="{68968019-C6EE-48D8-AA62-666FF5FFBF03}"/>
                </a:ext>
              </a:extLst>
            </p:cNvPr>
            <p:cNvSpPr>
              <a:spLocks noChangeAspect="1"/>
            </p:cNvSpPr>
            <p:nvPr userDrawn="1"/>
          </p:nvSpPr>
          <p:spPr>
            <a:xfrm flipV="1">
              <a:off x="1008000" y="15840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grpSp>
      <p:sp>
        <p:nvSpPr>
          <p:cNvPr id="46" name="Function 2">
            <a:extLst>
              <a:ext uri="{FF2B5EF4-FFF2-40B4-BE49-F238E27FC236}">
                <a16:creationId xmlns:a16="http://schemas.microsoft.com/office/drawing/2014/main" id="{7829FAF3-CA08-4411-9B5C-63C65D35D520}"/>
              </a:ext>
            </a:extLst>
          </p:cNvPr>
          <p:cNvSpPr>
            <a:spLocks noGrp="1"/>
          </p:cNvSpPr>
          <p:nvPr>
            <p:ph type="body" sz="quarter" idx="36" hasCustomPrompt="1"/>
          </p:nvPr>
        </p:nvSpPr>
        <p:spPr>
          <a:xfrm>
            <a:off x="4465556" y="3495885"/>
            <a:ext cx="2781300" cy="1651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900" cap="all" baseline="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Function ...</a:t>
            </a:r>
            <a:endParaRPr lang="en-US" dirty="0"/>
          </a:p>
        </p:txBody>
      </p:sp>
      <p:sp>
        <p:nvSpPr>
          <p:cNvPr id="48" name="Name 2">
            <a:extLst>
              <a:ext uri="{FF2B5EF4-FFF2-40B4-BE49-F238E27FC236}">
                <a16:creationId xmlns:a16="http://schemas.microsoft.com/office/drawing/2014/main" id="{F3F1EE16-6B31-4C86-BCA0-759CFBA251BA}"/>
              </a:ext>
            </a:extLst>
          </p:cNvPr>
          <p:cNvSpPr>
            <a:spLocks noGrp="1"/>
          </p:cNvSpPr>
          <p:nvPr>
            <p:ph type="body" sz="quarter" idx="37" hasCustomPrompt="1"/>
          </p:nvPr>
        </p:nvSpPr>
        <p:spPr>
          <a:xfrm>
            <a:off x="4465556" y="3241885"/>
            <a:ext cx="2781300"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4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Name ...</a:t>
            </a:r>
            <a:endParaRPr lang="en-US" dirty="0"/>
          </a:p>
        </p:txBody>
      </p:sp>
      <p:sp>
        <p:nvSpPr>
          <p:cNvPr id="67" name="Border 3">
            <a:extLst>
              <a:ext uri="{FF2B5EF4-FFF2-40B4-BE49-F238E27FC236}">
                <a16:creationId xmlns:a16="http://schemas.microsoft.com/office/drawing/2014/main" id="{65D42299-1326-4B8B-8579-FEA366EFD0DE}"/>
              </a:ext>
            </a:extLst>
          </p:cNvPr>
          <p:cNvSpPr/>
          <p:nvPr userDrawn="1"/>
        </p:nvSpPr>
        <p:spPr>
          <a:xfrm>
            <a:off x="7336590" y="2023858"/>
            <a:ext cx="3728797" cy="239479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latin typeface="+mn-lt"/>
            </a:endParaRPr>
          </a:p>
        </p:txBody>
      </p:sp>
      <p:sp>
        <p:nvSpPr>
          <p:cNvPr id="43" name="Address 3">
            <a:extLst>
              <a:ext uri="{FF2B5EF4-FFF2-40B4-BE49-F238E27FC236}">
                <a16:creationId xmlns:a16="http://schemas.microsoft.com/office/drawing/2014/main" id="{E21B78EA-2ECD-4F7E-96B4-984CBEAB7FA9}"/>
              </a:ext>
            </a:extLst>
          </p:cNvPr>
          <p:cNvSpPr>
            <a:spLocks noGrp="1"/>
          </p:cNvSpPr>
          <p:nvPr>
            <p:ph type="body" sz="quarter" idx="38" hasCustomPrompt="1"/>
          </p:nvPr>
        </p:nvSpPr>
        <p:spPr>
          <a:xfrm>
            <a:off x="7566455" y="4093319"/>
            <a:ext cx="3276600" cy="218719"/>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cap="all" baseline="0">
                <a:solidFill>
                  <a:schemeClr val="tx1"/>
                </a:solidFill>
                <a:latin typeface="+mn-lt"/>
              </a:defRPr>
            </a:lvl1pPr>
            <a:lvl2pPr marL="457200" indent="0">
              <a:buFontTx/>
              <a:buNone/>
              <a:defRPr sz="800"/>
            </a:lvl2pPr>
            <a:lvl3pPr marL="914400" indent="0">
              <a:buFontTx/>
              <a:buNone/>
              <a:defRPr sz="800"/>
            </a:lvl3pPr>
            <a:lvl4pPr marL="1371600" indent="0">
              <a:buFontTx/>
              <a:buNone/>
              <a:defRPr sz="800"/>
            </a:lvl4pPr>
            <a:lvl5pPr marL="1828800" indent="0">
              <a:buFontTx/>
              <a:buNone/>
              <a:defRPr sz="800"/>
            </a:lvl5pPr>
          </a:lstStyle>
          <a:p>
            <a:pPr lvl="0"/>
            <a:r>
              <a:rPr lang="en-US"/>
              <a:t>Please insert Company, Address, ZIP Code &amp; City, Mark Company in Blue, Separate with  " | "...</a:t>
            </a:r>
            <a:endParaRPr lang="en-US" dirty="0"/>
          </a:p>
        </p:txBody>
      </p:sp>
      <p:sp>
        <p:nvSpPr>
          <p:cNvPr id="44" name="Url 3">
            <a:extLst>
              <a:ext uri="{FF2B5EF4-FFF2-40B4-BE49-F238E27FC236}">
                <a16:creationId xmlns:a16="http://schemas.microsoft.com/office/drawing/2014/main" id="{27F058F8-A176-4AA5-B717-16F540C64AED}"/>
              </a:ext>
            </a:extLst>
          </p:cNvPr>
          <p:cNvSpPr>
            <a:spLocks noGrp="1"/>
          </p:cNvSpPr>
          <p:nvPr>
            <p:ph type="body" sz="quarter" idx="39" hasCustomPrompt="1"/>
          </p:nvPr>
        </p:nvSpPr>
        <p:spPr>
          <a:xfrm>
            <a:off x="7566455" y="3826620"/>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50" name="Mail 3">
            <a:extLst>
              <a:ext uri="{FF2B5EF4-FFF2-40B4-BE49-F238E27FC236}">
                <a16:creationId xmlns:a16="http://schemas.microsoft.com/office/drawing/2014/main" id="{8D2827A8-13FC-4918-B017-21C52B70ADE9}"/>
              </a:ext>
            </a:extLst>
          </p:cNvPr>
          <p:cNvSpPr>
            <a:spLocks noGrp="1"/>
          </p:cNvSpPr>
          <p:nvPr>
            <p:ph type="body" sz="quarter" idx="40" hasCustomPrompt="1"/>
          </p:nvPr>
        </p:nvSpPr>
        <p:spPr>
          <a:xfrm>
            <a:off x="7566455" y="3691154"/>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53" name="Mobile 3">
            <a:extLst>
              <a:ext uri="{FF2B5EF4-FFF2-40B4-BE49-F238E27FC236}">
                <a16:creationId xmlns:a16="http://schemas.microsoft.com/office/drawing/2014/main" id="{B82CC295-CF17-4707-AC91-5E95F019010B}"/>
              </a:ext>
            </a:extLst>
          </p:cNvPr>
          <p:cNvSpPr>
            <a:spLocks noGrp="1"/>
          </p:cNvSpPr>
          <p:nvPr>
            <p:ph type="body" sz="quarter" idx="41" hasCustomPrompt="1"/>
          </p:nvPr>
        </p:nvSpPr>
        <p:spPr>
          <a:xfrm>
            <a:off x="7706155" y="3555687"/>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None/>
              <a:defRPr sz="800">
                <a:solidFill>
                  <a:schemeClr val="tx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Please insert Mobile ...</a:t>
            </a:r>
            <a:endParaRPr lang="en-US" dirty="0"/>
          </a:p>
        </p:txBody>
      </p:sp>
      <p:sp>
        <p:nvSpPr>
          <p:cNvPr id="54" name="Mobile Text 3">
            <a:extLst>
              <a:ext uri="{FF2B5EF4-FFF2-40B4-BE49-F238E27FC236}">
                <a16:creationId xmlns:a16="http://schemas.microsoft.com/office/drawing/2014/main" id="{77C61FE7-178D-44F2-899A-0431B270859D}"/>
              </a:ext>
            </a:extLst>
          </p:cNvPr>
          <p:cNvSpPr/>
          <p:nvPr userDrawn="1"/>
        </p:nvSpPr>
        <p:spPr>
          <a:xfrm>
            <a:off x="7565488" y="3555687"/>
            <a:ext cx="126226" cy="12436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M:</a:t>
            </a:r>
          </a:p>
        </p:txBody>
      </p:sp>
      <p:sp>
        <p:nvSpPr>
          <p:cNvPr id="56" name="Phone 3">
            <a:extLst>
              <a:ext uri="{FF2B5EF4-FFF2-40B4-BE49-F238E27FC236}">
                <a16:creationId xmlns:a16="http://schemas.microsoft.com/office/drawing/2014/main" id="{013930EF-3AD7-4897-BEB5-4571363589AB}"/>
              </a:ext>
            </a:extLst>
          </p:cNvPr>
          <p:cNvSpPr>
            <a:spLocks noGrp="1"/>
          </p:cNvSpPr>
          <p:nvPr>
            <p:ph type="body" sz="quarter" idx="42" hasCustomPrompt="1"/>
          </p:nvPr>
        </p:nvSpPr>
        <p:spPr>
          <a:xfrm>
            <a:off x="7706155" y="3420220"/>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57" name="Phone Text 3">
            <a:extLst>
              <a:ext uri="{FF2B5EF4-FFF2-40B4-BE49-F238E27FC236}">
                <a16:creationId xmlns:a16="http://schemas.microsoft.com/office/drawing/2014/main" id="{76C2743B-950F-42D0-A7A5-83C186AFCD68}"/>
              </a:ext>
            </a:extLst>
          </p:cNvPr>
          <p:cNvSpPr/>
          <p:nvPr userDrawn="1"/>
        </p:nvSpPr>
        <p:spPr>
          <a:xfrm>
            <a:off x="7565488" y="3420220"/>
            <a:ext cx="126225" cy="12700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T:</a:t>
            </a:r>
          </a:p>
        </p:txBody>
      </p:sp>
      <p:sp>
        <p:nvSpPr>
          <p:cNvPr id="63" name="Arrow">
            <a:extLst>
              <a:ext uri="{FF2B5EF4-FFF2-40B4-BE49-F238E27FC236}">
                <a16:creationId xmlns:a16="http://schemas.microsoft.com/office/drawing/2014/main" id="{2EAB5B93-8E50-4A55-9604-865E57386CC3}"/>
              </a:ext>
            </a:extLst>
          </p:cNvPr>
          <p:cNvSpPr>
            <a:spLocks noChangeAspect="1"/>
          </p:cNvSpPr>
          <p:nvPr userDrawn="1"/>
        </p:nvSpPr>
        <p:spPr>
          <a:xfrm flipV="1">
            <a:off x="7847080" y="3205606"/>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sp>
        <p:nvSpPr>
          <p:cNvPr id="64" name="Function 3">
            <a:extLst>
              <a:ext uri="{FF2B5EF4-FFF2-40B4-BE49-F238E27FC236}">
                <a16:creationId xmlns:a16="http://schemas.microsoft.com/office/drawing/2014/main" id="{FC414BB6-C342-466C-9151-3160E7D2339C}"/>
              </a:ext>
            </a:extLst>
          </p:cNvPr>
          <p:cNvSpPr>
            <a:spLocks noGrp="1"/>
          </p:cNvSpPr>
          <p:nvPr>
            <p:ph type="body" sz="quarter" idx="43" hasCustomPrompt="1"/>
          </p:nvPr>
        </p:nvSpPr>
        <p:spPr>
          <a:xfrm>
            <a:off x="7566455" y="2924920"/>
            <a:ext cx="2781300" cy="1651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900" cap="all" baseline="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Function ...</a:t>
            </a:r>
            <a:endParaRPr lang="en-US" dirty="0"/>
          </a:p>
        </p:txBody>
      </p:sp>
      <p:sp>
        <p:nvSpPr>
          <p:cNvPr id="65" name="Name 3">
            <a:extLst>
              <a:ext uri="{FF2B5EF4-FFF2-40B4-BE49-F238E27FC236}">
                <a16:creationId xmlns:a16="http://schemas.microsoft.com/office/drawing/2014/main" id="{3A7977D5-A617-4929-9576-361DFBD1D871}"/>
              </a:ext>
            </a:extLst>
          </p:cNvPr>
          <p:cNvSpPr>
            <a:spLocks noGrp="1"/>
          </p:cNvSpPr>
          <p:nvPr>
            <p:ph type="body" sz="quarter" idx="44" hasCustomPrompt="1"/>
          </p:nvPr>
        </p:nvSpPr>
        <p:spPr>
          <a:xfrm>
            <a:off x="7566455" y="2670920"/>
            <a:ext cx="2781300"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4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Name ...</a:t>
            </a:r>
            <a:endParaRPr lang="en-US" dirty="0"/>
          </a:p>
        </p:txBody>
      </p:sp>
      <p:sp>
        <p:nvSpPr>
          <p:cNvPr id="41" name="Arrow">
            <a:extLst>
              <a:ext uri="{FF2B5EF4-FFF2-40B4-BE49-F238E27FC236}">
                <a16:creationId xmlns:a16="http://schemas.microsoft.com/office/drawing/2014/main" id="{4149BE91-4DA0-444C-8724-7EFDE0F2895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32" name="SubTitle">
            <a:extLst>
              <a:ext uri="{FF2B5EF4-FFF2-40B4-BE49-F238E27FC236}">
                <a16:creationId xmlns:a16="http://schemas.microsoft.com/office/drawing/2014/main" id="{03885E22-6718-4B95-9939-CF7DA60E8289}"/>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34" name="Title">
            <a:extLst>
              <a:ext uri="{FF2B5EF4-FFF2-40B4-BE49-F238E27FC236}">
                <a16:creationId xmlns:a16="http://schemas.microsoft.com/office/drawing/2014/main" id="{0DDF91F4-9787-404F-B1BB-B381DDB7DB8D}"/>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grpSp>
        <p:nvGrpSpPr>
          <p:cNvPr id="2" name="Group 1">
            <a:extLst>
              <a:ext uri="{FF2B5EF4-FFF2-40B4-BE49-F238E27FC236}">
                <a16:creationId xmlns:a16="http://schemas.microsoft.com/office/drawing/2014/main" id="{29005784-50F1-0B05-17FC-30E373BBBCE9}"/>
              </a:ext>
            </a:extLst>
          </p:cNvPr>
          <p:cNvGrpSpPr>
            <a:grpSpLocks noChangeAspect="1"/>
          </p:cNvGrpSpPr>
          <p:nvPr userDrawn="1"/>
        </p:nvGrpSpPr>
        <p:grpSpPr bwMode="auto">
          <a:xfrm>
            <a:off x="9763055" y="2189902"/>
            <a:ext cx="1080000" cy="150909"/>
            <a:chOff x="0" y="0"/>
            <a:chExt cx="2903" cy="405"/>
          </a:xfrm>
        </p:grpSpPr>
        <p:sp>
          <p:nvSpPr>
            <p:cNvPr id="4" name="Freeform 5">
              <a:extLst>
                <a:ext uri="{FF2B5EF4-FFF2-40B4-BE49-F238E27FC236}">
                  <a16:creationId xmlns:a16="http://schemas.microsoft.com/office/drawing/2014/main" id="{DB53CA2B-2072-3E7E-4D4F-EEE97DB982A1}"/>
                </a:ext>
              </a:extLst>
            </p:cNvPr>
            <p:cNvSpPr>
              <a:spLocks noEditPoints="1"/>
            </p:cNvSpPr>
            <p:nvPr userDrawn="1"/>
          </p:nvSpPr>
          <p:spPr bwMode="auto">
            <a:xfrm>
              <a:off x="0" y="0"/>
              <a:ext cx="810" cy="402"/>
            </a:xfrm>
            <a:custGeom>
              <a:avLst/>
              <a:gdLst>
                <a:gd name="T0" fmla="*/ 6978 w 13488"/>
                <a:gd name="T1" fmla="*/ 5548 h 6688"/>
                <a:gd name="T2" fmla="*/ 6315 w 13488"/>
                <a:gd name="T3" fmla="*/ 5059 h 6688"/>
                <a:gd name="T4" fmla="*/ 6794 w 13488"/>
                <a:gd name="T5" fmla="*/ 4568 h 6688"/>
                <a:gd name="T6" fmla="*/ 7615 w 13488"/>
                <a:gd name="T7" fmla="*/ 5286 h 6688"/>
                <a:gd name="T8" fmla="*/ 6978 w 13488"/>
                <a:gd name="T9" fmla="*/ 5548 h 6688"/>
                <a:gd name="T10" fmla="*/ 7017 w 13488"/>
                <a:gd name="T11" fmla="*/ 1743 h 6688"/>
                <a:gd name="T12" fmla="*/ 7486 w 13488"/>
                <a:gd name="T13" fmla="*/ 2115 h 6688"/>
                <a:gd name="T14" fmla="*/ 7011 w 13488"/>
                <a:gd name="T15" fmla="*/ 2741 h 6688"/>
                <a:gd name="T16" fmla="*/ 6522 w 13488"/>
                <a:gd name="T17" fmla="*/ 2121 h 6688"/>
                <a:gd name="T18" fmla="*/ 7017 w 13488"/>
                <a:gd name="T19" fmla="*/ 1743 h 6688"/>
                <a:gd name="T20" fmla="*/ 12287 w 13488"/>
                <a:gd name="T21" fmla="*/ 4725 h 6688"/>
                <a:gd name="T22" fmla="*/ 12287 w 13488"/>
                <a:gd name="T23" fmla="*/ 3104 h 6688"/>
                <a:gd name="T24" fmla="*/ 13366 w 13488"/>
                <a:gd name="T25" fmla="*/ 3104 h 6688"/>
                <a:gd name="T26" fmla="*/ 13366 w 13488"/>
                <a:gd name="T27" fmla="*/ 1916 h 6688"/>
                <a:gd name="T28" fmla="*/ 12287 w 13488"/>
                <a:gd name="T29" fmla="*/ 1916 h 6688"/>
                <a:gd name="T30" fmla="*/ 12287 w 13488"/>
                <a:gd name="T31" fmla="*/ 0 h 6688"/>
                <a:gd name="T32" fmla="*/ 10431 w 13488"/>
                <a:gd name="T33" fmla="*/ 962 h 6688"/>
                <a:gd name="T34" fmla="*/ 10431 w 13488"/>
                <a:gd name="T35" fmla="*/ 1916 h 6688"/>
                <a:gd name="T36" fmla="*/ 9398 w 13488"/>
                <a:gd name="T37" fmla="*/ 1916 h 6688"/>
                <a:gd name="T38" fmla="*/ 9398 w 13488"/>
                <a:gd name="T39" fmla="*/ 3104 h 6688"/>
                <a:gd name="T40" fmla="*/ 10431 w 13488"/>
                <a:gd name="T41" fmla="*/ 3104 h 6688"/>
                <a:gd name="T42" fmla="*/ 10431 w 13488"/>
                <a:gd name="T43" fmla="*/ 4983 h 6688"/>
                <a:gd name="T44" fmla="*/ 10473 w 13488"/>
                <a:gd name="T45" fmla="*/ 5569 h 6688"/>
                <a:gd name="T46" fmla="*/ 8190 w 13488"/>
                <a:gd name="T47" fmla="*/ 3606 h 6688"/>
                <a:gd name="T48" fmla="*/ 9008 w 13488"/>
                <a:gd name="T49" fmla="*/ 2279 h 6688"/>
                <a:gd name="T50" fmla="*/ 7013 w 13488"/>
                <a:gd name="T51" fmla="*/ 916 h 6688"/>
                <a:gd name="T52" fmla="*/ 4957 w 13488"/>
                <a:gd name="T53" fmla="*/ 2262 h 6688"/>
                <a:gd name="T54" fmla="*/ 5757 w 13488"/>
                <a:gd name="T55" fmla="*/ 3707 h 6688"/>
                <a:gd name="T56" fmla="*/ 4653 w 13488"/>
                <a:gd name="T57" fmla="*/ 4542 h 6688"/>
                <a:gd name="T58" fmla="*/ 3737 w 13488"/>
                <a:gd name="T59" fmla="*/ 3684 h 6688"/>
                <a:gd name="T60" fmla="*/ 1817 w 13488"/>
                <a:gd name="T61" fmla="*/ 2965 h 6688"/>
                <a:gd name="T62" fmla="*/ 2262 w 13488"/>
                <a:gd name="T63" fmla="*/ 2529 h 6688"/>
                <a:gd name="T64" fmla="*/ 2758 w 13488"/>
                <a:gd name="T65" fmla="*/ 2705 h 6688"/>
                <a:gd name="T66" fmla="*/ 2877 w 13488"/>
                <a:gd name="T67" fmla="*/ 3115 h 6688"/>
                <a:gd name="T68" fmla="*/ 4641 w 13488"/>
                <a:gd name="T69" fmla="*/ 3115 h 6688"/>
                <a:gd name="T70" fmla="*/ 2331 w 13488"/>
                <a:gd name="T71" fmla="*/ 1451 h 6688"/>
                <a:gd name="T72" fmla="*/ 59 w 13488"/>
                <a:gd name="T73" fmla="*/ 2997 h 6688"/>
                <a:gd name="T74" fmla="*/ 2968 w 13488"/>
                <a:gd name="T75" fmla="*/ 5147 h 6688"/>
                <a:gd name="T76" fmla="*/ 2341 w 13488"/>
                <a:gd name="T77" fmla="*/ 5603 h 6688"/>
                <a:gd name="T78" fmla="*/ 1900 w 13488"/>
                <a:gd name="T79" fmla="*/ 5376 h 6688"/>
                <a:gd name="T80" fmla="*/ 1773 w 13488"/>
                <a:gd name="T81" fmla="*/ 4931 h 6688"/>
                <a:gd name="T82" fmla="*/ 11 w 13488"/>
                <a:gd name="T83" fmla="*/ 4931 h 6688"/>
                <a:gd name="T84" fmla="*/ 2381 w 13488"/>
                <a:gd name="T85" fmla="*/ 6688 h 6688"/>
                <a:gd name="T86" fmla="*/ 4645 w 13488"/>
                <a:gd name="T87" fmla="*/ 5542 h 6688"/>
                <a:gd name="T88" fmla="*/ 4885 w 13488"/>
                <a:gd name="T89" fmla="*/ 5958 h 6688"/>
                <a:gd name="T90" fmla="*/ 6724 w 13488"/>
                <a:gd name="T91" fmla="*/ 6682 h 6688"/>
                <a:gd name="T92" fmla="*/ 8425 w 13488"/>
                <a:gd name="T93" fmla="*/ 6000 h 6688"/>
                <a:gd name="T94" fmla="*/ 9190 w 13488"/>
                <a:gd name="T95" fmla="*/ 6688 h 6688"/>
                <a:gd name="T96" fmla="*/ 11316 w 13488"/>
                <a:gd name="T97" fmla="*/ 6686 h 6688"/>
                <a:gd name="T98" fmla="*/ 11318 w 13488"/>
                <a:gd name="T99" fmla="*/ 6688 h 6688"/>
                <a:gd name="T100" fmla="*/ 13480 w 13488"/>
                <a:gd name="T101" fmla="*/ 6688 h 6688"/>
                <a:gd name="T102" fmla="*/ 13488 w 13488"/>
                <a:gd name="T103" fmla="*/ 5681 h 6688"/>
                <a:gd name="T104" fmla="*/ 12287 w 13488"/>
                <a:gd name="T105" fmla="*/ 4725 h 6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488" h="6688">
                  <a:moveTo>
                    <a:pt x="6978" y="5548"/>
                  </a:moveTo>
                  <a:cubicBezTo>
                    <a:pt x="6509" y="5548"/>
                    <a:pt x="6315" y="5275"/>
                    <a:pt x="6315" y="5059"/>
                  </a:cubicBezTo>
                  <a:cubicBezTo>
                    <a:pt x="6315" y="4878"/>
                    <a:pt x="6386" y="4752"/>
                    <a:pt x="6794" y="4568"/>
                  </a:cubicBezTo>
                  <a:lnTo>
                    <a:pt x="7615" y="5286"/>
                  </a:lnTo>
                  <a:cubicBezTo>
                    <a:pt x="7459" y="5473"/>
                    <a:pt x="7203" y="5548"/>
                    <a:pt x="6978" y="5548"/>
                  </a:cubicBezTo>
                  <a:close/>
                  <a:moveTo>
                    <a:pt x="7017" y="1743"/>
                  </a:moveTo>
                  <a:cubicBezTo>
                    <a:pt x="7265" y="1743"/>
                    <a:pt x="7490" y="1876"/>
                    <a:pt x="7486" y="2115"/>
                  </a:cubicBezTo>
                  <a:cubicBezTo>
                    <a:pt x="7482" y="2335"/>
                    <a:pt x="7136" y="2650"/>
                    <a:pt x="7011" y="2741"/>
                  </a:cubicBezTo>
                  <a:cubicBezTo>
                    <a:pt x="6557" y="2392"/>
                    <a:pt x="6522" y="2228"/>
                    <a:pt x="6522" y="2121"/>
                  </a:cubicBezTo>
                  <a:cubicBezTo>
                    <a:pt x="6522" y="1901"/>
                    <a:pt x="6755" y="1743"/>
                    <a:pt x="7017" y="1743"/>
                  </a:cubicBezTo>
                  <a:close/>
                  <a:moveTo>
                    <a:pt x="12287" y="4725"/>
                  </a:moveTo>
                  <a:lnTo>
                    <a:pt x="12287" y="3104"/>
                  </a:lnTo>
                  <a:lnTo>
                    <a:pt x="13366" y="3104"/>
                  </a:lnTo>
                  <a:lnTo>
                    <a:pt x="13366" y="1916"/>
                  </a:lnTo>
                  <a:lnTo>
                    <a:pt x="12287" y="1916"/>
                  </a:lnTo>
                  <a:lnTo>
                    <a:pt x="12287" y="0"/>
                  </a:lnTo>
                  <a:lnTo>
                    <a:pt x="10431" y="962"/>
                  </a:lnTo>
                  <a:lnTo>
                    <a:pt x="10431" y="1916"/>
                  </a:lnTo>
                  <a:lnTo>
                    <a:pt x="9398" y="1916"/>
                  </a:lnTo>
                  <a:lnTo>
                    <a:pt x="9398" y="3104"/>
                  </a:lnTo>
                  <a:lnTo>
                    <a:pt x="10431" y="3104"/>
                  </a:lnTo>
                  <a:lnTo>
                    <a:pt x="10431" y="4983"/>
                  </a:lnTo>
                  <a:cubicBezTo>
                    <a:pt x="10431" y="5206"/>
                    <a:pt x="10446" y="5401"/>
                    <a:pt x="10473" y="5569"/>
                  </a:cubicBezTo>
                  <a:lnTo>
                    <a:pt x="8190" y="3606"/>
                  </a:lnTo>
                  <a:cubicBezTo>
                    <a:pt x="8600" y="3310"/>
                    <a:pt x="9008" y="2936"/>
                    <a:pt x="9008" y="2279"/>
                  </a:cubicBezTo>
                  <a:cubicBezTo>
                    <a:pt x="9008" y="1008"/>
                    <a:pt x="7536" y="916"/>
                    <a:pt x="7013" y="916"/>
                  </a:cubicBezTo>
                  <a:cubicBezTo>
                    <a:pt x="5922" y="916"/>
                    <a:pt x="4962" y="1393"/>
                    <a:pt x="4957" y="2262"/>
                  </a:cubicBezTo>
                  <a:cubicBezTo>
                    <a:pt x="4955" y="2928"/>
                    <a:pt x="5514" y="3493"/>
                    <a:pt x="5757" y="3707"/>
                  </a:cubicBezTo>
                  <a:cubicBezTo>
                    <a:pt x="5389" y="3862"/>
                    <a:pt x="4866" y="4028"/>
                    <a:pt x="4653" y="4542"/>
                  </a:cubicBezTo>
                  <a:cubicBezTo>
                    <a:pt x="4520" y="4072"/>
                    <a:pt x="4187" y="3828"/>
                    <a:pt x="3737" y="3684"/>
                  </a:cubicBezTo>
                  <a:cubicBezTo>
                    <a:pt x="2571" y="3318"/>
                    <a:pt x="1817" y="3331"/>
                    <a:pt x="1817" y="2965"/>
                  </a:cubicBezTo>
                  <a:cubicBezTo>
                    <a:pt x="1817" y="2680"/>
                    <a:pt x="1990" y="2529"/>
                    <a:pt x="2262" y="2529"/>
                  </a:cubicBezTo>
                  <a:cubicBezTo>
                    <a:pt x="2519" y="2529"/>
                    <a:pt x="2662" y="2596"/>
                    <a:pt x="2758" y="2705"/>
                  </a:cubicBezTo>
                  <a:cubicBezTo>
                    <a:pt x="2848" y="2804"/>
                    <a:pt x="2877" y="2947"/>
                    <a:pt x="2877" y="3115"/>
                  </a:cubicBezTo>
                  <a:lnTo>
                    <a:pt x="4641" y="3115"/>
                  </a:lnTo>
                  <a:cubicBezTo>
                    <a:pt x="4564" y="1741"/>
                    <a:pt x="3497" y="1451"/>
                    <a:pt x="2331" y="1451"/>
                  </a:cubicBezTo>
                  <a:cubicBezTo>
                    <a:pt x="1352" y="1451"/>
                    <a:pt x="59" y="1771"/>
                    <a:pt x="59" y="2997"/>
                  </a:cubicBezTo>
                  <a:cubicBezTo>
                    <a:pt x="59" y="4792"/>
                    <a:pt x="2968" y="4269"/>
                    <a:pt x="2968" y="5147"/>
                  </a:cubicBezTo>
                  <a:cubicBezTo>
                    <a:pt x="2968" y="5464"/>
                    <a:pt x="2704" y="5603"/>
                    <a:pt x="2341" y="5603"/>
                  </a:cubicBezTo>
                  <a:cubicBezTo>
                    <a:pt x="2164" y="5603"/>
                    <a:pt x="2008" y="5502"/>
                    <a:pt x="1900" y="5376"/>
                  </a:cubicBezTo>
                  <a:cubicBezTo>
                    <a:pt x="1794" y="5248"/>
                    <a:pt x="1744" y="5078"/>
                    <a:pt x="1773" y="4931"/>
                  </a:cubicBezTo>
                  <a:lnTo>
                    <a:pt x="11" y="4931"/>
                  </a:lnTo>
                  <a:cubicBezTo>
                    <a:pt x="0" y="6443"/>
                    <a:pt x="1175" y="6688"/>
                    <a:pt x="2381" y="6688"/>
                  </a:cubicBezTo>
                  <a:cubicBezTo>
                    <a:pt x="3347" y="6688"/>
                    <a:pt x="4372" y="6441"/>
                    <a:pt x="4645" y="5542"/>
                  </a:cubicBezTo>
                  <a:cubicBezTo>
                    <a:pt x="4714" y="5725"/>
                    <a:pt x="4812" y="5861"/>
                    <a:pt x="4885" y="5958"/>
                  </a:cubicBezTo>
                  <a:cubicBezTo>
                    <a:pt x="5355" y="6569"/>
                    <a:pt x="6224" y="6682"/>
                    <a:pt x="6724" y="6682"/>
                  </a:cubicBezTo>
                  <a:cubicBezTo>
                    <a:pt x="7771" y="6682"/>
                    <a:pt x="8102" y="6266"/>
                    <a:pt x="8425" y="6000"/>
                  </a:cubicBezTo>
                  <a:lnTo>
                    <a:pt x="9190" y="6688"/>
                  </a:lnTo>
                  <a:lnTo>
                    <a:pt x="11316" y="6686"/>
                  </a:lnTo>
                  <a:cubicBezTo>
                    <a:pt x="11318" y="6686"/>
                    <a:pt x="11318" y="6688"/>
                    <a:pt x="11318" y="6688"/>
                  </a:cubicBezTo>
                  <a:lnTo>
                    <a:pt x="13480" y="6688"/>
                  </a:lnTo>
                  <a:lnTo>
                    <a:pt x="13488" y="5681"/>
                  </a:lnTo>
                  <a:cubicBezTo>
                    <a:pt x="13272" y="5710"/>
                    <a:pt x="12297" y="5636"/>
                    <a:pt x="12287" y="4725"/>
                  </a:cubicBezTo>
                  <a:close/>
                </a:path>
              </a:pathLst>
            </a:custGeom>
            <a:solidFill>
              <a:srgbClr val="00508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5" name="Freeform 6">
              <a:extLst>
                <a:ext uri="{FF2B5EF4-FFF2-40B4-BE49-F238E27FC236}">
                  <a16:creationId xmlns:a16="http://schemas.microsoft.com/office/drawing/2014/main" id="{81FDC2F0-6521-9E75-638E-B72B23A86B19}"/>
                </a:ext>
              </a:extLst>
            </p:cNvPr>
            <p:cNvSpPr>
              <a:spLocks/>
            </p:cNvSpPr>
            <p:nvPr userDrawn="1"/>
          </p:nvSpPr>
          <p:spPr bwMode="auto">
            <a:xfrm>
              <a:off x="2007" y="319"/>
              <a:ext cx="87" cy="83"/>
            </a:xfrm>
            <a:custGeom>
              <a:avLst/>
              <a:gdLst>
                <a:gd name="T0" fmla="*/ 0 w 87"/>
                <a:gd name="T1" fmla="*/ 83 h 83"/>
                <a:gd name="T2" fmla="*/ 87 w 87"/>
                <a:gd name="T3" fmla="*/ 83 h 83"/>
                <a:gd name="T4" fmla="*/ 43 w 87"/>
                <a:gd name="T5" fmla="*/ 0 h 83"/>
                <a:gd name="T6" fmla="*/ 0 w 87"/>
                <a:gd name="T7" fmla="*/ 83 h 83"/>
              </a:gdLst>
              <a:ahLst/>
              <a:cxnLst>
                <a:cxn ang="0">
                  <a:pos x="T0" y="T1"/>
                </a:cxn>
                <a:cxn ang="0">
                  <a:pos x="T2" y="T3"/>
                </a:cxn>
                <a:cxn ang="0">
                  <a:pos x="T4" y="T5"/>
                </a:cxn>
                <a:cxn ang="0">
                  <a:pos x="T6" y="T7"/>
                </a:cxn>
              </a:cxnLst>
              <a:rect l="0" t="0" r="r" b="b"/>
              <a:pathLst>
                <a:path w="87" h="83">
                  <a:moveTo>
                    <a:pt x="0" y="83"/>
                  </a:moveTo>
                  <a:lnTo>
                    <a:pt x="87" y="83"/>
                  </a:lnTo>
                  <a:lnTo>
                    <a:pt x="43" y="0"/>
                  </a:lnTo>
                  <a:lnTo>
                    <a:pt x="0" y="83"/>
                  </a:lnTo>
                  <a:close/>
                </a:path>
              </a:pathLst>
            </a:custGeom>
            <a:solidFill>
              <a:srgbClr val="005083"/>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7" name="Rectangle 6">
              <a:extLst>
                <a:ext uri="{FF2B5EF4-FFF2-40B4-BE49-F238E27FC236}">
                  <a16:creationId xmlns:a16="http://schemas.microsoft.com/office/drawing/2014/main" id="{4F36647F-3F7F-8F5F-86D6-30B4C848E451}"/>
                </a:ext>
              </a:extLst>
            </p:cNvPr>
            <p:cNvSpPr>
              <a:spLocks noChangeArrowheads="1"/>
            </p:cNvSpPr>
            <p:nvPr userDrawn="1"/>
          </p:nvSpPr>
          <p:spPr bwMode="auto">
            <a:xfrm>
              <a:off x="930" y="59"/>
              <a:ext cx="74" cy="343"/>
            </a:xfrm>
            <a:prstGeom prst="rect">
              <a:avLst/>
            </a:prstGeom>
            <a:solidFill>
              <a:srgbClr val="009EE0"/>
            </a:solidFill>
            <a:ln w="9525">
              <a:noFill/>
              <a:miter lim="800000"/>
              <a:headEnd/>
              <a:tailEnd/>
            </a:ln>
          </p:spPr>
          <p:txBody>
            <a:bodyPr vert="horz" wrap="square" lIns="91440" tIns="45720" rIns="91440" bIns="45720" numCol="1" anchor="t" anchorCtr="0" compatLnSpc="1">
              <a:prstTxWarp prst="textNoShape">
                <a:avLst/>
              </a:prstTxWarp>
            </a:bodyPr>
            <a:lstStyle/>
            <a:p>
              <a:endParaRPr lang="sl-SI"/>
            </a:p>
          </p:txBody>
        </p:sp>
        <p:sp>
          <p:nvSpPr>
            <p:cNvPr id="9" name="Freeform 8">
              <a:extLst>
                <a:ext uri="{FF2B5EF4-FFF2-40B4-BE49-F238E27FC236}">
                  <a16:creationId xmlns:a16="http://schemas.microsoft.com/office/drawing/2014/main" id="{B6659E74-C954-A756-156D-7FEBB0598032}"/>
                </a:ext>
              </a:extLst>
            </p:cNvPr>
            <p:cNvSpPr>
              <a:spLocks/>
            </p:cNvSpPr>
            <p:nvPr userDrawn="1"/>
          </p:nvSpPr>
          <p:spPr bwMode="auto">
            <a:xfrm>
              <a:off x="2159" y="59"/>
              <a:ext cx="260" cy="343"/>
            </a:xfrm>
            <a:custGeom>
              <a:avLst/>
              <a:gdLst>
                <a:gd name="T0" fmla="*/ 0 w 260"/>
                <a:gd name="T1" fmla="*/ 61 h 343"/>
                <a:gd name="T2" fmla="*/ 95 w 260"/>
                <a:gd name="T3" fmla="*/ 61 h 343"/>
                <a:gd name="T4" fmla="*/ 95 w 260"/>
                <a:gd name="T5" fmla="*/ 343 h 343"/>
                <a:gd name="T6" fmla="*/ 168 w 260"/>
                <a:gd name="T7" fmla="*/ 343 h 343"/>
                <a:gd name="T8" fmla="*/ 168 w 260"/>
                <a:gd name="T9" fmla="*/ 61 h 343"/>
                <a:gd name="T10" fmla="*/ 260 w 260"/>
                <a:gd name="T11" fmla="*/ 61 h 343"/>
                <a:gd name="T12" fmla="*/ 260 w 260"/>
                <a:gd name="T13" fmla="*/ 0 h 343"/>
                <a:gd name="T14" fmla="*/ 0 w 260"/>
                <a:gd name="T15" fmla="*/ 0 h 343"/>
                <a:gd name="T16" fmla="*/ 0 w 260"/>
                <a:gd name="T17" fmla="*/ 61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0" h="343">
                  <a:moveTo>
                    <a:pt x="0" y="61"/>
                  </a:moveTo>
                  <a:lnTo>
                    <a:pt x="95" y="61"/>
                  </a:lnTo>
                  <a:lnTo>
                    <a:pt x="95" y="343"/>
                  </a:lnTo>
                  <a:lnTo>
                    <a:pt x="168" y="343"/>
                  </a:lnTo>
                  <a:lnTo>
                    <a:pt x="168" y="61"/>
                  </a:lnTo>
                  <a:lnTo>
                    <a:pt x="260" y="61"/>
                  </a:lnTo>
                  <a:lnTo>
                    <a:pt x="260" y="0"/>
                  </a:lnTo>
                  <a:lnTo>
                    <a:pt x="0" y="0"/>
                  </a:lnTo>
                  <a:lnTo>
                    <a:pt x="0" y="61"/>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1" name="Freeform 9">
              <a:extLst>
                <a:ext uri="{FF2B5EF4-FFF2-40B4-BE49-F238E27FC236}">
                  <a16:creationId xmlns:a16="http://schemas.microsoft.com/office/drawing/2014/main" id="{AEF3D0CF-EEFB-0A1A-C3C4-39639B2DBDA3}"/>
                </a:ext>
              </a:extLst>
            </p:cNvPr>
            <p:cNvSpPr>
              <a:spLocks/>
            </p:cNvSpPr>
            <p:nvPr userDrawn="1"/>
          </p:nvSpPr>
          <p:spPr bwMode="auto">
            <a:xfrm>
              <a:off x="2443" y="59"/>
              <a:ext cx="226" cy="343"/>
            </a:xfrm>
            <a:custGeom>
              <a:avLst/>
              <a:gdLst>
                <a:gd name="T0" fmla="*/ 73 w 226"/>
                <a:gd name="T1" fmla="*/ 199 h 343"/>
                <a:gd name="T2" fmla="*/ 197 w 226"/>
                <a:gd name="T3" fmla="*/ 199 h 343"/>
                <a:gd name="T4" fmla="*/ 197 w 226"/>
                <a:gd name="T5" fmla="*/ 140 h 343"/>
                <a:gd name="T6" fmla="*/ 73 w 226"/>
                <a:gd name="T7" fmla="*/ 140 h 343"/>
                <a:gd name="T8" fmla="*/ 73 w 226"/>
                <a:gd name="T9" fmla="*/ 61 h 343"/>
                <a:gd name="T10" fmla="*/ 219 w 226"/>
                <a:gd name="T11" fmla="*/ 61 h 343"/>
                <a:gd name="T12" fmla="*/ 219 w 226"/>
                <a:gd name="T13" fmla="*/ 0 h 343"/>
                <a:gd name="T14" fmla="*/ 0 w 226"/>
                <a:gd name="T15" fmla="*/ 0 h 343"/>
                <a:gd name="T16" fmla="*/ 0 w 226"/>
                <a:gd name="T17" fmla="*/ 343 h 343"/>
                <a:gd name="T18" fmla="*/ 226 w 226"/>
                <a:gd name="T19" fmla="*/ 343 h 343"/>
                <a:gd name="T20" fmla="*/ 226 w 226"/>
                <a:gd name="T21" fmla="*/ 282 h 343"/>
                <a:gd name="T22" fmla="*/ 73 w 226"/>
                <a:gd name="T23" fmla="*/ 282 h 343"/>
                <a:gd name="T24" fmla="*/ 73 w 226"/>
                <a:gd name="T25" fmla="*/ 199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 h="343">
                  <a:moveTo>
                    <a:pt x="73" y="199"/>
                  </a:moveTo>
                  <a:lnTo>
                    <a:pt x="197" y="199"/>
                  </a:lnTo>
                  <a:lnTo>
                    <a:pt x="197" y="140"/>
                  </a:lnTo>
                  <a:lnTo>
                    <a:pt x="73" y="140"/>
                  </a:lnTo>
                  <a:lnTo>
                    <a:pt x="73" y="61"/>
                  </a:lnTo>
                  <a:lnTo>
                    <a:pt x="219" y="61"/>
                  </a:lnTo>
                  <a:lnTo>
                    <a:pt x="219" y="0"/>
                  </a:lnTo>
                  <a:lnTo>
                    <a:pt x="0" y="0"/>
                  </a:lnTo>
                  <a:lnTo>
                    <a:pt x="0" y="343"/>
                  </a:lnTo>
                  <a:lnTo>
                    <a:pt x="226" y="343"/>
                  </a:lnTo>
                  <a:lnTo>
                    <a:pt x="226" y="282"/>
                  </a:lnTo>
                  <a:lnTo>
                    <a:pt x="73" y="282"/>
                  </a:lnTo>
                  <a:lnTo>
                    <a:pt x="73" y="199"/>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3" name="Freeform 10">
              <a:extLst>
                <a:ext uri="{FF2B5EF4-FFF2-40B4-BE49-F238E27FC236}">
                  <a16:creationId xmlns:a16="http://schemas.microsoft.com/office/drawing/2014/main" id="{BB514669-9D9C-B94C-B13D-6A900101CF06}"/>
                </a:ext>
              </a:extLst>
            </p:cNvPr>
            <p:cNvSpPr>
              <a:spLocks/>
            </p:cNvSpPr>
            <p:nvPr userDrawn="1"/>
          </p:nvSpPr>
          <p:spPr bwMode="auto">
            <a:xfrm>
              <a:off x="2700" y="59"/>
              <a:ext cx="203" cy="343"/>
            </a:xfrm>
            <a:custGeom>
              <a:avLst/>
              <a:gdLst>
                <a:gd name="T0" fmla="*/ 72 w 203"/>
                <a:gd name="T1" fmla="*/ 282 h 343"/>
                <a:gd name="T2" fmla="*/ 72 w 203"/>
                <a:gd name="T3" fmla="*/ 0 h 343"/>
                <a:gd name="T4" fmla="*/ 0 w 203"/>
                <a:gd name="T5" fmla="*/ 0 h 343"/>
                <a:gd name="T6" fmla="*/ 0 w 203"/>
                <a:gd name="T7" fmla="*/ 343 h 343"/>
                <a:gd name="T8" fmla="*/ 203 w 203"/>
                <a:gd name="T9" fmla="*/ 343 h 343"/>
                <a:gd name="T10" fmla="*/ 203 w 203"/>
                <a:gd name="T11" fmla="*/ 282 h 343"/>
                <a:gd name="T12" fmla="*/ 72 w 203"/>
                <a:gd name="T13" fmla="*/ 282 h 343"/>
              </a:gdLst>
              <a:ahLst/>
              <a:cxnLst>
                <a:cxn ang="0">
                  <a:pos x="T0" y="T1"/>
                </a:cxn>
                <a:cxn ang="0">
                  <a:pos x="T2" y="T3"/>
                </a:cxn>
                <a:cxn ang="0">
                  <a:pos x="T4" y="T5"/>
                </a:cxn>
                <a:cxn ang="0">
                  <a:pos x="T6" y="T7"/>
                </a:cxn>
                <a:cxn ang="0">
                  <a:pos x="T8" y="T9"/>
                </a:cxn>
                <a:cxn ang="0">
                  <a:pos x="T10" y="T11"/>
                </a:cxn>
                <a:cxn ang="0">
                  <a:pos x="T12" y="T13"/>
                </a:cxn>
              </a:cxnLst>
              <a:rect l="0" t="0" r="r" b="b"/>
              <a:pathLst>
                <a:path w="203" h="343">
                  <a:moveTo>
                    <a:pt x="72" y="282"/>
                  </a:moveTo>
                  <a:lnTo>
                    <a:pt x="72" y="0"/>
                  </a:lnTo>
                  <a:lnTo>
                    <a:pt x="0" y="0"/>
                  </a:lnTo>
                  <a:lnTo>
                    <a:pt x="0" y="343"/>
                  </a:lnTo>
                  <a:lnTo>
                    <a:pt x="203" y="343"/>
                  </a:lnTo>
                  <a:lnTo>
                    <a:pt x="203" y="282"/>
                  </a:lnTo>
                  <a:lnTo>
                    <a:pt x="72" y="282"/>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5" name="Freeform 11">
              <a:extLst>
                <a:ext uri="{FF2B5EF4-FFF2-40B4-BE49-F238E27FC236}">
                  <a16:creationId xmlns:a16="http://schemas.microsoft.com/office/drawing/2014/main" id="{52B7F4C0-F4F2-7658-AC14-8F3B6C67E878}"/>
                </a:ext>
              </a:extLst>
            </p:cNvPr>
            <p:cNvSpPr>
              <a:spLocks/>
            </p:cNvSpPr>
            <p:nvPr userDrawn="1"/>
          </p:nvSpPr>
          <p:spPr bwMode="auto">
            <a:xfrm>
              <a:off x="1026" y="56"/>
              <a:ext cx="276" cy="349"/>
            </a:xfrm>
            <a:custGeom>
              <a:avLst/>
              <a:gdLst>
                <a:gd name="T0" fmla="*/ 2515 w 4608"/>
                <a:gd name="T1" fmla="*/ 2268 h 5808"/>
                <a:gd name="T2" fmla="*/ 1400 w 4608"/>
                <a:gd name="T3" fmla="*/ 1619 h 5808"/>
                <a:gd name="T4" fmla="*/ 2221 w 4608"/>
                <a:gd name="T5" fmla="*/ 1046 h 5808"/>
                <a:gd name="T6" fmla="*/ 3821 w 4608"/>
                <a:gd name="T7" fmla="*/ 1660 h 5808"/>
                <a:gd name="T8" fmla="*/ 4483 w 4608"/>
                <a:gd name="T9" fmla="*/ 784 h 5808"/>
                <a:gd name="T10" fmla="*/ 2304 w 4608"/>
                <a:gd name="T11" fmla="*/ 0 h 5808"/>
                <a:gd name="T12" fmla="*/ 186 w 4608"/>
                <a:gd name="T13" fmla="*/ 1694 h 5808"/>
                <a:gd name="T14" fmla="*/ 2271 w 4608"/>
                <a:gd name="T15" fmla="*/ 3415 h 5808"/>
                <a:gd name="T16" fmla="*/ 3402 w 4608"/>
                <a:gd name="T17" fmla="*/ 4132 h 5808"/>
                <a:gd name="T18" fmla="*/ 2429 w 4608"/>
                <a:gd name="T19" fmla="*/ 4763 h 5808"/>
                <a:gd name="T20" fmla="*/ 655 w 4608"/>
                <a:gd name="T21" fmla="*/ 4004 h 5808"/>
                <a:gd name="T22" fmla="*/ 0 w 4608"/>
                <a:gd name="T23" fmla="*/ 4916 h 5808"/>
                <a:gd name="T24" fmla="*/ 2371 w 4608"/>
                <a:gd name="T25" fmla="*/ 5808 h 5808"/>
                <a:gd name="T26" fmla="*/ 4608 w 4608"/>
                <a:gd name="T27" fmla="*/ 4004 h 5808"/>
                <a:gd name="T28" fmla="*/ 2515 w 4608"/>
                <a:gd name="T29" fmla="*/ 2268 h 5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08" h="5808">
                  <a:moveTo>
                    <a:pt x="2515" y="2268"/>
                  </a:moveTo>
                  <a:cubicBezTo>
                    <a:pt x="1869" y="2115"/>
                    <a:pt x="1400" y="1998"/>
                    <a:pt x="1400" y="1619"/>
                  </a:cubicBezTo>
                  <a:cubicBezTo>
                    <a:pt x="1400" y="1281"/>
                    <a:pt x="1686" y="1046"/>
                    <a:pt x="2221" y="1046"/>
                  </a:cubicBezTo>
                  <a:cubicBezTo>
                    <a:pt x="2765" y="1046"/>
                    <a:pt x="3369" y="1239"/>
                    <a:pt x="3821" y="1660"/>
                  </a:cubicBezTo>
                  <a:lnTo>
                    <a:pt x="4483" y="784"/>
                  </a:lnTo>
                  <a:cubicBezTo>
                    <a:pt x="3929" y="271"/>
                    <a:pt x="3192" y="0"/>
                    <a:pt x="2304" y="0"/>
                  </a:cubicBezTo>
                  <a:cubicBezTo>
                    <a:pt x="990" y="0"/>
                    <a:pt x="186" y="759"/>
                    <a:pt x="186" y="1694"/>
                  </a:cubicBezTo>
                  <a:cubicBezTo>
                    <a:pt x="186" y="2952"/>
                    <a:pt x="1359" y="3203"/>
                    <a:pt x="2271" y="3415"/>
                  </a:cubicBezTo>
                  <a:cubicBezTo>
                    <a:pt x="2917" y="3566"/>
                    <a:pt x="3402" y="3710"/>
                    <a:pt x="3402" y="4132"/>
                  </a:cubicBezTo>
                  <a:cubicBezTo>
                    <a:pt x="3402" y="4450"/>
                    <a:pt x="3084" y="4763"/>
                    <a:pt x="2429" y="4763"/>
                  </a:cubicBezTo>
                  <a:cubicBezTo>
                    <a:pt x="1661" y="4763"/>
                    <a:pt x="1048" y="4417"/>
                    <a:pt x="655" y="4004"/>
                  </a:cubicBezTo>
                  <a:lnTo>
                    <a:pt x="0" y="4916"/>
                  </a:lnTo>
                  <a:cubicBezTo>
                    <a:pt x="530" y="5446"/>
                    <a:pt x="1300" y="5808"/>
                    <a:pt x="2371" y="5808"/>
                  </a:cubicBezTo>
                  <a:cubicBezTo>
                    <a:pt x="3879" y="5808"/>
                    <a:pt x="4608" y="5033"/>
                    <a:pt x="4608" y="4004"/>
                  </a:cubicBezTo>
                  <a:cubicBezTo>
                    <a:pt x="4608" y="2757"/>
                    <a:pt x="3436" y="2478"/>
                    <a:pt x="2515" y="2268"/>
                  </a:cubicBez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17" name="Freeform 12">
              <a:extLst>
                <a:ext uri="{FF2B5EF4-FFF2-40B4-BE49-F238E27FC236}">
                  <a16:creationId xmlns:a16="http://schemas.microsoft.com/office/drawing/2014/main" id="{3252D2CB-0806-0EA0-9678-731BFEA59919}"/>
                </a:ext>
              </a:extLst>
            </p:cNvPr>
            <p:cNvSpPr>
              <a:spLocks/>
            </p:cNvSpPr>
            <p:nvPr userDrawn="1"/>
          </p:nvSpPr>
          <p:spPr bwMode="auto">
            <a:xfrm>
              <a:off x="1331" y="59"/>
              <a:ext cx="280" cy="343"/>
            </a:xfrm>
            <a:custGeom>
              <a:avLst/>
              <a:gdLst>
                <a:gd name="T0" fmla="*/ 272 w 280"/>
                <a:gd name="T1" fmla="*/ 0 h 343"/>
                <a:gd name="T2" fmla="*/ 189 w 280"/>
                <a:gd name="T3" fmla="*/ 0 h 343"/>
                <a:gd name="T4" fmla="*/ 73 w 280"/>
                <a:gd name="T5" fmla="*/ 159 h 343"/>
                <a:gd name="T6" fmla="*/ 73 w 280"/>
                <a:gd name="T7" fmla="*/ 0 h 343"/>
                <a:gd name="T8" fmla="*/ 72 w 280"/>
                <a:gd name="T9" fmla="*/ 0 h 343"/>
                <a:gd name="T10" fmla="*/ 72 w 280"/>
                <a:gd name="T11" fmla="*/ 0 h 343"/>
                <a:gd name="T12" fmla="*/ 0 w 280"/>
                <a:gd name="T13" fmla="*/ 0 h 343"/>
                <a:gd name="T14" fmla="*/ 0 w 280"/>
                <a:gd name="T15" fmla="*/ 0 h 343"/>
                <a:gd name="T16" fmla="*/ 0 w 280"/>
                <a:gd name="T17" fmla="*/ 343 h 343"/>
                <a:gd name="T18" fmla="*/ 72 w 280"/>
                <a:gd name="T19" fmla="*/ 343 h 343"/>
                <a:gd name="T20" fmla="*/ 73 w 280"/>
                <a:gd name="T21" fmla="*/ 343 h 343"/>
                <a:gd name="T22" fmla="*/ 73 w 280"/>
                <a:gd name="T23" fmla="*/ 182 h 343"/>
                <a:gd name="T24" fmla="*/ 195 w 280"/>
                <a:gd name="T25" fmla="*/ 343 h 343"/>
                <a:gd name="T26" fmla="*/ 280 w 280"/>
                <a:gd name="T27" fmla="*/ 343 h 343"/>
                <a:gd name="T28" fmla="*/ 146 w 280"/>
                <a:gd name="T29" fmla="*/ 169 h 343"/>
                <a:gd name="T30" fmla="*/ 272 w 280"/>
                <a:gd name="T31"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0" h="343">
                  <a:moveTo>
                    <a:pt x="272" y="0"/>
                  </a:moveTo>
                  <a:lnTo>
                    <a:pt x="189" y="0"/>
                  </a:lnTo>
                  <a:lnTo>
                    <a:pt x="73" y="159"/>
                  </a:lnTo>
                  <a:lnTo>
                    <a:pt x="73" y="0"/>
                  </a:lnTo>
                  <a:lnTo>
                    <a:pt x="72" y="0"/>
                  </a:lnTo>
                  <a:lnTo>
                    <a:pt x="72" y="0"/>
                  </a:lnTo>
                  <a:lnTo>
                    <a:pt x="0" y="0"/>
                  </a:lnTo>
                  <a:lnTo>
                    <a:pt x="0" y="0"/>
                  </a:lnTo>
                  <a:lnTo>
                    <a:pt x="0" y="343"/>
                  </a:lnTo>
                  <a:lnTo>
                    <a:pt x="72" y="343"/>
                  </a:lnTo>
                  <a:lnTo>
                    <a:pt x="73" y="343"/>
                  </a:lnTo>
                  <a:lnTo>
                    <a:pt x="73" y="182"/>
                  </a:lnTo>
                  <a:lnTo>
                    <a:pt x="195" y="343"/>
                  </a:lnTo>
                  <a:lnTo>
                    <a:pt x="280" y="343"/>
                  </a:lnTo>
                  <a:lnTo>
                    <a:pt x="146" y="169"/>
                  </a:lnTo>
                  <a:lnTo>
                    <a:pt x="272" y="0"/>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8" name="Freeform 13">
              <a:extLst>
                <a:ext uri="{FF2B5EF4-FFF2-40B4-BE49-F238E27FC236}">
                  <a16:creationId xmlns:a16="http://schemas.microsoft.com/office/drawing/2014/main" id="{0EF807AB-C22F-8225-A909-56005D8E8394}"/>
                </a:ext>
              </a:extLst>
            </p:cNvPr>
            <p:cNvSpPr>
              <a:spLocks/>
            </p:cNvSpPr>
            <p:nvPr userDrawn="1"/>
          </p:nvSpPr>
          <p:spPr bwMode="auto">
            <a:xfrm>
              <a:off x="1631" y="57"/>
              <a:ext cx="595" cy="345"/>
            </a:xfrm>
            <a:custGeom>
              <a:avLst/>
              <a:gdLst>
                <a:gd name="T0" fmla="*/ 2230 w 4960"/>
                <a:gd name="T1" fmla="*/ 2465 h 2872"/>
                <a:gd name="T2" fmla="*/ 1699 w 4960"/>
                <a:gd name="T3" fmla="*/ 1751 h 2872"/>
                <a:gd name="T4" fmla="*/ 2196 w 4960"/>
                <a:gd name="T5" fmla="*/ 957 h 2872"/>
                <a:gd name="T6" fmla="*/ 1101 w 4960"/>
                <a:gd name="T7" fmla="*/ 17 h 2872"/>
                <a:gd name="T8" fmla="*/ 607 w 4960"/>
                <a:gd name="T9" fmla="*/ 17 h 2872"/>
                <a:gd name="T10" fmla="*/ 607 w 4960"/>
                <a:gd name="T11" fmla="*/ 17 h 2872"/>
                <a:gd name="T12" fmla="*/ 0 w 4960"/>
                <a:gd name="T13" fmla="*/ 17 h 2872"/>
                <a:gd name="T14" fmla="*/ 0 w 4960"/>
                <a:gd name="T15" fmla="*/ 17 h 2872"/>
                <a:gd name="T16" fmla="*/ 0 w 4960"/>
                <a:gd name="T17" fmla="*/ 2872 h 2872"/>
                <a:gd name="T18" fmla="*/ 0 w 4960"/>
                <a:gd name="T19" fmla="*/ 2872 h 2872"/>
                <a:gd name="T20" fmla="*/ 607 w 4960"/>
                <a:gd name="T21" fmla="*/ 2872 h 2872"/>
                <a:gd name="T22" fmla="*/ 607 w 4960"/>
                <a:gd name="T23" fmla="*/ 529 h 2872"/>
                <a:gd name="T24" fmla="*/ 1117 w 4960"/>
                <a:gd name="T25" fmla="*/ 529 h 2872"/>
                <a:gd name="T26" fmla="*/ 1611 w 4960"/>
                <a:gd name="T27" fmla="*/ 957 h 2872"/>
                <a:gd name="T28" fmla="*/ 1133 w 4960"/>
                <a:gd name="T29" fmla="*/ 1415 h 2872"/>
                <a:gd name="T30" fmla="*/ 776 w 4960"/>
                <a:gd name="T31" fmla="*/ 1415 h 2872"/>
                <a:gd name="T32" fmla="*/ 1834 w 4960"/>
                <a:gd name="T33" fmla="*/ 2872 h 2872"/>
                <a:gd name="T34" fmla="*/ 2140 w 4960"/>
                <a:gd name="T35" fmla="*/ 2872 h 2872"/>
                <a:gd name="T36" fmla="*/ 2140 w 4960"/>
                <a:gd name="T37" fmla="*/ 2872 h 2872"/>
                <a:gd name="T38" fmla="*/ 2661 w 4960"/>
                <a:gd name="T39" fmla="*/ 2872 h 2872"/>
                <a:gd name="T40" fmla="*/ 3498 w 4960"/>
                <a:gd name="T41" fmla="*/ 1267 h 2872"/>
                <a:gd name="T42" fmla="*/ 4336 w 4960"/>
                <a:gd name="T43" fmla="*/ 2872 h 2872"/>
                <a:gd name="T44" fmla="*/ 4960 w 4960"/>
                <a:gd name="T45" fmla="*/ 2872 h 2872"/>
                <a:gd name="T46" fmla="*/ 3497 w 4960"/>
                <a:gd name="T47" fmla="*/ 0 h 2872"/>
                <a:gd name="T48" fmla="*/ 2230 w 4960"/>
                <a:gd name="T49" fmla="*/ 2465 h 2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960" h="2872">
                  <a:moveTo>
                    <a:pt x="2230" y="2465"/>
                  </a:moveTo>
                  <a:lnTo>
                    <a:pt x="1699" y="1751"/>
                  </a:lnTo>
                  <a:cubicBezTo>
                    <a:pt x="1984" y="1621"/>
                    <a:pt x="2196" y="1354"/>
                    <a:pt x="2196" y="957"/>
                  </a:cubicBezTo>
                  <a:cubicBezTo>
                    <a:pt x="2196" y="346"/>
                    <a:pt x="1759" y="17"/>
                    <a:pt x="1101" y="17"/>
                  </a:cubicBezTo>
                  <a:lnTo>
                    <a:pt x="607" y="17"/>
                  </a:lnTo>
                  <a:lnTo>
                    <a:pt x="607" y="17"/>
                  </a:lnTo>
                  <a:lnTo>
                    <a:pt x="0" y="17"/>
                  </a:lnTo>
                  <a:lnTo>
                    <a:pt x="0" y="17"/>
                  </a:lnTo>
                  <a:lnTo>
                    <a:pt x="0" y="2872"/>
                  </a:lnTo>
                  <a:lnTo>
                    <a:pt x="0" y="2872"/>
                  </a:lnTo>
                  <a:lnTo>
                    <a:pt x="607" y="2872"/>
                  </a:lnTo>
                  <a:lnTo>
                    <a:pt x="607" y="529"/>
                  </a:lnTo>
                  <a:lnTo>
                    <a:pt x="1117" y="529"/>
                  </a:lnTo>
                  <a:cubicBezTo>
                    <a:pt x="1393" y="529"/>
                    <a:pt x="1611" y="671"/>
                    <a:pt x="1611" y="957"/>
                  </a:cubicBezTo>
                  <a:cubicBezTo>
                    <a:pt x="1611" y="1247"/>
                    <a:pt x="1400" y="1415"/>
                    <a:pt x="1133" y="1415"/>
                  </a:cubicBezTo>
                  <a:lnTo>
                    <a:pt x="776" y="1415"/>
                  </a:lnTo>
                  <a:lnTo>
                    <a:pt x="1834" y="2872"/>
                  </a:lnTo>
                  <a:lnTo>
                    <a:pt x="2140" y="2872"/>
                  </a:lnTo>
                  <a:lnTo>
                    <a:pt x="2140" y="2872"/>
                  </a:lnTo>
                  <a:lnTo>
                    <a:pt x="2661" y="2872"/>
                  </a:lnTo>
                  <a:lnTo>
                    <a:pt x="3498" y="1267"/>
                  </a:lnTo>
                  <a:lnTo>
                    <a:pt x="4336" y="2872"/>
                  </a:lnTo>
                  <a:lnTo>
                    <a:pt x="4960" y="2872"/>
                  </a:lnTo>
                  <a:lnTo>
                    <a:pt x="3497" y="0"/>
                  </a:lnTo>
                  <a:lnTo>
                    <a:pt x="2230" y="2465"/>
                  </a:ln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grpSp>
    </p:spTree>
    <p:extLst>
      <p:ext uri="{BB962C8B-B14F-4D97-AF65-F5344CB8AC3E}">
        <p14:creationId xmlns:p14="http://schemas.microsoft.com/office/powerpoint/2010/main" val="1798766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Business Card (Three Cards) w/o SubTitle">
    <p:spTree>
      <p:nvGrpSpPr>
        <p:cNvPr id="1" name=""/>
        <p:cNvGrpSpPr/>
        <p:nvPr/>
      </p:nvGrpSpPr>
      <p:grpSpPr>
        <a:xfrm>
          <a:off x="0" y="0"/>
          <a:ext cx="0" cy="0"/>
          <a:chOff x="0" y="0"/>
          <a:chExt cx="0" cy="0"/>
        </a:xfrm>
      </p:grpSpPr>
      <p:sp>
        <p:nvSpPr>
          <p:cNvPr id="31" name="SlideNumber">
            <a:extLst>
              <a:ext uri="{FF2B5EF4-FFF2-40B4-BE49-F238E27FC236}">
                <a16:creationId xmlns:a16="http://schemas.microsoft.com/office/drawing/2014/main" id="{3BC560C3-67FC-479B-824E-4856CC504B7E}"/>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55" name="Footer">
            <a:extLst>
              <a:ext uri="{FF2B5EF4-FFF2-40B4-BE49-F238E27FC236}">
                <a16:creationId xmlns:a16="http://schemas.microsoft.com/office/drawing/2014/main" id="{40CAD8DA-5253-4FC9-BECD-4BD1C075BCB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4" name="Border 1">
            <a:extLst>
              <a:ext uri="{FF2B5EF4-FFF2-40B4-BE49-F238E27FC236}">
                <a16:creationId xmlns:a16="http://schemas.microsoft.com/office/drawing/2014/main" id="{C36B81EC-59A2-4688-B508-990A24727449}"/>
              </a:ext>
            </a:extLst>
          </p:cNvPr>
          <p:cNvSpPr/>
          <p:nvPr userDrawn="1"/>
        </p:nvSpPr>
        <p:spPr>
          <a:xfrm>
            <a:off x="1139195" y="3152778"/>
            <a:ext cx="3728797" cy="239479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latin typeface="+mn-lt"/>
            </a:endParaRPr>
          </a:p>
        </p:txBody>
      </p:sp>
      <p:sp>
        <p:nvSpPr>
          <p:cNvPr id="16" name="Address 1">
            <a:extLst>
              <a:ext uri="{FF2B5EF4-FFF2-40B4-BE49-F238E27FC236}">
                <a16:creationId xmlns:a16="http://schemas.microsoft.com/office/drawing/2014/main" id="{6279D829-F0CA-4695-A32D-1AFE5E5CA3B4}"/>
              </a:ext>
            </a:extLst>
          </p:cNvPr>
          <p:cNvSpPr>
            <a:spLocks noGrp="1"/>
          </p:cNvSpPr>
          <p:nvPr>
            <p:ph type="body" sz="quarter" idx="30" hasCustomPrompt="1"/>
          </p:nvPr>
        </p:nvSpPr>
        <p:spPr>
          <a:xfrm>
            <a:off x="1369060" y="5222239"/>
            <a:ext cx="3276600" cy="218719"/>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cap="all" baseline="0">
                <a:solidFill>
                  <a:schemeClr val="tx1"/>
                </a:solidFill>
                <a:latin typeface="+mn-lt"/>
              </a:defRPr>
            </a:lvl1pPr>
            <a:lvl2pPr marL="457200" indent="0">
              <a:buFontTx/>
              <a:buNone/>
              <a:defRPr sz="800"/>
            </a:lvl2pPr>
            <a:lvl3pPr marL="914400" indent="0">
              <a:buFontTx/>
              <a:buNone/>
              <a:defRPr sz="800"/>
            </a:lvl3pPr>
            <a:lvl4pPr marL="1371600" indent="0">
              <a:buFontTx/>
              <a:buNone/>
              <a:defRPr sz="800"/>
            </a:lvl4pPr>
            <a:lvl5pPr marL="1828800" indent="0">
              <a:buFontTx/>
              <a:buNone/>
              <a:defRPr sz="800"/>
            </a:lvl5pPr>
          </a:lstStyle>
          <a:p>
            <a:pPr lvl="0"/>
            <a:r>
              <a:rPr lang="en-US"/>
              <a:t>Please insert Company, Address, ZIP Code &amp; City, Mark Company in Blue, Separate with  " | "...</a:t>
            </a:r>
            <a:endParaRPr lang="en-US" dirty="0"/>
          </a:p>
        </p:txBody>
      </p:sp>
      <p:sp>
        <p:nvSpPr>
          <p:cNvPr id="14" name="Url 1">
            <a:extLst>
              <a:ext uri="{FF2B5EF4-FFF2-40B4-BE49-F238E27FC236}">
                <a16:creationId xmlns:a16="http://schemas.microsoft.com/office/drawing/2014/main" id="{C85502DC-FE52-4CF1-A334-382E92268E18}"/>
              </a:ext>
            </a:extLst>
          </p:cNvPr>
          <p:cNvSpPr>
            <a:spLocks noGrp="1"/>
          </p:cNvSpPr>
          <p:nvPr>
            <p:ph type="body" sz="quarter" idx="29" hasCustomPrompt="1"/>
          </p:nvPr>
        </p:nvSpPr>
        <p:spPr>
          <a:xfrm>
            <a:off x="1369060" y="4955540"/>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12" name="Mail 1">
            <a:extLst>
              <a:ext uri="{FF2B5EF4-FFF2-40B4-BE49-F238E27FC236}">
                <a16:creationId xmlns:a16="http://schemas.microsoft.com/office/drawing/2014/main" id="{B31E25D0-F300-4111-B287-BB35D5FA2E37}"/>
              </a:ext>
            </a:extLst>
          </p:cNvPr>
          <p:cNvSpPr>
            <a:spLocks noGrp="1"/>
          </p:cNvSpPr>
          <p:nvPr>
            <p:ph type="body" sz="quarter" idx="28" hasCustomPrompt="1"/>
          </p:nvPr>
        </p:nvSpPr>
        <p:spPr>
          <a:xfrm>
            <a:off x="1369060" y="4820074"/>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10" name="Mobile 1">
            <a:extLst>
              <a:ext uri="{FF2B5EF4-FFF2-40B4-BE49-F238E27FC236}">
                <a16:creationId xmlns:a16="http://schemas.microsoft.com/office/drawing/2014/main" id="{43256AB6-67D3-4B3A-8E07-D09C1CCE6855}"/>
              </a:ext>
            </a:extLst>
          </p:cNvPr>
          <p:cNvSpPr>
            <a:spLocks noGrp="1"/>
          </p:cNvSpPr>
          <p:nvPr>
            <p:ph type="body" sz="quarter" idx="27" hasCustomPrompt="1"/>
          </p:nvPr>
        </p:nvSpPr>
        <p:spPr>
          <a:xfrm>
            <a:off x="1508760" y="4684607"/>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None/>
              <a:defRPr sz="800">
                <a:solidFill>
                  <a:schemeClr val="tx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Please insert Mobile ...</a:t>
            </a:r>
            <a:endParaRPr lang="en-US" dirty="0"/>
          </a:p>
        </p:txBody>
      </p:sp>
      <p:sp>
        <p:nvSpPr>
          <p:cNvPr id="47" name="Mobile Text 1"/>
          <p:cNvSpPr/>
          <p:nvPr/>
        </p:nvSpPr>
        <p:spPr>
          <a:xfrm>
            <a:off x="1368093" y="4684607"/>
            <a:ext cx="126226" cy="12436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M:</a:t>
            </a:r>
          </a:p>
        </p:txBody>
      </p:sp>
      <p:sp>
        <p:nvSpPr>
          <p:cNvPr id="8" name="Phone 1">
            <a:extLst>
              <a:ext uri="{FF2B5EF4-FFF2-40B4-BE49-F238E27FC236}">
                <a16:creationId xmlns:a16="http://schemas.microsoft.com/office/drawing/2014/main" id="{E0129146-006B-4B19-9D42-BB7E1B8BD35E}"/>
              </a:ext>
            </a:extLst>
          </p:cNvPr>
          <p:cNvSpPr>
            <a:spLocks noGrp="1"/>
          </p:cNvSpPr>
          <p:nvPr>
            <p:ph type="body" sz="quarter" idx="26" hasCustomPrompt="1"/>
          </p:nvPr>
        </p:nvSpPr>
        <p:spPr>
          <a:xfrm>
            <a:off x="1508760" y="4549140"/>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49" name="Phone Text 1"/>
          <p:cNvSpPr/>
          <p:nvPr/>
        </p:nvSpPr>
        <p:spPr>
          <a:xfrm>
            <a:off x="1368093" y="4549140"/>
            <a:ext cx="126225" cy="12700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T:</a:t>
            </a:r>
          </a:p>
        </p:txBody>
      </p:sp>
      <p:sp>
        <p:nvSpPr>
          <p:cNvPr id="61" name="Arrow">
            <a:extLst>
              <a:ext uri="{FF2B5EF4-FFF2-40B4-BE49-F238E27FC236}">
                <a16:creationId xmlns:a16="http://schemas.microsoft.com/office/drawing/2014/main" id="{052C9FDA-EF73-4154-BBFA-B15FD5EAD092}"/>
              </a:ext>
            </a:extLst>
          </p:cNvPr>
          <p:cNvSpPr>
            <a:spLocks noChangeAspect="1"/>
          </p:cNvSpPr>
          <p:nvPr userDrawn="1"/>
        </p:nvSpPr>
        <p:spPr>
          <a:xfrm flipV="1">
            <a:off x="1649685" y="4334526"/>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sp>
        <p:nvSpPr>
          <p:cNvPr id="6" name="Function 1">
            <a:extLst>
              <a:ext uri="{FF2B5EF4-FFF2-40B4-BE49-F238E27FC236}">
                <a16:creationId xmlns:a16="http://schemas.microsoft.com/office/drawing/2014/main" id="{492A0789-BBB9-4C36-BBFB-4D744D6F1BA4}"/>
              </a:ext>
            </a:extLst>
          </p:cNvPr>
          <p:cNvSpPr>
            <a:spLocks noGrp="1"/>
          </p:cNvSpPr>
          <p:nvPr>
            <p:ph type="body" sz="quarter" idx="25" hasCustomPrompt="1"/>
          </p:nvPr>
        </p:nvSpPr>
        <p:spPr>
          <a:xfrm>
            <a:off x="1369060" y="4053840"/>
            <a:ext cx="2782253" cy="1651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900" cap="all" baseline="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Function ...</a:t>
            </a:r>
            <a:endParaRPr lang="en-US" dirty="0"/>
          </a:p>
        </p:txBody>
      </p:sp>
      <p:sp>
        <p:nvSpPr>
          <p:cNvPr id="3" name="Name 1">
            <a:extLst>
              <a:ext uri="{FF2B5EF4-FFF2-40B4-BE49-F238E27FC236}">
                <a16:creationId xmlns:a16="http://schemas.microsoft.com/office/drawing/2014/main" id="{8318C25E-B7C4-4C85-927A-65A50CD55608}"/>
              </a:ext>
            </a:extLst>
          </p:cNvPr>
          <p:cNvSpPr>
            <a:spLocks noGrp="1"/>
          </p:cNvSpPr>
          <p:nvPr>
            <p:ph type="body" sz="quarter" idx="24" hasCustomPrompt="1"/>
          </p:nvPr>
        </p:nvSpPr>
        <p:spPr>
          <a:xfrm>
            <a:off x="1369060" y="3799840"/>
            <a:ext cx="2782253"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4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Name ...</a:t>
            </a:r>
            <a:endParaRPr lang="en-US" dirty="0"/>
          </a:p>
        </p:txBody>
      </p:sp>
      <p:sp>
        <p:nvSpPr>
          <p:cNvPr id="52" name="Border 2">
            <a:extLst>
              <a:ext uri="{FF2B5EF4-FFF2-40B4-BE49-F238E27FC236}">
                <a16:creationId xmlns:a16="http://schemas.microsoft.com/office/drawing/2014/main" id="{681CC334-D17B-46FF-9B16-3F4B100344EC}"/>
              </a:ext>
            </a:extLst>
          </p:cNvPr>
          <p:cNvSpPr/>
          <p:nvPr userDrawn="1"/>
        </p:nvSpPr>
        <p:spPr>
          <a:xfrm>
            <a:off x="4235691" y="2594823"/>
            <a:ext cx="3728797" cy="239479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latin typeface="+mn-lt"/>
            </a:endParaRPr>
          </a:p>
        </p:txBody>
      </p:sp>
      <p:sp>
        <p:nvSpPr>
          <p:cNvPr id="27" name="Address 2">
            <a:extLst>
              <a:ext uri="{FF2B5EF4-FFF2-40B4-BE49-F238E27FC236}">
                <a16:creationId xmlns:a16="http://schemas.microsoft.com/office/drawing/2014/main" id="{46E8477B-5822-4783-A232-93313589D4B0}"/>
              </a:ext>
            </a:extLst>
          </p:cNvPr>
          <p:cNvSpPr>
            <a:spLocks noGrp="1"/>
          </p:cNvSpPr>
          <p:nvPr>
            <p:ph type="body" sz="quarter" idx="31" hasCustomPrompt="1"/>
          </p:nvPr>
        </p:nvSpPr>
        <p:spPr>
          <a:xfrm>
            <a:off x="4465556" y="4664284"/>
            <a:ext cx="3276600" cy="218719"/>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cap="all" baseline="0">
                <a:solidFill>
                  <a:schemeClr val="tx1"/>
                </a:solidFill>
                <a:latin typeface="+mn-lt"/>
              </a:defRPr>
            </a:lvl1pPr>
            <a:lvl2pPr marL="457200" indent="0">
              <a:buFontTx/>
              <a:buNone/>
              <a:defRPr sz="800"/>
            </a:lvl2pPr>
            <a:lvl3pPr marL="914400" indent="0">
              <a:buFontTx/>
              <a:buNone/>
              <a:defRPr sz="800"/>
            </a:lvl3pPr>
            <a:lvl4pPr marL="1371600" indent="0">
              <a:buFontTx/>
              <a:buNone/>
              <a:defRPr sz="800"/>
            </a:lvl4pPr>
            <a:lvl5pPr marL="1828800" indent="0">
              <a:buFontTx/>
              <a:buNone/>
              <a:defRPr sz="800"/>
            </a:lvl5pPr>
          </a:lstStyle>
          <a:p>
            <a:pPr lvl="0"/>
            <a:r>
              <a:rPr lang="en-US"/>
              <a:t>Please insert Company, Address, ZIP Code &amp; City, Mark Company in Blue, Separate with  " | "...</a:t>
            </a:r>
            <a:endParaRPr lang="en-US" dirty="0"/>
          </a:p>
        </p:txBody>
      </p:sp>
      <p:sp>
        <p:nvSpPr>
          <p:cNvPr id="28" name="Url 2">
            <a:extLst>
              <a:ext uri="{FF2B5EF4-FFF2-40B4-BE49-F238E27FC236}">
                <a16:creationId xmlns:a16="http://schemas.microsoft.com/office/drawing/2014/main" id="{C3533A5A-BD7F-4049-816E-3D6E7838EF2E}"/>
              </a:ext>
            </a:extLst>
          </p:cNvPr>
          <p:cNvSpPr>
            <a:spLocks noGrp="1"/>
          </p:cNvSpPr>
          <p:nvPr>
            <p:ph type="body" sz="quarter" idx="32" hasCustomPrompt="1"/>
          </p:nvPr>
        </p:nvSpPr>
        <p:spPr>
          <a:xfrm>
            <a:off x="4465556" y="4397585"/>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29" name="Mail 2">
            <a:extLst>
              <a:ext uri="{FF2B5EF4-FFF2-40B4-BE49-F238E27FC236}">
                <a16:creationId xmlns:a16="http://schemas.microsoft.com/office/drawing/2014/main" id="{60F7D458-658D-47A0-BC44-7EDF787D4F75}"/>
              </a:ext>
            </a:extLst>
          </p:cNvPr>
          <p:cNvSpPr>
            <a:spLocks noGrp="1"/>
          </p:cNvSpPr>
          <p:nvPr>
            <p:ph type="body" sz="quarter" idx="33" hasCustomPrompt="1"/>
          </p:nvPr>
        </p:nvSpPr>
        <p:spPr>
          <a:xfrm>
            <a:off x="4465556" y="4262119"/>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30" name="Mobile 2">
            <a:extLst>
              <a:ext uri="{FF2B5EF4-FFF2-40B4-BE49-F238E27FC236}">
                <a16:creationId xmlns:a16="http://schemas.microsoft.com/office/drawing/2014/main" id="{87DBAFCE-DB66-4869-A984-4629B3A7515B}"/>
              </a:ext>
            </a:extLst>
          </p:cNvPr>
          <p:cNvSpPr>
            <a:spLocks noGrp="1"/>
          </p:cNvSpPr>
          <p:nvPr>
            <p:ph type="body" sz="quarter" idx="34" hasCustomPrompt="1"/>
          </p:nvPr>
        </p:nvSpPr>
        <p:spPr>
          <a:xfrm>
            <a:off x="4605256" y="4126652"/>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None/>
              <a:defRPr sz="800">
                <a:solidFill>
                  <a:schemeClr val="tx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Please insert Mobile ...</a:t>
            </a:r>
            <a:endParaRPr lang="en-US" dirty="0"/>
          </a:p>
        </p:txBody>
      </p:sp>
      <p:sp>
        <p:nvSpPr>
          <p:cNvPr id="35" name="Mobile Text 2">
            <a:extLst>
              <a:ext uri="{FF2B5EF4-FFF2-40B4-BE49-F238E27FC236}">
                <a16:creationId xmlns:a16="http://schemas.microsoft.com/office/drawing/2014/main" id="{8B56B7B4-97B6-4929-9D42-5F579EB4DE4C}"/>
              </a:ext>
            </a:extLst>
          </p:cNvPr>
          <p:cNvSpPr/>
          <p:nvPr userDrawn="1"/>
        </p:nvSpPr>
        <p:spPr>
          <a:xfrm>
            <a:off x="4465556" y="4126652"/>
            <a:ext cx="126226" cy="12436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M:</a:t>
            </a:r>
          </a:p>
        </p:txBody>
      </p:sp>
      <p:sp>
        <p:nvSpPr>
          <p:cNvPr id="37" name="Phone 2">
            <a:extLst>
              <a:ext uri="{FF2B5EF4-FFF2-40B4-BE49-F238E27FC236}">
                <a16:creationId xmlns:a16="http://schemas.microsoft.com/office/drawing/2014/main" id="{C3797262-13D8-4BA6-B794-5994BB4DAF60}"/>
              </a:ext>
            </a:extLst>
          </p:cNvPr>
          <p:cNvSpPr>
            <a:spLocks noGrp="1"/>
          </p:cNvSpPr>
          <p:nvPr>
            <p:ph type="body" sz="quarter" idx="35" hasCustomPrompt="1"/>
          </p:nvPr>
        </p:nvSpPr>
        <p:spPr>
          <a:xfrm>
            <a:off x="4605256" y="3991185"/>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38" name="Phone Text 2">
            <a:extLst>
              <a:ext uri="{FF2B5EF4-FFF2-40B4-BE49-F238E27FC236}">
                <a16:creationId xmlns:a16="http://schemas.microsoft.com/office/drawing/2014/main" id="{B0E37274-C820-4989-B87E-AE7FBCD34BD4}"/>
              </a:ext>
            </a:extLst>
          </p:cNvPr>
          <p:cNvSpPr/>
          <p:nvPr userDrawn="1"/>
        </p:nvSpPr>
        <p:spPr>
          <a:xfrm>
            <a:off x="4465556" y="3991185"/>
            <a:ext cx="126225" cy="12700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T:</a:t>
            </a:r>
          </a:p>
        </p:txBody>
      </p:sp>
      <p:grpSp>
        <p:nvGrpSpPr>
          <p:cNvPr id="39" name="ArrowAndLineCard 2">
            <a:extLst>
              <a:ext uri="{FF2B5EF4-FFF2-40B4-BE49-F238E27FC236}">
                <a16:creationId xmlns:a16="http://schemas.microsoft.com/office/drawing/2014/main" id="{E3AFAAFA-DAB3-4F04-AC1A-DC0CD9A2B46A}"/>
              </a:ext>
            </a:extLst>
          </p:cNvPr>
          <p:cNvGrpSpPr/>
          <p:nvPr userDrawn="1"/>
        </p:nvGrpSpPr>
        <p:grpSpPr>
          <a:xfrm>
            <a:off x="4458181" y="3668571"/>
            <a:ext cx="720000" cy="216000"/>
            <a:chOff x="720000" y="1476000"/>
            <a:chExt cx="720000" cy="216000"/>
          </a:xfrm>
        </p:grpSpPr>
        <p:cxnSp>
          <p:nvCxnSpPr>
            <p:cNvPr id="42" name="Line">
              <a:extLst>
                <a:ext uri="{FF2B5EF4-FFF2-40B4-BE49-F238E27FC236}">
                  <a16:creationId xmlns:a16="http://schemas.microsoft.com/office/drawing/2014/main" id="{E0FD1373-33D3-467C-892E-D9A69615FAD3}"/>
                </a:ext>
              </a:extLst>
            </p:cNvPr>
            <p:cNvCxnSpPr/>
            <p:nvPr userDrawn="1"/>
          </p:nvCxnSpPr>
          <p:spPr>
            <a:xfrm>
              <a:off x="720000" y="1476000"/>
              <a:ext cx="720000" cy="0"/>
            </a:xfrm>
            <a:prstGeom prst="line">
              <a:avLst/>
            </a:prstGeom>
            <a:ln w="6350">
              <a:solidFill>
                <a:srgbClr val="58585A"/>
              </a:solidFill>
            </a:ln>
          </p:spPr>
          <p:style>
            <a:lnRef idx="1">
              <a:schemeClr val="accent1"/>
            </a:lnRef>
            <a:fillRef idx="0">
              <a:schemeClr val="accent1"/>
            </a:fillRef>
            <a:effectRef idx="0">
              <a:schemeClr val="accent1"/>
            </a:effectRef>
            <a:fontRef idx="minor">
              <a:schemeClr val="tx1"/>
            </a:fontRef>
          </p:style>
        </p:cxnSp>
        <p:sp>
          <p:nvSpPr>
            <p:cNvPr id="45" name="Arrow">
              <a:extLst>
                <a:ext uri="{FF2B5EF4-FFF2-40B4-BE49-F238E27FC236}">
                  <a16:creationId xmlns:a16="http://schemas.microsoft.com/office/drawing/2014/main" id="{68968019-C6EE-48D8-AA62-666FF5FFBF03}"/>
                </a:ext>
              </a:extLst>
            </p:cNvPr>
            <p:cNvSpPr>
              <a:spLocks noChangeAspect="1"/>
            </p:cNvSpPr>
            <p:nvPr userDrawn="1"/>
          </p:nvSpPr>
          <p:spPr>
            <a:xfrm flipV="1">
              <a:off x="1008000" y="15840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grpSp>
      <p:sp>
        <p:nvSpPr>
          <p:cNvPr id="46" name="Function 2">
            <a:extLst>
              <a:ext uri="{FF2B5EF4-FFF2-40B4-BE49-F238E27FC236}">
                <a16:creationId xmlns:a16="http://schemas.microsoft.com/office/drawing/2014/main" id="{7829FAF3-CA08-4411-9B5C-63C65D35D520}"/>
              </a:ext>
            </a:extLst>
          </p:cNvPr>
          <p:cNvSpPr>
            <a:spLocks noGrp="1"/>
          </p:cNvSpPr>
          <p:nvPr>
            <p:ph type="body" sz="quarter" idx="36" hasCustomPrompt="1"/>
          </p:nvPr>
        </p:nvSpPr>
        <p:spPr>
          <a:xfrm>
            <a:off x="4465556" y="3495885"/>
            <a:ext cx="2781300" cy="1651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900" cap="all" baseline="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Function ...</a:t>
            </a:r>
            <a:endParaRPr lang="en-US" dirty="0"/>
          </a:p>
        </p:txBody>
      </p:sp>
      <p:sp>
        <p:nvSpPr>
          <p:cNvPr id="48" name="Name 2">
            <a:extLst>
              <a:ext uri="{FF2B5EF4-FFF2-40B4-BE49-F238E27FC236}">
                <a16:creationId xmlns:a16="http://schemas.microsoft.com/office/drawing/2014/main" id="{F3F1EE16-6B31-4C86-BCA0-759CFBA251BA}"/>
              </a:ext>
            </a:extLst>
          </p:cNvPr>
          <p:cNvSpPr>
            <a:spLocks noGrp="1"/>
          </p:cNvSpPr>
          <p:nvPr>
            <p:ph type="body" sz="quarter" idx="37" hasCustomPrompt="1"/>
          </p:nvPr>
        </p:nvSpPr>
        <p:spPr>
          <a:xfrm>
            <a:off x="4465556" y="3241885"/>
            <a:ext cx="2781300"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4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Name ...</a:t>
            </a:r>
            <a:endParaRPr lang="en-US" dirty="0"/>
          </a:p>
        </p:txBody>
      </p:sp>
      <p:sp>
        <p:nvSpPr>
          <p:cNvPr id="67" name="Border 3">
            <a:extLst>
              <a:ext uri="{FF2B5EF4-FFF2-40B4-BE49-F238E27FC236}">
                <a16:creationId xmlns:a16="http://schemas.microsoft.com/office/drawing/2014/main" id="{65D42299-1326-4B8B-8579-FEA366EFD0DE}"/>
              </a:ext>
            </a:extLst>
          </p:cNvPr>
          <p:cNvSpPr/>
          <p:nvPr userDrawn="1"/>
        </p:nvSpPr>
        <p:spPr>
          <a:xfrm>
            <a:off x="7336590" y="2023858"/>
            <a:ext cx="3728797" cy="239479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latin typeface="+mn-lt"/>
            </a:endParaRPr>
          </a:p>
        </p:txBody>
      </p:sp>
      <p:sp>
        <p:nvSpPr>
          <p:cNvPr id="43" name="Address 3">
            <a:extLst>
              <a:ext uri="{FF2B5EF4-FFF2-40B4-BE49-F238E27FC236}">
                <a16:creationId xmlns:a16="http://schemas.microsoft.com/office/drawing/2014/main" id="{E21B78EA-2ECD-4F7E-96B4-984CBEAB7FA9}"/>
              </a:ext>
            </a:extLst>
          </p:cNvPr>
          <p:cNvSpPr>
            <a:spLocks noGrp="1"/>
          </p:cNvSpPr>
          <p:nvPr>
            <p:ph type="body" sz="quarter" idx="38" hasCustomPrompt="1"/>
          </p:nvPr>
        </p:nvSpPr>
        <p:spPr>
          <a:xfrm>
            <a:off x="7566455" y="4093319"/>
            <a:ext cx="3276600" cy="218719"/>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cap="all" baseline="0">
                <a:solidFill>
                  <a:schemeClr val="tx1"/>
                </a:solidFill>
                <a:latin typeface="+mn-lt"/>
              </a:defRPr>
            </a:lvl1pPr>
            <a:lvl2pPr marL="457200" indent="0">
              <a:buFontTx/>
              <a:buNone/>
              <a:defRPr sz="800"/>
            </a:lvl2pPr>
            <a:lvl3pPr marL="914400" indent="0">
              <a:buFontTx/>
              <a:buNone/>
              <a:defRPr sz="800"/>
            </a:lvl3pPr>
            <a:lvl4pPr marL="1371600" indent="0">
              <a:buFontTx/>
              <a:buNone/>
              <a:defRPr sz="800"/>
            </a:lvl4pPr>
            <a:lvl5pPr marL="1828800" indent="0">
              <a:buFontTx/>
              <a:buNone/>
              <a:defRPr sz="800"/>
            </a:lvl5pPr>
          </a:lstStyle>
          <a:p>
            <a:pPr lvl="0"/>
            <a:r>
              <a:rPr lang="en-US"/>
              <a:t>Please insert Company, Address, ZIP Code &amp; City, Mark Company in Blue, Separate with  " | "...</a:t>
            </a:r>
            <a:endParaRPr lang="en-US" dirty="0"/>
          </a:p>
        </p:txBody>
      </p:sp>
      <p:sp>
        <p:nvSpPr>
          <p:cNvPr id="44" name="Url 3">
            <a:extLst>
              <a:ext uri="{FF2B5EF4-FFF2-40B4-BE49-F238E27FC236}">
                <a16:creationId xmlns:a16="http://schemas.microsoft.com/office/drawing/2014/main" id="{27F058F8-A176-4AA5-B717-16F540C64AED}"/>
              </a:ext>
            </a:extLst>
          </p:cNvPr>
          <p:cNvSpPr>
            <a:spLocks noGrp="1"/>
          </p:cNvSpPr>
          <p:nvPr>
            <p:ph type="body" sz="quarter" idx="39" hasCustomPrompt="1"/>
          </p:nvPr>
        </p:nvSpPr>
        <p:spPr>
          <a:xfrm>
            <a:off x="7566455" y="3826620"/>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50" name="Mail 3">
            <a:extLst>
              <a:ext uri="{FF2B5EF4-FFF2-40B4-BE49-F238E27FC236}">
                <a16:creationId xmlns:a16="http://schemas.microsoft.com/office/drawing/2014/main" id="{8D2827A8-13FC-4918-B017-21C52B70ADE9}"/>
              </a:ext>
            </a:extLst>
          </p:cNvPr>
          <p:cNvSpPr>
            <a:spLocks noGrp="1"/>
          </p:cNvSpPr>
          <p:nvPr>
            <p:ph type="body" sz="quarter" idx="40" hasCustomPrompt="1"/>
          </p:nvPr>
        </p:nvSpPr>
        <p:spPr>
          <a:xfrm>
            <a:off x="7566455" y="3691154"/>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53" name="Mobile 3">
            <a:extLst>
              <a:ext uri="{FF2B5EF4-FFF2-40B4-BE49-F238E27FC236}">
                <a16:creationId xmlns:a16="http://schemas.microsoft.com/office/drawing/2014/main" id="{B82CC295-CF17-4707-AC91-5E95F019010B}"/>
              </a:ext>
            </a:extLst>
          </p:cNvPr>
          <p:cNvSpPr>
            <a:spLocks noGrp="1"/>
          </p:cNvSpPr>
          <p:nvPr>
            <p:ph type="body" sz="quarter" idx="41" hasCustomPrompt="1"/>
          </p:nvPr>
        </p:nvSpPr>
        <p:spPr>
          <a:xfrm>
            <a:off x="7706155" y="3555687"/>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None/>
              <a:defRPr sz="800">
                <a:solidFill>
                  <a:schemeClr val="tx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Please insert Mobile ...</a:t>
            </a:r>
            <a:endParaRPr lang="en-US" dirty="0"/>
          </a:p>
        </p:txBody>
      </p:sp>
      <p:sp>
        <p:nvSpPr>
          <p:cNvPr id="54" name="Mobile Text 3">
            <a:extLst>
              <a:ext uri="{FF2B5EF4-FFF2-40B4-BE49-F238E27FC236}">
                <a16:creationId xmlns:a16="http://schemas.microsoft.com/office/drawing/2014/main" id="{77C61FE7-178D-44F2-899A-0431B270859D}"/>
              </a:ext>
            </a:extLst>
          </p:cNvPr>
          <p:cNvSpPr/>
          <p:nvPr userDrawn="1"/>
        </p:nvSpPr>
        <p:spPr>
          <a:xfrm>
            <a:off x="7565488" y="3555687"/>
            <a:ext cx="126226" cy="12436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M:</a:t>
            </a:r>
          </a:p>
        </p:txBody>
      </p:sp>
      <p:sp>
        <p:nvSpPr>
          <p:cNvPr id="56" name="Phone 3">
            <a:extLst>
              <a:ext uri="{FF2B5EF4-FFF2-40B4-BE49-F238E27FC236}">
                <a16:creationId xmlns:a16="http://schemas.microsoft.com/office/drawing/2014/main" id="{013930EF-3AD7-4897-BEB5-4571363589AB}"/>
              </a:ext>
            </a:extLst>
          </p:cNvPr>
          <p:cNvSpPr>
            <a:spLocks noGrp="1"/>
          </p:cNvSpPr>
          <p:nvPr>
            <p:ph type="body" sz="quarter" idx="42" hasCustomPrompt="1"/>
          </p:nvPr>
        </p:nvSpPr>
        <p:spPr>
          <a:xfrm>
            <a:off x="7706155" y="3420220"/>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57" name="Phone Text 3">
            <a:extLst>
              <a:ext uri="{FF2B5EF4-FFF2-40B4-BE49-F238E27FC236}">
                <a16:creationId xmlns:a16="http://schemas.microsoft.com/office/drawing/2014/main" id="{76C2743B-950F-42D0-A7A5-83C186AFCD68}"/>
              </a:ext>
            </a:extLst>
          </p:cNvPr>
          <p:cNvSpPr/>
          <p:nvPr userDrawn="1"/>
        </p:nvSpPr>
        <p:spPr>
          <a:xfrm>
            <a:off x="7565488" y="3420220"/>
            <a:ext cx="126225" cy="12700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T:</a:t>
            </a:r>
          </a:p>
        </p:txBody>
      </p:sp>
      <p:sp>
        <p:nvSpPr>
          <p:cNvPr id="63" name="Arrow">
            <a:extLst>
              <a:ext uri="{FF2B5EF4-FFF2-40B4-BE49-F238E27FC236}">
                <a16:creationId xmlns:a16="http://schemas.microsoft.com/office/drawing/2014/main" id="{2EAB5B93-8E50-4A55-9604-865E57386CC3}"/>
              </a:ext>
            </a:extLst>
          </p:cNvPr>
          <p:cNvSpPr>
            <a:spLocks noChangeAspect="1"/>
          </p:cNvSpPr>
          <p:nvPr userDrawn="1"/>
        </p:nvSpPr>
        <p:spPr>
          <a:xfrm flipV="1">
            <a:off x="7847080" y="3205606"/>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sp>
        <p:nvSpPr>
          <p:cNvPr id="64" name="Function 3">
            <a:extLst>
              <a:ext uri="{FF2B5EF4-FFF2-40B4-BE49-F238E27FC236}">
                <a16:creationId xmlns:a16="http://schemas.microsoft.com/office/drawing/2014/main" id="{FC414BB6-C342-466C-9151-3160E7D2339C}"/>
              </a:ext>
            </a:extLst>
          </p:cNvPr>
          <p:cNvSpPr>
            <a:spLocks noGrp="1"/>
          </p:cNvSpPr>
          <p:nvPr>
            <p:ph type="body" sz="quarter" idx="43" hasCustomPrompt="1"/>
          </p:nvPr>
        </p:nvSpPr>
        <p:spPr>
          <a:xfrm>
            <a:off x="7566455" y="2924920"/>
            <a:ext cx="2781300" cy="1651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900" cap="all" baseline="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Function ...</a:t>
            </a:r>
            <a:endParaRPr lang="en-US" dirty="0"/>
          </a:p>
        </p:txBody>
      </p:sp>
      <p:sp>
        <p:nvSpPr>
          <p:cNvPr id="65" name="Name 3">
            <a:extLst>
              <a:ext uri="{FF2B5EF4-FFF2-40B4-BE49-F238E27FC236}">
                <a16:creationId xmlns:a16="http://schemas.microsoft.com/office/drawing/2014/main" id="{3A7977D5-A617-4929-9576-361DFBD1D871}"/>
              </a:ext>
            </a:extLst>
          </p:cNvPr>
          <p:cNvSpPr>
            <a:spLocks noGrp="1"/>
          </p:cNvSpPr>
          <p:nvPr>
            <p:ph type="body" sz="quarter" idx="44" hasCustomPrompt="1"/>
          </p:nvPr>
        </p:nvSpPr>
        <p:spPr>
          <a:xfrm>
            <a:off x="7566455" y="2670920"/>
            <a:ext cx="2781300"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4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Name ...</a:t>
            </a:r>
            <a:endParaRPr lang="en-US" dirty="0"/>
          </a:p>
        </p:txBody>
      </p:sp>
      <p:sp>
        <p:nvSpPr>
          <p:cNvPr id="41" name="Arrow">
            <a:extLst>
              <a:ext uri="{FF2B5EF4-FFF2-40B4-BE49-F238E27FC236}">
                <a16:creationId xmlns:a16="http://schemas.microsoft.com/office/drawing/2014/main" id="{4149BE91-4DA0-444C-8724-7EFDE0F2895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34" name="Title">
            <a:extLst>
              <a:ext uri="{FF2B5EF4-FFF2-40B4-BE49-F238E27FC236}">
                <a16:creationId xmlns:a16="http://schemas.microsoft.com/office/drawing/2014/main" id="{0DDF91F4-9787-404F-B1BB-B381DDB7DB8D}"/>
              </a:ext>
            </a:extLst>
          </p:cNvPr>
          <p:cNvSpPr>
            <a:spLocks noGrp="1"/>
          </p:cNvSpPr>
          <p:nvPr>
            <p:ph type="title" hasCustomPrompt="1"/>
          </p:nvPr>
        </p:nvSpPr>
        <p:spPr>
          <a:xfrm>
            <a:off x="482600" y="8763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grpSp>
        <p:nvGrpSpPr>
          <p:cNvPr id="9" name="Group 8">
            <a:extLst>
              <a:ext uri="{FF2B5EF4-FFF2-40B4-BE49-F238E27FC236}">
                <a16:creationId xmlns:a16="http://schemas.microsoft.com/office/drawing/2014/main" id="{E0A1BC3D-83D2-9A08-8E00-025E339C83EE}"/>
              </a:ext>
            </a:extLst>
          </p:cNvPr>
          <p:cNvGrpSpPr>
            <a:grpSpLocks noChangeAspect="1"/>
          </p:cNvGrpSpPr>
          <p:nvPr userDrawn="1"/>
        </p:nvGrpSpPr>
        <p:grpSpPr bwMode="auto">
          <a:xfrm>
            <a:off x="9763055" y="2189902"/>
            <a:ext cx="1080000" cy="150909"/>
            <a:chOff x="0" y="0"/>
            <a:chExt cx="2903" cy="405"/>
          </a:xfrm>
        </p:grpSpPr>
        <p:sp>
          <p:nvSpPr>
            <p:cNvPr id="11" name="Freeform 5">
              <a:extLst>
                <a:ext uri="{FF2B5EF4-FFF2-40B4-BE49-F238E27FC236}">
                  <a16:creationId xmlns:a16="http://schemas.microsoft.com/office/drawing/2014/main" id="{69B7DD20-6553-1827-FA7E-B3B2D60039A8}"/>
                </a:ext>
              </a:extLst>
            </p:cNvPr>
            <p:cNvSpPr>
              <a:spLocks noEditPoints="1"/>
            </p:cNvSpPr>
            <p:nvPr userDrawn="1"/>
          </p:nvSpPr>
          <p:spPr bwMode="auto">
            <a:xfrm>
              <a:off x="0" y="0"/>
              <a:ext cx="810" cy="402"/>
            </a:xfrm>
            <a:custGeom>
              <a:avLst/>
              <a:gdLst>
                <a:gd name="T0" fmla="*/ 6978 w 13488"/>
                <a:gd name="T1" fmla="*/ 5548 h 6688"/>
                <a:gd name="T2" fmla="*/ 6315 w 13488"/>
                <a:gd name="T3" fmla="*/ 5059 h 6688"/>
                <a:gd name="T4" fmla="*/ 6794 w 13488"/>
                <a:gd name="T5" fmla="*/ 4568 h 6688"/>
                <a:gd name="T6" fmla="*/ 7615 w 13488"/>
                <a:gd name="T7" fmla="*/ 5286 h 6688"/>
                <a:gd name="T8" fmla="*/ 6978 w 13488"/>
                <a:gd name="T9" fmla="*/ 5548 h 6688"/>
                <a:gd name="T10" fmla="*/ 7017 w 13488"/>
                <a:gd name="T11" fmla="*/ 1743 h 6688"/>
                <a:gd name="T12" fmla="*/ 7486 w 13488"/>
                <a:gd name="T13" fmla="*/ 2115 h 6688"/>
                <a:gd name="T14" fmla="*/ 7011 w 13488"/>
                <a:gd name="T15" fmla="*/ 2741 h 6688"/>
                <a:gd name="T16" fmla="*/ 6522 w 13488"/>
                <a:gd name="T17" fmla="*/ 2121 h 6688"/>
                <a:gd name="T18" fmla="*/ 7017 w 13488"/>
                <a:gd name="T19" fmla="*/ 1743 h 6688"/>
                <a:gd name="T20" fmla="*/ 12287 w 13488"/>
                <a:gd name="T21" fmla="*/ 4725 h 6688"/>
                <a:gd name="T22" fmla="*/ 12287 w 13488"/>
                <a:gd name="T23" fmla="*/ 3104 h 6688"/>
                <a:gd name="T24" fmla="*/ 13366 w 13488"/>
                <a:gd name="T25" fmla="*/ 3104 h 6688"/>
                <a:gd name="T26" fmla="*/ 13366 w 13488"/>
                <a:gd name="T27" fmla="*/ 1916 h 6688"/>
                <a:gd name="T28" fmla="*/ 12287 w 13488"/>
                <a:gd name="T29" fmla="*/ 1916 h 6688"/>
                <a:gd name="T30" fmla="*/ 12287 w 13488"/>
                <a:gd name="T31" fmla="*/ 0 h 6688"/>
                <a:gd name="T32" fmla="*/ 10431 w 13488"/>
                <a:gd name="T33" fmla="*/ 962 h 6688"/>
                <a:gd name="T34" fmla="*/ 10431 w 13488"/>
                <a:gd name="T35" fmla="*/ 1916 h 6688"/>
                <a:gd name="T36" fmla="*/ 9398 w 13488"/>
                <a:gd name="T37" fmla="*/ 1916 h 6688"/>
                <a:gd name="T38" fmla="*/ 9398 w 13488"/>
                <a:gd name="T39" fmla="*/ 3104 h 6688"/>
                <a:gd name="T40" fmla="*/ 10431 w 13488"/>
                <a:gd name="T41" fmla="*/ 3104 h 6688"/>
                <a:gd name="T42" fmla="*/ 10431 w 13488"/>
                <a:gd name="T43" fmla="*/ 4983 h 6688"/>
                <a:gd name="T44" fmla="*/ 10473 w 13488"/>
                <a:gd name="T45" fmla="*/ 5569 h 6688"/>
                <a:gd name="T46" fmla="*/ 8190 w 13488"/>
                <a:gd name="T47" fmla="*/ 3606 h 6688"/>
                <a:gd name="T48" fmla="*/ 9008 w 13488"/>
                <a:gd name="T49" fmla="*/ 2279 h 6688"/>
                <a:gd name="T50" fmla="*/ 7013 w 13488"/>
                <a:gd name="T51" fmla="*/ 916 h 6688"/>
                <a:gd name="T52" fmla="*/ 4957 w 13488"/>
                <a:gd name="T53" fmla="*/ 2262 h 6688"/>
                <a:gd name="T54" fmla="*/ 5757 w 13488"/>
                <a:gd name="T55" fmla="*/ 3707 h 6688"/>
                <a:gd name="T56" fmla="*/ 4653 w 13488"/>
                <a:gd name="T57" fmla="*/ 4542 h 6688"/>
                <a:gd name="T58" fmla="*/ 3737 w 13488"/>
                <a:gd name="T59" fmla="*/ 3684 h 6688"/>
                <a:gd name="T60" fmla="*/ 1817 w 13488"/>
                <a:gd name="T61" fmla="*/ 2965 h 6688"/>
                <a:gd name="T62" fmla="*/ 2262 w 13488"/>
                <a:gd name="T63" fmla="*/ 2529 h 6688"/>
                <a:gd name="T64" fmla="*/ 2758 w 13488"/>
                <a:gd name="T65" fmla="*/ 2705 h 6688"/>
                <a:gd name="T66" fmla="*/ 2877 w 13488"/>
                <a:gd name="T67" fmla="*/ 3115 h 6688"/>
                <a:gd name="T68" fmla="*/ 4641 w 13488"/>
                <a:gd name="T69" fmla="*/ 3115 h 6688"/>
                <a:gd name="T70" fmla="*/ 2331 w 13488"/>
                <a:gd name="T71" fmla="*/ 1451 h 6688"/>
                <a:gd name="T72" fmla="*/ 59 w 13488"/>
                <a:gd name="T73" fmla="*/ 2997 h 6688"/>
                <a:gd name="T74" fmla="*/ 2968 w 13488"/>
                <a:gd name="T75" fmla="*/ 5147 h 6688"/>
                <a:gd name="T76" fmla="*/ 2341 w 13488"/>
                <a:gd name="T77" fmla="*/ 5603 h 6688"/>
                <a:gd name="T78" fmla="*/ 1900 w 13488"/>
                <a:gd name="T79" fmla="*/ 5376 h 6688"/>
                <a:gd name="T80" fmla="*/ 1773 w 13488"/>
                <a:gd name="T81" fmla="*/ 4931 h 6688"/>
                <a:gd name="T82" fmla="*/ 11 w 13488"/>
                <a:gd name="T83" fmla="*/ 4931 h 6688"/>
                <a:gd name="T84" fmla="*/ 2381 w 13488"/>
                <a:gd name="T85" fmla="*/ 6688 h 6688"/>
                <a:gd name="T86" fmla="*/ 4645 w 13488"/>
                <a:gd name="T87" fmla="*/ 5542 h 6688"/>
                <a:gd name="T88" fmla="*/ 4885 w 13488"/>
                <a:gd name="T89" fmla="*/ 5958 h 6688"/>
                <a:gd name="T90" fmla="*/ 6724 w 13488"/>
                <a:gd name="T91" fmla="*/ 6682 h 6688"/>
                <a:gd name="T92" fmla="*/ 8425 w 13488"/>
                <a:gd name="T93" fmla="*/ 6000 h 6688"/>
                <a:gd name="T94" fmla="*/ 9190 w 13488"/>
                <a:gd name="T95" fmla="*/ 6688 h 6688"/>
                <a:gd name="T96" fmla="*/ 11316 w 13488"/>
                <a:gd name="T97" fmla="*/ 6686 h 6688"/>
                <a:gd name="T98" fmla="*/ 11318 w 13488"/>
                <a:gd name="T99" fmla="*/ 6688 h 6688"/>
                <a:gd name="T100" fmla="*/ 13480 w 13488"/>
                <a:gd name="T101" fmla="*/ 6688 h 6688"/>
                <a:gd name="T102" fmla="*/ 13488 w 13488"/>
                <a:gd name="T103" fmla="*/ 5681 h 6688"/>
                <a:gd name="T104" fmla="*/ 12287 w 13488"/>
                <a:gd name="T105" fmla="*/ 4725 h 6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488" h="6688">
                  <a:moveTo>
                    <a:pt x="6978" y="5548"/>
                  </a:moveTo>
                  <a:cubicBezTo>
                    <a:pt x="6509" y="5548"/>
                    <a:pt x="6315" y="5275"/>
                    <a:pt x="6315" y="5059"/>
                  </a:cubicBezTo>
                  <a:cubicBezTo>
                    <a:pt x="6315" y="4878"/>
                    <a:pt x="6386" y="4752"/>
                    <a:pt x="6794" y="4568"/>
                  </a:cubicBezTo>
                  <a:lnTo>
                    <a:pt x="7615" y="5286"/>
                  </a:lnTo>
                  <a:cubicBezTo>
                    <a:pt x="7459" y="5473"/>
                    <a:pt x="7203" y="5548"/>
                    <a:pt x="6978" y="5548"/>
                  </a:cubicBezTo>
                  <a:close/>
                  <a:moveTo>
                    <a:pt x="7017" y="1743"/>
                  </a:moveTo>
                  <a:cubicBezTo>
                    <a:pt x="7265" y="1743"/>
                    <a:pt x="7490" y="1876"/>
                    <a:pt x="7486" y="2115"/>
                  </a:cubicBezTo>
                  <a:cubicBezTo>
                    <a:pt x="7482" y="2335"/>
                    <a:pt x="7136" y="2650"/>
                    <a:pt x="7011" y="2741"/>
                  </a:cubicBezTo>
                  <a:cubicBezTo>
                    <a:pt x="6557" y="2392"/>
                    <a:pt x="6522" y="2228"/>
                    <a:pt x="6522" y="2121"/>
                  </a:cubicBezTo>
                  <a:cubicBezTo>
                    <a:pt x="6522" y="1901"/>
                    <a:pt x="6755" y="1743"/>
                    <a:pt x="7017" y="1743"/>
                  </a:cubicBezTo>
                  <a:close/>
                  <a:moveTo>
                    <a:pt x="12287" y="4725"/>
                  </a:moveTo>
                  <a:lnTo>
                    <a:pt x="12287" y="3104"/>
                  </a:lnTo>
                  <a:lnTo>
                    <a:pt x="13366" y="3104"/>
                  </a:lnTo>
                  <a:lnTo>
                    <a:pt x="13366" y="1916"/>
                  </a:lnTo>
                  <a:lnTo>
                    <a:pt x="12287" y="1916"/>
                  </a:lnTo>
                  <a:lnTo>
                    <a:pt x="12287" y="0"/>
                  </a:lnTo>
                  <a:lnTo>
                    <a:pt x="10431" y="962"/>
                  </a:lnTo>
                  <a:lnTo>
                    <a:pt x="10431" y="1916"/>
                  </a:lnTo>
                  <a:lnTo>
                    <a:pt x="9398" y="1916"/>
                  </a:lnTo>
                  <a:lnTo>
                    <a:pt x="9398" y="3104"/>
                  </a:lnTo>
                  <a:lnTo>
                    <a:pt x="10431" y="3104"/>
                  </a:lnTo>
                  <a:lnTo>
                    <a:pt x="10431" y="4983"/>
                  </a:lnTo>
                  <a:cubicBezTo>
                    <a:pt x="10431" y="5206"/>
                    <a:pt x="10446" y="5401"/>
                    <a:pt x="10473" y="5569"/>
                  </a:cubicBezTo>
                  <a:lnTo>
                    <a:pt x="8190" y="3606"/>
                  </a:lnTo>
                  <a:cubicBezTo>
                    <a:pt x="8600" y="3310"/>
                    <a:pt x="9008" y="2936"/>
                    <a:pt x="9008" y="2279"/>
                  </a:cubicBezTo>
                  <a:cubicBezTo>
                    <a:pt x="9008" y="1008"/>
                    <a:pt x="7536" y="916"/>
                    <a:pt x="7013" y="916"/>
                  </a:cubicBezTo>
                  <a:cubicBezTo>
                    <a:pt x="5922" y="916"/>
                    <a:pt x="4962" y="1393"/>
                    <a:pt x="4957" y="2262"/>
                  </a:cubicBezTo>
                  <a:cubicBezTo>
                    <a:pt x="4955" y="2928"/>
                    <a:pt x="5514" y="3493"/>
                    <a:pt x="5757" y="3707"/>
                  </a:cubicBezTo>
                  <a:cubicBezTo>
                    <a:pt x="5389" y="3862"/>
                    <a:pt x="4866" y="4028"/>
                    <a:pt x="4653" y="4542"/>
                  </a:cubicBezTo>
                  <a:cubicBezTo>
                    <a:pt x="4520" y="4072"/>
                    <a:pt x="4187" y="3828"/>
                    <a:pt x="3737" y="3684"/>
                  </a:cubicBezTo>
                  <a:cubicBezTo>
                    <a:pt x="2571" y="3318"/>
                    <a:pt x="1817" y="3331"/>
                    <a:pt x="1817" y="2965"/>
                  </a:cubicBezTo>
                  <a:cubicBezTo>
                    <a:pt x="1817" y="2680"/>
                    <a:pt x="1990" y="2529"/>
                    <a:pt x="2262" y="2529"/>
                  </a:cubicBezTo>
                  <a:cubicBezTo>
                    <a:pt x="2519" y="2529"/>
                    <a:pt x="2662" y="2596"/>
                    <a:pt x="2758" y="2705"/>
                  </a:cubicBezTo>
                  <a:cubicBezTo>
                    <a:pt x="2848" y="2804"/>
                    <a:pt x="2877" y="2947"/>
                    <a:pt x="2877" y="3115"/>
                  </a:cubicBezTo>
                  <a:lnTo>
                    <a:pt x="4641" y="3115"/>
                  </a:lnTo>
                  <a:cubicBezTo>
                    <a:pt x="4564" y="1741"/>
                    <a:pt x="3497" y="1451"/>
                    <a:pt x="2331" y="1451"/>
                  </a:cubicBezTo>
                  <a:cubicBezTo>
                    <a:pt x="1352" y="1451"/>
                    <a:pt x="59" y="1771"/>
                    <a:pt x="59" y="2997"/>
                  </a:cubicBezTo>
                  <a:cubicBezTo>
                    <a:pt x="59" y="4792"/>
                    <a:pt x="2968" y="4269"/>
                    <a:pt x="2968" y="5147"/>
                  </a:cubicBezTo>
                  <a:cubicBezTo>
                    <a:pt x="2968" y="5464"/>
                    <a:pt x="2704" y="5603"/>
                    <a:pt x="2341" y="5603"/>
                  </a:cubicBezTo>
                  <a:cubicBezTo>
                    <a:pt x="2164" y="5603"/>
                    <a:pt x="2008" y="5502"/>
                    <a:pt x="1900" y="5376"/>
                  </a:cubicBezTo>
                  <a:cubicBezTo>
                    <a:pt x="1794" y="5248"/>
                    <a:pt x="1744" y="5078"/>
                    <a:pt x="1773" y="4931"/>
                  </a:cubicBezTo>
                  <a:lnTo>
                    <a:pt x="11" y="4931"/>
                  </a:lnTo>
                  <a:cubicBezTo>
                    <a:pt x="0" y="6443"/>
                    <a:pt x="1175" y="6688"/>
                    <a:pt x="2381" y="6688"/>
                  </a:cubicBezTo>
                  <a:cubicBezTo>
                    <a:pt x="3347" y="6688"/>
                    <a:pt x="4372" y="6441"/>
                    <a:pt x="4645" y="5542"/>
                  </a:cubicBezTo>
                  <a:cubicBezTo>
                    <a:pt x="4714" y="5725"/>
                    <a:pt x="4812" y="5861"/>
                    <a:pt x="4885" y="5958"/>
                  </a:cubicBezTo>
                  <a:cubicBezTo>
                    <a:pt x="5355" y="6569"/>
                    <a:pt x="6224" y="6682"/>
                    <a:pt x="6724" y="6682"/>
                  </a:cubicBezTo>
                  <a:cubicBezTo>
                    <a:pt x="7771" y="6682"/>
                    <a:pt x="8102" y="6266"/>
                    <a:pt x="8425" y="6000"/>
                  </a:cubicBezTo>
                  <a:lnTo>
                    <a:pt x="9190" y="6688"/>
                  </a:lnTo>
                  <a:lnTo>
                    <a:pt x="11316" y="6686"/>
                  </a:lnTo>
                  <a:cubicBezTo>
                    <a:pt x="11318" y="6686"/>
                    <a:pt x="11318" y="6688"/>
                    <a:pt x="11318" y="6688"/>
                  </a:cubicBezTo>
                  <a:lnTo>
                    <a:pt x="13480" y="6688"/>
                  </a:lnTo>
                  <a:lnTo>
                    <a:pt x="13488" y="5681"/>
                  </a:lnTo>
                  <a:cubicBezTo>
                    <a:pt x="13272" y="5710"/>
                    <a:pt x="12297" y="5636"/>
                    <a:pt x="12287" y="4725"/>
                  </a:cubicBezTo>
                  <a:close/>
                </a:path>
              </a:pathLst>
            </a:custGeom>
            <a:solidFill>
              <a:srgbClr val="00508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13" name="Freeform 6">
              <a:extLst>
                <a:ext uri="{FF2B5EF4-FFF2-40B4-BE49-F238E27FC236}">
                  <a16:creationId xmlns:a16="http://schemas.microsoft.com/office/drawing/2014/main" id="{025CB0A8-E0DB-96E9-6EE1-53CF17C91D48}"/>
                </a:ext>
              </a:extLst>
            </p:cNvPr>
            <p:cNvSpPr>
              <a:spLocks/>
            </p:cNvSpPr>
            <p:nvPr userDrawn="1"/>
          </p:nvSpPr>
          <p:spPr bwMode="auto">
            <a:xfrm>
              <a:off x="2007" y="319"/>
              <a:ext cx="87" cy="83"/>
            </a:xfrm>
            <a:custGeom>
              <a:avLst/>
              <a:gdLst>
                <a:gd name="T0" fmla="*/ 0 w 87"/>
                <a:gd name="T1" fmla="*/ 83 h 83"/>
                <a:gd name="T2" fmla="*/ 87 w 87"/>
                <a:gd name="T3" fmla="*/ 83 h 83"/>
                <a:gd name="T4" fmla="*/ 43 w 87"/>
                <a:gd name="T5" fmla="*/ 0 h 83"/>
                <a:gd name="T6" fmla="*/ 0 w 87"/>
                <a:gd name="T7" fmla="*/ 83 h 83"/>
              </a:gdLst>
              <a:ahLst/>
              <a:cxnLst>
                <a:cxn ang="0">
                  <a:pos x="T0" y="T1"/>
                </a:cxn>
                <a:cxn ang="0">
                  <a:pos x="T2" y="T3"/>
                </a:cxn>
                <a:cxn ang="0">
                  <a:pos x="T4" y="T5"/>
                </a:cxn>
                <a:cxn ang="0">
                  <a:pos x="T6" y="T7"/>
                </a:cxn>
              </a:cxnLst>
              <a:rect l="0" t="0" r="r" b="b"/>
              <a:pathLst>
                <a:path w="87" h="83">
                  <a:moveTo>
                    <a:pt x="0" y="83"/>
                  </a:moveTo>
                  <a:lnTo>
                    <a:pt x="87" y="83"/>
                  </a:lnTo>
                  <a:lnTo>
                    <a:pt x="43" y="0"/>
                  </a:lnTo>
                  <a:lnTo>
                    <a:pt x="0" y="83"/>
                  </a:lnTo>
                  <a:close/>
                </a:path>
              </a:pathLst>
            </a:custGeom>
            <a:solidFill>
              <a:srgbClr val="005083"/>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5" name="Rectangle 14">
              <a:extLst>
                <a:ext uri="{FF2B5EF4-FFF2-40B4-BE49-F238E27FC236}">
                  <a16:creationId xmlns:a16="http://schemas.microsoft.com/office/drawing/2014/main" id="{5991EF65-39BD-9FB7-34C1-988C097751C0}"/>
                </a:ext>
              </a:extLst>
            </p:cNvPr>
            <p:cNvSpPr>
              <a:spLocks noChangeArrowheads="1"/>
            </p:cNvSpPr>
            <p:nvPr userDrawn="1"/>
          </p:nvSpPr>
          <p:spPr bwMode="auto">
            <a:xfrm>
              <a:off x="930" y="59"/>
              <a:ext cx="74" cy="343"/>
            </a:xfrm>
            <a:prstGeom prst="rect">
              <a:avLst/>
            </a:prstGeom>
            <a:solidFill>
              <a:srgbClr val="009EE0"/>
            </a:solidFill>
            <a:ln w="9525">
              <a:noFill/>
              <a:miter lim="800000"/>
              <a:headEnd/>
              <a:tailEnd/>
            </a:ln>
          </p:spPr>
          <p:txBody>
            <a:bodyPr vert="horz" wrap="square" lIns="91440" tIns="45720" rIns="91440" bIns="45720" numCol="1" anchor="t" anchorCtr="0" compatLnSpc="1">
              <a:prstTxWarp prst="textNoShape">
                <a:avLst/>
              </a:prstTxWarp>
            </a:bodyPr>
            <a:lstStyle/>
            <a:p>
              <a:endParaRPr lang="sl-SI"/>
            </a:p>
          </p:txBody>
        </p:sp>
        <p:sp>
          <p:nvSpPr>
            <p:cNvPr id="17" name="Freeform 8">
              <a:extLst>
                <a:ext uri="{FF2B5EF4-FFF2-40B4-BE49-F238E27FC236}">
                  <a16:creationId xmlns:a16="http://schemas.microsoft.com/office/drawing/2014/main" id="{DF4ACAC0-F21A-4606-4EE0-570E194D7AC4}"/>
                </a:ext>
              </a:extLst>
            </p:cNvPr>
            <p:cNvSpPr>
              <a:spLocks/>
            </p:cNvSpPr>
            <p:nvPr userDrawn="1"/>
          </p:nvSpPr>
          <p:spPr bwMode="auto">
            <a:xfrm>
              <a:off x="2159" y="59"/>
              <a:ext cx="260" cy="343"/>
            </a:xfrm>
            <a:custGeom>
              <a:avLst/>
              <a:gdLst>
                <a:gd name="T0" fmla="*/ 0 w 260"/>
                <a:gd name="T1" fmla="*/ 61 h 343"/>
                <a:gd name="T2" fmla="*/ 95 w 260"/>
                <a:gd name="T3" fmla="*/ 61 h 343"/>
                <a:gd name="T4" fmla="*/ 95 w 260"/>
                <a:gd name="T5" fmla="*/ 343 h 343"/>
                <a:gd name="T6" fmla="*/ 168 w 260"/>
                <a:gd name="T7" fmla="*/ 343 h 343"/>
                <a:gd name="T8" fmla="*/ 168 w 260"/>
                <a:gd name="T9" fmla="*/ 61 h 343"/>
                <a:gd name="T10" fmla="*/ 260 w 260"/>
                <a:gd name="T11" fmla="*/ 61 h 343"/>
                <a:gd name="T12" fmla="*/ 260 w 260"/>
                <a:gd name="T13" fmla="*/ 0 h 343"/>
                <a:gd name="T14" fmla="*/ 0 w 260"/>
                <a:gd name="T15" fmla="*/ 0 h 343"/>
                <a:gd name="T16" fmla="*/ 0 w 260"/>
                <a:gd name="T17" fmla="*/ 61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0" h="343">
                  <a:moveTo>
                    <a:pt x="0" y="61"/>
                  </a:moveTo>
                  <a:lnTo>
                    <a:pt x="95" y="61"/>
                  </a:lnTo>
                  <a:lnTo>
                    <a:pt x="95" y="343"/>
                  </a:lnTo>
                  <a:lnTo>
                    <a:pt x="168" y="343"/>
                  </a:lnTo>
                  <a:lnTo>
                    <a:pt x="168" y="61"/>
                  </a:lnTo>
                  <a:lnTo>
                    <a:pt x="260" y="61"/>
                  </a:lnTo>
                  <a:lnTo>
                    <a:pt x="260" y="0"/>
                  </a:lnTo>
                  <a:lnTo>
                    <a:pt x="0" y="0"/>
                  </a:lnTo>
                  <a:lnTo>
                    <a:pt x="0" y="61"/>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8" name="Freeform 9">
              <a:extLst>
                <a:ext uri="{FF2B5EF4-FFF2-40B4-BE49-F238E27FC236}">
                  <a16:creationId xmlns:a16="http://schemas.microsoft.com/office/drawing/2014/main" id="{57319A5D-2967-B735-91A8-7F6684455302}"/>
                </a:ext>
              </a:extLst>
            </p:cNvPr>
            <p:cNvSpPr>
              <a:spLocks/>
            </p:cNvSpPr>
            <p:nvPr userDrawn="1"/>
          </p:nvSpPr>
          <p:spPr bwMode="auto">
            <a:xfrm>
              <a:off x="2443" y="59"/>
              <a:ext cx="226" cy="343"/>
            </a:xfrm>
            <a:custGeom>
              <a:avLst/>
              <a:gdLst>
                <a:gd name="T0" fmla="*/ 73 w 226"/>
                <a:gd name="T1" fmla="*/ 199 h 343"/>
                <a:gd name="T2" fmla="*/ 197 w 226"/>
                <a:gd name="T3" fmla="*/ 199 h 343"/>
                <a:gd name="T4" fmla="*/ 197 w 226"/>
                <a:gd name="T5" fmla="*/ 140 h 343"/>
                <a:gd name="T6" fmla="*/ 73 w 226"/>
                <a:gd name="T7" fmla="*/ 140 h 343"/>
                <a:gd name="T8" fmla="*/ 73 w 226"/>
                <a:gd name="T9" fmla="*/ 61 h 343"/>
                <a:gd name="T10" fmla="*/ 219 w 226"/>
                <a:gd name="T11" fmla="*/ 61 h 343"/>
                <a:gd name="T12" fmla="*/ 219 w 226"/>
                <a:gd name="T13" fmla="*/ 0 h 343"/>
                <a:gd name="T14" fmla="*/ 0 w 226"/>
                <a:gd name="T15" fmla="*/ 0 h 343"/>
                <a:gd name="T16" fmla="*/ 0 w 226"/>
                <a:gd name="T17" fmla="*/ 343 h 343"/>
                <a:gd name="T18" fmla="*/ 226 w 226"/>
                <a:gd name="T19" fmla="*/ 343 h 343"/>
                <a:gd name="T20" fmla="*/ 226 w 226"/>
                <a:gd name="T21" fmla="*/ 282 h 343"/>
                <a:gd name="T22" fmla="*/ 73 w 226"/>
                <a:gd name="T23" fmla="*/ 282 h 343"/>
                <a:gd name="T24" fmla="*/ 73 w 226"/>
                <a:gd name="T25" fmla="*/ 199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 h="343">
                  <a:moveTo>
                    <a:pt x="73" y="199"/>
                  </a:moveTo>
                  <a:lnTo>
                    <a:pt x="197" y="199"/>
                  </a:lnTo>
                  <a:lnTo>
                    <a:pt x="197" y="140"/>
                  </a:lnTo>
                  <a:lnTo>
                    <a:pt x="73" y="140"/>
                  </a:lnTo>
                  <a:lnTo>
                    <a:pt x="73" y="61"/>
                  </a:lnTo>
                  <a:lnTo>
                    <a:pt x="219" y="61"/>
                  </a:lnTo>
                  <a:lnTo>
                    <a:pt x="219" y="0"/>
                  </a:lnTo>
                  <a:lnTo>
                    <a:pt x="0" y="0"/>
                  </a:lnTo>
                  <a:lnTo>
                    <a:pt x="0" y="343"/>
                  </a:lnTo>
                  <a:lnTo>
                    <a:pt x="226" y="343"/>
                  </a:lnTo>
                  <a:lnTo>
                    <a:pt x="226" y="282"/>
                  </a:lnTo>
                  <a:lnTo>
                    <a:pt x="73" y="282"/>
                  </a:lnTo>
                  <a:lnTo>
                    <a:pt x="73" y="199"/>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9" name="Freeform 10">
              <a:extLst>
                <a:ext uri="{FF2B5EF4-FFF2-40B4-BE49-F238E27FC236}">
                  <a16:creationId xmlns:a16="http://schemas.microsoft.com/office/drawing/2014/main" id="{FF28D392-96D8-D6FC-8981-86184DBD4ECC}"/>
                </a:ext>
              </a:extLst>
            </p:cNvPr>
            <p:cNvSpPr>
              <a:spLocks/>
            </p:cNvSpPr>
            <p:nvPr userDrawn="1"/>
          </p:nvSpPr>
          <p:spPr bwMode="auto">
            <a:xfrm>
              <a:off x="2700" y="59"/>
              <a:ext cx="203" cy="343"/>
            </a:xfrm>
            <a:custGeom>
              <a:avLst/>
              <a:gdLst>
                <a:gd name="T0" fmla="*/ 72 w 203"/>
                <a:gd name="T1" fmla="*/ 282 h 343"/>
                <a:gd name="T2" fmla="*/ 72 w 203"/>
                <a:gd name="T3" fmla="*/ 0 h 343"/>
                <a:gd name="T4" fmla="*/ 0 w 203"/>
                <a:gd name="T5" fmla="*/ 0 h 343"/>
                <a:gd name="T6" fmla="*/ 0 w 203"/>
                <a:gd name="T7" fmla="*/ 343 h 343"/>
                <a:gd name="T8" fmla="*/ 203 w 203"/>
                <a:gd name="T9" fmla="*/ 343 h 343"/>
                <a:gd name="T10" fmla="*/ 203 w 203"/>
                <a:gd name="T11" fmla="*/ 282 h 343"/>
                <a:gd name="T12" fmla="*/ 72 w 203"/>
                <a:gd name="T13" fmla="*/ 282 h 343"/>
              </a:gdLst>
              <a:ahLst/>
              <a:cxnLst>
                <a:cxn ang="0">
                  <a:pos x="T0" y="T1"/>
                </a:cxn>
                <a:cxn ang="0">
                  <a:pos x="T2" y="T3"/>
                </a:cxn>
                <a:cxn ang="0">
                  <a:pos x="T4" y="T5"/>
                </a:cxn>
                <a:cxn ang="0">
                  <a:pos x="T6" y="T7"/>
                </a:cxn>
                <a:cxn ang="0">
                  <a:pos x="T8" y="T9"/>
                </a:cxn>
                <a:cxn ang="0">
                  <a:pos x="T10" y="T11"/>
                </a:cxn>
                <a:cxn ang="0">
                  <a:pos x="T12" y="T13"/>
                </a:cxn>
              </a:cxnLst>
              <a:rect l="0" t="0" r="r" b="b"/>
              <a:pathLst>
                <a:path w="203" h="343">
                  <a:moveTo>
                    <a:pt x="72" y="282"/>
                  </a:moveTo>
                  <a:lnTo>
                    <a:pt x="72" y="0"/>
                  </a:lnTo>
                  <a:lnTo>
                    <a:pt x="0" y="0"/>
                  </a:lnTo>
                  <a:lnTo>
                    <a:pt x="0" y="343"/>
                  </a:lnTo>
                  <a:lnTo>
                    <a:pt x="203" y="343"/>
                  </a:lnTo>
                  <a:lnTo>
                    <a:pt x="203" y="282"/>
                  </a:lnTo>
                  <a:lnTo>
                    <a:pt x="72" y="282"/>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20" name="Freeform 11">
              <a:extLst>
                <a:ext uri="{FF2B5EF4-FFF2-40B4-BE49-F238E27FC236}">
                  <a16:creationId xmlns:a16="http://schemas.microsoft.com/office/drawing/2014/main" id="{F060AEFB-65C1-0895-4454-474EEC57C65E}"/>
                </a:ext>
              </a:extLst>
            </p:cNvPr>
            <p:cNvSpPr>
              <a:spLocks/>
            </p:cNvSpPr>
            <p:nvPr userDrawn="1"/>
          </p:nvSpPr>
          <p:spPr bwMode="auto">
            <a:xfrm>
              <a:off x="1026" y="56"/>
              <a:ext cx="276" cy="349"/>
            </a:xfrm>
            <a:custGeom>
              <a:avLst/>
              <a:gdLst>
                <a:gd name="T0" fmla="*/ 2515 w 4608"/>
                <a:gd name="T1" fmla="*/ 2268 h 5808"/>
                <a:gd name="T2" fmla="*/ 1400 w 4608"/>
                <a:gd name="T3" fmla="*/ 1619 h 5808"/>
                <a:gd name="T4" fmla="*/ 2221 w 4608"/>
                <a:gd name="T5" fmla="*/ 1046 h 5808"/>
                <a:gd name="T6" fmla="*/ 3821 w 4608"/>
                <a:gd name="T7" fmla="*/ 1660 h 5808"/>
                <a:gd name="T8" fmla="*/ 4483 w 4608"/>
                <a:gd name="T9" fmla="*/ 784 h 5808"/>
                <a:gd name="T10" fmla="*/ 2304 w 4608"/>
                <a:gd name="T11" fmla="*/ 0 h 5808"/>
                <a:gd name="T12" fmla="*/ 186 w 4608"/>
                <a:gd name="T13" fmla="*/ 1694 h 5808"/>
                <a:gd name="T14" fmla="*/ 2271 w 4608"/>
                <a:gd name="T15" fmla="*/ 3415 h 5808"/>
                <a:gd name="T16" fmla="*/ 3402 w 4608"/>
                <a:gd name="T17" fmla="*/ 4132 h 5808"/>
                <a:gd name="T18" fmla="*/ 2429 w 4608"/>
                <a:gd name="T19" fmla="*/ 4763 h 5808"/>
                <a:gd name="T20" fmla="*/ 655 w 4608"/>
                <a:gd name="T21" fmla="*/ 4004 h 5808"/>
                <a:gd name="T22" fmla="*/ 0 w 4608"/>
                <a:gd name="T23" fmla="*/ 4916 h 5808"/>
                <a:gd name="T24" fmla="*/ 2371 w 4608"/>
                <a:gd name="T25" fmla="*/ 5808 h 5808"/>
                <a:gd name="T26" fmla="*/ 4608 w 4608"/>
                <a:gd name="T27" fmla="*/ 4004 h 5808"/>
                <a:gd name="T28" fmla="*/ 2515 w 4608"/>
                <a:gd name="T29" fmla="*/ 2268 h 5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08" h="5808">
                  <a:moveTo>
                    <a:pt x="2515" y="2268"/>
                  </a:moveTo>
                  <a:cubicBezTo>
                    <a:pt x="1869" y="2115"/>
                    <a:pt x="1400" y="1998"/>
                    <a:pt x="1400" y="1619"/>
                  </a:cubicBezTo>
                  <a:cubicBezTo>
                    <a:pt x="1400" y="1281"/>
                    <a:pt x="1686" y="1046"/>
                    <a:pt x="2221" y="1046"/>
                  </a:cubicBezTo>
                  <a:cubicBezTo>
                    <a:pt x="2765" y="1046"/>
                    <a:pt x="3369" y="1239"/>
                    <a:pt x="3821" y="1660"/>
                  </a:cubicBezTo>
                  <a:lnTo>
                    <a:pt x="4483" y="784"/>
                  </a:lnTo>
                  <a:cubicBezTo>
                    <a:pt x="3929" y="271"/>
                    <a:pt x="3192" y="0"/>
                    <a:pt x="2304" y="0"/>
                  </a:cubicBezTo>
                  <a:cubicBezTo>
                    <a:pt x="990" y="0"/>
                    <a:pt x="186" y="759"/>
                    <a:pt x="186" y="1694"/>
                  </a:cubicBezTo>
                  <a:cubicBezTo>
                    <a:pt x="186" y="2952"/>
                    <a:pt x="1359" y="3203"/>
                    <a:pt x="2271" y="3415"/>
                  </a:cubicBezTo>
                  <a:cubicBezTo>
                    <a:pt x="2917" y="3566"/>
                    <a:pt x="3402" y="3710"/>
                    <a:pt x="3402" y="4132"/>
                  </a:cubicBezTo>
                  <a:cubicBezTo>
                    <a:pt x="3402" y="4450"/>
                    <a:pt x="3084" y="4763"/>
                    <a:pt x="2429" y="4763"/>
                  </a:cubicBezTo>
                  <a:cubicBezTo>
                    <a:pt x="1661" y="4763"/>
                    <a:pt x="1048" y="4417"/>
                    <a:pt x="655" y="4004"/>
                  </a:cubicBezTo>
                  <a:lnTo>
                    <a:pt x="0" y="4916"/>
                  </a:lnTo>
                  <a:cubicBezTo>
                    <a:pt x="530" y="5446"/>
                    <a:pt x="1300" y="5808"/>
                    <a:pt x="2371" y="5808"/>
                  </a:cubicBezTo>
                  <a:cubicBezTo>
                    <a:pt x="3879" y="5808"/>
                    <a:pt x="4608" y="5033"/>
                    <a:pt x="4608" y="4004"/>
                  </a:cubicBezTo>
                  <a:cubicBezTo>
                    <a:pt x="4608" y="2757"/>
                    <a:pt x="3436" y="2478"/>
                    <a:pt x="2515" y="2268"/>
                  </a:cubicBez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21" name="Freeform 12">
              <a:extLst>
                <a:ext uri="{FF2B5EF4-FFF2-40B4-BE49-F238E27FC236}">
                  <a16:creationId xmlns:a16="http://schemas.microsoft.com/office/drawing/2014/main" id="{1FC9B69A-736E-0A9E-5833-818E08FA0743}"/>
                </a:ext>
              </a:extLst>
            </p:cNvPr>
            <p:cNvSpPr>
              <a:spLocks/>
            </p:cNvSpPr>
            <p:nvPr userDrawn="1"/>
          </p:nvSpPr>
          <p:spPr bwMode="auto">
            <a:xfrm>
              <a:off x="1331" y="59"/>
              <a:ext cx="280" cy="343"/>
            </a:xfrm>
            <a:custGeom>
              <a:avLst/>
              <a:gdLst>
                <a:gd name="T0" fmla="*/ 272 w 280"/>
                <a:gd name="T1" fmla="*/ 0 h 343"/>
                <a:gd name="T2" fmla="*/ 189 w 280"/>
                <a:gd name="T3" fmla="*/ 0 h 343"/>
                <a:gd name="T4" fmla="*/ 73 w 280"/>
                <a:gd name="T5" fmla="*/ 159 h 343"/>
                <a:gd name="T6" fmla="*/ 73 w 280"/>
                <a:gd name="T7" fmla="*/ 0 h 343"/>
                <a:gd name="T8" fmla="*/ 72 w 280"/>
                <a:gd name="T9" fmla="*/ 0 h 343"/>
                <a:gd name="T10" fmla="*/ 72 w 280"/>
                <a:gd name="T11" fmla="*/ 0 h 343"/>
                <a:gd name="T12" fmla="*/ 0 w 280"/>
                <a:gd name="T13" fmla="*/ 0 h 343"/>
                <a:gd name="T14" fmla="*/ 0 w 280"/>
                <a:gd name="T15" fmla="*/ 0 h 343"/>
                <a:gd name="T16" fmla="*/ 0 w 280"/>
                <a:gd name="T17" fmla="*/ 343 h 343"/>
                <a:gd name="T18" fmla="*/ 72 w 280"/>
                <a:gd name="T19" fmla="*/ 343 h 343"/>
                <a:gd name="T20" fmla="*/ 73 w 280"/>
                <a:gd name="T21" fmla="*/ 343 h 343"/>
                <a:gd name="T22" fmla="*/ 73 w 280"/>
                <a:gd name="T23" fmla="*/ 182 h 343"/>
                <a:gd name="T24" fmla="*/ 195 w 280"/>
                <a:gd name="T25" fmla="*/ 343 h 343"/>
                <a:gd name="T26" fmla="*/ 280 w 280"/>
                <a:gd name="T27" fmla="*/ 343 h 343"/>
                <a:gd name="T28" fmla="*/ 146 w 280"/>
                <a:gd name="T29" fmla="*/ 169 h 343"/>
                <a:gd name="T30" fmla="*/ 272 w 280"/>
                <a:gd name="T31"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0" h="343">
                  <a:moveTo>
                    <a:pt x="272" y="0"/>
                  </a:moveTo>
                  <a:lnTo>
                    <a:pt x="189" y="0"/>
                  </a:lnTo>
                  <a:lnTo>
                    <a:pt x="73" y="159"/>
                  </a:lnTo>
                  <a:lnTo>
                    <a:pt x="73" y="0"/>
                  </a:lnTo>
                  <a:lnTo>
                    <a:pt x="72" y="0"/>
                  </a:lnTo>
                  <a:lnTo>
                    <a:pt x="72" y="0"/>
                  </a:lnTo>
                  <a:lnTo>
                    <a:pt x="0" y="0"/>
                  </a:lnTo>
                  <a:lnTo>
                    <a:pt x="0" y="0"/>
                  </a:lnTo>
                  <a:lnTo>
                    <a:pt x="0" y="343"/>
                  </a:lnTo>
                  <a:lnTo>
                    <a:pt x="72" y="343"/>
                  </a:lnTo>
                  <a:lnTo>
                    <a:pt x="73" y="343"/>
                  </a:lnTo>
                  <a:lnTo>
                    <a:pt x="73" y="182"/>
                  </a:lnTo>
                  <a:lnTo>
                    <a:pt x="195" y="343"/>
                  </a:lnTo>
                  <a:lnTo>
                    <a:pt x="280" y="343"/>
                  </a:lnTo>
                  <a:lnTo>
                    <a:pt x="146" y="169"/>
                  </a:lnTo>
                  <a:lnTo>
                    <a:pt x="272" y="0"/>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22" name="Freeform 13">
              <a:extLst>
                <a:ext uri="{FF2B5EF4-FFF2-40B4-BE49-F238E27FC236}">
                  <a16:creationId xmlns:a16="http://schemas.microsoft.com/office/drawing/2014/main" id="{D75A4BC5-0E9E-7E55-303F-A1E8002DB477}"/>
                </a:ext>
              </a:extLst>
            </p:cNvPr>
            <p:cNvSpPr>
              <a:spLocks/>
            </p:cNvSpPr>
            <p:nvPr userDrawn="1"/>
          </p:nvSpPr>
          <p:spPr bwMode="auto">
            <a:xfrm>
              <a:off x="1631" y="57"/>
              <a:ext cx="595" cy="345"/>
            </a:xfrm>
            <a:custGeom>
              <a:avLst/>
              <a:gdLst>
                <a:gd name="T0" fmla="*/ 2230 w 4960"/>
                <a:gd name="T1" fmla="*/ 2465 h 2872"/>
                <a:gd name="T2" fmla="*/ 1699 w 4960"/>
                <a:gd name="T3" fmla="*/ 1751 h 2872"/>
                <a:gd name="T4" fmla="*/ 2196 w 4960"/>
                <a:gd name="T5" fmla="*/ 957 h 2872"/>
                <a:gd name="T6" fmla="*/ 1101 w 4960"/>
                <a:gd name="T7" fmla="*/ 17 h 2872"/>
                <a:gd name="T8" fmla="*/ 607 w 4960"/>
                <a:gd name="T9" fmla="*/ 17 h 2872"/>
                <a:gd name="T10" fmla="*/ 607 w 4960"/>
                <a:gd name="T11" fmla="*/ 17 h 2872"/>
                <a:gd name="T12" fmla="*/ 0 w 4960"/>
                <a:gd name="T13" fmla="*/ 17 h 2872"/>
                <a:gd name="T14" fmla="*/ 0 w 4960"/>
                <a:gd name="T15" fmla="*/ 17 h 2872"/>
                <a:gd name="T16" fmla="*/ 0 w 4960"/>
                <a:gd name="T17" fmla="*/ 2872 h 2872"/>
                <a:gd name="T18" fmla="*/ 0 w 4960"/>
                <a:gd name="T19" fmla="*/ 2872 h 2872"/>
                <a:gd name="T20" fmla="*/ 607 w 4960"/>
                <a:gd name="T21" fmla="*/ 2872 h 2872"/>
                <a:gd name="T22" fmla="*/ 607 w 4960"/>
                <a:gd name="T23" fmla="*/ 529 h 2872"/>
                <a:gd name="T24" fmla="*/ 1117 w 4960"/>
                <a:gd name="T25" fmla="*/ 529 h 2872"/>
                <a:gd name="T26" fmla="*/ 1611 w 4960"/>
                <a:gd name="T27" fmla="*/ 957 h 2872"/>
                <a:gd name="T28" fmla="*/ 1133 w 4960"/>
                <a:gd name="T29" fmla="*/ 1415 h 2872"/>
                <a:gd name="T30" fmla="*/ 776 w 4960"/>
                <a:gd name="T31" fmla="*/ 1415 h 2872"/>
                <a:gd name="T32" fmla="*/ 1834 w 4960"/>
                <a:gd name="T33" fmla="*/ 2872 h 2872"/>
                <a:gd name="T34" fmla="*/ 2140 w 4960"/>
                <a:gd name="T35" fmla="*/ 2872 h 2872"/>
                <a:gd name="T36" fmla="*/ 2140 w 4960"/>
                <a:gd name="T37" fmla="*/ 2872 h 2872"/>
                <a:gd name="T38" fmla="*/ 2661 w 4960"/>
                <a:gd name="T39" fmla="*/ 2872 h 2872"/>
                <a:gd name="T40" fmla="*/ 3498 w 4960"/>
                <a:gd name="T41" fmla="*/ 1267 h 2872"/>
                <a:gd name="T42" fmla="*/ 4336 w 4960"/>
                <a:gd name="T43" fmla="*/ 2872 h 2872"/>
                <a:gd name="T44" fmla="*/ 4960 w 4960"/>
                <a:gd name="T45" fmla="*/ 2872 h 2872"/>
                <a:gd name="T46" fmla="*/ 3497 w 4960"/>
                <a:gd name="T47" fmla="*/ 0 h 2872"/>
                <a:gd name="T48" fmla="*/ 2230 w 4960"/>
                <a:gd name="T49" fmla="*/ 2465 h 2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960" h="2872">
                  <a:moveTo>
                    <a:pt x="2230" y="2465"/>
                  </a:moveTo>
                  <a:lnTo>
                    <a:pt x="1699" y="1751"/>
                  </a:lnTo>
                  <a:cubicBezTo>
                    <a:pt x="1984" y="1621"/>
                    <a:pt x="2196" y="1354"/>
                    <a:pt x="2196" y="957"/>
                  </a:cubicBezTo>
                  <a:cubicBezTo>
                    <a:pt x="2196" y="346"/>
                    <a:pt x="1759" y="17"/>
                    <a:pt x="1101" y="17"/>
                  </a:cubicBezTo>
                  <a:lnTo>
                    <a:pt x="607" y="17"/>
                  </a:lnTo>
                  <a:lnTo>
                    <a:pt x="607" y="17"/>
                  </a:lnTo>
                  <a:lnTo>
                    <a:pt x="0" y="17"/>
                  </a:lnTo>
                  <a:lnTo>
                    <a:pt x="0" y="17"/>
                  </a:lnTo>
                  <a:lnTo>
                    <a:pt x="0" y="2872"/>
                  </a:lnTo>
                  <a:lnTo>
                    <a:pt x="0" y="2872"/>
                  </a:lnTo>
                  <a:lnTo>
                    <a:pt x="607" y="2872"/>
                  </a:lnTo>
                  <a:lnTo>
                    <a:pt x="607" y="529"/>
                  </a:lnTo>
                  <a:lnTo>
                    <a:pt x="1117" y="529"/>
                  </a:lnTo>
                  <a:cubicBezTo>
                    <a:pt x="1393" y="529"/>
                    <a:pt x="1611" y="671"/>
                    <a:pt x="1611" y="957"/>
                  </a:cubicBezTo>
                  <a:cubicBezTo>
                    <a:pt x="1611" y="1247"/>
                    <a:pt x="1400" y="1415"/>
                    <a:pt x="1133" y="1415"/>
                  </a:cubicBezTo>
                  <a:lnTo>
                    <a:pt x="776" y="1415"/>
                  </a:lnTo>
                  <a:lnTo>
                    <a:pt x="1834" y="2872"/>
                  </a:lnTo>
                  <a:lnTo>
                    <a:pt x="2140" y="2872"/>
                  </a:lnTo>
                  <a:lnTo>
                    <a:pt x="2140" y="2872"/>
                  </a:lnTo>
                  <a:lnTo>
                    <a:pt x="2661" y="2872"/>
                  </a:lnTo>
                  <a:lnTo>
                    <a:pt x="3498" y="1267"/>
                  </a:lnTo>
                  <a:lnTo>
                    <a:pt x="4336" y="2872"/>
                  </a:lnTo>
                  <a:lnTo>
                    <a:pt x="4960" y="2872"/>
                  </a:lnTo>
                  <a:lnTo>
                    <a:pt x="3497" y="0"/>
                  </a:lnTo>
                  <a:lnTo>
                    <a:pt x="2230" y="2465"/>
                  </a:ln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grpSp>
    </p:spTree>
    <p:extLst>
      <p:ext uri="{BB962C8B-B14F-4D97-AF65-F5344CB8AC3E}">
        <p14:creationId xmlns:p14="http://schemas.microsoft.com/office/powerpoint/2010/main" val="3077305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Final">
    <p:bg>
      <p:bgRef idx="1001">
        <a:schemeClr val="bg1"/>
      </p:bgRef>
    </p:bg>
    <p:spTree>
      <p:nvGrpSpPr>
        <p:cNvPr id="1" name=""/>
        <p:cNvGrpSpPr/>
        <p:nvPr/>
      </p:nvGrpSpPr>
      <p:grpSpPr>
        <a:xfrm>
          <a:off x="0" y="0"/>
          <a:ext cx="0" cy="0"/>
          <a:chOff x="0" y="0"/>
          <a:chExt cx="0" cy="0"/>
        </a:xfrm>
      </p:grpSpPr>
      <p:sp>
        <p:nvSpPr>
          <p:cNvPr id="2" name="Footer">
            <a:extLst>
              <a:ext uri="{FF2B5EF4-FFF2-40B4-BE49-F238E27FC236}">
                <a16:creationId xmlns:a16="http://schemas.microsoft.com/office/drawing/2014/main" id="{BB390DDB-B628-407B-AA24-EA79F17A15A8}"/>
              </a:ext>
            </a:extLst>
          </p:cNvPr>
          <p:cNvSpPr txBox="1"/>
          <p:nvPr userDrawn="1"/>
        </p:nvSpPr>
        <p:spPr>
          <a:xfrm>
            <a:off x="482600" y="6489700"/>
            <a:ext cx="11226800" cy="254000"/>
          </a:xfrm>
          <a:prstGeom prst="rect">
            <a:avLst/>
          </a:prstGeom>
          <a:noFill/>
          <a:ln>
            <a:noFill/>
          </a:ln>
        </p:spPr>
        <p:txBody>
          <a:bodyPr wrap="square" lIns="0" tIns="0" rIns="0" bIns="0" rtlCol="0" anchor="ctr">
            <a:noAutofit/>
          </a:bodyPr>
          <a:lstStyle/>
          <a:p>
            <a:pPr>
              <a:lnSpc>
                <a:spcPct val="100000"/>
              </a:lnSpc>
              <a:spcBef>
                <a:spcPts val="0"/>
              </a:spcBef>
              <a:spcAft>
                <a:spcPts val="0"/>
              </a:spcAft>
            </a:pPr>
            <a:r>
              <a:rPr lang="en-US" sz="800" dirty="0">
                <a:solidFill>
                  <a:schemeClr val="tx1"/>
                </a:solidFill>
                <a:latin typeface="+mn-lt"/>
                <a:ea typeface="Open Sans Light" panose="020B0306030504020204" pitchFamily="34" charset="0"/>
                <a:cs typeface="Open Sans Light" panose="020B0306030504020204" pitchFamily="34" charset="0"/>
              </a:rPr>
              <a:t>© S&amp;T Iskratel. All rights reserved.</a:t>
            </a:r>
          </a:p>
        </p:txBody>
      </p:sp>
      <p:sp>
        <p:nvSpPr>
          <p:cNvPr id="12" name="Arrow">
            <a:extLst>
              <a:ext uri="{FF2B5EF4-FFF2-40B4-BE49-F238E27FC236}">
                <a16:creationId xmlns:a16="http://schemas.microsoft.com/office/drawing/2014/main" id="{9A604283-4963-4006-B23E-4F233A126762}"/>
              </a:ext>
            </a:extLst>
          </p:cNvPr>
          <p:cNvSpPr>
            <a:spLocks noChangeAspect="1"/>
          </p:cNvSpPr>
          <p:nvPr userDrawn="1"/>
        </p:nvSpPr>
        <p:spPr>
          <a:xfrm flipV="1">
            <a:off x="768390" y="413898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sp>
        <p:nvSpPr>
          <p:cNvPr id="14" name="Mail">
            <a:extLst>
              <a:ext uri="{FF2B5EF4-FFF2-40B4-BE49-F238E27FC236}">
                <a16:creationId xmlns:a16="http://schemas.microsoft.com/office/drawing/2014/main" id="{327994C3-0410-43DC-B052-0189718C1153}"/>
              </a:ext>
            </a:extLst>
          </p:cNvPr>
          <p:cNvSpPr>
            <a:spLocks noGrp="1"/>
          </p:cNvSpPr>
          <p:nvPr>
            <p:ph type="body" sz="quarter" idx="28" hasCustomPrompt="1"/>
          </p:nvPr>
        </p:nvSpPr>
        <p:spPr>
          <a:xfrm>
            <a:off x="485036" y="5794076"/>
            <a:ext cx="3048000" cy="2286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6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13" name="Url">
            <a:extLst>
              <a:ext uri="{FF2B5EF4-FFF2-40B4-BE49-F238E27FC236}">
                <a16:creationId xmlns:a16="http://schemas.microsoft.com/office/drawing/2014/main" id="{E43E32DE-0633-422F-9222-6C99C1852847}"/>
              </a:ext>
            </a:extLst>
          </p:cNvPr>
          <p:cNvSpPr>
            <a:spLocks noGrp="1"/>
          </p:cNvSpPr>
          <p:nvPr>
            <p:ph type="body" sz="quarter" idx="29" hasCustomPrompt="1"/>
          </p:nvPr>
        </p:nvSpPr>
        <p:spPr>
          <a:xfrm>
            <a:off x="485036" y="5541692"/>
            <a:ext cx="3048000" cy="2286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6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20" name="Phone">
            <a:extLst>
              <a:ext uri="{FF2B5EF4-FFF2-40B4-BE49-F238E27FC236}">
                <a16:creationId xmlns:a16="http://schemas.microsoft.com/office/drawing/2014/main" id="{9B9AA1D0-79DC-49AD-A5CF-E0B7CB432BD9}"/>
              </a:ext>
            </a:extLst>
          </p:cNvPr>
          <p:cNvSpPr>
            <a:spLocks noGrp="1"/>
          </p:cNvSpPr>
          <p:nvPr>
            <p:ph type="body" sz="quarter" idx="26" hasCustomPrompt="1"/>
          </p:nvPr>
        </p:nvSpPr>
        <p:spPr>
          <a:xfrm>
            <a:off x="485036" y="5289307"/>
            <a:ext cx="3048000" cy="2286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6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23" name="ZIPCodeAndCity">
            <a:extLst>
              <a:ext uri="{FF2B5EF4-FFF2-40B4-BE49-F238E27FC236}">
                <a16:creationId xmlns:a16="http://schemas.microsoft.com/office/drawing/2014/main" id="{C215CEBD-11C1-49DB-ABCF-2AD8E61D46F3}"/>
              </a:ext>
            </a:extLst>
          </p:cNvPr>
          <p:cNvSpPr>
            <a:spLocks noGrp="1"/>
          </p:cNvSpPr>
          <p:nvPr>
            <p:ph type="body" sz="quarter" idx="32" hasCustomPrompt="1"/>
          </p:nvPr>
        </p:nvSpPr>
        <p:spPr>
          <a:xfrm>
            <a:off x="485036" y="5036922"/>
            <a:ext cx="3048000" cy="2286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6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Zip Code and City ...</a:t>
            </a:r>
            <a:endParaRPr lang="en-US" dirty="0"/>
          </a:p>
        </p:txBody>
      </p:sp>
      <p:sp>
        <p:nvSpPr>
          <p:cNvPr id="21" name="Address">
            <a:extLst>
              <a:ext uri="{FF2B5EF4-FFF2-40B4-BE49-F238E27FC236}">
                <a16:creationId xmlns:a16="http://schemas.microsoft.com/office/drawing/2014/main" id="{9F9B00A4-8C76-48AD-8754-F299FA435EC2}"/>
              </a:ext>
            </a:extLst>
          </p:cNvPr>
          <p:cNvSpPr>
            <a:spLocks noGrp="1"/>
          </p:cNvSpPr>
          <p:nvPr>
            <p:ph type="body" sz="quarter" idx="30" hasCustomPrompt="1"/>
          </p:nvPr>
        </p:nvSpPr>
        <p:spPr>
          <a:xfrm>
            <a:off x="485036" y="4784537"/>
            <a:ext cx="3048000" cy="2286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6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Address ...</a:t>
            </a:r>
            <a:endParaRPr lang="en-US" dirty="0"/>
          </a:p>
        </p:txBody>
      </p:sp>
      <p:sp>
        <p:nvSpPr>
          <p:cNvPr id="22" name="Company">
            <a:extLst>
              <a:ext uri="{FF2B5EF4-FFF2-40B4-BE49-F238E27FC236}">
                <a16:creationId xmlns:a16="http://schemas.microsoft.com/office/drawing/2014/main" id="{996D6A89-37A6-4349-AB9E-A627DCB8150F}"/>
              </a:ext>
            </a:extLst>
          </p:cNvPr>
          <p:cNvSpPr>
            <a:spLocks noGrp="1"/>
          </p:cNvSpPr>
          <p:nvPr>
            <p:ph type="body" sz="quarter" idx="31" hasCustomPrompt="1"/>
          </p:nvPr>
        </p:nvSpPr>
        <p:spPr>
          <a:xfrm>
            <a:off x="485036" y="4522954"/>
            <a:ext cx="3048000"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800">
                <a:solidFill>
                  <a:schemeClr val="tx2"/>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Company ...</a:t>
            </a:r>
            <a:endParaRPr lang="en-US" dirty="0"/>
          </a:p>
        </p:txBody>
      </p:sp>
    </p:spTree>
    <p:extLst>
      <p:ext uri="{BB962C8B-B14F-4D97-AF65-F5344CB8AC3E}">
        <p14:creationId xmlns:p14="http://schemas.microsoft.com/office/powerpoint/2010/main" val="255535281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image" Target="../media/image1.emf"/><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oleObject" Target="../embeddings/oleObject1.bin"/><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ags" Target="../tags/tag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Masters/_rels/slideMaster3.xml.rels><?xml version="1.0" encoding="UTF-8" standalone="yes"?>
<Relationships xmlns="http://schemas.openxmlformats.org/package/2006/relationships"><Relationship Id="rId26" Type="http://schemas.openxmlformats.org/officeDocument/2006/relationships/slideLayout" Target="../slideLayouts/slideLayout63.xml"/><Relationship Id="rId21" Type="http://schemas.openxmlformats.org/officeDocument/2006/relationships/slideLayout" Target="../slideLayouts/slideLayout58.xml"/><Relationship Id="rId42" Type="http://schemas.openxmlformats.org/officeDocument/2006/relationships/slideLayout" Target="../slideLayouts/slideLayout79.xml"/><Relationship Id="rId47" Type="http://schemas.openxmlformats.org/officeDocument/2006/relationships/slideLayout" Target="../slideLayouts/slideLayout84.xml"/><Relationship Id="rId63" Type="http://schemas.openxmlformats.org/officeDocument/2006/relationships/slideLayout" Target="../slideLayouts/slideLayout100.xml"/><Relationship Id="rId68" Type="http://schemas.openxmlformats.org/officeDocument/2006/relationships/slideLayout" Target="../slideLayouts/slideLayout105.xml"/><Relationship Id="rId16" Type="http://schemas.openxmlformats.org/officeDocument/2006/relationships/slideLayout" Target="../slideLayouts/slideLayout53.xml"/><Relationship Id="rId11" Type="http://schemas.openxmlformats.org/officeDocument/2006/relationships/slideLayout" Target="../slideLayouts/slideLayout48.xml"/><Relationship Id="rId24" Type="http://schemas.openxmlformats.org/officeDocument/2006/relationships/slideLayout" Target="../slideLayouts/slideLayout61.xml"/><Relationship Id="rId32" Type="http://schemas.openxmlformats.org/officeDocument/2006/relationships/slideLayout" Target="../slideLayouts/slideLayout69.xml"/><Relationship Id="rId37" Type="http://schemas.openxmlformats.org/officeDocument/2006/relationships/slideLayout" Target="../slideLayouts/slideLayout74.xml"/><Relationship Id="rId40" Type="http://schemas.openxmlformats.org/officeDocument/2006/relationships/slideLayout" Target="../slideLayouts/slideLayout77.xml"/><Relationship Id="rId45" Type="http://schemas.openxmlformats.org/officeDocument/2006/relationships/slideLayout" Target="../slideLayouts/slideLayout82.xml"/><Relationship Id="rId53" Type="http://schemas.openxmlformats.org/officeDocument/2006/relationships/slideLayout" Target="../slideLayouts/slideLayout90.xml"/><Relationship Id="rId58" Type="http://schemas.openxmlformats.org/officeDocument/2006/relationships/slideLayout" Target="../slideLayouts/slideLayout95.xml"/><Relationship Id="rId66" Type="http://schemas.openxmlformats.org/officeDocument/2006/relationships/slideLayout" Target="../slideLayouts/slideLayout103.xml"/><Relationship Id="rId74" Type="http://schemas.openxmlformats.org/officeDocument/2006/relationships/slideLayout" Target="../slideLayouts/slideLayout111.xml"/><Relationship Id="rId5" Type="http://schemas.openxmlformats.org/officeDocument/2006/relationships/slideLayout" Target="../slideLayouts/slideLayout42.xml"/><Relationship Id="rId61" Type="http://schemas.openxmlformats.org/officeDocument/2006/relationships/slideLayout" Target="../slideLayouts/slideLayout98.xml"/><Relationship Id="rId19" Type="http://schemas.openxmlformats.org/officeDocument/2006/relationships/slideLayout" Target="../slideLayouts/slideLayout56.xml"/><Relationship Id="rId14" Type="http://schemas.openxmlformats.org/officeDocument/2006/relationships/slideLayout" Target="../slideLayouts/slideLayout51.xml"/><Relationship Id="rId22" Type="http://schemas.openxmlformats.org/officeDocument/2006/relationships/slideLayout" Target="../slideLayouts/slideLayout59.xml"/><Relationship Id="rId27" Type="http://schemas.openxmlformats.org/officeDocument/2006/relationships/slideLayout" Target="../slideLayouts/slideLayout64.xml"/><Relationship Id="rId30" Type="http://schemas.openxmlformats.org/officeDocument/2006/relationships/slideLayout" Target="../slideLayouts/slideLayout67.xml"/><Relationship Id="rId35" Type="http://schemas.openxmlformats.org/officeDocument/2006/relationships/slideLayout" Target="../slideLayouts/slideLayout72.xml"/><Relationship Id="rId43" Type="http://schemas.openxmlformats.org/officeDocument/2006/relationships/slideLayout" Target="../slideLayouts/slideLayout80.xml"/><Relationship Id="rId48" Type="http://schemas.openxmlformats.org/officeDocument/2006/relationships/slideLayout" Target="../slideLayouts/slideLayout85.xml"/><Relationship Id="rId56" Type="http://schemas.openxmlformats.org/officeDocument/2006/relationships/slideLayout" Target="../slideLayouts/slideLayout93.xml"/><Relationship Id="rId64" Type="http://schemas.openxmlformats.org/officeDocument/2006/relationships/slideLayout" Target="../slideLayouts/slideLayout101.xml"/><Relationship Id="rId69" Type="http://schemas.openxmlformats.org/officeDocument/2006/relationships/slideLayout" Target="../slideLayouts/slideLayout106.xml"/><Relationship Id="rId77" Type="http://schemas.openxmlformats.org/officeDocument/2006/relationships/image" Target="../media/image6.png"/><Relationship Id="rId8" Type="http://schemas.openxmlformats.org/officeDocument/2006/relationships/slideLayout" Target="../slideLayouts/slideLayout45.xml"/><Relationship Id="rId51" Type="http://schemas.openxmlformats.org/officeDocument/2006/relationships/slideLayout" Target="../slideLayouts/slideLayout88.xml"/><Relationship Id="rId72" Type="http://schemas.openxmlformats.org/officeDocument/2006/relationships/slideLayout" Target="../slideLayouts/slideLayout109.xml"/><Relationship Id="rId3" Type="http://schemas.openxmlformats.org/officeDocument/2006/relationships/slideLayout" Target="../slideLayouts/slideLayout40.xml"/><Relationship Id="rId12" Type="http://schemas.openxmlformats.org/officeDocument/2006/relationships/slideLayout" Target="../slideLayouts/slideLayout49.xml"/><Relationship Id="rId17" Type="http://schemas.openxmlformats.org/officeDocument/2006/relationships/slideLayout" Target="../slideLayouts/slideLayout54.xml"/><Relationship Id="rId25" Type="http://schemas.openxmlformats.org/officeDocument/2006/relationships/slideLayout" Target="../slideLayouts/slideLayout62.xml"/><Relationship Id="rId33" Type="http://schemas.openxmlformats.org/officeDocument/2006/relationships/slideLayout" Target="../slideLayouts/slideLayout70.xml"/><Relationship Id="rId38" Type="http://schemas.openxmlformats.org/officeDocument/2006/relationships/slideLayout" Target="../slideLayouts/slideLayout75.xml"/><Relationship Id="rId46" Type="http://schemas.openxmlformats.org/officeDocument/2006/relationships/slideLayout" Target="../slideLayouts/slideLayout83.xml"/><Relationship Id="rId59" Type="http://schemas.openxmlformats.org/officeDocument/2006/relationships/slideLayout" Target="../slideLayouts/slideLayout96.xml"/><Relationship Id="rId67" Type="http://schemas.openxmlformats.org/officeDocument/2006/relationships/slideLayout" Target="../slideLayouts/slideLayout104.xml"/><Relationship Id="rId20" Type="http://schemas.openxmlformats.org/officeDocument/2006/relationships/slideLayout" Target="../slideLayouts/slideLayout57.xml"/><Relationship Id="rId41" Type="http://schemas.openxmlformats.org/officeDocument/2006/relationships/slideLayout" Target="../slideLayouts/slideLayout78.xml"/><Relationship Id="rId54" Type="http://schemas.openxmlformats.org/officeDocument/2006/relationships/slideLayout" Target="../slideLayouts/slideLayout91.xml"/><Relationship Id="rId62" Type="http://schemas.openxmlformats.org/officeDocument/2006/relationships/slideLayout" Target="../slideLayouts/slideLayout99.xml"/><Relationship Id="rId70" Type="http://schemas.openxmlformats.org/officeDocument/2006/relationships/slideLayout" Target="../slideLayouts/slideLayout107.xml"/><Relationship Id="rId75" Type="http://schemas.openxmlformats.org/officeDocument/2006/relationships/slideLayout" Target="../slideLayouts/slideLayout112.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5" Type="http://schemas.openxmlformats.org/officeDocument/2006/relationships/slideLayout" Target="../slideLayouts/slideLayout52.xml"/><Relationship Id="rId23" Type="http://schemas.openxmlformats.org/officeDocument/2006/relationships/slideLayout" Target="../slideLayouts/slideLayout60.xml"/><Relationship Id="rId28" Type="http://schemas.openxmlformats.org/officeDocument/2006/relationships/slideLayout" Target="../slideLayouts/slideLayout65.xml"/><Relationship Id="rId36" Type="http://schemas.openxmlformats.org/officeDocument/2006/relationships/slideLayout" Target="../slideLayouts/slideLayout73.xml"/><Relationship Id="rId49" Type="http://schemas.openxmlformats.org/officeDocument/2006/relationships/slideLayout" Target="../slideLayouts/slideLayout86.xml"/><Relationship Id="rId57" Type="http://schemas.openxmlformats.org/officeDocument/2006/relationships/slideLayout" Target="../slideLayouts/slideLayout94.xml"/><Relationship Id="rId10" Type="http://schemas.openxmlformats.org/officeDocument/2006/relationships/slideLayout" Target="../slideLayouts/slideLayout47.xml"/><Relationship Id="rId31" Type="http://schemas.openxmlformats.org/officeDocument/2006/relationships/slideLayout" Target="../slideLayouts/slideLayout68.xml"/><Relationship Id="rId44" Type="http://schemas.openxmlformats.org/officeDocument/2006/relationships/slideLayout" Target="../slideLayouts/slideLayout81.xml"/><Relationship Id="rId52" Type="http://schemas.openxmlformats.org/officeDocument/2006/relationships/slideLayout" Target="../slideLayouts/slideLayout89.xml"/><Relationship Id="rId60" Type="http://schemas.openxmlformats.org/officeDocument/2006/relationships/slideLayout" Target="../slideLayouts/slideLayout97.xml"/><Relationship Id="rId65" Type="http://schemas.openxmlformats.org/officeDocument/2006/relationships/slideLayout" Target="../slideLayouts/slideLayout102.xml"/><Relationship Id="rId73" Type="http://schemas.openxmlformats.org/officeDocument/2006/relationships/slideLayout" Target="../slideLayouts/slideLayout110.xml"/><Relationship Id="rId78" Type="http://schemas.openxmlformats.org/officeDocument/2006/relationships/image" Target="../media/image7.png"/><Relationship Id="rId4" Type="http://schemas.openxmlformats.org/officeDocument/2006/relationships/slideLayout" Target="../slideLayouts/slideLayout41.xml"/><Relationship Id="rId9" Type="http://schemas.openxmlformats.org/officeDocument/2006/relationships/slideLayout" Target="../slideLayouts/slideLayout46.xml"/><Relationship Id="rId13" Type="http://schemas.openxmlformats.org/officeDocument/2006/relationships/slideLayout" Target="../slideLayouts/slideLayout50.xml"/><Relationship Id="rId18" Type="http://schemas.openxmlformats.org/officeDocument/2006/relationships/slideLayout" Target="../slideLayouts/slideLayout55.xml"/><Relationship Id="rId39" Type="http://schemas.openxmlformats.org/officeDocument/2006/relationships/slideLayout" Target="../slideLayouts/slideLayout76.xml"/><Relationship Id="rId34" Type="http://schemas.openxmlformats.org/officeDocument/2006/relationships/slideLayout" Target="../slideLayouts/slideLayout71.xml"/><Relationship Id="rId50" Type="http://schemas.openxmlformats.org/officeDocument/2006/relationships/slideLayout" Target="../slideLayouts/slideLayout87.xml"/><Relationship Id="rId55" Type="http://schemas.openxmlformats.org/officeDocument/2006/relationships/slideLayout" Target="../slideLayouts/slideLayout92.xml"/><Relationship Id="rId76" Type="http://schemas.openxmlformats.org/officeDocument/2006/relationships/theme" Target="../theme/theme3.xml"/><Relationship Id="rId7" Type="http://schemas.openxmlformats.org/officeDocument/2006/relationships/slideLayout" Target="../slideLayouts/slideLayout44.xml"/><Relationship Id="rId71" Type="http://schemas.openxmlformats.org/officeDocument/2006/relationships/slideLayout" Target="../slideLayouts/slideLayout108.xml"/><Relationship Id="rId2" Type="http://schemas.openxmlformats.org/officeDocument/2006/relationships/slideLayout" Target="../slideLayouts/slideLayout39.xml"/><Relationship Id="rId29" Type="http://schemas.openxmlformats.org/officeDocument/2006/relationships/slideLayout" Target="../slideLayouts/slideLayout6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0681D2F5-F521-4BE5-B798-0A126095063E}"/>
              </a:ext>
            </a:extLst>
          </p:cNvPr>
          <p:cNvGraphicFramePr>
            <a:graphicFrameLocks noChangeAspect="1"/>
          </p:cNvGraphicFramePr>
          <p:nvPr userDrawn="1">
            <p:custDataLst>
              <p:tags r:id="rId37"/>
            </p:custDataLst>
            <p:extLst>
              <p:ext uri="{D42A27DB-BD31-4B8C-83A1-F6EECF244321}">
                <p14:modId xmlns:p14="http://schemas.microsoft.com/office/powerpoint/2010/main" val="190148893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8" imgW="306" imgH="306" progId="TCLayout.ActiveDocument.1">
                  <p:embed/>
                </p:oleObj>
              </mc:Choice>
              <mc:Fallback>
                <p:oleObj name="think-cell Folie" r:id="rId38" imgW="306" imgH="306" progId="TCLayout.ActiveDocument.1">
                  <p:embed/>
                  <p:pic>
                    <p:nvPicPr>
                      <p:cNvPr id="8" name="think-cell data - do not delete" hidden="1">
                        <a:extLst>
                          <a:ext uri="{FF2B5EF4-FFF2-40B4-BE49-F238E27FC236}">
                            <a16:creationId xmlns:a16="http://schemas.microsoft.com/office/drawing/2014/main" id="{0681D2F5-F521-4BE5-B798-0A126095063E}"/>
                          </a:ext>
                        </a:extLst>
                      </p:cNvPr>
                      <p:cNvPicPr/>
                      <p:nvPr/>
                    </p:nvPicPr>
                    <p:blipFill>
                      <a:blip r:embed="rId39"/>
                      <a:stretch>
                        <a:fillRect/>
                      </a:stretch>
                    </p:blipFill>
                    <p:spPr>
                      <a:xfrm>
                        <a:off x="1588" y="1588"/>
                        <a:ext cx="1588" cy="1588"/>
                      </a:xfrm>
                      <a:prstGeom prst="rect">
                        <a:avLst/>
                      </a:prstGeom>
                    </p:spPr>
                  </p:pic>
                </p:oleObj>
              </mc:Fallback>
            </mc:AlternateContent>
          </a:graphicData>
        </a:graphic>
      </p:graphicFrame>
      <p:sp>
        <p:nvSpPr>
          <p:cNvPr id="2" name="Titelplatzhalter 1">
            <a:extLst>
              <a:ext uri="{FF2B5EF4-FFF2-40B4-BE49-F238E27FC236}">
                <a16:creationId xmlns:a16="http://schemas.microsoft.com/office/drawing/2014/main" id="{E868F756-30B8-4055-975A-13EAF0873A49}"/>
              </a:ext>
            </a:extLst>
          </p:cNvPr>
          <p:cNvSpPr>
            <a:spLocks noGrp="1"/>
          </p:cNvSpPr>
          <p:nvPr>
            <p:ph type="title"/>
          </p:nvPr>
        </p:nvSpPr>
        <p:spPr>
          <a:xfrm>
            <a:off x="695325" y="372268"/>
            <a:ext cx="8707092" cy="498598"/>
          </a:xfrm>
          <a:prstGeom prst="rect">
            <a:avLst/>
          </a:prstGeom>
        </p:spPr>
        <p:txBody>
          <a:bodyPr vert="horz" wrap="square" lIns="0" tIns="0" rIns="0" bIns="0" rtlCol="0" anchor="t">
            <a:spAutoFit/>
          </a:bodyPr>
          <a:lstStyle/>
          <a:p>
            <a:r>
              <a:rPr lang="en-GB"/>
              <a:t>Title, Medium, 36pt</a:t>
            </a:r>
          </a:p>
        </p:txBody>
      </p:sp>
      <p:sp>
        <p:nvSpPr>
          <p:cNvPr id="3" name="Textplatzhalter 2">
            <a:extLst>
              <a:ext uri="{FF2B5EF4-FFF2-40B4-BE49-F238E27FC236}">
                <a16:creationId xmlns:a16="http://schemas.microsoft.com/office/drawing/2014/main" id="{81C2D961-5BF5-40E0-8A9E-261781444D8C}"/>
              </a:ext>
            </a:extLst>
          </p:cNvPr>
          <p:cNvSpPr>
            <a:spLocks noGrp="1"/>
          </p:cNvSpPr>
          <p:nvPr>
            <p:ph type="body" idx="1"/>
          </p:nvPr>
        </p:nvSpPr>
        <p:spPr>
          <a:xfrm>
            <a:off x="695325" y="1628775"/>
            <a:ext cx="10801350" cy="4608512"/>
          </a:xfrm>
          <a:prstGeom prst="rect">
            <a:avLst/>
          </a:prstGeom>
        </p:spPr>
        <p:txBody>
          <a:bodyPr vert="horz" lIns="0" tIns="0" rIns="0" bIns="0" rtlCol="0">
            <a:normAutofit/>
          </a:bodyPr>
          <a:lstStyle/>
          <a:p>
            <a:pPr lvl="0"/>
            <a:r>
              <a:rPr lang="en-GB"/>
              <a:t>First level, Light, 28pt</a:t>
            </a:r>
          </a:p>
          <a:p>
            <a:pPr lvl="1"/>
            <a:r>
              <a:rPr lang="en-GB"/>
              <a:t>Second level, Light, 24pt</a:t>
            </a:r>
          </a:p>
          <a:p>
            <a:pPr lvl="2"/>
            <a:r>
              <a:rPr lang="en-GB"/>
              <a:t>Third level, Light, 20pt</a:t>
            </a:r>
          </a:p>
          <a:p>
            <a:pPr lvl="3"/>
            <a:r>
              <a:rPr lang="en-GB"/>
              <a:t>Fourth level, Light, 18pt</a:t>
            </a:r>
          </a:p>
          <a:p>
            <a:pPr lvl="4"/>
            <a:r>
              <a:rPr lang="en-GB"/>
              <a:t>Fifth level, Light, 16pt</a:t>
            </a:r>
          </a:p>
        </p:txBody>
      </p:sp>
      <p:sp>
        <p:nvSpPr>
          <p:cNvPr id="5" name="Fußzeilenplatzhalter 4">
            <a:extLst>
              <a:ext uri="{FF2B5EF4-FFF2-40B4-BE49-F238E27FC236}">
                <a16:creationId xmlns:a16="http://schemas.microsoft.com/office/drawing/2014/main" id="{C90E10C9-3B14-4649-9C2F-EB7AE005FD77}"/>
              </a:ext>
            </a:extLst>
          </p:cNvPr>
          <p:cNvSpPr>
            <a:spLocks noGrp="1"/>
          </p:cNvSpPr>
          <p:nvPr>
            <p:ph type="ftr" sz="quarter" idx="3"/>
          </p:nvPr>
        </p:nvSpPr>
        <p:spPr>
          <a:xfrm>
            <a:off x="695325" y="6561220"/>
            <a:ext cx="9563100" cy="184666"/>
          </a:xfrm>
          <a:prstGeom prst="rect">
            <a:avLst/>
          </a:prstGeom>
        </p:spPr>
        <p:txBody>
          <a:bodyPr vert="horz" wrap="square" lIns="0" tIns="0" rIns="0" bIns="0" rtlCol="0" anchor="ctr">
            <a:spAutoFit/>
          </a:bodyPr>
          <a:lstStyle>
            <a:lvl1pPr algn="l">
              <a:lnSpc>
                <a:spcPct val="100000"/>
              </a:lnSpc>
              <a:defRPr sz="1200">
                <a:solidFill>
                  <a:schemeClr val="tx2"/>
                </a:solidFill>
              </a:defRPr>
            </a:lvl1pPr>
          </a:lstStyle>
          <a:p>
            <a:r>
              <a:rPr lang="en-GB"/>
              <a:t>Footer</a:t>
            </a:r>
          </a:p>
        </p:txBody>
      </p:sp>
      <p:sp>
        <p:nvSpPr>
          <p:cNvPr id="6" name="Foliennummernplatzhalter 5">
            <a:extLst>
              <a:ext uri="{FF2B5EF4-FFF2-40B4-BE49-F238E27FC236}">
                <a16:creationId xmlns:a16="http://schemas.microsoft.com/office/drawing/2014/main" id="{ADC975A2-FAA1-4554-8C58-D5FCCE3E2709}"/>
              </a:ext>
            </a:extLst>
          </p:cNvPr>
          <p:cNvSpPr>
            <a:spLocks noGrp="1"/>
          </p:cNvSpPr>
          <p:nvPr>
            <p:ph type="sldNum" sz="quarter" idx="4"/>
          </p:nvPr>
        </p:nvSpPr>
        <p:spPr>
          <a:xfrm>
            <a:off x="10925174" y="6561220"/>
            <a:ext cx="569119" cy="184666"/>
          </a:xfrm>
          <a:prstGeom prst="rect">
            <a:avLst/>
          </a:prstGeom>
        </p:spPr>
        <p:txBody>
          <a:bodyPr vert="horz" wrap="square" lIns="0" tIns="0" rIns="0" bIns="0" rtlCol="0" anchor="ctr">
            <a:spAutoFit/>
          </a:bodyPr>
          <a:lstStyle>
            <a:lvl1pPr algn="r">
              <a:lnSpc>
                <a:spcPct val="100000"/>
              </a:lnSpc>
              <a:defRPr sz="1200">
                <a:solidFill>
                  <a:schemeClr val="tx2"/>
                </a:solidFill>
              </a:defRPr>
            </a:lvl1pPr>
          </a:lstStyle>
          <a:p>
            <a:fld id="{750C1F77-72F5-43F8-9226-1DB1CB2C2D83}" type="slidenum">
              <a:rPr lang="en-GB" smtClean="0"/>
              <a:pPr/>
              <a:t>‹#›</a:t>
            </a:fld>
            <a:endParaRPr lang="en-GB"/>
          </a:p>
        </p:txBody>
      </p:sp>
      <p:grpSp>
        <p:nvGrpSpPr>
          <p:cNvPr id="22" name="Gruppieren 21">
            <a:extLst>
              <a:ext uri="{FF2B5EF4-FFF2-40B4-BE49-F238E27FC236}">
                <a16:creationId xmlns:a16="http://schemas.microsoft.com/office/drawing/2014/main" id="{25A90418-0BA6-BA51-A875-42586D79FC56}"/>
              </a:ext>
            </a:extLst>
          </p:cNvPr>
          <p:cNvGrpSpPr/>
          <p:nvPr userDrawn="1"/>
        </p:nvGrpSpPr>
        <p:grpSpPr>
          <a:xfrm>
            <a:off x="9938597" y="441325"/>
            <a:ext cx="1558078" cy="295275"/>
            <a:chOff x="9938597" y="441325"/>
            <a:chExt cx="1558078" cy="295275"/>
          </a:xfrm>
        </p:grpSpPr>
        <p:sp>
          <p:nvSpPr>
            <p:cNvPr id="19" name="Freeform: Shape 10">
              <a:extLst>
                <a:ext uri="{FF2B5EF4-FFF2-40B4-BE49-F238E27FC236}">
                  <a16:creationId xmlns:a16="http://schemas.microsoft.com/office/drawing/2014/main" id="{754ABD6D-826B-8C69-B722-7EBDE2ACC7A2}"/>
                </a:ext>
              </a:extLst>
            </p:cNvPr>
            <p:cNvSpPr/>
            <p:nvPr/>
          </p:nvSpPr>
          <p:spPr>
            <a:xfrm>
              <a:off x="9938597" y="441325"/>
              <a:ext cx="77518" cy="289100"/>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solidFill>
              <a:schemeClr val="accent3"/>
            </a:solidFill>
            <a:ln w="6540" cap="flat">
              <a:noFill/>
              <a:prstDash val="solid"/>
              <a:miter/>
            </a:ln>
          </p:spPr>
          <p:txBody>
            <a:bodyPr rtlCol="0" anchor="ctr"/>
            <a:lstStyle/>
            <a:p>
              <a:endParaRPr lang="en-GB"/>
            </a:p>
          </p:txBody>
        </p:sp>
        <p:sp>
          <p:nvSpPr>
            <p:cNvPr id="20" name="Freeform: Shape 11">
              <a:extLst>
                <a:ext uri="{FF2B5EF4-FFF2-40B4-BE49-F238E27FC236}">
                  <a16:creationId xmlns:a16="http://schemas.microsoft.com/office/drawing/2014/main" id="{56AA8E2E-88C4-BF1A-1E7B-239732AEAFBF}"/>
                </a:ext>
              </a:extLst>
            </p:cNvPr>
            <p:cNvSpPr/>
            <p:nvPr/>
          </p:nvSpPr>
          <p:spPr>
            <a:xfrm>
              <a:off x="10016115" y="441325"/>
              <a:ext cx="1480560" cy="2952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solidFill>
              <a:schemeClr val="accent1"/>
            </a:solidFill>
            <a:ln w="6540" cap="flat">
              <a:noFill/>
              <a:prstDash val="solid"/>
              <a:miter/>
            </a:ln>
          </p:spPr>
          <p:txBody>
            <a:bodyPr rtlCol="0" anchor="ctr"/>
            <a:lstStyle/>
            <a:p>
              <a:endParaRPr lang="en-GB"/>
            </a:p>
          </p:txBody>
        </p:sp>
      </p:grpSp>
    </p:spTree>
    <p:extLst>
      <p:ext uri="{BB962C8B-B14F-4D97-AF65-F5344CB8AC3E}">
        <p14:creationId xmlns:p14="http://schemas.microsoft.com/office/powerpoint/2010/main" val="1968925838"/>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62" r:id="rId4"/>
    <p:sldLayoutId id="2147483650" r:id="rId5"/>
    <p:sldLayoutId id="2147483680" r:id="rId6"/>
    <p:sldLayoutId id="2147483681" r:id="rId7"/>
    <p:sldLayoutId id="2147483663" r:id="rId8"/>
    <p:sldLayoutId id="2147483683" r:id="rId9"/>
    <p:sldLayoutId id="2147483684" r:id="rId10"/>
    <p:sldLayoutId id="2147483664" r:id="rId11"/>
    <p:sldLayoutId id="2147483685" r:id="rId12"/>
    <p:sldLayoutId id="2147483686" r:id="rId13"/>
    <p:sldLayoutId id="2147483665" r:id="rId14"/>
    <p:sldLayoutId id="2147483687" r:id="rId15"/>
    <p:sldLayoutId id="2147483688" r:id="rId16"/>
    <p:sldLayoutId id="2147483666" r:id="rId17"/>
    <p:sldLayoutId id="2147483689" r:id="rId18"/>
    <p:sldLayoutId id="2147483690" r:id="rId19"/>
    <p:sldLayoutId id="2147483667" r:id="rId20"/>
    <p:sldLayoutId id="2147483677" r:id="rId21"/>
    <p:sldLayoutId id="2147483678" r:id="rId22"/>
    <p:sldLayoutId id="2147483651" r:id="rId23"/>
    <p:sldLayoutId id="2147483668" r:id="rId24"/>
    <p:sldLayoutId id="2147483669" r:id="rId25"/>
    <p:sldLayoutId id="2147483670" r:id="rId26"/>
    <p:sldLayoutId id="2147483675" r:id="rId27"/>
    <p:sldLayoutId id="2147483676" r:id="rId28"/>
    <p:sldLayoutId id="2147483671" r:id="rId29"/>
    <p:sldLayoutId id="2147483672" r:id="rId30"/>
    <p:sldLayoutId id="2147483673" r:id="rId31"/>
    <p:sldLayoutId id="2147483691" r:id="rId32"/>
    <p:sldLayoutId id="2147483692" r:id="rId33"/>
    <p:sldLayoutId id="2147484302" r:id="rId34"/>
    <p:sldLayoutId id="2147484379" r:id="rId35"/>
  </p:sldLayoutIdLst>
  <p:hf hdr="0" dt="0"/>
  <p:txStyles>
    <p:titleStyle>
      <a:lvl1pPr algn="l" defTabSz="914400" rtl="0" eaLnBrk="1" latinLnBrk="0" hangingPunct="1">
        <a:lnSpc>
          <a:spcPct val="90000"/>
        </a:lnSpc>
        <a:spcBef>
          <a:spcPct val="0"/>
        </a:spcBef>
        <a:buNone/>
        <a:defRPr sz="3600" b="1" kern="1200">
          <a:solidFill>
            <a:schemeClr val="accent1"/>
          </a:solidFill>
          <a:latin typeface="+mj-lt"/>
          <a:ea typeface="+mj-ea"/>
          <a:cs typeface="+mj-cs"/>
        </a:defRPr>
      </a:lvl1pPr>
    </p:titleStyle>
    <p:bodyStyle>
      <a:lvl1pPr marL="216000" indent="-216000" algn="l" defTabSz="914400" rtl="0" eaLnBrk="1" latinLnBrk="0" hangingPunct="1">
        <a:lnSpc>
          <a:spcPct val="100000"/>
        </a:lnSpc>
        <a:spcBef>
          <a:spcPts val="300"/>
        </a:spcBef>
        <a:buClr>
          <a:schemeClr val="accent1"/>
        </a:buClr>
        <a:buFont typeface="Calibri Light" panose="020F0302020204030204" pitchFamily="34" charset="0"/>
        <a:buChar char="›"/>
        <a:defRPr sz="2800" kern="1200">
          <a:solidFill>
            <a:schemeClr val="tx1"/>
          </a:solidFill>
          <a:latin typeface="+mn-lt"/>
          <a:ea typeface="+mn-ea"/>
          <a:cs typeface="+mn-cs"/>
        </a:defRPr>
      </a:lvl1pPr>
      <a:lvl2pPr marL="432000" indent="-216000" algn="l" defTabSz="914400" rtl="0" eaLnBrk="1" latinLnBrk="0" hangingPunct="1">
        <a:lnSpc>
          <a:spcPct val="100000"/>
        </a:lnSpc>
        <a:spcBef>
          <a:spcPts val="300"/>
        </a:spcBef>
        <a:buClr>
          <a:schemeClr val="accent1"/>
        </a:buClr>
        <a:buFont typeface="Calibri Light" panose="020F0302020204030204" pitchFamily="34" charset="0"/>
        <a:buChar char="›"/>
        <a:defRPr sz="2400" kern="1200">
          <a:solidFill>
            <a:schemeClr val="tx1"/>
          </a:solidFill>
          <a:latin typeface="+mn-lt"/>
          <a:ea typeface="+mn-ea"/>
          <a:cs typeface="+mn-cs"/>
        </a:defRPr>
      </a:lvl2pPr>
      <a:lvl3pPr marL="648000" indent="-216000" algn="l" defTabSz="914400" rtl="0" eaLnBrk="1" latinLnBrk="0" hangingPunct="1">
        <a:lnSpc>
          <a:spcPct val="100000"/>
        </a:lnSpc>
        <a:spcBef>
          <a:spcPts val="300"/>
        </a:spcBef>
        <a:buClr>
          <a:schemeClr val="accent1"/>
        </a:buClr>
        <a:buFont typeface="Calibri Light" panose="020F0302020204030204" pitchFamily="34" charset="0"/>
        <a:buChar char="›"/>
        <a:defRPr sz="2000" kern="1200">
          <a:solidFill>
            <a:schemeClr val="tx1"/>
          </a:solidFill>
          <a:latin typeface="+mn-lt"/>
          <a:ea typeface="+mn-ea"/>
          <a:cs typeface="+mn-cs"/>
        </a:defRPr>
      </a:lvl3pPr>
      <a:lvl4pPr marL="864000" indent="-216000" algn="l" defTabSz="914400" rtl="0" eaLnBrk="1" latinLnBrk="0" hangingPunct="1">
        <a:lnSpc>
          <a:spcPct val="100000"/>
        </a:lnSpc>
        <a:spcBef>
          <a:spcPts val="300"/>
        </a:spcBef>
        <a:buClr>
          <a:schemeClr val="accent1"/>
        </a:buClr>
        <a:buFont typeface="Calibri Light" panose="020F0302020204030204" pitchFamily="34" charset="0"/>
        <a:buChar char="›"/>
        <a:defRPr sz="1800" kern="1200">
          <a:solidFill>
            <a:schemeClr val="tx1"/>
          </a:solidFill>
          <a:latin typeface="+mn-lt"/>
          <a:ea typeface="+mn-ea"/>
          <a:cs typeface="+mn-cs"/>
        </a:defRPr>
      </a:lvl4pPr>
      <a:lvl5pPr marL="1080000" indent="-216000" algn="l" defTabSz="914400" rtl="0" eaLnBrk="1" latinLnBrk="0" hangingPunct="1">
        <a:lnSpc>
          <a:spcPct val="100000"/>
        </a:lnSpc>
        <a:spcBef>
          <a:spcPts val="300"/>
        </a:spcBef>
        <a:buClr>
          <a:schemeClr val="accent1"/>
        </a:buClr>
        <a:buFont typeface="Calibri Light" panose="020F030202020403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pos="7242" userDrawn="1">
          <p15:clr>
            <a:srgbClr val="F26B43"/>
          </p15:clr>
        </p15:guide>
        <p15:guide id="4" orient="horz" pos="1026" userDrawn="1">
          <p15:clr>
            <a:srgbClr val="F26B43"/>
          </p15:clr>
        </p15:guide>
        <p15:guide id="5" orient="horz" pos="3929" userDrawn="1">
          <p15:clr>
            <a:srgbClr val="F26B43"/>
          </p15:clr>
        </p15:guide>
        <p15:guide id="6" orient="horz" pos="232" userDrawn="1">
          <p15:clr>
            <a:srgbClr val="F26B43"/>
          </p15:clr>
        </p15:guide>
        <p15:guide id="7" pos="438"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3C0179E4-BDE4-4306-9E57-EA57C557EC71}"/>
              </a:ext>
            </a:extLst>
          </p:cNvPr>
          <p:cNvSpPr>
            <a:spLocks noGrp="1"/>
          </p:cNvSpPr>
          <p:nvPr>
            <p:ph type="body" idx="1"/>
          </p:nvPr>
        </p:nvSpPr>
        <p:spPr>
          <a:xfrm>
            <a:off x="479425" y="1844675"/>
            <a:ext cx="11233150" cy="4537075"/>
          </a:xfrm>
          <a:prstGeom prst="rect">
            <a:avLst/>
          </a:prstGeom>
        </p:spPr>
        <p:txBody>
          <a:bodyPr vert="horz" lIns="50400" tIns="50400" rIns="50400" bIns="50400" rtlCol="0">
            <a:normAutofit/>
          </a:bodyPr>
          <a:lstStyle/>
          <a:p>
            <a:pPr lvl="0"/>
            <a:r>
              <a:rPr lang="en-US" noProof="0"/>
              <a:t>Layer One</a:t>
            </a:r>
          </a:p>
          <a:p>
            <a:pPr lvl="1"/>
            <a:r>
              <a:rPr lang="en-US" noProof="0"/>
              <a:t>Layer Two</a:t>
            </a:r>
          </a:p>
          <a:p>
            <a:pPr lvl="2"/>
            <a:r>
              <a:rPr lang="en-US" noProof="0"/>
              <a:t>Layer Three</a:t>
            </a:r>
          </a:p>
          <a:p>
            <a:pPr lvl="3"/>
            <a:r>
              <a:rPr lang="en-US" noProof="0"/>
              <a:t>Layer Four</a:t>
            </a:r>
          </a:p>
          <a:p>
            <a:pPr lvl="4"/>
            <a:r>
              <a:rPr lang="en-US" noProof="0"/>
              <a:t>Layer Five</a:t>
            </a:r>
          </a:p>
        </p:txBody>
      </p:sp>
      <p:pic>
        <p:nvPicPr>
          <p:cNvPr id="16" name="Picture 15" descr="A picture containing lit, light&#10;&#10;Description automatically generated">
            <a:extLst>
              <a:ext uri="{FF2B5EF4-FFF2-40B4-BE49-F238E27FC236}">
                <a16:creationId xmlns:a16="http://schemas.microsoft.com/office/drawing/2014/main" id="{3ED55FC8-E825-9103-F1AE-65F7045CE299}"/>
              </a:ext>
            </a:extLst>
          </p:cNvPr>
          <p:cNvPicPr>
            <a:picLocks noChangeAspect="1"/>
          </p:cNvPicPr>
          <p:nvPr userDrawn="1"/>
        </p:nvPicPr>
        <p:blipFill>
          <a:blip r:embed="rId4"/>
          <a:stretch>
            <a:fillRect/>
          </a:stretch>
        </p:blipFill>
        <p:spPr>
          <a:xfrm>
            <a:off x="10050950" y="476250"/>
            <a:ext cx="1661625" cy="540000"/>
          </a:xfrm>
          <a:prstGeom prst="rect">
            <a:avLst/>
          </a:prstGeom>
        </p:spPr>
      </p:pic>
    </p:spTree>
    <p:extLst>
      <p:ext uri="{BB962C8B-B14F-4D97-AF65-F5344CB8AC3E}">
        <p14:creationId xmlns:p14="http://schemas.microsoft.com/office/powerpoint/2010/main" val="117614653"/>
      </p:ext>
    </p:extLst>
  </p:cSld>
  <p:clrMap bg1="lt1" tx1="dk1" bg2="lt2" tx2="dk2" accent1="accent1" accent2="accent2" accent3="accent3" accent4="accent4" accent5="accent5" accent6="accent6" hlink="hlink" folHlink="folHlink"/>
  <p:sldLayoutIdLst>
    <p:sldLayoutId id="2147484156" r:id="rId1"/>
    <p:sldLayoutId id="2147484299" r:id="rId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914400" rtl="0" eaLnBrk="1" latinLnBrk="0" hangingPunct="1">
        <a:lnSpc>
          <a:spcPct val="70000"/>
        </a:lnSpc>
        <a:spcBef>
          <a:spcPct val="0"/>
        </a:spcBef>
        <a:buNone/>
        <a:defRPr sz="2800" kern="1200" cap="all" baseline="0">
          <a:solidFill>
            <a:srgbClr val="005083"/>
          </a:solidFill>
          <a:latin typeface="+mj-lt"/>
          <a:ea typeface="+mj-ea"/>
          <a:cs typeface="+mj-cs"/>
        </a:defRPr>
      </a:lvl1pPr>
    </p:titleStyle>
    <p:bodyStyle>
      <a:lvl1pPr marL="269875" indent="-269875" algn="l" defTabSz="914400" rtl="0" eaLnBrk="1" latinLnBrk="0" hangingPunct="1">
        <a:lnSpc>
          <a:spcPct val="100000"/>
        </a:lnSpc>
        <a:spcBef>
          <a:spcPts val="1200"/>
        </a:spcBef>
        <a:spcAft>
          <a:spcPts val="0"/>
        </a:spcAft>
        <a:buClr>
          <a:schemeClr val="tx2"/>
        </a:buClr>
        <a:buSzPct val="90000"/>
        <a:buFontTx/>
        <a:buBlip>
          <a:blip r:embed="rId5"/>
        </a:buBlip>
        <a:defRPr lang="de-DE" sz="2400" kern="1200" baseline="0" smtClean="0">
          <a:solidFill>
            <a:schemeClr val="tx1"/>
          </a:solidFill>
          <a:latin typeface="+mn-lt"/>
          <a:ea typeface="Verdana" pitchFamily="34" charset="0"/>
          <a:cs typeface="Arial" pitchFamily="34" charset="0"/>
        </a:defRPr>
      </a:lvl1pPr>
      <a:lvl2pPr marL="541338" indent="-271463" algn="l" defTabSz="914400" rtl="0" eaLnBrk="1" latinLnBrk="0" hangingPunct="1">
        <a:lnSpc>
          <a:spcPct val="100000"/>
        </a:lnSpc>
        <a:spcBef>
          <a:spcPts val="400"/>
        </a:spcBef>
        <a:spcAft>
          <a:spcPts val="0"/>
        </a:spcAft>
        <a:buClr>
          <a:schemeClr val="tx2"/>
        </a:buClr>
        <a:buSzPct val="80000"/>
        <a:buFontTx/>
        <a:buBlip>
          <a:blip r:embed="rId6"/>
        </a:buBlip>
        <a:defRPr lang="de-DE" sz="2000" kern="1200" baseline="0" smtClean="0">
          <a:solidFill>
            <a:schemeClr val="tx1"/>
          </a:solidFill>
          <a:latin typeface="+mj-lt"/>
          <a:ea typeface="Verdana" pitchFamily="34" charset="0"/>
          <a:cs typeface="Arial" pitchFamily="34" charset="0"/>
        </a:defRPr>
      </a:lvl2pPr>
      <a:lvl3pPr marL="810000" indent="-270000" algn="l" defTabSz="914400" rtl="0" eaLnBrk="1" latinLnBrk="0" hangingPunct="1">
        <a:lnSpc>
          <a:spcPct val="100000"/>
        </a:lnSpc>
        <a:spcBef>
          <a:spcPts val="400"/>
        </a:spcBef>
        <a:buClr>
          <a:schemeClr val="tx2"/>
        </a:buClr>
        <a:buSzPct val="80000"/>
        <a:buFontTx/>
        <a:buBlip>
          <a:blip r:embed="rId6"/>
        </a:buBlip>
        <a:defRPr lang="de-DE" sz="1800" kern="1200" baseline="0" smtClean="0">
          <a:solidFill>
            <a:schemeClr val="tx1"/>
          </a:solidFill>
          <a:latin typeface="+mj-lt"/>
          <a:ea typeface="+mn-ea"/>
          <a:cs typeface="+mn-cs"/>
        </a:defRPr>
      </a:lvl3pPr>
      <a:lvl4pPr marL="1080000" indent="-269875" algn="l" defTabSz="914400" rtl="0" eaLnBrk="1" latinLnBrk="0" hangingPunct="1">
        <a:lnSpc>
          <a:spcPct val="100000"/>
        </a:lnSpc>
        <a:spcBef>
          <a:spcPts val="400"/>
        </a:spcBef>
        <a:buClr>
          <a:schemeClr val="tx2"/>
        </a:buClr>
        <a:buSzPct val="80000"/>
        <a:buFontTx/>
        <a:buBlip>
          <a:blip r:embed="rId6"/>
        </a:buBlip>
        <a:defRPr lang="de-DE" sz="1600" kern="1200" baseline="0" smtClean="0">
          <a:solidFill>
            <a:schemeClr val="tx1"/>
          </a:solidFill>
          <a:latin typeface="+mj-lt"/>
          <a:ea typeface="+mn-ea"/>
          <a:cs typeface="+mn-cs"/>
        </a:defRPr>
      </a:lvl4pPr>
      <a:lvl5pPr marL="1350000" indent="-269875" algn="l" defTabSz="914400" rtl="0" eaLnBrk="1" latinLnBrk="0" hangingPunct="1">
        <a:lnSpc>
          <a:spcPct val="100000"/>
        </a:lnSpc>
        <a:spcBef>
          <a:spcPts val="400"/>
        </a:spcBef>
        <a:buClr>
          <a:schemeClr val="tx2"/>
        </a:buClr>
        <a:buSzPct val="80000"/>
        <a:buFontTx/>
        <a:buBlip>
          <a:blip r:embed="rId6"/>
        </a:buBlip>
        <a:defRPr lang="de-AT" sz="1600" kern="1200" baseline="0" smtClean="0">
          <a:solidFill>
            <a:schemeClr val="tx1"/>
          </a:solidFill>
          <a:latin typeface="+mj-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9" orient="horz" pos="1162" userDrawn="1">
          <p15:clr>
            <a:srgbClr val="F26B43"/>
          </p15:clr>
        </p15:guide>
        <p15:guide id="30" orient="horz" pos="777" userDrawn="1">
          <p15:clr>
            <a:srgbClr val="9FCC3B"/>
          </p15:clr>
        </p15:guide>
        <p15:guide id="31" orient="horz" pos="4088" userDrawn="1">
          <p15:clr>
            <a:srgbClr val="9FCC3B"/>
          </p15:clr>
        </p15:guide>
        <p15:guide id="32" orient="horz" pos="4247" userDrawn="1">
          <p15:clr>
            <a:srgbClr val="9FCC3B"/>
          </p15:clr>
        </p15:guide>
        <p15:guide id="33" orient="horz" pos="572" userDrawn="1">
          <p15:clr>
            <a:srgbClr val="9FCC3B"/>
          </p15:clr>
        </p15:guide>
        <p15:guide id="34" orient="horz" pos="346" userDrawn="1">
          <p15:clr>
            <a:srgbClr val="9FCC3B"/>
          </p15:clr>
        </p15:guide>
        <p15:guide id="35" orient="horz" pos="4020" userDrawn="1">
          <p15:clr>
            <a:srgbClr val="F26B43"/>
          </p15:clr>
        </p15:guide>
        <p15:guide id="36" pos="3840" userDrawn="1">
          <p15:clr>
            <a:srgbClr val="5ACBF0"/>
          </p15:clr>
        </p15:guide>
        <p15:guide id="37" pos="3931" userDrawn="1">
          <p15:clr>
            <a:srgbClr val="5ACBF0"/>
          </p15:clr>
        </p15:guide>
        <p15:guide id="38" pos="3749" userDrawn="1">
          <p15:clr>
            <a:srgbClr val="5ACBF0"/>
          </p15:clr>
        </p15:guide>
        <p15:guide id="39" pos="7378" userDrawn="1">
          <p15:clr>
            <a:srgbClr val="F26B43"/>
          </p15:clr>
        </p15:guide>
        <p15:guide id="40" pos="302" userDrawn="1">
          <p15:clr>
            <a:srgbClr val="F26B43"/>
          </p15:clr>
        </p15:guide>
        <p15:guide id="41" pos="2638" userDrawn="1">
          <p15:clr>
            <a:srgbClr val="5ACBF0"/>
          </p15:clr>
        </p15:guide>
        <p15:guide id="42" pos="5042" userDrawn="1">
          <p15:clr>
            <a:srgbClr val="5ACBF0"/>
          </p15:clr>
        </p15:guide>
        <p15:guide id="43" pos="5133" userDrawn="1">
          <p15:clr>
            <a:srgbClr val="5ACBF0"/>
          </p15:clr>
        </p15:guide>
        <p15:guide id="44" pos="4951" userDrawn="1">
          <p15:clr>
            <a:srgbClr val="5ACBF0"/>
          </p15:clr>
        </p15:guide>
        <p15:guide id="45" pos="2729" userDrawn="1">
          <p15:clr>
            <a:srgbClr val="5ACBF0"/>
          </p15:clr>
        </p15:guide>
        <p15:guide id="46" pos="2547" userDrawn="1">
          <p15:clr>
            <a:srgbClr val="5ACBF0"/>
          </p15:clr>
        </p15:guide>
        <p15:guide id="48" orient="horz" pos="2160" userDrawn="1">
          <p15:clr>
            <a:srgbClr val="5ACBF0"/>
          </p15:clr>
        </p15:guide>
        <p15:guide id="49" orient="horz" pos="1389" userDrawn="1">
          <p15:clr>
            <a:srgbClr val="A4A3A4"/>
          </p15:clr>
        </p15:guide>
        <p15:guide id="50" orient="horz" pos="3793" userDrawn="1">
          <p15:clr>
            <a:srgbClr val="C35EA4"/>
          </p15:clr>
        </p15:guide>
        <p15:guide id="51" orient="horz" pos="550" userDrawn="1">
          <p15:clr>
            <a:srgbClr val="000000"/>
          </p15:clr>
        </p15:guide>
        <p15:guide id="52" orient="horz" pos="3725" userDrawn="1">
          <p15:clr>
            <a:srgbClr val="C35EA4"/>
          </p15:clr>
        </p15:guide>
        <p15:guide id="53" orient="horz" pos="1298" userDrawn="1">
          <p15:clr>
            <a:srgbClr val="C35EA4"/>
          </p15:clr>
        </p15:guide>
        <p15:guide id="54" orient="horz" pos="595" userDrawn="1">
          <p15:clr>
            <a:srgbClr val="9FCC3B"/>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3C0179E4-BDE4-4306-9E57-EA57C557EC71}"/>
              </a:ext>
            </a:extLst>
          </p:cNvPr>
          <p:cNvSpPr>
            <a:spLocks noGrp="1"/>
          </p:cNvSpPr>
          <p:nvPr>
            <p:ph type="body" idx="1"/>
          </p:nvPr>
        </p:nvSpPr>
        <p:spPr>
          <a:xfrm>
            <a:off x="479425" y="1844675"/>
            <a:ext cx="11233150" cy="4537075"/>
          </a:xfrm>
          <a:prstGeom prst="rect">
            <a:avLst/>
          </a:prstGeom>
        </p:spPr>
        <p:txBody>
          <a:bodyPr vert="horz" lIns="50400" tIns="50400" rIns="50400" bIns="50400" rtlCol="0">
            <a:normAutofit/>
          </a:bodyPr>
          <a:lstStyle/>
          <a:p>
            <a:pPr lvl="0"/>
            <a:r>
              <a:rPr lang="en-US" noProof="0" dirty="0"/>
              <a:t>Layer One</a:t>
            </a:r>
          </a:p>
          <a:p>
            <a:pPr lvl="1"/>
            <a:r>
              <a:rPr lang="en-US" noProof="0" dirty="0"/>
              <a:t>Layer Two</a:t>
            </a:r>
          </a:p>
          <a:p>
            <a:pPr lvl="2"/>
            <a:r>
              <a:rPr lang="en-US" noProof="0" dirty="0"/>
              <a:t>Layer Three</a:t>
            </a:r>
          </a:p>
          <a:p>
            <a:pPr lvl="3"/>
            <a:r>
              <a:rPr lang="en-US" noProof="0" dirty="0"/>
              <a:t>Layer Four</a:t>
            </a:r>
          </a:p>
          <a:p>
            <a:pPr lvl="4"/>
            <a:r>
              <a:rPr lang="en-US" noProof="0" dirty="0"/>
              <a:t>Layer Five</a:t>
            </a:r>
          </a:p>
        </p:txBody>
      </p:sp>
    </p:spTree>
    <p:extLst>
      <p:ext uri="{BB962C8B-B14F-4D97-AF65-F5344CB8AC3E}">
        <p14:creationId xmlns:p14="http://schemas.microsoft.com/office/powerpoint/2010/main" val="3381283524"/>
      </p:ext>
    </p:extLst>
  </p:cSld>
  <p:clrMap bg1="lt1" tx1="dk1" bg2="lt2" tx2="dk2" accent1="accent1" accent2="accent2" accent3="accent3" accent4="accent4" accent5="accent5" accent6="accent6" hlink="hlink" folHlink="folHlink"/>
  <p:sldLayoutIdLst>
    <p:sldLayoutId id="2147484304"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 id="2147484316" r:id="rId13"/>
    <p:sldLayoutId id="2147484317" r:id="rId14"/>
    <p:sldLayoutId id="2147484318" r:id="rId15"/>
    <p:sldLayoutId id="2147484319" r:id="rId16"/>
    <p:sldLayoutId id="2147484320" r:id="rId17"/>
    <p:sldLayoutId id="2147484321" r:id="rId18"/>
    <p:sldLayoutId id="2147484322" r:id="rId19"/>
    <p:sldLayoutId id="2147484323" r:id="rId20"/>
    <p:sldLayoutId id="2147484324" r:id="rId21"/>
    <p:sldLayoutId id="2147484325" r:id="rId22"/>
    <p:sldLayoutId id="2147484326" r:id="rId23"/>
    <p:sldLayoutId id="2147484327" r:id="rId24"/>
    <p:sldLayoutId id="2147484328" r:id="rId25"/>
    <p:sldLayoutId id="2147484329" r:id="rId26"/>
    <p:sldLayoutId id="2147484330" r:id="rId27"/>
    <p:sldLayoutId id="2147484331" r:id="rId28"/>
    <p:sldLayoutId id="2147484332" r:id="rId29"/>
    <p:sldLayoutId id="2147484333" r:id="rId30"/>
    <p:sldLayoutId id="2147484334" r:id="rId31"/>
    <p:sldLayoutId id="2147484335" r:id="rId32"/>
    <p:sldLayoutId id="2147484336" r:id="rId33"/>
    <p:sldLayoutId id="2147484337" r:id="rId34"/>
    <p:sldLayoutId id="2147484338" r:id="rId35"/>
    <p:sldLayoutId id="2147484339" r:id="rId36"/>
    <p:sldLayoutId id="2147484340" r:id="rId37"/>
    <p:sldLayoutId id="2147484341" r:id="rId38"/>
    <p:sldLayoutId id="2147484342" r:id="rId39"/>
    <p:sldLayoutId id="2147484343" r:id="rId40"/>
    <p:sldLayoutId id="2147484344" r:id="rId41"/>
    <p:sldLayoutId id="2147484345" r:id="rId42"/>
    <p:sldLayoutId id="2147484346" r:id="rId43"/>
    <p:sldLayoutId id="2147484347" r:id="rId44"/>
    <p:sldLayoutId id="2147484348" r:id="rId45"/>
    <p:sldLayoutId id="2147484349" r:id="rId46"/>
    <p:sldLayoutId id="2147484350" r:id="rId47"/>
    <p:sldLayoutId id="2147484351" r:id="rId48"/>
    <p:sldLayoutId id="2147484352" r:id="rId49"/>
    <p:sldLayoutId id="2147484353" r:id="rId50"/>
    <p:sldLayoutId id="2147484354" r:id="rId51"/>
    <p:sldLayoutId id="2147484355" r:id="rId52"/>
    <p:sldLayoutId id="2147484356" r:id="rId53"/>
    <p:sldLayoutId id="2147484357" r:id="rId54"/>
    <p:sldLayoutId id="2147484358" r:id="rId55"/>
    <p:sldLayoutId id="2147484359" r:id="rId56"/>
    <p:sldLayoutId id="2147484360" r:id="rId57"/>
    <p:sldLayoutId id="2147484361" r:id="rId58"/>
    <p:sldLayoutId id="2147484362" r:id="rId59"/>
    <p:sldLayoutId id="2147484363" r:id="rId60"/>
    <p:sldLayoutId id="2147484364" r:id="rId61"/>
    <p:sldLayoutId id="2147484365" r:id="rId62"/>
    <p:sldLayoutId id="2147484366" r:id="rId63"/>
    <p:sldLayoutId id="2147484367" r:id="rId64"/>
    <p:sldLayoutId id="2147484368" r:id="rId65"/>
    <p:sldLayoutId id="2147484369" r:id="rId66"/>
    <p:sldLayoutId id="2147484370" r:id="rId67"/>
    <p:sldLayoutId id="2147484371" r:id="rId68"/>
    <p:sldLayoutId id="2147484372" r:id="rId69"/>
    <p:sldLayoutId id="2147484373" r:id="rId70"/>
    <p:sldLayoutId id="2147484374" r:id="rId71"/>
    <p:sldLayoutId id="2147484375" r:id="rId72"/>
    <p:sldLayoutId id="2147484376" r:id="rId73"/>
    <p:sldLayoutId id="2147484377" r:id="rId74"/>
    <p:sldLayoutId id="2147484378" r:id="rId75"/>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914400" rtl="0" eaLnBrk="1" latinLnBrk="0" hangingPunct="1">
        <a:lnSpc>
          <a:spcPct val="70000"/>
        </a:lnSpc>
        <a:spcBef>
          <a:spcPct val="0"/>
        </a:spcBef>
        <a:buNone/>
        <a:defRPr sz="2800" kern="1200" cap="all" baseline="0">
          <a:solidFill>
            <a:srgbClr val="005083"/>
          </a:solidFill>
          <a:latin typeface="+mj-lt"/>
          <a:ea typeface="+mj-ea"/>
          <a:cs typeface="+mj-cs"/>
        </a:defRPr>
      </a:lvl1pPr>
    </p:titleStyle>
    <p:bodyStyle>
      <a:lvl1pPr marL="269875" indent="-269875" algn="l" defTabSz="914400" rtl="0" eaLnBrk="1" latinLnBrk="0" hangingPunct="1">
        <a:lnSpc>
          <a:spcPct val="100000"/>
        </a:lnSpc>
        <a:spcBef>
          <a:spcPts val="1200"/>
        </a:spcBef>
        <a:spcAft>
          <a:spcPts val="0"/>
        </a:spcAft>
        <a:buClr>
          <a:schemeClr val="tx2"/>
        </a:buClr>
        <a:buSzPct val="90000"/>
        <a:buFontTx/>
        <a:buBlip>
          <a:blip r:embed="rId77"/>
        </a:buBlip>
        <a:defRPr lang="de-DE" sz="2400" kern="1200" baseline="0" smtClean="0">
          <a:solidFill>
            <a:schemeClr val="tx1"/>
          </a:solidFill>
          <a:latin typeface="+mn-lt"/>
          <a:ea typeface="Verdana" pitchFamily="34" charset="0"/>
          <a:cs typeface="Arial" pitchFamily="34" charset="0"/>
        </a:defRPr>
      </a:lvl1pPr>
      <a:lvl2pPr marL="541338" indent="-271463" algn="l" defTabSz="914400" rtl="0" eaLnBrk="1" latinLnBrk="0" hangingPunct="1">
        <a:lnSpc>
          <a:spcPct val="100000"/>
        </a:lnSpc>
        <a:spcBef>
          <a:spcPts val="400"/>
        </a:spcBef>
        <a:spcAft>
          <a:spcPts val="0"/>
        </a:spcAft>
        <a:buClr>
          <a:schemeClr val="tx2"/>
        </a:buClr>
        <a:buSzPct val="80000"/>
        <a:buFontTx/>
        <a:buBlip>
          <a:blip r:embed="rId78"/>
        </a:buBlip>
        <a:defRPr lang="de-DE" sz="2000" kern="1200" baseline="0" smtClean="0">
          <a:solidFill>
            <a:schemeClr val="tx1"/>
          </a:solidFill>
          <a:latin typeface="+mj-lt"/>
          <a:ea typeface="Verdana" pitchFamily="34" charset="0"/>
          <a:cs typeface="Arial" pitchFamily="34" charset="0"/>
        </a:defRPr>
      </a:lvl2pPr>
      <a:lvl3pPr marL="810000" indent="-270000" algn="l" defTabSz="914400" rtl="0" eaLnBrk="1" latinLnBrk="0" hangingPunct="1">
        <a:lnSpc>
          <a:spcPct val="100000"/>
        </a:lnSpc>
        <a:spcBef>
          <a:spcPts val="400"/>
        </a:spcBef>
        <a:buClr>
          <a:schemeClr val="tx2"/>
        </a:buClr>
        <a:buSzPct val="80000"/>
        <a:buFontTx/>
        <a:buBlip>
          <a:blip r:embed="rId78"/>
        </a:buBlip>
        <a:defRPr lang="de-DE" sz="1800" kern="1200" baseline="0" smtClean="0">
          <a:solidFill>
            <a:schemeClr val="tx1"/>
          </a:solidFill>
          <a:latin typeface="+mj-lt"/>
          <a:ea typeface="+mn-ea"/>
          <a:cs typeface="+mn-cs"/>
        </a:defRPr>
      </a:lvl3pPr>
      <a:lvl4pPr marL="1080000" indent="-269875" algn="l" defTabSz="914400" rtl="0" eaLnBrk="1" latinLnBrk="0" hangingPunct="1">
        <a:lnSpc>
          <a:spcPct val="100000"/>
        </a:lnSpc>
        <a:spcBef>
          <a:spcPts val="400"/>
        </a:spcBef>
        <a:buClr>
          <a:schemeClr val="tx2"/>
        </a:buClr>
        <a:buSzPct val="80000"/>
        <a:buFontTx/>
        <a:buBlip>
          <a:blip r:embed="rId78"/>
        </a:buBlip>
        <a:defRPr lang="de-DE" sz="1600" kern="1200" baseline="0" smtClean="0">
          <a:solidFill>
            <a:schemeClr val="tx1"/>
          </a:solidFill>
          <a:latin typeface="+mj-lt"/>
          <a:ea typeface="+mn-ea"/>
          <a:cs typeface="+mn-cs"/>
        </a:defRPr>
      </a:lvl4pPr>
      <a:lvl5pPr marL="1350000" indent="-269875" algn="l" defTabSz="914400" rtl="0" eaLnBrk="1" latinLnBrk="0" hangingPunct="1">
        <a:lnSpc>
          <a:spcPct val="100000"/>
        </a:lnSpc>
        <a:spcBef>
          <a:spcPts val="400"/>
        </a:spcBef>
        <a:buClr>
          <a:schemeClr val="tx2"/>
        </a:buClr>
        <a:buSzPct val="80000"/>
        <a:buFontTx/>
        <a:buBlip>
          <a:blip r:embed="rId78"/>
        </a:buBlip>
        <a:defRPr lang="de-AT" sz="1600" kern="1200" baseline="0" smtClean="0">
          <a:solidFill>
            <a:schemeClr val="tx1"/>
          </a:solidFill>
          <a:latin typeface="+mj-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9" orient="horz" pos="1162">
          <p15:clr>
            <a:srgbClr val="F26B43"/>
          </p15:clr>
        </p15:guide>
        <p15:guide id="30" orient="horz" pos="777">
          <p15:clr>
            <a:srgbClr val="9FCC3B"/>
          </p15:clr>
        </p15:guide>
        <p15:guide id="31" orient="horz" pos="4088">
          <p15:clr>
            <a:srgbClr val="9FCC3B"/>
          </p15:clr>
        </p15:guide>
        <p15:guide id="32" orient="horz" pos="4247">
          <p15:clr>
            <a:srgbClr val="9FCC3B"/>
          </p15:clr>
        </p15:guide>
        <p15:guide id="33" orient="horz" pos="572">
          <p15:clr>
            <a:srgbClr val="9FCC3B"/>
          </p15:clr>
        </p15:guide>
        <p15:guide id="34" orient="horz" pos="346">
          <p15:clr>
            <a:srgbClr val="9FCC3B"/>
          </p15:clr>
        </p15:guide>
        <p15:guide id="35" orient="horz" pos="4020">
          <p15:clr>
            <a:srgbClr val="F26B43"/>
          </p15:clr>
        </p15:guide>
        <p15:guide id="36" pos="3840">
          <p15:clr>
            <a:srgbClr val="5ACBF0"/>
          </p15:clr>
        </p15:guide>
        <p15:guide id="37" pos="3931">
          <p15:clr>
            <a:srgbClr val="5ACBF0"/>
          </p15:clr>
        </p15:guide>
        <p15:guide id="38" pos="3749">
          <p15:clr>
            <a:srgbClr val="5ACBF0"/>
          </p15:clr>
        </p15:guide>
        <p15:guide id="39" pos="7378">
          <p15:clr>
            <a:srgbClr val="F26B43"/>
          </p15:clr>
        </p15:guide>
        <p15:guide id="40" pos="302">
          <p15:clr>
            <a:srgbClr val="F26B43"/>
          </p15:clr>
        </p15:guide>
        <p15:guide id="41" pos="2638">
          <p15:clr>
            <a:srgbClr val="5ACBF0"/>
          </p15:clr>
        </p15:guide>
        <p15:guide id="42" pos="5042">
          <p15:clr>
            <a:srgbClr val="5ACBF0"/>
          </p15:clr>
        </p15:guide>
        <p15:guide id="43" pos="5133">
          <p15:clr>
            <a:srgbClr val="5ACBF0"/>
          </p15:clr>
        </p15:guide>
        <p15:guide id="44" pos="4951">
          <p15:clr>
            <a:srgbClr val="5ACBF0"/>
          </p15:clr>
        </p15:guide>
        <p15:guide id="45" pos="2729">
          <p15:clr>
            <a:srgbClr val="5ACBF0"/>
          </p15:clr>
        </p15:guide>
        <p15:guide id="46" pos="2547">
          <p15:clr>
            <a:srgbClr val="5ACBF0"/>
          </p15:clr>
        </p15:guide>
        <p15:guide id="48" orient="horz" pos="2160">
          <p15:clr>
            <a:srgbClr val="5ACBF0"/>
          </p15:clr>
        </p15:guide>
        <p15:guide id="49" orient="horz" pos="1389">
          <p15:clr>
            <a:srgbClr val="A4A3A4"/>
          </p15:clr>
        </p15:guide>
        <p15:guide id="50" orient="horz" pos="3793">
          <p15:clr>
            <a:srgbClr val="C35EA4"/>
          </p15:clr>
        </p15:guide>
        <p15:guide id="51" orient="horz" pos="550">
          <p15:clr>
            <a:srgbClr val="000000"/>
          </p15:clr>
        </p15:guide>
        <p15:guide id="52" orient="horz" pos="3725">
          <p15:clr>
            <a:srgbClr val="C35EA4"/>
          </p15:clr>
        </p15:guide>
        <p15:guide id="53" orient="horz" pos="1298">
          <p15:clr>
            <a:srgbClr val="C35EA4"/>
          </p15:clr>
        </p15:guide>
        <p15:guide id="54" orient="horz" pos="595">
          <p15:clr>
            <a:srgbClr val="9FCC3B"/>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slideLayout" Target="../slideLayouts/slideLayout58.xml"/><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10.emf"/><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notesSlide" Target="../notesSlides/notesSlide1.xml"/><Relationship Id="rId9" Type="http://schemas.openxmlformats.org/officeDocument/2006/relationships/image" Target="../media/image13.png"/></Relationships>
</file>

<file path=ppt/slides/_rels/slide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58.xml"/><Relationship Id="rId4" Type="http://schemas.openxmlformats.org/officeDocument/2006/relationships/image" Target="../media/image18.svg"/></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58.xml"/><Relationship Id="rId4" Type="http://schemas.openxmlformats.org/officeDocument/2006/relationships/image" Target="../media/image18.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30.svg"/><Relationship Id="rId18" Type="http://schemas.openxmlformats.org/officeDocument/2006/relationships/image" Target="../media/image35.emf"/><Relationship Id="rId3" Type="http://schemas.openxmlformats.org/officeDocument/2006/relationships/image" Target="../media/image20.svg"/><Relationship Id="rId7" Type="http://schemas.openxmlformats.org/officeDocument/2006/relationships/image" Target="../media/image24.svg"/><Relationship Id="rId12" Type="http://schemas.openxmlformats.org/officeDocument/2006/relationships/image" Target="../media/image29.png"/><Relationship Id="rId17" Type="http://schemas.openxmlformats.org/officeDocument/2006/relationships/image" Target="../media/image34.svg"/><Relationship Id="rId2" Type="http://schemas.openxmlformats.org/officeDocument/2006/relationships/image" Target="../media/image19.png"/><Relationship Id="rId16" Type="http://schemas.openxmlformats.org/officeDocument/2006/relationships/image" Target="../media/image33.png"/><Relationship Id="rId1" Type="http://schemas.openxmlformats.org/officeDocument/2006/relationships/slideLayout" Target="../slideLayouts/slideLayout21.xml"/><Relationship Id="rId6" Type="http://schemas.openxmlformats.org/officeDocument/2006/relationships/image" Target="../media/image23.png"/><Relationship Id="rId11" Type="http://schemas.openxmlformats.org/officeDocument/2006/relationships/image" Target="../media/image28.svg"/><Relationship Id="rId5" Type="http://schemas.openxmlformats.org/officeDocument/2006/relationships/image" Target="../media/image22.svg"/><Relationship Id="rId15" Type="http://schemas.openxmlformats.org/officeDocument/2006/relationships/image" Target="../media/image3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svg"/><Relationship Id="rId14" Type="http://schemas.openxmlformats.org/officeDocument/2006/relationships/image" Target="../media/image31.emf"/></Relationships>
</file>

<file path=ppt/slides/_rels/slide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5.png"/><Relationship Id="rId3" Type="http://schemas.openxmlformats.org/officeDocument/2006/relationships/image" Target="../media/image37.png"/><Relationship Id="rId7" Type="http://schemas.openxmlformats.org/officeDocument/2006/relationships/image" Target="../media/image34.svg"/><Relationship Id="rId12" Type="http://schemas.openxmlformats.org/officeDocument/2006/relationships/image" Target="../media/image44.svg"/><Relationship Id="rId2" Type="http://schemas.openxmlformats.org/officeDocument/2006/relationships/notesSlide" Target="../notesSlides/notesSlide4.xml"/><Relationship Id="rId16" Type="http://schemas.openxmlformats.org/officeDocument/2006/relationships/image" Target="../media/image48.svg"/><Relationship Id="rId1" Type="http://schemas.openxmlformats.org/officeDocument/2006/relationships/slideLayout" Target="../slideLayouts/slideLayout35.xml"/><Relationship Id="rId6" Type="http://schemas.openxmlformats.org/officeDocument/2006/relationships/image" Target="../media/image33.png"/><Relationship Id="rId11" Type="http://schemas.openxmlformats.org/officeDocument/2006/relationships/image" Target="../media/image43.png"/><Relationship Id="rId5" Type="http://schemas.openxmlformats.org/officeDocument/2006/relationships/image" Target="../media/image39.emf"/><Relationship Id="rId15" Type="http://schemas.openxmlformats.org/officeDocument/2006/relationships/image" Target="../media/image47.png"/><Relationship Id="rId10" Type="http://schemas.openxmlformats.org/officeDocument/2006/relationships/image" Target="../media/image42.svg"/><Relationship Id="rId4" Type="http://schemas.openxmlformats.org/officeDocument/2006/relationships/image" Target="../media/image38.svg"/><Relationship Id="rId9" Type="http://schemas.openxmlformats.org/officeDocument/2006/relationships/image" Target="../media/image41.png"/><Relationship Id="rId14" Type="http://schemas.openxmlformats.org/officeDocument/2006/relationships/image" Target="../media/image46.png"/></Relationships>
</file>

<file path=ppt/slides/_rels/slide9.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image" Target="../media/image61.svg"/><Relationship Id="rId18" Type="http://schemas.openxmlformats.org/officeDocument/2006/relationships/image" Target="../media/image66.png"/><Relationship Id="rId3" Type="http://schemas.openxmlformats.org/officeDocument/2006/relationships/image" Target="../media/image51.svg"/><Relationship Id="rId7" Type="http://schemas.openxmlformats.org/officeDocument/2006/relationships/image" Target="../media/image55.svg"/><Relationship Id="rId12" Type="http://schemas.openxmlformats.org/officeDocument/2006/relationships/image" Target="../media/image60.png"/><Relationship Id="rId17" Type="http://schemas.openxmlformats.org/officeDocument/2006/relationships/image" Target="../media/image65.svg"/><Relationship Id="rId2" Type="http://schemas.openxmlformats.org/officeDocument/2006/relationships/image" Target="../media/image50.png"/><Relationship Id="rId16" Type="http://schemas.openxmlformats.org/officeDocument/2006/relationships/image" Target="../media/image64.png"/><Relationship Id="rId1" Type="http://schemas.openxmlformats.org/officeDocument/2006/relationships/slideLayout" Target="../slideLayouts/slideLayout21.xml"/><Relationship Id="rId6" Type="http://schemas.openxmlformats.org/officeDocument/2006/relationships/image" Target="../media/image54.png"/><Relationship Id="rId11" Type="http://schemas.openxmlformats.org/officeDocument/2006/relationships/image" Target="../media/image59.svg"/><Relationship Id="rId5" Type="http://schemas.openxmlformats.org/officeDocument/2006/relationships/image" Target="../media/image53.svg"/><Relationship Id="rId15" Type="http://schemas.openxmlformats.org/officeDocument/2006/relationships/image" Target="../media/image63.svg"/><Relationship Id="rId10" Type="http://schemas.openxmlformats.org/officeDocument/2006/relationships/image" Target="../media/image58.png"/><Relationship Id="rId19" Type="http://schemas.openxmlformats.org/officeDocument/2006/relationships/image" Target="../media/image67.svg"/><Relationship Id="rId4" Type="http://schemas.openxmlformats.org/officeDocument/2006/relationships/image" Target="../media/image52.png"/><Relationship Id="rId9" Type="http://schemas.openxmlformats.org/officeDocument/2006/relationships/image" Target="../media/image57.svg"/><Relationship Id="rId14" Type="http://schemas.openxmlformats.org/officeDocument/2006/relationships/image" Target="../media/image62.png"/></Relationships>
</file>

<file path=ppt/slides/_rels/slide13.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image" Target="../media/image78.svg"/><Relationship Id="rId2" Type="http://schemas.openxmlformats.org/officeDocument/2006/relationships/image" Target="../media/image77.png"/><Relationship Id="rId1" Type="http://schemas.openxmlformats.org/officeDocument/2006/relationships/slideLayout" Target="../slideLayouts/slideLayout11.xml"/><Relationship Id="rId4" Type="http://schemas.openxmlformats.org/officeDocument/2006/relationships/image" Target="../media/image79.png"/></Relationships>
</file>

<file path=ppt/slides/_rels/slide25.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Layout" Target="../slideLayouts/slideLayout6.xml"/><Relationship Id="rId5" Type="http://schemas.openxmlformats.org/officeDocument/2006/relationships/image" Target="../media/image81.png"/><Relationship Id="rId4" Type="http://schemas.openxmlformats.org/officeDocument/2006/relationships/image" Target="../media/image80.png"/></Relationships>
</file>

<file path=ppt/slides/_rels/slide26.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2.xml"/><Relationship Id="rId1" Type="http://schemas.openxmlformats.org/officeDocument/2006/relationships/tags" Target="../tags/tag199.xml"/><Relationship Id="rId5" Type="http://schemas.openxmlformats.org/officeDocument/2006/relationships/image" Target="../media/image1.emf"/><Relationship Id="rId4" Type="http://schemas.openxmlformats.org/officeDocument/2006/relationships/oleObject" Target="../embeddings/oleObject35.bin"/></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40000">
              <a:schemeClr val="accent1"/>
            </a:gs>
            <a:gs pos="100000">
              <a:srgbClr val="009EE0"/>
            </a:gs>
          </a:gsLst>
          <a:lin ang="0" scaled="1"/>
          <a:tileRect/>
        </a:gra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8B8FA2B-1831-B0DB-4830-D9F123EB92E2}"/>
              </a:ext>
            </a:extLst>
          </p:cNvPr>
          <p:cNvPicPr>
            <a:picLocks noChangeAspect="1"/>
          </p:cNvPicPr>
          <p:nvPr/>
        </p:nvPicPr>
        <p:blipFill>
          <a:blip r:embed="rId5"/>
          <a:stretch>
            <a:fillRect/>
          </a:stretch>
        </p:blipFill>
        <p:spPr>
          <a:xfrm>
            <a:off x="4299041" y="2979000"/>
            <a:ext cx="3593918" cy="900000"/>
          </a:xfrm>
          <a:prstGeom prst="rect">
            <a:avLst/>
          </a:prstGeom>
        </p:spPr>
      </p:pic>
      <p:pic>
        <p:nvPicPr>
          <p:cNvPr id="10" name="Picture 9">
            <a:extLst>
              <a:ext uri="{FF2B5EF4-FFF2-40B4-BE49-F238E27FC236}">
                <a16:creationId xmlns:a16="http://schemas.microsoft.com/office/drawing/2014/main" id="{16A896B8-6A6C-1176-BEFF-E1D164251919}"/>
              </a:ext>
            </a:extLst>
          </p:cNvPr>
          <p:cNvPicPr>
            <a:picLocks noChangeAspect="1"/>
          </p:cNvPicPr>
          <p:nvPr/>
        </p:nvPicPr>
        <p:blipFill>
          <a:blip r:embed="rId6">
            <a:biLevel thresh="25000"/>
          </a:blip>
          <a:stretch>
            <a:fillRect/>
          </a:stretch>
        </p:blipFill>
        <p:spPr>
          <a:xfrm>
            <a:off x="2871356" y="2979000"/>
            <a:ext cx="6449288" cy="900000"/>
          </a:xfrm>
          <a:prstGeom prst="rect">
            <a:avLst/>
          </a:prstGeom>
        </p:spPr>
      </p:pic>
      <p:pic>
        <p:nvPicPr>
          <p:cNvPr id="7" name="Grafik 1024">
            <a:extLst>
              <a:ext uri="{FF2B5EF4-FFF2-40B4-BE49-F238E27FC236}">
                <a16:creationId xmlns:a16="http://schemas.microsoft.com/office/drawing/2014/main" id="{E53E6ED2-16B5-41B4-3310-9481B46908E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880011" y="1629000"/>
            <a:ext cx="2880011" cy="3600000"/>
          </a:xfrm>
          <a:prstGeom prst="rect">
            <a:avLst/>
          </a:prstGeom>
        </p:spPr>
      </p:pic>
      <p:sp>
        <p:nvSpPr>
          <p:cNvPr id="3" name="Rectangle 2">
            <a:extLst>
              <a:ext uri="{FF2B5EF4-FFF2-40B4-BE49-F238E27FC236}">
                <a16:creationId xmlns:a16="http://schemas.microsoft.com/office/drawing/2014/main" id="{45BE0FB2-752A-EEFE-2F36-4C78421CDE38}"/>
              </a:ext>
            </a:extLst>
          </p:cNvPr>
          <p:cNvSpPr/>
          <p:nvPr/>
        </p:nvSpPr>
        <p:spPr>
          <a:xfrm>
            <a:off x="0" y="0"/>
            <a:ext cx="12192000" cy="6858000"/>
          </a:xfrm>
          <a:prstGeom prst="rect">
            <a:avLst/>
          </a:prstGeom>
          <a:gradFill flip="none" rotWithShape="1">
            <a:gsLst>
              <a:gs pos="25000">
                <a:srgbClr val="005083"/>
              </a:gs>
              <a:gs pos="100000">
                <a:srgbClr val="3FB498"/>
              </a:gs>
            </a:gsLst>
            <a:lin ang="189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Light"/>
              <a:ea typeface="+mn-ea"/>
              <a:cs typeface="+mn-cs"/>
            </a:endParaRPr>
          </a:p>
        </p:txBody>
      </p:sp>
      <p:pic>
        <p:nvPicPr>
          <p:cNvPr id="4" name="Picture 3">
            <a:extLst>
              <a:ext uri="{FF2B5EF4-FFF2-40B4-BE49-F238E27FC236}">
                <a16:creationId xmlns:a16="http://schemas.microsoft.com/office/drawing/2014/main" id="{571E27BE-8BD7-4CD0-A1DD-1F0B6BC6F1AB}"/>
              </a:ext>
            </a:extLst>
          </p:cNvPr>
          <p:cNvPicPr>
            <a:picLocks noChangeAspect="1"/>
          </p:cNvPicPr>
          <p:nvPr/>
        </p:nvPicPr>
        <p:blipFill>
          <a:blip r:embed="rId9"/>
          <a:stretch>
            <a:fillRect/>
          </a:stretch>
        </p:blipFill>
        <p:spPr>
          <a:xfrm>
            <a:off x="2215579" y="2709000"/>
            <a:ext cx="7760841" cy="1440000"/>
          </a:xfrm>
          <a:prstGeom prst="rect">
            <a:avLst/>
          </a:prstGeom>
        </p:spPr>
      </p:pic>
      <p:pic>
        <p:nvPicPr>
          <p:cNvPr id="11" name="Picture 10" descr="A blue text on a black background&#10;&#10;Description automatically generated">
            <a:extLst>
              <a:ext uri="{FF2B5EF4-FFF2-40B4-BE49-F238E27FC236}">
                <a16:creationId xmlns:a16="http://schemas.microsoft.com/office/drawing/2014/main" id="{A2F2FCA3-FE05-B8E8-6CED-FB276CD56EE9}"/>
              </a:ext>
            </a:extLst>
          </p:cNvPr>
          <p:cNvPicPr>
            <a:picLocks noChangeAspect="1"/>
          </p:cNvPicPr>
          <p:nvPr/>
        </p:nvPicPr>
        <p:blipFill rotWithShape="1">
          <a:blip r:embed="rId10">
            <a:biLevel thresh="25000"/>
          </a:blip>
          <a:srcRect r="71897"/>
          <a:stretch/>
        </p:blipFill>
        <p:spPr>
          <a:xfrm>
            <a:off x="5183459" y="2979000"/>
            <a:ext cx="1825083" cy="900000"/>
          </a:xfrm>
          <a:prstGeom prst="rect">
            <a:avLst/>
          </a:prstGeom>
        </p:spPr>
      </p:pic>
      <p:pic>
        <p:nvPicPr>
          <p:cNvPr id="13" name="Picture 12" descr="A blue triangle with black background&#10;&#10;Description automatically generated">
            <a:extLst>
              <a:ext uri="{FF2B5EF4-FFF2-40B4-BE49-F238E27FC236}">
                <a16:creationId xmlns:a16="http://schemas.microsoft.com/office/drawing/2014/main" id="{032BB9D5-88DC-E71C-0C00-A6D832A3456C}"/>
              </a:ext>
            </a:extLst>
          </p:cNvPr>
          <p:cNvPicPr>
            <a:picLocks noChangeAspect="1"/>
          </p:cNvPicPr>
          <p:nvPr/>
        </p:nvPicPr>
        <p:blipFill>
          <a:blip r:embed="rId11"/>
          <a:stretch>
            <a:fillRect/>
          </a:stretch>
        </p:blipFill>
        <p:spPr>
          <a:xfrm>
            <a:off x="4835999" y="6858000"/>
            <a:ext cx="2520000" cy="2520000"/>
          </a:xfrm>
          <a:prstGeom prst="rect">
            <a:avLst/>
          </a:prstGeom>
        </p:spPr>
      </p:pic>
      <p:pic>
        <p:nvPicPr>
          <p:cNvPr id="2" name="Music background">
            <a:hlinkClick r:id="" action="ppaction://media"/>
            <a:extLst>
              <a:ext uri="{FF2B5EF4-FFF2-40B4-BE49-F238E27FC236}">
                <a16:creationId xmlns:a16="http://schemas.microsoft.com/office/drawing/2014/main" id="{EB2EDB7D-64E2-F27D-A198-9F19971A0E53}"/>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1582400" y="6248400"/>
            <a:ext cx="609600" cy="609600"/>
          </a:xfrm>
          <a:prstGeom prst="rect">
            <a:avLst/>
          </a:prstGeom>
        </p:spPr>
      </p:pic>
    </p:spTree>
    <p:extLst>
      <p:ext uri="{BB962C8B-B14F-4D97-AF65-F5344CB8AC3E}">
        <p14:creationId xmlns:p14="http://schemas.microsoft.com/office/powerpoint/2010/main" val="1260432349"/>
      </p:ext>
    </p:extLst>
  </p:cSld>
  <p:clrMapOvr>
    <a:masterClrMapping/>
  </p:clrMapOvr>
  <mc:AlternateContent xmlns:mc="http://schemas.openxmlformats.org/markup-compatibility/2006" xmlns:p14="http://schemas.microsoft.com/office/powerpoint/2010/main">
    <mc:Choice Requires="p14">
      <p:transition spd="med" p14:dur="700" advTm="14500">
        <p:fade/>
      </p:transition>
    </mc:Choice>
    <mc:Fallback xmlns="">
      <p:transition spd="med" advTm="14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childTnLst>
                                </p:cTn>
                              </p:par>
                            </p:childTnLst>
                          </p:cTn>
                        </p:par>
                        <p:par>
                          <p:cTn id="8" fill="hold">
                            <p:stCondLst>
                              <p:cond delay="2000"/>
                            </p:stCondLst>
                            <p:childTnLst>
                              <p:par>
                                <p:cTn id="9" presetID="10" presetClass="exit" presetSubtype="0" fill="hold" nodeType="afterEffect">
                                  <p:stCondLst>
                                    <p:cond delay="0"/>
                                  </p:stCondLst>
                                  <p:childTnLst>
                                    <p:animEffect transition="out" filter="fade">
                                      <p:cBhvr>
                                        <p:cTn id="10" dur="2000"/>
                                        <p:tgtEl>
                                          <p:spTgt spid="11"/>
                                        </p:tgtEl>
                                      </p:cBhvr>
                                    </p:animEffect>
                                    <p:set>
                                      <p:cBhvr>
                                        <p:cTn id="11" dur="1" fill="hold">
                                          <p:stCondLst>
                                            <p:cond delay="1999"/>
                                          </p:stCondLst>
                                        </p:cTn>
                                        <p:tgtEl>
                                          <p:spTgt spid="11"/>
                                        </p:tgtEl>
                                        <p:attrNameLst>
                                          <p:attrName>style.visibility</p:attrName>
                                        </p:attrNameLst>
                                      </p:cBhvr>
                                      <p:to>
                                        <p:strVal val="hidden"/>
                                      </p:to>
                                    </p:se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childTnLst>
                          </p:cTn>
                        </p:par>
                        <p:par>
                          <p:cTn id="16" fill="hold">
                            <p:stCondLst>
                              <p:cond delay="6000"/>
                            </p:stCondLst>
                            <p:childTnLst>
                              <p:par>
                                <p:cTn id="17" presetID="10" presetClass="exit" presetSubtype="0" fill="hold" nodeType="afterEffect">
                                  <p:stCondLst>
                                    <p:cond delay="0"/>
                                  </p:stCondLst>
                                  <p:childTnLst>
                                    <p:animEffect transition="out" filter="fade">
                                      <p:cBhvr>
                                        <p:cTn id="18" dur="2000"/>
                                        <p:tgtEl>
                                          <p:spTgt spid="5"/>
                                        </p:tgtEl>
                                      </p:cBhvr>
                                    </p:animEffect>
                                    <p:set>
                                      <p:cBhvr>
                                        <p:cTn id="19" dur="1" fill="hold">
                                          <p:stCondLst>
                                            <p:cond delay="1999"/>
                                          </p:stCondLst>
                                        </p:cTn>
                                        <p:tgtEl>
                                          <p:spTgt spid="5"/>
                                        </p:tgtEl>
                                        <p:attrNameLst>
                                          <p:attrName>style.visibility</p:attrName>
                                        </p:attrNameLst>
                                      </p:cBhvr>
                                      <p:to>
                                        <p:strVal val="hidden"/>
                                      </p:to>
                                    </p:set>
                                  </p:childTnLst>
                                </p:cTn>
                              </p:par>
                              <p:par>
                                <p:cTn id="20" presetID="42" presetClass="path" presetSubtype="0" accel="50000" decel="50000" fill="hold" nodeType="withEffect">
                                  <p:stCondLst>
                                    <p:cond delay="0"/>
                                  </p:stCondLst>
                                  <p:childTnLst>
                                    <p:animMotion origin="layout" path="M 0 -4.81481E-6 L 0 -0.78865 " pathEditMode="relative" rAng="0" ptsTypes="AA">
                                      <p:cBhvr>
                                        <p:cTn id="21" dur="2000" fill="hold"/>
                                        <p:tgtEl>
                                          <p:spTgt spid="13"/>
                                        </p:tgtEl>
                                        <p:attrNameLst>
                                          <p:attrName>ppt_x</p:attrName>
                                          <p:attrName>ppt_y</p:attrName>
                                        </p:attrNameLst>
                                      </p:cBhvr>
                                      <p:rCtr x="0" y="-39444"/>
                                    </p:animMotion>
                                  </p:childTnLst>
                                </p:cTn>
                              </p:par>
                              <p:par>
                                <p:cTn id="22" presetID="10" presetClass="exit" presetSubtype="0" fill="hold" nodeType="withEffect">
                                  <p:stCondLst>
                                    <p:cond delay="1500"/>
                                  </p:stCondLst>
                                  <p:childTnLst>
                                    <p:animEffect transition="out" filter="fade">
                                      <p:cBhvr>
                                        <p:cTn id="23" dur="500"/>
                                        <p:tgtEl>
                                          <p:spTgt spid="13"/>
                                        </p:tgtEl>
                                      </p:cBhvr>
                                    </p:animEffect>
                                    <p:set>
                                      <p:cBhvr>
                                        <p:cTn id="24" dur="1" fill="hold">
                                          <p:stCondLst>
                                            <p:cond delay="499"/>
                                          </p:stCondLst>
                                        </p:cTn>
                                        <p:tgtEl>
                                          <p:spTgt spid="13"/>
                                        </p:tgtEl>
                                        <p:attrNameLst>
                                          <p:attrName>style.visibility</p:attrName>
                                        </p:attrNameLst>
                                      </p:cBhvr>
                                      <p:to>
                                        <p:strVal val="hidden"/>
                                      </p:to>
                                    </p:set>
                                  </p:childTnLst>
                                </p:cTn>
                              </p:par>
                              <p:par>
                                <p:cTn id="25" presetID="10" presetClass="entr" presetSubtype="0" fill="hold" nodeType="withEffect">
                                  <p:stCondLst>
                                    <p:cond delay="150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2500"/>
                                        <p:tgtEl>
                                          <p:spTgt spid="10"/>
                                        </p:tgtEl>
                                      </p:cBhvr>
                                    </p:animEffect>
                                  </p:childTnLst>
                                </p:cTn>
                              </p:par>
                            </p:childTnLst>
                          </p:cTn>
                        </p:par>
                        <p:par>
                          <p:cTn id="28" fill="hold">
                            <p:stCondLst>
                              <p:cond delay="10000"/>
                            </p:stCondLst>
                            <p:childTnLst>
                              <p:par>
                                <p:cTn id="29" presetID="63" presetClass="path" presetSubtype="0" accel="50000" decel="50000" fill="hold" nodeType="afterEffect">
                                  <p:stCondLst>
                                    <p:cond delay="0"/>
                                  </p:stCondLst>
                                  <p:childTnLst>
                                    <p:animMotion origin="layout" path="M -1.04167E-6 0 L 1.23646 0 " pathEditMode="relative" rAng="0" ptsTypes="AA">
                                      <p:cBhvr>
                                        <p:cTn id="30" dur="4000" fill="hold"/>
                                        <p:tgtEl>
                                          <p:spTgt spid="7"/>
                                        </p:tgtEl>
                                        <p:attrNameLst>
                                          <p:attrName>ppt_x</p:attrName>
                                          <p:attrName>ppt_y</p:attrName>
                                        </p:attrNameLst>
                                      </p:cBhvr>
                                      <p:rCtr x="61823" y="0"/>
                                    </p:animMotion>
                                  </p:childTnLst>
                                </p:cTn>
                              </p:par>
                              <p:par>
                                <p:cTn id="31" presetID="10" presetClass="exit" presetSubtype="0" fill="hold" nodeType="withEffect">
                                  <p:stCondLst>
                                    <p:cond delay="500"/>
                                  </p:stCondLst>
                                  <p:childTnLst>
                                    <p:animEffect transition="out" filter="fade">
                                      <p:cBhvr>
                                        <p:cTn id="32" dur="2000"/>
                                        <p:tgtEl>
                                          <p:spTgt spid="10"/>
                                        </p:tgtEl>
                                      </p:cBhvr>
                                    </p:animEffect>
                                    <p:set>
                                      <p:cBhvr>
                                        <p:cTn id="33" dur="1" fill="hold">
                                          <p:stCondLst>
                                            <p:cond delay="1999"/>
                                          </p:stCondLst>
                                        </p:cTn>
                                        <p:tgtEl>
                                          <p:spTgt spid="10"/>
                                        </p:tgtEl>
                                        <p:attrNameLst>
                                          <p:attrName>style.visibility</p:attrName>
                                        </p:attrNameLst>
                                      </p:cBhvr>
                                      <p:to>
                                        <p:strVal val="hidden"/>
                                      </p:to>
                                    </p:set>
                                  </p:childTnLst>
                                </p:cTn>
                              </p:par>
                              <p:par>
                                <p:cTn id="34" presetID="10" presetClass="entr" presetSubtype="0" fill="hold" grpId="0" nodeType="withEffect">
                                  <p:stCondLst>
                                    <p:cond delay="2500"/>
                                  </p:stCondLst>
                                  <p:childTnLst>
                                    <p:set>
                                      <p:cBhvr>
                                        <p:cTn id="35" dur="1" fill="hold">
                                          <p:stCondLst>
                                            <p:cond delay="0"/>
                                          </p:stCondLst>
                                        </p:cTn>
                                        <p:tgtEl>
                                          <p:spTgt spid="3"/>
                                        </p:tgtEl>
                                        <p:attrNameLst>
                                          <p:attrName>style.visibility</p:attrName>
                                        </p:attrNameLst>
                                      </p:cBhvr>
                                      <p:to>
                                        <p:strVal val="visible"/>
                                      </p:to>
                                    </p:set>
                                    <p:animEffect transition="in" filter="fade">
                                      <p:cBhvr>
                                        <p:cTn id="36" dur="2000"/>
                                        <p:tgtEl>
                                          <p:spTgt spid="3"/>
                                        </p:tgtEl>
                                      </p:cBhvr>
                                    </p:animEffect>
                                  </p:childTnLst>
                                </p:cTn>
                              </p:par>
                              <p:par>
                                <p:cTn id="37" presetID="10" presetClass="entr" presetSubtype="0" fill="hold" nodeType="withEffect">
                                  <p:stCondLst>
                                    <p:cond delay="250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40" fill="remove" display="0">
                  <p:stCondLst>
                    <p:cond delay="indefinite"/>
                  </p:stCondLst>
                  <p:endCondLst>
                    <p:cond evt="onStopAudio" delay="0">
                      <p:tgtEl>
                        <p:sldTgt/>
                      </p:tgtEl>
                    </p:cond>
                  </p:endCondLst>
                </p:cTn>
                <p:tgtEl>
                  <p:spTgt spid="2"/>
                </p:tgtEl>
              </p:cMediaNode>
            </p:audio>
          </p:childTnLst>
        </p:cTn>
      </p:par>
    </p:tnLst>
    <p:bldLst>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extLst>
              <a:ext uri="{96DAC541-7B7A-43D3-8B79-37D633B846F1}">
                <asvg:svgBlip xmlns:asvg="http://schemas.microsoft.com/office/drawing/2016/SVG/main" r:embed="rId4"/>
              </a:ext>
            </a:extLst>
          </a:blip>
          <a:srcRect/>
          <a:stretch>
            <a:fillRect/>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290D01-8E9B-EB13-310B-D064E2FD995A}"/>
              </a:ext>
            </a:extLst>
          </p:cNvPr>
          <p:cNvSpPr txBox="1"/>
          <p:nvPr/>
        </p:nvSpPr>
        <p:spPr>
          <a:xfrm>
            <a:off x="363682" y="1720840"/>
            <a:ext cx="11464636" cy="3416320"/>
          </a:xfrm>
          <a:prstGeom prst="rect">
            <a:avLst/>
          </a:prstGeom>
          <a:noFill/>
        </p:spPr>
        <p:txBody>
          <a:bodyPr wrap="square" rtlCol="0" anchor="ctr">
            <a:spAutoFit/>
          </a:bodyPr>
          <a:lstStyle/>
          <a:p>
            <a:pPr marL="0" marR="0" lvl="0" indent="0" algn="ctr" defTabSz="457200" rtl="0" eaLnBrk="1" fontAlgn="base" latinLnBrk="0" hangingPunct="1">
              <a:lnSpc>
                <a:spcPct val="100000"/>
              </a:lnSpc>
              <a:spcBef>
                <a:spcPct val="0"/>
              </a:spcBef>
              <a:spcAft>
                <a:spcPct val="0"/>
              </a:spcAft>
              <a:buClrTx/>
              <a:buSzTx/>
              <a:buFontTx/>
              <a:buNone/>
              <a:tabLst/>
              <a:defRPr/>
            </a:pPr>
            <a:r>
              <a:rPr kumimoji="0" lang="sl-SI" sz="7200" b="0" i="0" u="none" strike="noStrike" kern="1200" cap="none" spc="0" normalizeH="0" baseline="0" noProof="0" dirty="0">
                <a:ln>
                  <a:noFill/>
                </a:ln>
                <a:solidFill>
                  <a:prstClr val="white"/>
                </a:solidFill>
                <a:effectLst/>
                <a:uLnTx/>
                <a:uFillTx/>
                <a:latin typeface="Kontron Light" panose="00000400000000000000" pitchFamily="2" charset="-18"/>
                <a:ea typeface="ＭＳ Ｐゴシック" pitchFamily="34" charset="-128"/>
                <a:cs typeface="+mn-cs"/>
              </a:rPr>
              <a:t>Zanesljive, pametne in varne rešitve za bolje povezan svet</a:t>
            </a:r>
            <a:endParaRPr kumimoji="0" lang="en-GB" sz="7200" b="0" i="0" u="none" strike="noStrike" kern="1200" cap="none" spc="0" normalizeH="0" baseline="0" noProof="0" dirty="0">
              <a:ln>
                <a:noFill/>
              </a:ln>
              <a:solidFill>
                <a:prstClr val="white"/>
              </a:solidFill>
              <a:effectLst/>
              <a:uLnTx/>
              <a:uFillTx/>
              <a:latin typeface="Kontron Light" panose="00000400000000000000" pitchFamily="2" charset="-18"/>
              <a:ea typeface="ＭＳ Ｐゴシック" pitchFamily="34" charset="-128"/>
              <a:cs typeface="+mn-cs"/>
            </a:endParaRPr>
          </a:p>
        </p:txBody>
      </p:sp>
    </p:spTree>
    <p:extLst>
      <p:ext uri="{BB962C8B-B14F-4D97-AF65-F5344CB8AC3E}">
        <p14:creationId xmlns:p14="http://schemas.microsoft.com/office/powerpoint/2010/main" val="3624434052"/>
      </p:ext>
    </p:extLst>
  </p:cSld>
  <p:clrMapOvr>
    <a:masterClrMapping/>
  </p:clrMapOvr>
  <mc:AlternateContent xmlns:mc="http://schemas.openxmlformats.org/markup-compatibility/2006" xmlns:p14="http://schemas.microsoft.com/office/powerpoint/2010/main">
    <mc:Choice Requires="p14">
      <p:transition spd="med" p14:dur="700" advTm="5000">
        <p:fade/>
      </p:transition>
    </mc:Choice>
    <mc:Fallback xmlns="">
      <p:transition spd="med"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3000"/>
                                  </p:stCondLst>
                                  <p:childTnLst>
                                    <p:animEffect transition="out" filter="fade">
                                      <p:cBhvr>
                                        <p:cTn id="6" dur="2000"/>
                                        <p:tgtEl>
                                          <p:spTgt spid="2"/>
                                        </p:tgtEl>
                                      </p:cBhvr>
                                    </p:animEffect>
                                    <p:set>
                                      <p:cBhvr>
                                        <p:cTn id="7" dur="1" fill="hold">
                                          <p:stCondLst>
                                            <p:cond delay="1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extLst>
              <a:ext uri="{96DAC541-7B7A-43D3-8B79-37D633B846F1}">
                <asvg:svgBlip xmlns:asvg="http://schemas.microsoft.com/office/drawing/2016/SVG/main" r:embed="rId4"/>
              </a:ext>
            </a:extLst>
          </a:blip>
          <a:srcRect/>
          <a:stretch>
            <a:fillRect/>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290D01-8E9B-EB13-310B-D064E2FD995A}"/>
              </a:ext>
            </a:extLst>
          </p:cNvPr>
          <p:cNvSpPr txBox="1"/>
          <p:nvPr/>
        </p:nvSpPr>
        <p:spPr>
          <a:xfrm>
            <a:off x="363682" y="2828835"/>
            <a:ext cx="11464636" cy="1200329"/>
          </a:xfrm>
          <a:prstGeom prst="rect">
            <a:avLst/>
          </a:prstGeom>
          <a:noFill/>
        </p:spPr>
        <p:txBody>
          <a:bodyPr wrap="square" rtlCol="0" anchor="ctr">
            <a:spAutoFit/>
          </a:bodyPr>
          <a:lstStyle/>
          <a:p>
            <a:pPr marL="0" marR="0" lvl="0" indent="0" algn="ctr" defTabSz="457200" rtl="0" eaLnBrk="1" fontAlgn="base" latinLnBrk="0" hangingPunct="1">
              <a:lnSpc>
                <a:spcPct val="100000"/>
              </a:lnSpc>
              <a:spcBef>
                <a:spcPct val="0"/>
              </a:spcBef>
              <a:spcAft>
                <a:spcPct val="0"/>
              </a:spcAft>
              <a:buClrTx/>
              <a:buSzTx/>
              <a:buFontTx/>
              <a:buNone/>
              <a:tabLst/>
              <a:defRPr/>
            </a:pPr>
            <a:r>
              <a:rPr kumimoji="0" lang="sl-SI" sz="7200" b="0" i="0" u="none" strike="noStrike" kern="1200" cap="none" spc="0" normalizeH="0" baseline="0" noProof="0" dirty="0">
                <a:ln>
                  <a:noFill/>
                </a:ln>
                <a:solidFill>
                  <a:prstClr val="white"/>
                </a:solidFill>
                <a:effectLst/>
                <a:uLnTx/>
                <a:uFillTx/>
                <a:latin typeface="Kontron Light" panose="00000400000000000000" pitchFamily="2" charset="-18"/>
                <a:ea typeface="ＭＳ Ｐゴシック" pitchFamily="34" charset="-128"/>
                <a:cs typeface="+mn-cs"/>
              </a:rPr>
              <a:t>www.kontron.si</a:t>
            </a:r>
            <a:endParaRPr kumimoji="0" lang="en-GB" sz="7200" b="0" i="0" u="none" strike="noStrike" kern="1200" cap="none" spc="0" normalizeH="0" baseline="0" noProof="0" dirty="0">
              <a:ln>
                <a:noFill/>
              </a:ln>
              <a:solidFill>
                <a:prstClr val="white"/>
              </a:solidFill>
              <a:effectLst/>
              <a:uLnTx/>
              <a:uFillTx/>
              <a:latin typeface="Kontron Light" panose="00000400000000000000" pitchFamily="2" charset="-18"/>
              <a:ea typeface="ＭＳ Ｐゴシック" pitchFamily="34" charset="-128"/>
              <a:cs typeface="+mn-cs"/>
            </a:endParaRPr>
          </a:p>
        </p:txBody>
      </p:sp>
    </p:spTree>
    <p:extLst>
      <p:ext uri="{BB962C8B-B14F-4D97-AF65-F5344CB8AC3E}">
        <p14:creationId xmlns:p14="http://schemas.microsoft.com/office/powerpoint/2010/main" val="293943896"/>
      </p:ext>
    </p:extLst>
  </p:cSld>
  <p:clrMapOvr>
    <a:masterClrMapping/>
  </p:clrMapOvr>
  <mc:AlternateContent xmlns:mc="http://schemas.openxmlformats.org/markup-compatibility/2006" xmlns:p14="http://schemas.microsoft.com/office/powerpoint/2010/main">
    <mc:Choice Requires="p14">
      <p:transition spd="med" p14:dur="700" advTm="5000">
        <p:fade/>
      </p:transition>
    </mc:Choice>
    <mc:Fallback xmlns="">
      <p:transition spd="med"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3000"/>
                                  </p:stCondLst>
                                  <p:childTnLst>
                                    <p:animEffect transition="out" filter="fade">
                                      <p:cBhvr>
                                        <p:cTn id="6" dur="2000"/>
                                        <p:tgtEl>
                                          <p:spTgt spid="2"/>
                                        </p:tgtEl>
                                      </p:cBhvr>
                                    </p:animEffect>
                                    <p:set>
                                      <p:cBhvr>
                                        <p:cTn id="7" dur="1" fill="hold">
                                          <p:stCondLst>
                                            <p:cond delay="1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A4C9F7F-84AE-F0B0-1F11-F42EC16FAB29}"/>
              </a:ext>
            </a:extLst>
          </p:cNvPr>
          <p:cNvSpPr>
            <a:spLocks noGrp="1"/>
          </p:cNvSpPr>
          <p:nvPr>
            <p:ph type="ctrTitle"/>
          </p:nvPr>
        </p:nvSpPr>
        <p:spPr>
          <a:xfrm>
            <a:off x="695324" y="4179113"/>
            <a:ext cx="8764362" cy="886397"/>
          </a:xfrm>
        </p:spPr>
        <p:txBody>
          <a:bodyPr/>
          <a:lstStyle/>
          <a:p>
            <a:r>
              <a:rPr lang="en-GB" dirty="0" err="1"/>
              <a:t>Sodobna</a:t>
            </a:r>
            <a:r>
              <a:rPr lang="en-GB" dirty="0"/>
              <a:t> </a:t>
            </a:r>
            <a:r>
              <a:rPr lang="en-GB" dirty="0" err="1"/>
              <a:t>oblačna</a:t>
            </a:r>
            <a:r>
              <a:rPr lang="en-GB" dirty="0"/>
              <a:t> in </a:t>
            </a:r>
            <a:r>
              <a:rPr lang="en-GB" dirty="0" err="1"/>
              <a:t>hibridna</a:t>
            </a:r>
            <a:r>
              <a:rPr lang="en-GB" dirty="0"/>
              <a:t> Azure SQL </a:t>
            </a:r>
            <a:r>
              <a:rPr lang="en-GB" dirty="0" err="1"/>
              <a:t>okolja</a:t>
            </a:r>
            <a:endParaRPr lang="sl-SI" dirty="0"/>
          </a:p>
        </p:txBody>
      </p:sp>
      <p:sp>
        <p:nvSpPr>
          <p:cNvPr id="4" name="Subtitle 3">
            <a:extLst>
              <a:ext uri="{FF2B5EF4-FFF2-40B4-BE49-F238E27FC236}">
                <a16:creationId xmlns:a16="http://schemas.microsoft.com/office/drawing/2014/main" id="{64B84850-5A4F-31A5-50A9-3A3BEA81D008}"/>
              </a:ext>
            </a:extLst>
          </p:cNvPr>
          <p:cNvSpPr>
            <a:spLocks noGrp="1"/>
          </p:cNvSpPr>
          <p:nvPr>
            <p:ph type="subTitle" idx="1"/>
          </p:nvPr>
        </p:nvSpPr>
        <p:spPr/>
        <p:txBody>
          <a:bodyPr/>
          <a:lstStyle/>
          <a:p>
            <a:r>
              <a:rPr lang="en-GB" dirty="0"/>
              <a:t>Jure Kranjc</a:t>
            </a:r>
            <a:endParaRPr lang="sl-SI" dirty="0"/>
          </a:p>
        </p:txBody>
      </p:sp>
      <p:sp>
        <p:nvSpPr>
          <p:cNvPr id="2" name="Slide Number Placeholder 1">
            <a:extLst>
              <a:ext uri="{FF2B5EF4-FFF2-40B4-BE49-F238E27FC236}">
                <a16:creationId xmlns:a16="http://schemas.microsoft.com/office/drawing/2014/main" id="{F574E6C7-591C-DD08-8C7F-2D726F858AB2}"/>
              </a:ext>
            </a:extLst>
          </p:cNvPr>
          <p:cNvSpPr>
            <a:spLocks noGrp="1"/>
          </p:cNvSpPr>
          <p:nvPr>
            <p:ph type="sldNum" sz="quarter" idx="4294967295"/>
          </p:nvPr>
        </p:nvSpPr>
        <p:spPr>
          <a:xfrm>
            <a:off x="11303000" y="6489700"/>
            <a:ext cx="889000" cy="254000"/>
          </a:xfrm>
        </p:spPr>
        <p:txBody>
          <a:bodyPr/>
          <a:lstStyle/>
          <a:p>
            <a:fld id="{3C6863D3-0438-440B-9B18-903EFF5BE46F}" type="slidenum">
              <a:rPr lang="en-US" smtClean="0"/>
              <a:pPr/>
              <a:t>4</a:t>
            </a:fld>
            <a:endParaRPr lang="en-US" dirty="0"/>
          </a:p>
        </p:txBody>
      </p:sp>
    </p:spTree>
    <p:extLst>
      <p:ext uri="{BB962C8B-B14F-4D97-AF65-F5344CB8AC3E}">
        <p14:creationId xmlns:p14="http://schemas.microsoft.com/office/powerpoint/2010/main" val="28775859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2F36477-F396-7459-DE46-580DB36B6AF7}"/>
              </a:ext>
            </a:extLst>
          </p:cNvPr>
          <p:cNvSpPr>
            <a:spLocks noGrp="1"/>
          </p:cNvSpPr>
          <p:nvPr>
            <p:ph type="sldNum" sz="quarter" idx="12"/>
          </p:nvPr>
        </p:nvSpPr>
        <p:spPr/>
        <p:txBody>
          <a:bodyPr/>
          <a:lstStyle/>
          <a:p>
            <a:fld id="{750C1F77-72F5-43F8-9226-1DB1CB2C2D83}" type="slidenum">
              <a:rPr lang="en-GB" noProof="0" smtClean="0"/>
              <a:t>5</a:t>
            </a:fld>
            <a:endParaRPr lang="en-GB" noProof="0"/>
          </a:p>
        </p:txBody>
      </p:sp>
      <p:sp>
        <p:nvSpPr>
          <p:cNvPr id="4" name="Text Placeholder 3">
            <a:extLst>
              <a:ext uri="{FF2B5EF4-FFF2-40B4-BE49-F238E27FC236}">
                <a16:creationId xmlns:a16="http://schemas.microsoft.com/office/drawing/2014/main" id="{1AACA76E-1AE8-7FBF-6D6D-B8E1EFE41AF9}"/>
              </a:ext>
            </a:extLst>
          </p:cNvPr>
          <p:cNvSpPr>
            <a:spLocks noGrp="1"/>
          </p:cNvSpPr>
          <p:nvPr>
            <p:ph type="body" sz="quarter" idx="13"/>
          </p:nvPr>
        </p:nvSpPr>
        <p:spPr/>
        <p:txBody>
          <a:bodyPr/>
          <a:lstStyle/>
          <a:p>
            <a:endParaRPr lang="sl-SI"/>
          </a:p>
        </p:txBody>
      </p:sp>
      <p:sp>
        <p:nvSpPr>
          <p:cNvPr id="5" name="Text Placeholder 4">
            <a:extLst>
              <a:ext uri="{FF2B5EF4-FFF2-40B4-BE49-F238E27FC236}">
                <a16:creationId xmlns:a16="http://schemas.microsoft.com/office/drawing/2014/main" id="{828C4235-DE03-A475-B985-74AB6B01A73C}"/>
              </a:ext>
            </a:extLst>
          </p:cNvPr>
          <p:cNvSpPr>
            <a:spLocks noGrp="1"/>
          </p:cNvSpPr>
          <p:nvPr>
            <p:ph type="body" sz="quarter" idx="14"/>
          </p:nvPr>
        </p:nvSpPr>
        <p:spPr/>
        <p:txBody>
          <a:bodyPr/>
          <a:lstStyle/>
          <a:p>
            <a:r>
              <a:rPr lang="sl-SI" dirty="0"/>
              <a:t>SQL Server </a:t>
            </a:r>
            <a:r>
              <a:rPr lang="en-GB" dirty="0"/>
              <a:t>environments</a:t>
            </a:r>
            <a:endParaRPr lang="sl-SI" dirty="0"/>
          </a:p>
        </p:txBody>
      </p:sp>
      <p:sp>
        <p:nvSpPr>
          <p:cNvPr id="6" name="Text Placeholder 5">
            <a:extLst>
              <a:ext uri="{FF2B5EF4-FFF2-40B4-BE49-F238E27FC236}">
                <a16:creationId xmlns:a16="http://schemas.microsoft.com/office/drawing/2014/main" id="{41F3D39E-3CCF-640A-272E-1CB2242FB122}"/>
              </a:ext>
            </a:extLst>
          </p:cNvPr>
          <p:cNvSpPr>
            <a:spLocks noGrp="1"/>
          </p:cNvSpPr>
          <p:nvPr>
            <p:ph type="body" sz="quarter" idx="15"/>
          </p:nvPr>
        </p:nvSpPr>
        <p:spPr/>
        <p:txBody>
          <a:bodyPr/>
          <a:lstStyle/>
          <a:p>
            <a:r>
              <a:rPr lang="en-GB" dirty="0"/>
              <a:t>Deploy Anywhere</a:t>
            </a:r>
            <a:endParaRPr lang="sl-SI" dirty="0"/>
          </a:p>
        </p:txBody>
      </p:sp>
      <p:sp>
        <p:nvSpPr>
          <p:cNvPr id="3" name="Text Placeholder 2">
            <a:extLst>
              <a:ext uri="{FF2B5EF4-FFF2-40B4-BE49-F238E27FC236}">
                <a16:creationId xmlns:a16="http://schemas.microsoft.com/office/drawing/2014/main" id="{E9AE995B-5888-F201-BB95-0BDDAD85B128}"/>
              </a:ext>
            </a:extLst>
          </p:cNvPr>
          <p:cNvSpPr>
            <a:spLocks noGrp="1"/>
          </p:cNvSpPr>
          <p:nvPr>
            <p:ph type="body" sz="quarter" idx="16"/>
          </p:nvPr>
        </p:nvSpPr>
        <p:spPr/>
        <p:txBody>
          <a:bodyPr/>
          <a:lstStyle/>
          <a:p>
            <a:endParaRPr lang="sl-SI"/>
          </a:p>
        </p:txBody>
      </p:sp>
      <p:sp>
        <p:nvSpPr>
          <p:cNvPr id="7" name="Text Placeholder 6">
            <a:extLst>
              <a:ext uri="{FF2B5EF4-FFF2-40B4-BE49-F238E27FC236}">
                <a16:creationId xmlns:a16="http://schemas.microsoft.com/office/drawing/2014/main" id="{EFA4CF31-49C1-9641-6151-F5A3162682BF}"/>
              </a:ext>
            </a:extLst>
          </p:cNvPr>
          <p:cNvSpPr>
            <a:spLocks noGrp="1"/>
          </p:cNvSpPr>
          <p:nvPr>
            <p:ph type="body" sz="quarter" idx="17"/>
          </p:nvPr>
        </p:nvSpPr>
        <p:spPr>
          <a:xfrm>
            <a:off x="6085295" y="2437765"/>
            <a:ext cx="5408998" cy="369332"/>
          </a:xfrm>
        </p:spPr>
        <p:txBody>
          <a:bodyPr/>
          <a:lstStyle/>
          <a:p>
            <a:r>
              <a:rPr lang="en-GB" dirty="0"/>
              <a:t>Azure ARC </a:t>
            </a:r>
            <a:endParaRPr lang="sl-SI" dirty="0"/>
          </a:p>
        </p:txBody>
      </p:sp>
      <p:sp>
        <p:nvSpPr>
          <p:cNvPr id="8" name="Text Placeholder 7">
            <a:extLst>
              <a:ext uri="{FF2B5EF4-FFF2-40B4-BE49-F238E27FC236}">
                <a16:creationId xmlns:a16="http://schemas.microsoft.com/office/drawing/2014/main" id="{B8E1E59B-8C4D-D88E-6E21-084BB62192D0}"/>
              </a:ext>
            </a:extLst>
          </p:cNvPr>
          <p:cNvSpPr>
            <a:spLocks noGrp="1"/>
          </p:cNvSpPr>
          <p:nvPr>
            <p:ph type="body" sz="quarter" idx="18"/>
          </p:nvPr>
        </p:nvSpPr>
        <p:spPr/>
        <p:txBody>
          <a:bodyPr/>
          <a:lstStyle/>
          <a:p>
            <a:r>
              <a:rPr lang="en-GB" dirty="0"/>
              <a:t>Central management</a:t>
            </a:r>
            <a:r>
              <a:rPr lang="sl-SI" dirty="0"/>
              <a:t>, </a:t>
            </a:r>
            <a:r>
              <a:rPr lang="sl-SI" dirty="0" err="1"/>
              <a:t>Azure</a:t>
            </a:r>
            <a:r>
              <a:rPr lang="sl-SI" dirty="0"/>
              <a:t> </a:t>
            </a:r>
            <a:r>
              <a:rPr lang="sl-SI" dirty="0" err="1"/>
              <a:t>Arc</a:t>
            </a:r>
            <a:r>
              <a:rPr lang="en-GB" dirty="0"/>
              <a:t>-</a:t>
            </a:r>
            <a:r>
              <a:rPr lang="sl-SI" dirty="0" err="1"/>
              <a:t>enabled</a:t>
            </a:r>
            <a:r>
              <a:rPr lang="sl-SI" dirty="0"/>
              <a:t> SQL Server</a:t>
            </a:r>
            <a:endParaRPr lang="en-US" dirty="0"/>
          </a:p>
        </p:txBody>
      </p:sp>
      <p:sp>
        <p:nvSpPr>
          <p:cNvPr id="9" name="Text Placeholder 8">
            <a:extLst>
              <a:ext uri="{FF2B5EF4-FFF2-40B4-BE49-F238E27FC236}">
                <a16:creationId xmlns:a16="http://schemas.microsoft.com/office/drawing/2014/main" id="{7E6D0E84-6DC6-939E-AB89-AD7D05497896}"/>
              </a:ext>
            </a:extLst>
          </p:cNvPr>
          <p:cNvSpPr>
            <a:spLocks noGrp="1"/>
          </p:cNvSpPr>
          <p:nvPr>
            <p:ph type="body" sz="quarter" idx="19"/>
          </p:nvPr>
        </p:nvSpPr>
        <p:spPr/>
        <p:txBody>
          <a:bodyPr/>
          <a:lstStyle/>
          <a:p>
            <a:endParaRPr lang="sl-SI"/>
          </a:p>
        </p:txBody>
      </p:sp>
      <p:sp>
        <p:nvSpPr>
          <p:cNvPr id="10" name="Text Placeholder 9">
            <a:extLst>
              <a:ext uri="{FF2B5EF4-FFF2-40B4-BE49-F238E27FC236}">
                <a16:creationId xmlns:a16="http://schemas.microsoft.com/office/drawing/2014/main" id="{2BD57E81-AA3D-CA40-D3DB-AA7ACEDD3259}"/>
              </a:ext>
            </a:extLst>
          </p:cNvPr>
          <p:cNvSpPr>
            <a:spLocks noGrp="1"/>
          </p:cNvSpPr>
          <p:nvPr>
            <p:ph type="body" sz="quarter" idx="20"/>
          </p:nvPr>
        </p:nvSpPr>
        <p:spPr/>
        <p:txBody>
          <a:bodyPr/>
          <a:lstStyle/>
          <a:p>
            <a:r>
              <a:rPr lang="en-GB" dirty="0"/>
              <a:t>Extending SQL Server to Azure</a:t>
            </a:r>
            <a:endParaRPr lang="sl-SI" dirty="0"/>
          </a:p>
        </p:txBody>
      </p:sp>
      <p:sp>
        <p:nvSpPr>
          <p:cNvPr id="11" name="Text Placeholder 10">
            <a:extLst>
              <a:ext uri="{FF2B5EF4-FFF2-40B4-BE49-F238E27FC236}">
                <a16:creationId xmlns:a16="http://schemas.microsoft.com/office/drawing/2014/main" id="{3B57EDF2-14F8-4855-00F5-74826C9C655B}"/>
              </a:ext>
            </a:extLst>
          </p:cNvPr>
          <p:cNvSpPr>
            <a:spLocks noGrp="1"/>
          </p:cNvSpPr>
          <p:nvPr>
            <p:ph type="body" sz="quarter" idx="21"/>
          </p:nvPr>
        </p:nvSpPr>
        <p:spPr/>
        <p:txBody>
          <a:bodyPr/>
          <a:lstStyle/>
          <a:p>
            <a:r>
              <a:rPr lang="en-GB" dirty="0"/>
              <a:t>Hybrid A</a:t>
            </a:r>
            <a:r>
              <a:rPr lang="sl-SI" dirty="0"/>
              <a:t>G, </a:t>
            </a:r>
            <a:r>
              <a:rPr lang="sl-SI" dirty="0" err="1"/>
              <a:t>Managed</a:t>
            </a:r>
            <a:r>
              <a:rPr lang="sl-SI" dirty="0"/>
              <a:t> Instance link, Data </a:t>
            </a:r>
            <a:r>
              <a:rPr lang="sl-SI" dirty="0" err="1"/>
              <a:t>Sync</a:t>
            </a:r>
            <a:r>
              <a:rPr lang="sl-SI" dirty="0"/>
              <a:t>, …</a:t>
            </a:r>
          </a:p>
        </p:txBody>
      </p:sp>
      <p:sp>
        <p:nvSpPr>
          <p:cNvPr id="12" name="Text Placeholder 11">
            <a:extLst>
              <a:ext uri="{FF2B5EF4-FFF2-40B4-BE49-F238E27FC236}">
                <a16:creationId xmlns:a16="http://schemas.microsoft.com/office/drawing/2014/main" id="{E7F06729-5DD0-8D74-96C0-E1639A73E54F}"/>
              </a:ext>
            </a:extLst>
          </p:cNvPr>
          <p:cNvSpPr>
            <a:spLocks noGrp="1"/>
          </p:cNvSpPr>
          <p:nvPr>
            <p:ph type="body" sz="quarter" idx="22"/>
          </p:nvPr>
        </p:nvSpPr>
        <p:spPr/>
        <p:txBody>
          <a:bodyPr/>
          <a:lstStyle/>
          <a:p>
            <a:endParaRPr lang="sl-SI"/>
          </a:p>
        </p:txBody>
      </p:sp>
      <p:sp>
        <p:nvSpPr>
          <p:cNvPr id="13" name="Text Placeholder 12">
            <a:extLst>
              <a:ext uri="{FF2B5EF4-FFF2-40B4-BE49-F238E27FC236}">
                <a16:creationId xmlns:a16="http://schemas.microsoft.com/office/drawing/2014/main" id="{AF5D8917-E925-B503-A682-42D8F7698AE7}"/>
              </a:ext>
            </a:extLst>
          </p:cNvPr>
          <p:cNvSpPr>
            <a:spLocks noGrp="1"/>
          </p:cNvSpPr>
          <p:nvPr>
            <p:ph type="body" sz="quarter" idx="23"/>
          </p:nvPr>
        </p:nvSpPr>
        <p:spPr/>
        <p:txBody>
          <a:bodyPr/>
          <a:lstStyle/>
          <a:p>
            <a:r>
              <a:rPr lang="en-GB" dirty="0"/>
              <a:t>Business Continuity</a:t>
            </a:r>
            <a:endParaRPr lang="sl-SI" dirty="0"/>
          </a:p>
        </p:txBody>
      </p:sp>
      <p:sp>
        <p:nvSpPr>
          <p:cNvPr id="14" name="Text Placeholder 13">
            <a:extLst>
              <a:ext uri="{FF2B5EF4-FFF2-40B4-BE49-F238E27FC236}">
                <a16:creationId xmlns:a16="http://schemas.microsoft.com/office/drawing/2014/main" id="{1600E17A-4C64-FC85-6C28-73229673BB66}"/>
              </a:ext>
            </a:extLst>
          </p:cNvPr>
          <p:cNvSpPr>
            <a:spLocks noGrp="1"/>
          </p:cNvSpPr>
          <p:nvPr>
            <p:ph type="body" sz="quarter" idx="24"/>
          </p:nvPr>
        </p:nvSpPr>
        <p:spPr/>
        <p:txBody>
          <a:bodyPr/>
          <a:lstStyle/>
          <a:p>
            <a:r>
              <a:rPr lang="en-GB" dirty="0"/>
              <a:t>Increase availability with Azure SQL</a:t>
            </a:r>
            <a:endParaRPr lang="sl-SI" dirty="0"/>
          </a:p>
        </p:txBody>
      </p:sp>
      <p:sp>
        <p:nvSpPr>
          <p:cNvPr id="15" name="Text Placeholder 14">
            <a:extLst>
              <a:ext uri="{FF2B5EF4-FFF2-40B4-BE49-F238E27FC236}">
                <a16:creationId xmlns:a16="http://schemas.microsoft.com/office/drawing/2014/main" id="{2D753DFD-0E07-9683-260C-12612E2B6E1B}"/>
              </a:ext>
            </a:extLst>
          </p:cNvPr>
          <p:cNvSpPr>
            <a:spLocks noGrp="1"/>
          </p:cNvSpPr>
          <p:nvPr>
            <p:ph type="body" sz="quarter" idx="25"/>
          </p:nvPr>
        </p:nvSpPr>
        <p:spPr/>
        <p:txBody>
          <a:bodyPr/>
          <a:lstStyle/>
          <a:p>
            <a:endParaRPr lang="sl-SI"/>
          </a:p>
        </p:txBody>
      </p:sp>
      <p:sp>
        <p:nvSpPr>
          <p:cNvPr id="17" name="Text Placeholder 16">
            <a:extLst>
              <a:ext uri="{FF2B5EF4-FFF2-40B4-BE49-F238E27FC236}">
                <a16:creationId xmlns:a16="http://schemas.microsoft.com/office/drawing/2014/main" id="{321AD145-BE81-2882-96D3-26A30D25940C}"/>
              </a:ext>
            </a:extLst>
          </p:cNvPr>
          <p:cNvSpPr>
            <a:spLocks noGrp="1"/>
          </p:cNvSpPr>
          <p:nvPr>
            <p:ph type="body" sz="quarter" idx="26"/>
          </p:nvPr>
        </p:nvSpPr>
        <p:spPr/>
        <p:txBody>
          <a:bodyPr/>
          <a:lstStyle/>
          <a:p>
            <a:r>
              <a:rPr lang="en-GB" dirty="0"/>
              <a:t>Cost optimization</a:t>
            </a:r>
            <a:endParaRPr lang="en-US" dirty="0"/>
          </a:p>
        </p:txBody>
      </p:sp>
      <p:sp>
        <p:nvSpPr>
          <p:cNvPr id="18" name="Text Placeholder 17">
            <a:extLst>
              <a:ext uri="{FF2B5EF4-FFF2-40B4-BE49-F238E27FC236}">
                <a16:creationId xmlns:a16="http://schemas.microsoft.com/office/drawing/2014/main" id="{DCE119FF-A6A0-C9FF-BCE1-91CBE3A16D39}"/>
              </a:ext>
            </a:extLst>
          </p:cNvPr>
          <p:cNvSpPr>
            <a:spLocks noGrp="1"/>
          </p:cNvSpPr>
          <p:nvPr>
            <p:ph type="body" sz="quarter" idx="27"/>
          </p:nvPr>
        </p:nvSpPr>
        <p:spPr/>
        <p:txBody>
          <a:bodyPr/>
          <a:lstStyle/>
          <a:p>
            <a:r>
              <a:rPr lang="en-US" dirty="0"/>
              <a:t>Reduce costs with Azure Hybrid Benefit</a:t>
            </a:r>
          </a:p>
        </p:txBody>
      </p:sp>
      <p:sp>
        <p:nvSpPr>
          <p:cNvPr id="22" name="Text Placeholder 21">
            <a:extLst>
              <a:ext uri="{FF2B5EF4-FFF2-40B4-BE49-F238E27FC236}">
                <a16:creationId xmlns:a16="http://schemas.microsoft.com/office/drawing/2014/main" id="{56D79788-F1DA-E551-9E3D-9C58A34B06CE}"/>
              </a:ext>
            </a:extLst>
          </p:cNvPr>
          <p:cNvSpPr>
            <a:spLocks noGrp="1"/>
          </p:cNvSpPr>
          <p:nvPr>
            <p:ph type="body" sz="quarter" idx="31"/>
          </p:nvPr>
        </p:nvSpPr>
        <p:spPr/>
        <p:txBody>
          <a:bodyPr/>
          <a:lstStyle/>
          <a:p>
            <a:r>
              <a:rPr lang="sl-SI" dirty="0"/>
              <a:t>Agenda</a:t>
            </a:r>
            <a:endParaRPr lang="en-US" dirty="0"/>
          </a:p>
        </p:txBody>
      </p:sp>
      <p:sp>
        <p:nvSpPr>
          <p:cNvPr id="16" name="TextBox 15">
            <a:extLst>
              <a:ext uri="{FF2B5EF4-FFF2-40B4-BE49-F238E27FC236}">
                <a16:creationId xmlns:a16="http://schemas.microsoft.com/office/drawing/2014/main" id="{55BDA760-DD41-E125-B4B7-4E22E1F6A629}"/>
              </a:ext>
            </a:extLst>
          </p:cNvPr>
          <p:cNvSpPr txBox="1"/>
          <p:nvPr/>
        </p:nvSpPr>
        <p:spPr>
          <a:xfrm>
            <a:off x="5181600" y="2514600"/>
            <a:ext cx="1828800" cy="1828800"/>
          </a:xfrm>
          <a:prstGeom prst="rect">
            <a:avLst/>
          </a:prstGeom>
          <a:noFill/>
        </p:spPr>
        <p:txBody>
          <a:bodyPr wrap="square" rtlCol="0">
            <a:spAutoFit/>
          </a:bodyPr>
          <a:lstStyle/>
          <a:p>
            <a:pPr algn="l"/>
            <a:endParaRPr lang="en-US" dirty="0"/>
          </a:p>
        </p:txBody>
      </p:sp>
      <p:sp>
        <p:nvSpPr>
          <p:cNvPr id="24" name="Text Placeholder 23">
            <a:extLst>
              <a:ext uri="{FF2B5EF4-FFF2-40B4-BE49-F238E27FC236}">
                <a16:creationId xmlns:a16="http://schemas.microsoft.com/office/drawing/2014/main" id="{BCD6EEC1-6FC0-4D6A-A583-6FFA8F010101}"/>
              </a:ext>
            </a:extLst>
          </p:cNvPr>
          <p:cNvSpPr>
            <a:spLocks noGrp="1"/>
          </p:cNvSpPr>
          <p:nvPr>
            <p:ph type="body" sz="quarter" idx="30"/>
          </p:nvPr>
        </p:nvSpPr>
        <p:spPr/>
        <p:txBody>
          <a:bodyPr/>
          <a:lstStyle/>
          <a:p>
            <a:endParaRPr lang="sl-SI"/>
          </a:p>
        </p:txBody>
      </p:sp>
      <p:sp>
        <p:nvSpPr>
          <p:cNvPr id="26" name="Text Placeholder 25">
            <a:extLst>
              <a:ext uri="{FF2B5EF4-FFF2-40B4-BE49-F238E27FC236}">
                <a16:creationId xmlns:a16="http://schemas.microsoft.com/office/drawing/2014/main" id="{9465F36A-DF4D-8040-3BF6-1BCD7C9DB5D6}"/>
              </a:ext>
            </a:extLst>
          </p:cNvPr>
          <p:cNvSpPr>
            <a:spLocks noGrp="1"/>
          </p:cNvSpPr>
          <p:nvPr>
            <p:ph type="body" sz="quarter" idx="29"/>
          </p:nvPr>
        </p:nvSpPr>
        <p:spPr/>
        <p:txBody>
          <a:bodyPr/>
          <a:lstStyle/>
          <a:p>
            <a:endParaRPr lang="sl-SI" dirty="0"/>
          </a:p>
        </p:txBody>
      </p:sp>
    </p:spTree>
    <p:extLst>
      <p:ext uri="{BB962C8B-B14F-4D97-AF65-F5344CB8AC3E}">
        <p14:creationId xmlns:p14="http://schemas.microsoft.com/office/powerpoint/2010/main" val="17845107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el 7">
            <a:extLst>
              <a:ext uri="{FF2B5EF4-FFF2-40B4-BE49-F238E27FC236}">
                <a16:creationId xmlns:a16="http://schemas.microsoft.com/office/drawing/2014/main" id="{43EF69FD-A3BE-4A5D-BCBA-40A275F1F289}"/>
              </a:ext>
            </a:extLst>
          </p:cNvPr>
          <p:cNvSpPr>
            <a:spLocks noGrp="1"/>
          </p:cNvSpPr>
          <p:nvPr>
            <p:ph type="title"/>
          </p:nvPr>
        </p:nvSpPr>
        <p:spPr/>
        <p:txBody>
          <a:bodyPr/>
          <a:lstStyle/>
          <a:p>
            <a:r>
              <a:rPr lang="de-AT" dirty="0"/>
              <a:t>SQL </a:t>
            </a:r>
            <a:r>
              <a:rPr lang="sl-SI" dirty="0"/>
              <a:t>Server </a:t>
            </a:r>
            <a:r>
              <a:rPr lang="en-GB" dirty="0"/>
              <a:t>environment</a:t>
            </a:r>
            <a:endParaRPr lang="de-AT" dirty="0">
              <a:highlight>
                <a:srgbClr val="FFFF00"/>
              </a:highlight>
            </a:endParaRPr>
          </a:p>
        </p:txBody>
      </p:sp>
      <p:sp>
        <p:nvSpPr>
          <p:cNvPr id="2" name="Foliennummernplatzhalter 1">
            <a:extLst>
              <a:ext uri="{FF2B5EF4-FFF2-40B4-BE49-F238E27FC236}">
                <a16:creationId xmlns:a16="http://schemas.microsoft.com/office/drawing/2014/main" id="{AD10AC60-B48E-40E5-BB7E-F41BDD688C4F}"/>
              </a:ext>
            </a:extLst>
          </p:cNvPr>
          <p:cNvSpPr>
            <a:spLocks noGrp="1"/>
          </p:cNvSpPr>
          <p:nvPr>
            <p:ph type="sldNum" sz="quarter" idx="12"/>
          </p:nvPr>
        </p:nvSpPr>
        <p:spPr/>
        <p:txBody>
          <a:bodyPr/>
          <a:lstStyle/>
          <a:p>
            <a:fld id="{3C6863D3-0438-440B-9B18-903EFF5BE46F}" type="slidenum">
              <a:rPr lang="en-US" smtClean="0"/>
              <a:pPr/>
              <a:t>6</a:t>
            </a:fld>
            <a:endParaRPr lang="en-US"/>
          </a:p>
        </p:txBody>
      </p:sp>
      <p:grpSp>
        <p:nvGrpSpPr>
          <p:cNvPr id="20" name="Group 19" descr="Intelligent edge icon">
            <a:extLst>
              <a:ext uri="{FF2B5EF4-FFF2-40B4-BE49-F238E27FC236}">
                <a16:creationId xmlns:a16="http://schemas.microsoft.com/office/drawing/2014/main" id="{C568BBD7-DA88-5A78-B59A-2B1E4202EBBC}"/>
              </a:ext>
            </a:extLst>
          </p:cNvPr>
          <p:cNvGrpSpPr/>
          <p:nvPr/>
        </p:nvGrpSpPr>
        <p:grpSpPr>
          <a:xfrm>
            <a:off x="715427" y="1365638"/>
            <a:ext cx="649224" cy="611372"/>
            <a:chOff x="4379814" y="3378398"/>
            <a:chExt cx="504934" cy="504934"/>
          </a:xfrm>
        </p:grpSpPr>
        <p:sp>
          <p:nvSpPr>
            <p:cNvPr id="6" name="Freeform: Shape 56">
              <a:extLst>
                <a:ext uri="{FF2B5EF4-FFF2-40B4-BE49-F238E27FC236}">
                  <a16:creationId xmlns:a16="http://schemas.microsoft.com/office/drawing/2014/main" id="{C3CE38DE-A6D3-FBE4-ED2B-3CA49E0DAC10}"/>
                </a:ext>
              </a:extLst>
            </p:cNvPr>
            <p:cNvSpPr/>
            <p:nvPr/>
          </p:nvSpPr>
          <p:spPr>
            <a:xfrm>
              <a:off x="4379814" y="3378398"/>
              <a:ext cx="504934" cy="504934"/>
            </a:xfrm>
            <a:custGeom>
              <a:avLst/>
              <a:gdLst>
                <a:gd name="connsiteX0" fmla="*/ 253446 w 504934"/>
                <a:gd name="connsiteY0" fmla="*/ 10764 h 504934"/>
                <a:gd name="connsiteX1" fmla="*/ 496127 w 504934"/>
                <a:gd name="connsiteY1" fmla="*/ 253446 h 504934"/>
                <a:gd name="connsiteX2" fmla="*/ 253446 w 504934"/>
                <a:gd name="connsiteY2" fmla="*/ 496127 h 504934"/>
                <a:gd name="connsiteX3" fmla="*/ 10764 w 504934"/>
                <a:gd name="connsiteY3" fmla="*/ 253446 h 504934"/>
                <a:gd name="connsiteX4" fmla="*/ 253446 w 504934"/>
                <a:gd name="connsiteY4" fmla="*/ 10764 h 504934"/>
                <a:gd name="connsiteX5" fmla="*/ 253446 w 504934"/>
                <a:gd name="connsiteY5" fmla="*/ 2936 h 504934"/>
                <a:gd name="connsiteX6" fmla="*/ 2936 w 504934"/>
                <a:gd name="connsiteY6" fmla="*/ 253446 h 504934"/>
                <a:gd name="connsiteX7" fmla="*/ 253446 w 504934"/>
                <a:gd name="connsiteY7" fmla="*/ 503955 h 504934"/>
                <a:gd name="connsiteX8" fmla="*/ 503956 w 504934"/>
                <a:gd name="connsiteY8" fmla="*/ 253446 h 504934"/>
                <a:gd name="connsiteX9" fmla="*/ 253446 w 504934"/>
                <a:gd name="connsiteY9" fmla="*/ 2936 h 504934"/>
                <a:gd name="connsiteX10" fmla="*/ 253446 w 504934"/>
                <a:gd name="connsiteY10" fmla="*/ 2936 h 504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04934" h="504934">
                  <a:moveTo>
                    <a:pt x="253446" y="10764"/>
                  </a:moveTo>
                  <a:cubicBezTo>
                    <a:pt x="387272" y="10764"/>
                    <a:pt x="496127" y="119618"/>
                    <a:pt x="496127" y="253446"/>
                  </a:cubicBezTo>
                  <a:cubicBezTo>
                    <a:pt x="496127" y="387273"/>
                    <a:pt x="387272" y="496127"/>
                    <a:pt x="253446" y="496127"/>
                  </a:cubicBezTo>
                  <a:cubicBezTo>
                    <a:pt x="119618" y="496127"/>
                    <a:pt x="10764" y="387273"/>
                    <a:pt x="10764" y="253446"/>
                  </a:cubicBezTo>
                  <a:cubicBezTo>
                    <a:pt x="10764" y="119618"/>
                    <a:pt x="119658" y="10764"/>
                    <a:pt x="253446" y="10764"/>
                  </a:cubicBezTo>
                  <a:moveTo>
                    <a:pt x="253446" y="2936"/>
                  </a:moveTo>
                  <a:cubicBezTo>
                    <a:pt x="115078" y="2936"/>
                    <a:pt x="2936" y="115078"/>
                    <a:pt x="2936" y="253446"/>
                  </a:cubicBezTo>
                  <a:cubicBezTo>
                    <a:pt x="2936" y="391813"/>
                    <a:pt x="115078" y="503955"/>
                    <a:pt x="253446" y="503955"/>
                  </a:cubicBezTo>
                  <a:cubicBezTo>
                    <a:pt x="391813" y="503955"/>
                    <a:pt x="503956" y="391813"/>
                    <a:pt x="503956" y="253446"/>
                  </a:cubicBezTo>
                  <a:cubicBezTo>
                    <a:pt x="503956" y="115078"/>
                    <a:pt x="391813" y="2936"/>
                    <a:pt x="253446" y="2936"/>
                  </a:cubicBezTo>
                  <a:lnTo>
                    <a:pt x="253446" y="2936"/>
                  </a:lnTo>
                  <a:close/>
                </a:path>
              </a:pathLst>
            </a:custGeom>
            <a:solidFill>
              <a:srgbClr val="0078D4"/>
            </a:solidFill>
            <a:ln w="9525"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243A5E"/>
                </a:solidFill>
                <a:effectLst/>
                <a:uLnTx/>
                <a:uFillTx/>
                <a:latin typeface="Segoe UI"/>
                <a:ea typeface="+mn-ea"/>
                <a:cs typeface="+mn-cs"/>
              </a:endParaRPr>
            </a:p>
          </p:txBody>
        </p:sp>
        <p:sp>
          <p:nvSpPr>
            <p:cNvPr id="7" name="Freeform: Shape 57">
              <a:extLst>
                <a:ext uri="{FF2B5EF4-FFF2-40B4-BE49-F238E27FC236}">
                  <a16:creationId xmlns:a16="http://schemas.microsoft.com/office/drawing/2014/main" id="{808D4C7D-C451-2382-81FB-0FF740812BFF}"/>
                </a:ext>
              </a:extLst>
            </p:cNvPr>
            <p:cNvSpPr/>
            <p:nvPr/>
          </p:nvSpPr>
          <p:spPr>
            <a:xfrm>
              <a:off x="4438527" y="3437111"/>
              <a:ext cx="387508" cy="387507"/>
            </a:xfrm>
            <a:custGeom>
              <a:avLst/>
              <a:gdLst>
                <a:gd name="connsiteX0" fmla="*/ 194732 w 387507"/>
                <a:gd name="connsiteY0" fmla="*/ 10764 h 387507"/>
                <a:gd name="connsiteX1" fmla="*/ 378701 w 387507"/>
                <a:gd name="connsiteY1" fmla="*/ 194732 h 387507"/>
                <a:gd name="connsiteX2" fmla="*/ 194732 w 387507"/>
                <a:gd name="connsiteY2" fmla="*/ 378700 h 387507"/>
                <a:gd name="connsiteX3" fmla="*/ 10764 w 387507"/>
                <a:gd name="connsiteY3" fmla="*/ 194732 h 387507"/>
                <a:gd name="connsiteX4" fmla="*/ 194732 w 387507"/>
                <a:gd name="connsiteY4" fmla="*/ 10764 h 387507"/>
                <a:gd name="connsiteX5" fmla="*/ 194732 w 387507"/>
                <a:gd name="connsiteY5" fmla="*/ 2936 h 387507"/>
                <a:gd name="connsiteX6" fmla="*/ 2936 w 387507"/>
                <a:gd name="connsiteY6" fmla="*/ 194732 h 387507"/>
                <a:gd name="connsiteX7" fmla="*/ 194732 w 387507"/>
                <a:gd name="connsiteY7" fmla="*/ 386529 h 387507"/>
                <a:gd name="connsiteX8" fmla="*/ 386529 w 387507"/>
                <a:gd name="connsiteY8" fmla="*/ 194732 h 387507"/>
                <a:gd name="connsiteX9" fmla="*/ 194732 w 387507"/>
                <a:gd name="connsiteY9" fmla="*/ 2936 h 387507"/>
                <a:gd name="connsiteX10" fmla="*/ 194732 w 387507"/>
                <a:gd name="connsiteY10" fmla="*/ 2936 h 387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7507" h="387507">
                  <a:moveTo>
                    <a:pt x="194732" y="10764"/>
                  </a:moveTo>
                  <a:cubicBezTo>
                    <a:pt x="296189" y="10764"/>
                    <a:pt x="378701" y="93276"/>
                    <a:pt x="378701" y="194732"/>
                  </a:cubicBezTo>
                  <a:cubicBezTo>
                    <a:pt x="378701" y="296189"/>
                    <a:pt x="296189" y="378700"/>
                    <a:pt x="194732" y="378700"/>
                  </a:cubicBezTo>
                  <a:cubicBezTo>
                    <a:pt x="93276" y="378700"/>
                    <a:pt x="10764" y="296189"/>
                    <a:pt x="10764" y="194732"/>
                  </a:cubicBezTo>
                  <a:cubicBezTo>
                    <a:pt x="10764" y="93276"/>
                    <a:pt x="93315" y="10764"/>
                    <a:pt x="194732" y="10764"/>
                  </a:cubicBezTo>
                  <a:moveTo>
                    <a:pt x="194732" y="2936"/>
                  </a:moveTo>
                  <a:cubicBezTo>
                    <a:pt x="88814" y="2936"/>
                    <a:pt x="2936" y="88814"/>
                    <a:pt x="2936" y="194732"/>
                  </a:cubicBezTo>
                  <a:cubicBezTo>
                    <a:pt x="2936" y="300651"/>
                    <a:pt x="88814" y="386529"/>
                    <a:pt x="194732" y="386529"/>
                  </a:cubicBezTo>
                  <a:cubicBezTo>
                    <a:pt x="300651" y="386529"/>
                    <a:pt x="386529" y="300651"/>
                    <a:pt x="386529" y="194732"/>
                  </a:cubicBezTo>
                  <a:cubicBezTo>
                    <a:pt x="386529" y="88814"/>
                    <a:pt x="300690" y="2936"/>
                    <a:pt x="194732" y="2936"/>
                  </a:cubicBezTo>
                  <a:lnTo>
                    <a:pt x="194732" y="2936"/>
                  </a:lnTo>
                  <a:close/>
                </a:path>
              </a:pathLst>
            </a:custGeom>
            <a:solidFill>
              <a:srgbClr val="0078D4"/>
            </a:solidFill>
            <a:ln w="9525"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243A5E"/>
                </a:solidFill>
                <a:effectLst/>
                <a:uLnTx/>
                <a:uFillTx/>
                <a:latin typeface="Segoe UI"/>
                <a:ea typeface="+mn-ea"/>
                <a:cs typeface="+mn-cs"/>
              </a:endParaRPr>
            </a:p>
          </p:txBody>
        </p:sp>
        <p:sp>
          <p:nvSpPr>
            <p:cNvPr id="12" name="Freeform: Shape 70">
              <a:extLst>
                <a:ext uri="{FF2B5EF4-FFF2-40B4-BE49-F238E27FC236}">
                  <a16:creationId xmlns:a16="http://schemas.microsoft.com/office/drawing/2014/main" id="{332975DA-3772-AED9-5905-7CCAD7ED2A79}"/>
                </a:ext>
              </a:extLst>
            </p:cNvPr>
            <p:cNvSpPr/>
            <p:nvPr/>
          </p:nvSpPr>
          <p:spPr>
            <a:xfrm>
              <a:off x="4493326" y="3495825"/>
              <a:ext cx="273995" cy="273995"/>
            </a:xfrm>
            <a:custGeom>
              <a:avLst/>
              <a:gdLst>
                <a:gd name="connsiteX0" fmla="*/ 137976 w 273995"/>
                <a:gd name="connsiteY0" fmla="*/ 10764 h 273995"/>
                <a:gd name="connsiteX1" fmla="*/ 265188 w 273995"/>
                <a:gd name="connsiteY1" fmla="*/ 137976 h 273995"/>
                <a:gd name="connsiteX2" fmla="*/ 137976 w 273995"/>
                <a:gd name="connsiteY2" fmla="*/ 265188 h 273995"/>
                <a:gd name="connsiteX3" fmla="*/ 10764 w 273995"/>
                <a:gd name="connsiteY3" fmla="*/ 137976 h 273995"/>
                <a:gd name="connsiteX4" fmla="*/ 137976 w 273995"/>
                <a:gd name="connsiteY4" fmla="*/ 10764 h 273995"/>
                <a:gd name="connsiteX5" fmla="*/ 137976 w 273995"/>
                <a:gd name="connsiteY5" fmla="*/ 2936 h 273995"/>
                <a:gd name="connsiteX6" fmla="*/ 2936 w 273995"/>
                <a:gd name="connsiteY6" fmla="*/ 137976 h 273995"/>
                <a:gd name="connsiteX7" fmla="*/ 137976 w 273995"/>
                <a:gd name="connsiteY7" fmla="*/ 273017 h 273995"/>
                <a:gd name="connsiteX8" fmla="*/ 273017 w 273995"/>
                <a:gd name="connsiteY8" fmla="*/ 137976 h 273995"/>
                <a:gd name="connsiteX9" fmla="*/ 137976 w 273995"/>
                <a:gd name="connsiteY9" fmla="*/ 2936 h 273995"/>
                <a:gd name="connsiteX10" fmla="*/ 137976 w 273995"/>
                <a:gd name="connsiteY10" fmla="*/ 2936 h 273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3995" h="273995">
                  <a:moveTo>
                    <a:pt x="137976" y="10764"/>
                  </a:moveTo>
                  <a:cubicBezTo>
                    <a:pt x="208119" y="10764"/>
                    <a:pt x="265188" y="67833"/>
                    <a:pt x="265188" y="137976"/>
                  </a:cubicBezTo>
                  <a:cubicBezTo>
                    <a:pt x="265188" y="208119"/>
                    <a:pt x="208119" y="265188"/>
                    <a:pt x="137976" y="265188"/>
                  </a:cubicBezTo>
                  <a:cubicBezTo>
                    <a:pt x="67833" y="265188"/>
                    <a:pt x="10764" y="208119"/>
                    <a:pt x="10764" y="137976"/>
                  </a:cubicBezTo>
                  <a:cubicBezTo>
                    <a:pt x="10764" y="67833"/>
                    <a:pt x="67833" y="10764"/>
                    <a:pt x="137976" y="10764"/>
                  </a:cubicBezTo>
                  <a:moveTo>
                    <a:pt x="137976" y="2936"/>
                  </a:moveTo>
                  <a:cubicBezTo>
                    <a:pt x="63410" y="2936"/>
                    <a:pt x="2936" y="63410"/>
                    <a:pt x="2936" y="137976"/>
                  </a:cubicBezTo>
                  <a:cubicBezTo>
                    <a:pt x="2936" y="212542"/>
                    <a:pt x="63410" y="273017"/>
                    <a:pt x="137976" y="273017"/>
                  </a:cubicBezTo>
                  <a:cubicBezTo>
                    <a:pt x="212542" y="273017"/>
                    <a:pt x="273017" y="212542"/>
                    <a:pt x="273017" y="137976"/>
                  </a:cubicBezTo>
                  <a:cubicBezTo>
                    <a:pt x="273017" y="63410"/>
                    <a:pt x="212581" y="2936"/>
                    <a:pt x="137976" y="2936"/>
                  </a:cubicBezTo>
                  <a:lnTo>
                    <a:pt x="137976" y="2936"/>
                  </a:lnTo>
                  <a:close/>
                </a:path>
              </a:pathLst>
            </a:custGeom>
            <a:solidFill>
              <a:srgbClr val="0078D4"/>
            </a:solidFill>
            <a:ln w="9525"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243A5E"/>
                </a:solidFill>
                <a:effectLst/>
                <a:uLnTx/>
                <a:uFillTx/>
                <a:latin typeface="Segoe UI"/>
                <a:ea typeface="+mn-ea"/>
                <a:cs typeface="+mn-cs"/>
              </a:endParaRPr>
            </a:p>
          </p:txBody>
        </p:sp>
        <p:sp>
          <p:nvSpPr>
            <p:cNvPr id="13" name="Freeform: Shape 71">
              <a:extLst>
                <a:ext uri="{FF2B5EF4-FFF2-40B4-BE49-F238E27FC236}">
                  <a16:creationId xmlns:a16="http://schemas.microsoft.com/office/drawing/2014/main" id="{992C0DFD-A99C-61AF-3B82-75308090A0F9}"/>
                </a:ext>
              </a:extLst>
            </p:cNvPr>
            <p:cNvSpPr/>
            <p:nvPr/>
          </p:nvSpPr>
          <p:spPr>
            <a:xfrm>
              <a:off x="4583353" y="3581937"/>
              <a:ext cx="97855" cy="97855"/>
            </a:xfrm>
            <a:custGeom>
              <a:avLst/>
              <a:gdLst>
                <a:gd name="connsiteX0" fmla="*/ 96877 w 97855"/>
                <a:gd name="connsiteY0" fmla="*/ 49906 h 97855"/>
                <a:gd name="connsiteX1" fmla="*/ 49906 w 97855"/>
                <a:gd name="connsiteY1" fmla="*/ 96877 h 97855"/>
                <a:gd name="connsiteX2" fmla="*/ 2936 w 97855"/>
                <a:gd name="connsiteY2" fmla="*/ 49906 h 97855"/>
                <a:gd name="connsiteX3" fmla="*/ 49906 w 97855"/>
                <a:gd name="connsiteY3" fmla="*/ 2936 h 97855"/>
                <a:gd name="connsiteX4" fmla="*/ 96877 w 97855"/>
                <a:gd name="connsiteY4" fmla="*/ 49906 h 978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855" h="97855">
                  <a:moveTo>
                    <a:pt x="96877" y="49906"/>
                  </a:moveTo>
                  <a:cubicBezTo>
                    <a:pt x="96877" y="75847"/>
                    <a:pt x="75848" y="96877"/>
                    <a:pt x="49906" y="96877"/>
                  </a:cubicBezTo>
                  <a:cubicBezTo>
                    <a:pt x="23965" y="96877"/>
                    <a:pt x="2936" y="75847"/>
                    <a:pt x="2936" y="49906"/>
                  </a:cubicBezTo>
                  <a:cubicBezTo>
                    <a:pt x="2936" y="23965"/>
                    <a:pt x="23965" y="2936"/>
                    <a:pt x="49906" y="2936"/>
                  </a:cubicBezTo>
                  <a:cubicBezTo>
                    <a:pt x="75848" y="2936"/>
                    <a:pt x="96877" y="23965"/>
                    <a:pt x="96877" y="49906"/>
                  </a:cubicBezTo>
                  <a:close/>
                </a:path>
              </a:pathLst>
            </a:custGeom>
            <a:solidFill>
              <a:schemeClr val="tx2"/>
            </a:solidFill>
            <a:ln w="9525"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243A5E"/>
                </a:solidFill>
                <a:effectLst/>
                <a:uLnTx/>
                <a:uFillTx/>
                <a:latin typeface="Segoe UI"/>
                <a:ea typeface="+mn-ea"/>
                <a:cs typeface="+mn-cs"/>
              </a:endParaRPr>
            </a:p>
          </p:txBody>
        </p:sp>
        <p:sp>
          <p:nvSpPr>
            <p:cNvPr id="14" name="Freeform: Shape 72">
              <a:extLst>
                <a:ext uri="{FF2B5EF4-FFF2-40B4-BE49-F238E27FC236}">
                  <a16:creationId xmlns:a16="http://schemas.microsoft.com/office/drawing/2014/main" id="{7573EAB3-539E-7B9D-24B2-E07C5CC44934}"/>
                </a:ext>
              </a:extLst>
            </p:cNvPr>
            <p:cNvSpPr/>
            <p:nvPr/>
          </p:nvSpPr>
          <p:spPr>
            <a:xfrm>
              <a:off x="4716437" y="3675879"/>
              <a:ext cx="50885" cy="50885"/>
            </a:xfrm>
            <a:custGeom>
              <a:avLst/>
              <a:gdLst>
                <a:gd name="connsiteX0" fmla="*/ 49906 w 50884"/>
                <a:gd name="connsiteY0" fmla="*/ 26421 h 50884"/>
                <a:gd name="connsiteX1" fmla="*/ 26421 w 50884"/>
                <a:gd name="connsiteY1" fmla="*/ 49906 h 50884"/>
                <a:gd name="connsiteX2" fmla="*/ 2936 w 50884"/>
                <a:gd name="connsiteY2" fmla="*/ 26421 h 50884"/>
                <a:gd name="connsiteX3" fmla="*/ 26421 w 50884"/>
                <a:gd name="connsiteY3" fmla="*/ 2936 h 50884"/>
                <a:gd name="connsiteX4" fmla="*/ 49906 w 50884"/>
                <a:gd name="connsiteY4" fmla="*/ 26421 h 508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84" h="50884">
                  <a:moveTo>
                    <a:pt x="49906" y="26421"/>
                  </a:moveTo>
                  <a:cubicBezTo>
                    <a:pt x="49906" y="39392"/>
                    <a:pt x="39392" y="49906"/>
                    <a:pt x="26421" y="49906"/>
                  </a:cubicBezTo>
                  <a:cubicBezTo>
                    <a:pt x="13450" y="49906"/>
                    <a:pt x="2936" y="39392"/>
                    <a:pt x="2936" y="26421"/>
                  </a:cubicBezTo>
                  <a:cubicBezTo>
                    <a:pt x="2936" y="13450"/>
                    <a:pt x="13450" y="2936"/>
                    <a:pt x="26421" y="2936"/>
                  </a:cubicBezTo>
                  <a:cubicBezTo>
                    <a:pt x="39392" y="2936"/>
                    <a:pt x="49906" y="13450"/>
                    <a:pt x="49906" y="26421"/>
                  </a:cubicBezTo>
                  <a:close/>
                </a:path>
              </a:pathLst>
            </a:custGeom>
            <a:solidFill>
              <a:schemeClr val="tx2"/>
            </a:solidFill>
            <a:ln w="9525"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243A5E"/>
                </a:solidFill>
                <a:effectLst/>
                <a:uLnTx/>
                <a:uFillTx/>
                <a:latin typeface="Segoe UI"/>
                <a:ea typeface="+mn-ea"/>
                <a:cs typeface="+mn-cs"/>
              </a:endParaRPr>
            </a:p>
          </p:txBody>
        </p:sp>
        <p:sp>
          <p:nvSpPr>
            <p:cNvPr id="15" name="Freeform: Shape 73">
              <a:extLst>
                <a:ext uri="{FF2B5EF4-FFF2-40B4-BE49-F238E27FC236}">
                  <a16:creationId xmlns:a16="http://schemas.microsoft.com/office/drawing/2014/main" id="{28CD6C9B-964D-4CD0-B102-834107B2B5A1}"/>
                </a:ext>
              </a:extLst>
            </p:cNvPr>
            <p:cNvSpPr/>
            <p:nvPr/>
          </p:nvSpPr>
          <p:spPr>
            <a:xfrm>
              <a:off x="4473755" y="3613251"/>
              <a:ext cx="50885" cy="50885"/>
            </a:xfrm>
            <a:custGeom>
              <a:avLst/>
              <a:gdLst>
                <a:gd name="connsiteX0" fmla="*/ 49906 w 50884"/>
                <a:gd name="connsiteY0" fmla="*/ 26421 h 50884"/>
                <a:gd name="connsiteX1" fmla="*/ 26421 w 50884"/>
                <a:gd name="connsiteY1" fmla="*/ 49906 h 50884"/>
                <a:gd name="connsiteX2" fmla="*/ 2936 w 50884"/>
                <a:gd name="connsiteY2" fmla="*/ 26421 h 50884"/>
                <a:gd name="connsiteX3" fmla="*/ 26421 w 50884"/>
                <a:gd name="connsiteY3" fmla="*/ 2936 h 50884"/>
                <a:gd name="connsiteX4" fmla="*/ 49906 w 50884"/>
                <a:gd name="connsiteY4" fmla="*/ 26421 h 508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84" h="50884">
                  <a:moveTo>
                    <a:pt x="49906" y="26421"/>
                  </a:moveTo>
                  <a:cubicBezTo>
                    <a:pt x="49906" y="39392"/>
                    <a:pt x="39392" y="49906"/>
                    <a:pt x="26421" y="49906"/>
                  </a:cubicBezTo>
                  <a:cubicBezTo>
                    <a:pt x="13450" y="49906"/>
                    <a:pt x="2936" y="39392"/>
                    <a:pt x="2936" y="26421"/>
                  </a:cubicBezTo>
                  <a:cubicBezTo>
                    <a:pt x="2936" y="13450"/>
                    <a:pt x="13450" y="2936"/>
                    <a:pt x="26421" y="2936"/>
                  </a:cubicBezTo>
                  <a:cubicBezTo>
                    <a:pt x="39392" y="2936"/>
                    <a:pt x="49906" y="13450"/>
                    <a:pt x="49906" y="26421"/>
                  </a:cubicBezTo>
                  <a:close/>
                </a:path>
              </a:pathLst>
            </a:custGeom>
            <a:solidFill>
              <a:schemeClr val="accent1"/>
            </a:solidFill>
            <a:ln w="9525"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243A5E"/>
                </a:solidFill>
                <a:effectLst/>
                <a:uLnTx/>
                <a:uFillTx/>
                <a:latin typeface="Segoe UI"/>
                <a:ea typeface="+mn-ea"/>
                <a:cs typeface="+mn-cs"/>
              </a:endParaRPr>
            </a:p>
          </p:txBody>
        </p:sp>
        <p:sp>
          <p:nvSpPr>
            <p:cNvPr id="16" name="Freeform: Shape 74">
              <a:extLst>
                <a:ext uri="{FF2B5EF4-FFF2-40B4-BE49-F238E27FC236}">
                  <a16:creationId xmlns:a16="http://schemas.microsoft.com/office/drawing/2014/main" id="{6A5B9D6A-D0B7-0C05-013D-6C5234104F00}"/>
                </a:ext>
              </a:extLst>
            </p:cNvPr>
            <p:cNvSpPr/>
            <p:nvPr/>
          </p:nvSpPr>
          <p:spPr>
            <a:xfrm>
              <a:off x="4645981" y="3425369"/>
              <a:ext cx="50885" cy="50885"/>
            </a:xfrm>
            <a:custGeom>
              <a:avLst/>
              <a:gdLst>
                <a:gd name="connsiteX0" fmla="*/ 49906 w 50884"/>
                <a:gd name="connsiteY0" fmla="*/ 26421 h 50884"/>
                <a:gd name="connsiteX1" fmla="*/ 26421 w 50884"/>
                <a:gd name="connsiteY1" fmla="*/ 49906 h 50884"/>
                <a:gd name="connsiteX2" fmla="*/ 2936 w 50884"/>
                <a:gd name="connsiteY2" fmla="*/ 26421 h 50884"/>
                <a:gd name="connsiteX3" fmla="*/ 26421 w 50884"/>
                <a:gd name="connsiteY3" fmla="*/ 2936 h 50884"/>
                <a:gd name="connsiteX4" fmla="*/ 49906 w 50884"/>
                <a:gd name="connsiteY4" fmla="*/ 26421 h 508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84" h="50884">
                  <a:moveTo>
                    <a:pt x="49906" y="26421"/>
                  </a:moveTo>
                  <a:cubicBezTo>
                    <a:pt x="49906" y="39392"/>
                    <a:pt x="39392" y="49906"/>
                    <a:pt x="26421" y="49906"/>
                  </a:cubicBezTo>
                  <a:cubicBezTo>
                    <a:pt x="13450" y="49906"/>
                    <a:pt x="2936" y="39392"/>
                    <a:pt x="2936" y="26421"/>
                  </a:cubicBezTo>
                  <a:cubicBezTo>
                    <a:pt x="2936" y="13450"/>
                    <a:pt x="13450" y="2936"/>
                    <a:pt x="26421" y="2936"/>
                  </a:cubicBezTo>
                  <a:cubicBezTo>
                    <a:pt x="39392" y="2936"/>
                    <a:pt x="49906" y="13450"/>
                    <a:pt x="49906" y="26421"/>
                  </a:cubicBezTo>
                  <a:close/>
                </a:path>
              </a:pathLst>
            </a:custGeom>
            <a:solidFill>
              <a:schemeClr val="tx2"/>
            </a:solidFill>
            <a:ln w="9525"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243A5E"/>
                </a:solidFill>
                <a:effectLst/>
                <a:uLnTx/>
                <a:uFillTx/>
                <a:latin typeface="Segoe UI"/>
                <a:ea typeface="+mn-ea"/>
                <a:cs typeface="+mn-cs"/>
              </a:endParaRPr>
            </a:p>
          </p:txBody>
        </p:sp>
        <p:sp>
          <p:nvSpPr>
            <p:cNvPr id="17" name="Freeform: Shape 75">
              <a:extLst>
                <a:ext uri="{FF2B5EF4-FFF2-40B4-BE49-F238E27FC236}">
                  <a16:creationId xmlns:a16="http://schemas.microsoft.com/office/drawing/2014/main" id="{1EB7DE8A-BE56-0058-2D57-986FE57B3391}"/>
                </a:ext>
              </a:extLst>
            </p:cNvPr>
            <p:cNvSpPr/>
            <p:nvPr/>
          </p:nvSpPr>
          <p:spPr>
            <a:xfrm>
              <a:off x="4739922" y="3816790"/>
              <a:ext cx="50885" cy="50885"/>
            </a:xfrm>
            <a:custGeom>
              <a:avLst/>
              <a:gdLst>
                <a:gd name="connsiteX0" fmla="*/ 49906 w 50884"/>
                <a:gd name="connsiteY0" fmla="*/ 26421 h 50884"/>
                <a:gd name="connsiteX1" fmla="*/ 26421 w 50884"/>
                <a:gd name="connsiteY1" fmla="*/ 49906 h 50884"/>
                <a:gd name="connsiteX2" fmla="*/ 2936 w 50884"/>
                <a:gd name="connsiteY2" fmla="*/ 26421 h 50884"/>
                <a:gd name="connsiteX3" fmla="*/ 26421 w 50884"/>
                <a:gd name="connsiteY3" fmla="*/ 2936 h 50884"/>
                <a:gd name="connsiteX4" fmla="*/ 49906 w 50884"/>
                <a:gd name="connsiteY4" fmla="*/ 26421 h 508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84" h="50884">
                  <a:moveTo>
                    <a:pt x="49906" y="26421"/>
                  </a:moveTo>
                  <a:cubicBezTo>
                    <a:pt x="49906" y="39392"/>
                    <a:pt x="39392" y="49906"/>
                    <a:pt x="26421" y="49906"/>
                  </a:cubicBezTo>
                  <a:cubicBezTo>
                    <a:pt x="13450" y="49906"/>
                    <a:pt x="2936" y="39392"/>
                    <a:pt x="2936" y="26421"/>
                  </a:cubicBezTo>
                  <a:cubicBezTo>
                    <a:pt x="2936" y="13450"/>
                    <a:pt x="13450" y="2936"/>
                    <a:pt x="26421" y="2936"/>
                  </a:cubicBezTo>
                  <a:cubicBezTo>
                    <a:pt x="39392" y="2936"/>
                    <a:pt x="49906" y="13450"/>
                    <a:pt x="49906" y="26421"/>
                  </a:cubicBezTo>
                  <a:close/>
                </a:path>
              </a:pathLst>
            </a:custGeom>
            <a:solidFill>
              <a:schemeClr val="tx2"/>
            </a:solidFill>
            <a:ln w="9525"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243A5E"/>
                </a:solidFill>
                <a:effectLst/>
                <a:uLnTx/>
                <a:uFillTx/>
                <a:latin typeface="Segoe UI"/>
                <a:ea typeface="+mn-ea"/>
                <a:cs typeface="+mn-cs"/>
              </a:endParaRPr>
            </a:p>
          </p:txBody>
        </p:sp>
        <p:sp>
          <p:nvSpPr>
            <p:cNvPr id="18" name="Freeform: Shape 76">
              <a:extLst>
                <a:ext uri="{FF2B5EF4-FFF2-40B4-BE49-F238E27FC236}">
                  <a16:creationId xmlns:a16="http://schemas.microsoft.com/office/drawing/2014/main" id="{7983B6A4-B1B3-0755-D774-7B3D2A27BFA6}"/>
                </a:ext>
              </a:extLst>
            </p:cNvPr>
            <p:cNvSpPr/>
            <p:nvPr/>
          </p:nvSpPr>
          <p:spPr>
            <a:xfrm>
              <a:off x="4411128" y="3754163"/>
              <a:ext cx="50885" cy="50885"/>
            </a:xfrm>
            <a:custGeom>
              <a:avLst/>
              <a:gdLst>
                <a:gd name="connsiteX0" fmla="*/ 49906 w 50884"/>
                <a:gd name="connsiteY0" fmla="*/ 26421 h 50884"/>
                <a:gd name="connsiteX1" fmla="*/ 26421 w 50884"/>
                <a:gd name="connsiteY1" fmla="*/ 49906 h 50884"/>
                <a:gd name="connsiteX2" fmla="*/ 2936 w 50884"/>
                <a:gd name="connsiteY2" fmla="*/ 26421 h 50884"/>
                <a:gd name="connsiteX3" fmla="*/ 26421 w 50884"/>
                <a:gd name="connsiteY3" fmla="*/ 2936 h 50884"/>
                <a:gd name="connsiteX4" fmla="*/ 49906 w 50884"/>
                <a:gd name="connsiteY4" fmla="*/ 26421 h 508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84" h="50884">
                  <a:moveTo>
                    <a:pt x="49906" y="26421"/>
                  </a:moveTo>
                  <a:cubicBezTo>
                    <a:pt x="49906" y="39392"/>
                    <a:pt x="39392" y="49906"/>
                    <a:pt x="26421" y="49906"/>
                  </a:cubicBezTo>
                  <a:cubicBezTo>
                    <a:pt x="13450" y="49906"/>
                    <a:pt x="2936" y="39392"/>
                    <a:pt x="2936" y="26421"/>
                  </a:cubicBezTo>
                  <a:cubicBezTo>
                    <a:pt x="2936" y="13450"/>
                    <a:pt x="13450" y="2936"/>
                    <a:pt x="26421" y="2936"/>
                  </a:cubicBezTo>
                  <a:cubicBezTo>
                    <a:pt x="39392" y="2936"/>
                    <a:pt x="49906" y="13450"/>
                    <a:pt x="49906" y="26421"/>
                  </a:cubicBezTo>
                  <a:close/>
                </a:path>
              </a:pathLst>
            </a:custGeom>
            <a:solidFill>
              <a:schemeClr val="accent1"/>
            </a:solidFill>
            <a:ln w="9525"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243A5E"/>
                </a:solidFill>
                <a:effectLst/>
                <a:uLnTx/>
                <a:uFillTx/>
                <a:latin typeface="Segoe UI"/>
                <a:ea typeface="+mn-ea"/>
                <a:cs typeface="+mn-cs"/>
              </a:endParaRPr>
            </a:p>
          </p:txBody>
        </p:sp>
        <p:sp>
          <p:nvSpPr>
            <p:cNvPr id="19" name="Freeform: Shape 77">
              <a:extLst>
                <a:ext uri="{FF2B5EF4-FFF2-40B4-BE49-F238E27FC236}">
                  <a16:creationId xmlns:a16="http://schemas.microsoft.com/office/drawing/2014/main" id="{5BBDAA7C-74D1-4E73-AF44-B5E4EE6535FA}"/>
                </a:ext>
              </a:extLst>
            </p:cNvPr>
            <p:cNvSpPr/>
            <p:nvPr/>
          </p:nvSpPr>
          <p:spPr>
            <a:xfrm>
              <a:off x="4802550" y="3456682"/>
              <a:ext cx="50885" cy="50885"/>
            </a:xfrm>
            <a:custGeom>
              <a:avLst/>
              <a:gdLst>
                <a:gd name="connsiteX0" fmla="*/ 49906 w 50884"/>
                <a:gd name="connsiteY0" fmla="*/ 26421 h 50884"/>
                <a:gd name="connsiteX1" fmla="*/ 26421 w 50884"/>
                <a:gd name="connsiteY1" fmla="*/ 49906 h 50884"/>
                <a:gd name="connsiteX2" fmla="*/ 2936 w 50884"/>
                <a:gd name="connsiteY2" fmla="*/ 26421 h 50884"/>
                <a:gd name="connsiteX3" fmla="*/ 26421 w 50884"/>
                <a:gd name="connsiteY3" fmla="*/ 2936 h 50884"/>
                <a:gd name="connsiteX4" fmla="*/ 49906 w 50884"/>
                <a:gd name="connsiteY4" fmla="*/ 26421 h 508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84" h="50884">
                  <a:moveTo>
                    <a:pt x="49906" y="26421"/>
                  </a:moveTo>
                  <a:cubicBezTo>
                    <a:pt x="49906" y="39392"/>
                    <a:pt x="39392" y="49906"/>
                    <a:pt x="26421" y="49906"/>
                  </a:cubicBezTo>
                  <a:cubicBezTo>
                    <a:pt x="13450" y="49906"/>
                    <a:pt x="2936" y="39392"/>
                    <a:pt x="2936" y="26421"/>
                  </a:cubicBezTo>
                  <a:cubicBezTo>
                    <a:pt x="2936" y="13450"/>
                    <a:pt x="13450" y="2936"/>
                    <a:pt x="26421" y="2936"/>
                  </a:cubicBezTo>
                  <a:cubicBezTo>
                    <a:pt x="39392" y="2936"/>
                    <a:pt x="49906" y="13450"/>
                    <a:pt x="49906" y="26421"/>
                  </a:cubicBezTo>
                  <a:close/>
                </a:path>
              </a:pathLst>
            </a:custGeom>
            <a:solidFill>
              <a:schemeClr val="accent1"/>
            </a:solidFill>
            <a:ln w="9525"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243A5E"/>
                </a:solidFill>
                <a:effectLst/>
                <a:uLnTx/>
                <a:uFillTx/>
                <a:latin typeface="Segoe UI"/>
                <a:ea typeface="+mn-ea"/>
                <a:cs typeface="+mn-cs"/>
              </a:endParaRPr>
            </a:p>
          </p:txBody>
        </p:sp>
      </p:grpSp>
      <p:sp>
        <p:nvSpPr>
          <p:cNvPr id="22" name="Rectangle 21">
            <a:extLst>
              <a:ext uri="{FF2B5EF4-FFF2-40B4-BE49-F238E27FC236}">
                <a16:creationId xmlns:a16="http://schemas.microsoft.com/office/drawing/2014/main" id="{BAE08F68-5A9F-1F58-C793-35BD1236B4DA}"/>
              </a:ext>
            </a:extLst>
          </p:cNvPr>
          <p:cNvSpPr/>
          <p:nvPr/>
        </p:nvSpPr>
        <p:spPr bwMode="auto">
          <a:xfrm>
            <a:off x="1440141" y="1455881"/>
            <a:ext cx="1031507" cy="430887"/>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32742" rtl="0" eaLnBrk="1" fontAlgn="auto" latinLnBrk="0" hangingPunct="1">
              <a:lnSpc>
                <a:spcPct val="100000"/>
              </a:lnSpc>
              <a:spcBef>
                <a:spcPct val="20000"/>
              </a:spcBef>
              <a:spcAft>
                <a:spcPts val="0"/>
              </a:spcAft>
              <a:buClrTx/>
              <a:buSzPct val="90000"/>
              <a:buFontTx/>
              <a:buNone/>
              <a:tabLst/>
              <a:defRPr/>
            </a:pPr>
            <a:r>
              <a:rPr kumimoji="0" lang="en-US" sz="1050" b="0" i="0" u="none" strike="noStrike" kern="0" cap="none" spc="0" normalizeH="0" baseline="0" noProof="0">
                <a:ln>
                  <a:noFill/>
                </a:ln>
                <a:gradFill>
                  <a:gsLst>
                    <a:gs pos="83000">
                      <a:srgbClr val="243A5E"/>
                    </a:gs>
                    <a:gs pos="100000">
                      <a:srgbClr val="243A5E"/>
                    </a:gs>
                  </a:gsLst>
                  <a:lin ang="5400000" scaled="1"/>
                </a:gradFill>
                <a:effectLst/>
                <a:uLnTx/>
                <a:uFillTx/>
                <a:latin typeface="Segoe UI Semibold"/>
                <a:ea typeface="+mn-ea"/>
                <a:cs typeface="Segoe UI" panose="020B0502040204020203" pitchFamily="34" charset="0"/>
              </a:rPr>
              <a:t>Intelligent edge </a:t>
            </a:r>
          </a:p>
        </p:txBody>
      </p:sp>
      <p:sp>
        <p:nvSpPr>
          <p:cNvPr id="24" name="Rectangle 23">
            <a:extLst>
              <a:ext uri="{FF2B5EF4-FFF2-40B4-BE49-F238E27FC236}">
                <a16:creationId xmlns:a16="http://schemas.microsoft.com/office/drawing/2014/main" id="{DE42A501-AFB1-C055-DCC3-4F516938834A}"/>
              </a:ext>
            </a:extLst>
          </p:cNvPr>
          <p:cNvSpPr/>
          <p:nvPr/>
        </p:nvSpPr>
        <p:spPr bwMode="auto">
          <a:xfrm>
            <a:off x="9566638" y="1455881"/>
            <a:ext cx="1031507" cy="430887"/>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r" defTabSz="932742" rtl="0" eaLnBrk="1" fontAlgn="auto" latinLnBrk="0" hangingPunct="1">
              <a:lnSpc>
                <a:spcPct val="100000"/>
              </a:lnSpc>
              <a:spcBef>
                <a:spcPct val="20000"/>
              </a:spcBef>
              <a:spcAft>
                <a:spcPts val="0"/>
              </a:spcAft>
              <a:buClrTx/>
              <a:buSzPct val="90000"/>
              <a:buFontTx/>
              <a:buNone/>
              <a:tabLst/>
              <a:defRPr/>
            </a:pPr>
            <a:r>
              <a:rPr kumimoji="0" lang="en-US" sz="1050" b="0" i="0" u="none" strike="noStrike" kern="0" cap="none" spc="0" normalizeH="0" baseline="0" noProof="0">
                <a:ln>
                  <a:noFill/>
                </a:ln>
                <a:gradFill>
                  <a:gsLst>
                    <a:gs pos="83000">
                      <a:srgbClr val="243A5E"/>
                    </a:gs>
                    <a:gs pos="100000">
                      <a:srgbClr val="243A5E"/>
                    </a:gs>
                  </a:gsLst>
                  <a:lin ang="5400000" scaled="1"/>
                </a:gradFill>
                <a:effectLst/>
                <a:uLnTx/>
                <a:uFillTx/>
                <a:latin typeface="Segoe UI Semibold"/>
                <a:ea typeface="+mn-ea"/>
                <a:cs typeface="Segoe UI" panose="020B0502040204020203" pitchFamily="34" charset="0"/>
              </a:rPr>
              <a:t>Intelligent cloud  </a:t>
            </a:r>
          </a:p>
        </p:txBody>
      </p:sp>
      <p:pic>
        <p:nvPicPr>
          <p:cNvPr id="26" name="Graphic 25" descr="Intelligent cloud icon">
            <a:extLst>
              <a:ext uri="{FF2B5EF4-FFF2-40B4-BE49-F238E27FC236}">
                <a16:creationId xmlns:a16="http://schemas.microsoft.com/office/drawing/2014/main" id="{1F77BD87-702E-EC65-449A-10B86EAB28A0}"/>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715652" y="1346001"/>
            <a:ext cx="650644" cy="650644"/>
          </a:xfrm>
          <a:prstGeom prst="rect">
            <a:avLst/>
          </a:prstGeom>
        </p:spPr>
      </p:pic>
      <p:sp>
        <p:nvSpPr>
          <p:cNvPr id="28" name="Right Bracket 27">
            <a:extLst>
              <a:ext uri="{FF2B5EF4-FFF2-40B4-BE49-F238E27FC236}">
                <a16:creationId xmlns:a16="http://schemas.microsoft.com/office/drawing/2014/main" id="{53D7C9FF-A2B6-8622-DFEC-7302F14AA997}"/>
              </a:ext>
              <a:ext uri="{C183D7F6-B498-43B3-948B-1728B52AA6E4}">
                <adec:decorative xmlns:adec="http://schemas.microsoft.com/office/drawing/2017/decorative" val="1"/>
              </a:ext>
            </a:extLst>
          </p:cNvPr>
          <p:cNvSpPr/>
          <p:nvPr/>
        </p:nvSpPr>
        <p:spPr>
          <a:xfrm rot="16200000">
            <a:off x="5784931" y="-2609272"/>
            <a:ext cx="650643" cy="10135974"/>
          </a:xfrm>
          <a:prstGeom prst="rightBracket">
            <a:avLst>
              <a:gd name="adj" fmla="val 0"/>
            </a:avLst>
          </a:prstGeom>
          <a:ln w="19050">
            <a:solidFill>
              <a:schemeClr val="accent6"/>
            </a:solidFill>
            <a:headEnd type="arrow" w="lg" len="sm"/>
            <a:tailEnd type="arrow" w="lg" len="sm"/>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prstClr val="black"/>
              </a:solidFill>
              <a:effectLst/>
              <a:uLnTx/>
              <a:uFillTx/>
              <a:latin typeface="Segoe UI"/>
              <a:ea typeface="+mn-ea"/>
              <a:cs typeface="+mn-cs"/>
            </a:endParaRPr>
          </a:p>
        </p:txBody>
      </p:sp>
      <p:sp>
        <p:nvSpPr>
          <p:cNvPr id="30" name="Oval 29">
            <a:extLst>
              <a:ext uri="{FF2B5EF4-FFF2-40B4-BE49-F238E27FC236}">
                <a16:creationId xmlns:a16="http://schemas.microsoft.com/office/drawing/2014/main" id="{D767177D-8BF0-43B6-3685-354D19760059}"/>
              </a:ext>
              <a:ext uri="{C183D7F6-B498-43B3-948B-1728B52AA6E4}">
                <adec:decorative xmlns:adec="http://schemas.microsoft.com/office/drawing/2017/decorative" val="1"/>
              </a:ext>
            </a:extLst>
          </p:cNvPr>
          <p:cNvSpPr/>
          <p:nvPr/>
        </p:nvSpPr>
        <p:spPr bwMode="auto">
          <a:xfrm>
            <a:off x="5514521" y="1536914"/>
            <a:ext cx="1192962" cy="1192962"/>
          </a:xfrm>
          <a:prstGeom prst="ellipse">
            <a:avLst/>
          </a:prstGeom>
          <a:solidFill>
            <a:schemeClr val="bg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UI"/>
              <a:ea typeface="+mn-ea"/>
              <a:cs typeface="+mn-cs"/>
            </a:endParaRPr>
          </a:p>
        </p:txBody>
      </p:sp>
      <p:grpSp>
        <p:nvGrpSpPr>
          <p:cNvPr id="43" name="Group 42" descr="Person and SQL interface icon">
            <a:extLst>
              <a:ext uri="{FF2B5EF4-FFF2-40B4-BE49-F238E27FC236}">
                <a16:creationId xmlns:a16="http://schemas.microsoft.com/office/drawing/2014/main" id="{48EB0566-3C6C-FB94-A5D4-A6ED0B9F8024}"/>
              </a:ext>
            </a:extLst>
          </p:cNvPr>
          <p:cNvGrpSpPr/>
          <p:nvPr/>
        </p:nvGrpSpPr>
        <p:grpSpPr>
          <a:xfrm>
            <a:off x="5686650" y="1815162"/>
            <a:ext cx="818701" cy="603817"/>
            <a:chOff x="5658470" y="1771311"/>
            <a:chExt cx="880998" cy="649763"/>
          </a:xfrm>
        </p:grpSpPr>
        <p:sp>
          <p:nvSpPr>
            <p:cNvPr id="32" name="AutoShape 47">
              <a:extLst>
                <a:ext uri="{FF2B5EF4-FFF2-40B4-BE49-F238E27FC236}">
                  <a16:creationId xmlns:a16="http://schemas.microsoft.com/office/drawing/2014/main" id="{2EEA7893-310F-7478-BD13-700BB90AEDE2}"/>
                </a:ext>
              </a:extLst>
            </p:cNvPr>
            <p:cNvSpPr>
              <a:spLocks noChangeAspect="1" noChangeArrowheads="1" noTextEdit="1"/>
            </p:cNvSpPr>
            <p:nvPr/>
          </p:nvSpPr>
          <p:spPr bwMode="auto">
            <a:xfrm>
              <a:off x="5819251" y="1935630"/>
              <a:ext cx="516924" cy="48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prstClr val="black"/>
                </a:solidFill>
                <a:effectLst/>
                <a:uLnTx/>
                <a:uFillTx/>
                <a:latin typeface="Segoe UI"/>
                <a:ea typeface="+mn-ea"/>
                <a:cs typeface="+mn-cs"/>
              </a:endParaRPr>
            </a:p>
          </p:txBody>
        </p:sp>
        <p:grpSp>
          <p:nvGrpSpPr>
            <p:cNvPr id="33" name="Group 32">
              <a:extLst>
                <a:ext uri="{FF2B5EF4-FFF2-40B4-BE49-F238E27FC236}">
                  <a16:creationId xmlns:a16="http://schemas.microsoft.com/office/drawing/2014/main" id="{B22094AA-DFF8-B2AA-A7CF-D1F447FB2343}"/>
                </a:ext>
              </a:extLst>
            </p:cNvPr>
            <p:cNvGrpSpPr/>
            <p:nvPr/>
          </p:nvGrpSpPr>
          <p:grpSpPr>
            <a:xfrm>
              <a:off x="5658470" y="1910253"/>
              <a:ext cx="421242" cy="463686"/>
              <a:chOff x="6850934" y="1934636"/>
              <a:chExt cx="216444" cy="238253"/>
            </a:xfrm>
          </p:grpSpPr>
          <p:sp>
            <p:nvSpPr>
              <p:cNvPr id="41" name="Freeform: Shape 40">
                <a:extLst>
                  <a:ext uri="{FF2B5EF4-FFF2-40B4-BE49-F238E27FC236}">
                    <a16:creationId xmlns:a16="http://schemas.microsoft.com/office/drawing/2014/main" id="{DC50ED16-D0DF-B4FE-06D8-FE89F17FA8B3}"/>
                  </a:ext>
                </a:extLst>
              </p:cNvPr>
              <p:cNvSpPr/>
              <p:nvPr/>
            </p:nvSpPr>
            <p:spPr>
              <a:xfrm>
                <a:off x="6850934" y="2064668"/>
                <a:ext cx="216444" cy="108221"/>
              </a:xfrm>
              <a:custGeom>
                <a:avLst/>
                <a:gdLst>
                  <a:gd name="connsiteX0" fmla="*/ 0 w 187331"/>
                  <a:gd name="connsiteY0" fmla="*/ 93666 h 93665"/>
                  <a:gd name="connsiteX1" fmla="*/ 27512 w 187331"/>
                  <a:gd name="connsiteY1" fmla="*/ 27512 h 93665"/>
                  <a:gd name="connsiteX2" fmla="*/ 93666 w 187331"/>
                  <a:gd name="connsiteY2" fmla="*/ 0 h 93665"/>
                  <a:gd name="connsiteX3" fmla="*/ 159819 w 187331"/>
                  <a:gd name="connsiteY3" fmla="*/ 27512 h 93665"/>
                  <a:gd name="connsiteX4" fmla="*/ 187331 w 187331"/>
                  <a:gd name="connsiteY4" fmla="*/ 93666 h 93665"/>
                  <a:gd name="connsiteX5" fmla="*/ 0 w 187331"/>
                  <a:gd name="connsiteY5" fmla="*/ 93666 h 93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331" h="93665">
                    <a:moveTo>
                      <a:pt x="0" y="93666"/>
                    </a:moveTo>
                    <a:cubicBezTo>
                      <a:pt x="0" y="68936"/>
                      <a:pt x="9892" y="44824"/>
                      <a:pt x="27512" y="27512"/>
                    </a:cubicBezTo>
                    <a:cubicBezTo>
                      <a:pt x="45133" y="9892"/>
                      <a:pt x="68936" y="0"/>
                      <a:pt x="93666" y="0"/>
                    </a:cubicBezTo>
                    <a:cubicBezTo>
                      <a:pt x="118396" y="0"/>
                      <a:pt x="142508" y="9892"/>
                      <a:pt x="159819" y="27512"/>
                    </a:cubicBezTo>
                    <a:cubicBezTo>
                      <a:pt x="177439" y="45133"/>
                      <a:pt x="187331" y="68936"/>
                      <a:pt x="187331" y="93666"/>
                    </a:cubicBezTo>
                    <a:lnTo>
                      <a:pt x="0" y="93666"/>
                    </a:lnTo>
                    <a:close/>
                  </a:path>
                </a:pathLst>
              </a:custGeom>
              <a:solidFill>
                <a:srgbClr val="0078D4"/>
              </a:solidFill>
              <a:ln w="309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Segoe UI"/>
                  <a:ea typeface="+mn-ea"/>
                  <a:cs typeface="+mn-cs"/>
                </a:endParaRPr>
              </a:p>
            </p:txBody>
          </p:sp>
          <p:sp>
            <p:nvSpPr>
              <p:cNvPr id="42" name="Freeform: Shape 41">
                <a:extLst>
                  <a:ext uri="{FF2B5EF4-FFF2-40B4-BE49-F238E27FC236}">
                    <a16:creationId xmlns:a16="http://schemas.microsoft.com/office/drawing/2014/main" id="{B22CBEBC-3C2C-0ABC-8F57-3F8EA5A37174}"/>
                  </a:ext>
                </a:extLst>
              </p:cNvPr>
              <p:cNvSpPr/>
              <p:nvPr/>
            </p:nvSpPr>
            <p:spPr>
              <a:xfrm>
                <a:off x="6904068" y="1934636"/>
                <a:ext cx="110178" cy="110177"/>
              </a:xfrm>
              <a:custGeom>
                <a:avLst/>
                <a:gdLst>
                  <a:gd name="connsiteX0" fmla="*/ 41732 w 83464"/>
                  <a:gd name="connsiteY0" fmla="*/ 83465 h 83464"/>
                  <a:gd name="connsiteX1" fmla="*/ 83465 w 83464"/>
                  <a:gd name="connsiteY1" fmla="*/ 41732 h 83464"/>
                  <a:gd name="connsiteX2" fmla="*/ 41732 w 83464"/>
                  <a:gd name="connsiteY2" fmla="*/ 0 h 83464"/>
                  <a:gd name="connsiteX3" fmla="*/ 0 w 83464"/>
                  <a:gd name="connsiteY3" fmla="*/ 41732 h 83464"/>
                  <a:gd name="connsiteX4" fmla="*/ 41732 w 83464"/>
                  <a:gd name="connsiteY4" fmla="*/ 83465 h 83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464" h="83464">
                    <a:moveTo>
                      <a:pt x="41732" y="83465"/>
                    </a:moveTo>
                    <a:cubicBezTo>
                      <a:pt x="64608" y="83465"/>
                      <a:pt x="83465" y="64917"/>
                      <a:pt x="83465" y="41732"/>
                    </a:cubicBezTo>
                    <a:cubicBezTo>
                      <a:pt x="83465" y="18857"/>
                      <a:pt x="64917" y="0"/>
                      <a:pt x="41732" y="0"/>
                    </a:cubicBezTo>
                    <a:cubicBezTo>
                      <a:pt x="18548" y="0"/>
                      <a:pt x="0" y="18548"/>
                      <a:pt x="0" y="41732"/>
                    </a:cubicBezTo>
                    <a:cubicBezTo>
                      <a:pt x="0" y="64917"/>
                      <a:pt x="18548" y="83465"/>
                      <a:pt x="41732" y="83465"/>
                    </a:cubicBezTo>
                    <a:close/>
                  </a:path>
                </a:pathLst>
              </a:custGeom>
              <a:solidFill>
                <a:srgbClr val="0078D4"/>
              </a:solidFill>
              <a:ln w="309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Segoe UI"/>
                  <a:ea typeface="+mn-ea"/>
                  <a:cs typeface="+mn-cs"/>
                </a:endParaRPr>
              </a:p>
            </p:txBody>
          </p:sp>
        </p:grpSp>
        <p:sp>
          <p:nvSpPr>
            <p:cNvPr id="34" name="AutoShape 440">
              <a:extLst>
                <a:ext uri="{FF2B5EF4-FFF2-40B4-BE49-F238E27FC236}">
                  <a16:creationId xmlns:a16="http://schemas.microsoft.com/office/drawing/2014/main" id="{7FA4E3FD-DB27-34BB-04F5-0F33917F36A9}"/>
                </a:ext>
              </a:extLst>
            </p:cNvPr>
            <p:cNvSpPr>
              <a:spLocks noChangeAspect="1" noChangeArrowheads="1" noTextEdit="1"/>
            </p:cNvSpPr>
            <p:nvPr/>
          </p:nvSpPr>
          <p:spPr bwMode="auto">
            <a:xfrm>
              <a:off x="6045445" y="1771311"/>
              <a:ext cx="494023" cy="370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35" name="Rectangle 442">
              <a:extLst>
                <a:ext uri="{FF2B5EF4-FFF2-40B4-BE49-F238E27FC236}">
                  <a16:creationId xmlns:a16="http://schemas.microsoft.com/office/drawing/2014/main" id="{7772AE54-EBFF-427C-8A7C-3B58E28A970C}"/>
                </a:ext>
              </a:extLst>
            </p:cNvPr>
            <p:cNvSpPr>
              <a:spLocks noChangeArrowheads="1"/>
            </p:cNvSpPr>
            <p:nvPr/>
          </p:nvSpPr>
          <p:spPr bwMode="auto">
            <a:xfrm>
              <a:off x="6045445" y="1771311"/>
              <a:ext cx="494023" cy="370516"/>
            </a:xfrm>
            <a:prstGeom prst="rect">
              <a:avLst/>
            </a:prstGeom>
            <a:solidFill>
              <a:srgbClr val="0078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36" name="Rectangle 443">
              <a:extLst>
                <a:ext uri="{FF2B5EF4-FFF2-40B4-BE49-F238E27FC236}">
                  <a16:creationId xmlns:a16="http://schemas.microsoft.com/office/drawing/2014/main" id="{027DD436-DCB3-B6CB-B774-BD95F61E3ACB}"/>
                </a:ext>
              </a:extLst>
            </p:cNvPr>
            <p:cNvSpPr>
              <a:spLocks noChangeArrowheads="1"/>
            </p:cNvSpPr>
            <p:nvPr/>
          </p:nvSpPr>
          <p:spPr bwMode="auto">
            <a:xfrm>
              <a:off x="6045445" y="1771311"/>
              <a:ext cx="494023" cy="45919"/>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37" name="Oval 444">
              <a:extLst>
                <a:ext uri="{FF2B5EF4-FFF2-40B4-BE49-F238E27FC236}">
                  <a16:creationId xmlns:a16="http://schemas.microsoft.com/office/drawing/2014/main" id="{76CEEB2D-1443-5C9C-1DEC-76F9038FEA8D}"/>
                </a:ext>
              </a:extLst>
            </p:cNvPr>
            <p:cNvSpPr>
              <a:spLocks noChangeArrowheads="1"/>
            </p:cNvSpPr>
            <p:nvPr/>
          </p:nvSpPr>
          <p:spPr bwMode="auto">
            <a:xfrm>
              <a:off x="6061279" y="1787145"/>
              <a:ext cx="14251" cy="14251"/>
            </a:xfrm>
            <a:prstGeom prst="ellipse">
              <a:avLst/>
            </a:pr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38" name="Oval 445">
              <a:extLst>
                <a:ext uri="{FF2B5EF4-FFF2-40B4-BE49-F238E27FC236}">
                  <a16:creationId xmlns:a16="http://schemas.microsoft.com/office/drawing/2014/main" id="{F1F3C17F-D736-0BEA-8EB2-6047DE89FDF9}"/>
                </a:ext>
              </a:extLst>
            </p:cNvPr>
            <p:cNvSpPr>
              <a:spLocks noChangeArrowheads="1"/>
            </p:cNvSpPr>
            <p:nvPr/>
          </p:nvSpPr>
          <p:spPr bwMode="auto">
            <a:xfrm>
              <a:off x="6083447" y="1787145"/>
              <a:ext cx="15834" cy="14251"/>
            </a:xfrm>
            <a:prstGeom prst="ellipse">
              <a:avLst/>
            </a:pr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39" name="Oval 446">
              <a:extLst>
                <a:ext uri="{FF2B5EF4-FFF2-40B4-BE49-F238E27FC236}">
                  <a16:creationId xmlns:a16="http://schemas.microsoft.com/office/drawing/2014/main" id="{D61BB17F-0E26-F44C-37F8-0D0D84D71601}"/>
                </a:ext>
              </a:extLst>
            </p:cNvPr>
            <p:cNvSpPr>
              <a:spLocks noChangeArrowheads="1"/>
            </p:cNvSpPr>
            <p:nvPr/>
          </p:nvSpPr>
          <p:spPr bwMode="auto">
            <a:xfrm>
              <a:off x="6107198" y="1787145"/>
              <a:ext cx="15834" cy="14251"/>
            </a:xfrm>
            <a:prstGeom prst="ellipse">
              <a:avLst/>
            </a:pr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40" name="Freeform: Shape 39">
              <a:extLst>
                <a:ext uri="{FF2B5EF4-FFF2-40B4-BE49-F238E27FC236}">
                  <a16:creationId xmlns:a16="http://schemas.microsoft.com/office/drawing/2014/main" id="{DEB70A00-DCC3-1FC0-044B-457655D77BFE}"/>
                </a:ext>
              </a:extLst>
            </p:cNvPr>
            <p:cNvSpPr/>
            <p:nvPr/>
          </p:nvSpPr>
          <p:spPr>
            <a:xfrm>
              <a:off x="6165081" y="1918568"/>
              <a:ext cx="254750" cy="130594"/>
            </a:xfrm>
            <a:custGeom>
              <a:avLst/>
              <a:gdLst>
                <a:gd name="connsiteX0" fmla="*/ 1004097 w 1179262"/>
                <a:gd name="connsiteY0" fmla="*/ 398455 h 604532"/>
                <a:gd name="connsiteX1" fmla="*/ 1004097 w 1179262"/>
                <a:gd name="connsiteY1" fmla="*/ 11488 h 604532"/>
                <a:gd name="connsiteX2" fmla="*/ 897624 w 1179262"/>
                <a:gd name="connsiteY2" fmla="*/ 11488 h 604532"/>
                <a:gd name="connsiteX3" fmla="*/ 897624 w 1179262"/>
                <a:gd name="connsiteY3" fmla="*/ 485466 h 604532"/>
                <a:gd name="connsiteX4" fmla="*/ 1179263 w 1179262"/>
                <a:gd name="connsiteY4" fmla="*/ 485466 h 604532"/>
                <a:gd name="connsiteX5" fmla="*/ 1179263 w 1179262"/>
                <a:gd name="connsiteY5" fmla="*/ 398455 h 604532"/>
                <a:gd name="connsiteX6" fmla="*/ 185512 w 1179262"/>
                <a:gd name="connsiteY6" fmla="*/ 207261 h 604532"/>
                <a:gd name="connsiteX7" fmla="*/ 127123 w 1179262"/>
                <a:gd name="connsiteY7" fmla="*/ 171770 h 604532"/>
                <a:gd name="connsiteX8" fmla="*/ 117964 w 1179262"/>
                <a:gd name="connsiteY8" fmla="*/ 135134 h 604532"/>
                <a:gd name="connsiteX9" fmla="*/ 136282 w 1179262"/>
                <a:gd name="connsiteY9" fmla="*/ 99643 h 604532"/>
                <a:gd name="connsiteX10" fmla="*/ 184367 w 1179262"/>
                <a:gd name="connsiteY10" fmla="*/ 87049 h 604532"/>
                <a:gd name="connsiteX11" fmla="*/ 298854 w 1179262"/>
                <a:gd name="connsiteY11" fmla="*/ 120251 h 604532"/>
                <a:gd name="connsiteX12" fmla="*/ 298854 w 1179262"/>
                <a:gd name="connsiteY12" fmla="*/ 21792 h 604532"/>
                <a:gd name="connsiteX13" fmla="*/ 184367 w 1179262"/>
                <a:gd name="connsiteY13" fmla="*/ 3474 h 604532"/>
                <a:gd name="connsiteX14" fmla="*/ 46982 w 1179262"/>
                <a:gd name="connsiteY14" fmla="*/ 43544 h 604532"/>
                <a:gd name="connsiteX15" fmla="*/ 42 w 1179262"/>
                <a:gd name="connsiteY15" fmla="*/ 146583 h 604532"/>
                <a:gd name="connsiteX16" fmla="*/ 114529 w 1179262"/>
                <a:gd name="connsiteY16" fmla="*/ 285113 h 604532"/>
                <a:gd name="connsiteX17" fmla="*/ 184367 w 1179262"/>
                <a:gd name="connsiteY17" fmla="*/ 326328 h 604532"/>
                <a:gd name="connsiteX18" fmla="*/ 202685 w 1179262"/>
                <a:gd name="connsiteY18" fmla="*/ 362964 h 604532"/>
                <a:gd name="connsiteX19" fmla="*/ 184367 w 1179262"/>
                <a:gd name="connsiteY19" fmla="*/ 398455 h 604532"/>
                <a:gd name="connsiteX20" fmla="*/ 132847 w 1179262"/>
                <a:gd name="connsiteY20" fmla="*/ 412194 h 604532"/>
                <a:gd name="connsiteX21" fmla="*/ 3477 w 1179262"/>
                <a:gd name="connsiteY21" fmla="*/ 360675 h 604532"/>
                <a:gd name="connsiteX22" fmla="*/ 3477 w 1179262"/>
                <a:gd name="connsiteY22" fmla="*/ 467148 h 604532"/>
                <a:gd name="connsiteX23" fmla="*/ 125978 w 1179262"/>
                <a:gd name="connsiteY23" fmla="*/ 493480 h 604532"/>
                <a:gd name="connsiteX24" fmla="*/ 261073 w 1179262"/>
                <a:gd name="connsiteY24" fmla="*/ 456844 h 604532"/>
                <a:gd name="connsiteX25" fmla="*/ 310303 w 1179262"/>
                <a:gd name="connsiteY25" fmla="*/ 351515 h 604532"/>
                <a:gd name="connsiteX26" fmla="*/ 281681 w 1179262"/>
                <a:gd name="connsiteY26" fmla="*/ 271374 h 604532"/>
                <a:gd name="connsiteX27" fmla="*/ 185512 w 1179262"/>
                <a:gd name="connsiteY27" fmla="*/ 207261 h 604532"/>
                <a:gd name="connsiteX28" fmla="*/ 780846 w 1179262"/>
                <a:gd name="connsiteY28" fmla="*/ 387007 h 604532"/>
                <a:gd name="connsiteX29" fmla="*/ 818627 w 1179262"/>
                <a:gd name="connsiteY29" fmla="*/ 241607 h 604532"/>
                <a:gd name="connsiteX30" fmla="*/ 790005 w 1179262"/>
                <a:gd name="connsiteY30" fmla="*/ 115671 h 604532"/>
                <a:gd name="connsiteX31" fmla="*/ 709864 w 1179262"/>
                <a:gd name="connsiteY31" fmla="*/ 29806 h 604532"/>
                <a:gd name="connsiteX32" fmla="*/ 595377 w 1179262"/>
                <a:gd name="connsiteY32" fmla="*/ 39 h 604532"/>
                <a:gd name="connsiteX33" fmla="*/ 470585 w 1179262"/>
                <a:gd name="connsiteY33" fmla="*/ 30951 h 604532"/>
                <a:gd name="connsiteX34" fmla="*/ 387010 w 1179262"/>
                <a:gd name="connsiteY34" fmla="*/ 119106 h 604532"/>
                <a:gd name="connsiteX35" fmla="*/ 357243 w 1179262"/>
                <a:gd name="connsiteY35" fmla="*/ 250767 h 604532"/>
                <a:gd name="connsiteX36" fmla="*/ 384720 w 1179262"/>
                <a:gd name="connsiteY36" fmla="*/ 370978 h 604532"/>
                <a:gd name="connsiteX37" fmla="*/ 462571 w 1179262"/>
                <a:gd name="connsiteY37" fmla="*/ 456844 h 604532"/>
                <a:gd name="connsiteX38" fmla="*/ 577059 w 1179262"/>
                <a:gd name="connsiteY38" fmla="*/ 490045 h 604532"/>
                <a:gd name="connsiteX39" fmla="*/ 674373 w 1179262"/>
                <a:gd name="connsiteY39" fmla="*/ 604533 h 604532"/>
                <a:gd name="connsiteX40" fmla="*/ 810613 w 1179262"/>
                <a:gd name="connsiteY40" fmla="*/ 604533 h 604532"/>
                <a:gd name="connsiteX41" fmla="*/ 673228 w 1179262"/>
                <a:gd name="connsiteY41" fmla="*/ 477452 h 604532"/>
                <a:gd name="connsiteX42" fmla="*/ 780846 w 1179262"/>
                <a:gd name="connsiteY42" fmla="*/ 387007 h 604532"/>
                <a:gd name="connsiteX43" fmla="*/ 674373 w 1179262"/>
                <a:gd name="connsiteY43" fmla="*/ 357240 h 604532"/>
                <a:gd name="connsiteX44" fmla="*/ 513057 w 1179262"/>
                <a:gd name="connsiteY44" fmla="*/ 371093 h 604532"/>
                <a:gd name="connsiteX45" fmla="*/ 499207 w 1179262"/>
                <a:gd name="connsiteY45" fmla="*/ 357240 h 604532"/>
                <a:gd name="connsiteX46" fmla="*/ 467151 w 1179262"/>
                <a:gd name="connsiteY46" fmla="*/ 242752 h 604532"/>
                <a:gd name="connsiteX47" fmla="*/ 500352 w 1179262"/>
                <a:gd name="connsiteY47" fmla="*/ 128265 h 604532"/>
                <a:gd name="connsiteX48" fmla="*/ 589652 w 1179262"/>
                <a:gd name="connsiteY48" fmla="*/ 85905 h 604532"/>
                <a:gd name="connsiteX49" fmla="*/ 675518 w 1179262"/>
                <a:gd name="connsiteY49" fmla="*/ 128265 h 604532"/>
                <a:gd name="connsiteX50" fmla="*/ 706430 w 1179262"/>
                <a:gd name="connsiteY50" fmla="*/ 242752 h 604532"/>
                <a:gd name="connsiteX51" fmla="*/ 674373 w 1179262"/>
                <a:gd name="connsiteY51" fmla="*/ 360675 h 604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179262" h="604532">
                  <a:moveTo>
                    <a:pt x="1004097" y="398455"/>
                  </a:moveTo>
                  <a:lnTo>
                    <a:pt x="1004097" y="11488"/>
                  </a:lnTo>
                  <a:lnTo>
                    <a:pt x="897624" y="11488"/>
                  </a:lnTo>
                  <a:lnTo>
                    <a:pt x="897624" y="485466"/>
                  </a:lnTo>
                  <a:lnTo>
                    <a:pt x="1179263" y="485466"/>
                  </a:lnTo>
                  <a:lnTo>
                    <a:pt x="1179263" y="398455"/>
                  </a:lnTo>
                  <a:close/>
                  <a:moveTo>
                    <a:pt x="185512" y="207261"/>
                  </a:moveTo>
                  <a:cubicBezTo>
                    <a:pt x="164318" y="198547"/>
                    <a:pt x="144617" y="186572"/>
                    <a:pt x="127123" y="171770"/>
                  </a:cubicBezTo>
                  <a:cubicBezTo>
                    <a:pt x="119435" y="161208"/>
                    <a:pt x="116151" y="148071"/>
                    <a:pt x="117964" y="135134"/>
                  </a:cubicBezTo>
                  <a:cubicBezTo>
                    <a:pt x="117958" y="121034"/>
                    <a:pt x="124785" y="107806"/>
                    <a:pt x="136282" y="99643"/>
                  </a:cubicBezTo>
                  <a:cubicBezTo>
                    <a:pt x="150633" y="90597"/>
                    <a:pt x="167425" y="86200"/>
                    <a:pt x="184367" y="87049"/>
                  </a:cubicBezTo>
                  <a:cubicBezTo>
                    <a:pt x="225092" y="85633"/>
                    <a:pt x="265205" y="97266"/>
                    <a:pt x="298854" y="120251"/>
                  </a:cubicBezTo>
                  <a:lnTo>
                    <a:pt x="298854" y="21792"/>
                  </a:lnTo>
                  <a:cubicBezTo>
                    <a:pt x="262210" y="8438"/>
                    <a:pt x="223349" y="2220"/>
                    <a:pt x="184367" y="3474"/>
                  </a:cubicBezTo>
                  <a:cubicBezTo>
                    <a:pt x="135190" y="-648"/>
                    <a:pt x="86233" y="13631"/>
                    <a:pt x="46982" y="43544"/>
                  </a:cubicBezTo>
                  <a:cubicBezTo>
                    <a:pt x="16338" y="68856"/>
                    <a:pt x="-970" y="106850"/>
                    <a:pt x="42" y="146583"/>
                  </a:cubicBezTo>
                  <a:cubicBezTo>
                    <a:pt x="42" y="204972"/>
                    <a:pt x="36678" y="250767"/>
                    <a:pt x="114529" y="285113"/>
                  </a:cubicBezTo>
                  <a:cubicBezTo>
                    <a:pt x="139405" y="295943"/>
                    <a:pt x="162859" y="309785"/>
                    <a:pt x="184367" y="326328"/>
                  </a:cubicBezTo>
                  <a:cubicBezTo>
                    <a:pt x="195898" y="334972"/>
                    <a:pt x="202685" y="348550"/>
                    <a:pt x="202685" y="362964"/>
                  </a:cubicBezTo>
                  <a:cubicBezTo>
                    <a:pt x="202691" y="377069"/>
                    <a:pt x="195864" y="390292"/>
                    <a:pt x="184367" y="398455"/>
                  </a:cubicBezTo>
                  <a:cubicBezTo>
                    <a:pt x="169086" y="408381"/>
                    <a:pt x="151043" y="413201"/>
                    <a:pt x="132847" y="412194"/>
                  </a:cubicBezTo>
                  <a:cubicBezTo>
                    <a:pt x="84623" y="412720"/>
                    <a:pt x="38137" y="394208"/>
                    <a:pt x="3477" y="360675"/>
                  </a:cubicBezTo>
                  <a:lnTo>
                    <a:pt x="3477" y="467148"/>
                  </a:lnTo>
                  <a:cubicBezTo>
                    <a:pt x="41582" y="485695"/>
                    <a:pt x="83617" y="494728"/>
                    <a:pt x="125978" y="493480"/>
                  </a:cubicBezTo>
                  <a:cubicBezTo>
                    <a:pt x="173730" y="495667"/>
                    <a:pt x="220970" y="482856"/>
                    <a:pt x="261073" y="456844"/>
                  </a:cubicBezTo>
                  <a:cubicBezTo>
                    <a:pt x="293678" y="431863"/>
                    <a:pt x="312051" y="392548"/>
                    <a:pt x="310303" y="351515"/>
                  </a:cubicBezTo>
                  <a:cubicBezTo>
                    <a:pt x="311414" y="322115"/>
                    <a:pt x="301165" y="293413"/>
                    <a:pt x="281681" y="271374"/>
                  </a:cubicBezTo>
                  <a:cubicBezTo>
                    <a:pt x="254488" y="243481"/>
                    <a:pt x="221720" y="221634"/>
                    <a:pt x="185512" y="207261"/>
                  </a:cubicBezTo>
                  <a:close/>
                  <a:moveTo>
                    <a:pt x="780846" y="387007"/>
                  </a:moveTo>
                  <a:cubicBezTo>
                    <a:pt x="806702" y="342986"/>
                    <a:pt x="819785" y="292646"/>
                    <a:pt x="818627" y="241607"/>
                  </a:cubicBezTo>
                  <a:cubicBezTo>
                    <a:pt x="819594" y="197913"/>
                    <a:pt x="809761" y="154655"/>
                    <a:pt x="790005" y="115671"/>
                  </a:cubicBezTo>
                  <a:cubicBezTo>
                    <a:pt x="772132" y="79919"/>
                    <a:pt x="744300" y="50100"/>
                    <a:pt x="709864" y="29806"/>
                  </a:cubicBezTo>
                  <a:cubicBezTo>
                    <a:pt x="674967" y="10027"/>
                    <a:pt x="635487" y="-238"/>
                    <a:pt x="595377" y="39"/>
                  </a:cubicBezTo>
                  <a:cubicBezTo>
                    <a:pt x="551794" y="-732"/>
                    <a:pt x="508769" y="9926"/>
                    <a:pt x="470585" y="30951"/>
                  </a:cubicBezTo>
                  <a:cubicBezTo>
                    <a:pt x="434800" y="51650"/>
                    <a:pt x="405773" y="82267"/>
                    <a:pt x="387010" y="119106"/>
                  </a:cubicBezTo>
                  <a:cubicBezTo>
                    <a:pt x="366340" y="159851"/>
                    <a:pt x="356112" y="205092"/>
                    <a:pt x="357243" y="250767"/>
                  </a:cubicBezTo>
                  <a:cubicBezTo>
                    <a:pt x="356580" y="292463"/>
                    <a:pt x="366007" y="333713"/>
                    <a:pt x="384720" y="370978"/>
                  </a:cubicBezTo>
                  <a:cubicBezTo>
                    <a:pt x="402080" y="406355"/>
                    <a:pt x="429063" y="436110"/>
                    <a:pt x="462571" y="456844"/>
                  </a:cubicBezTo>
                  <a:cubicBezTo>
                    <a:pt x="497133" y="477829"/>
                    <a:pt x="536634" y="489278"/>
                    <a:pt x="577059" y="490045"/>
                  </a:cubicBezTo>
                  <a:lnTo>
                    <a:pt x="674373" y="604533"/>
                  </a:lnTo>
                  <a:lnTo>
                    <a:pt x="810613" y="604533"/>
                  </a:lnTo>
                  <a:lnTo>
                    <a:pt x="673228" y="477452"/>
                  </a:lnTo>
                  <a:cubicBezTo>
                    <a:pt x="718543" y="460759"/>
                    <a:pt x="756608" y="428772"/>
                    <a:pt x="780846" y="387007"/>
                  </a:cubicBezTo>
                  <a:close/>
                  <a:moveTo>
                    <a:pt x="674373" y="357240"/>
                  </a:moveTo>
                  <a:cubicBezTo>
                    <a:pt x="633651" y="405611"/>
                    <a:pt x="561428" y="411816"/>
                    <a:pt x="513057" y="371093"/>
                  </a:cubicBezTo>
                  <a:cubicBezTo>
                    <a:pt x="508054" y="366880"/>
                    <a:pt x="503419" y="362243"/>
                    <a:pt x="499207" y="357240"/>
                  </a:cubicBezTo>
                  <a:cubicBezTo>
                    <a:pt x="475323" y="324073"/>
                    <a:pt x="463965" y="283510"/>
                    <a:pt x="467151" y="242752"/>
                  </a:cubicBezTo>
                  <a:cubicBezTo>
                    <a:pt x="463985" y="201828"/>
                    <a:pt x="475783" y="161146"/>
                    <a:pt x="500352" y="128265"/>
                  </a:cubicBezTo>
                  <a:cubicBezTo>
                    <a:pt x="521235" y="100188"/>
                    <a:pt x="554697" y="84314"/>
                    <a:pt x="589652" y="85905"/>
                  </a:cubicBezTo>
                  <a:cubicBezTo>
                    <a:pt x="623540" y="84860"/>
                    <a:pt x="655725" y="100739"/>
                    <a:pt x="675518" y="128265"/>
                  </a:cubicBezTo>
                  <a:cubicBezTo>
                    <a:pt x="698073" y="162016"/>
                    <a:pt x="708932" y="202235"/>
                    <a:pt x="706430" y="242752"/>
                  </a:cubicBezTo>
                  <a:cubicBezTo>
                    <a:pt x="711010" y="284701"/>
                    <a:pt x="699559" y="326821"/>
                    <a:pt x="674373" y="360675"/>
                  </a:cubicBezTo>
                  <a:close/>
                </a:path>
              </a:pathLst>
            </a:custGeom>
            <a:solidFill>
              <a:schemeClr val="bg1"/>
            </a:solidFill>
            <a:ln w="114300"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prstClr val="black"/>
                </a:solidFill>
                <a:effectLst/>
                <a:uLnTx/>
                <a:uFillTx/>
                <a:latin typeface="Segoe UI"/>
                <a:ea typeface="+mn-ea"/>
                <a:cs typeface="+mn-cs"/>
              </a:endParaRPr>
            </a:p>
          </p:txBody>
        </p:sp>
      </p:grpSp>
      <p:sp>
        <p:nvSpPr>
          <p:cNvPr id="45" name="TextBox 44">
            <a:extLst>
              <a:ext uri="{FF2B5EF4-FFF2-40B4-BE49-F238E27FC236}">
                <a16:creationId xmlns:a16="http://schemas.microsoft.com/office/drawing/2014/main" id="{6594DA4F-ADFD-74EF-6E8A-8E85933592FF}"/>
              </a:ext>
            </a:extLst>
          </p:cNvPr>
          <p:cNvSpPr txBox="1">
            <a:spLocks noGrp="1" noRot="1" noMove="1" noResize="1" noEditPoints="1" noAdjustHandles="1" noChangeArrowheads="1" noChangeShapeType="1"/>
          </p:cNvSpPr>
          <p:nvPr/>
        </p:nvSpPr>
        <p:spPr>
          <a:xfrm>
            <a:off x="4175760" y="2535910"/>
            <a:ext cx="3840480" cy="276999"/>
          </a:xfrm>
          <a:prstGeom prst="rect">
            <a:avLst/>
          </a:prstGeom>
          <a:noFill/>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gradFill>
                  <a:gsLst>
                    <a:gs pos="83000">
                      <a:srgbClr val="243A5E"/>
                    </a:gs>
                    <a:gs pos="100000">
                      <a:srgbClr val="243A5E"/>
                    </a:gs>
                  </a:gsLst>
                  <a:lin ang="5400000" scaled="1"/>
                </a:gradFill>
                <a:effectLst/>
                <a:uLnTx/>
                <a:uFillTx/>
                <a:latin typeface="Segoe UI Semibold"/>
                <a:ea typeface="+mn-ea"/>
                <a:cs typeface="Segoe UI" panose="020B0502040204020203" pitchFamily="34" charset="0"/>
              </a:rPr>
              <a:t>Develop</a:t>
            </a:r>
            <a:r>
              <a:rPr kumimoji="0" lang="en-US" sz="1800" b="0" i="0" u="none" strike="noStrike" kern="0" cap="none" spc="0" normalizeH="0" noProof="0" dirty="0">
                <a:ln>
                  <a:noFill/>
                </a:ln>
                <a:gradFill>
                  <a:gsLst>
                    <a:gs pos="83000">
                      <a:srgbClr val="243A5E"/>
                    </a:gs>
                    <a:gs pos="100000">
                      <a:srgbClr val="243A5E"/>
                    </a:gs>
                  </a:gsLst>
                  <a:lin ang="5400000" scaled="1"/>
                </a:gradFill>
                <a:effectLst/>
                <a:uLnTx/>
                <a:uFillTx/>
                <a:latin typeface="Segoe UI Semibold"/>
                <a:ea typeface="+mn-ea"/>
                <a:cs typeface="Segoe UI" panose="020B0502040204020203" pitchFamily="34" charset="0"/>
              </a:rPr>
              <a:t> once d</a:t>
            </a:r>
            <a:r>
              <a:rPr kumimoji="0" lang="en-US" sz="1800" b="0" i="0" u="none" strike="noStrike" kern="0" cap="none" spc="0" normalizeH="0" baseline="0" noProof="0" dirty="0">
                <a:ln>
                  <a:noFill/>
                </a:ln>
                <a:gradFill>
                  <a:gsLst>
                    <a:gs pos="83000">
                      <a:srgbClr val="243A5E"/>
                    </a:gs>
                    <a:gs pos="100000">
                      <a:srgbClr val="243A5E"/>
                    </a:gs>
                  </a:gsLst>
                  <a:lin ang="5400000" scaled="1"/>
                </a:gradFill>
                <a:effectLst/>
                <a:uLnTx/>
                <a:uFillTx/>
                <a:latin typeface="Segoe UI Semibold"/>
                <a:ea typeface="+mn-ea"/>
                <a:cs typeface="Segoe UI" panose="020B0502040204020203" pitchFamily="34" charset="0"/>
              </a:rPr>
              <a:t>eploy anywhere</a:t>
            </a:r>
          </a:p>
        </p:txBody>
      </p:sp>
      <p:grpSp>
        <p:nvGrpSpPr>
          <p:cNvPr id="31" name="Group 30">
            <a:extLst>
              <a:ext uri="{FF2B5EF4-FFF2-40B4-BE49-F238E27FC236}">
                <a16:creationId xmlns:a16="http://schemas.microsoft.com/office/drawing/2014/main" id="{8BB593D8-49D0-A187-EDD3-221633F9A2A4}"/>
              </a:ext>
            </a:extLst>
          </p:cNvPr>
          <p:cNvGrpSpPr/>
          <p:nvPr/>
        </p:nvGrpSpPr>
        <p:grpSpPr>
          <a:xfrm>
            <a:off x="1757121" y="3098735"/>
            <a:ext cx="1031507" cy="1393330"/>
            <a:chOff x="1757121" y="3098735"/>
            <a:chExt cx="1031507" cy="1393330"/>
          </a:xfrm>
        </p:grpSpPr>
        <p:grpSp>
          <p:nvGrpSpPr>
            <p:cNvPr id="27" name="Group 26">
              <a:extLst>
                <a:ext uri="{FF2B5EF4-FFF2-40B4-BE49-F238E27FC236}">
                  <a16:creationId xmlns:a16="http://schemas.microsoft.com/office/drawing/2014/main" id="{1516F4CB-B17C-94E1-2ABA-6E9E78ADF23A}"/>
                </a:ext>
              </a:extLst>
            </p:cNvPr>
            <p:cNvGrpSpPr/>
            <p:nvPr/>
          </p:nvGrpSpPr>
          <p:grpSpPr>
            <a:xfrm>
              <a:off x="1831186" y="3098735"/>
              <a:ext cx="883438" cy="883438"/>
              <a:chOff x="1831186" y="3098735"/>
              <a:chExt cx="883438" cy="883438"/>
            </a:xfrm>
          </p:grpSpPr>
          <p:sp>
            <p:nvSpPr>
              <p:cNvPr id="51" name="Oval 50">
                <a:extLst>
                  <a:ext uri="{FF2B5EF4-FFF2-40B4-BE49-F238E27FC236}">
                    <a16:creationId xmlns:a16="http://schemas.microsoft.com/office/drawing/2014/main" id="{B4C9BC22-B341-BAF0-CE3B-4DF689C56C2A}"/>
                  </a:ext>
                  <a:ext uri="{C183D7F6-B498-43B3-948B-1728B52AA6E4}">
                    <adec:decorative xmlns:adec="http://schemas.microsoft.com/office/drawing/2017/decorative" val="1"/>
                  </a:ext>
                </a:extLst>
              </p:cNvPr>
              <p:cNvSpPr/>
              <p:nvPr/>
            </p:nvSpPr>
            <p:spPr bwMode="auto">
              <a:xfrm>
                <a:off x="1831186" y="3098735"/>
                <a:ext cx="883438" cy="883438"/>
              </a:xfrm>
              <a:prstGeom prst="ellipse">
                <a:avLst/>
              </a:prstGeom>
              <a:solidFill>
                <a:srgbClr val="FFFFFF"/>
              </a:solidFill>
              <a:ln w="10795" cap="flat" cmpd="sng" algn="ctr">
                <a:noFill/>
                <a:prstDash val="solid"/>
              </a:ln>
              <a:effectLst>
                <a:outerShdw blurRad="228600" dir="3600000" algn="tl" rotWithShape="0">
                  <a:prstClr val="black">
                    <a:alpha val="30000"/>
                  </a:prstClr>
                </a:outerShdw>
              </a:effectLst>
            </p:spPr>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pic>
            <p:nvPicPr>
              <p:cNvPr id="53" name="Graphic 52" descr="SQL Server 2022 icon">
                <a:extLst>
                  <a:ext uri="{FF2B5EF4-FFF2-40B4-BE49-F238E27FC236}">
                    <a16:creationId xmlns:a16="http://schemas.microsoft.com/office/drawing/2014/main" id="{5F9EACA9-E243-68A9-FFA5-DCBD3F40B881}"/>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062015" y="3299589"/>
                <a:ext cx="483602" cy="483602"/>
              </a:xfrm>
              <a:prstGeom prst="rect">
                <a:avLst/>
              </a:prstGeom>
            </p:spPr>
          </p:pic>
        </p:grpSp>
        <p:sp>
          <p:nvSpPr>
            <p:cNvPr id="55" name="Rectangle 54">
              <a:extLst>
                <a:ext uri="{FF2B5EF4-FFF2-40B4-BE49-F238E27FC236}">
                  <a16:creationId xmlns:a16="http://schemas.microsoft.com/office/drawing/2014/main" id="{B40EF896-A5DC-1F57-60AB-F4B64EA0C8AB}"/>
                </a:ext>
              </a:extLst>
            </p:cNvPr>
            <p:cNvSpPr/>
            <p:nvPr/>
          </p:nvSpPr>
          <p:spPr bwMode="auto">
            <a:xfrm>
              <a:off x="1757121" y="4122733"/>
              <a:ext cx="1031507" cy="369332"/>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32742" rtl="0" eaLnBrk="1" fontAlgn="auto" latinLnBrk="0" hangingPunct="1">
                <a:lnSpc>
                  <a:spcPct val="100000"/>
                </a:lnSpc>
                <a:spcBef>
                  <a:spcPct val="20000"/>
                </a:spcBef>
                <a:spcAft>
                  <a:spcPts val="0"/>
                </a:spcAft>
                <a:buClrTx/>
                <a:buSzPct val="90000"/>
                <a:buFontTx/>
                <a:buNone/>
                <a:tabLst/>
                <a:defRPr/>
              </a:pPr>
              <a:r>
                <a:rPr kumimoji="0" lang="en-US" sz="1200" b="0" i="0" u="none" strike="noStrike" kern="0" cap="none" spc="0" normalizeH="0" baseline="0" noProof="0">
                  <a:ln>
                    <a:noFill/>
                  </a:ln>
                  <a:gradFill>
                    <a:gsLst>
                      <a:gs pos="83000">
                        <a:srgbClr val="000000"/>
                      </a:gs>
                      <a:gs pos="100000">
                        <a:srgbClr val="000000"/>
                      </a:gs>
                    </a:gsLst>
                    <a:lin ang="5400000" scaled="1"/>
                  </a:gradFill>
                  <a:effectLst/>
                  <a:uLnTx/>
                  <a:uFillTx/>
                  <a:latin typeface="Segoe UI Semibold"/>
                  <a:ea typeface="+mn-ea"/>
                  <a:cs typeface="Segoe UI" panose="020B0502040204020203" pitchFamily="34" charset="0"/>
                </a:rPr>
                <a:t>SQL Server 2022</a:t>
              </a:r>
            </a:p>
          </p:txBody>
        </p:sp>
      </p:grpSp>
      <p:grpSp>
        <p:nvGrpSpPr>
          <p:cNvPr id="50" name="Group 49">
            <a:extLst>
              <a:ext uri="{FF2B5EF4-FFF2-40B4-BE49-F238E27FC236}">
                <a16:creationId xmlns:a16="http://schemas.microsoft.com/office/drawing/2014/main" id="{4849227E-FF82-1F79-AE8F-5E01FE5B719E}"/>
              </a:ext>
            </a:extLst>
          </p:cNvPr>
          <p:cNvGrpSpPr/>
          <p:nvPr/>
        </p:nvGrpSpPr>
        <p:grpSpPr>
          <a:xfrm>
            <a:off x="6865488" y="3098735"/>
            <a:ext cx="1262240" cy="1577996"/>
            <a:chOff x="6865488" y="3098735"/>
            <a:chExt cx="1262240" cy="1577996"/>
          </a:xfrm>
        </p:grpSpPr>
        <p:sp>
          <p:nvSpPr>
            <p:cNvPr id="57" name="Oval 56">
              <a:extLst>
                <a:ext uri="{FF2B5EF4-FFF2-40B4-BE49-F238E27FC236}">
                  <a16:creationId xmlns:a16="http://schemas.microsoft.com/office/drawing/2014/main" id="{15C670B1-B0BE-6164-ED72-F338D1F12891}"/>
                </a:ext>
                <a:ext uri="{C183D7F6-B498-43B3-948B-1728B52AA6E4}">
                  <adec:decorative xmlns:adec="http://schemas.microsoft.com/office/drawing/2017/decorative" val="1"/>
                </a:ext>
              </a:extLst>
            </p:cNvPr>
            <p:cNvSpPr/>
            <p:nvPr/>
          </p:nvSpPr>
          <p:spPr bwMode="auto">
            <a:xfrm>
              <a:off x="7051719" y="3098735"/>
              <a:ext cx="883438" cy="883438"/>
            </a:xfrm>
            <a:prstGeom prst="ellipse">
              <a:avLst/>
            </a:prstGeom>
            <a:solidFill>
              <a:srgbClr val="FFFFFF"/>
            </a:solidFill>
            <a:ln w="10795" cap="flat" cmpd="sng" algn="ctr">
              <a:noFill/>
              <a:prstDash val="solid"/>
            </a:ln>
            <a:effectLst>
              <a:outerShdw blurRad="228600" dir="3600000" algn="tl" rotWithShape="0">
                <a:prstClr val="black">
                  <a:alpha val="30000"/>
                </a:prstClr>
              </a:outerShdw>
            </a:effectLst>
          </p:spPr>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pic>
          <p:nvPicPr>
            <p:cNvPr id="59" name="Graphic 58" descr="Azure Arc-enabled SQL Managed Instance icon">
              <a:extLst>
                <a:ext uri="{FF2B5EF4-FFF2-40B4-BE49-F238E27FC236}">
                  <a16:creationId xmlns:a16="http://schemas.microsoft.com/office/drawing/2014/main" id="{5907BDB2-4889-AB68-19FC-6DEE62C3636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7259922" y="3308535"/>
              <a:ext cx="467032" cy="465710"/>
            </a:xfrm>
            <a:prstGeom prst="rect">
              <a:avLst/>
            </a:prstGeom>
            <a:effectLst>
              <a:outerShdw blurRad="50800" dir="2700000" algn="tl" rotWithShape="0">
                <a:prstClr val="black">
                  <a:alpha val="40000"/>
                </a:prstClr>
              </a:outerShdw>
            </a:effectLst>
          </p:spPr>
        </p:pic>
        <p:sp>
          <p:nvSpPr>
            <p:cNvPr id="61" name="Rectangle 60">
              <a:extLst>
                <a:ext uri="{FF2B5EF4-FFF2-40B4-BE49-F238E27FC236}">
                  <a16:creationId xmlns:a16="http://schemas.microsoft.com/office/drawing/2014/main" id="{F0DCC638-B8E0-9B97-56EB-C20621084BC1}"/>
                </a:ext>
              </a:extLst>
            </p:cNvPr>
            <p:cNvSpPr/>
            <p:nvPr/>
          </p:nvSpPr>
          <p:spPr bwMode="auto">
            <a:xfrm>
              <a:off x="6865488" y="4122733"/>
              <a:ext cx="1262240" cy="553998"/>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32742" rtl="0" eaLnBrk="1" fontAlgn="auto" latinLnBrk="0" hangingPunct="1">
                <a:lnSpc>
                  <a:spcPct val="100000"/>
                </a:lnSpc>
                <a:spcBef>
                  <a:spcPct val="20000"/>
                </a:spcBef>
                <a:spcAft>
                  <a:spcPts val="0"/>
                </a:spcAft>
                <a:buClrTx/>
                <a:buSzPct val="90000"/>
                <a:buFontTx/>
                <a:buNone/>
                <a:tabLst/>
                <a:defRPr/>
              </a:pPr>
              <a:r>
                <a:rPr kumimoji="0" lang="en-US" sz="1200" b="0" i="0" u="none" strike="noStrike" kern="0" cap="none" spc="0" normalizeH="0" baseline="0" noProof="0">
                  <a:ln>
                    <a:noFill/>
                  </a:ln>
                  <a:gradFill>
                    <a:gsLst>
                      <a:gs pos="83000">
                        <a:srgbClr val="000000"/>
                      </a:gs>
                      <a:gs pos="100000">
                        <a:srgbClr val="000000"/>
                      </a:gs>
                    </a:gsLst>
                    <a:lin ang="5400000" scaled="1"/>
                  </a:gradFill>
                  <a:effectLst/>
                  <a:uLnTx/>
                  <a:uFillTx/>
                  <a:latin typeface="Segoe UI Semibold"/>
                  <a:ea typeface="+mn-ea"/>
                  <a:cs typeface="Segoe UI" panose="020B0502040204020203" pitchFamily="34" charset="0"/>
                </a:rPr>
                <a:t>Azure Arc-enabled SQL managed instance</a:t>
              </a:r>
            </a:p>
          </p:txBody>
        </p:sp>
      </p:grpSp>
      <p:grpSp>
        <p:nvGrpSpPr>
          <p:cNvPr id="52" name="Group 51">
            <a:extLst>
              <a:ext uri="{FF2B5EF4-FFF2-40B4-BE49-F238E27FC236}">
                <a16:creationId xmlns:a16="http://schemas.microsoft.com/office/drawing/2014/main" id="{4DC2408B-F0F6-FE5C-CA39-4CD4C5B0442A}"/>
              </a:ext>
            </a:extLst>
          </p:cNvPr>
          <p:cNvGrpSpPr/>
          <p:nvPr/>
        </p:nvGrpSpPr>
        <p:grpSpPr>
          <a:xfrm>
            <a:off x="8206156" y="3098735"/>
            <a:ext cx="1031507" cy="1577996"/>
            <a:chOff x="8206156" y="3098735"/>
            <a:chExt cx="1031507" cy="1577996"/>
          </a:xfrm>
        </p:grpSpPr>
        <p:sp>
          <p:nvSpPr>
            <p:cNvPr id="63" name="Oval 62">
              <a:extLst>
                <a:ext uri="{FF2B5EF4-FFF2-40B4-BE49-F238E27FC236}">
                  <a16:creationId xmlns:a16="http://schemas.microsoft.com/office/drawing/2014/main" id="{E9D1D1B9-50C5-EAA5-1D2D-D0A922222958}"/>
                </a:ext>
                <a:ext uri="{C183D7F6-B498-43B3-948B-1728B52AA6E4}">
                  <adec:decorative xmlns:adec="http://schemas.microsoft.com/office/drawing/2017/decorative" val="1"/>
                </a:ext>
              </a:extLst>
            </p:cNvPr>
            <p:cNvSpPr/>
            <p:nvPr/>
          </p:nvSpPr>
          <p:spPr bwMode="auto">
            <a:xfrm>
              <a:off x="8282356" y="3098735"/>
              <a:ext cx="883438" cy="883438"/>
            </a:xfrm>
            <a:prstGeom prst="ellipse">
              <a:avLst/>
            </a:prstGeom>
            <a:solidFill>
              <a:srgbClr val="FFFFFF"/>
            </a:solidFill>
            <a:ln w="10795" cap="flat" cmpd="sng" algn="ctr">
              <a:noFill/>
              <a:prstDash val="solid"/>
            </a:ln>
            <a:effectLst>
              <a:outerShdw blurRad="228600" dir="3600000" algn="tl" rotWithShape="0">
                <a:prstClr val="black">
                  <a:alpha val="30000"/>
                </a:prstClr>
              </a:outerShdw>
            </a:effectLst>
          </p:spPr>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pic>
          <p:nvPicPr>
            <p:cNvPr id="65" name="Graphic 64" descr="SQL Server on Virtual Machines icon">
              <a:extLst>
                <a:ext uri="{FF2B5EF4-FFF2-40B4-BE49-F238E27FC236}">
                  <a16:creationId xmlns:a16="http://schemas.microsoft.com/office/drawing/2014/main" id="{25DBE145-5F1D-AAFE-C29D-6A2F8DCC866A}"/>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481854" y="3299169"/>
              <a:ext cx="484442" cy="484442"/>
            </a:xfrm>
            <a:prstGeom prst="rect">
              <a:avLst/>
            </a:prstGeom>
          </p:spPr>
        </p:pic>
        <p:sp>
          <p:nvSpPr>
            <p:cNvPr id="67" name="Rectangle 66">
              <a:extLst>
                <a:ext uri="{FF2B5EF4-FFF2-40B4-BE49-F238E27FC236}">
                  <a16:creationId xmlns:a16="http://schemas.microsoft.com/office/drawing/2014/main" id="{9B98A845-4D1C-CB97-3FAB-20124AEFD6AF}"/>
                </a:ext>
              </a:extLst>
            </p:cNvPr>
            <p:cNvSpPr/>
            <p:nvPr/>
          </p:nvSpPr>
          <p:spPr bwMode="auto">
            <a:xfrm>
              <a:off x="8206156" y="4122733"/>
              <a:ext cx="1031507" cy="553998"/>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32742" rtl="0" eaLnBrk="1" fontAlgn="auto" latinLnBrk="0" hangingPunct="1">
                <a:lnSpc>
                  <a:spcPct val="100000"/>
                </a:lnSpc>
                <a:spcBef>
                  <a:spcPct val="20000"/>
                </a:spcBef>
                <a:spcAft>
                  <a:spcPts val="0"/>
                </a:spcAft>
                <a:buClrTx/>
                <a:buSzPct val="90000"/>
                <a:buFontTx/>
                <a:buNone/>
                <a:tabLst/>
                <a:defRPr/>
              </a:pPr>
              <a:r>
                <a:rPr kumimoji="0" lang="en-US" sz="1200" b="0" i="0" u="none" strike="noStrike" kern="0" cap="none" spc="0" normalizeH="0" baseline="0" noProof="0">
                  <a:ln>
                    <a:noFill/>
                  </a:ln>
                  <a:gradFill>
                    <a:gsLst>
                      <a:gs pos="83000">
                        <a:srgbClr val="000000"/>
                      </a:gs>
                      <a:gs pos="100000">
                        <a:srgbClr val="000000"/>
                      </a:gs>
                    </a:gsLst>
                    <a:lin ang="5400000" scaled="1"/>
                  </a:gradFill>
                  <a:effectLst/>
                  <a:uLnTx/>
                  <a:uFillTx/>
                  <a:latin typeface="Segoe UI Semibold"/>
                  <a:ea typeface="+mn-ea"/>
                  <a:cs typeface="Segoe UI" panose="020B0502040204020203" pitchFamily="34" charset="0"/>
                </a:rPr>
                <a:t>SQL Server</a:t>
              </a:r>
              <a:br>
                <a:rPr kumimoji="0" lang="en-US" sz="1200" b="0" i="0" u="none" strike="noStrike" kern="0" cap="none" spc="0" normalizeH="0" baseline="0" noProof="0">
                  <a:ln>
                    <a:noFill/>
                  </a:ln>
                  <a:gradFill>
                    <a:gsLst>
                      <a:gs pos="83000">
                        <a:srgbClr val="000000"/>
                      </a:gs>
                      <a:gs pos="100000">
                        <a:srgbClr val="000000"/>
                      </a:gs>
                    </a:gsLst>
                    <a:lin ang="5400000" scaled="1"/>
                  </a:gradFill>
                  <a:effectLst/>
                  <a:uLnTx/>
                  <a:uFillTx/>
                  <a:latin typeface="Segoe UI Semibold"/>
                  <a:ea typeface="+mn-ea"/>
                  <a:cs typeface="Segoe UI" panose="020B0502040204020203" pitchFamily="34" charset="0"/>
                </a:rPr>
              </a:br>
              <a:r>
                <a:rPr kumimoji="0" lang="en-US" sz="1200" b="0" i="0" u="none" strike="noStrike" kern="0" cap="none" spc="0" normalizeH="0" baseline="0" noProof="0">
                  <a:ln>
                    <a:noFill/>
                  </a:ln>
                  <a:gradFill>
                    <a:gsLst>
                      <a:gs pos="83000">
                        <a:srgbClr val="000000"/>
                      </a:gs>
                      <a:gs pos="100000">
                        <a:srgbClr val="000000"/>
                      </a:gs>
                    </a:gsLst>
                    <a:lin ang="5400000" scaled="1"/>
                  </a:gradFill>
                  <a:effectLst/>
                  <a:uLnTx/>
                  <a:uFillTx/>
                  <a:latin typeface="Segoe UI Semibold"/>
                  <a:ea typeface="+mn-ea"/>
                  <a:cs typeface="Segoe UI" panose="020B0502040204020203" pitchFamily="34" charset="0"/>
                </a:rPr>
                <a:t>on Virtual Machines</a:t>
              </a:r>
            </a:p>
          </p:txBody>
        </p:sp>
      </p:grpSp>
      <p:grpSp>
        <p:nvGrpSpPr>
          <p:cNvPr id="54" name="Group 53">
            <a:extLst>
              <a:ext uri="{FF2B5EF4-FFF2-40B4-BE49-F238E27FC236}">
                <a16:creationId xmlns:a16="http://schemas.microsoft.com/office/drawing/2014/main" id="{F1B1000A-2365-CD95-35A6-93BEDA61989B}"/>
              </a:ext>
            </a:extLst>
          </p:cNvPr>
          <p:cNvGrpSpPr/>
          <p:nvPr/>
        </p:nvGrpSpPr>
        <p:grpSpPr>
          <a:xfrm>
            <a:off x="9436762" y="3098735"/>
            <a:ext cx="1031507" cy="1577996"/>
            <a:chOff x="9436762" y="3098735"/>
            <a:chExt cx="1031507" cy="1577996"/>
          </a:xfrm>
        </p:grpSpPr>
        <p:sp>
          <p:nvSpPr>
            <p:cNvPr id="69" name="Oval 68">
              <a:extLst>
                <a:ext uri="{FF2B5EF4-FFF2-40B4-BE49-F238E27FC236}">
                  <a16:creationId xmlns:a16="http://schemas.microsoft.com/office/drawing/2014/main" id="{CA07A8B7-CF28-2AC9-8586-6C9B4747FF2F}"/>
                </a:ext>
                <a:ext uri="{C183D7F6-B498-43B3-948B-1728B52AA6E4}">
                  <adec:decorative xmlns:adec="http://schemas.microsoft.com/office/drawing/2017/decorative" val="1"/>
                </a:ext>
              </a:extLst>
            </p:cNvPr>
            <p:cNvSpPr/>
            <p:nvPr/>
          </p:nvSpPr>
          <p:spPr bwMode="auto">
            <a:xfrm>
              <a:off x="9512993" y="3098735"/>
              <a:ext cx="883438" cy="883438"/>
            </a:xfrm>
            <a:prstGeom prst="ellipse">
              <a:avLst/>
            </a:prstGeom>
            <a:solidFill>
              <a:srgbClr val="FFFFFF"/>
            </a:solidFill>
            <a:ln w="10795" cap="flat" cmpd="sng" algn="ctr">
              <a:noFill/>
              <a:prstDash val="solid"/>
            </a:ln>
            <a:effectLst>
              <a:outerShdw blurRad="228600" dir="3600000" algn="tl" rotWithShape="0">
                <a:prstClr val="black">
                  <a:alpha val="30000"/>
                </a:prstClr>
              </a:outerShdw>
            </a:effectLst>
          </p:spPr>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pic>
          <p:nvPicPr>
            <p:cNvPr id="71" name="Graphic 70" descr="Azure SQL Managed Instance icon">
              <a:extLst>
                <a:ext uri="{FF2B5EF4-FFF2-40B4-BE49-F238E27FC236}">
                  <a16:creationId xmlns:a16="http://schemas.microsoft.com/office/drawing/2014/main" id="{E355A73F-EC72-508B-2177-6FF739E4B87D}"/>
                </a:ext>
              </a:extLst>
            </p:cNvPr>
            <p:cNvPicPr>
              <a:picLocks noChangeAspect="1"/>
            </p:cNvPicPr>
            <p:nvPr/>
          </p:nvPicPr>
          <p:blipFill>
            <a:blip r:embed="rId10">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9712911" y="3299589"/>
              <a:ext cx="483602" cy="483602"/>
            </a:xfrm>
            <a:prstGeom prst="rect">
              <a:avLst/>
            </a:prstGeom>
          </p:spPr>
        </p:pic>
        <p:sp>
          <p:nvSpPr>
            <p:cNvPr id="73" name="Rectangle 72">
              <a:extLst>
                <a:ext uri="{FF2B5EF4-FFF2-40B4-BE49-F238E27FC236}">
                  <a16:creationId xmlns:a16="http://schemas.microsoft.com/office/drawing/2014/main" id="{B9BF6252-6958-B8F9-7C51-469EB6876587}"/>
                </a:ext>
              </a:extLst>
            </p:cNvPr>
            <p:cNvSpPr/>
            <p:nvPr/>
          </p:nvSpPr>
          <p:spPr bwMode="auto">
            <a:xfrm>
              <a:off x="9436762" y="4122733"/>
              <a:ext cx="1031507" cy="553998"/>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32742" rtl="0" eaLnBrk="1" fontAlgn="auto" latinLnBrk="0" hangingPunct="1">
                <a:lnSpc>
                  <a:spcPct val="100000"/>
                </a:lnSpc>
                <a:spcBef>
                  <a:spcPct val="20000"/>
                </a:spcBef>
                <a:spcAft>
                  <a:spcPts val="0"/>
                </a:spcAft>
                <a:buClrTx/>
                <a:buSzPct val="90000"/>
                <a:buFontTx/>
                <a:buNone/>
                <a:tabLst/>
                <a:defRPr/>
              </a:pPr>
              <a:r>
                <a:rPr kumimoji="0" lang="en-US" sz="1200" b="0" i="0" u="none" strike="noStrike" kern="0" cap="none" spc="0" normalizeH="0" baseline="0" noProof="0">
                  <a:ln>
                    <a:noFill/>
                  </a:ln>
                  <a:gradFill>
                    <a:gsLst>
                      <a:gs pos="83000">
                        <a:srgbClr val="000000"/>
                      </a:gs>
                      <a:gs pos="100000">
                        <a:srgbClr val="000000"/>
                      </a:gs>
                    </a:gsLst>
                    <a:lin ang="5400000" scaled="1"/>
                  </a:gradFill>
                  <a:effectLst/>
                  <a:uLnTx/>
                  <a:uFillTx/>
                  <a:latin typeface="Segoe UI Semibold"/>
                  <a:ea typeface="+mn-ea"/>
                  <a:cs typeface="Segoe UI" panose="020B0502040204020203" pitchFamily="34" charset="0"/>
                </a:rPr>
                <a:t>Azure SQL managed instance</a:t>
              </a:r>
            </a:p>
          </p:txBody>
        </p:sp>
      </p:grpSp>
      <p:grpSp>
        <p:nvGrpSpPr>
          <p:cNvPr id="56" name="Group 55">
            <a:extLst>
              <a:ext uri="{FF2B5EF4-FFF2-40B4-BE49-F238E27FC236}">
                <a16:creationId xmlns:a16="http://schemas.microsoft.com/office/drawing/2014/main" id="{B2EA42FB-4A41-9B60-E63D-879B863F8437}"/>
              </a:ext>
            </a:extLst>
          </p:cNvPr>
          <p:cNvGrpSpPr/>
          <p:nvPr/>
        </p:nvGrpSpPr>
        <p:grpSpPr>
          <a:xfrm>
            <a:off x="10667368" y="3098735"/>
            <a:ext cx="1031507" cy="1393330"/>
            <a:chOff x="10667368" y="3098735"/>
            <a:chExt cx="1031507" cy="1393330"/>
          </a:xfrm>
        </p:grpSpPr>
        <p:sp>
          <p:nvSpPr>
            <p:cNvPr id="75" name="Oval 74">
              <a:extLst>
                <a:ext uri="{FF2B5EF4-FFF2-40B4-BE49-F238E27FC236}">
                  <a16:creationId xmlns:a16="http://schemas.microsoft.com/office/drawing/2014/main" id="{E305EDFC-EE3F-5CD2-5FC1-42AC4AB206CC}"/>
                </a:ext>
                <a:ext uri="{C183D7F6-B498-43B3-948B-1728B52AA6E4}">
                  <adec:decorative xmlns:adec="http://schemas.microsoft.com/office/drawing/2017/decorative" val="1"/>
                </a:ext>
              </a:extLst>
            </p:cNvPr>
            <p:cNvSpPr/>
            <p:nvPr/>
          </p:nvSpPr>
          <p:spPr bwMode="auto">
            <a:xfrm>
              <a:off x="10743632" y="3098735"/>
              <a:ext cx="883438" cy="883438"/>
            </a:xfrm>
            <a:prstGeom prst="ellipse">
              <a:avLst/>
            </a:prstGeom>
            <a:solidFill>
              <a:srgbClr val="FFFFFF"/>
            </a:solidFill>
            <a:ln w="10795" cap="flat" cmpd="sng" algn="ctr">
              <a:noFill/>
              <a:prstDash val="solid"/>
            </a:ln>
            <a:effectLst>
              <a:outerShdw blurRad="228600" dir="3600000" algn="tl" rotWithShape="0">
                <a:prstClr val="black">
                  <a:alpha val="30000"/>
                </a:prstClr>
              </a:outerShdw>
            </a:effectLst>
          </p:spPr>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pic>
          <p:nvPicPr>
            <p:cNvPr id="77" name="Graphic 76" descr="Azure SQL Database icon">
              <a:extLst>
                <a:ext uri="{FF2B5EF4-FFF2-40B4-BE49-F238E27FC236}">
                  <a16:creationId xmlns:a16="http://schemas.microsoft.com/office/drawing/2014/main" id="{9E77A07C-6A45-CC64-C2FE-77625C288802}"/>
                </a:ext>
              </a:extLst>
            </p:cNvPr>
            <p:cNvPicPr>
              <a:picLocks noChangeAspect="1"/>
            </p:cNvPicPr>
            <p:nvPr/>
          </p:nvPicPr>
          <p:blipFill>
            <a:blip r:embed="rId12">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a:stretch>
          </p:blipFill>
          <p:spPr>
            <a:xfrm>
              <a:off x="10943550" y="3299589"/>
              <a:ext cx="483602" cy="483602"/>
            </a:xfrm>
            <a:prstGeom prst="rect">
              <a:avLst/>
            </a:prstGeom>
          </p:spPr>
        </p:pic>
        <p:sp>
          <p:nvSpPr>
            <p:cNvPr id="79" name="Rectangle 78">
              <a:extLst>
                <a:ext uri="{FF2B5EF4-FFF2-40B4-BE49-F238E27FC236}">
                  <a16:creationId xmlns:a16="http://schemas.microsoft.com/office/drawing/2014/main" id="{0113A7C1-AE50-9E57-6A16-87A3E98B1E89}"/>
                </a:ext>
              </a:extLst>
            </p:cNvPr>
            <p:cNvSpPr/>
            <p:nvPr/>
          </p:nvSpPr>
          <p:spPr bwMode="auto">
            <a:xfrm>
              <a:off x="10667368" y="4122733"/>
              <a:ext cx="1031507" cy="369332"/>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32742" rtl="0" eaLnBrk="1" fontAlgn="auto" latinLnBrk="0" hangingPunct="1">
                <a:lnSpc>
                  <a:spcPct val="100000"/>
                </a:lnSpc>
                <a:spcBef>
                  <a:spcPct val="20000"/>
                </a:spcBef>
                <a:spcAft>
                  <a:spcPts val="0"/>
                </a:spcAft>
                <a:buClrTx/>
                <a:buSzPct val="90000"/>
                <a:buFontTx/>
                <a:buNone/>
                <a:tabLst/>
                <a:defRPr/>
              </a:pPr>
              <a:r>
                <a:rPr kumimoji="0" lang="en-US" sz="1200" b="0" i="0" u="none" strike="noStrike" kern="0" cap="none" spc="0" normalizeH="0" baseline="0" noProof="0">
                  <a:ln>
                    <a:noFill/>
                  </a:ln>
                  <a:gradFill>
                    <a:gsLst>
                      <a:gs pos="83000">
                        <a:srgbClr val="000000"/>
                      </a:gs>
                      <a:gs pos="100000">
                        <a:srgbClr val="000000"/>
                      </a:gs>
                    </a:gsLst>
                    <a:lin ang="5400000" scaled="1"/>
                  </a:gradFill>
                  <a:effectLst/>
                  <a:uLnTx/>
                  <a:uFillTx/>
                  <a:latin typeface="Segoe UI Semibold"/>
                  <a:ea typeface="+mn-ea"/>
                  <a:cs typeface="Segoe UI" panose="020B0502040204020203" pitchFamily="34" charset="0"/>
                </a:rPr>
                <a:t>Azure SQL database</a:t>
              </a:r>
            </a:p>
          </p:txBody>
        </p:sp>
      </p:grpSp>
      <p:grpSp>
        <p:nvGrpSpPr>
          <p:cNvPr id="44" name="Group 43">
            <a:extLst>
              <a:ext uri="{FF2B5EF4-FFF2-40B4-BE49-F238E27FC236}">
                <a16:creationId xmlns:a16="http://schemas.microsoft.com/office/drawing/2014/main" id="{3B96FF86-A2BF-D2C9-A373-A4B17A7D3588}"/>
              </a:ext>
            </a:extLst>
          </p:cNvPr>
          <p:cNvGrpSpPr/>
          <p:nvPr/>
        </p:nvGrpSpPr>
        <p:grpSpPr>
          <a:xfrm>
            <a:off x="3061823" y="3098735"/>
            <a:ext cx="2408530" cy="1393330"/>
            <a:chOff x="3061823" y="3098735"/>
            <a:chExt cx="2408530" cy="1393330"/>
          </a:xfrm>
        </p:grpSpPr>
        <p:sp>
          <p:nvSpPr>
            <p:cNvPr id="81" name="Rectangle: Rounded Corners 80">
              <a:extLst>
                <a:ext uri="{FF2B5EF4-FFF2-40B4-BE49-F238E27FC236}">
                  <a16:creationId xmlns:a16="http://schemas.microsoft.com/office/drawing/2014/main" id="{FAA26E17-E990-6049-A412-F840DBE83B7A}"/>
                </a:ext>
                <a:ext uri="{C183D7F6-B498-43B3-948B-1728B52AA6E4}">
                  <adec:decorative xmlns:adec="http://schemas.microsoft.com/office/drawing/2017/decorative" val="1"/>
                </a:ext>
              </a:extLst>
            </p:cNvPr>
            <p:cNvSpPr/>
            <p:nvPr/>
          </p:nvSpPr>
          <p:spPr bwMode="auto">
            <a:xfrm>
              <a:off x="3061823" y="3098735"/>
              <a:ext cx="2408530" cy="883438"/>
            </a:xfrm>
            <a:prstGeom prst="roundRect">
              <a:avLst>
                <a:gd name="adj" fmla="val 50000"/>
              </a:avLst>
            </a:prstGeom>
            <a:solidFill>
              <a:srgbClr val="FFFFFF"/>
            </a:solidFill>
            <a:ln w="10795" cap="flat" cmpd="sng" algn="ctr">
              <a:noFill/>
              <a:prstDash val="solid"/>
            </a:ln>
            <a:effectLst>
              <a:outerShdw blurRad="228600" dir="3600000" algn="tl" rotWithShape="0">
                <a:prstClr val="black">
                  <a:alpha val="30000"/>
                </a:prstClr>
              </a:outerShdw>
            </a:effectLst>
          </p:spPr>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pic>
          <p:nvPicPr>
            <p:cNvPr id="83" name="Picture 82">
              <a:extLst>
                <a:ext uri="{FF2B5EF4-FFF2-40B4-BE49-F238E27FC236}">
                  <a16:creationId xmlns:a16="http://schemas.microsoft.com/office/drawing/2014/main" id="{2F981B5A-ADA8-49ED-9A55-007B8C3EBA01}"/>
                </a:ext>
                <a:ext uri="{C183D7F6-B498-43B3-948B-1728B52AA6E4}">
                  <adec:decorative xmlns:adec="http://schemas.microsoft.com/office/drawing/2017/decorative" val="1"/>
                </a:ext>
              </a:extLst>
            </p:cNvPr>
            <p:cNvPicPr>
              <a:picLocks noChangeAspect="1"/>
            </p:cNvPicPr>
            <p:nvPr/>
          </p:nvPicPr>
          <p:blipFill>
            <a:blip r:embed="rId14" cstate="print">
              <a:duotone>
                <a:srgbClr val="0078D7">
                  <a:shade val="45000"/>
                  <a:satMod val="135000"/>
                </a:srgbClr>
                <a:prstClr val="white"/>
              </a:duotone>
              <a:lum bright="14000" contrast="20000"/>
              <a:extLst>
                <a:ext uri="{28A0092B-C50C-407E-A947-70E740481C1C}">
                  <a14:useLocalDpi xmlns:a14="http://schemas.microsoft.com/office/drawing/2010/main" val="0"/>
                </a:ext>
              </a:extLst>
            </a:blip>
            <a:stretch>
              <a:fillRect/>
            </a:stretch>
          </p:blipFill>
          <p:spPr>
            <a:xfrm>
              <a:off x="3345635" y="3299075"/>
              <a:ext cx="407091" cy="484632"/>
            </a:xfrm>
            <a:prstGeom prst="rect">
              <a:avLst/>
            </a:prstGeom>
          </p:spPr>
        </p:pic>
        <p:sp>
          <p:nvSpPr>
            <p:cNvPr id="85" name="Freeform 20">
              <a:extLst>
                <a:ext uri="{FF2B5EF4-FFF2-40B4-BE49-F238E27FC236}">
                  <a16:creationId xmlns:a16="http://schemas.microsoft.com/office/drawing/2014/main" id="{DB9B3C05-D476-6ECC-401D-3F8535C58285}"/>
                </a:ext>
                <a:ext uri="{C183D7F6-B498-43B3-948B-1728B52AA6E4}">
                  <adec:decorative xmlns:adec="http://schemas.microsoft.com/office/drawing/2017/decorative" val="1"/>
                </a:ext>
              </a:extLst>
            </p:cNvPr>
            <p:cNvSpPr>
              <a:spLocks noChangeAspect="1"/>
            </p:cNvSpPr>
            <p:nvPr/>
          </p:nvSpPr>
          <p:spPr>
            <a:xfrm>
              <a:off x="3982265" y="3412774"/>
              <a:ext cx="493776" cy="257234"/>
            </a:xfrm>
            <a:custGeom>
              <a:avLst/>
              <a:gdLst>
                <a:gd name="connsiteX0" fmla="*/ 0 w 1148892"/>
                <a:gd name="connsiteY0" fmla="*/ 0 h 835558"/>
                <a:gd name="connsiteX1" fmla="*/ 0 w 1148892"/>
                <a:gd name="connsiteY1" fmla="*/ 626669 h 835558"/>
                <a:gd name="connsiteX2" fmla="*/ 1148892 w 1148892"/>
                <a:gd name="connsiteY2" fmla="*/ 874725 h 835558"/>
                <a:gd name="connsiteX3" fmla="*/ 1148892 w 1148892"/>
                <a:gd name="connsiteY3" fmla="*/ 417779 h 835558"/>
                <a:gd name="connsiteX4" fmla="*/ 0 w 1148892"/>
                <a:gd name="connsiteY4" fmla="*/ 0 h 835558"/>
                <a:gd name="connsiteX5" fmla="*/ 1044448 w 1148892"/>
                <a:gd name="connsiteY5" fmla="*/ 522224 h 835558"/>
                <a:gd name="connsiteX6" fmla="*/ 1044448 w 1148892"/>
                <a:gd name="connsiteY6" fmla="*/ 783336 h 835558"/>
                <a:gd name="connsiteX7" fmla="*/ 968464 w 1148892"/>
                <a:gd name="connsiteY7" fmla="*/ 762395 h 835558"/>
                <a:gd name="connsiteX8" fmla="*/ 968464 w 1148892"/>
                <a:gd name="connsiteY8" fmla="*/ 490838 h 835558"/>
                <a:gd name="connsiteX9" fmla="*/ 835558 w 1148892"/>
                <a:gd name="connsiteY9" fmla="*/ 449113 h 835558"/>
                <a:gd name="connsiteX10" fmla="*/ 835558 w 1148892"/>
                <a:gd name="connsiteY10" fmla="*/ 731113 h 835558"/>
                <a:gd name="connsiteX11" fmla="*/ 759574 w 1148892"/>
                <a:gd name="connsiteY11" fmla="*/ 710172 h 835558"/>
                <a:gd name="connsiteX12" fmla="*/ 759574 w 1148892"/>
                <a:gd name="connsiteY12" fmla="*/ 417727 h 835558"/>
                <a:gd name="connsiteX13" fmla="*/ 626669 w 1148892"/>
                <a:gd name="connsiteY13" fmla="*/ 376001 h 835558"/>
                <a:gd name="connsiteX14" fmla="*/ 626669 w 1148892"/>
                <a:gd name="connsiteY14" fmla="*/ 678891 h 835558"/>
                <a:gd name="connsiteX15" fmla="*/ 550685 w 1148892"/>
                <a:gd name="connsiteY15" fmla="*/ 657950 h 835558"/>
                <a:gd name="connsiteX16" fmla="*/ 550685 w 1148892"/>
                <a:gd name="connsiteY16" fmla="*/ 344616 h 835558"/>
                <a:gd name="connsiteX17" fmla="*/ 417779 w 1148892"/>
                <a:gd name="connsiteY17" fmla="*/ 302890 h 835558"/>
                <a:gd name="connsiteX18" fmla="*/ 417779 w 1148892"/>
                <a:gd name="connsiteY18" fmla="*/ 626669 h 835558"/>
                <a:gd name="connsiteX19" fmla="*/ 341795 w 1148892"/>
                <a:gd name="connsiteY19" fmla="*/ 605727 h 835558"/>
                <a:gd name="connsiteX20" fmla="*/ 341795 w 1148892"/>
                <a:gd name="connsiteY20" fmla="*/ 271504 h 835558"/>
                <a:gd name="connsiteX21" fmla="*/ 195625 w 1148892"/>
                <a:gd name="connsiteY21" fmla="*/ 224870 h 835558"/>
                <a:gd name="connsiteX22" fmla="*/ 195886 w 1148892"/>
                <a:gd name="connsiteY22" fmla="*/ 571470 h 835558"/>
                <a:gd name="connsiteX23" fmla="*/ 104445 w 1148892"/>
                <a:gd name="connsiteY23" fmla="*/ 548335 h 835558"/>
                <a:gd name="connsiteX24" fmla="*/ 104445 w 1148892"/>
                <a:gd name="connsiteY24" fmla="*/ 193223 h 835558"/>
                <a:gd name="connsiteX25" fmla="*/ 104445 w 1148892"/>
                <a:gd name="connsiteY25" fmla="*/ 141000 h 835558"/>
                <a:gd name="connsiteX26" fmla="*/ 313334 w 1148892"/>
                <a:gd name="connsiteY26" fmla="*/ 214112 h 835558"/>
                <a:gd name="connsiteX27" fmla="*/ 313334 w 1148892"/>
                <a:gd name="connsiteY27" fmla="*/ 214112 h 835558"/>
                <a:gd name="connsiteX28" fmla="*/ 417779 w 1148892"/>
                <a:gd name="connsiteY28" fmla="*/ 250667 h 835558"/>
                <a:gd name="connsiteX29" fmla="*/ 522224 w 1148892"/>
                <a:gd name="connsiteY29" fmla="*/ 287223 h 835558"/>
                <a:gd name="connsiteX30" fmla="*/ 574446 w 1148892"/>
                <a:gd name="connsiteY30" fmla="*/ 305501 h 835558"/>
                <a:gd name="connsiteX31" fmla="*/ 775868 w 1148892"/>
                <a:gd name="connsiteY31" fmla="*/ 376001 h 835558"/>
                <a:gd name="connsiteX32" fmla="*/ 835558 w 1148892"/>
                <a:gd name="connsiteY32" fmla="*/ 396890 h 835558"/>
                <a:gd name="connsiteX33" fmla="*/ 940003 w 1148892"/>
                <a:gd name="connsiteY33" fmla="*/ 433446 h 835558"/>
                <a:gd name="connsiteX34" fmla="*/ 1044448 w 1148892"/>
                <a:gd name="connsiteY34" fmla="*/ 470001 h 835558"/>
                <a:gd name="connsiteX35" fmla="*/ 1044448 w 1148892"/>
                <a:gd name="connsiteY35" fmla="*/ 522224 h 835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48892" h="835558">
                  <a:moveTo>
                    <a:pt x="0" y="0"/>
                  </a:moveTo>
                  <a:lnTo>
                    <a:pt x="0" y="626669"/>
                  </a:lnTo>
                  <a:lnTo>
                    <a:pt x="1148892" y="874725"/>
                  </a:lnTo>
                  <a:lnTo>
                    <a:pt x="1148892" y="417779"/>
                  </a:lnTo>
                  <a:lnTo>
                    <a:pt x="0" y="0"/>
                  </a:lnTo>
                  <a:close/>
                  <a:moveTo>
                    <a:pt x="1044448" y="522224"/>
                  </a:moveTo>
                  <a:lnTo>
                    <a:pt x="1044448" y="783336"/>
                  </a:lnTo>
                  <a:lnTo>
                    <a:pt x="968464" y="762395"/>
                  </a:lnTo>
                  <a:lnTo>
                    <a:pt x="968464" y="490838"/>
                  </a:lnTo>
                  <a:lnTo>
                    <a:pt x="835558" y="449113"/>
                  </a:lnTo>
                  <a:lnTo>
                    <a:pt x="835558" y="731113"/>
                  </a:lnTo>
                  <a:lnTo>
                    <a:pt x="759574" y="710172"/>
                  </a:lnTo>
                  <a:lnTo>
                    <a:pt x="759574" y="417727"/>
                  </a:lnTo>
                  <a:lnTo>
                    <a:pt x="626669" y="376001"/>
                  </a:lnTo>
                  <a:lnTo>
                    <a:pt x="626669" y="678891"/>
                  </a:lnTo>
                  <a:lnTo>
                    <a:pt x="550685" y="657950"/>
                  </a:lnTo>
                  <a:lnTo>
                    <a:pt x="550685" y="344616"/>
                  </a:lnTo>
                  <a:lnTo>
                    <a:pt x="417779" y="302890"/>
                  </a:lnTo>
                  <a:lnTo>
                    <a:pt x="417779" y="626669"/>
                  </a:lnTo>
                  <a:lnTo>
                    <a:pt x="341795" y="605727"/>
                  </a:lnTo>
                  <a:lnTo>
                    <a:pt x="341795" y="271504"/>
                  </a:lnTo>
                  <a:lnTo>
                    <a:pt x="195625" y="224870"/>
                  </a:lnTo>
                  <a:lnTo>
                    <a:pt x="195886" y="571470"/>
                  </a:lnTo>
                  <a:lnTo>
                    <a:pt x="104445" y="548335"/>
                  </a:lnTo>
                  <a:lnTo>
                    <a:pt x="104445" y="193223"/>
                  </a:lnTo>
                  <a:lnTo>
                    <a:pt x="104445" y="141000"/>
                  </a:lnTo>
                  <a:lnTo>
                    <a:pt x="313334" y="214112"/>
                  </a:lnTo>
                  <a:lnTo>
                    <a:pt x="313334" y="214112"/>
                  </a:lnTo>
                  <a:lnTo>
                    <a:pt x="417779" y="250667"/>
                  </a:lnTo>
                  <a:lnTo>
                    <a:pt x="522224" y="287223"/>
                  </a:lnTo>
                  <a:lnTo>
                    <a:pt x="574446" y="305501"/>
                  </a:lnTo>
                  <a:lnTo>
                    <a:pt x="775868" y="376001"/>
                  </a:lnTo>
                  <a:lnTo>
                    <a:pt x="835558" y="396890"/>
                  </a:lnTo>
                  <a:lnTo>
                    <a:pt x="940003" y="433446"/>
                  </a:lnTo>
                  <a:lnTo>
                    <a:pt x="1044448" y="470001"/>
                  </a:lnTo>
                  <a:lnTo>
                    <a:pt x="1044448" y="522224"/>
                  </a:lnTo>
                  <a:close/>
                </a:path>
              </a:pathLst>
            </a:custGeom>
            <a:solidFill>
              <a:schemeClr val="accent1"/>
            </a:solidFill>
            <a:ln w="5219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pic>
          <p:nvPicPr>
            <p:cNvPr id="87" name="Picture 86" descr="A picture containing text&#10;&#10;Description automatically generated">
              <a:extLst>
                <a:ext uri="{FF2B5EF4-FFF2-40B4-BE49-F238E27FC236}">
                  <a16:creationId xmlns:a16="http://schemas.microsoft.com/office/drawing/2014/main" id="{4A5997B3-4419-1C3D-F092-63EE743D658F}"/>
                </a:ext>
                <a:ext uri="{C183D7F6-B498-43B3-948B-1728B52AA6E4}">
                  <adec:decorative xmlns:adec="http://schemas.microsoft.com/office/drawing/2017/decorative" val="0"/>
                </a:ext>
              </a:extLst>
            </p:cNvPr>
            <p:cNvPicPr>
              <a:picLocks noChangeAspect="1"/>
            </p:cNvPicPr>
            <p:nvPr/>
          </p:nvPicPr>
          <p:blipFill rotWithShape="1">
            <a:blip r:embed="rId15">
              <a:extLst>
                <a:ext uri="{28A0092B-C50C-407E-A947-70E740481C1C}">
                  <a14:useLocalDpi xmlns:a14="http://schemas.microsoft.com/office/drawing/2010/main" val="0"/>
                </a:ext>
              </a:extLst>
            </a:blip>
            <a:srcRect b="21118"/>
            <a:stretch/>
          </p:blipFill>
          <p:spPr>
            <a:xfrm>
              <a:off x="4552744" y="3299075"/>
              <a:ext cx="827607" cy="484632"/>
            </a:xfrm>
            <a:prstGeom prst="rect">
              <a:avLst/>
            </a:prstGeom>
          </p:spPr>
        </p:pic>
        <p:sp>
          <p:nvSpPr>
            <p:cNvPr id="89" name="TextBox 88">
              <a:extLst>
                <a:ext uri="{FF2B5EF4-FFF2-40B4-BE49-F238E27FC236}">
                  <a16:creationId xmlns:a16="http://schemas.microsoft.com/office/drawing/2014/main" id="{DE6251FA-EA5E-BA1B-5661-A42920174296}"/>
                </a:ext>
              </a:extLst>
            </p:cNvPr>
            <p:cNvSpPr txBox="1"/>
            <p:nvPr/>
          </p:nvSpPr>
          <p:spPr>
            <a:xfrm>
              <a:off x="3334790" y="4122733"/>
              <a:ext cx="1862596" cy="369332"/>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defPPr>
                <a:defRPr lang="en-US"/>
              </a:defPPr>
              <a:lvl1pPr marR="0" lvl="0" indent="0" algn="ctr" defTabSz="932742" fontAlgn="auto">
                <a:lnSpc>
                  <a:spcPct val="100000"/>
                </a:lnSpc>
                <a:spcBef>
                  <a:spcPct val="20000"/>
                </a:spcBef>
                <a:spcAft>
                  <a:spcPts val="0"/>
                </a:spcAft>
                <a:buClrTx/>
                <a:buSzPct val="90000"/>
                <a:buFontTx/>
                <a:buNone/>
                <a:tabLst/>
                <a:defRPr kumimoji="0" sz="1200" b="0" i="0" u="none" strike="noStrike" kern="0" cap="none" spc="0" normalizeH="0" baseline="0">
                  <a:ln>
                    <a:noFill/>
                  </a:ln>
                  <a:gradFill>
                    <a:gsLst>
                      <a:gs pos="83000">
                        <a:schemeClr val="tx1"/>
                      </a:gs>
                      <a:gs pos="100000">
                        <a:schemeClr val="tx1"/>
                      </a:gs>
                    </a:gsLst>
                    <a:lin ang="5400000" scaled="1"/>
                  </a:gradFill>
                  <a:effectLst/>
                  <a:uLnTx/>
                  <a:uFillTx/>
                  <a:latin typeface="Segoe UI Semibold"/>
                  <a:cs typeface="Segoe UI" panose="020B0502040204020203" pitchFamily="34" charset="0"/>
                </a:defRPr>
              </a:lvl1pPr>
            </a:lstStyle>
            <a:p>
              <a:pPr marL="0" marR="0" lvl="0" indent="0" algn="ctr" defTabSz="932742" rtl="0" eaLnBrk="1" fontAlgn="auto" latinLnBrk="0" hangingPunct="1">
                <a:lnSpc>
                  <a:spcPct val="100000"/>
                </a:lnSpc>
                <a:spcBef>
                  <a:spcPct val="20000"/>
                </a:spcBef>
                <a:spcAft>
                  <a:spcPts val="0"/>
                </a:spcAft>
                <a:buClrTx/>
                <a:buSzPct val="90000"/>
                <a:buFontTx/>
                <a:buNone/>
                <a:tabLst/>
                <a:defRPr/>
              </a:pPr>
              <a:r>
                <a:rPr kumimoji="0" lang="en-US" sz="1200" b="0" i="0" u="none" strike="noStrike" kern="0" cap="none" spc="0" normalizeH="0" baseline="0" noProof="0">
                  <a:ln>
                    <a:noFill/>
                  </a:ln>
                  <a:gradFill>
                    <a:gsLst>
                      <a:gs pos="83000">
                        <a:srgbClr val="000000"/>
                      </a:gs>
                      <a:gs pos="100000">
                        <a:srgbClr val="000000"/>
                      </a:gs>
                    </a:gsLst>
                    <a:lin ang="5400000" scaled="1"/>
                  </a:gradFill>
                  <a:effectLst/>
                  <a:uLnTx/>
                  <a:uFillTx/>
                  <a:latin typeface="Segoe UI Semibold"/>
                  <a:ea typeface="+mn-ea"/>
                  <a:cs typeface="Segoe UI" panose="020B0502040204020203" pitchFamily="34" charset="0"/>
                </a:rPr>
                <a:t>SQL on Linux,</a:t>
              </a:r>
              <a:br>
                <a:rPr kumimoji="0" lang="en-US" sz="1200" b="0" i="0" u="none" strike="noStrike" kern="0" cap="none" spc="0" normalizeH="0" baseline="0" noProof="0">
                  <a:ln>
                    <a:noFill/>
                  </a:ln>
                  <a:gradFill>
                    <a:gsLst>
                      <a:gs pos="83000">
                        <a:srgbClr val="000000"/>
                      </a:gs>
                      <a:gs pos="100000">
                        <a:srgbClr val="000000"/>
                      </a:gs>
                    </a:gsLst>
                    <a:lin ang="5400000" scaled="1"/>
                  </a:gradFill>
                  <a:effectLst/>
                  <a:uLnTx/>
                  <a:uFillTx/>
                  <a:latin typeface="Segoe UI Semibold"/>
                  <a:ea typeface="+mn-ea"/>
                  <a:cs typeface="Segoe UI" panose="020B0502040204020203" pitchFamily="34" charset="0"/>
                </a:rPr>
              </a:br>
              <a:r>
                <a:rPr kumimoji="0" lang="en-US" sz="1200" b="0" i="0" u="none" strike="noStrike" kern="0" cap="none" spc="0" normalizeH="0" baseline="0" noProof="0">
                  <a:ln>
                    <a:noFill/>
                  </a:ln>
                  <a:gradFill>
                    <a:gsLst>
                      <a:gs pos="83000">
                        <a:srgbClr val="000000"/>
                      </a:gs>
                      <a:gs pos="100000">
                        <a:srgbClr val="000000"/>
                      </a:gs>
                    </a:gsLst>
                    <a:lin ang="5400000" scaled="1"/>
                  </a:gradFill>
                  <a:effectLst/>
                  <a:uLnTx/>
                  <a:uFillTx/>
                  <a:latin typeface="Segoe UI Semibold"/>
                  <a:ea typeface="+mn-ea"/>
                  <a:cs typeface="Segoe UI" panose="020B0502040204020203" pitchFamily="34" charset="0"/>
                </a:rPr>
                <a:t>containers, k8s</a:t>
              </a:r>
              <a:endParaRPr kumimoji="0" lang="en-AU" sz="1200" b="0" i="0" u="none" strike="noStrike" kern="0" cap="none" spc="0" normalizeH="0" baseline="0" noProof="0">
                <a:ln>
                  <a:noFill/>
                </a:ln>
                <a:gradFill>
                  <a:gsLst>
                    <a:gs pos="83000">
                      <a:srgbClr val="000000"/>
                    </a:gs>
                    <a:gs pos="100000">
                      <a:srgbClr val="000000"/>
                    </a:gs>
                  </a:gsLst>
                  <a:lin ang="5400000" scaled="1"/>
                </a:gradFill>
                <a:effectLst/>
                <a:uLnTx/>
                <a:uFillTx/>
                <a:latin typeface="Segoe UI Semibold"/>
                <a:ea typeface="+mn-ea"/>
                <a:cs typeface="Segoe UI" panose="020B0502040204020203" pitchFamily="34" charset="0"/>
              </a:endParaRPr>
            </a:p>
          </p:txBody>
        </p:sp>
      </p:grpSp>
      <p:sp>
        <p:nvSpPr>
          <p:cNvPr id="91" name="Right Bracket 90">
            <a:extLst>
              <a:ext uri="{FF2B5EF4-FFF2-40B4-BE49-F238E27FC236}">
                <a16:creationId xmlns:a16="http://schemas.microsoft.com/office/drawing/2014/main" id="{137E018B-672D-E79C-33B1-0CEEE684324A}"/>
              </a:ext>
              <a:ext uri="{C183D7F6-B498-43B3-948B-1728B52AA6E4}">
                <adec:decorative xmlns:adec="http://schemas.microsoft.com/office/drawing/2017/decorative" val="1"/>
              </a:ext>
            </a:extLst>
          </p:cNvPr>
          <p:cNvSpPr/>
          <p:nvPr/>
        </p:nvSpPr>
        <p:spPr>
          <a:xfrm rot="5400000" flipV="1">
            <a:off x="5977476" y="-182986"/>
            <a:ext cx="265553" cy="10135974"/>
          </a:xfrm>
          <a:prstGeom prst="rightBracket">
            <a:avLst>
              <a:gd name="adj" fmla="val 0"/>
            </a:avLst>
          </a:prstGeom>
          <a:ln w="19050">
            <a:solidFill>
              <a:schemeClr val="accent6"/>
            </a:solidFill>
            <a:headEnd type="none" w="lg" len="sm"/>
            <a:tailEnd type="none" w="lg"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latin typeface="Segoe UI"/>
            </a:endParaRPr>
          </a:p>
        </p:txBody>
      </p:sp>
      <p:grpSp>
        <p:nvGrpSpPr>
          <p:cNvPr id="104" name="check 1" descr="check, approve">
            <a:extLst>
              <a:ext uri="{FF2B5EF4-FFF2-40B4-BE49-F238E27FC236}">
                <a16:creationId xmlns:a16="http://schemas.microsoft.com/office/drawing/2014/main" id="{884C7D0D-FFC8-B4D9-8FE1-F93DC7998C21}"/>
              </a:ext>
            </a:extLst>
          </p:cNvPr>
          <p:cNvGrpSpPr>
            <a:grpSpLocks noChangeAspect="1"/>
          </p:cNvGrpSpPr>
          <p:nvPr/>
        </p:nvGrpSpPr>
        <p:grpSpPr bwMode="auto">
          <a:xfrm>
            <a:off x="2511742" y="5242845"/>
            <a:ext cx="439706" cy="438182"/>
            <a:chOff x="4560" y="2506"/>
            <a:chExt cx="289" cy="288"/>
          </a:xfrm>
        </p:grpSpPr>
        <p:sp>
          <p:nvSpPr>
            <p:cNvPr id="93" name="AutoShape 151">
              <a:extLst>
                <a:ext uri="{FF2B5EF4-FFF2-40B4-BE49-F238E27FC236}">
                  <a16:creationId xmlns:a16="http://schemas.microsoft.com/office/drawing/2014/main" id="{0AF3B8AC-5CA8-6D90-D03D-E1C61F52EA20}"/>
                </a:ext>
              </a:extLst>
            </p:cNvPr>
            <p:cNvSpPr>
              <a:spLocks noChangeAspect="1" noChangeArrowheads="1" noTextEdit="1"/>
            </p:cNvSpPr>
            <p:nvPr/>
          </p:nvSpPr>
          <p:spPr bwMode="auto">
            <a:xfrm>
              <a:off x="4560" y="2506"/>
              <a:ext cx="289"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4" name="Oval 153">
              <a:extLst>
                <a:ext uri="{FF2B5EF4-FFF2-40B4-BE49-F238E27FC236}">
                  <a16:creationId xmlns:a16="http://schemas.microsoft.com/office/drawing/2014/main" id="{6EE6B7E4-9D95-BC2F-58B0-3558ECEB72DA}"/>
                </a:ext>
              </a:extLst>
            </p:cNvPr>
            <p:cNvSpPr>
              <a:spLocks noChangeArrowheads="1"/>
            </p:cNvSpPr>
            <p:nvPr/>
          </p:nvSpPr>
          <p:spPr bwMode="auto">
            <a:xfrm>
              <a:off x="4613" y="2557"/>
              <a:ext cx="185" cy="185"/>
            </a:xfrm>
            <a:prstGeom prst="ellipse">
              <a:avLst/>
            </a:pr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5" name="Freeform 154">
              <a:extLst>
                <a:ext uri="{FF2B5EF4-FFF2-40B4-BE49-F238E27FC236}">
                  <a16:creationId xmlns:a16="http://schemas.microsoft.com/office/drawing/2014/main" id="{13118FFA-3BF2-D896-DCE0-4C488677CB04}"/>
                </a:ext>
              </a:extLst>
            </p:cNvPr>
            <p:cNvSpPr>
              <a:spLocks/>
            </p:cNvSpPr>
            <p:nvPr/>
          </p:nvSpPr>
          <p:spPr bwMode="auto">
            <a:xfrm>
              <a:off x="4647" y="2605"/>
              <a:ext cx="110" cy="90"/>
            </a:xfrm>
            <a:custGeom>
              <a:avLst/>
              <a:gdLst>
                <a:gd name="T0" fmla="*/ 110 w 110"/>
                <a:gd name="T1" fmla="*/ 12 h 90"/>
                <a:gd name="T2" fmla="*/ 98 w 110"/>
                <a:gd name="T3" fmla="*/ 0 h 90"/>
                <a:gd name="T4" fmla="*/ 33 w 110"/>
                <a:gd name="T5" fmla="*/ 65 h 90"/>
                <a:gd name="T6" fmla="*/ 14 w 110"/>
                <a:gd name="T7" fmla="*/ 45 h 90"/>
                <a:gd name="T8" fmla="*/ 0 w 110"/>
                <a:gd name="T9" fmla="*/ 57 h 90"/>
                <a:gd name="T10" fmla="*/ 33 w 110"/>
                <a:gd name="T11" fmla="*/ 90 h 90"/>
                <a:gd name="T12" fmla="*/ 110 w 110"/>
                <a:gd name="T13" fmla="*/ 12 h 90"/>
              </a:gdLst>
              <a:ahLst/>
              <a:cxnLst>
                <a:cxn ang="0">
                  <a:pos x="T0" y="T1"/>
                </a:cxn>
                <a:cxn ang="0">
                  <a:pos x="T2" y="T3"/>
                </a:cxn>
                <a:cxn ang="0">
                  <a:pos x="T4" y="T5"/>
                </a:cxn>
                <a:cxn ang="0">
                  <a:pos x="T6" y="T7"/>
                </a:cxn>
                <a:cxn ang="0">
                  <a:pos x="T8" y="T9"/>
                </a:cxn>
                <a:cxn ang="0">
                  <a:pos x="T10" y="T11"/>
                </a:cxn>
                <a:cxn ang="0">
                  <a:pos x="T12" y="T13"/>
                </a:cxn>
              </a:cxnLst>
              <a:rect l="0" t="0" r="r" b="b"/>
              <a:pathLst>
                <a:path w="110" h="90">
                  <a:moveTo>
                    <a:pt x="110" y="12"/>
                  </a:moveTo>
                  <a:lnTo>
                    <a:pt x="98" y="0"/>
                  </a:lnTo>
                  <a:lnTo>
                    <a:pt x="33" y="65"/>
                  </a:lnTo>
                  <a:lnTo>
                    <a:pt x="14" y="45"/>
                  </a:lnTo>
                  <a:lnTo>
                    <a:pt x="0" y="57"/>
                  </a:lnTo>
                  <a:lnTo>
                    <a:pt x="33" y="90"/>
                  </a:lnTo>
                  <a:lnTo>
                    <a:pt x="110" y="12"/>
                  </a:ln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6" name="Freeform 155">
              <a:extLst>
                <a:ext uri="{FF2B5EF4-FFF2-40B4-BE49-F238E27FC236}">
                  <a16:creationId xmlns:a16="http://schemas.microsoft.com/office/drawing/2014/main" id="{C7257D5C-87DA-32CF-C501-49E4F4B26E31}"/>
                </a:ext>
              </a:extLst>
            </p:cNvPr>
            <p:cNvSpPr>
              <a:spLocks/>
            </p:cNvSpPr>
            <p:nvPr/>
          </p:nvSpPr>
          <p:spPr bwMode="auto">
            <a:xfrm>
              <a:off x="4790" y="2658"/>
              <a:ext cx="59" cy="88"/>
            </a:xfrm>
            <a:custGeom>
              <a:avLst/>
              <a:gdLst>
                <a:gd name="T0" fmla="*/ 14 w 39"/>
                <a:gd name="T1" fmla="*/ 59 h 59"/>
                <a:gd name="T2" fmla="*/ 39 w 39"/>
                <a:gd name="T3" fmla="*/ 0 h 59"/>
                <a:gd name="T4" fmla="*/ 19 w 39"/>
                <a:gd name="T5" fmla="*/ 0 h 59"/>
                <a:gd name="T6" fmla="*/ 0 w 39"/>
                <a:gd name="T7" fmla="*/ 45 h 59"/>
                <a:gd name="T8" fmla="*/ 14 w 39"/>
                <a:gd name="T9" fmla="*/ 59 h 59"/>
              </a:gdLst>
              <a:ahLst/>
              <a:cxnLst>
                <a:cxn ang="0">
                  <a:pos x="T0" y="T1"/>
                </a:cxn>
                <a:cxn ang="0">
                  <a:pos x="T2" y="T3"/>
                </a:cxn>
                <a:cxn ang="0">
                  <a:pos x="T4" y="T5"/>
                </a:cxn>
                <a:cxn ang="0">
                  <a:pos x="T6" y="T7"/>
                </a:cxn>
                <a:cxn ang="0">
                  <a:pos x="T8" y="T9"/>
                </a:cxn>
              </a:cxnLst>
              <a:rect l="0" t="0" r="r" b="b"/>
              <a:pathLst>
                <a:path w="39" h="59">
                  <a:moveTo>
                    <a:pt x="14" y="59"/>
                  </a:moveTo>
                  <a:cubicBezTo>
                    <a:pt x="28" y="43"/>
                    <a:pt x="37" y="23"/>
                    <a:pt x="39" y="0"/>
                  </a:cubicBezTo>
                  <a:cubicBezTo>
                    <a:pt x="19" y="0"/>
                    <a:pt x="19" y="0"/>
                    <a:pt x="19" y="0"/>
                  </a:cubicBezTo>
                  <a:cubicBezTo>
                    <a:pt x="18" y="17"/>
                    <a:pt x="11" y="33"/>
                    <a:pt x="0" y="45"/>
                  </a:cubicBezTo>
                  <a:lnTo>
                    <a:pt x="14" y="59"/>
                  </a:ln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7" name="Freeform 156">
              <a:extLst>
                <a:ext uri="{FF2B5EF4-FFF2-40B4-BE49-F238E27FC236}">
                  <a16:creationId xmlns:a16="http://schemas.microsoft.com/office/drawing/2014/main" id="{01F2E90F-FB15-A7EC-0C4A-EF630B46425A}"/>
                </a:ext>
              </a:extLst>
            </p:cNvPr>
            <p:cNvSpPr>
              <a:spLocks/>
            </p:cNvSpPr>
            <p:nvPr/>
          </p:nvSpPr>
          <p:spPr bwMode="auto">
            <a:xfrm>
              <a:off x="4560" y="2554"/>
              <a:ext cx="59" cy="89"/>
            </a:xfrm>
            <a:custGeom>
              <a:avLst/>
              <a:gdLst>
                <a:gd name="T0" fmla="*/ 25 w 39"/>
                <a:gd name="T1" fmla="*/ 0 h 59"/>
                <a:gd name="T2" fmla="*/ 0 w 39"/>
                <a:gd name="T3" fmla="*/ 59 h 59"/>
                <a:gd name="T4" fmla="*/ 21 w 39"/>
                <a:gd name="T5" fmla="*/ 59 h 59"/>
                <a:gd name="T6" fmla="*/ 39 w 39"/>
                <a:gd name="T7" fmla="*/ 14 h 59"/>
                <a:gd name="T8" fmla="*/ 25 w 39"/>
                <a:gd name="T9" fmla="*/ 0 h 59"/>
              </a:gdLst>
              <a:ahLst/>
              <a:cxnLst>
                <a:cxn ang="0">
                  <a:pos x="T0" y="T1"/>
                </a:cxn>
                <a:cxn ang="0">
                  <a:pos x="T2" y="T3"/>
                </a:cxn>
                <a:cxn ang="0">
                  <a:pos x="T4" y="T5"/>
                </a:cxn>
                <a:cxn ang="0">
                  <a:pos x="T6" y="T7"/>
                </a:cxn>
                <a:cxn ang="0">
                  <a:pos x="T8" y="T9"/>
                </a:cxn>
              </a:cxnLst>
              <a:rect l="0" t="0" r="r" b="b"/>
              <a:pathLst>
                <a:path w="39" h="59">
                  <a:moveTo>
                    <a:pt x="25" y="0"/>
                  </a:moveTo>
                  <a:cubicBezTo>
                    <a:pt x="10" y="16"/>
                    <a:pt x="1" y="36"/>
                    <a:pt x="0" y="59"/>
                  </a:cubicBezTo>
                  <a:cubicBezTo>
                    <a:pt x="21" y="59"/>
                    <a:pt x="21" y="59"/>
                    <a:pt x="21" y="59"/>
                  </a:cubicBezTo>
                  <a:cubicBezTo>
                    <a:pt x="22" y="42"/>
                    <a:pt x="29" y="27"/>
                    <a:pt x="39" y="14"/>
                  </a:cubicBezTo>
                  <a:lnTo>
                    <a:pt x="25" y="0"/>
                  </a:ln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8" name="Freeform 157">
              <a:extLst>
                <a:ext uri="{FF2B5EF4-FFF2-40B4-BE49-F238E27FC236}">
                  <a16:creationId xmlns:a16="http://schemas.microsoft.com/office/drawing/2014/main" id="{9372EF7C-DA43-546F-ED23-B3549F885566}"/>
                </a:ext>
              </a:extLst>
            </p:cNvPr>
            <p:cNvSpPr>
              <a:spLocks/>
            </p:cNvSpPr>
            <p:nvPr/>
          </p:nvSpPr>
          <p:spPr bwMode="auto">
            <a:xfrm>
              <a:off x="4608" y="2736"/>
              <a:ext cx="89" cy="58"/>
            </a:xfrm>
            <a:custGeom>
              <a:avLst/>
              <a:gdLst>
                <a:gd name="T0" fmla="*/ 0 w 59"/>
                <a:gd name="T1" fmla="*/ 15 h 39"/>
                <a:gd name="T2" fmla="*/ 59 w 59"/>
                <a:gd name="T3" fmla="*/ 39 h 39"/>
                <a:gd name="T4" fmla="*/ 59 w 59"/>
                <a:gd name="T5" fmla="*/ 19 h 39"/>
                <a:gd name="T6" fmla="*/ 14 w 59"/>
                <a:gd name="T7" fmla="*/ 0 h 39"/>
                <a:gd name="T8" fmla="*/ 0 w 59"/>
                <a:gd name="T9" fmla="*/ 15 h 39"/>
              </a:gdLst>
              <a:ahLst/>
              <a:cxnLst>
                <a:cxn ang="0">
                  <a:pos x="T0" y="T1"/>
                </a:cxn>
                <a:cxn ang="0">
                  <a:pos x="T2" y="T3"/>
                </a:cxn>
                <a:cxn ang="0">
                  <a:pos x="T4" y="T5"/>
                </a:cxn>
                <a:cxn ang="0">
                  <a:pos x="T6" y="T7"/>
                </a:cxn>
                <a:cxn ang="0">
                  <a:pos x="T8" y="T9"/>
                </a:cxn>
              </a:cxnLst>
              <a:rect l="0" t="0" r="r" b="b"/>
              <a:pathLst>
                <a:path w="59" h="39">
                  <a:moveTo>
                    <a:pt x="0" y="15"/>
                  </a:moveTo>
                  <a:cubicBezTo>
                    <a:pt x="16" y="29"/>
                    <a:pt x="36" y="38"/>
                    <a:pt x="59" y="39"/>
                  </a:cubicBezTo>
                  <a:cubicBezTo>
                    <a:pt x="59" y="19"/>
                    <a:pt x="59" y="19"/>
                    <a:pt x="59" y="19"/>
                  </a:cubicBezTo>
                  <a:cubicBezTo>
                    <a:pt x="42" y="18"/>
                    <a:pt x="26" y="11"/>
                    <a:pt x="14" y="0"/>
                  </a:cubicBezTo>
                  <a:lnTo>
                    <a:pt x="0" y="15"/>
                  </a:ln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9" name="Freeform 158">
              <a:extLst>
                <a:ext uri="{FF2B5EF4-FFF2-40B4-BE49-F238E27FC236}">
                  <a16:creationId xmlns:a16="http://schemas.microsoft.com/office/drawing/2014/main" id="{0D0E416D-FC8C-C17A-C280-C574045C0599}"/>
                </a:ext>
              </a:extLst>
            </p:cNvPr>
            <p:cNvSpPr>
              <a:spLocks/>
            </p:cNvSpPr>
            <p:nvPr/>
          </p:nvSpPr>
          <p:spPr bwMode="auto">
            <a:xfrm>
              <a:off x="4560" y="2658"/>
              <a:ext cx="59" cy="88"/>
            </a:xfrm>
            <a:custGeom>
              <a:avLst/>
              <a:gdLst>
                <a:gd name="T0" fmla="*/ 0 w 39"/>
                <a:gd name="T1" fmla="*/ 0 h 59"/>
                <a:gd name="T2" fmla="*/ 25 w 39"/>
                <a:gd name="T3" fmla="*/ 59 h 59"/>
                <a:gd name="T4" fmla="*/ 39 w 39"/>
                <a:gd name="T5" fmla="*/ 45 h 59"/>
                <a:gd name="T6" fmla="*/ 21 w 39"/>
                <a:gd name="T7" fmla="*/ 0 h 59"/>
                <a:gd name="T8" fmla="*/ 0 w 39"/>
                <a:gd name="T9" fmla="*/ 0 h 59"/>
              </a:gdLst>
              <a:ahLst/>
              <a:cxnLst>
                <a:cxn ang="0">
                  <a:pos x="T0" y="T1"/>
                </a:cxn>
                <a:cxn ang="0">
                  <a:pos x="T2" y="T3"/>
                </a:cxn>
                <a:cxn ang="0">
                  <a:pos x="T4" y="T5"/>
                </a:cxn>
                <a:cxn ang="0">
                  <a:pos x="T6" y="T7"/>
                </a:cxn>
                <a:cxn ang="0">
                  <a:pos x="T8" y="T9"/>
                </a:cxn>
              </a:cxnLst>
              <a:rect l="0" t="0" r="r" b="b"/>
              <a:pathLst>
                <a:path w="39" h="59">
                  <a:moveTo>
                    <a:pt x="0" y="0"/>
                  </a:moveTo>
                  <a:cubicBezTo>
                    <a:pt x="1" y="23"/>
                    <a:pt x="10" y="44"/>
                    <a:pt x="25" y="59"/>
                  </a:cubicBezTo>
                  <a:cubicBezTo>
                    <a:pt x="39" y="45"/>
                    <a:pt x="39" y="45"/>
                    <a:pt x="39" y="45"/>
                  </a:cubicBezTo>
                  <a:cubicBezTo>
                    <a:pt x="28" y="33"/>
                    <a:pt x="22" y="17"/>
                    <a:pt x="21" y="0"/>
                  </a:cubicBezTo>
                  <a:lnTo>
                    <a:pt x="0" y="0"/>
                  </a:ln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0" name="Freeform 159">
              <a:extLst>
                <a:ext uri="{FF2B5EF4-FFF2-40B4-BE49-F238E27FC236}">
                  <a16:creationId xmlns:a16="http://schemas.microsoft.com/office/drawing/2014/main" id="{66DBD3AF-1013-2D15-25D3-7CF46FAB7EEA}"/>
                </a:ext>
              </a:extLst>
            </p:cNvPr>
            <p:cNvSpPr>
              <a:spLocks/>
            </p:cNvSpPr>
            <p:nvPr/>
          </p:nvSpPr>
          <p:spPr bwMode="auto">
            <a:xfrm>
              <a:off x="4790" y="2554"/>
              <a:ext cx="59" cy="89"/>
            </a:xfrm>
            <a:custGeom>
              <a:avLst/>
              <a:gdLst>
                <a:gd name="T0" fmla="*/ 14 w 39"/>
                <a:gd name="T1" fmla="*/ 0 h 59"/>
                <a:gd name="T2" fmla="*/ 0 w 39"/>
                <a:gd name="T3" fmla="*/ 14 h 59"/>
                <a:gd name="T4" fmla="*/ 19 w 39"/>
                <a:gd name="T5" fmla="*/ 59 h 59"/>
                <a:gd name="T6" fmla="*/ 39 w 39"/>
                <a:gd name="T7" fmla="*/ 59 h 59"/>
                <a:gd name="T8" fmla="*/ 14 w 39"/>
                <a:gd name="T9" fmla="*/ 0 h 59"/>
              </a:gdLst>
              <a:ahLst/>
              <a:cxnLst>
                <a:cxn ang="0">
                  <a:pos x="T0" y="T1"/>
                </a:cxn>
                <a:cxn ang="0">
                  <a:pos x="T2" y="T3"/>
                </a:cxn>
                <a:cxn ang="0">
                  <a:pos x="T4" y="T5"/>
                </a:cxn>
                <a:cxn ang="0">
                  <a:pos x="T6" y="T7"/>
                </a:cxn>
                <a:cxn ang="0">
                  <a:pos x="T8" y="T9"/>
                </a:cxn>
              </a:cxnLst>
              <a:rect l="0" t="0" r="r" b="b"/>
              <a:pathLst>
                <a:path w="39" h="59">
                  <a:moveTo>
                    <a:pt x="14" y="0"/>
                  </a:moveTo>
                  <a:cubicBezTo>
                    <a:pt x="0" y="14"/>
                    <a:pt x="0" y="14"/>
                    <a:pt x="0" y="14"/>
                  </a:cubicBezTo>
                  <a:cubicBezTo>
                    <a:pt x="11" y="26"/>
                    <a:pt x="18" y="42"/>
                    <a:pt x="19" y="59"/>
                  </a:cubicBezTo>
                  <a:cubicBezTo>
                    <a:pt x="39" y="59"/>
                    <a:pt x="39" y="59"/>
                    <a:pt x="39" y="59"/>
                  </a:cubicBezTo>
                  <a:cubicBezTo>
                    <a:pt x="37" y="37"/>
                    <a:pt x="28" y="16"/>
                    <a:pt x="14" y="0"/>
                  </a:cubicBez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1" name="Freeform 160">
              <a:extLst>
                <a:ext uri="{FF2B5EF4-FFF2-40B4-BE49-F238E27FC236}">
                  <a16:creationId xmlns:a16="http://schemas.microsoft.com/office/drawing/2014/main" id="{5F267AA4-6D2A-82CC-A772-9109DFA33244}"/>
                </a:ext>
              </a:extLst>
            </p:cNvPr>
            <p:cNvSpPr>
              <a:spLocks/>
            </p:cNvSpPr>
            <p:nvPr/>
          </p:nvSpPr>
          <p:spPr bwMode="auto">
            <a:xfrm>
              <a:off x="4712" y="2736"/>
              <a:ext cx="89" cy="58"/>
            </a:xfrm>
            <a:custGeom>
              <a:avLst/>
              <a:gdLst>
                <a:gd name="T0" fmla="*/ 0 w 59"/>
                <a:gd name="T1" fmla="*/ 39 h 39"/>
                <a:gd name="T2" fmla="*/ 59 w 59"/>
                <a:gd name="T3" fmla="*/ 14 h 39"/>
                <a:gd name="T4" fmla="*/ 45 w 59"/>
                <a:gd name="T5" fmla="*/ 0 h 39"/>
                <a:gd name="T6" fmla="*/ 0 w 59"/>
                <a:gd name="T7" fmla="*/ 19 h 39"/>
                <a:gd name="T8" fmla="*/ 0 w 59"/>
                <a:gd name="T9" fmla="*/ 39 h 39"/>
              </a:gdLst>
              <a:ahLst/>
              <a:cxnLst>
                <a:cxn ang="0">
                  <a:pos x="T0" y="T1"/>
                </a:cxn>
                <a:cxn ang="0">
                  <a:pos x="T2" y="T3"/>
                </a:cxn>
                <a:cxn ang="0">
                  <a:pos x="T4" y="T5"/>
                </a:cxn>
                <a:cxn ang="0">
                  <a:pos x="T6" y="T7"/>
                </a:cxn>
                <a:cxn ang="0">
                  <a:pos x="T8" y="T9"/>
                </a:cxn>
              </a:cxnLst>
              <a:rect l="0" t="0" r="r" b="b"/>
              <a:pathLst>
                <a:path w="59" h="39">
                  <a:moveTo>
                    <a:pt x="0" y="39"/>
                  </a:moveTo>
                  <a:cubicBezTo>
                    <a:pt x="23" y="38"/>
                    <a:pt x="43" y="29"/>
                    <a:pt x="59" y="14"/>
                  </a:cubicBezTo>
                  <a:cubicBezTo>
                    <a:pt x="45" y="0"/>
                    <a:pt x="45" y="0"/>
                    <a:pt x="45" y="0"/>
                  </a:cubicBezTo>
                  <a:cubicBezTo>
                    <a:pt x="33" y="11"/>
                    <a:pt x="17" y="18"/>
                    <a:pt x="0" y="19"/>
                  </a:cubicBezTo>
                  <a:lnTo>
                    <a:pt x="0" y="39"/>
                  </a:ln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2" name="Freeform 161">
              <a:extLst>
                <a:ext uri="{FF2B5EF4-FFF2-40B4-BE49-F238E27FC236}">
                  <a16:creationId xmlns:a16="http://schemas.microsoft.com/office/drawing/2014/main" id="{2B57E33F-81D1-88D0-209C-2D7B1AF8586A}"/>
                </a:ext>
              </a:extLst>
            </p:cNvPr>
            <p:cNvSpPr>
              <a:spLocks/>
            </p:cNvSpPr>
            <p:nvPr/>
          </p:nvSpPr>
          <p:spPr bwMode="auto">
            <a:xfrm>
              <a:off x="4712" y="2508"/>
              <a:ext cx="89" cy="57"/>
            </a:xfrm>
            <a:custGeom>
              <a:avLst/>
              <a:gdLst>
                <a:gd name="T0" fmla="*/ 0 w 59"/>
                <a:gd name="T1" fmla="*/ 0 h 38"/>
                <a:gd name="T2" fmla="*/ 0 w 59"/>
                <a:gd name="T3" fmla="*/ 20 h 38"/>
                <a:gd name="T4" fmla="*/ 45 w 59"/>
                <a:gd name="T5" fmla="*/ 38 h 38"/>
                <a:gd name="T6" fmla="*/ 59 w 59"/>
                <a:gd name="T7" fmla="*/ 24 h 38"/>
                <a:gd name="T8" fmla="*/ 0 w 59"/>
                <a:gd name="T9" fmla="*/ 0 h 38"/>
              </a:gdLst>
              <a:ahLst/>
              <a:cxnLst>
                <a:cxn ang="0">
                  <a:pos x="T0" y="T1"/>
                </a:cxn>
                <a:cxn ang="0">
                  <a:pos x="T2" y="T3"/>
                </a:cxn>
                <a:cxn ang="0">
                  <a:pos x="T4" y="T5"/>
                </a:cxn>
                <a:cxn ang="0">
                  <a:pos x="T6" y="T7"/>
                </a:cxn>
                <a:cxn ang="0">
                  <a:pos x="T8" y="T9"/>
                </a:cxn>
              </a:cxnLst>
              <a:rect l="0" t="0" r="r" b="b"/>
              <a:pathLst>
                <a:path w="59" h="38">
                  <a:moveTo>
                    <a:pt x="0" y="0"/>
                  </a:moveTo>
                  <a:cubicBezTo>
                    <a:pt x="0" y="20"/>
                    <a:pt x="0" y="20"/>
                    <a:pt x="0" y="20"/>
                  </a:cubicBezTo>
                  <a:cubicBezTo>
                    <a:pt x="17" y="21"/>
                    <a:pt x="33" y="28"/>
                    <a:pt x="45" y="38"/>
                  </a:cubicBezTo>
                  <a:cubicBezTo>
                    <a:pt x="59" y="24"/>
                    <a:pt x="59" y="24"/>
                    <a:pt x="59" y="24"/>
                  </a:cubicBezTo>
                  <a:cubicBezTo>
                    <a:pt x="43" y="10"/>
                    <a:pt x="23" y="1"/>
                    <a:pt x="0" y="0"/>
                  </a:cubicBez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3" name="Freeform 162">
              <a:extLst>
                <a:ext uri="{FF2B5EF4-FFF2-40B4-BE49-F238E27FC236}">
                  <a16:creationId xmlns:a16="http://schemas.microsoft.com/office/drawing/2014/main" id="{014201AE-EC6D-EB28-6A36-041D999EE357}"/>
                </a:ext>
              </a:extLst>
            </p:cNvPr>
            <p:cNvSpPr>
              <a:spLocks/>
            </p:cNvSpPr>
            <p:nvPr/>
          </p:nvSpPr>
          <p:spPr bwMode="auto">
            <a:xfrm>
              <a:off x="4608" y="2508"/>
              <a:ext cx="89" cy="57"/>
            </a:xfrm>
            <a:custGeom>
              <a:avLst/>
              <a:gdLst>
                <a:gd name="T0" fmla="*/ 59 w 59"/>
                <a:gd name="T1" fmla="*/ 0 h 38"/>
                <a:gd name="T2" fmla="*/ 0 w 59"/>
                <a:gd name="T3" fmla="*/ 24 h 38"/>
                <a:gd name="T4" fmla="*/ 14 w 59"/>
                <a:gd name="T5" fmla="*/ 38 h 38"/>
                <a:gd name="T6" fmla="*/ 59 w 59"/>
                <a:gd name="T7" fmla="*/ 20 h 38"/>
                <a:gd name="T8" fmla="*/ 59 w 59"/>
                <a:gd name="T9" fmla="*/ 0 h 38"/>
              </a:gdLst>
              <a:ahLst/>
              <a:cxnLst>
                <a:cxn ang="0">
                  <a:pos x="T0" y="T1"/>
                </a:cxn>
                <a:cxn ang="0">
                  <a:pos x="T2" y="T3"/>
                </a:cxn>
                <a:cxn ang="0">
                  <a:pos x="T4" y="T5"/>
                </a:cxn>
                <a:cxn ang="0">
                  <a:pos x="T6" y="T7"/>
                </a:cxn>
                <a:cxn ang="0">
                  <a:pos x="T8" y="T9"/>
                </a:cxn>
              </a:cxnLst>
              <a:rect l="0" t="0" r="r" b="b"/>
              <a:pathLst>
                <a:path w="59" h="38">
                  <a:moveTo>
                    <a:pt x="59" y="0"/>
                  </a:moveTo>
                  <a:cubicBezTo>
                    <a:pt x="36" y="1"/>
                    <a:pt x="16" y="10"/>
                    <a:pt x="0" y="24"/>
                  </a:cubicBezTo>
                  <a:cubicBezTo>
                    <a:pt x="14" y="38"/>
                    <a:pt x="14" y="38"/>
                    <a:pt x="14" y="38"/>
                  </a:cubicBezTo>
                  <a:cubicBezTo>
                    <a:pt x="27" y="28"/>
                    <a:pt x="42" y="21"/>
                    <a:pt x="59" y="20"/>
                  </a:cubicBezTo>
                  <a:cubicBezTo>
                    <a:pt x="59" y="0"/>
                    <a:pt x="59" y="0"/>
                    <a:pt x="59" y="0"/>
                  </a:cubicBez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sp>
        <p:nvSpPr>
          <p:cNvPr id="106" name="TextBox 105">
            <a:extLst>
              <a:ext uri="{FF2B5EF4-FFF2-40B4-BE49-F238E27FC236}">
                <a16:creationId xmlns:a16="http://schemas.microsoft.com/office/drawing/2014/main" id="{04017283-752E-3D50-8D7C-495A12DAF836}"/>
              </a:ext>
            </a:extLst>
          </p:cNvPr>
          <p:cNvSpPr txBox="1"/>
          <p:nvPr/>
        </p:nvSpPr>
        <p:spPr>
          <a:xfrm>
            <a:off x="600549" y="5869812"/>
            <a:ext cx="3820374" cy="404049"/>
          </a:xfrm>
          <a:prstGeom prst="rect">
            <a:avLst/>
          </a:prstGeom>
          <a:solidFill>
            <a:schemeClr val="tx2"/>
          </a:solidFill>
        </p:spPr>
        <p:txBody>
          <a:bodyPr wrap="square" lIns="0" tIns="0" rIns="0" bIns="0" rtlCol="0" anchor="ctr" anchorCtr="0">
            <a:no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gradFill>
                  <a:gsLst>
                    <a:gs pos="83000">
                      <a:srgbClr val="FFFFFF"/>
                    </a:gs>
                    <a:gs pos="100000">
                      <a:srgbClr val="FFFFFF"/>
                    </a:gs>
                  </a:gsLst>
                  <a:lin ang="5400000" scaled="1"/>
                </a:gradFill>
                <a:effectLst/>
                <a:uLnTx/>
                <a:uFillTx/>
                <a:latin typeface="Segoe UI Semibold"/>
                <a:ea typeface="+mn-ea"/>
                <a:cs typeface="+mn-cs"/>
              </a:rPr>
              <a:t>Familarity</a:t>
            </a:r>
            <a:endParaRPr kumimoji="0" lang="en-US" sz="1800" b="0" i="0" u="none" strike="noStrike" kern="1200" cap="none" spc="0" normalizeH="0" baseline="0" noProof="0" dirty="0">
              <a:ln>
                <a:noFill/>
              </a:ln>
              <a:gradFill>
                <a:gsLst>
                  <a:gs pos="83000">
                    <a:srgbClr val="FFFFFF"/>
                  </a:gs>
                  <a:gs pos="100000">
                    <a:srgbClr val="FFFFFF"/>
                  </a:gs>
                </a:gsLst>
                <a:lin ang="5400000" scaled="1"/>
              </a:gradFill>
              <a:effectLst/>
              <a:uLnTx/>
              <a:uFillTx/>
              <a:latin typeface="Segoe UI Semibold"/>
              <a:ea typeface="+mn-ea"/>
              <a:cs typeface="+mn-cs"/>
            </a:endParaRPr>
          </a:p>
        </p:txBody>
      </p:sp>
      <p:grpSp>
        <p:nvGrpSpPr>
          <p:cNvPr id="110" name="gear" descr="gear, wrench, engineer">
            <a:extLst>
              <a:ext uri="{FF2B5EF4-FFF2-40B4-BE49-F238E27FC236}">
                <a16:creationId xmlns:a16="http://schemas.microsoft.com/office/drawing/2014/main" id="{399CA58D-C758-522E-7D38-8A43010FBA98}"/>
              </a:ext>
            </a:extLst>
          </p:cNvPr>
          <p:cNvGrpSpPr/>
          <p:nvPr/>
        </p:nvGrpSpPr>
        <p:grpSpPr>
          <a:xfrm>
            <a:off x="5885321" y="5240990"/>
            <a:ext cx="446086" cy="438182"/>
            <a:chOff x="3510968" y="2992337"/>
            <a:chExt cx="498751" cy="498751"/>
          </a:xfrm>
        </p:grpSpPr>
        <p:sp>
          <p:nvSpPr>
            <p:cNvPr id="108" name="Freeform: Shape 107">
              <a:extLst>
                <a:ext uri="{FF2B5EF4-FFF2-40B4-BE49-F238E27FC236}">
                  <a16:creationId xmlns:a16="http://schemas.microsoft.com/office/drawing/2014/main" id="{E5E07900-E970-E215-2241-65BEBE1183C6}"/>
                </a:ext>
              </a:extLst>
            </p:cNvPr>
            <p:cNvSpPr/>
            <p:nvPr/>
          </p:nvSpPr>
          <p:spPr>
            <a:xfrm>
              <a:off x="3510968" y="2992337"/>
              <a:ext cx="498751" cy="498751"/>
            </a:xfrm>
            <a:custGeom>
              <a:avLst/>
              <a:gdLst>
                <a:gd name="connsiteX0" fmla="*/ 499635 w 498751"/>
                <a:gd name="connsiteY0" fmla="*/ 277035 h 498751"/>
                <a:gd name="connsiteX1" fmla="*/ 499635 w 498751"/>
                <a:gd name="connsiteY1" fmla="*/ 224623 h 498751"/>
                <a:gd name="connsiteX2" fmla="*/ 445560 w 498751"/>
                <a:gd name="connsiteY2" fmla="*/ 224623 h 498751"/>
                <a:gd name="connsiteX3" fmla="*/ 407060 w 498751"/>
                <a:gd name="connsiteY3" fmla="*/ 131698 h 498751"/>
                <a:gd name="connsiteX4" fmla="*/ 445298 w 498751"/>
                <a:gd name="connsiteY4" fmla="*/ 93460 h 498751"/>
                <a:gd name="connsiteX5" fmla="*/ 408285 w 498751"/>
                <a:gd name="connsiteY5" fmla="*/ 56448 h 498751"/>
                <a:gd name="connsiteX6" fmla="*/ 370048 w 498751"/>
                <a:gd name="connsiteY6" fmla="*/ 94686 h 498751"/>
                <a:gd name="connsiteX7" fmla="*/ 277123 w 498751"/>
                <a:gd name="connsiteY7" fmla="*/ 56186 h 498751"/>
                <a:gd name="connsiteX8" fmla="*/ 277123 w 498751"/>
                <a:gd name="connsiteY8" fmla="*/ 2111 h 498751"/>
                <a:gd name="connsiteX9" fmla="*/ 224710 w 498751"/>
                <a:gd name="connsiteY9" fmla="*/ 2111 h 498751"/>
                <a:gd name="connsiteX10" fmla="*/ 224710 w 498751"/>
                <a:gd name="connsiteY10" fmla="*/ 56186 h 498751"/>
                <a:gd name="connsiteX11" fmla="*/ 131785 w 498751"/>
                <a:gd name="connsiteY11" fmla="*/ 94686 h 498751"/>
                <a:gd name="connsiteX12" fmla="*/ 93548 w 498751"/>
                <a:gd name="connsiteY12" fmla="*/ 56448 h 498751"/>
                <a:gd name="connsiteX13" fmla="*/ 56536 w 498751"/>
                <a:gd name="connsiteY13" fmla="*/ 93460 h 498751"/>
                <a:gd name="connsiteX14" fmla="*/ 94773 w 498751"/>
                <a:gd name="connsiteY14" fmla="*/ 131698 h 498751"/>
                <a:gd name="connsiteX15" fmla="*/ 56273 w 498751"/>
                <a:gd name="connsiteY15" fmla="*/ 224623 h 498751"/>
                <a:gd name="connsiteX16" fmla="*/ 2111 w 498751"/>
                <a:gd name="connsiteY16" fmla="*/ 224623 h 498751"/>
                <a:gd name="connsiteX17" fmla="*/ 2111 w 498751"/>
                <a:gd name="connsiteY17" fmla="*/ 277035 h 498751"/>
                <a:gd name="connsiteX18" fmla="*/ 56186 w 498751"/>
                <a:gd name="connsiteY18" fmla="*/ 277035 h 498751"/>
                <a:gd name="connsiteX19" fmla="*/ 112010 w 498751"/>
                <a:gd name="connsiteY19" fmla="*/ 389735 h 498751"/>
                <a:gd name="connsiteX20" fmla="*/ 224710 w 498751"/>
                <a:gd name="connsiteY20" fmla="*/ 445560 h 498751"/>
                <a:gd name="connsiteX21" fmla="*/ 224710 w 498751"/>
                <a:gd name="connsiteY21" fmla="*/ 499635 h 498751"/>
                <a:gd name="connsiteX22" fmla="*/ 277123 w 498751"/>
                <a:gd name="connsiteY22" fmla="*/ 499635 h 498751"/>
                <a:gd name="connsiteX23" fmla="*/ 277123 w 498751"/>
                <a:gd name="connsiteY23" fmla="*/ 445560 h 498751"/>
                <a:gd name="connsiteX24" fmla="*/ 370048 w 498751"/>
                <a:gd name="connsiteY24" fmla="*/ 407060 h 498751"/>
                <a:gd name="connsiteX25" fmla="*/ 408285 w 498751"/>
                <a:gd name="connsiteY25" fmla="*/ 445298 h 498751"/>
                <a:gd name="connsiteX26" fmla="*/ 445298 w 498751"/>
                <a:gd name="connsiteY26" fmla="*/ 408285 h 498751"/>
                <a:gd name="connsiteX27" fmla="*/ 407060 w 498751"/>
                <a:gd name="connsiteY27" fmla="*/ 370048 h 498751"/>
                <a:gd name="connsiteX28" fmla="*/ 445560 w 498751"/>
                <a:gd name="connsiteY28" fmla="*/ 277123 h 498751"/>
                <a:gd name="connsiteX29" fmla="*/ 499635 w 498751"/>
                <a:gd name="connsiteY29" fmla="*/ 277123 h 498751"/>
                <a:gd name="connsiteX30" fmla="*/ 499635 w 498751"/>
                <a:gd name="connsiteY30" fmla="*/ 277035 h 498751"/>
                <a:gd name="connsiteX31" fmla="*/ 106848 w 498751"/>
                <a:gd name="connsiteY31" fmla="*/ 250873 h 498751"/>
                <a:gd name="connsiteX32" fmla="*/ 139573 w 498751"/>
                <a:gd name="connsiteY32" fmla="*/ 159523 h 498751"/>
                <a:gd name="connsiteX33" fmla="*/ 222786 w 498751"/>
                <a:gd name="connsiteY33" fmla="*/ 109648 h 498751"/>
                <a:gd name="connsiteX34" fmla="*/ 318773 w 498751"/>
                <a:gd name="connsiteY34" fmla="*/ 123910 h 498751"/>
                <a:gd name="connsiteX35" fmla="*/ 383960 w 498751"/>
                <a:gd name="connsiteY35" fmla="*/ 195835 h 498751"/>
                <a:gd name="connsiteX36" fmla="*/ 388685 w 498751"/>
                <a:gd name="connsiteY36" fmla="*/ 292785 h 498751"/>
                <a:gd name="connsiteX37" fmla="*/ 330848 w 498751"/>
                <a:gd name="connsiteY37" fmla="*/ 370748 h 498751"/>
                <a:gd name="connsiteX38" fmla="*/ 236698 w 498751"/>
                <a:gd name="connsiteY38" fmla="*/ 394285 h 498751"/>
                <a:gd name="connsiteX39" fmla="*/ 148936 w 498751"/>
                <a:gd name="connsiteY39" fmla="*/ 352810 h 498751"/>
                <a:gd name="connsiteX40" fmla="*/ 117610 w 498751"/>
                <a:gd name="connsiteY40" fmla="*/ 306085 h 498751"/>
                <a:gd name="connsiteX41" fmla="*/ 106848 w 498751"/>
                <a:gd name="connsiteY41" fmla="*/ 250873 h 498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498751" h="498751">
                  <a:moveTo>
                    <a:pt x="499635" y="277035"/>
                  </a:moveTo>
                  <a:lnTo>
                    <a:pt x="499635" y="224623"/>
                  </a:lnTo>
                  <a:lnTo>
                    <a:pt x="445560" y="224623"/>
                  </a:lnTo>
                  <a:cubicBezTo>
                    <a:pt x="441098" y="190848"/>
                    <a:pt x="427798" y="158823"/>
                    <a:pt x="407060" y="131698"/>
                  </a:cubicBezTo>
                  <a:lnTo>
                    <a:pt x="445298" y="93460"/>
                  </a:lnTo>
                  <a:lnTo>
                    <a:pt x="408285" y="56448"/>
                  </a:lnTo>
                  <a:lnTo>
                    <a:pt x="370048" y="94686"/>
                  </a:lnTo>
                  <a:cubicBezTo>
                    <a:pt x="342923" y="73948"/>
                    <a:pt x="310898" y="60648"/>
                    <a:pt x="277123" y="56186"/>
                  </a:cubicBezTo>
                  <a:lnTo>
                    <a:pt x="277123" y="2111"/>
                  </a:lnTo>
                  <a:lnTo>
                    <a:pt x="224710" y="2111"/>
                  </a:lnTo>
                  <a:lnTo>
                    <a:pt x="224710" y="56186"/>
                  </a:lnTo>
                  <a:cubicBezTo>
                    <a:pt x="190935" y="60648"/>
                    <a:pt x="158911" y="73948"/>
                    <a:pt x="131785" y="94686"/>
                  </a:cubicBezTo>
                  <a:lnTo>
                    <a:pt x="93548" y="56448"/>
                  </a:lnTo>
                  <a:lnTo>
                    <a:pt x="56536" y="93460"/>
                  </a:lnTo>
                  <a:lnTo>
                    <a:pt x="94773" y="131698"/>
                  </a:lnTo>
                  <a:cubicBezTo>
                    <a:pt x="74036" y="158823"/>
                    <a:pt x="60736" y="190848"/>
                    <a:pt x="56273" y="224623"/>
                  </a:cubicBezTo>
                  <a:lnTo>
                    <a:pt x="2111" y="224623"/>
                  </a:lnTo>
                  <a:lnTo>
                    <a:pt x="2111" y="277035"/>
                  </a:lnTo>
                  <a:lnTo>
                    <a:pt x="56186" y="277035"/>
                  </a:lnTo>
                  <a:cubicBezTo>
                    <a:pt x="61961" y="319648"/>
                    <a:pt x="81561" y="359285"/>
                    <a:pt x="112010" y="389735"/>
                  </a:cubicBezTo>
                  <a:cubicBezTo>
                    <a:pt x="142461" y="420185"/>
                    <a:pt x="182011" y="439785"/>
                    <a:pt x="224710" y="445560"/>
                  </a:cubicBezTo>
                  <a:lnTo>
                    <a:pt x="224710" y="499635"/>
                  </a:lnTo>
                  <a:lnTo>
                    <a:pt x="277123" y="499635"/>
                  </a:lnTo>
                  <a:lnTo>
                    <a:pt x="277123" y="445560"/>
                  </a:lnTo>
                  <a:cubicBezTo>
                    <a:pt x="310898" y="441098"/>
                    <a:pt x="342923" y="427798"/>
                    <a:pt x="370048" y="407060"/>
                  </a:cubicBezTo>
                  <a:lnTo>
                    <a:pt x="408285" y="445298"/>
                  </a:lnTo>
                  <a:lnTo>
                    <a:pt x="445298" y="408285"/>
                  </a:lnTo>
                  <a:lnTo>
                    <a:pt x="407060" y="370048"/>
                  </a:lnTo>
                  <a:cubicBezTo>
                    <a:pt x="427798" y="342923"/>
                    <a:pt x="441098" y="310898"/>
                    <a:pt x="445560" y="277123"/>
                  </a:cubicBezTo>
                  <a:lnTo>
                    <a:pt x="499635" y="277123"/>
                  </a:lnTo>
                  <a:lnTo>
                    <a:pt x="499635" y="277035"/>
                  </a:lnTo>
                  <a:close/>
                  <a:moveTo>
                    <a:pt x="106848" y="250873"/>
                  </a:moveTo>
                  <a:cubicBezTo>
                    <a:pt x="106848" y="217535"/>
                    <a:pt x="118398" y="185248"/>
                    <a:pt x="139573" y="159523"/>
                  </a:cubicBezTo>
                  <a:cubicBezTo>
                    <a:pt x="160748" y="133798"/>
                    <a:pt x="190148" y="116123"/>
                    <a:pt x="222786" y="109648"/>
                  </a:cubicBezTo>
                  <a:cubicBezTo>
                    <a:pt x="255423" y="103173"/>
                    <a:pt x="289373" y="108161"/>
                    <a:pt x="318773" y="123910"/>
                  </a:cubicBezTo>
                  <a:cubicBezTo>
                    <a:pt x="348173" y="139573"/>
                    <a:pt x="371185" y="165035"/>
                    <a:pt x="383960" y="195835"/>
                  </a:cubicBezTo>
                  <a:cubicBezTo>
                    <a:pt x="396735" y="226635"/>
                    <a:pt x="398397" y="260848"/>
                    <a:pt x="388685" y="292785"/>
                  </a:cubicBezTo>
                  <a:cubicBezTo>
                    <a:pt x="378973" y="324635"/>
                    <a:pt x="358585" y="352197"/>
                    <a:pt x="330848" y="370748"/>
                  </a:cubicBezTo>
                  <a:cubicBezTo>
                    <a:pt x="303110" y="389298"/>
                    <a:pt x="269860" y="397610"/>
                    <a:pt x="236698" y="394285"/>
                  </a:cubicBezTo>
                  <a:cubicBezTo>
                    <a:pt x="203535" y="391048"/>
                    <a:pt x="172560" y="376347"/>
                    <a:pt x="148936" y="352810"/>
                  </a:cubicBezTo>
                  <a:cubicBezTo>
                    <a:pt x="135548" y="339510"/>
                    <a:pt x="124873" y="323585"/>
                    <a:pt x="117610" y="306085"/>
                  </a:cubicBezTo>
                  <a:cubicBezTo>
                    <a:pt x="110523" y="288498"/>
                    <a:pt x="106761" y="269773"/>
                    <a:pt x="106848" y="250873"/>
                  </a:cubicBezTo>
                  <a:close/>
                </a:path>
              </a:pathLst>
            </a:custGeom>
            <a:solidFill>
              <a:srgbClr val="50E6FF"/>
            </a:solidFill>
            <a:ln w="5159"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9" name="Freeform: Shape 108">
              <a:extLst>
                <a:ext uri="{FF2B5EF4-FFF2-40B4-BE49-F238E27FC236}">
                  <a16:creationId xmlns:a16="http://schemas.microsoft.com/office/drawing/2014/main" id="{C9A11B8A-F92D-EEB9-5AA3-D81B0FD7DAF4}"/>
                </a:ext>
              </a:extLst>
            </p:cNvPr>
            <p:cNvSpPr/>
            <p:nvPr/>
          </p:nvSpPr>
          <p:spPr>
            <a:xfrm>
              <a:off x="3525494" y="3127375"/>
              <a:ext cx="348087" cy="348087"/>
            </a:xfrm>
            <a:custGeom>
              <a:avLst/>
              <a:gdLst>
                <a:gd name="connsiteX0" fmla="*/ 286398 w 348086"/>
                <a:gd name="connsiteY0" fmla="*/ 124333 h 348086"/>
                <a:gd name="connsiteX1" fmla="*/ 226548 w 348086"/>
                <a:gd name="connsiteY1" fmla="*/ 64483 h 348086"/>
                <a:gd name="connsiteX2" fmla="*/ 280448 w 348086"/>
                <a:gd name="connsiteY2" fmla="*/ 10583 h 348086"/>
                <a:gd name="connsiteX3" fmla="*/ 216923 w 348086"/>
                <a:gd name="connsiteY3" fmla="*/ 4108 h 348086"/>
                <a:gd name="connsiteX4" fmla="*/ 160310 w 348086"/>
                <a:gd name="connsiteY4" fmla="*/ 33683 h 348086"/>
                <a:gd name="connsiteX5" fmla="*/ 129335 w 348086"/>
                <a:gd name="connsiteY5" fmla="*/ 89508 h 348086"/>
                <a:gd name="connsiteX6" fmla="*/ 134235 w 348086"/>
                <a:gd name="connsiteY6" fmla="*/ 153121 h 348086"/>
                <a:gd name="connsiteX7" fmla="*/ 15236 w 348086"/>
                <a:gd name="connsiteY7" fmla="*/ 272121 h 348086"/>
                <a:gd name="connsiteX8" fmla="*/ 2111 w 348086"/>
                <a:gd name="connsiteY8" fmla="*/ 303883 h 348086"/>
                <a:gd name="connsiteX9" fmla="*/ 15236 w 348086"/>
                <a:gd name="connsiteY9" fmla="*/ 335645 h 348086"/>
                <a:gd name="connsiteX10" fmla="*/ 46998 w 348086"/>
                <a:gd name="connsiteY10" fmla="*/ 348770 h 348086"/>
                <a:gd name="connsiteX11" fmla="*/ 78760 w 348086"/>
                <a:gd name="connsiteY11" fmla="*/ 335645 h 348086"/>
                <a:gd name="connsiteX12" fmla="*/ 197760 w 348086"/>
                <a:gd name="connsiteY12" fmla="*/ 216645 h 348086"/>
                <a:gd name="connsiteX13" fmla="*/ 261373 w 348086"/>
                <a:gd name="connsiteY13" fmla="*/ 221546 h 348086"/>
                <a:gd name="connsiteX14" fmla="*/ 317198 w 348086"/>
                <a:gd name="connsiteY14" fmla="*/ 190571 h 348086"/>
                <a:gd name="connsiteX15" fmla="*/ 346773 w 348086"/>
                <a:gd name="connsiteY15" fmla="*/ 134045 h 348086"/>
                <a:gd name="connsiteX16" fmla="*/ 340298 w 348086"/>
                <a:gd name="connsiteY16" fmla="*/ 70521 h 348086"/>
                <a:gd name="connsiteX17" fmla="*/ 286398 w 348086"/>
                <a:gd name="connsiteY17" fmla="*/ 124333 h 348086"/>
                <a:gd name="connsiteX18" fmla="*/ 63011 w 348086"/>
                <a:gd name="connsiteY18" fmla="*/ 319633 h 348086"/>
                <a:gd name="connsiteX19" fmla="*/ 51548 w 348086"/>
                <a:gd name="connsiteY19" fmla="*/ 325758 h 348086"/>
                <a:gd name="connsiteX20" fmla="*/ 38598 w 348086"/>
                <a:gd name="connsiteY20" fmla="*/ 324445 h 348086"/>
                <a:gd name="connsiteX21" fmla="*/ 28536 w 348086"/>
                <a:gd name="connsiteY21" fmla="*/ 316220 h 348086"/>
                <a:gd name="connsiteX22" fmla="*/ 24773 w 348086"/>
                <a:gd name="connsiteY22" fmla="*/ 303795 h 348086"/>
                <a:gd name="connsiteX23" fmla="*/ 28536 w 348086"/>
                <a:gd name="connsiteY23" fmla="*/ 291371 h 348086"/>
                <a:gd name="connsiteX24" fmla="*/ 38598 w 348086"/>
                <a:gd name="connsiteY24" fmla="*/ 283146 h 348086"/>
                <a:gd name="connsiteX25" fmla="*/ 51548 w 348086"/>
                <a:gd name="connsiteY25" fmla="*/ 281833 h 348086"/>
                <a:gd name="connsiteX26" fmla="*/ 63011 w 348086"/>
                <a:gd name="connsiteY26" fmla="*/ 287958 h 348086"/>
                <a:gd name="connsiteX27" fmla="*/ 69573 w 348086"/>
                <a:gd name="connsiteY27" fmla="*/ 303795 h 348086"/>
                <a:gd name="connsiteX28" fmla="*/ 63011 w 348086"/>
                <a:gd name="connsiteY28" fmla="*/ 319633 h 348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48086" h="348086">
                  <a:moveTo>
                    <a:pt x="286398" y="124333"/>
                  </a:moveTo>
                  <a:lnTo>
                    <a:pt x="226548" y="64483"/>
                  </a:lnTo>
                  <a:lnTo>
                    <a:pt x="280448" y="10583"/>
                  </a:lnTo>
                  <a:cubicBezTo>
                    <a:pt x="260410" y="2271"/>
                    <a:pt x="238273" y="-4"/>
                    <a:pt x="216923" y="4108"/>
                  </a:cubicBezTo>
                  <a:cubicBezTo>
                    <a:pt x="195573" y="8221"/>
                    <a:pt x="175885" y="18458"/>
                    <a:pt x="160310" y="33683"/>
                  </a:cubicBezTo>
                  <a:cubicBezTo>
                    <a:pt x="144735" y="48821"/>
                    <a:pt x="133973" y="68246"/>
                    <a:pt x="129335" y="89508"/>
                  </a:cubicBezTo>
                  <a:cubicBezTo>
                    <a:pt x="124698" y="110771"/>
                    <a:pt x="126448" y="132908"/>
                    <a:pt x="134235" y="153121"/>
                  </a:cubicBezTo>
                  <a:lnTo>
                    <a:pt x="15236" y="272121"/>
                  </a:lnTo>
                  <a:cubicBezTo>
                    <a:pt x="6836" y="280520"/>
                    <a:pt x="2111" y="291983"/>
                    <a:pt x="2111" y="303883"/>
                  </a:cubicBezTo>
                  <a:cubicBezTo>
                    <a:pt x="2111" y="315783"/>
                    <a:pt x="6836" y="327158"/>
                    <a:pt x="15236" y="335645"/>
                  </a:cubicBezTo>
                  <a:cubicBezTo>
                    <a:pt x="23636" y="344046"/>
                    <a:pt x="35098" y="348770"/>
                    <a:pt x="46998" y="348770"/>
                  </a:cubicBezTo>
                  <a:cubicBezTo>
                    <a:pt x="58898" y="348770"/>
                    <a:pt x="70273" y="344046"/>
                    <a:pt x="78760" y="335645"/>
                  </a:cubicBezTo>
                  <a:lnTo>
                    <a:pt x="197760" y="216645"/>
                  </a:lnTo>
                  <a:cubicBezTo>
                    <a:pt x="218060" y="224520"/>
                    <a:pt x="240110" y="226183"/>
                    <a:pt x="261373" y="221546"/>
                  </a:cubicBezTo>
                  <a:cubicBezTo>
                    <a:pt x="282635" y="216908"/>
                    <a:pt x="301973" y="206146"/>
                    <a:pt x="317198" y="190571"/>
                  </a:cubicBezTo>
                  <a:cubicBezTo>
                    <a:pt x="332335" y="174996"/>
                    <a:pt x="342660" y="155308"/>
                    <a:pt x="346773" y="134045"/>
                  </a:cubicBezTo>
                  <a:cubicBezTo>
                    <a:pt x="350885" y="112696"/>
                    <a:pt x="348610" y="90646"/>
                    <a:pt x="340298" y="70521"/>
                  </a:cubicBezTo>
                  <a:lnTo>
                    <a:pt x="286398" y="124333"/>
                  </a:lnTo>
                  <a:close/>
                  <a:moveTo>
                    <a:pt x="63011" y="319633"/>
                  </a:moveTo>
                  <a:cubicBezTo>
                    <a:pt x="59861" y="322783"/>
                    <a:pt x="55835" y="324883"/>
                    <a:pt x="51548" y="325758"/>
                  </a:cubicBezTo>
                  <a:cubicBezTo>
                    <a:pt x="47173" y="326633"/>
                    <a:pt x="42710" y="326196"/>
                    <a:pt x="38598" y="324445"/>
                  </a:cubicBezTo>
                  <a:cubicBezTo>
                    <a:pt x="34486" y="322783"/>
                    <a:pt x="30986" y="319896"/>
                    <a:pt x="28536" y="316220"/>
                  </a:cubicBezTo>
                  <a:cubicBezTo>
                    <a:pt x="26086" y="312545"/>
                    <a:pt x="24773" y="308170"/>
                    <a:pt x="24773" y="303795"/>
                  </a:cubicBezTo>
                  <a:cubicBezTo>
                    <a:pt x="24773" y="299333"/>
                    <a:pt x="26086" y="295045"/>
                    <a:pt x="28536" y="291371"/>
                  </a:cubicBezTo>
                  <a:cubicBezTo>
                    <a:pt x="30986" y="287696"/>
                    <a:pt x="34486" y="284808"/>
                    <a:pt x="38598" y="283146"/>
                  </a:cubicBezTo>
                  <a:cubicBezTo>
                    <a:pt x="42710" y="281483"/>
                    <a:pt x="47173" y="281046"/>
                    <a:pt x="51548" y="281833"/>
                  </a:cubicBezTo>
                  <a:cubicBezTo>
                    <a:pt x="55923" y="282708"/>
                    <a:pt x="59861" y="284808"/>
                    <a:pt x="63011" y="287958"/>
                  </a:cubicBezTo>
                  <a:cubicBezTo>
                    <a:pt x="67211" y="292158"/>
                    <a:pt x="69573" y="297846"/>
                    <a:pt x="69573" y="303795"/>
                  </a:cubicBezTo>
                  <a:cubicBezTo>
                    <a:pt x="69573" y="309746"/>
                    <a:pt x="67211" y="315433"/>
                    <a:pt x="63011" y="319633"/>
                  </a:cubicBezTo>
                  <a:close/>
                </a:path>
              </a:pathLst>
            </a:custGeom>
            <a:solidFill>
              <a:srgbClr val="0078D4"/>
            </a:solidFill>
            <a:ln w="5159"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sp>
        <p:nvSpPr>
          <p:cNvPr id="112" name="TextBox 111">
            <a:extLst>
              <a:ext uri="{FF2B5EF4-FFF2-40B4-BE49-F238E27FC236}">
                <a16:creationId xmlns:a16="http://schemas.microsoft.com/office/drawing/2014/main" id="{E789933D-3B10-CD11-BE03-D973AC31BDFE}"/>
              </a:ext>
            </a:extLst>
          </p:cNvPr>
          <p:cNvSpPr txBox="1"/>
          <p:nvPr/>
        </p:nvSpPr>
        <p:spPr>
          <a:xfrm>
            <a:off x="4420923" y="5869812"/>
            <a:ext cx="3378658" cy="404049"/>
          </a:xfrm>
          <a:prstGeom prst="rect">
            <a:avLst/>
          </a:prstGeom>
          <a:solidFill>
            <a:schemeClr val="accent1"/>
          </a:solidFill>
        </p:spPr>
        <p:txBody>
          <a:bodyPr wrap="square" lIns="0" tIns="0" rIns="0" bIns="0" rtlCol="0" anchor="ctr" anchorCtr="0">
            <a:noAutofit/>
          </a:bodyPr>
          <a:lstStyle>
            <a:defPPr>
              <a:defRPr lang="en-US"/>
            </a:defPPr>
            <a:lvl1pPr marR="0" lvl="0" indent="0" algn="ctr" fontAlgn="auto">
              <a:lnSpc>
                <a:spcPct val="100000"/>
              </a:lnSpc>
              <a:spcBef>
                <a:spcPts val="0"/>
              </a:spcBef>
              <a:spcAft>
                <a:spcPts val="0"/>
              </a:spcAft>
              <a:buClrTx/>
              <a:buSzTx/>
              <a:buFontTx/>
              <a:buNone/>
              <a:tabLst/>
              <a:defRPr kumimoji="0" sz="1800" b="0" i="0" u="none" strike="noStrike" cap="none" spc="0" normalizeH="0" baseline="0">
                <a:ln>
                  <a:noFill/>
                </a:ln>
                <a:gradFill>
                  <a:gsLst>
                    <a:gs pos="83000">
                      <a:schemeClr val="bg1"/>
                    </a:gs>
                    <a:gs pos="100000">
                      <a:schemeClr val="bg1"/>
                    </a:gs>
                  </a:gsLst>
                  <a:lin ang="5400000" scaled="1"/>
                </a:gradFill>
                <a:effectLst/>
                <a:uLnTx/>
                <a:uFillTx/>
                <a:latin typeface="+mj-lt"/>
              </a:defRPr>
            </a:lvl1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gradFill>
                  <a:gsLst>
                    <a:gs pos="83000">
                      <a:srgbClr val="FFFFFF"/>
                    </a:gs>
                    <a:gs pos="100000">
                      <a:srgbClr val="FFFFFF"/>
                    </a:gs>
                  </a:gsLst>
                  <a:lin ang="5400000" scaled="1"/>
                </a:gradFill>
                <a:effectLst/>
                <a:uLnTx/>
                <a:uFillTx/>
                <a:latin typeface="Segoe UI Semibold"/>
                <a:ea typeface="+mn-ea"/>
                <a:cs typeface="+mn-cs"/>
              </a:rPr>
              <a:t>Tools</a:t>
            </a:r>
          </a:p>
        </p:txBody>
      </p:sp>
      <p:grpSp>
        <p:nvGrpSpPr>
          <p:cNvPr id="137" name="flexibility" descr="flexibility, choice, simplified monitoring, identify">
            <a:extLst>
              <a:ext uri="{FF2B5EF4-FFF2-40B4-BE49-F238E27FC236}">
                <a16:creationId xmlns:a16="http://schemas.microsoft.com/office/drawing/2014/main" id="{7EA2DA57-7BE3-FEE9-91F0-8E5766925308}"/>
              </a:ext>
            </a:extLst>
          </p:cNvPr>
          <p:cNvGrpSpPr/>
          <p:nvPr/>
        </p:nvGrpSpPr>
        <p:grpSpPr>
          <a:xfrm>
            <a:off x="9271025" y="5244791"/>
            <a:ext cx="435824" cy="434295"/>
            <a:chOff x="4523972" y="1203961"/>
            <a:chExt cx="366502" cy="365216"/>
          </a:xfrm>
        </p:grpSpPr>
        <p:sp>
          <p:nvSpPr>
            <p:cNvPr id="114" name="Freeform 35">
              <a:extLst>
                <a:ext uri="{FF2B5EF4-FFF2-40B4-BE49-F238E27FC236}">
                  <a16:creationId xmlns:a16="http://schemas.microsoft.com/office/drawing/2014/main" id="{68CD5CAC-5331-7A1D-1AF7-23A88CD924C1}"/>
                </a:ext>
              </a:extLst>
            </p:cNvPr>
            <p:cNvSpPr>
              <a:spLocks/>
            </p:cNvSpPr>
            <p:nvPr/>
          </p:nvSpPr>
          <p:spPr bwMode="auto">
            <a:xfrm>
              <a:off x="4796598" y="1203961"/>
              <a:ext cx="93876" cy="92590"/>
            </a:xfrm>
            <a:custGeom>
              <a:avLst/>
              <a:gdLst>
                <a:gd name="T0" fmla="*/ 0 w 73"/>
                <a:gd name="T1" fmla="*/ 0 h 72"/>
                <a:gd name="T2" fmla="*/ 73 w 73"/>
                <a:gd name="T3" fmla="*/ 0 h 72"/>
                <a:gd name="T4" fmla="*/ 73 w 73"/>
                <a:gd name="T5" fmla="*/ 72 h 72"/>
                <a:gd name="T6" fmla="*/ 43 w 73"/>
                <a:gd name="T7" fmla="*/ 72 h 72"/>
                <a:gd name="T8" fmla="*/ 43 w 73"/>
                <a:gd name="T9" fmla="*/ 29 h 72"/>
                <a:gd name="T10" fmla="*/ 0 w 73"/>
                <a:gd name="T11" fmla="*/ 29 h 72"/>
                <a:gd name="T12" fmla="*/ 0 w 73"/>
                <a:gd name="T13" fmla="*/ 0 h 72"/>
              </a:gdLst>
              <a:ahLst/>
              <a:cxnLst>
                <a:cxn ang="0">
                  <a:pos x="T0" y="T1"/>
                </a:cxn>
                <a:cxn ang="0">
                  <a:pos x="T2" y="T3"/>
                </a:cxn>
                <a:cxn ang="0">
                  <a:pos x="T4" y="T5"/>
                </a:cxn>
                <a:cxn ang="0">
                  <a:pos x="T6" y="T7"/>
                </a:cxn>
                <a:cxn ang="0">
                  <a:pos x="T8" y="T9"/>
                </a:cxn>
                <a:cxn ang="0">
                  <a:pos x="T10" y="T11"/>
                </a:cxn>
                <a:cxn ang="0">
                  <a:pos x="T12" y="T13"/>
                </a:cxn>
              </a:cxnLst>
              <a:rect l="0" t="0" r="r" b="b"/>
              <a:pathLst>
                <a:path w="73" h="72">
                  <a:moveTo>
                    <a:pt x="0" y="0"/>
                  </a:moveTo>
                  <a:lnTo>
                    <a:pt x="73" y="0"/>
                  </a:lnTo>
                  <a:lnTo>
                    <a:pt x="73" y="72"/>
                  </a:lnTo>
                  <a:lnTo>
                    <a:pt x="43" y="72"/>
                  </a:lnTo>
                  <a:lnTo>
                    <a:pt x="43" y="29"/>
                  </a:lnTo>
                  <a:lnTo>
                    <a:pt x="0" y="29"/>
                  </a:lnTo>
                  <a:lnTo>
                    <a:pt x="0" y="0"/>
                  </a:ln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115" name="Freeform 36">
              <a:extLst>
                <a:ext uri="{FF2B5EF4-FFF2-40B4-BE49-F238E27FC236}">
                  <a16:creationId xmlns:a16="http://schemas.microsoft.com/office/drawing/2014/main" id="{5F0233AF-4B3F-B511-78BB-5453C4B2AAE6}"/>
                </a:ext>
              </a:extLst>
            </p:cNvPr>
            <p:cNvSpPr>
              <a:spLocks/>
            </p:cNvSpPr>
            <p:nvPr/>
          </p:nvSpPr>
          <p:spPr bwMode="auto">
            <a:xfrm>
              <a:off x="4633279" y="1203961"/>
              <a:ext cx="92590" cy="92590"/>
            </a:xfrm>
            <a:custGeom>
              <a:avLst/>
              <a:gdLst>
                <a:gd name="T0" fmla="*/ 30 w 72"/>
                <a:gd name="T1" fmla="*/ 72 h 72"/>
                <a:gd name="T2" fmla="*/ 0 w 72"/>
                <a:gd name="T3" fmla="*/ 72 h 72"/>
                <a:gd name="T4" fmla="*/ 0 w 72"/>
                <a:gd name="T5" fmla="*/ 0 h 72"/>
                <a:gd name="T6" fmla="*/ 72 w 72"/>
                <a:gd name="T7" fmla="*/ 0 h 72"/>
                <a:gd name="T8" fmla="*/ 72 w 72"/>
                <a:gd name="T9" fmla="*/ 29 h 72"/>
                <a:gd name="T10" fmla="*/ 30 w 72"/>
                <a:gd name="T11" fmla="*/ 29 h 72"/>
                <a:gd name="T12" fmla="*/ 30 w 72"/>
                <a:gd name="T13" fmla="*/ 72 h 72"/>
              </a:gdLst>
              <a:ahLst/>
              <a:cxnLst>
                <a:cxn ang="0">
                  <a:pos x="T0" y="T1"/>
                </a:cxn>
                <a:cxn ang="0">
                  <a:pos x="T2" y="T3"/>
                </a:cxn>
                <a:cxn ang="0">
                  <a:pos x="T4" y="T5"/>
                </a:cxn>
                <a:cxn ang="0">
                  <a:pos x="T6" y="T7"/>
                </a:cxn>
                <a:cxn ang="0">
                  <a:pos x="T8" y="T9"/>
                </a:cxn>
                <a:cxn ang="0">
                  <a:pos x="T10" y="T11"/>
                </a:cxn>
                <a:cxn ang="0">
                  <a:pos x="T12" y="T13"/>
                </a:cxn>
              </a:cxnLst>
              <a:rect l="0" t="0" r="r" b="b"/>
              <a:pathLst>
                <a:path w="72" h="72">
                  <a:moveTo>
                    <a:pt x="30" y="72"/>
                  </a:moveTo>
                  <a:lnTo>
                    <a:pt x="0" y="72"/>
                  </a:lnTo>
                  <a:lnTo>
                    <a:pt x="0" y="0"/>
                  </a:lnTo>
                  <a:lnTo>
                    <a:pt x="72" y="0"/>
                  </a:lnTo>
                  <a:lnTo>
                    <a:pt x="72" y="29"/>
                  </a:lnTo>
                  <a:lnTo>
                    <a:pt x="30" y="29"/>
                  </a:lnTo>
                  <a:lnTo>
                    <a:pt x="30" y="72"/>
                  </a:ln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116" name="Freeform 37">
              <a:extLst>
                <a:ext uri="{FF2B5EF4-FFF2-40B4-BE49-F238E27FC236}">
                  <a16:creationId xmlns:a16="http://schemas.microsoft.com/office/drawing/2014/main" id="{3A01F0E9-0FD0-7D27-B338-9500F5BD4174}"/>
                </a:ext>
              </a:extLst>
            </p:cNvPr>
            <p:cNvSpPr>
              <a:spLocks/>
            </p:cNvSpPr>
            <p:nvPr/>
          </p:nvSpPr>
          <p:spPr bwMode="auto">
            <a:xfrm>
              <a:off x="4796598" y="1367279"/>
              <a:ext cx="93876" cy="92590"/>
            </a:xfrm>
            <a:custGeom>
              <a:avLst/>
              <a:gdLst>
                <a:gd name="T0" fmla="*/ 43 w 73"/>
                <a:gd name="T1" fmla="*/ 0 h 72"/>
                <a:gd name="T2" fmla="*/ 73 w 73"/>
                <a:gd name="T3" fmla="*/ 0 h 72"/>
                <a:gd name="T4" fmla="*/ 73 w 73"/>
                <a:gd name="T5" fmla="*/ 72 h 72"/>
                <a:gd name="T6" fmla="*/ 0 w 73"/>
                <a:gd name="T7" fmla="*/ 72 h 72"/>
                <a:gd name="T8" fmla="*/ 0 w 73"/>
                <a:gd name="T9" fmla="*/ 42 h 72"/>
                <a:gd name="T10" fmla="*/ 43 w 73"/>
                <a:gd name="T11" fmla="*/ 42 h 72"/>
                <a:gd name="T12" fmla="*/ 43 w 73"/>
                <a:gd name="T13" fmla="*/ 0 h 72"/>
              </a:gdLst>
              <a:ahLst/>
              <a:cxnLst>
                <a:cxn ang="0">
                  <a:pos x="T0" y="T1"/>
                </a:cxn>
                <a:cxn ang="0">
                  <a:pos x="T2" y="T3"/>
                </a:cxn>
                <a:cxn ang="0">
                  <a:pos x="T4" y="T5"/>
                </a:cxn>
                <a:cxn ang="0">
                  <a:pos x="T6" y="T7"/>
                </a:cxn>
                <a:cxn ang="0">
                  <a:pos x="T8" y="T9"/>
                </a:cxn>
                <a:cxn ang="0">
                  <a:pos x="T10" y="T11"/>
                </a:cxn>
                <a:cxn ang="0">
                  <a:pos x="T12" y="T13"/>
                </a:cxn>
              </a:cxnLst>
              <a:rect l="0" t="0" r="r" b="b"/>
              <a:pathLst>
                <a:path w="73" h="72">
                  <a:moveTo>
                    <a:pt x="43" y="0"/>
                  </a:moveTo>
                  <a:lnTo>
                    <a:pt x="73" y="0"/>
                  </a:lnTo>
                  <a:lnTo>
                    <a:pt x="73" y="72"/>
                  </a:lnTo>
                  <a:lnTo>
                    <a:pt x="0" y="72"/>
                  </a:lnTo>
                  <a:lnTo>
                    <a:pt x="0" y="42"/>
                  </a:lnTo>
                  <a:lnTo>
                    <a:pt x="43" y="42"/>
                  </a:lnTo>
                  <a:lnTo>
                    <a:pt x="43" y="0"/>
                  </a:ln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117" name="Freeform 38">
              <a:extLst>
                <a:ext uri="{FF2B5EF4-FFF2-40B4-BE49-F238E27FC236}">
                  <a16:creationId xmlns:a16="http://schemas.microsoft.com/office/drawing/2014/main" id="{07857535-1D52-51CC-483F-EBCB6BEEC61D}"/>
                </a:ext>
              </a:extLst>
            </p:cNvPr>
            <p:cNvSpPr>
              <a:spLocks/>
            </p:cNvSpPr>
            <p:nvPr/>
          </p:nvSpPr>
          <p:spPr bwMode="auto">
            <a:xfrm>
              <a:off x="4633279" y="1367279"/>
              <a:ext cx="92590" cy="92590"/>
            </a:xfrm>
            <a:custGeom>
              <a:avLst/>
              <a:gdLst>
                <a:gd name="T0" fmla="*/ 0 w 72"/>
                <a:gd name="T1" fmla="*/ 72 h 72"/>
                <a:gd name="T2" fmla="*/ 0 w 72"/>
                <a:gd name="T3" fmla="*/ 0 h 72"/>
                <a:gd name="T4" fmla="*/ 30 w 72"/>
                <a:gd name="T5" fmla="*/ 0 h 72"/>
                <a:gd name="T6" fmla="*/ 30 w 72"/>
                <a:gd name="T7" fmla="*/ 42 h 72"/>
                <a:gd name="T8" fmla="*/ 72 w 72"/>
                <a:gd name="T9" fmla="*/ 42 h 72"/>
                <a:gd name="T10" fmla="*/ 72 w 72"/>
                <a:gd name="T11" fmla="*/ 72 h 72"/>
                <a:gd name="T12" fmla="*/ 0 w 72"/>
                <a:gd name="T13" fmla="*/ 72 h 72"/>
              </a:gdLst>
              <a:ahLst/>
              <a:cxnLst>
                <a:cxn ang="0">
                  <a:pos x="T0" y="T1"/>
                </a:cxn>
                <a:cxn ang="0">
                  <a:pos x="T2" y="T3"/>
                </a:cxn>
                <a:cxn ang="0">
                  <a:pos x="T4" y="T5"/>
                </a:cxn>
                <a:cxn ang="0">
                  <a:pos x="T6" y="T7"/>
                </a:cxn>
                <a:cxn ang="0">
                  <a:pos x="T8" y="T9"/>
                </a:cxn>
                <a:cxn ang="0">
                  <a:pos x="T10" y="T11"/>
                </a:cxn>
                <a:cxn ang="0">
                  <a:pos x="T12" y="T13"/>
                </a:cxn>
              </a:cxnLst>
              <a:rect l="0" t="0" r="r" b="b"/>
              <a:pathLst>
                <a:path w="72" h="72">
                  <a:moveTo>
                    <a:pt x="0" y="72"/>
                  </a:moveTo>
                  <a:lnTo>
                    <a:pt x="0" y="0"/>
                  </a:lnTo>
                  <a:lnTo>
                    <a:pt x="30" y="0"/>
                  </a:lnTo>
                  <a:lnTo>
                    <a:pt x="30" y="42"/>
                  </a:lnTo>
                  <a:lnTo>
                    <a:pt x="72" y="42"/>
                  </a:lnTo>
                  <a:lnTo>
                    <a:pt x="72" y="72"/>
                  </a:lnTo>
                  <a:lnTo>
                    <a:pt x="0" y="72"/>
                  </a:ln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118" name="Oval 39">
              <a:extLst>
                <a:ext uri="{FF2B5EF4-FFF2-40B4-BE49-F238E27FC236}">
                  <a16:creationId xmlns:a16="http://schemas.microsoft.com/office/drawing/2014/main" id="{5AB2A538-DE9A-B15E-3BE2-0BC1656B0084}"/>
                </a:ext>
              </a:extLst>
            </p:cNvPr>
            <p:cNvSpPr>
              <a:spLocks noChangeArrowheads="1"/>
            </p:cNvSpPr>
            <p:nvPr/>
          </p:nvSpPr>
          <p:spPr bwMode="auto">
            <a:xfrm>
              <a:off x="4687290" y="1313268"/>
              <a:ext cx="38579" cy="37294"/>
            </a:xfrm>
            <a:prstGeom prst="ellipse">
              <a:avLst/>
            </a:pr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119" name="Oval 40">
              <a:extLst>
                <a:ext uri="{FF2B5EF4-FFF2-40B4-BE49-F238E27FC236}">
                  <a16:creationId xmlns:a16="http://schemas.microsoft.com/office/drawing/2014/main" id="{AC664F45-AF66-D1FA-19D3-C4BB810C6194}"/>
                </a:ext>
              </a:extLst>
            </p:cNvPr>
            <p:cNvSpPr>
              <a:spLocks noChangeArrowheads="1"/>
            </p:cNvSpPr>
            <p:nvPr/>
          </p:nvSpPr>
          <p:spPr bwMode="auto">
            <a:xfrm>
              <a:off x="4742587" y="1257972"/>
              <a:ext cx="37293" cy="38579"/>
            </a:xfrm>
            <a:prstGeom prst="ellipse">
              <a:avLst/>
            </a:pr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120" name="Oval 41">
              <a:extLst>
                <a:ext uri="{FF2B5EF4-FFF2-40B4-BE49-F238E27FC236}">
                  <a16:creationId xmlns:a16="http://schemas.microsoft.com/office/drawing/2014/main" id="{8D9093E8-4C2C-B5C9-8B7C-0529B7F5E27C}"/>
                </a:ext>
              </a:extLst>
            </p:cNvPr>
            <p:cNvSpPr>
              <a:spLocks noChangeArrowheads="1"/>
            </p:cNvSpPr>
            <p:nvPr/>
          </p:nvSpPr>
          <p:spPr bwMode="auto">
            <a:xfrm>
              <a:off x="4796598" y="1313268"/>
              <a:ext cx="38579" cy="37294"/>
            </a:xfrm>
            <a:prstGeom prst="ellipse">
              <a:avLst/>
            </a:pr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121" name="Oval 42">
              <a:extLst>
                <a:ext uri="{FF2B5EF4-FFF2-40B4-BE49-F238E27FC236}">
                  <a16:creationId xmlns:a16="http://schemas.microsoft.com/office/drawing/2014/main" id="{8DB6F719-130B-C905-DDD9-C6E33ABBB1CC}"/>
                </a:ext>
              </a:extLst>
            </p:cNvPr>
            <p:cNvSpPr>
              <a:spLocks noChangeArrowheads="1"/>
            </p:cNvSpPr>
            <p:nvPr/>
          </p:nvSpPr>
          <p:spPr bwMode="auto">
            <a:xfrm>
              <a:off x="4742587" y="1367279"/>
              <a:ext cx="37293" cy="37294"/>
            </a:xfrm>
            <a:prstGeom prst="ellipse">
              <a:avLst/>
            </a:pr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122" name="Oval 43">
              <a:extLst>
                <a:ext uri="{FF2B5EF4-FFF2-40B4-BE49-F238E27FC236}">
                  <a16:creationId xmlns:a16="http://schemas.microsoft.com/office/drawing/2014/main" id="{9C0F65EC-72AC-239B-DDE1-6FC2A8691AF6}"/>
                </a:ext>
              </a:extLst>
            </p:cNvPr>
            <p:cNvSpPr>
              <a:spLocks noChangeArrowheads="1"/>
            </p:cNvSpPr>
            <p:nvPr/>
          </p:nvSpPr>
          <p:spPr bwMode="auto">
            <a:xfrm>
              <a:off x="4742587" y="1313268"/>
              <a:ext cx="37293" cy="37294"/>
            </a:xfrm>
            <a:prstGeom prst="ellipse">
              <a:avLst/>
            </a:pr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123" name="Oval 44">
              <a:extLst>
                <a:ext uri="{FF2B5EF4-FFF2-40B4-BE49-F238E27FC236}">
                  <a16:creationId xmlns:a16="http://schemas.microsoft.com/office/drawing/2014/main" id="{D39E3D0F-5175-3252-C683-7DD4A7A60840}"/>
                </a:ext>
              </a:extLst>
            </p:cNvPr>
            <p:cNvSpPr>
              <a:spLocks noChangeArrowheads="1"/>
            </p:cNvSpPr>
            <p:nvPr/>
          </p:nvSpPr>
          <p:spPr bwMode="auto">
            <a:xfrm>
              <a:off x="4523972" y="1203961"/>
              <a:ext cx="37293" cy="37294"/>
            </a:xfrm>
            <a:prstGeom prst="ellipse">
              <a:avLst/>
            </a:pr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124" name="Rectangle 45">
              <a:extLst>
                <a:ext uri="{FF2B5EF4-FFF2-40B4-BE49-F238E27FC236}">
                  <a16:creationId xmlns:a16="http://schemas.microsoft.com/office/drawing/2014/main" id="{9DA85812-1A50-FCB4-029A-D1CA7456DFB3}"/>
                </a:ext>
              </a:extLst>
            </p:cNvPr>
            <p:cNvSpPr>
              <a:spLocks noChangeArrowheads="1"/>
            </p:cNvSpPr>
            <p:nvPr/>
          </p:nvSpPr>
          <p:spPr bwMode="auto">
            <a:xfrm>
              <a:off x="4577983" y="1203961"/>
              <a:ext cx="39865" cy="37294"/>
            </a:xfrm>
            <a:prstGeom prst="rect">
              <a:avLst/>
            </a:prstGeom>
            <a:solidFill>
              <a:srgbClr val="50E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125" name="Rectangle 46">
              <a:extLst>
                <a:ext uri="{FF2B5EF4-FFF2-40B4-BE49-F238E27FC236}">
                  <a16:creationId xmlns:a16="http://schemas.microsoft.com/office/drawing/2014/main" id="{8DD16E76-E4D1-65E1-B471-45B0D30C2393}"/>
                </a:ext>
              </a:extLst>
            </p:cNvPr>
            <p:cNvSpPr>
              <a:spLocks noChangeArrowheads="1"/>
            </p:cNvSpPr>
            <p:nvPr/>
          </p:nvSpPr>
          <p:spPr bwMode="auto">
            <a:xfrm>
              <a:off x="4523972" y="1257972"/>
              <a:ext cx="37293" cy="38579"/>
            </a:xfrm>
            <a:prstGeom prst="rect">
              <a:avLst/>
            </a:prstGeom>
            <a:solidFill>
              <a:srgbClr val="50E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126" name="Rectangle 47">
              <a:extLst>
                <a:ext uri="{FF2B5EF4-FFF2-40B4-BE49-F238E27FC236}">
                  <a16:creationId xmlns:a16="http://schemas.microsoft.com/office/drawing/2014/main" id="{54F2BC1D-1CB5-62DE-F4D1-5A723A3E699F}"/>
                </a:ext>
              </a:extLst>
            </p:cNvPr>
            <p:cNvSpPr>
              <a:spLocks noChangeArrowheads="1"/>
            </p:cNvSpPr>
            <p:nvPr/>
          </p:nvSpPr>
          <p:spPr bwMode="auto">
            <a:xfrm>
              <a:off x="4577983" y="1257972"/>
              <a:ext cx="39865" cy="38579"/>
            </a:xfrm>
            <a:prstGeom prst="rect">
              <a:avLst/>
            </a:prstGeom>
            <a:solidFill>
              <a:srgbClr val="50E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127" name="Rectangle 48">
              <a:extLst>
                <a:ext uri="{FF2B5EF4-FFF2-40B4-BE49-F238E27FC236}">
                  <a16:creationId xmlns:a16="http://schemas.microsoft.com/office/drawing/2014/main" id="{9CB8309D-ADE4-A70C-851E-0B3197E071BE}"/>
                </a:ext>
              </a:extLst>
            </p:cNvPr>
            <p:cNvSpPr>
              <a:spLocks noChangeArrowheads="1"/>
            </p:cNvSpPr>
            <p:nvPr/>
          </p:nvSpPr>
          <p:spPr bwMode="auto">
            <a:xfrm>
              <a:off x="4523972" y="1313268"/>
              <a:ext cx="37293" cy="37294"/>
            </a:xfrm>
            <a:prstGeom prst="rect">
              <a:avLst/>
            </a:prstGeom>
            <a:solidFill>
              <a:srgbClr val="50E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128" name="Oval 49">
              <a:extLst>
                <a:ext uri="{FF2B5EF4-FFF2-40B4-BE49-F238E27FC236}">
                  <a16:creationId xmlns:a16="http://schemas.microsoft.com/office/drawing/2014/main" id="{921F0503-35C5-2476-CDCC-8E5377666C56}"/>
                </a:ext>
              </a:extLst>
            </p:cNvPr>
            <p:cNvSpPr>
              <a:spLocks noChangeArrowheads="1"/>
            </p:cNvSpPr>
            <p:nvPr/>
          </p:nvSpPr>
          <p:spPr bwMode="auto">
            <a:xfrm>
              <a:off x="4577983" y="1313268"/>
              <a:ext cx="39865" cy="37294"/>
            </a:xfrm>
            <a:prstGeom prst="ellipse">
              <a:avLst/>
            </a:pr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129" name="Rectangle 50">
              <a:extLst>
                <a:ext uri="{FF2B5EF4-FFF2-40B4-BE49-F238E27FC236}">
                  <a16:creationId xmlns:a16="http://schemas.microsoft.com/office/drawing/2014/main" id="{7B596A03-D527-F7EC-41F7-EE32E4506EB1}"/>
                </a:ext>
              </a:extLst>
            </p:cNvPr>
            <p:cNvSpPr>
              <a:spLocks noChangeArrowheads="1"/>
            </p:cNvSpPr>
            <p:nvPr/>
          </p:nvSpPr>
          <p:spPr bwMode="auto">
            <a:xfrm>
              <a:off x="4523972" y="1421290"/>
              <a:ext cx="37293" cy="38579"/>
            </a:xfrm>
            <a:prstGeom prst="rect">
              <a:avLst/>
            </a:prstGeom>
            <a:solidFill>
              <a:srgbClr val="50E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130" name="Rectangle 51">
              <a:extLst>
                <a:ext uri="{FF2B5EF4-FFF2-40B4-BE49-F238E27FC236}">
                  <a16:creationId xmlns:a16="http://schemas.microsoft.com/office/drawing/2014/main" id="{8BB8156D-58AC-E70F-5FF9-51A84C49CCBC}"/>
                </a:ext>
              </a:extLst>
            </p:cNvPr>
            <p:cNvSpPr>
              <a:spLocks noChangeArrowheads="1"/>
            </p:cNvSpPr>
            <p:nvPr/>
          </p:nvSpPr>
          <p:spPr bwMode="auto">
            <a:xfrm>
              <a:off x="4577983" y="1475301"/>
              <a:ext cx="39865" cy="38579"/>
            </a:xfrm>
            <a:prstGeom prst="rect">
              <a:avLst/>
            </a:prstGeom>
            <a:solidFill>
              <a:srgbClr val="50E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131" name="Oval 52">
              <a:extLst>
                <a:ext uri="{FF2B5EF4-FFF2-40B4-BE49-F238E27FC236}">
                  <a16:creationId xmlns:a16="http://schemas.microsoft.com/office/drawing/2014/main" id="{32C3A956-8B4C-E8AB-8664-F9CDCE638869}"/>
                </a:ext>
              </a:extLst>
            </p:cNvPr>
            <p:cNvSpPr>
              <a:spLocks noChangeArrowheads="1"/>
            </p:cNvSpPr>
            <p:nvPr/>
          </p:nvSpPr>
          <p:spPr bwMode="auto">
            <a:xfrm>
              <a:off x="4851895" y="1530598"/>
              <a:ext cx="38579" cy="38579"/>
            </a:xfrm>
            <a:prstGeom prst="ellipse">
              <a:avLst/>
            </a:pr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132" name="Rectangle 53">
              <a:extLst>
                <a:ext uri="{FF2B5EF4-FFF2-40B4-BE49-F238E27FC236}">
                  <a16:creationId xmlns:a16="http://schemas.microsoft.com/office/drawing/2014/main" id="{DB100A3E-BFAD-FEB3-FE54-BD79E46CD512}"/>
                </a:ext>
              </a:extLst>
            </p:cNvPr>
            <p:cNvSpPr>
              <a:spLocks noChangeArrowheads="1"/>
            </p:cNvSpPr>
            <p:nvPr/>
          </p:nvSpPr>
          <p:spPr bwMode="auto">
            <a:xfrm>
              <a:off x="4742587" y="1530598"/>
              <a:ext cx="37293" cy="38579"/>
            </a:xfrm>
            <a:prstGeom prst="rect">
              <a:avLst/>
            </a:prstGeom>
            <a:solidFill>
              <a:srgbClr val="50E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133" name="Rectangle 54">
              <a:extLst>
                <a:ext uri="{FF2B5EF4-FFF2-40B4-BE49-F238E27FC236}">
                  <a16:creationId xmlns:a16="http://schemas.microsoft.com/office/drawing/2014/main" id="{FE931122-C312-1CA4-5857-94B56A5D4795}"/>
                </a:ext>
              </a:extLst>
            </p:cNvPr>
            <p:cNvSpPr>
              <a:spLocks noChangeArrowheads="1"/>
            </p:cNvSpPr>
            <p:nvPr/>
          </p:nvSpPr>
          <p:spPr bwMode="auto">
            <a:xfrm>
              <a:off x="4796598" y="1475301"/>
              <a:ext cx="38579" cy="38579"/>
            </a:xfrm>
            <a:prstGeom prst="rect">
              <a:avLst/>
            </a:prstGeom>
            <a:solidFill>
              <a:srgbClr val="50E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134" name="Oval 55">
              <a:extLst>
                <a:ext uri="{FF2B5EF4-FFF2-40B4-BE49-F238E27FC236}">
                  <a16:creationId xmlns:a16="http://schemas.microsoft.com/office/drawing/2014/main" id="{71F36183-B7DE-2ACC-E498-8155D6E3271B}"/>
                </a:ext>
              </a:extLst>
            </p:cNvPr>
            <p:cNvSpPr>
              <a:spLocks noChangeArrowheads="1"/>
            </p:cNvSpPr>
            <p:nvPr/>
          </p:nvSpPr>
          <p:spPr bwMode="auto">
            <a:xfrm>
              <a:off x="4633279" y="1530598"/>
              <a:ext cx="38579" cy="38579"/>
            </a:xfrm>
            <a:prstGeom prst="ellipse">
              <a:avLst/>
            </a:pr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135" name="Rectangle 56">
              <a:extLst>
                <a:ext uri="{FF2B5EF4-FFF2-40B4-BE49-F238E27FC236}">
                  <a16:creationId xmlns:a16="http://schemas.microsoft.com/office/drawing/2014/main" id="{45A7F530-03AA-F6C6-1BFC-1B02B951B95F}"/>
                </a:ext>
              </a:extLst>
            </p:cNvPr>
            <p:cNvSpPr>
              <a:spLocks noChangeArrowheads="1"/>
            </p:cNvSpPr>
            <p:nvPr/>
          </p:nvSpPr>
          <p:spPr bwMode="auto">
            <a:xfrm>
              <a:off x="4577983" y="1530598"/>
              <a:ext cx="39865" cy="38579"/>
            </a:xfrm>
            <a:prstGeom prst="rect">
              <a:avLst/>
            </a:prstGeom>
            <a:solidFill>
              <a:srgbClr val="50E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136" name="Rectangle 57">
              <a:extLst>
                <a:ext uri="{FF2B5EF4-FFF2-40B4-BE49-F238E27FC236}">
                  <a16:creationId xmlns:a16="http://schemas.microsoft.com/office/drawing/2014/main" id="{78761BB2-9755-6F68-558E-DD7E1203929A}"/>
                </a:ext>
              </a:extLst>
            </p:cNvPr>
            <p:cNvSpPr>
              <a:spLocks noChangeArrowheads="1"/>
            </p:cNvSpPr>
            <p:nvPr/>
          </p:nvSpPr>
          <p:spPr bwMode="auto">
            <a:xfrm>
              <a:off x="4687290" y="1475301"/>
              <a:ext cx="38579" cy="38579"/>
            </a:xfrm>
            <a:prstGeom prst="rect">
              <a:avLst/>
            </a:prstGeom>
            <a:solidFill>
              <a:srgbClr val="50E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grpSp>
      <p:sp>
        <p:nvSpPr>
          <p:cNvPr id="139" name="TextBox 138">
            <a:extLst>
              <a:ext uri="{FF2B5EF4-FFF2-40B4-BE49-F238E27FC236}">
                <a16:creationId xmlns:a16="http://schemas.microsoft.com/office/drawing/2014/main" id="{095E15E8-7677-22D1-66C0-8208A58857EC}"/>
              </a:ext>
            </a:extLst>
          </p:cNvPr>
          <p:cNvSpPr txBox="1"/>
          <p:nvPr/>
        </p:nvSpPr>
        <p:spPr>
          <a:xfrm>
            <a:off x="7799581" y="5869812"/>
            <a:ext cx="3807201" cy="404049"/>
          </a:xfrm>
          <a:prstGeom prst="rect">
            <a:avLst/>
          </a:prstGeom>
          <a:solidFill>
            <a:schemeClr val="accent3"/>
          </a:solidFill>
        </p:spPr>
        <p:txBody>
          <a:bodyPr wrap="square" lIns="0" tIns="0" rIns="0" bIns="0" rtlCol="0" anchor="ctr" anchorCtr="0">
            <a:noAutofit/>
          </a:bodyPr>
          <a:lstStyle>
            <a:defPPr>
              <a:defRPr lang="en-US"/>
            </a:defPPr>
            <a:lvl1pPr marR="0" lvl="0" indent="0" algn="ctr" fontAlgn="auto">
              <a:lnSpc>
                <a:spcPct val="100000"/>
              </a:lnSpc>
              <a:spcBef>
                <a:spcPts val="0"/>
              </a:spcBef>
              <a:spcAft>
                <a:spcPts val="0"/>
              </a:spcAft>
              <a:buClrTx/>
              <a:buSzTx/>
              <a:buFontTx/>
              <a:buNone/>
              <a:tabLst/>
              <a:defRPr kumimoji="0" sz="1800" b="0" i="0" u="none" strike="noStrike" cap="none" spc="0" normalizeH="0" baseline="0">
                <a:ln>
                  <a:noFill/>
                </a:ln>
                <a:gradFill>
                  <a:gsLst>
                    <a:gs pos="83000">
                      <a:schemeClr val="bg1"/>
                    </a:gs>
                    <a:gs pos="100000">
                      <a:schemeClr val="bg1"/>
                    </a:gs>
                  </a:gsLst>
                  <a:lin ang="5400000" scaled="1"/>
                </a:gradFill>
                <a:effectLst/>
                <a:uLnTx/>
                <a:uFillTx/>
                <a:latin typeface="+mj-lt"/>
              </a:defRPr>
            </a:lvl1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Segoe UI Semibold"/>
                <a:ea typeface="+mn-ea"/>
                <a:cs typeface="+mn-cs"/>
              </a:rPr>
              <a:t>Flexibility</a:t>
            </a:r>
          </a:p>
        </p:txBody>
      </p:sp>
      <p:grpSp>
        <p:nvGrpSpPr>
          <p:cNvPr id="48" name="Group 47">
            <a:extLst>
              <a:ext uri="{FF2B5EF4-FFF2-40B4-BE49-F238E27FC236}">
                <a16:creationId xmlns:a16="http://schemas.microsoft.com/office/drawing/2014/main" id="{8BB8C045-0335-19D0-6944-18EC9C6A8E96}"/>
              </a:ext>
            </a:extLst>
          </p:cNvPr>
          <p:cNvGrpSpPr/>
          <p:nvPr/>
        </p:nvGrpSpPr>
        <p:grpSpPr>
          <a:xfrm>
            <a:off x="5650555" y="3098735"/>
            <a:ext cx="1226168" cy="1577996"/>
            <a:chOff x="5650555" y="3098735"/>
            <a:chExt cx="1226168" cy="1577996"/>
          </a:xfrm>
        </p:grpSpPr>
        <p:grpSp>
          <p:nvGrpSpPr>
            <p:cNvPr id="46" name="Group 45">
              <a:extLst>
                <a:ext uri="{FF2B5EF4-FFF2-40B4-BE49-F238E27FC236}">
                  <a16:creationId xmlns:a16="http://schemas.microsoft.com/office/drawing/2014/main" id="{4C30A274-CAC2-85CC-85CD-D40055A479E7}"/>
                </a:ext>
              </a:extLst>
            </p:cNvPr>
            <p:cNvGrpSpPr/>
            <p:nvPr/>
          </p:nvGrpSpPr>
          <p:grpSpPr>
            <a:xfrm>
              <a:off x="5817552" y="3098735"/>
              <a:ext cx="886968" cy="886968"/>
              <a:chOff x="5817552" y="3098735"/>
              <a:chExt cx="886968" cy="886968"/>
            </a:xfrm>
          </p:grpSpPr>
          <p:sp>
            <p:nvSpPr>
              <p:cNvPr id="4" name="Oval 3">
                <a:extLst>
                  <a:ext uri="{FF2B5EF4-FFF2-40B4-BE49-F238E27FC236}">
                    <a16:creationId xmlns:a16="http://schemas.microsoft.com/office/drawing/2014/main" id="{83D6BE99-9DF0-C9C4-5BBE-87F46103106B}"/>
                  </a:ext>
                  <a:ext uri="{C183D7F6-B498-43B3-948B-1728B52AA6E4}">
                    <adec:decorative xmlns:adec="http://schemas.microsoft.com/office/drawing/2017/decorative" val="1"/>
                  </a:ext>
                </a:extLst>
              </p:cNvPr>
              <p:cNvSpPr/>
              <p:nvPr/>
            </p:nvSpPr>
            <p:spPr bwMode="auto">
              <a:xfrm>
                <a:off x="5817552" y="3098735"/>
                <a:ext cx="886968" cy="886968"/>
              </a:xfrm>
              <a:prstGeom prst="ellipse">
                <a:avLst/>
              </a:prstGeom>
              <a:solidFill>
                <a:srgbClr val="FFFFFF"/>
              </a:solidFill>
              <a:ln w="10795" cap="flat" cmpd="sng" algn="ctr">
                <a:noFill/>
                <a:prstDash val="solid"/>
              </a:ln>
              <a:effectLst>
                <a:outerShdw blurRad="228600" dir="3600000" algn="tl" rotWithShape="0">
                  <a:prstClr val="black">
                    <a:alpha val="30000"/>
                  </a:prstClr>
                </a:outerShdw>
              </a:effectLst>
            </p:spPr>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pic>
            <p:nvPicPr>
              <p:cNvPr id="141" name="Graphic 140" descr="Azure SQL">
                <a:extLst>
                  <a:ext uri="{FF2B5EF4-FFF2-40B4-BE49-F238E27FC236}">
                    <a16:creationId xmlns:a16="http://schemas.microsoft.com/office/drawing/2014/main" id="{CE41D965-7DAB-6516-DC13-6CB602310A4F}"/>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6067900" y="3360196"/>
                <a:ext cx="386272" cy="386272"/>
              </a:xfrm>
              <a:prstGeom prst="rect">
                <a:avLst/>
              </a:prstGeom>
            </p:spPr>
          </p:pic>
        </p:grpSp>
        <p:sp>
          <p:nvSpPr>
            <p:cNvPr id="143" name="Rectangle 142">
              <a:extLst>
                <a:ext uri="{FF2B5EF4-FFF2-40B4-BE49-F238E27FC236}">
                  <a16:creationId xmlns:a16="http://schemas.microsoft.com/office/drawing/2014/main" id="{940FB428-AC12-9A04-D252-56FBF69E6F7E}"/>
                </a:ext>
              </a:extLst>
            </p:cNvPr>
            <p:cNvSpPr/>
            <p:nvPr/>
          </p:nvSpPr>
          <p:spPr bwMode="auto">
            <a:xfrm>
              <a:off x="5650555" y="4122733"/>
              <a:ext cx="1226168" cy="553998"/>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32742" rtl="0" eaLnBrk="1" fontAlgn="auto" latinLnBrk="0" hangingPunct="1">
                <a:lnSpc>
                  <a:spcPct val="100000"/>
                </a:lnSpc>
                <a:spcBef>
                  <a:spcPct val="20000"/>
                </a:spcBef>
                <a:spcAft>
                  <a:spcPts val="0"/>
                </a:spcAft>
                <a:buClrTx/>
                <a:buSzPct val="90000"/>
                <a:buFontTx/>
                <a:buNone/>
                <a:tabLst/>
                <a:defRPr/>
              </a:pPr>
              <a:r>
                <a:rPr kumimoji="0" lang="en-US" sz="1200" b="0" i="0" u="none" strike="noStrike" kern="0" cap="none" spc="0" normalizeH="0" baseline="0" noProof="0">
                  <a:ln>
                    <a:noFill/>
                  </a:ln>
                  <a:gradFill>
                    <a:gsLst>
                      <a:gs pos="83000">
                        <a:srgbClr val="000000"/>
                      </a:gs>
                      <a:gs pos="100000">
                        <a:srgbClr val="000000"/>
                      </a:gs>
                    </a:gsLst>
                    <a:lin ang="5400000" scaled="1"/>
                  </a:gradFill>
                  <a:effectLst/>
                  <a:uLnTx/>
                  <a:uFillTx/>
                  <a:latin typeface="Segoe UI Semibold"/>
                  <a:ea typeface="+mn-ea"/>
                  <a:cs typeface="Segoe UI" panose="020B0502040204020203" pitchFamily="34" charset="0"/>
                </a:rPr>
                <a:t>Azure Arc-enabled</a:t>
              </a:r>
              <a:r>
                <a:rPr kumimoji="0" lang="en-US" sz="1200" b="0" i="0" u="none" strike="noStrike" kern="0" cap="none" spc="0" normalizeH="0" noProof="0">
                  <a:ln>
                    <a:noFill/>
                  </a:ln>
                  <a:gradFill>
                    <a:gsLst>
                      <a:gs pos="83000">
                        <a:srgbClr val="000000"/>
                      </a:gs>
                      <a:gs pos="100000">
                        <a:srgbClr val="000000"/>
                      </a:gs>
                    </a:gsLst>
                    <a:lin ang="5400000" scaled="1"/>
                  </a:gradFill>
                  <a:effectLst/>
                  <a:uLnTx/>
                  <a:uFillTx/>
                  <a:latin typeface="Segoe UI Semibold"/>
                  <a:ea typeface="+mn-ea"/>
                  <a:cs typeface="Segoe UI" panose="020B0502040204020203" pitchFamily="34" charset="0"/>
                </a:rPr>
                <a:t> SQL Server</a:t>
              </a:r>
              <a:endParaRPr kumimoji="0" lang="en-US" sz="1200" b="0" i="0" u="none" strike="noStrike" kern="0" cap="none" spc="0" normalizeH="0" baseline="0" noProof="0">
                <a:ln>
                  <a:noFill/>
                </a:ln>
                <a:gradFill>
                  <a:gsLst>
                    <a:gs pos="83000">
                      <a:srgbClr val="000000"/>
                    </a:gs>
                    <a:gs pos="100000">
                      <a:srgbClr val="000000"/>
                    </a:gs>
                  </a:gsLst>
                  <a:lin ang="5400000" scaled="1"/>
                </a:gradFill>
                <a:effectLst/>
                <a:uLnTx/>
                <a:uFillTx/>
                <a:latin typeface="Segoe UI Semibold"/>
                <a:ea typeface="+mn-ea"/>
                <a:cs typeface="Segoe UI" panose="020B0502040204020203" pitchFamily="34" charset="0"/>
              </a:endParaRPr>
            </a:p>
          </p:txBody>
        </p:sp>
      </p:grpSp>
      <p:grpSp>
        <p:nvGrpSpPr>
          <p:cNvPr id="64" name="Group 63">
            <a:extLst>
              <a:ext uri="{FF2B5EF4-FFF2-40B4-BE49-F238E27FC236}">
                <a16:creationId xmlns:a16="http://schemas.microsoft.com/office/drawing/2014/main" id="{39F22E86-97FB-EDB8-3A7F-3BB848270A88}"/>
              </a:ext>
            </a:extLst>
          </p:cNvPr>
          <p:cNvGrpSpPr/>
          <p:nvPr/>
        </p:nvGrpSpPr>
        <p:grpSpPr>
          <a:xfrm>
            <a:off x="587193" y="3299589"/>
            <a:ext cx="1031507" cy="1192476"/>
            <a:chOff x="587193" y="3299589"/>
            <a:chExt cx="1031507" cy="1192476"/>
          </a:xfrm>
        </p:grpSpPr>
        <p:grpSp>
          <p:nvGrpSpPr>
            <p:cNvPr id="29" name="Group 28">
              <a:extLst>
                <a:ext uri="{FF2B5EF4-FFF2-40B4-BE49-F238E27FC236}">
                  <a16:creationId xmlns:a16="http://schemas.microsoft.com/office/drawing/2014/main" id="{2EB57F66-AED5-13A3-94D2-98E6D633B14A}"/>
                </a:ext>
              </a:extLst>
            </p:cNvPr>
            <p:cNvGrpSpPr/>
            <p:nvPr/>
          </p:nvGrpSpPr>
          <p:grpSpPr>
            <a:xfrm>
              <a:off x="775890" y="3299589"/>
              <a:ext cx="532756" cy="483602"/>
              <a:chOff x="775890" y="3299589"/>
              <a:chExt cx="532756" cy="483602"/>
            </a:xfrm>
          </p:grpSpPr>
          <p:sp>
            <p:nvSpPr>
              <p:cNvPr id="47" name="AutoShape 47" descr="SQL with cloud">
                <a:extLst>
                  <a:ext uri="{FF2B5EF4-FFF2-40B4-BE49-F238E27FC236}">
                    <a16:creationId xmlns:a16="http://schemas.microsoft.com/office/drawing/2014/main" id="{AC159A39-047C-CFEA-72A4-053F4248353F}"/>
                  </a:ext>
                </a:extLst>
              </p:cNvPr>
              <p:cNvSpPr>
                <a:spLocks noChangeAspect="1" noChangeArrowheads="1" noTextEdit="1"/>
              </p:cNvSpPr>
              <p:nvPr/>
            </p:nvSpPr>
            <p:spPr bwMode="auto">
              <a:xfrm>
                <a:off x="816762" y="3331822"/>
                <a:ext cx="446555" cy="419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Segoe UI"/>
                  <a:ea typeface="+mn-ea"/>
                  <a:cs typeface="+mn-cs"/>
                </a:endParaRPr>
              </a:p>
            </p:txBody>
          </p:sp>
          <p:pic>
            <p:nvPicPr>
              <p:cNvPr id="49" name="Picture 48" descr="Azure SQL Edge icon">
                <a:extLst>
                  <a:ext uri="{FF2B5EF4-FFF2-40B4-BE49-F238E27FC236}">
                    <a16:creationId xmlns:a16="http://schemas.microsoft.com/office/drawing/2014/main" id="{ED18A00A-782B-6D83-6150-701FC1E0FE90}"/>
                  </a:ext>
                </a:extLst>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775890" y="3299589"/>
                <a:ext cx="532756" cy="483602"/>
              </a:xfrm>
              <a:prstGeom prst="rect">
                <a:avLst/>
              </a:prstGeom>
            </p:spPr>
          </p:pic>
        </p:grpSp>
        <p:sp>
          <p:nvSpPr>
            <p:cNvPr id="62" name="Rectangle 61">
              <a:extLst>
                <a:ext uri="{FF2B5EF4-FFF2-40B4-BE49-F238E27FC236}">
                  <a16:creationId xmlns:a16="http://schemas.microsoft.com/office/drawing/2014/main" id="{6105A98E-97E0-2BB4-3A5E-2030662C6F93}"/>
                </a:ext>
              </a:extLst>
            </p:cNvPr>
            <p:cNvSpPr/>
            <p:nvPr/>
          </p:nvSpPr>
          <p:spPr bwMode="auto">
            <a:xfrm>
              <a:off x="587193" y="4122733"/>
              <a:ext cx="1031507" cy="369332"/>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32742" rtl="0" eaLnBrk="1" fontAlgn="auto" latinLnBrk="0" hangingPunct="1">
                <a:lnSpc>
                  <a:spcPct val="100000"/>
                </a:lnSpc>
                <a:spcBef>
                  <a:spcPct val="20000"/>
                </a:spcBef>
                <a:spcAft>
                  <a:spcPts val="0"/>
                </a:spcAft>
                <a:buClrTx/>
                <a:buSzPct val="90000"/>
                <a:buFontTx/>
                <a:buNone/>
                <a:tabLst/>
                <a:defRPr/>
              </a:pPr>
              <a:r>
                <a:rPr lang="en-US" sz="1200" kern="0">
                  <a:gradFill>
                    <a:gsLst>
                      <a:gs pos="83000">
                        <a:srgbClr val="000000"/>
                      </a:gs>
                      <a:gs pos="100000">
                        <a:srgbClr val="000000"/>
                      </a:gs>
                    </a:gsLst>
                    <a:lin ang="5400000" scaled="1"/>
                  </a:gradFill>
                  <a:latin typeface="Segoe UI Semibold"/>
                  <a:ea typeface="+mn-ea"/>
                  <a:cs typeface="Segoe UI" panose="020B0502040204020203" pitchFamily="34" charset="0"/>
                </a:rPr>
                <a:t>Azure SQL Edge</a:t>
              </a:r>
              <a:endParaRPr kumimoji="0" lang="en-US" sz="1200" b="0" i="0" u="none" strike="noStrike" kern="0" cap="none" spc="0" normalizeH="0" baseline="0" noProof="0">
                <a:ln>
                  <a:noFill/>
                </a:ln>
                <a:gradFill>
                  <a:gsLst>
                    <a:gs pos="83000">
                      <a:srgbClr val="000000"/>
                    </a:gs>
                    <a:gs pos="100000">
                      <a:srgbClr val="000000"/>
                    </a:gs>
                  </a:gsLst>
                  <a:lin ang="5400000" scaled="1"/>
                </a:gradFill>
                <a:effectLst/>
                <a:uLnTx/>
                <a:uFillTx/>
                <a:latin typeface="Segoe UI Semibold"/>
                <a:ea typeface="+mn-ea"/>
                <a:cs typeface="Segoe UI" panose="020B0502040204020203" pitchFamily="34" charset="0"/>
              </a:endParaRPr>
            </a:p>
          </p:txBody>
        </p:sp>
      </p:grpSp>
    </p:spTree>
    <p:extLst>
      <p:ext uri="{BB962C8B-B14F-4D97-AF65-F5344CB8AC3E}">
        <p14:creationId xmlns:p14="http://schemas.microsoft.com/office/powerpoint/2010/main" val="667423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500"/>
                                        <p:tgtEl>
                                          <p:spTgt spid="4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500"/>
                                        <p:tgtEl>
                                          <p:spTgt spid="2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fade">
                                      <p:cBhvr>
                                        <p:cTn id="26" dur="500"/>
                                        <p:tgtEl>
                                          <p:spTgt spid="2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64"/>
                                        </p:tgtEl>
                                        <p:attrNameLst>
                                          <p:attrName>style.visibility</p:attrName>
                                        </p:attrNameLst>
                                      </p:cBhvr>
                                      <p:to>
                                        <p:strVal val="visible"/>
                                      </p:to>
                                    </p:set>
                                    <p:animEffect transition="in" filter="fade">
                                      <p:cBhvr>
                                        <p:cTn id="34" dur="500"/>
                                        <p:tgtEl>
                                          <p:spTgt spid="64"/>
                                        </p:tgtEl>
                                      </p:cBhvr>
                                    </p:animEffect>
                                  </p:childTnLst>
                                </p:cTn>
                              </p:par>
                            </p:childTnLst>
                          </p:cTn>
                        </p:par>
                        <p:par>
                          <p:cTn id="35" fill="hold">
                            <p:stCondLst>
                              <p:cond delay="500"/>
                            </p:stCondLst>
                            <p:childTnLst>
                              <p:par>
                                <p:cTn id="36" presetID="10" presetClass="entr" presetSubtype="0" fill="hold" nodeType="afterEffect">
                                  <p:stCondLst>
                                    <p:cond delay="500"/>
                                  </p:stCondLst>
                                  <p:childTnLst>
                                    <p:set>
                                      <p:cBhvr>
                                        <p:cTn id="37" dur="1" fill="hold">
                                          <p:stCondLst>
                                            <p:cond delay="0"/>
                                          </p:stCondLst>
                                        </p:cTn>
                                        <p:tgtEl>
                                          <p:spTgt spid="31"/>
                                        </p:tgtEl>
                                        <p:attrNameLst>
                                          <p:attrName>style.visibility</p:attrName>
                                        </p:attrNameLst>
                                      </p:cBhvr>
                                      <p:to>
                                        <p:strVal val="visible"/>
                                      </p:to>
                                    </p:set>
                                    <p:animEffect transition="in" filter="fade">
                                      <p:cBhvr>
                                        <p:cTn id="38" dur="500"/>
                                        <p:tgtEl>
                                          <p:spTgt spid="31"/>
                                        </p:tgtEl>
                                      </p:cBhvr>
                                    </p:animEffect>
                                  </p:childTnLst>
                                </p:cTn>
                              </p:par>
                            </p:childTnLst>
                          </p:cTn>
                        </p:par>
                        <p:par>
                          <p:cTn id="39" fill="hold">
                            <p:stCondLst>
                              <p:cond delay="1500"/>
                            </p:stCondLst>
                            <p:childTnLst>
                              <p:par>
                                <p:cTn id="40" presetID="10" presetClass="entr" presetSubtype="0" fill="hold" nodeType="afterEffect">
                                  <p:stCondLst>
                                    <p:cond delay="500"/>
                                  </p:stCondLst>
                                  <p:childTnLst>
                                    <p:set>
                                      <p:cBhvr>
                                        <p:cTn id="41" dur="1" fill="hold">
                                          <p:stCondLst>
                                            <p:cond delay="0"/>
                                          </p:stCondLst>
                                        </p:cTn>
                                        <p:tgtEl>
                                          <p:spTgt spid="44"/>
                                        </p:tgtEl>
                                        <p:attrNameLst>
                                          <p:attrName>style.visibility</p:attrName>
                                        </p:attrNameLst>
                                      </p:cBhvr>
                                      <p:to>
                                        <p:strVal val="visible"/>
                                      </p:to>
                                    </p:set>
                                    <p:animEffect transition="in" filter="fade">
                                      <p:cBhvr>
                                        <p:cTn id="42" dur="500"/>
                                        <p:tgtEl>
                                          <p:spTgt spid="44"/>
                                        </p:tgtEl>
                                      </p:cBhvr>
                                    </p:animEffect>
                                  </p:childTnLst>
                                </p:cTn>
                              </p:par>
                            </p:childTnLst>
                          </p:cTn>
                        </p:par>
                        <p:par>
                          <p:cTn id="43" fill="hold">
                            <p:stCondLst>
                              <p:cond delay="2500"/>
                            </p:stCondLst>
                            <p:childTnLst>
                              <p:par>
                                <p:cTn id="44" presetID="10" presetClass="entr" presetSubtype="0" fill="hold" nodeType="afterEffect">
                                  <p:stCondLst>
                                    <p:cond delay="500"/>
                                  </p:stCondLst>
                                  <p:childTnLst>
                                    <p:set>
                                      <p:cBhvr>
                                        <p:cTn id="45" dur="1" fill="hold">
                                          <p:stCondLst>
                                            <p:cond delay="0"/>
                                          </p:stCondLst>
                                        </p:cTn>
                                        <p:tgtEl>
                                          <p:spTgt spid="48"/>
                                        </p:tgtEl>
                                        <p:attrNameLst>
                                          <p:attrName>style.visibility</p:attrName>
                                        </p:attrNameLst>
                                      </p:cBhvr>
                                      <p:to>
                                        <p:strVal val="visible"/>
                                      </p:to>
                                    </p:set>
                                    <p:animEffect transition="in" filter="fade">
                                      <p:cBhvr>
                                        <p:cTn id="46" dur="500"/>
                                        <p:tgtEl>
                                          <p:spTgt spid="48"/>
                                        </p:tgtEl>
                                      </p:cBhvr>
                                    </p:animEffect>
                                  </p:childTnLst>
                                </p:cTn>
                              </p:par>
                            </p:childTnLst>
                          </p:cTn>
                        </p:par>
                        <p:par>
                          <p:cTn id="47" fill="hold">
                            <p:stCondLst>
                              <p:cond delay="3500"/>
                            </p:stCondLst>
                            <p:childTnLst>
                              <p:par>
                                <p:cTn id="48" presetID="10" presetClass="entr" presetSubtype="0" fill="hold" nodeType="afterEffect">
                                  <p:stCondLst>
                                    <p:cond delay="500"/>
                                  </p:stCondLst>
                                  <p:childTnLst>
                                    <p:set>
                                      <p:cBhvr>
                                        <p:cTn id="49" dur="1" fill="hold">
                                          <p:stCondLst>
                                            <p:cond delay="0"/>
                                          </p:stCondLst>
                                        </p:cTn>
                                        <p:tgtEl>
                                          <p:spTgt spid="50"/>
                                        </p:tgtEl>
                                        <p:attrNameLst>
                                          <p:attrName>style.visibility</p:attrName>
                                        </p:attrNameLst>
                                      </p:cBhvr>
                                      <p:to>
                                        <p:strVal val="visible"/>
                                      </p:to>
                                    </p:set>
                                    <p:animEffect transition="in" filter="fade">
                                      <p:cBhvr>
                                        <p:cTn id="50" dur="500"/>
                                        <p:tgtEl>
                                          <p:spTgt spid="50"/>
                                        </p:tgtEl>
                                      </p:cBhvr>
                                    </p:animEffect>
                                  </p:childTnLst>
                                </p:cTn>
                              </p:par>
                            </p:childTnLst>
                          </p:cTn>
                        </p:par>
                        <p:par>
                          <p:cTn id="51" fill="hold">
                            <p:stCondLst>
                              <p:cond delay="4500"/>
                            </p:stCondLst>
                            <p:childTnLst>
                              <p:par>
                                <p:cTn id="52" presetID="10" presetClass="entr" presetSubtype="0" fill="hold" nodeType="afterEffect">
                                  <p:stCondLst>
                                    <p:cond delay="500"/>
                                  </p:stCondLst>
                                  <p:childTnLst>
                                    <p:set>
                                      <p:cBhvr>
                                        <p:cTn id="53" dur="1" fill="hold">
                                          <p:stCondLst>
                                            <p:cond delay="0"/>
                                          </p:stCondLst>
                                        </p:cTn>
                                        <p:tgtEl>
                                          <p:spTgt spid="52"/>
                                        </p:tgtEl>
                                        <p:attrNameLst>
                                          <p:attrName>style.visibility</p:attrName>
                                        </p:attrNameLst>
                                      </p:cBhvr>
                                      <p:to>
                                        <p:strVal val="visible"/>
                                      </p:to>
                                    </p:set>
                                    <p:animEffect transition="in" filter="fade">
                                      <p:cBhvr>
                                        <p:cTn id="54" dur="500"/>
                                        <p:tgtEl>
                                          <p:spTgt spid="52"/>
                                        </p:tgtEl>
                                      </p:cBhvr>
                                    </p:animEffect>
                                  </p:childTnLst>
                                </p:cTn>
                              </p:par>
                            </p:childTnLst>
                          </p:cTn>
                        </p:par>
                        <p:par>
                          <p:cTn id="55" fill="hold">
                            <p:stCondLst>
                              <p:cond delay="5500"/>
                            </p:stCondLst>
                            <p:childTnLst>
                              <p:par>
                                <p:cTn id="56" presetID="10" presetClass="entr" presetSubtype="0" fill="hold" nodeType="afterEffect">
                                  <p:stCondLst>
                                    <p:cond delay="500"/>
                                  </p:stCondLst>
                                  <p:childTnLst>
                                    <p:set>
                                      <p:cBhvr>
                                        <p:cTn id="57" dur="1" fill="hold">
                                          <p:stCondLst>
                                            <p:cond delay="0"/>
                                          </p:stCondLst>
                                        </p:cTn>
                                        <p:tgtEl>
                                          <p:spTgt spid="54"/>
                                        </p:tgtEl>
                                        <p:attrNameLst>
                                          <p:attrName>style.visibility</p:attrName>
                                        </p:attrNameLst>
                                      </p:cBhvr>
                                      <p:to>
                                        <p:strVal val="visible"/>
                                      </p:to>
                                    </p:set>
                                    <p:animEffect transition="in" filter="fade">
                                      <p:cBhvr>
                                        <p:cTn id="58" dur="500"/>
                                        <p:tgtEl>
                                          <p:spTgt spid="54"/>
                                        </p:tgtEl>
                                      </p:cBhvr>
                                    </p:animEffect>
                                  </p:childTnLst>
                                </p:cTn>
                              </p:par>
                            </p:childTnLst>
                          </p:cTn>
                        </p:par>
                        <p:par>
                          <p:cTn id="59" fill="hold">
                            <p:stCondLst>
                              <p:cond delay="6500"/>
                            </p:stCondLst>
                            <p:childTnLst>
                              <p:par>
                                <p:cTn id="60" presetID="10" presetClass="entr" presetSubtype="0" fill="hold" nodeType="afterEffect">
                                  <p:stCondLst>
                                    <p:cond delay="500"/>
                                  </p:stCondLst>
                                  <p:childTnLst>
                                    <p:set>
                                      <p:cBhvr>
                                        <p:cTn id="61" dur="1" fill="hold">
                                          <p:stCondLst>
                                            <p:cond delay="0"/>
                                          </p:stCondLst>
                                        </p:cTn>
                                        <p:tgtEl>
                                          <p:spTgt spid="56"/>
                                        </p:tgtEl>
                                        <p:attrNameLst>
                                          <p:attrName>style.visibility</p:attrName>
                                        </p:attrNameLst>
                                      </p:cBhvr>
                                      <p:to>
                                        <p:strVal val="visible"/>
                                      </p:to>
                                    </p:set>
                                    <p:animEffect transition="in" filter="fade">
                                      <p:cBhvr>
                                        <p:cTn id="62" dur="500"/>
                                        <p:tgtEl>
                                          <p:spTgt spid="56"/>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91"/>
                                        </p:tgtEl>
                                        <p:attrNameLst>
                                          <p:attrName>style.visibility</p:attrName>
                                        </p:attrNameLst>
                                      </p:cBhvr>
                                      <p:to>
                                        <p:strVal val="visible"/>
                                      </p:to>
                                    </p:set>
                                    <p:animEffect transition="in" filter="fade">
                                      <p:cBhvr>
                                        <p:cTn id="67" dur="500"/>
                                        <p:tgtEl>
                                          <p:spTgt spid="91"/>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104"/>
                                        </p:tgtEl>
                                        <p:attrNameLst>
                                          <p:attrName>style.visibility</p:attrName>
                                        </p:attrNameLst>
                                      </p:cBhvr>
                                      <p:to>
                                        <p:strVal val="visible"/>
                                      </p:to>
                                    </p:set>
                                    <p:animEffect transition="in" filter="fade">
                                      <p:cBhvr>
                                        <p:cTn id="72" dur="500"/>
                                        <p:tgtEl>
                                          <p:spTgt spid="104"/>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106"/>
                                        </p:tgtEl>
                                        <p:attrNameLst>
                                          <p:attrName>style.visibility</p:attrName>
                                        </p:attrNameLst>
                                      </p:cBhvr>
                                      <p:to>
                                        <p:strVal val="visible"/>
                                      </p:to>
                                    </p:set>
                                    <p:animEffect transition="in" filter="fade">
                                      <p:cBhvr>
                                        <p:cTn id="75" dur="500"/>
                                        <p:tgtEl>
                                          <p:spTgt spid="106"/>
                                        </p:tgtEl>
                                      </p:cBhvr>
                                    </p:animEffect>
                                  </p:childTnLst>
                                </p:cTn>
                              </p:par>
                            </p:childTnLst>
                          </p:cTn>
                        </p:par>
                        <p:par>
                          <p:cTn id="76" fill="hold">
                            <p:stCondLst>
                              <p:cond delay="500"/>
                            </p:stCondLst>
                            <p:childTnLst>
                              <p:par>
                                <p:cTn id="77" presetID="10" presetClass="entr" presetSubtype="0" fill="hold" nodeType="afterEffect">
                                  <p:stCondLst>
                                    <p:cond delay="2000"/>
                                  </p:stCondLst>
                                  <p:childTnLst>
                                    <p:set>
                                      <p:cBhvr>
                                        <p:cTn id="78" dur="1" fill="hold">
                                          <p:stCondLst>
                                            <p:cond delay="0"/>
                                          </p:stCondLst>
                                        </p:cTn>
                                        <p:tgtEl>
                                          <p:spTgt spid="110"/>
                                        </p:tgtEl>
                                        <p:attrNameLst>
                                          <p:attrName>style.visibility</p:attrName>
                                        </p:attrNameLst>
                                      </p:cBhvr>
                                      <p:to>
                                        <p:strVal val="visible"/>
                                      </p:to>
                                    </p:set>
                                    <p:animEffect transition="in" filter="fade">
                                      <p:cBhvr>
                                        <p:cTn id="79" dur="500"/>
                                        <p:tgtEl>
                                          <p:spTgt spid="110"/>
                                        </p:tgtEl>
                                      </p:cBhvr>
                                    </p:animEffect>
                                  </p:childTnLst>
                                </p:cTn>
                              </p:par>
                              <p:par>
                                <p:cTn id="80" presetID="10" presetClass="entr" presetSubtype="0" fill="hold" grpId="0" nodeType="withEffect">
                                  <p:stCondLst>
                                    <p:cond delay="2000"/>
                                  </p:stCondLst>
                                  <p:childTnLst>
                                    <p:set>
                                      <p:cBhvr>
                                        <p:cTn id="81" dur="1" fill="hold">
                                          <p:stCondLst>
                                            <p:cond delay="0"/>
                                          </p:stCondLst>
                                        </p:cTn>
                                        <p:tgtEl>
                                          <p:spTgt spid="112"/>
                                        </p:tgtEl>
                                        <p:attrNameLst>
                                          <p:attrName>style.visibility</p:attrName>
                                        </p:attrNameLst>
                                      </p:cBhvr>
                                      <p:to>
                                        <p:strVal val="visible"/>
                                      </p:to>
                                    </p:set>
                                    <p:animEffect transition="in" filter="fade">
                                      <p:cBhvr>
                                        <p:cTn id="82" dur="500"/>
                                        <p:tgtEl>
                                          <p:spTgt spid="112"/>
                                        </p:tgtEl>
                                      </p:cBhvr>
                                    </p:animEffect>
                                  </p:childTnLst>
                                </p:cTn>
                              </p:par>
                            </p:childTnLst>
                          </p:cTn>
                        </p:par>
                        <p:par>
                          <p:cTn id="83" fill="hold">
                            <p:stCondLst>
                              <p:cond delay="3000"/>
                            </p:stCondLst>
                            <p:childTnLst>
                              <p:par>
                                <p:cTn id="84" presetID="10" presetClass="entr" presetSubtype="0" fill="hold" nodeType="afterEffect">
                                  <p:stCondLst>
                                    <p:cond delay="2000"/>
                                  </p:stCondLst>
                                  <p:childTnLst>
                                    <p:set>
                                      <p:cBhvr>
                                        <p:cTn id="85" dur="1" fill="hold">
                                          <p:stCondLst>
                                            <p:cond delay="0"/>
                                          </p:stCondLst>
                                        </p:cTn>
                                        <p:tgtEl>
                                          <p:spTgt spid="137"/>
                                        </p:tgtEl>
                                        <p:attrNameLst>
                                          <p:attrName>style.visibility</p:attrName>
                                        </p:attrNameLst>
                                      </p:cBhvr>
                                      <p:to>
                                        <p:strVal val="visible"/>
                                      </p:to>
                                    </p:set>
                                    <p:animEffect transition="in" filter="fade">
                                      <p:cBhvr>
                                        <p:cTn id="86" dur="500"/>
                                        <p:tgtEl>
                                          <p:spTgt spid="137"/>
                                        </p:tgtEl>
                                      </p:cBhvr>
                                    </p:animEffect>
                                  </p:childTnLst>
                                </p:cTn>
                              </p:par>
                              <p:par>
                                <p:cTn id="87" presetID="10" presetClass="entr" presetSubtype="0" fill="hold" grpId="0" nodeType="withEffect">
                                  <p:stCondLst>
                                    <p:cond delay="2000"/>
                                  </p:stCondLst>
                                  <p:childTnLst>
                                    <p:set>
                                      <p:cBhvr>
                                        <p:cTn id="88" dur="1" fill="hold">
                                          <p:stCondLst>
                                            <p:cond delay="0"/>
                                          </p:stCondLst>
                                        </p:cTn>
                                        <p:tgtEl>
                                          <p:spTgt spid="139"/>
                                        </p:tgtEl>
                                        <p:attrNameLst>
                                          <p:attrName>style.visibility</p:attrName>
                                        </p:attrNameLst>
                                      </p:cBhvr>
                                      <p:to>
                                        <p:strVal val="visible"/>
                                      </p:to>
                                    </p:set>
                                    <p:animEffect transition="in" filter="fade">
                                      <p:cBhvr>
                                        <p:cTn id="89"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4" grpId="0"/>
      <p:bldP spid="28" grpId="0" animBg="1"/>
      <p:bldP spid="30" grpId="0" animBg="1"/>
      <p:bldP spid="45" grpId="0"/>
      <p:bldP spid="91" grpId="0" animBg="1"/>
      <p:bldP spid="106" grpId="0" animBg="1"/>
      <p:bldP spid="112" grpId="0" animBg="1"/>
      <p:bldP spid="13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A diagram of a computer&#10;&#10;Description automatically generated">
            <a:extLst>
              <a:ext uri="{FF2B5EF4-FFF2-40B4-BE49-F238E27FC236}">
                <a16:creationId xmlns:a16="http://schemas.microsoft.com/office/drawing/2014/main" id="{0AFA5138-33C7-7FAF-9381-AF20D6B1968F}"/>
              </a:ext>
            </a:extLst>
          </p:cNvPr>
          <p:cNvPicPr>
            <a:picLocks noGrp="1" noChangeAspect="1"/>
          </p:cNvPicPr>
          <p:nvPr>
            <p:ph idx="14"/>
          </p:nvPr>
        </p:nvPicPr>
        <p:blipFill rotWithShape="1">
          <a:blip r:embed="rId2"/>
          <a:srcRect t="15322"/>
          <a:stretch/>
        </p:blipFill>
        <p:spPr>
          <a:xfrm>
            <a:off x="1197045" y="1166304"/>
            <a:ext cx="8559659" cy="5200547"/>
          </a:xfrm>
          <a:noFill/>
        </p:spPr>
      </p:pic>
      <p:sp>
        <p:nvSpPr>
          <p:cNvPr id="2" name="Title 1">
            <a:extLst>
              <a:ext uri="{FF2B5EF4-FFF2-40B4-BE49-F238E27FC236}">
                <a16:creationId xmlns:a16="http://schemas.microsoft.com/office/drawing/2014/main" id="{4A97AC7E-24C5-1C9E-2A54-FBADA1C3857C}"/>
              </a:ext>
            </a:extLst>
          </p:cNvPr>
          <p:cNvSpPr>
            <a:spLocks noGrp="1"/>
          </p:cNvSpPr>
          <p:nvPr>
            <p:ph type="title"/>
          </p:nvPr>
        </p:nvSpPr>
        <p:spPr>
          <a:xfrm>
            <a:off x="695325" y="372268"/>
            <a:ext cx="8707092" cy="498598"/>
          </a:xfrm>
        </p:spPr>
        <p:txBody>
          <a:bodyPr wrap="square" anchor="t">
            <a:normAutofit/>
          </a:bodyPr>
          <a:lstStyle/>
          <a:p>
            <a:r>
              <a:rPr lang="en-GB"/>
              <a:t>Azure ARC</a:t>
            </a:r>
            <a:endParaRPr lang="sl-SI"/>
          </a:p>
        </p:txBody>
      </p:sp>
      <p:sp>
        <p:nvSpPr>
          <p:cNvPr id="4" name="Footer Placeholder 3">
            <a:extLst>
              <a:ext uri="{FF2B5EF4-FFF2-40B4-BE49-F238E27FC236}">
                <a16:creationId xmlns:a16="http://schemas.microsoft.com/office/drawing/2014/main" id="{36A23C7E-73E1-BA96-30EB-1BC8D5F85045}"/>
              </a:ext>
            </a:extLst>
          </p:cNvPr>
          <p:cNvSpPr>
            <a:spLocks noGrp="1"/>
          </p:cNvSpPr>
          <p:nvPr>
            <p:ph type="ftr" sz="quarter" idx="11"/>
          </p:nvPr>
        </p:nvSpPr>
        <p:spPr>
          <a:xfrm>
            <a:off x="695325" y="6561220"/>
            <a:ext cx="9563100" cy="184666"/>
          </a:xfrm>
        </p:spPr>
        <p:txBody>
          <a:bodyPr wrap="square" anchor="ctr">
            <a:normAutofit/>
          </a:bodyPr>
          <a:lstStyle/>
          <a:p>
            <a:pPr>
              <a:spcAft>
                <a:spcPts val="600"/>
              </a:spcAft>
            </a:pPr>
            <a:r>
              <a:rPr lang="en-GB" noProof="0"/>
              <a:t>Footer</a:t>
            </a:r>
          </a:p>
        </p:txBody>
      </p:sp>
      <p:sp>
        <p:nvSpPr>
          <p:cNvPr id="5" name="Slide Number Placeholder 4">
            <a:extLst>
              <a:ext uri="{FF2B5EF4-FFF2-40B4-BE49-F238E27FC236}">
                <a16:creationId xmlns:a16="http://schemas.microsoft.com/office/drawing/2014/main" id="{BCF8E3BD-5C93-B0CD-9E0C-342D9500E81B}"/>
              </a:ext>
            </a:extLst>
          </p:cNvPr>
          <p:cNvSpPr>
            <a:spLocks noGrp="1"/>
          </p:cNvSpPr>
          <p:nvPr>
            <p:ph type="sldNum" sz="quarter" idx="12"/>
          </p:nvPr>
        </p:nvSpPr>
        <p:spPr>
          <a:xfrm>
            <a:off x="10925174" y="6561220"/>
            <a:ext cx="569119" cy="184666"/>
          </a:xfrm>
        </p:spPr>
        <p:txBody>
          <a:bodyPr wrap="square" anchor="ctr">
            <a:normAutofit/>
          </a:bodyPr>
          <a:lstStyle/>
          <a:p>
            <a:pPr>
              <a:spcAft>
                <a:spcPts val="600"/>
              </a:spcAft>
            </a:pPr>
            <a:fld id="{750C1F77-72F5-43F8-9226-1DB1CB2C2D83}" type="slidenum">
              <a:rPr lang="en-GB" noProof="0" smtClean="0"/>
              <a:pPr>
                <a:spcAft>
                  <a:spcPts val="600"/>
                </a:spcAft>
              </a:pPr>
              <a:t>7</a:t>
            </a:fld>
            <a:endParaRPr lang="en-GB" noProof="0"/>
          </a:p>
        </p:txBody>
      </p:sp>
      <p:sp>
        <p:nvSpPr>
          <p:cNvPr id="15" name="Text Placeholder 5">
            <a:extLst>
              <a:ext uri="{FF2B5EF4-FFF2-40B4-BE49-F238E27FC236}">
                <a16:creationId xmlns:a16="http://schemas.microsoft.com/office/drawing/2014/main" id="{E6018BA8-E2D3-5CCA-71CC-93C33C8B032A}"/>
              </a:ext>
            </a:extLst>
          </p:cNvPr>
          <p:cNvSpPr>
            <a:spLocks noGrp="1"/>
          </p:cNvSpPr>
          <p:nvPr>
            <p:ph type="body" sz="quarter" idx="13"/>
          </p:nvPr>
        </p:nvSpPr>
        <p:spPr>
          <a:xfrm>
            <a:off x="695325" y="815466"/>
            <a:ext cx="8707438" cy="350838"/>
          </a:xfrm>
        </p:spPr>
        <p:txBody>
          <a:bodyPr/>
          <a:lstStyle/>
          <a:p>
            <a:endParaRPr lang="en-US"/>
          </a:p>
        </p:txBody>
      </p:sp>
    </p:spTree>
    <p:extLst>
      <p:ext uri="{BB962C8B-B14F-4D97-AF65-F5344CB8AC3E}">
        <p14:creationId xmlns:p14="http://schemas.microsoft.com/office/powerpoint/2010/main" val="7327595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1C42C2-859C-4897-93CF-4394E8D0B8CC}"/>
              </a:ext>
            </a:extLst>
          </p:cNvPr>
          <p:cNvSpPr>
            <a:spLocks noGrp="1"/>
          </p:cNvSpPr>
          <p:nvPr>
            <p:ph type="title"/>
          </p:nvPr>
        </p:nvSpPr>
        <p:spPr/>
        <p:txBody>
          <a:bodyPr/>
          <a:lstStyle/>
          <a:p>
            <a:r>
              <a:rPr lang="en-US" dirty="0"/>
              <a:t>Azure Arc-enabled SQL Server</a:t>
            </a:r>
          </a:p>
        </p:txBody>
      </p:sp>
      <p:sp>
        <p:nvSpPr>
          <p:cNvPr id="49" name="Rectangle: Rounded Corners 48">
            <a:extLst>
              <a:ext uri="{FF2B5EF4-FFF2-40B4-BE49-F238E27FC236}">
                <a16:creationId xmlns:a16="http://schemas.microsoft.com/office/drawing/2014/main" id="{C129AA56-E9DE-44A2-987E-1E822F42EA6B}"/>
              </a:ext>
              <a:ext uri="{C183D7F6-B498-43B3-948B-1728B52AA6E4}">
                <adec:decorative xmlns:adec="http://schemas.microsoft.com/office/drawing/2017/decorative" val="1"/>
              </a:ext>
            </a:extLst>
          </p:cNvPr>
          <p:cNvSpPr/>
          <p:nvPr/>
        </p:nvSpPr>
        <p:spPr bwMode="auto">
          <a:xfrm>
            <a:off x="589280" y="1411813"/>
            <a:ext cx="3766820" cy="4857225"/>
          </a:xfrm>
          <a:prstGeom prst="roundRect">
            <a:avLst>
              <a:gd name="adj" fmla="val 3308"/>
            </a:avLst>
          </a:prstGeom>
          <a:solidFill>
            <a:sysClr val="window" lastClr="FFFFFF"/>
          </a:solidFill>
          <a:ln w="3175" cap="flat" cmpd="sng" algn="ctr">
            <a:noFill/>
            <a:prstDash val="solid"/>
            <a:headEnd type="none" w="med" len="med"/>
            <a:tailEnd type="none" w="med" len="med"/>
          </a:ln>
          <a:effectLst>
            <a:outerShdw blurRad="88900" dist="38100" dir="2700000" sx="101000" sy="101000" algn="tl" rotWithShape="0">
              <a:schemeClr val="tx1">
                <a:alpha val="15000"/>
              </a:schemeClr>
            </a:outerShdw>
          </a:effectLst>
        </p:spPr>
        <p:txBody>
          <a:bodyPr rot="0" spcFirstLastPara="0" vertOverflow="overflow" horzOverflow="overflow" vert="horz" wrap="square" lIns="0" tIns="146304" rIns="0" bIns="146304"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Segoe UI"/>
              <a:ea typeface="+mn-ea"/>
              <a:cs typeface="+mn-cs"/>
            </a:endParaRPr>
          </a:p>
        </p:txBody>
      </p:sp>
      <p:grpSp>
        <p:nvGrpSpPr>
          <p:cNvPr id="50" name="Group 49" descr="Server and database">
            <a:extLst>
              <a:ext uri="{FF2B5EF4-FFF2-40B4-BE49-F238E27FC236}">
                <a16:creationId xmlns:a16="http://schemas.microsoft.com/office/drawing/2014/main" id="{A2E88516-957C-4B8C-B34B-CC0AAC9236C6}"/>
              </a:ext>
            </a:extLst>
          </p:cNvPr>
          <p:cNvGrpSpPr/>
          <p:nvPr/>
        </p:nvGrpSpPr>
        <p:grpSpPr>
          <a:xfrm>
            <a:off x="1839038" y="1955621"/>
            <a:ext cx="1024959" cy="542161"/>
            <a:chOff x="-1606918" y="2945898"/>
            <a:chExt cx="1024959" cy="542161"/>
          </a:xfrm>
        </p:grpSpPr>
        <p:pic>
          <p:nvPicPr>
            <p:cNvPr id="51" name="Graphic 50">
              <a:extLst>
                <a:ext uri="{FF2B5EF4-FFF2-40B4-BE49-F238E27FC236}">
                  <a16:creationId xmlns:a16="http://schemas.microsoft.com/office/drawing/2014/main" id="{4FE938D8-5B5F-4CB0-B0A8-6D71C055C1F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606918" y="2945898"/>
              <a:ext cx="542161" cy="542161"/>
            </a:xfrm>
            <a:prstGeom prst="rect">
              <a:avLst/>
            </a:prstGeom>
          </p:spPr>
        </p:pic>
        <p:pic>
          <p:nvPicPr>
            <p:cNvPr id="52" name="Database" descr=" Database">
              <a:extLst>
                <a:ext uri="{FF2B5EF4-FFF2-40B4-BE49-F238E27FC236}">
                  <a16:creationId xmlns:a16="http://schemas.microsoft.com/office/drawing/2014/main" id="{D3273A3E-AC70-4FC0-BFF0-961B4B16BF01}"/>
                </a:ext>
              </a:extLst>
            </p:cNvPr>
            <p:cNvPicPr>
              <a:picLocks noChangeAspect="1"/>
            </p:cNvPicPr>
            <p:nvPr/>
          </p:nvPicPr>
          <p:blipFill>
            <a:blip r:embed="rId5"/>
            <a:stretch>
              <a:fillRect/>
            </a:stretch>
          </p:blipFill>
          <p:spPr>
            <a:xfrm>
              <a:off x="-1000047" y="2947450"/>
              <a:ext cx="418088" cy="539056"/>
            </a:xfrm>
            <a:prstGeom prst="rect">
              <a:avLst/>
            </a:prstGeom>
          </p:spPr>
        </p:pic>
      </p:grpSp>
      <p:sp>
        <p:nvSpPr>
          <p:cNvPr id="53" name="Rectangle 52">
            <a:extLst>
              <a:ext uri="{FF2B5EF4-FFF2-40B4-BE49-F238E27FC236}">
                <a16:creationId xmlns:a16="http://schemas.microsoft.com/office/drawing/2014/main" id="{5655C270-DFAE-4FB7-B767-0CE33C5CEAB2}"/>
              </a:ext>
            </a:extLst>
          </p:cNvPr>
          <p:cNvSpPr/>
          <p:nvPr/>
        </p:nvSpPr>
        <p:spPr bwMode="auto">
          <a:xfrm>
            <a:off x="1443416" y="2748600"/>
            <a:ext cx="1816203" cy="553998"/>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mn-cs"/>
              </a:rPr>
              <a:t>Azure Arc-enabled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mn-cs"/>
              </a:rPr>
              <a:t>SQL Server</a:t>
            </a:r>
            <a:endParaRPr kumimoji="0" lang="en-US" sz="1800" b="1" i="0" u="none" strike="noStrike" kern="0" cap="none" spc="0" normalizeH="0" baseline="0" noProof="0" dirty="0">
              <a:ln>
                <a:noFill/>
              </a:ln>
              <a:solidFill>
                <a:srgbClr val="000000"/>
              </a:solidFill>
              <a:effectLst/>
              <a:uLnTx/>
              <a:uFillTx/>
              <a:latin typeface="Segoe UI"/>
              <a:ea typeface="+mn-ea"/>
              <a:cs typeface="+mn-cs"/>
            </a:endParaRPr>
          </a:p>
        </p:txBody>
      </p:sp>
      <p:sp>
        <p:nvSpPr>
          <p:cNvPr id="54" name="Rectangle 53">
            <a:extLst>
              <a:ext uri="{FF2B5EF4-FFF2-40B4-BE49-F238E27FC236}">
                <a16:creationId xmlns:a16="http://schemas.microsoft.com/office/drawing/2014/main" id="{BABBAB94-D37D-40E2-A202-43F8821BB9A1}"/>
              </a:ext>
            </a:extLst>
          </p:cNvPr>
          <p:cNvSpPr/>
          <p:nvPr/>
        </p:nvSpPr>
        <p:spPr bwMode="auto">
          <a:xfrm>
            <a:off x="699294" y="3345364"/>
            <a:ext cx="3304446" cy="1288433"/>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91440" rIns="0" bIns="9144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ts val="60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Segoe UI Semibold"/>
                <a:ea typeface="+mn-ea"/>
                <a:cs typeface="Segoe UI" pitchFamily="34" charset="0"/>
              </a:rPr>
              <a:t>Organize, inventory, and monitor</a:t>
            </a:r>
          </a:p>
          <a:p>
            <a:pPr marL="0" marR="0" lvl="0" indent="0" algn="ctr" defTabSz="932472" rtl="0" eaLnBrk="1" fontAlgn="base" latinLnBrk="0" hangingPunct="1">
              <a:lnSpc>
                <a:spcPct val="90000"/>
              </a:lnSpc>
              <a:spcBef>
                <a:spcPct val="0"/>
              </a:spcBef>
              <a:spcAft>
                <a:spcPts val="60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Segoe UI Semibold"/>
                <a:ea typeface="+mn-ea"/>
                <a:cs typeface="Segoe UI" pitchFamily="34" charset="0"/>
              </a:rPr>
              <a:t>Governance and Security </a:t>
            </a:r>
          </a:p>
          <a:p>
            <a:pPr marL="0" marR="0" lvl="0" indent="0" algn="ctr" defTabSz="932472" rtl="0" eaLnBrk="1" fontAlgn="base" latinLnBrk="0" hangingPunct="1">
              <a:lnSpc>
                <a:spcPct val="90000"/>
              </a:lnSpc>
              <a:spcBef>
                <a:spcPct val="0"/>
              </a:spcBef>
              <a:spcAft>
                <a:spcPts val="60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Segoe UI Semibold"/>
                <a:ea typeface="+mn-ea"/>
                <a:cs typeface="Segoe UI" pitchFamily="34" charset="0"/>
              </a:rPr>
              <a:t>Use with your existing SQL servers</a:t>
            </a:r>
          </a:p>
          <a:p>
            <a:pPr marL="0" marR="0" lvl="0" indent="0" algn="ctr" defTabSz="932472" rtl="0" eaLnBrk="1" fontAlgn="base" latinLnBrk="0" hangingPunct="1">
              <a:lnSpc>
                <a:spcPct val="90000"/>
              </a:lnSpc>
              <a:spcBef>
                <a:spcPct val="0"/>
              </a:spcBef>
              <a:spcAft>
                <a:spcPts val="60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Segoe UI Semibold"/>
                <a:ea typeface="+mn-ea"/>
                <a:cs typeface="Segoe UI" pitchFamily="34" charset="0"/>
              </a:rPr>
              <a:t>SQL on Windows or Linux servers</a:t>
            </a:r>
          </a:p>
        </p:txBody>
      </p:sp>
      <p:pic>
        <p:nvPicPr>
          <p:cNvPr id="55" name="Graphic 54" descr="Azure SQL">
            <a:extLst>
              <a:ext uri="{FF2B5EF4-FFF2-40B4-BE49-F238E27FC236}">
                <a16:creationId xmlns:a16="http://schemas.microsoft.com/office/drawing/2014/main" id="{C9D82B73-90C0-4476-820B-23A2C0E4E1C7}"/>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800345" y="4807912"/>
            <a:ext cx="1102345" cy="1102345"/>
          </a:xfrm>
          <a:prstGeom prst="rect">
            <a:avLst/>
          </a:prstGeom>
        </p:spPr>
      </p:pic>
      <p:sp>
        <p:nvSpPr>
          <p:cNvPr id="85" name="TextBox 84">
            <a:extLst>
              <a:ext uri="{FF2B5EF4-FFF2-40B4-BE49-F238E27FC236}">
                <a16:creationId xmlns:a16="http://schemas.microsoft.com/office/drawing/2014/main" id="{3CE36DAE-EFE9-43C9-8EB9-83173D876F8A}"/>
              </a:ext>
            </a:extLst>
          </p:cNvPr>
          <p:cNvSpPr txBox="1"/>
          <p:nvPr/>
        </p:nvSpPr>
        <p:spPr>
          <a:xfrm>
            <a:off x="5605858" y="2276878"/>
            <a:ext cx="6003649" cy="369332"/>
          </a:xfrm>
          <a:prstGeom prst="rect">
            <a:avLst/>
          </a:prstGeom>
          <a:noFill/>
        </p:spPr>
        <p:txBody>
          <a:bodyPr wrap="square" lIns="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lang="en-US" sz="1800" dirty="0">
                <a:solidFill>
                  <a:srgbClr val="000000"/>
                </a:solidFill>
                <a:latin typeface="Segoe UI Semibold"/>
              </a:rPr>
              <a:t>Free inventory of instances and databases</a:t>
            </a:r>
            <a:endParaRPr kumimoji="0" lang="en-US" sz="1765" b="0" i="0" u="none" strike="noStrike" kern="1200" cap="none" spc="0" normalizeH="0" baseline="0" noProof="0" dirty="0">
              <a:ln>
                <a:noFill/>
              </a:ln>
              <a:solidFill>
                <a:srgbClr val="000000"/>
              </a:solidFill>
              <a:effectLst/>
              <a:uLnTx/>
              <a:uFillTx/>
              <a:latin typeface="Segoe UI Semibold"/>
              <a:ea typeface="+mn-ea"/>
              <a:cs typeface="+mn-cs"/>
            </a:endParaRPr>
          </a:p>
        </p:txBody>
      </p:sp>
      <p:sp>
        <p:nvSpPr>
          <p:cNvPr id="87" name="TextBox 86">
            <a:extLst>
              <a:ext uri="{FF2B5EF4-FFF2-40B4-BE49-F238E27FC236}">
                <a16:creationId xmlns:a16="http://schemas.microsoft.com/office/drawing/2014/main" id="{5B0E11B3-0563-4969-ACB1-1C3FEF8BF2CD}"/>
              </a:ext>
            </a:extLst>
          </p:cNvPr>
          <p:cNvSpPr txBox="1"/>
          <p:nvPr/>
        </p:nvSpPr>
        <p:spPr>
          <a:xfrm>
            <a:off x="5605858" y="3207102"/>
            <a:ext cx="6003649" cy="369332"/>
          </a:xfrm>
          <a:prstGeom prst="rect">
            <a:avLst/>
          </a:prstGeom>
          <a:noFill/>
        </p:spPr>
        <p:txBody>
          <a:bodyPr wrap="square" lIns="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Segoe UI Semibold"/>
                <a:ea typeface="+mn-ea"/>
                <a:cs typeface="+mn-cs"/>
              </a:rPr>
              <a:t>SQL Best Practices Assessment</a:t>
            </a:r>
            <a:endParaRPr kumimoji="0" lang="en-US" sz="1765" b="0" i="0" u="none" strike="noStrike" kern="1200" cap="none" spc="0" normalizeH="0" baseline="0" noProof="0" dirty="0">
              <a:ln>
                <a:noFill/>
              </a:ln>
              <a:solidFill>
                <a:srgbClr val="000000"/>
              </a:solidFill>
              <a:effectLst/>
              <a:uLnTx/>
              <a:uFillTx/>
              <a:latin typeface="Segoe UI Semibold"/>
              <a:ea typeface="+mn-ea"/>
              <a:cs typeface="+mn-cs"/>
            </a:endParaRPr>
          </a:p>
        </p:txBody>
      </p:sp>
      <p:sp>
        <p:nvSpPr>
          <p:cNvPr id="89" name="TextBox 88">
            <a:extLst>
              <a:ext uri="{FF2B5EF4-FFF2-40B4-BE49-F238E27FC236}">
                <a16:creationId xmlns:a16="http://schemas.microsoft.com/office/drawing/2014/main" id="{78643ABC-3B30-4785-B44B-741B71872846}"/>
              </a:ext>
            </a:extLst>
          </p:cNvPr>
          <p:cNvSpPr txBox="1"/>
          <p:nvPr/>
        </p:nvSpPr>
        <p:spPr>
          <a:xfrm>
            <a:off x="5605858" y="4128962"/>
            <a:ext cx="6003649" cy="369332"/>
          </a:xfrm>
          <a:prstGeom prst="rect">
            <a:avLst/>
          </a:prstGeom>
          <a:noFill/>
        </p:spPr>
        <p:txBody>
          <a:bodyPr wrap="square" lIns="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Segoe UI Semibold"/>
                <a:ea typeface="+mn-ea"/>
                <a:cs typeface="+mn-cs"/>
              </a:rPr>
              <a:t>Microsoft Defender for SQL</a:t>
            </a:r>
            <a:endParaRPr kumimoji="0" lang="en-US" sz="1765" b="0" i="0" u="none" strike="noStrike" kern="1200" cap="none" spc="0" normalizeH="0" baseline="0" noProof="0" dirty="0">
              <a:ln>
                <a:noFill/>
              </a:ln>
              <a:solidFill>
                <a:srgbClr val="000000"/>
              </a:solidFill>
              <a:effectLst/>
              <a:uLnTx/>
              <a:uFillTx/>
              <a:latin typeface="Segoe UI Semibold"/>
              <a:ea typeface="+mn-ea"/>
              <a:cs typeface="+mn-cs"/>
            </a:endParaRPr>
          </a:p>
        </p:txBody>
      </p:sp>
      <p:pic>
        <p:nvPicPr>
          <p:cNvPr id="92" name="Picture 4" descr="Shield">
            <a:extLst>
              <a:ext uri="{FF2B5EF4-FFF2-40B4-BE49-F238E27FC236}">
                <a16:creationId xmlns:a16="http://schemas.microsoft.com/office/drawing/2014/main" id="{BA9B3B10-F816-4312-A9C2-D61399728A3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12129" y="4038417"/>
            <a:ext cx="825634" cy="550422"/>
          </a:xfrm>
          <a:prstGeom prst="rect">
            <a:avLst/>
          </a:prstGeom>
          <a:noFill/>
          <a:extLst>
            <a:ext uri="{909E8E84-426E-40DD-AFC4-6F175D3DCCD1}">
              <a14:hiddenFill xmlns:a14="http://schemas.microsoft.com/office/drawing/2010/main">
                <a:solidFill>
                  <a:srgbClr val="FFFFFF"/>
                </a:solidFill>
              </a14:hiddenFill>
            </a:ext>
          </a:extLst>
        </p:spPr>
      </p:pic>
      <p:pic>
        <p:nvPicPr>
          <p:cNvPr id="94" name="Graphic 93" descr="Checklist with solid fill">
            <a:extLst>
              <a:ext uri="{FF2B5EF4-FFF2-40B4-BE49-F238E27FC236}">
                <a16:creationId xmlns:a16="http://schemas.microsoft.com/office/drawing/2014/main" id="{07DC0201-F7C2-4095-97AB-CF9E33F318BB}"/>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733609" y="3106321"/>
            <a:ext cx="582675" cy="582675"/>
          </a:xfrm>
          <a:prstGeom prst="rect">
            <a:avLst/>
          </a:prstGeom>
        </p:spPr>
      </p:pic>
      <p:pic>
        <p:nvPicPr>
          <p:cNvPr id="96" name="Graphic 95" descr="Internet outline">
            <a:extLst>
              <a:ext uri="{FF2B5EF4-FFF2-40B4-BE49-F238E27FC236}">
                <a16:creationId xmlns:a16="http://schemas.microsoft.com/office/drawing/2014/main" id="{9EF58B37-88D8-438E-9712-056D773B2E3D}"/>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657414" y="2094012"/>
            <a:ext cx="735064" cy="735064"/>
          </a:xfrm>
          <a:prstGeom prst="rect">
            <a:avLst/>
          </a:prstGeom>
        </p:spPr>
      </p:pic>
      <p:sp>
        <p:nvSpPr>
          <p:cNvPr id="4" name="TextBox 3">
            <a:extLst>
              <a:ext uri="{FF2B5EF4-FFF2-40B4-BE49-F238E27FC236}">
                <a16:creationId xmlns:a16="http://schemas.microsoft.com/office/drawing/2014/main" id="{E132AD8A-590B-8EA9-0526-40F1DE00B15D}"/>
              </a:ext>
            </a:extLst>
          </p:cNvPr>
          <p:cNvSpPr txBox="1"/>
          <p:nvPr/>
        </p:nvSpPr>
        <p:spPr>
          <a:xfrm>
            <a:off x="5605858" y="5060695"/>
            <a:ext cx="6003649" cy="369332"/>
          </a:xfrm>
          <a:prstGeom prst="rect">
            <a:avLst/>
          </a:prstGeom>
          <a:noFill/>
        </p:spPr>
        <p:txBody>
          <a:bodyPr wrap="square" lIns="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lang="sl-SI" dirty="0">
                <a:solidFill>
                  <a:srgbClr val="000000"/>
                </a:solidFill>
                <a:latin typeface="Segoe UI Semibold"/>
              </a:rPr>
              <a:t>Microsoft </a:t>
            </a:r>
            <a:r>
              <a:rPr lang="sl-SI">
                <a:solidFill>
                  <a:srgbClr val="000000"/>
                </a:solidFill>
                <a:latin typeface="Segoe UI Semibold"/>
              </a:rPr>
              <a:t>Entra ID authentication*</a:t>
            </a:r>
            <a:endParaRPr kumimoji="0" lang="en-US" sz="1765" b="0" i="0" u="none" strike="noStrike" kern="1200" cap="none" spc="0" normalizeH="0" baseline="0" noProof="0" dirty="0">
              <a:ln>
                <a:noFill/>
              </a:ln>
              <a:solidFill>
                <a:srgbClr val="000000"/>
              </a:solidFill>
              <a:effectLst/>
              <a:uLnTx/>
              <a:uFillTx/>
              <a:latin typeface="Segoe UI Semibold"/>
              <a:ea typeface="+mn-ea"/>
              <a:cs typeface="+mn-cs"/>
            </a:endParaRPr>
          </a:p>
        </p:txBody>
      </p:sp>
      <p:sp>
        <p:nvSpPr>
          <p:cNvPr id="8" name="TextBox 7">
            <a:extLst>
              <a:ext uri="{FF2B5EF4-FFF2-40B4-BE49-F238E27FC236}">
                <a16:creationId xmlns:a16="http://schemas.microsoft.com/office/drawing/2014/main" id="{8DDBE905-D2E7-04E9-8C57-30FBDABD5688}"/>
              </a:ext>
            </a:extLst>
          </p:cNvPr>
          <p:cNvSpPr txBox="1"/>
          <p:nvPr/>
        </p:nvSpPr>
        <p:spPr>
          <a:xfrm>
            <a:off x="5605858" y="5925760"/>
            <a:ext cx="6003649" cy="369332"/>
          </a:xfrm>
          <a:prstGeom prst="rect">
            <a:avLst/>
          </a:prstGeom>
          <a:noFill/>
        </p:spPr>
        <p:txBody>
          <a:bodyPr wrap="square" lIns="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Segoe UI Semibold"/>
                <a:ea typeface="+mn-ea"/>
                <a:cs typeface="+mn-cs"/>
              </a:rPr>
              <a:t>Microsoft Purview access policies*</a:t>
            </a:r>
            <a:endParaRPr kumimoji="0" lang="en-US" sz="1765" b="0" i="0" u="none" strike="noStrike" kern="1200" cap="none" spc="0" normalizeH="0" baseline="0" noProof="0" dirty="0">
              <a:ln>
                <a:noFill/>
              </a:ln>
              <a:solidFill>
                <a:srgbClr val="000000"/>
              </a:solidFill>
              <a:effectLst/>
              <a:uLnTx/>
              <a:uFillTx/>
              <a:latin typeface="Segoe UI Semibold"/>
              <a:ea typeface="+mn-ea"/>
              <a:cs typeface="+mn-cs"/>
            </a:endParaRPr>
          </a:p>
        </p:txBody>
      </p:sp>
      <p:pic>
        <p:nvPicPr>
          <p:cNvPr id="11" name="Picture 2" descr="See the source image">
            <a:extLst>
              <a:ext uri="{FF2B5EF4-FFF2-40B4-BE49-F238E27FC236}">
                <a16:creationId xmlns:a16="http://schemas.microsoft.com/office/drawing/2014/main" id="{19667417-BB9E-37A4-C796-740C560EA014}"/>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719959" y="4938260"/>
            <a:ext cx="591671" cy="59608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Icon&#10;&#10;Description automatically generated">
            <a:extLst>
              <a:ext uri="{FF2B5EF4-FFF2-40B4-BE49-F238E27FC236}">
                <a16:creationId xmlns:a16="http://schemas.microsoft.com/office/drawing/2014/main" id="{A10C4F5B-6345-BE93-3635-661911E59000}"/>
              </a:ext>
            </a:extLst>
          </p:cNvPr>
          <p:cNvPicPr>
            <a:picLocks noChangeAspect="1"/>
          </p:cNvPicPr>
          <p:nvPr/>
        </p:nvPicPr>
        <p:blipFill>
          <a:blip r:embed="rId14"/>
          <a:stretch>
            <a:fillRect/>
          </a:stretch>
        </p:blipFill>
        <p:spPr>
          <a:xfrm>
            <a:off x="4657414" y="5909548"/>
            <a:ext cx="716762" cy="432194"/>
          </a:xfrm>
          <a:prstGeom prst="rect">
            <a:avLst/>
          </a:prstGeom>
        </p:spPr>
      </p:pic>
      <p:sp>
        <p:nvSpPr>
          <p:cNvPr id="6" name="TextBox 5">
            <a:extLst>
              <a:ext uri="{FF2B5EF4-FFF2-40B4-BE49-F238E27FC236}">
                <a16:creationId xmlns:a16="http://schemas.microsoft.com/office/drawing/2014/main" id="{1831ED8A-B83B-36E8-66A3-A1D6320685E1}"/>
              </a:ext>
            </a:extLst>
          </p:cNvPr>
          <p:cNvSpPr txBox="1"/>
          <p:nvPr/>
        </p:nvSpPr>
        <p:spPr>
          <a:xfrm>
            <a:off x="8874141" y="6537507"/>
            <a:ext cx="3185029" cy="184666"/>
          </a:xfrm>
          <a:prstGeom prst="rect">
            <a:avLst/>
          </a:prstGeom>
          <a:noFill/>
        </p:spPr>
        <p:txBody>
          <a:bodyPr wrap="square" lIns="0" tIns="0" rIns="0" bIns="0" rtlCol="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mn-cs"/>
              </a:rPr>
              <a:t>* SQL Server 2022 only</a:t>
            </a:r>
          </a:p>
        </p:txBody>
      </p:sp>
      <p:pic>
        <p:nvPicPr>
          <p:cNvPr id="5" name="Graphic 4" descr="Money with solid fill">
            <a:extLst>
              <a:ext uri="{FF2B5EF4-FFF2-40B4-BE49-F238E27FC236}">
                <a16:creationId xmlns:a16="http://schemas.microsoft.com/office/drawing/2014/main" id="{39FD53BC-48B6-CBB1-810C-DAFCB855F01B}"/>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4734853" y="1250927"/>
            <a:ext cx="591398" cy="591398"/>
          </a:xfrm>
          <a:prstGeom prst="rect">
            <a:avLst/>
          </a:prstGeom>
        </p:spPr>
      </p:pic>
      <p:sp>
        <p:nvSpPr>
          <p:cNvPr id="7" name="TextBox 6">
            <a:extLst>
              <a:ext uri="{FF2B5EF4-FFF2-40B4-BE49-F238E27FC236}">
                <a16:creationId xmlns:a16="http://schemas.microsoft.com/office/drawing/2014/main" id="{B2F3399A-8C48-CAEB-D923-B39F9270B0C5}"/>
              </a:ext>
            </a:extLst>
          </p:cNvPr>
          <p:cNvSpPr txBox="1"/>
          <p:nvPr/>
        </p:nvSpPr>
        <p:spPr>
          <a:xfrm>
            <a:off x="5605858" y="1411813"/>
            <a:ext cx="6003649" cy="369332"/>
          </a:xfrm>
          <a:prstGeom prst="rect">
            <a:avLst/>
          </a:prstGeom>
          <a:noFill/>
        </p:spPr>
        <p:txBody>
          <a:bodyPr wrap="square" lIns="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Segoe UI Semibold"/>
                <a:ea typeface="+mn-ea"/>
                <a:cs typeface="+mn-cs"/>
              </a:rPr>
              <a:t>Pay-as-you-go-licensing</a:t>
            </a:r>
            <a:endParaRPr kumimoji="0" lang="en-US" sz="1765" b="0" i="0" u="none" strike="noStrike" kern="1200" cap="none" spc="0" normalizeH="0" baseline="0" noProof="0" dirty="0">
              <a:ln>
                <a:noFill/>
              </a:ln>
              <a:solidFill>
                <a:srgbClr val="000000"/>
              </a:solidFill>
              <a:effectLst/>
              <a:uLnTx/>
              <a:uFillTx/>
              <a:latin typeface="Segoe UI Semibold"/>
              <a:ea typeface="+mn-ea"/>
              <a:cs typeface="+mn-cs"/>
            </a:endParaRPr>
          </a:p>
        </p:txBody>
      </p:sp>
    </p:spTree>
    <p:extLst>
      <p:ext uri="{BB962C8B-B14F-4D97-AF65-F5344CB8AC3E}">
        <p14:creationId xmlns:p14="http://schemas.microsoft.com/office/powerpoint/2010/main" val="3123820376"/>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7AC7E-24C5-1C9E-2A54-FBADA1C3857C}"/>
              </a:ext>
            </a:extLst>
          </p:cNvPr>
          <p:cNvSpPr>
            <a:spLocks noGrp="1"/>
          </p:cNvSpPr>
          <p:nvPr>
            <p:ph type="title"/>
          </p:nvPr>
        </p:nvSpPr>
        <p:spPr>
          <a:xfrm>
            <a:off x="695325" y="372268"/>
            <a:ext cx="8707092" cy="498598"/>
          </a:xfrm>
        </p:spPr>
        <p:txBody>
          <a:bodyPr wrap="square" anchor="t">
            <a:normAutofit/>
          </a:bodyPr>
          <a:lstStyle/>
          <a:p>
            <a:r>
              <a:rPr lang="en-GB" dirty="0"/>
              <a:t>Azure Arc-enabled SQL Server</a:t>
            </a:r>
            <a:endParaRPr lang="sl-SI" dirty="0"/>
          </a:p>
        </p:txBody>
      </p:sp>
      <p:sp>
        <p:nvSpPr>
          <p:cNvPr id="4" name="Footer Placeholder 3">
            <a:extLst>
              <a:ext uri="{FF2B5EF4-FFF2-40B4-BE49-F238E27FC236}">
                <a16:creationId xmlns:a16="http://schemas.microsoft.com/office/drawing/2014/main" id="{36A23C7E-73E1-BA96-30EB-1BC8D5F85045}"/>
              </a:ext>
            </a:extLst>
          </p:cNvPr>
          <p:cNvSpPr>
            <a:spLocks noGrp="1"/>
          </p:cNvSpPr>
          <p:nvPr>
            <p:ph type="ftr" sz="quarter" idx="11"/>
          </p:nvPr>
        </p:nvSpPr>
        <p:spPr>
          <a:xfrm>
            <a:off x="695325" y="6561220"/>
            <a:ext cx="9563100" cy="184666"/>
          </a:xfrm>
        </p:spPr>
        <p:txBody>
          <a:bodyPr wrap="square" anchor="ctr">
            <a:normAutofit/>
          </a:bodyPr>
          <a:lstStyle/>
          <a:p>
            <a:pPr>
              <a:spcAft>
                <a:spcPts val="600"/>
              </a:spcAft>
            </a:pPr>
            <a:r>
              <a:rPr lang="en-GB" noProof="0"/>
              <a:t>Footer</a:t>
            </a:r>
          </a:p>
        </p:txBody>
      </p:sp>
      <p:sp>
        <p:nvSpPr>
          <p:cNvPr id="5" name="Slide Number Placeholder 4">
            <a:extLst>
              <a:ext uri="{FF2B5EF4-FFF2-40B4-BE49-F238E27FC236}">
                <a16:creationId xmlns:a16="http://schemas.microsoft.com/office/drawing/2014/main" id="{BCF8E3BD-5C93-B0CD-9E0C-342D9500E81B}"/>
              </a:ext>
            </a:extLst>
          </p:cNvPr>
          <p:cNvSpPr>
            <a:spLocks noGrp="1"/>
          </p:cNvSpPr>
          <p:nvPr>
            <p:ph type="sldNum" sz="quarter" idx="12"/>
          </p:nvPr>
        </p:nvSpPr>
        <p:spPr>
          <a:xfrm>
            <a:off x="10925174" y="6561220"/>
            <a:ext cx="569119" cy="184666"/>
          </a:xfrm>
        </p:spPr>
        <p:txBody>
          <a:bodyPr wrap="square" anchor="ctr">
            <a:normAutofit/>
          </a:bodyPr>
          <a:lstStyle/>
          <a:p>
            <a:pPr>
              <a:spcAft>
                <a:spcPts val="600"/>
              </a:spcAft>
            </a:pPr>
            <a:fld id="{750C1F77-72F5-43F8-9226-1DB1CB2C2D83}" type="slidenum">
              <a:rPr lang="en-GB" noProof="0" smtClean="0"/>
              <a:pPr>
                <a:spcAft>
                  <a:spcPts val="600"/>
                </a:spcAft>
              </a:pPr>
              <a:t>9</a:t>
            </a:fld>
            <a:endParaRPr lang="en-GB" noProof="0"/>
          </a:p>
        </p:txBody>
      </p:sp>
      <p:sp>
        <p:nvSpPr>
          <p:cNvPr id="19" name="Text Placeholder 5">
            <a:extLst>
              <a:ext uri="{FF2B5EF4-FFF2-40B4-BE49-F238E27FC236}">
                <a16:creationId xmlns:a16="http://schemas.microsoft.com/office/drawing/2014/main" id="{902DE87F-F708-03B9-31B2-D6877BC8F40D}"/>
              </a:ext>
            </a:extLst>
          </p:cNvPr>
          <p:cNvSpPr>
            <a:spLocks noGrp="1"/>
          </p:cNvSpPr>
          <p:nvPr>
            <p:ph type="body" sz="quarter" idx="13"/>
          </p:nvPr>
        </p:nvSpPr>
        <p:spPr>
          <a:xfrm>
            <a:off x="695325" y="815466"/>
            <a:ext cx="8707438" cy="350838"/>
          </a:xfrm>
        </p:spPr>
        <p:txBody>
          <a:bodyPr/>
          <a:lstStyle/>
          <a:p>
            <a:endParaRPr lang="en-US"/>
          </a:p>
        </p:txBody>
      </p:sp>
      <p:pic>
        <p:nvPicPr>
          <p:cNvPr id="8" name="Content Placeholder 7" descr="A screenshot of a computer&#10;&#10;Description automatically generated">
            <a:extLst>
              <a:ext uri="{FF2B5EF4-FFF2-40B4-BE49-F238E27FC236}">
                <a16:creationId xmlns:a16="http://schemas.microsoft.com/office/drawing/2014/main" id="{B82E33EA-8892-40EB-0A0D-189A8D452265}"/>
              </a:ext>
            </a:extLst>
          </p:cNvPr>
          <p:cNvPicPr>
            <a:picLocks noGrp="1" noChangeAspect="1"/>
          </p:cNvPicPr>
          <p:nvPr>
            <p:ph idx="14"/>
          </p:nvPr>
        </p:nvPicPr>
        <p:blipFill>
          <a:blip r:embed="rId2"/>
          <a:stretch>
            <a:fillRect/>
          </a:stretch>
        </p:blipFill>
        <p:spPr>
          <a:xfrm>
            <a:off x="1999140" y="1162962"/>
            <a:ext cx="8370759" cy="5106162"/>
          </a:xfrm>
          <a:noFill/>
        </p:spPr>
      </p:pic>
    </p:spTree>
    <p:extLst>
      <p:ext uri="{BB962C8B-B14F-4D97-AF65-F5344CB8AC3E}">
        <p14:creationId xmlns:p14="http://schemas.microsoft.com/office/powerpoint/2010/main" val="12564591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7AC7E-24C5-1C9E-2A54-FBADA1C3857C}"/>
              </a:ext>
            </a:extLst>
          </p:cNvPr>
          <p:cNvSpPr>
            <a:spLocks noGrp="1"/>
          </p:cNvSpPr>
          <p:nvPr>
            <p:ph type="title"/>
          </p:nvPr>
        </p:nvSpPr>
        <p:spPr>
          <a:xfrm>
            <a:off x="695325" y="372268"/>
            <a:ext cx="8707092" cy="498598"/>
          </a:xfrm>
        </p:spPr>
        <p:txBody>
          <a:bodyPr wrap="square" anchor="t">
            <a:normAutofit fontScale="90000"/>
          </a:bodyPr>
          <a:lstStyle/>
          <a:p>
            <a:r>
              <a:rPr lang="en-GB" dirty="0"/>
              <a:t>Azure Arc-enabled SQL Managed Instance</a:t>
            </a:r>
            <a:endParaRPr lang="sl-SI" dirty="0"/>
          </a:p>
        </p:txBody>
      </p:sp>
      <p:sp>
        <p:nvSpPr>
          <p:cNvPr id="48" name="Content Placeholder 2">
            <a:extLst>
              <a:ext uri="{FF2B5EF4-FFF2-40B4-BE49-F238E27FC236}">
                <a16:creationId xmlns:a16="http://schemas.microsoft.com/office/drawing/2014/main" id="{2D8C6FBE-70DE-2992-FB87-7C61246CE257}"/>
              </a:ext>
            </a:extLst>
          </p:cNvPr>
          <p:cNvSpPr>
            <a:spLocks noGrp="1"/>
          </p:cNvSpPr>
          <p:nvPr>
            <p:ph idx="1"/>
          </p:nvPr>
        </p:nvSpPr>
        <p:spPr>
          <a:xfrm>
            <a:off x="695325" y="1628775"/>
            <a:ext cx="7056438" cy="4608512"/>
          </a:xfrm>
        </p:spPr>
        <p:txBody>
          <a:bodyPr>
            <a:normAutofit/>
          </a:bodyPr>
          <a:lstStyle/>
          <a:p>
            <a:r>
              <a:rPr lang="en-GB" dirty="0"/>
              <a:t>PaaS on existing infrastructure</a:t>
            </a:r>
          </a:p>
          <a:p>
            <a:r>
              <a:rPr lang="en-GB" dirty="0"/>
              <a:t>Kubernetes platform</a:t>
            </a:r>
          </a:p>
          <a:p>
            <a:r>
              <a:rPr lang="en-GB" dirty="0"/>
              <a:t>Azure Data services</a:t>
            </a:r>
          </a:p>
          <a:p>
            <a:r>
              <a:rPr lang="en-GB" dirty="0"/>
              <a:t>Direct or Indirect connectivity</a:t>
            </a:r>
          </a:p>
          <a:p>
            <a:r>
              <a:rPr lang="en-GB" dirty="0"/>
              <a:t>“Evergreen”</a:t>
            </a:r>
          </a:p>
          <a:p>
            <a:r>
              <a:rPr lang="en-GB" dirty="0"/>
              <a:t>Built in management tools</a:t>
            </a:r>
            <a:endParaRPr lang="sl-SI" dirty="0"/>
          </a:p>
        </p:txBody>
      </p:sp>
      <p:sp>
        <p:nvSpPr>
          <p:cNvPr id="4" name="Footer Placeholder 3">
            <a:extLst>
              <a:ext uri="{FF2B5EF4-FFF2-40B4-BE49-F238E27FC236}">
                <a16:creationId xmlns:a16="http://schemas.microsoft.com/office/drawing/2014/main" id="{36A23C7E-73E1-BA96-30EB-1BC8D5F85045}"/>
              </a:ext>
            </a:extLst>
          </p:cNvPr>
          <p:cNvSpPr>
            <a:spLocks noGrp="1"/>
          </p:cNvSpPr>
          <p:nvPr>
            <p:ph type="ftr" sz="quarter" idx="11"/>
          </p:nvPr>
        </p:nvSpPr>
        <p:spPr>
          <a:xfrm>
            <a:off x="695325" y="6561220"/>
            <a:ext cx="9563100" cy="184666"/>
          </a:xfrm>
        </p:spPr>
        <p:txBody>
          <a:bodyPr wrap="square" anchor="ctr">
            <a:normAutofit/>
          </a:bodyPr>
          <a:lstStyle/>
          <a:p>
            <a:pPr>
              <a:spcAft>
                <a:spcPts val="600"/>
              </a:spcAft>
            </a:pPr>
            <a:r>
              <a:rPr lang="en-GB" noProof="0"/>
              <a:t>Footer</a:t>
            </a:r>
          </a:p>
        </p:txBody>
      </p:sp>
      <p:sp>
        <p:nvSpPr>
          <p:cNvPr id="5" name="Slide Number Placeholder 4">
            <a:extLst>
              <a:ext uri="{FF2B5EF4-FFF2-40B4-BE49-F238E27FC236}">
                <a16:creationId xmlns:a16="http://schemas.microsoft.com/office/drawing/2014/main" id="{BCF8E3BD-5C93-B0CD-9E0C-342D9500E81B}"/>
              </a:ext>
            </a:extLst>
          </p:cNvPr>
          <p:cNvSpPr>
            <a:spLocks noGrp="1"/>
          </p:cNvSpPr>
          <p:nvPr>
            <p:ph type="sldNum" sz="quarter" idx="12"/>
          </p:nvPr>
        </p:nvSpPr>
        <p:spPr>
          <a:xfrm>
            <a:off x="10925174" y="6561220"/>
            <a:ext cx="569119" cy="184666"/>
          </a:xfrm>
        </p:spPr>
        <p:txBody>
          <a:bodyPr wrap="square" anchor="ctr">
            <a:normAutofit/>
          </a:bodyPr>
          <a:lstStyle/>
          <a:p>
            <a:pPr>
              <a:spcAft>
                <a:spcPts val="600"/>
              </a:spcAft>
            </a:pPr>
            <a:fld id="{750C1F77-72F5-43F8-9226-1DB1CB2C2D83}" type="slidenum">
              <a:rPr lang="en-GB" noProof="0" smtClean="0"/>
              <a:pPr>
                <a:spcAft>
                  <a:spcPts val="600"/>
                </a:spcAft>
              </a:pPr>
              <a:t>10</a:t>
            </a:fld>
            <a:endParaRPr lang="en-GB" noProof="0"/>
          </a:p>
        </p:txBody>
      </p:sp>
      <p:sp>
        <p:nvSpPr>
          <p:cNvPr id="11" name="Text Placeholder 5">
            <a:extLst>
              <a:ext uri="{FF2B5EF4-FFF2-40B4-BE49-F238E27FC236}">
                <a16:creationId xmlns:a16="http://schemas.microsoft.com/office/drawing/2014/main" id="{32914521-AD71-5E07-AA12-D4D13CF57006}"/>
              </a:ext>
            </a:extLst>
          </p:cNvPr>
          <p:cNvSpPr>
            <a:spLocks noGrp="1"/>
          </p:cNvSpPr>
          <p:nvPr>
            <p:ph type="body" sz="quarter" idx="13"/>
          </p:nvPr>
        </p:nvSpPr>
        <p:spPr>
          <a:xfrm>
            <a:off x="695325" y="815466"/>
            <a:ext cx="8707438" cy="350838"/>
          </a:xfrm>
        </p:spPr>
        <p:txBody>
          <a:bodyPr/>
          <a:lstStyle/>
          <a:p>
            <a:endParaRPr lang="en-US"/>
          </a:p>
        </p:txBody>
      </p:sp>
      <p:grpSp>
        <p:nvGrpSpPr>
          <p:cNvPr id="7" name="Group 6">
            <a:extLst>
              <a:ext uri="{FF2B5EF4-FFF2-40B4-BE49-F238E27FC236}">
                <a16:creationId xmlns:a16="http://schemas.microsoft.com/office/drawing/2014/main" id="{BEF37998-B896-720C-CEFD-795031E625B9}"/>
              </a:ext>
            </a:extLst>
          </p:cNvPr>
          <p:cNvGrpSpPr/>
          <p:nvPr/>
        </p:nvGrpSpPr>
        <p:grpSpPr>
          <a:xfrm>
            <a:off x="7751763" y="2324591"/>
            <a:ext cx="3301424" cy="3216879"/>
            <a:chOff x="7051719" y="3098735"/>
            <a:chExt cx="883438" cy="883438"/>
          </a:xfrm>
        </p:grpSpPr>
        <p:sp>
          <p:nvSpPr>
            <p:cNvPr id="10" name="Oval 9">
              <a:extLst>
                <a:ext uri="{FF2B5EF4-FFF2-40B4-BE49-F238E27FC236}">
                  <a16:creationId xmlns:a16="http://schemas.microsoft.com/office/drawing/2014/main" id="{6154F63C-4A74-B2BA-D12B-A9BAE3F20B6F}"/>
                </a:ext>
                <a:ext uri="{C183D7F6-B498-43B3-948B-1728B52AA6E4}">
                  <adec:decorative xmlns:adec="http://schemas.microsoft.com/office/drawing/2017/decorative" val="1"/>
                </a:ext>
              </a:extLst>
            </p:cNvPr>
            <p:cNvSpPr/>
            <p:nvPr/>
          </p:nvSpPr>
          <p:spPr bwMode="auto">
            <a:xfrm>
              <a:off x="7051719" y="3098735"/>
              <a:ext cx="883438" cy="883438"/>
            </a:xfrm>
            <a:prstGeom prst="ellipse">
              <a:avLst/>
            </a:prstGeom>
            <a:solidFill>
              <a:srgbClr val="FFFFFF"/>
            </a:solidFill>
            <a:ln w="10795" cap="flat" cmpd="sng" algn="ctr">
              <a:noFill/>
              <a:prstDash val="solid"/>
            </a:ln>
            <a:effectLst>
              <a:outerShdw blurRad="228600" dir="3600000" algn="tl" rotWithShape="0">
                <a:prstClr val="black">
                  <a:alpha val="30000"/>
                </a:prstClr>
              </a:outerShdw>
            </a:effectLst>
          </p:spPr>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pic>
          <p:nvPicPr>
            <p:cNvPr id="19" name="Graphic 18" descr="Azure Arc-enabled SQL Managed Instance icon">
              <a:extLst>
                <a:ext uri="{FF2B5EF4-FFF2-40B4-BE49-F238E27FC236}">
                  <a16:creationId xmlns:a16="http://schemas.microsoft.com/office/drawing/2014/main" id="{DF0F275E-0BF4-5C38-8D77-EC9E400382D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259922" y="3308535"/>
              <a:ext cx="467032" cy="465710"/>
            </a:xfrm>
            <a:prstGeom prst="rect">
              <a:avLst/>
            </a:prstGeom>
            <a:effectLst>
              <a:outerShdw blurRad="50800" dir="2700000" algn="tl" rotWithShape="0">
                <a:prstClr val="black">
                  <a:alpha val="40000"/>
                </a:prstClr>
              </a:outerShdw>
            </a:effectLst>
          </p:spPr>
        </p:pic>
      </p:grpSp>
    </p:spTree>
    <p:extLst>
      <p:ext uri="{BB962C8B-B14F-4D97-AF65-F5344CB8AC3E}">
        <p14:creationId xmlns:p14="http://schemas.microsoft.com/office/powerpoint/2010/main" val="14366452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21400A6D-AFA4-7E39-9491-1BBB16DF65E0}"/>
              </a:ext>
            </a:extLst>
          </p:cNvPr>
          <p:cNvSpPr>
            <a:spLocks noGrp="1"/>
          </p:cNvSpPr>
          <p:nvPr>
            <p:ph type="title"/>
          </p:nvPr>
        </p:nvSpPr>
        <p:spPr>
          <a:xfrm>
            <a:off x="5034328" y="3874355"/>
            <a:ext cx="6462347" cy="1329595"/>
          </a:xfrm>
        </p:spPr>
        <p:txBody>
          <a:bodyPr/>
          <a:lstStyle/>
          <a:p>
            <a:r>
              <a:rPr lang="en-GB" dirty="0"/>
              <a:t>Extending SQL Server to Azure</a:t>
            </a:r>
            <a:endParaRPr lang="sl-SI" dirty="0"/>
          </a:p>
        </p:txBody>
      </p:sp>
      <p:sp>
        <p:nvSpPr>
          <p:cNvPr id="9" name="Text Placeholder 8">
            <a:extLst>
              <a:ext uri="{FF2B5EF4-FFF2-40B4-BE49-F238E27FC236}">
                <a16:creationId xmlns:a16="http://schemas.microsoft.com/office/drawing/2014/main" id="{9FDE1993-6541-AEFD-5288-D9C7976EDCC2}"/>
              </a:ext>
            </a:extLst>
          </p:cNvPr>
          <p:cNvSpPr>
            <a:spLocks noGrp="1"/>
          </p:cNvSpPr>
          <p:nvPr>
            <p:ph type="body" idx="1"/>
          </p:nvPr>
        </p:nvSpPr>
        <p:spPr/>
        <p:txBody>
          <a:bodyPr/>
          <a:lstStyle/>
          <a:p>
            <a:r>
              <a:rPr lang="en-GB" dirty="0"/>
              <a:t>Native solutions for scaling out to Azure</a:t>
            </a:r>
            <a:endParaRPr lang="sl-SI" dirty="0"/>
          </a:p>
        </p:txBody>
      </p:sp>
      <p:sp>
        <p:nvSpPr>
          <p:cNvPr id="5" name="Slide Number Placeholder 4">
            <a:extLst>
              <a:ext uri="{FF2B5EF4-FFF2-40B4-BE49-F238E27FC236}">
                <a16:creationId xmlns:a16="http://schemas.microsoft.com/office/drawing/2014/main" id="{3F5B1D02-8D38-E199-F1E7-5074A889C716}"/>
              </a:ext>
            </a:extLst>
          </p:cNvPr>
          <p:cNvSpPr>
            <a:spLocks noGrp="1"/>
          </p:cNvSpPr>
          <p:nvPr>
            <p:ph type="sldNum" sz="quarter" idx="12"/>
          </p:nvPr>
        </p:nvSpPr>
        <p:spPr/>
        <p:txBody>
          <a:bodyPr/>
          <a:lstStyle/>
          <a:p>
            <a:fld id="{750C1F77-72F5-43F8-9226-1DB1CB2C2D83}" type="slidenum">
              <a:rPr lang="en-GB" noProof="0" smtClean="0"/>
              <a:t>11</a:t>
            </a:fld>
            <a:endParaRPr lang="en-GB" noProof="0"/>
          </a:p>
        </p:txBody>
      </p:sp>
      <p:sp>
        <p:nvSpPr>
          <p:cNvPr id="10" name="Text Placeholder 9">
            <a:extLst>
              <a:ext uri="{FF2B5EF4-FFF2-40B4-BE49-F238E27FC236}">
                <a16:creationId xmlns:a16="http://schemas.microsoft.com/office/drawing/2014/main" id="{F90A08D8-8A0E-EABF-E4C0-A60C52EF4B5E}"/>
              </a:ext>
            </a:extLst>
          </p:cNvPr>
          <p:cNvSpPr>
            <a:spLocks noGrp="1"/>
          </p:cNvSpPr>
          <p:nvPr>
            <p:ph type="body" sz="quarter" idx="13"/>
          </p:nvPr>
        </p:nvSpPr>
        <p:spPr/>
        <p:txBody>
          <a:bodyPr/>
          <a:lstStyle/>
          <a:p>
            <a:endParaRPr lang="sl-SI"/>
          </a:p>
        </p:txBody>
      </p:sp>
      <p:sp>
        <p:nvSpPr>
          <p:cNvPr id="4" name="Footer Placeholder 3">
            <a:extLst>
              <a:ext uri="{FF2B5EF4-FFF2-40B4-BE49-F238E27FC236}">
                <a16:creationId xmlns:a16="http://schemas.microsoft.com/office/drawing/2014/main" id="{C3F85024-928D-3AB2-3682-D81E3885F34B}"/>
              </a:ext>
            </a:extLst>
          </p:cNvPr>
          <p:cNvSpPr>
            <a:spLocks noGrp="1"/>
          </p:cNvSpPr>
          <p:nvPr>
            <p:ph type="ftr" sz="quarter" idx="4294967295"/>
          </p:nvPr>
        </p:nvSpPr>
        <p:spPr>
          <a:xfrm>
            <a:off x="0" y="6561138"/>
            <a:ext cx="9563100" cy="184150"/>
          </a:xfrm>
        </p:spPr>
        <p:txBody>
          <a:bodyPr/>
          <a:lstStyle/>
          <a:p>
            <a:r>
              <a:rPr lang="en-GB" noProof="0"/>
              <a:t>Footer</a:t>
            </a:r>
          </a:p>
        </p:txBody>
      </p:sp>
    </p:spTree>
    <p:extLst>
      <p:ext uri="{BB962C8B-B14F-4D97-AF65-F5344CB8AC3E}">
        <p14:creationId xmlns:p14="http://schemas.microsoft.com/office/powerpoint/2010/main" val="35432249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0C5D6-8F99-FA08-8CAB-5BA34E71B375}"/>
              </a:ext>
            </a:extLst>
          </p:cNvPr>
          <p:cNvSpPr>
            <a:spLocks noGrp="1"/>
          </p:cNvSpPr>
          <p:nvPr>
            <p:ph type="title"/>
          </p:nvPr>
        </p:nvSpPr>
        <p:spPr/>
        <p:txBody>
          <a:bodyPr/>
          <a:lstStyle/>
          <a:p>
            <a:r>
              <a:rPr lang="en-GB"/>
              <a:t>Read Scale out</a:t>
            </a:r>
            <a:endParaRPr lang="sl-SI"/>
          </a:p>
        </p:txBody>
      </p:sp>
      <p:sp>
        <p:nvSpPr>
          <p:cNvPr id="3" name="Footer Placeholder 2">
            <a:extLst>
              <a:ext uri="{FF2B5EF4-FFF2-40B4-BE49-F238E27FC236}">
                <a16:creationId xmlns:a16="http://schemas.microsoft.com/office/drawing/2014/main" id="{BA941ADC-5D44-29A6-B4DF-AD6399F09EE8}"/>
              </a:ext>
            </a:extLst>
          </p:cNvPr>
          <p:cNvSpPr>
            <a:spLocks noGrp="1"/>
          </p:cNvSpPr>
          <p:nvPr>
            <p:ph type="ftr" sz="quarter" idx="11"/>
          </p:nvPr>
        </p:nvSpPr>
        <p:spPr/>
        <p:txBody>
          <a:bodyPr/>
          <a:lstStyle/>
          <a:p>
            <a:r>
              <a:rPr lang="en-GB" noProof="0"/>
              <a:t>Footer</a:t>
            </a:r>
          </a:p>
        </p:txBody>
      </p:sp>
      <p:sp>
        <p:nvSpPr>
          <p:cNvPr id="4" name="Slide Number Placeholder 3">
            <a:extLst>
              <a:ext uri="{FF2B5EF4-FFF2-40B4-BE49-F238E27FC236}">
                <a16:creationId xmlns:a16="http://schemas.microsoft.com/office/drawing/2014/main" id="{C0078E03-9A87-CF12-5A9B-4D1E4B5B2B51}"/>
              </a:ext>
            </a:extLst>
          </p:cNvPr>
          <p:cNvSpPr>
            <a:spLocks noGrp="1"/>
          </p:cNvSpPr>
          <p:nvPr>
            <p:ph type="sldNum" sz="quarter" idx="12"/>
          </p:nvPr>
        </p:nvSpPr>
        <p:spPr/>
        <p:txBody>
          <a:bodyPr/>
          <a:lstStyle/>
          <a:p>
            <a:fld id="{750C1F77-72F5-43F8-9226-1DB1CB2C2D83}" type="slidenum">
              <a:rPr lang="en-GB" noProof="0" smtClean="0"/>
              <a:t>12</a:t>
            </a:fld>
            <a:endParaRPr lang="en-GB" noProof="0"/>
          </a:p>
        </p:txBody>
      </p:sp>
      <p:sp>
        <p:nvSpPr>
          <p:cNvPr id="5" name="Text Placeholder 4">
            <a:extLst>
              <a:ext uri="{FF2B5EF4-FFF2-40B4-BE49-F238E27FC236}">
                <a16:creationId xmlns:a16="http://schemas.microsoft.com/office/drawing/2014/main" id="{C087A29D-63FA-A507-9851-91EC501DF60E}"/>
              </a:ext>
            </a:extLst>
          </p:cNvPr>
          <p:cNvSpPr>
            <a:spLocks noGrp="1"/>
          </p:cNvSpPr>
          <p:nvPr>
            <p:ph type="body" sz="quarter" idx="13"/>
          </p:nvPr>
        </p:nvSpPr>
        <p:spPr/>
        <p:txBody>
          <a:bodyPr/>
          <a:lstStyle/>
          <a:p>
            <a:r>
              <a:rPr lang="en-GB"/>
              <a:t>SQL Server </a:t>
            </a:r>
            <a:r>
              <a:rPr lang="sl-SI"/>
              <a:t>on</a:t>
            </a:r>
            <a:r>
              <a:rPr lang="en-GB"/>
              <a:t> Azure VM</a:t>
            </a:r>
            <a:endParaRPr lang="sl-SI"/>
          </a:p>
        </p:txBody>
      </p:sp>
      <p:grpSp>
        <p:nvGrpSpPr>
          <p:cNvPr id="6" name="Group 5">
            <a:extLst>
              <a:ext uri="{FF2B5EF4-FFF2-40B4-BE49-F238E27FC236}">
                <a16:creationId xmlns:a16="http://schemas.microsoft.com/office/drawing/2014/main" id="{6A4A9D3A-8A6B-1A66-D24C-CF1ED4CC8925}"/>
              </a:ext>
            </a:extLst>
          </p:cNvPr>
          <p:cNvGrpSpPr/>
          <p:nvPr/>
        </p:nvGrpSpPr>
        <p:grpSpPr>
          <a:xfrm>
            <a:off x="768784" y="3309749"/>
            <a:ext cx="1474743" cy="1121608"/>
            <a:chOff x="1228466" y="2560350"/>
            <a:chExt cx="1461782" cy="1144697"/>
          </a:xfrm>
        </p:grpSpPr>
        <p:pic>
          <p:nvPicPr>
            <p:cNvPr id="7" name="Graphic 6" descr="Computer outline">
              <a:extLst>
                <a:ext uri="{FF2B5EF4-FFF2-40B4-BE49-F238E27FC236}">
                  <a16:creationId xmlns:a16="http://schemas.microsoft.com/office/drawing/2014/main" id="{D8A23239-6C31-5849-C80E-146ABD6C619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228466" y="2560350"/>
              <a:ext cx="1077719" cy="1077719"/>
            </a:xfrm>
            <a:prstGeom prst="rect">
              <a:avLst/>
            </a:prstGeom>
          </p:spPr>
        </p:pic>
        <p:pic>
          <p:nvPicPr>
            <p:cNvPr id="8" name="Graphic 7" descr="Gears with solid fill">
              <a:extLst>
                <a:ext uri="{FF2B5EF4-FFF2-40B4-BE49-F238E27FC236}">
                  <a16:creationId xmlns:a16="http://schemas.microsoft.com/office/drawing/2014/main" id="{8434AD1B-7C71-BBE3-B5C9-E77D2E74EAB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10617" y="3125416"/>
              <a:ext cx="579631" cy="579631"/>
            </a:xfrm>
            <a:prstGeom prst="rect">
              <a:avLst/>
            </a:prstGeom>
          </p:spPr>
        </p:pic>
      </p:grpSp>
      <p:pic>
        <p:nvPicPr>
          <p:cNvPr id="9" name="Graphic 8" descr="Database outline">
            <a:extLst>
              <a:ext uri="{FF2B5EF4-FFF2-40B4-BE49-F238E27FC236}">
                <a16:creationId xmlns:a16="http://schemas.microsoft.com/office/drawing/2014/main" id="{197E8AD3-BD84-F2B4-D6A7-88770A82D86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108110" y="4515105"/>
            <a:ext cx="1261237" cy="1261237"/>
          </a:xfrm>
          <a:prstGeom prst="rect">
            <a:avLst/>
          </a:prstGeom>
        </p:spPr>
      </p:pic>
      <p:pic>
        <p:nvPicPr>
          <p:cNvPr id="10" name="Graphic 9" descr="Cmd Terminal with solid fill">
            <a:extLst>
              <a:ext uri="{FF2B5EF4-FFF2-40B4-BE49-F238E27FC236}">
                <a16:creationId xmlns:a16="http://schemas.microsoft.com/office/drawing/2014/main" id="{3AB76A54-B9C4-5D73-0AD4-14FCD8F4A94B}"/>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82648" y="4919398"/>
            <a:ext cx="994399" cy="994399"/>
          </a:xfrm>
          <a:prstGeom prst="rect">
            <a:avLst/>
          </a:prstGeom>
        </p:spPr>
      </p:pic>
      <p:grpSp>
        <p:nvGrpSpPr>
          <p:cNvPr id="11" name="Group 10">
            <a:extLst>
              <a:ext uri="{FF2B5EF4-FFF2-40B4-BE49-F238E27FC236}">
                <a16:creationId xmlns:a16="http://schemas.microsoft.com/office/drawing/2014/main" id="{3E00C107-42F4-5445-86D0-2FC3D4009BB6}"/>
              </a:ext>
            </a:extLst>
          </p:cNvPr>
          <p:cNvGrpSpPr/>
          <p:nvPr/>
        </p:nvGrpSpPr>
        <p:grpSpPr>
          <a:xfrm>
            <a:off x="1062074" y="1733522"/>
            <a:ext cx="1327781" cy="1189912"/>
            <a:chOff x="3238818" y="1661337"/>
            <a:chExt cx="1264101" cy="1169154"/>
          </a:xfrm>
        </p:grpSpPr>
        <p:pic>
          <p:nvPicPr>
            <p:cNvPr id="12" name="Graphic 11" descr="Programmer female outline">
              <a:extLst>
                <a:ext uri="{FF2B5EF4-FFF2-40B4-BE49-F238E27FC236}">
                  <a16:creationId xmlns:a16="http://schemas.microsoft.com/office/drawing/2014/main" id="{DB629A88-F866-9BB4-9479-A840196C809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3238818" y="1846046"/>
              <a:ext cx="984445" cy="984445"/>
            </a:xfrm>
            <a:prstGeom prst="rect">
              <a:avLst/>
            </a:prstGeom>
          </p:spPr>
        </p:pic>
        <p:pic>
          <p:nvPicPr>
            <p:cNvPr id="13" name="Graphic 12" descr="Statistics outline">
              <a:extLst>
                <a:ext uri="{FF2B5EF4-FFF2-40B4-BE49-F238E27FC236}">
                  <a16:creationId xmlns:a16="http://schemas.microsoft.com/office/drawing/2014/main" id="{28F4A7A8-8140-9727-CC0D-D93BED8572E4}"/>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3933693" y="1661337"/>
              <a:ext cx="569226" cy="569226"/>
            </a:xfrm>
            <a:prstGeom prst="rect">
              <a:avLst/>
            </a:prstGeom>
          </p:spPr>
        </p:pic>
      </p:grpSp>
      <p:pic>
        <p:nvPicPr>
          <p:cNvPr id="14" name="Graphic 13" descr="Syncing cloud outline">
            <a:extLst>
              <a:ext uri="{FF2B5EF4-FFF2-40B4-BE49-F238E27FC236}">
                <a16:creationId xmlns:a16="http://schemas.microsoft.com/office/drawing/2014/main" id="{2732A0C1-F2EC-90E0-813D-F6C05B5F5112}"/>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7190596" y="1774403"/>
            <a:ext cx="1226352" cy="1226352"/>
          </a:xfrm>
          <a:prstGeom prst="rect">
            <a:avLst/>
          </a:prstGeom>
        </p:spPr>
      </p:pic>
      <p:pic>
        <p:nvPicPr>
          <p:cNvPr id="15" name="Graphic 14" descr="Database with solid fill">
            <a:extLst>
              <a:ext uri="{FF2B5EF4-FFF2-40B4-BE49-F238E27FC236}">
                <a16:creationId xmlns:a16="http://schemas.microsoft.com/office/drawing/2014/main" id="{B2DC488E-A2C7-B411-C5E7-5D7CB38C4E2D}"/>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9967909" y="4510124"/>
            <a:ext cx="1364838" cy="1364838"/>
          </a:xfrm>
          <a:prstGeom prst="rect">
            <a:avLst/>
          </a:prstGeom>
        </p:spPr>
      </p:pic>
      <p:pic>
        <p:nvPicPr>
          <p:cNvPr id="16" name="Graphic 15" descr="Database with solid fill">
            <a:extLst>
              <a:ext uri="{FF2B5EF4-FFF2-40B4-BE49-F238E27FC236}">
                <a16:creationId xmlns:a16="http://schemas.microsoft.com/office/drawing/2014/main" id="{81EFA033-5DEE-9E83-C320-CD1C932EDDE9}"/>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6632879" y="4798479"/>
            <a:ext cx="1364839" cy="1364839"/>
          </a:xfrm>
          <a:prstGeom prst="rect">
            <a:avLst/>
          </a:prstGeom>
        </p:spPr>
      </p:pic>
      <p:cxnSp>
        <p:nvCxnSpPr>
          <p:cNvPr id="17" name="Straight Arrow Connector 16">
            <a:extLst>
              <a:ext uri="{FF2B5EF4-FFF2-40B4-BE49-F238E27FC236}">
                <a16:creationId xmlns:a16="http://schemas.microsoft.com/office/drawing/2014/main" id="{E227C2FF-E24E-509A-5E30-280AEC6E1367}"/>
              </a:ext>
            </a:extLst>
          </p:cNvPr>
          <p:cNvCxnSpPr>
            <a:cxnSpLocks/>
          </p:cNvCxnSpPr>
          <p:nvPr/>
        </p:nvCxnSpPr>
        <p:spPr>
          <a:xfrm>
            <a:off x="8241202" y="5114117"/>
            <a:ext cx="1730678" cy="0"/>
          </a:xfrm>
          <a:prstGeom prst="straightConnector1">
            <a:avLst/>
          </a:prstGeom>
          <a:ln w="57150">
            <a:solidFill>
              <a:srgbClr val="00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F7267355-7928-4697-95AC-60C9D70D7AC0}"/>
              </a:ext>
            </a:extLst>
          </p:cNvPr>
          <p:cNvCxnSpPr>
            <a:cxnSpLocks/>
          </p:cNvCxnSpPr>
          <p:nvPr/>
        </p:nvCxnSpPr>
        <p:spPr>
          <a:xfrm flipV="1">
            <a:off x="7791269" y="2861650"/>
            <a:ext cx="0" cy="1648474"/>
          </a:xfrm>
          <a:prstGeom prst="straightConnector1">
            <a:avLst/>
          </a:prstGeom>
          <a:ln w="57150">
            <a:solidFill>
              <a:srgbClr val="000000"/>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5A04A9C9-E5FF-AF7C-55CC-3CB4649291D6}"/>
              </a:ext>
            </a:extLst>
          </p:cNvPr>
          <p:cNvSpPr txBox="1"/>
          <p:nvPr/>
        </p:nvSpPr>
        <p:spPr>
          <a:xfrm>
            <a:off x="5702272" y="2870878"/>
            <a:ext cx="980948" cy="369332"/>
          </a:xfrm>
          <a:prstGeom prst="rect">
            <a:avLst/>
          </a:prstGeom>
          <a:noFill/>
        </p:spPr>
        <p:txBody>
          <a:bodyPr wrap="square" rtlCol="0">
            <a:spAutoFit/>
          </a:bodyPr>
          <a:lstStyle/>
          <a:p>
            <a:r>
              <a:rPr lang="en-GB" b="1">
                <a:solidFill>
                  <a:srgbClr val="C00000"/>
                </a:solidFill>
              </a:rPr>
              <a:t>R/O</a:t>
            </a:r>
            <a:endParaRPr lang="en-SI" b="1">
              <a:solidFill>
                <a:srgbClr val="C00000"/>
              </a:solidFill>
            </a:endParaRPr>
          </a:p>
        </p:txBody>
      </p:sp>
      <p:sp>
        <p:nvSpPr>
          <p:cNvPr id="20" name="TextBox 19">
            <a:extLst>
              <a:ext uri="{FF2B5EF4-FFF2-40B4-BE49-F238E27FC236}">
                <a16:creationId xmlns:a16="http://schemas.microsoft.com/office/drawing/2014/main" id="{24D6B958-1B6B-26AE-9372-ABF601606A0D}"/>
              </a:ext>
            </a:extLst>
          </p:cNvPr>
          <p:cNvSpPr txBox="1"/>
          <p:nvPr/>
        </p:nvSpPr>
        <p:spPr>
          <a:xfrm>
            <a:off x="2772666" y="3824103"/>
            <a:ext cx="719847" cy="369332"/>
          </a:xfrm>
          <a:prstGeom prst="rect">
            <a:avLst/>
          </a:prstGeom>
          <a:noFill/>
        </p:spPr>
        <p:txBody>
          <a:bodyPr wrap="square" rtlCol="0">
            <a:spAutoFit/>
          </a:bodyPr>
          <a:lstStyle/>
          <a:p>
            <a:r>
              <a:rPr lang="en-GB" b="1">
                <a:solidFill>
                  <a:srgbClr val="00B050"/>
                </a:solidFill>
              </a:rPr>
              <a:t>R/W</a:t>
            </a:r>
            <a:endParaRPr lang="en-SI" b="1">
              <a:solidFill>
                <a:srgbClr val="00B050"/>
              </a:solidFill>
            </a:endParaRPr>
          </a:p>
        </p:txBody>
      </p:sp>
      <p:sp>
        <p:nvSpPr>
          <p:cNvPr id="21" name="TextBox 20">
            <a:extLst>
              <a:ext uri="{FF2B5EF4-FFF2-40B4-BE49-F238E27FC236}">
                <a16:creationId xmlns:a16="http://schemas.microsoft.com/office/drawing/2014/main" id="{2FEB2B86-5A95-CBEF-DC19-6609369A455E}"/>
              </a:ext>
            </a:extLst>
          </p:cNvPr>
          <p:cNvSpPr txBox="1"/>
          <p:nvPr/>
        </p:nvSpPr>
        <p:spPr>
          <a:xfrm>
            <a:off x="2650956" y="4691856"/>
            <a:ext cx="719847" cy="369332"/>
          </a:xfrm>
          <a:prstGeom prst="rect">
            <a:avLst/>
          </a:prstGeom>
          <a:noFill/>
        </p:spPr>
        <p:txBody>
          <a:bodyPr wrap="square" rtlCol="0">
            <a:spAutoFit/>
          </a:bodyPr>
          <a:lstStyle/>
          <a:p>
            <a:r>
              <a:rPr lang="en-GB" b="1">
                <a:solidFill>
                  <a:srgbClr val="00B050"/>
                </a:solidFill>
              </a:rPr>
              <a:t>R/W</a:t>
            </a:r>
            <a:endParaRPr lang="en-SI" b="1">
              <a:solidFill>
                <a:srgbClr val="00B050"/>
              </a:solidFill>
            </a:endParaRPr>
          </a:p>
        </p:txBody>
      </p:sp>
      <p:sp>
        <p:nvSpPr>
          <p:cNvPr id="22" name="TextBox 21">
            <a:extLst>
              <a:ext uri="{FF2B5EF4-FFF2-40B4-BE49-F238E27FC236}">
                <a16:creationId xmlns:a16="http://schemas.microsoft.com/office/drawing/2014/main" id="{7BFA5577-0ADA-66FC-73C4-00ED6637E346}"/>
              </a:ext>
            </a:extLst>
          </p:cNvPr>
          <p:cNvSpPr txBox="1"/>
          <p:nvPr/>
        </p:nvSpPr>
        <p:spPr>
          <a:xfrm>
            <a:off x="7883707" y="3695587"/>
            <a:ext cx="1527619" cy="369332"/>
          </a:xfrm>
          <a:prstGeom prst="rect">
            <a:avLst/>
          </a:prstGeom>
          <a:noFill/>
        </p:spPr>
        <p:txBody>
          <a:bodyPr wrap="square" rtlCol="0">
            <a:spAutoFit/>
          </a:bodyPr>
          <a:lstStyle/>
          <a:p>
            <a:r>
              <a:rPr lang="en-GB" b="1">
                <a:solidFill>
                  <a:srgbClr val="006BAC"/>
                </a:solidFill>
              </a:rPr>
              <a:t>A</a:t>
            </a:r>
            <a:endParaRPr lang="en-SI" b="1">
              <a:solidFill>
                <a:srgbClr val="006BAC"/>
              </a:solidFill>
            </a:endParaRPr>
          </a:p>
        </p:txBody>
      </p:sp>
      <p:sp>
        <p:nvSpPr>
          <p:cNvPr id="23" name="TextBox 22">
            <a:extLst>
              <a:ext uri="{FF2B5EF4-FFF2-40B4-BE49-F238E27FC236}">
                <a16:creationId xmlns:a16="http://schemas.microsoft.com/office/drawing/2014/main" id="{44CA72F8-AE1D-AAA3-0AE9-D63857CD0FB8}"/>
              </a:ext>
            </a:extLst>
          </p:cNvPr>
          <p:cNvSpPr txBox="1"/>
          <p:nvPr/>
        </p:nvSpPr>
        <p:spPr>
          <a:xfrm>
            <a:off x="8949918" y="4712854"/>
            <a:ext cx="1527619" cy="369332"/>
          </a:xfrm>
          <a:prstGeom prst="rect">
            <a:avLst/>
          </a:prstGeom>
          <a:noFill/>
        </p:spPr>
        <p:txBody>
          <a:bodyPr wrap="square" rtlCol="0">
            <a:spAutoFit/>
          </a:bodyPr>
          <a:lstStyle/>
          <a:p>
            <a:r>
              <a:rPr lang="en-GB" b="1">
                <a:solidFill>
                  <a:srgbClr val="006BAC"/>
                </a:solidFill>
              </a:rPr>
              <a:t>A</a:t>
            </a:r>
            <a:endParaRPr lang="en-SI" b="1">
              <a:solidFill>
                <a:srgbClr val="006BAC"/>
              </a:solidFill>
            </a:endParaRPr>
          </a:p>
        </p:txBody>
      </p:sp>
      <p:sp>
        <p:nvSpPr>
          <p:cNvPr id="24" name="TextBox 23">
            <a:extLst>
              <a:ext uri="{FF2B5EF4-FFF2-40B4-BE49-F238E27FC236}">
                <a16:creationId xmlns:a16="http://schemas.microsoft.com/office/drawing/2014/main" id="{4BA3EF96-429D-5060-3546-46368A08A240}"/>
              </a:ext>
            </a:extLst>
          </p:cNvPr>
          <p:cNvSpPr txBox="1"/>
          <p:nvPr/>
        </p:nvSpPr>
        <p:spPr>
          <a:xfrm>
            <a:off x="5791300" y="4281135"/>
            <a:ext cx="980948" cy="369332"/>
          </a:xfrm>
          <a:prstGeom prst="rect">
            <a:avLst/>
          </a:prstGeom>
          <a:noFill/>
        </p:spPr>
        <p:txBody>
          <a:bodyPr wrap="square" rtlCol="0">
            <a:spAutoFit/>
          </a:bodyPr>
          <a:lstStyle/>
          <a:p>
            <a:r>
              <a:rPr lang="en-GB" b="1">
                <a:solidFill>
                  <a:srgbClr val="00B050"/>
                </a:solidFill>
              </a:rPr>
              <a:t>R/W</a:t>
            </a:r>
            <a:endParaRPr lang="en-SI" b="1">
              <a:solidFill>
                <a:srgbClr val="00B050"/>
              </a:solidFill>
            </a:endParaRPr>
          </a:p>
        </p:txBody>
      </p:sp>
      <p:sp>
        <p:nvSpPr>
          <p:cNvPr id="25" name="TextBox 24">
            <a:extLst>
              <a:ext uri="{FF2B5EF4-FFF2-40B4-BE49-F238E27FC236}">
                <a16:creationId xmlns:a16="http://schemas.microsoft.com/office/drawing/2014/main" id="{440F3FC5-77CD-E0AE-A612-D0C746D92CD7}"/>
              </a:ext>
            </a:extLst>
          </p:cNvPr>
          <p:cNvSpPr txBox="1"/>
          <p:nvPr/>
        </p:nvSpPr>
        <p:spPr>
          <a:xfrm>
            <a:off x="7709328" y="5678096"/>
            <a:ext cx="1527242" cy="369332"/>
          </a:xfrm>
          <a:prstGeom prst="rect">
            <a:avLst/>
          </a:prstGeom>
          <a:noFill/>
        </p:spPr>
        <p:txBody>
          <a:bodyPr wrap="square" rtlCol="0">
            <a:spAutoFit/>
          </a:bodyPr>
          <a:lstStyle/>
          <a:p>
            <a:r>
              <a:rPr lang="en-GB" b="1">
                <a:solidFill>
                  <a:srgbClr val="7030A0"/>
                </a:solidFill>
              </a:rPr>
              <a:t>P - FCI</a:t>
            </a:r>
            <a:endParaRPr lang="en-SI" b="1">
              <a:solidFill>
                <a:srgbClr val="7030A0"/>
              </a:solidFill>
            </a:endParaRPr>
          </a:p>
        </p:txBody>
      </p:sp>
      <p:sp>
        <p:nvSpPr>
          <p:cNvPr id="26" name="TextBox 25">
            <a:extLst>
              <a:ext uri="{FF2B5EF4-FFF2-40B4-BE49-F238E27FC236}">
                <a16:creationId xmlns:a16="http://schemas.microsoft.com/office/drawing/2014/main" id="{FE3C6747-69A3-405B-48FD-FCB646DC3466}"/>
              </a:ext>
            </a:extLst>
          </p:cNvPr>
          <p:cNvSpPr txBox="1"/>
          <p:nvPr/>
        </p:nvSpPr>
        <p:spPr>
          <a:xfrm>
            <a:off x="8753644" y="1259954"/>
            <a:ext cx="1527242" cy="369332"/>
          </a:xfrm>
          <a:prstGeom prst="rect">
            <a:avLst/>
          </a:prstGeom>
          <a:noFill/>
        </p:spPr>
        <p:txBody>
          <a:bodyPr wrap="square" rtlCol="0">
            <a:spAutoFit/>
          </a:bodyPr>
          <a:lstStyle/>
          <a:p>
            <a:r>
              <a:rPr lang="en-GB" b="1"/>
              <a:t>AG</a:t>
            </a:r>
            <a:endParaRPr lang="en-SI" b="1"/>
          </a:p>
        </p:txBody>
      </p:sp>
      <p:sp>
        <p:nvSpPr>
          <p:cNvPr id="27" name="Rectangle 26">
            <a:extLst>
              <a:ext uri="{FF2B5EF4-FFF2-40B4-BE49-F238E27FC236}">
                <a16:creationId xmlns:a16="http://schemas.microsoft.com/office/drawing/2014/main" id="{EA7862B4-B2AE-6E89-902F-A033446B4E35}"/>
              </a:ext>
            </a:extLst>
          </p:cNvPr>
          <p:cNvSpPr/>
          <p:nvPr/>
        </p:nvSpPr>
        <p:spPr>
          <a:xfrm>
            <a:off x="6477523" y="1659577"/>
            <a:ext cx="5016770" cy="4503739"/>
          </a:xfrm>
          <a:prstGeom prst="rect">
            <a:avLst/>
          </a:prstGeom>
          <a:noFill/>
          <a:ln w="28575">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I"/>
          </a:p>
        </p:txBody>
      </p:sp>
      <p:pic>
        <p:nvPicPr>
          <p:cNvPr id="28" name="Graphic 27" descr="Flowchart with solid fill">
            <a:extLst>
              <a:ext uri="{FF2B5EF4-FFF2-40B4-BE49-F238E27FC236}">
                <a16:creationId xmlns:a16="http://schemas.microsoft.com/office/drawing/2014/main" id="{B46AE6AB-D241-3F17-4F3C-E40DE36957BA}"/>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4074751" y="3450391"/>
            <a:ext cx="1306155" cy="1306155"/>
          </a:xfrm>
          <a:prstGeom prst="rect">
            <a:avLst/>
          </a:prstGeom>
        </p:spPr>
      </p:pic>
      <p:sp>
        <p:nvSpPr>
          <p:cNvPr id="29" name="TextBox 28">
            <a:extLst>
              <a:ext uri="{FF2B5EF4-FFF2-40B4-BE49-F238E27FC236}">
                <a16:creationId xmlns:a16="http://schemas.microsoft.com/office/drawing/2014/main" id="{FFC85184-6304-0B6F-B308-4547D8B0F0C5}"/>
              </a:ext>
            </a:extLst>
          </p:cNvPr>
          <p:cNvSpPr txBox="1"/>
          <p:nvPr/>
        </p:nvSpPr>
        <p:spPr>
          <a:xfrm>
            <a:off x="3285360" y="2946238"/>
            <a:ext cx="980948" cy="369332"/>
          </a:xfrm>
          <a:prstGeom prst="rect">
            <a:avLst/>
          </a:prstGeom>
          <a:noFill/>
        </p:spPr>
        <p:txBody>
          <a:bodyPr wrap="square" rtlCol="0">
            <a:spAutoFit/>
          </a:bodyPr>
          <a:lstStyle/>
          <a:p>
            <a:r>
              <a:rPr lang="en-GB" b="1">
                <a:solidFill>
                  <a:srgbClr val="00B050"/>
                </a:solidFill>
              </a:rPr>
              <a:t>R/W</a:t>
            </a:r>
            <a:endParaRPr lang="en-SI" b="1">
              <a:solidFill>
                <a:srgbClr val="00B050"/>
              </a:solidFill>
            </a:endParaRPr>
          </a:p>
        </p:txBody>
      </p:sp>
      <p:cxnSp>
        <p:nvCxnSpPr>
          <p:cNvPr id="30" name="Straight Connector 29">
            <a:extLst>
              <a:ext uri="{FF2B5EF4-FFF2-40B4-BE49-F238E27FC236}">
                <a16:creationId xmlns:a16="http://schemas.microsoft.com/office/drawing/2014/main" id="{B7AEBB98-6612-12F8-0AAE-BE9A2C95F4A4}"/>
              </a:ext>
            </a:extLst>
          </p:cNvPr>
          <p:cNvCxnSpPr>
            <a:cxnSpLocks/>
          </p:cNvCxnSpPr>
          <p:nvPr/>
        </p:nvCxnSpPr>
        <p:spPr>
          <a:xfrm>
            <a:off x="2242060" y="2676597"/>
            <a:ext cx="2087220" cy="1037678"/>
          </a:xfrm>
          <a:prstGeom prst="line">
            <a:avLst/>
          </a:prstGeom>
          <a:ln w="28575">
            <a:solidFill>
              <a:srgbClr val="000000"/>
            </a:solidFill>
          </a:ln>
        </p:spPr>
        <p:style>
          <a:lnRef idx="1">
            <a:schemeClr val="dk1"/>
          </a:lnRef>
          <a:fillRef idx="0">
            <a:schemeClr val="dk1"/>
          </a:fillRef>
          <a:effectRef idx="0">
            <a:schemeClr val="dk1"/>
          </a:effectRef>
          <a:fontRef idx="minor">
            <a:schemeClr val="tx1"/>
          </a:fontRef>
        </p:style>
      </p:cxnSp>
      <p:cxnSp>
        <p:nvCxnSpPr>
          <p:cNvPr id="31" name="Straight Connector 30">
            <a:extLst>
              <a:ext uri="{FF2B5EF4-FFF2-40B4-BE49-F238E27FC236}">
                <a16:creationId xmlns:a16="http://schemas.microsoft.com/office/drawing/2014/main" id="{4EA308A0-B492-5EA6-41C0-AF5B563934C4}"/>
              </a:ext>
            </a:extLst>
          </p:cNvPr>
          <p:cNvCxnSpPr>
            <a:cxnSpLocks/>
          </p:cNvCxnSpPr>
          <p:nvPr/>
        </p:nvCxnSpPr>
        <p:spPr>
          <a:xfrm>
            <a:off x="2258747" y="4166723"/>
            <a:ext cx="1829499" cy="16417"/>
          </a:xfrm>
          <a:prstGeom prst="line">
            <a:avLst/>
          </a:prstGeom>
          <a:ln w="28575">
            <a:solidFill>
              <a:srgbClr val="000000"/>
            </a:solidFill>
          </a:ln>
        </p:spPr>
        <p:style>
          <a:lnRef idx="1">
            <a:schemeClr val="dk1"/>
          </a:lnRef>
          <a:fillRef idx="0">
            <a:schemeClr val="dk1"/>
          </a:fillRef>
          <a:effectRef idx="0">
            <a:schemeClr val="dk1"/>
          </a:effectRef>
          <a:fontRef idx="minor">
            <a:schemeClr val="tx1"/>
          </a:fontRef>
        </p:style>
      </p:cxnSp>
      <p:cxnSp>
        <p:nvCxnSpPr>
          <p:cNvPr id="32" name="Straight Connector 31">
            <a:extLst>
              <a:ext uri="{FF2B5EF4-FFF2-40B4-BE49-F238E27FC236}">
                <a16:creationId xmlns:a16="http://schemas.microsoft.com/office/drawing/2014/main" id="{882319EC-D4C3-C09A-4BFE-86C78B8868F0}"/>
              </a:ext>
            </a:extLst>
          </p:cNvPr>
          <p:cNvCxnSpPr>
            <a:cxnSpLocks/>
          </p:cNvCxnSpPr>
          <p:nvPr/>
        </p:nvCxnSpPr>
        <p:spPr>
          <a:xfrm flipV="1">
            <a:off x="2120898" y="4575924"/>
            <a:ext cx="1953853" cy="920675"/>
          </a:xfrm>
          <a:prstGeom prst="line">
            <a:avLst/>
          </a:prstGeom>
          <a:ln w="28575">
            <a:solidFill>
              <a:srgbClr val="000000"/>
            </a:solidFill>
          </a:ln>
        </p:spPr>
        <p:style>
          <a:lnRef idx="1">
            <a:schemeClr val="dk1"/>
          </a:lnRef>
          <a:fillRef idx="0">
            <a:schemeClr val="dk1"/>
          </a:fillRef>
          <a:effectRef idx="0">
            <a:schemeClr val="dk1"/>
          </a:effectRef>
          <a:fontRef idx="minor">
            <a:schemeClr val="tx1"/>
          </a:fontRef>
        </p:style>
      </p:cxnSp>
      <p:cxnSp>
        <p:nvCxnSpPr>
          <p:cNvPr id="33" name="Straight Connector 32">
            <a:extLst>
              <a:ext uri="{FF2B5EF4-FFF2-40B4-BE49-F238E27FC236}">
                <a16:creationId xmlns:a16="http://schemas.microsoft.com/office/drawing/2014/main" id="{D937E189-5320-FD77-047C-627E7B0B127E}"/>
              </a:ext>
            </a:extLst>
          </p:cNvPr>
          <p:cNvCxnSpPr>
            <a:cxnSpLocks/>
          </p:cNvCxnSpPr>
          <p:nvPr/>
        </p:nvCxnSpPr>
        <p:spPr>
          <a:xfrm>
            <a:off x="5290614" y="4313010"/>
            <a:ext cx="1407102" cy="674915"/>
          </a:xfrm>
          <a:prstGeom prst="line">
            <a:avLst/>
          </a:prstGeom>
          <a:ln w="28575">
            <a:solidFill>
              <a:srgbClr val="000000"/>
            </a:solidFill>
          </a:ln>
        </p:spPr>
        <p:style>
          <a:lnRef idx="1">
            <a:schemeClr val="dk1"/>
          </a:lnRef>
          <a:fillRef idx="0">
            <a:schemeClr val="dk1"/>
          </a:fillRef>
          <a:effectRef idx="0">
            <a:schemeClr val="dk1"/>
          </a:effectRef>
          <a:fontRef idx="minor">
            <a:schemeClr val="tx1"/>
          </a:fontRef>
        </p:style>
      </p:cxnSp>
      <p:cxnSp>
        <p:nvCxnSpPr>
          <p:cNvPr id="34" name="Straight Connector 33">
            <a:extLst>
              <a:ext uri="{FF2B5EF4-FFF2-40B4-BE49-F238E27FC236}">
                <a16:creationId xmlns:a16="http://schemas.microsoft.com/office/drawing/2014/main" id="{2E20A788-EC72-D2E8-71F0-4D4AD8017CC3}"/>
              </a:ext>
            </a:extLst>
          </p:cNvPr>
          <p:cNvCxnSpPr>
            <a:cxnSpLocks/>
          </p:cNvCxnSpPr>
          <p:nvPr/>
        </p:nvCxnSpPr>
        <p:spPr>
          <a:xfrm flipV="1">
            <a:off x="5265363" y="2735067"/>
            <a:ext cx="1675625" cy="1002625"/>
          </a:xfrm>
          <a:prstGeom prst="line">
            <a:avLst/>
          </a:prstGeom>
          <a:ln w="28575">
            <a:solidFill>
              <a:srgbClr val="000000"/>
            </a:solidFill>
            <a:prstDash val="sysDot"/>
          </a:ln>
        </p:spPr>
        <p:style>
          <a:lnRef idx="1">
            <a:schemeClr val="dk1"/>
          </a:lnRef>
          <a:fillRef idx="0">
            <a:schemeClr val="dk1"/>
          </a:fillRef>
          <a:effectRef idx="0">
            <a:schemeClr val="dk1"/>
          </a:effectRef>
          <a:fontRef idx="minor">
            <a:schemeClr val="tx1"/>
          </a:fontRef>
        </p:style>
      </p:cxnSp>
      <p:sp>
        <p:nvSpPr>
          <p:cNvPr id="35" name="TextBox 34">
            <a:extLst>
              <a:ext uri="{FF2B5EF4-FFF2-40B4-BE49-F238E27FC236}">
                <a16:creationId xmlns:a16="http://schemas.microsoft.com/office/drawing/2014/main" id="{1CBD8140-9714-4B3B-F695-42DD3E8407AD}"/>
              </a:ext>
            </a:extLst>
          </p:cNvPr>
          <p:cNvSpPr txBox="1"/>
          <p:nvPr/>
        </p:nvSpPr>
        <p:spPr>
          <a:xfrm>
            <a:off x="4064552" y="4738115"/>
            <a:ext cx="1379193" cy="369332"/>
          </a:xfrm>
          <a:prstGeom prst="rect">
            <a:avLst/>
          </a:prstGeom>
          <a:noFill/>
        </p:spPr>
        <p:txBody>
          <a:bodyPr wrap="square" rtlCol="0">
            <a:spAutoFit/>
          </a:bodyPr>
          <a:lstStyle/>
          <a:p>
            <a:r>
              <a:rPr lang="en-GB" b="1">
                <a:solidFill>
                  <a:srgbClr val="005083"/>
                </a:solidFill>
              </a:rPr>
              <a:t>LISTENER</a:t>
            </a:r>
            <a:endParaRPr lang="en-SI" b="1">
              <a:solidFill>
                <a:srgbClr val="005083"/>
              </a:solidFill>
            </a:endParaRPr>
          </a:p>
        </p:txBody>
      </p:sp>
      <p:cxnSp>
        <p:nvCxnSpPr>
          <p:cNvPr id="36" name="Straight Connector 35">
            <a:extLst>
              <a:ext uri="{FF2B5EF4-FFF2-40B4-BE49-F238E27FC236}">
                <a16:creationId xmlns:a16="http://schemas.microsoft.com/office/drawing/2014/main" id="{CE8E41BE-F59B-2699-6E4D-971C130530F0}"/>
              </a:ext>
            </a:extLst>
          </p:cNvPr>
          <p:cNvCxnSpPr>
            <a:cxnSpLocks/>
          </p:cNvCxnSpPr>
          <p:nvPr/>
        </p:nvCxnSpPr>
        <p:spPr>
          <a:xfrm>
            <a:off x="2190910" y="2831546"/>
            <a:ext cx="2053444" cy="974132"/>
          </a:xfrm>
          <a:prstGeom prst="line">
            <a:avLst/>
          </a:prstGeom>
          <a:ln w="28575">
            <a:solidFill>
              <a:srgbClr val="000000"/>
            </a:solidFill>
            <a:prstDash val="sysDot"/>
          </a:ln>
        </p:spPr>
        <p:style>
          <a:lnRef idx="1">
            <a:schemeClr val="dk1"/>
          </a:lnRef>
          <a:fillRef idx="0">
            <a:schemeClr val="dk1"/>
          </a:fillRef>
          <a:effectRef idx="0">
            <a:schemeClr val="dk1"/>
          </a:effectRef>
          <a:fontRef idx="minor">
            <a:schemeClr val="tx1"/>
          </a:fontRef>
        </p:style>
      </p:cxnSp>
      <p:sp>
        <p:nvSpPr>
          <p:cNvPr id="37" name="TextBox 36">
            <a:extLst>
              <a:ext uri="{FF2B5EF4-FFF2-40B4-BE49-F238E27FC236}">
                <a16:creationId xmlns:a16="http://schemas.microsoft.com/office/drawing/2014/main" id="{C5EFB679-27D0-A9E2-9BAB-82071DA85C62}"/>
              </a:ext>
            </a:extLst>
          </p:cNvPr>
          <p:cNvSpPr txBox="1"/>
          <p:nvPr/>
        </p:nvSpPr>
        <p:spPr>
          <a:xfrm>
            <a:off x="2389855" y="3045238"/>
            <a:ext cx="980948" cy="369332"/>
          </a:xfrm>
          <a:prstGeom prst="rect">
            <a:avLst/>
          </a:prstGeom>
          <a:noFill/>
        </p:spPr>
        <p:txBody>
          <a:bodyPr wrap="square" rtlCol="0">
            <a:spAutoFit/>
          </a:bodyPr>
          <a:lstStyle/>
          <a:p>
            <a:r>
              <a:rPr lang="en-GB" b="1">
                <a:solidFill>
                  <a:srgbClr val="C00000"/>
                </a:solidFill>
              </a:rPr>
              <a:t>R/O</a:t>
            </a:r>
            <a:endParaRPr lang="en-SI" b="1">
              <a:solidFill>
                <a:srgbClr val="C00000"/>
              </a:solidFill>
            </a:endParaRPr>
          </a:p>
        </p:txBody>
      </p:sp>
      <p:sp>
        <p:nvSpPr>
          <p:cNvPr id="38" name="TextBox 37">
            <a:extLst>
              <a:ext uri="{FF2B5EF4-FFF2-40B4-BE49-F238E27FC236}">
                <a16:creationId xmlns:a16="http://schemas.microsoft.com/office/drawing/2014/main" id="{8D7548D1-D0C9-1B51-202B-3B7D793E6F5A}"/>
              </a:ext>
            </a:extLst>
          </p:cNvPr>
          <p:cNvSpPr txBox="1"/>
          <p:nvPr/>
        </p:nvSpPr>
        <p:spPr>
          <a:xfrm>
            <a:off x="8342920" y="2339596"/>
            <a:ext cx="1527242" cy="369332"/>
          </a:xfrm>
          <a:prstGeom prst="rect">
            <a:avLst/>
          </a:prstGeom>
          <a:noFill/>
        </p:spPr>
        <p:txBody>
          <a:bodyPr wrap="square" rtlCol="0">
            <a:spAutoFit/>
          </a:bodyPr>
          <a:lstStyle/>
          <a:p>
            <a:r>
              <a:rPr lang="en-GB" b="1">
                <a:solidFill>
                  <a:srgbClr val="7030A0"/>
                </a:solidFill>
              </a:rPr>
              <a:t>S</a:t>
            </a:r>
            <a:endParaRPr lang="en-SI" b="1">
              <a:solidFill>
                <a:srgbClr val="7030A0"/>
              </a:solidFill>
            </a:endParaRPr>
          </a:p>
        </p:txBody>
      </p:sp>
      <p:sp>
        <p:nvSpPr>
          <p:cNvPr id="39" name="Rectangle 38">
            <a:extLst>
              <a:ext uri="{FF2B5EF4-FFF2-40B4-BE49-F238E27FC236}">
                <a16:creationId xmlns:a16="http://schemas.microsoft.com/office/drawing/2014/main" id="{26402421-AB2B-453F-FD76-C0B98FF0D5B9}"/>
              </a:ext>
            </a:extLst>
          </p:cNvPr>
          <p:cNvSpPr/>
          <p:nvPr/>
        </p:nvSpPr>
        <p:spPr>
          <a:xfrm>
            <a:off x="6477523" y="4166210"/>
            <a:ext cx="5016770" cy="2005923"/>
          </a:xfrm>
          <a:prstGeom prst="rect">
            <a:avLst/>
          </a:prstGeom>
          <a:noFill/>
          <a:ln w="28575">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I"/>
          </a:p>
        </p:txBody>
      </p:sp>
      <p:sp>
        <p:nvSpPr>
          <p:cNvPr id="40" name="TextBox 39">
            <a:extLst>
              <a:ext uri="{FF2B5EF4-FFF2-40B4-BE49-F238E27FC236}">
                <a16:creationId xmlns:a16="http://schemas.microsoft.com/office/drawing/2014/main" id="{B36CB4DD-63C8-B63B-1D44-4634F41F64FB}"/>
              </a:ext>
            </a:extLst>
          </p:cNvPr>
          <p:cNvSpPr txBox="1"/>
          <p:nvPr/>
        </p:nvSpPr>
        <p:spPr>
          <a:xfrm>
            <a:off x="8566521" y="3743963"/>
            <a:ext cx="1527242" cy="369332"/>
          </a:xfrm>
          <a:prstGeom prst="rect">
            <a:avLst/>
          </a:prstGeom>
          <a:noFill/>
        </p:spPr>
        <p:txBody>
          <a:bodyPr wrap="square" rtlCol="0">
            <a:spAutoFit/>
          </a:bodyPr>
          <a:lstStyle/>
          <a:p>
            <a:r>
              <a:rPr lang="en-GB" b="1"/>
              <a:t>AG</a:t>
            </a:r>
            <a:endParaRPr lang="en-SI" b="1"/>
          </a:p>
        </p:txBody>
      </p:sp>
    </p:spTree>
    <p:extLst>
      <p:ext uri="{BB962C8B-B14F-4D97-AF65-F5344CB8AC3E}">
        <p14:creationId xmlns:p14="http://schemas.microsoft.com/office/powerpoint/2010/main" val="3070831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10" presetClass="entr" presetSubtype="0" fill="hold" nodeType="withEffect">
                                  <p:stCondLst>
                                    <p:cond delay="0"/>
                                  </p:stCondLst>
                                  <p:childTnLst>
                                    <p:set>
                                      <p:cBhvr>
                                        <p:cTn id="12" dur="1" fill="hold">
                                          <p:stCondLst>
                                            <p:cond delay="0"/>
                                          </p:stCondLst>
                                        </p:cTn>
                                        <p:tgtEl>
                                          <p:spTgt spid="25">
                                            <p:txEl>
                                              <p:pRg st="0" end="0"/>
                                            </p:txEl>
                                          </p:spTgt>
                                        </p:tgtEl>
                                        <p:attrNameLst>
                                          <p:attrName>style.visibility</p:attrName>
                                        </p:attrNameLst>
                                      </p:cBhvr>
                                      <p:to>
                                        <p:strVal val="visible"/>
                                      </p:to>
                                    </p:set>
                                    <p:animEffect transition="in" filter="fade">
                                      <p:cBhvr>
                                        <p:cTn id="13" dur="500"/>
                                        <p:tgtEl>
                                          <p:spTgt spid="25">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1" nodeType="click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barn(inVertical)">
                                      <p:cBhvr>
                                        <p:cTn id="23" dur="500"/>
                                        <p:tgtEl>
                                          <p:spTgt spid="39"/>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barn(inVertical)">
                                      <p:cBhvr>
                                        <p:cTn id="26" dur="500"/>
                                        <p:tgtEl>
                                          <p:spTgt spid="40"/>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left)">
                                      <p:cBhvr>
                                        <p:cTn id="31" dur="500"/>
                                        <p:tgtEl>
                                          <p:spTgt spid="17"/>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wipe(left)">
                                      <p:cBhvr>
                                        <p:cTn id="34" dur="500"/>
                                        <p:tgtEl>
                                          <p:spTgt spid="23"/>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500"/>
                                        <p:tgtEl>
                                          <p:spTgt spid="28"/>
                                        </p:tgtEl>
                                      </p:cBhvr>
                                    </p:animEffect>
                                  </p:childTnLst>
                                </p:cTn>
                              </p:par>
                            </p:childTnLst>
                          </p:cTn>
                        </p:par>
                        <p:par>
                          <p:cTn id="40" fill="hold">
                            <p:stCondLst>
                              <p:cond delay="500"/>
                            </p:stCondLst>
                            <p:childTnLst>
                              <p:par>
                                <p:cTn id="41" presetID="10" presetClass="entr" presetSubtype="0"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fade">
                                      <p:cBhvr>
                                        <p:cTn id="43" dur="500"/>
                                        <p:tgtEl>
                                          <p:spTgt spid="35"/>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33"/>
                                        </p:tgtEl>
                                        <p:attrNameLst>
                                          <p:attrName>style.visibility</p:attrName>
                                        </p:attrNameLst>
                                      </p:cBhvr>
                                      <p:to>
                                        <p:strVal val="visible"/>
                                      </p:to>
                                    </p:set>
                                    <p:animEffect transition="in" filter="fade">
                                      <p:cBhvr>
                                        <p:cTn id="48" dur="500"/>
                                        <p:tgtEl>
                                          <p:spTgt spid="33"/>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fade">
                                      <p:cBhvr>
                                        <p:cTn id="53" dur="500"/>
                                        <p:tgtEl>
                                          <p:spTgt spid="10"/>
                                        </p:tgtEl>
                                      </p:cBhvr>
                                    </p:animEffect>
                                  </p:childTnLst>
                                </p:cTn>
                              </p:par>
                            </p:childTnLst>
                          </p:cTn>
                        </p:par>
                        <p:par>
                          <p:cTn id="54" fill="hold">
                            <p:stCondLst>
                              <p:cond delay="500"/>
                            </p:stCondLst>
                            <p:childTnLst>
                              <p:par>
                                <p:cTn id="55" presetID="10" presetClass="entr" presetSubtype="0" fill="hold" nodeType="after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fade">
                                      <p:cBhvr>
                                        <p:cTn id="57" dur="500"/>
                                        <p:tgtEl>
                                          <p:spTgt spid="6"/>
                                        </p:tgtEl>
                                      </p:cBhvr>
                                    </p:animEffect>
                                  </p:childTnLst>
                                </p:cTn>
                              </p:par>
                            </p:childTnLst>
                          </p:cTn>
                        </p:par>
                        <p:par>
                          <p:cTn id="58" fill="hold">
                            <p:stCondLst>
                              <p:cond delay="1000"/>
                            </p:stCondLst>
                            <p:childTnLst>
                              <p:par>
                                <p:cTn id="59" presetID="10" presetClass="entr" presetSubtype="0" fill="hold" nodeType="after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fade">
                                      <p:cBhvr>
                                        <p:cTn id="61" dur="500"/>
                                        <p:tgtEl>
                                          <p:spTgt spid="11"/>
                                        </p:tgtEl>
                                      </p:cBhvr>
                                    </p:animEffect>
                                  </p:childTnLst>
                                </p:cTn>
                              </p:par>
                            </p:childTnLst>
                          </p:cTn>
                        </p:par>
                        <p:par>
                          <p:cTn id="62" fill="hold">
                            <p:stCondLst>
                              <p:cond delay="1500"/>
                            </p:stCondLst>
                            <p:childTnLst>
                              <p:par>
                                <p:cTn id="63" presetID="22" presetClass="entr" presetSubtype="4" fill="hold" nodeType="after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wipe(down)">
                                      <p:cBhvr>
                                        <p:cTn id="65" dur="500"/>
                                        <p:tgtEl>
                                          <p:spTgt spid="32"/>
                                        </p:tgtEl>
                                      </p:cBhvr>
                                    </p:animEffect>
                                  </p:childTnLst>
                                </p:cTn>
                              </p:par>
                              <p:par>
                                <p:cTn id="66" presetID="22" presetClass="entr" presetSubtype="8" fill="hold" nodeType="with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wipe(left)">
                                      <p:cBhvr>
                                        <p:cTn id="68" dur="500"/>
                                        <p:tgtEl>
                                          <p:spTgt spid="31"/>
                                        </p:tgtEl>
                                      </p:cBhvr>
                                    </p:animEffect>
                                  </p:childTnLst>
                                </p:cTn>
                              </p:par>
                              <p:par>
                                <p:cTn id="69" presetID="22" presetClass="entr" presetSubtype="1" fill="hold" nodeType="withEffect">
                                  <p:stCondLst>
                                    <p:cond delay="0"/>
                                  </p:stCondLst>
                                  <p:childTnLst>
                                    <p:set>
                                      <p:cBhvr>
                                        <p:cTn id="70" dur="1" fill="hold">
                                          <p:stCondLst>
                                            <p:cond delay="0"/>
                                          </p:stCondLst>
                                        </p:cTn>
                                        <p:tgtEl>
                                          <p:spTgt spid="30"/>
                                        </p:tgtEl>
                                        <p:attrNameLst>
                                          <p:attrName>style.visibility</p:attrName>
                                        </p:attrNameLst>
                                      </p:cBhvr>
                                      <p:to>
                                        <p:strVal val="visible"/>
                                      </p:to>
                                    </p:set>
                                    <p:animEffect transition="in" filter="wipe(up)">
                                      <p:cBhvr>
                                        <p:cTn id="71" dur="500"/>
                                        <p:tgtEl>
                                          <p:spTgt spid="30"/>
                                        </p:tgtEl>
                                      </p:cBhvr>
                                    </p:animEffect>
                                  </p:childTnLst>
                                </p:cTn>
                              </p:par>
                            </p:childTnLst>
                          </p:cTn>
                        </p:par>
                      </p:childTnLst>
                    </p:cTn>
                  </p:par>
                  <p:par>
                    <p:cTn id="72" fill="hold">
                      <p:stCondLst>
                        <p:cond delay="indefinite"/>
                      </p:stCondLst>
                      <p:childTnLst>
                        <p:par>
                          <p:cTn id="73" fill="hold">
                            <p:stCondLst>
                              <p:cond delay="0"/>
                            </p:stCondLst>
                            <p:childTnLst>
                              <p:par>
                                <p:cTn id="74" presetID="16" presetClass="exit" presetSubtype="37" fill="hold" grpId="0" nodeType="clickEffect">
                                  <p:stCondLst>
                                    <p:cond delay="0"/>
                                  </p:stCondLst>
                                  <p:childTnLst>
                                    <p:animEffect transition="out" filter="barn(outVertical)">
                                      <p:cBhvr>
                                        <p:cTn id="75" dur="500"/>
                                        <p:tgtEl>
                                          <p:spTgt spid="39"/>
                                        </p:tgtEl>
                                      </p:cBhvr>
                                    </p:animEffect>
                                    <p:set>
                                      <p:cBhvr>
                                        <p:cTn id="76" dur="1" fill="hold">
                                          <p:stCondLst>
                                            <p:cond delay="499"/>
                                          </p:stCondLst>
                                        </p:cTn>
                                        <p:tgtEl>
                                          <p:spTgt spid="39"/>
                                        </p:tgtEl>
                                        <p:attrNameLst>
                                          <p:attrName>style.visibility</p:attrName>
                                        </p:attrNameLst>
                                      </p:cBhvr>
                                      <p:to>
                                        <p:strVal val="hidden"/>
                                      </p:to>
                                    </p:set>
                                  </p:childTnLst>
                                </p:cTn>
                              </p:par>
                              <p:par>
                                <p:cTn id="77" presetID="16" presetClass="exit" presetSubtype="37" fill="hold" grpId="1" nodeType="withEffect">
                                  <p:stCondLst>
                                    <p:cond delay="0"/>
                                  </p:stCondLst>
                                  <p:childTnLst>
                                    <p:animEffect transition="out" filter="barn(outVertical)">
                                      <p:cBhvr>
                                        <p:cTn id="78" dur="500"/>
                                        <p:tgtEl>
                                          <p:spTgt spid="40"/>
                                        </p:tgtEl>
                                      </p:cBhvr>
                                    </p:animEffect>
                                    <p:set>
                                      <p:cBhvr>
                                        <p:cTn id="79" dur="1" fill="hold">
                                          <p:stCondLst>
                                            <p:cond delay="499"/>
                                          </p:stCondLst>
                                        </p:cTn>
                                        <p:tgtEl>
                                          <p:spTgt spid="40"/>
                                        </p:tgtEl>
                                        <p:attrNameLst>
                                          <p:attrName>style.visibility</p:attrName>
                                        </p:attrNameLst>
                                      </p:cBhvr>
                                      <p:to>
                                        <p:strVal val="hidden"/>
                                      </p:to>
                                    </p:set>
                                  </p:childTnLst>
                                </p:cTn>
                              </p:par>
                              <p:par>
                                <p:cTn id="80" presetID="16" presetClass="entr" presetSubtype="21" fill="hold" grpId="0" nodeType="withEffect">
                                  <p:stCondLst>
                                    <p:cond delay="0"/>
                                  </p:stCondLst>
                                  <p:childTnLst>
                                    <p:set>
                                      <p:cBhvr>
                                        <p:cTn id="81" dur="1" fill="hold">
                                          <p:stCondLst>
                                            <p:cond delay="0"/>
                                          </p:stCondLst>
                                        </p:cTn>
                                        <p:tgtEl>
                                          <p:spTgt spid="27"/>
                                        </p:tgtEl>
                                        <p:attrNameLst>
                                          <p:attrName>style.visibility</p:attrName>
                                        </p:attrNameLst>
                                      </p:cBhvr>
                                      <p:to>
                                        <p:strVal val="visible"/>
                                      </p:to>
                                    </p:set>
                                    <p:animEffect transition="in" filter="barn(inVertical)">
                                      <p:cBhvr>
                                        <p:cTn id="82" dur="500"/>
                                        <p:tgtEl>
                                          <p:spTgt spid="27"/>
                                        </p:tgtEl>
                                      </p:cBhvr>
                                    </p:animEffect>
                                  </p:childTnLst>
                                </p:cTn>
                              </p:par>
                              <p:par>
                                <p:cTn id="83" presetID="16" presetClass="entr" presetSubtype="21" fill="hold" nodeType="withEffect">
                                  <p:stCondLst>
                                    <p:cond delay="0"/>
                                  </p:stCondLst>
                                  <p:childTnLst>
                                    <p:set>
                                      <p:cBhvr>
                                        <p:cTn id="84" dur="1" fill="hold">
                                          <p:stCondLst>
                                            <p:cond delay="0"/>
                                          </p:stCondLst>
                                        </p:cTn>
                                        <p:tgtEl>
                                          <p:spTgt spid="26">
                                            <p:txEl>
                                              <p:pRg st="0" end="0"/>
                                            </p:txEl>
                                          </p:spTgt>
                                        </p:tgtEl>
                                        <p:attrNameLst>
                                          <p:attrName>style.visibility</p:attrName>
                                        </p:attrNameLst>
                                      </p:cBhvr>
                                      <p:to>
                                        <p:strVal val="visible"/>
                                      </p:to>
                                    </p:set>
                                    <p:animEffect transition="in" filter="barn(inVertical)">
                                      <p:cBhvr>
                                        <p:cTn id="85" dur="500"/>
                                        <p:tgtEl>
                                          <p:spTgt spid="26">
                                            <p:txEl>
                                              <p:pRg st="0" end="0"/>
                                            </p:txEl>
                                          </p:spTgt>
                                        </p:tgtEl>
                                      </p:cBhvr>
                                    </p:animEffect>
                                  </p:childTnLst>
                                </p:cTn>
                              </p:par>
                            </p:childTnLst>
                          </p:cTn>
                        </p:par>
                      </p:childTnLst>
                    </p:cTn>
                  </p:par>
                  <p:par>
                    <p:cTn id="86" fill="hold">
                      <p:stCondLst>
                        <p:cond delay="indefinite"/>
                      </p:stCondLst>
                      <p:childTnLst>
                        <p:par>
                          <p:cTn id="87" fill="hold">
                            <p:stCondLst>
                              <p:cond delay="0"/>
                            </p:stCondLst>
                            <p:childTnLst>
                              <p:par>
                                <p:cTn id="88" presetID="2" presetClass="entr" presetSubtype="3" fill="hold" nodeType="click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500" fill="hold"/>
                                        <p:tgtEl>
                                          <p:spTgt spid="14"/>
                                        </p:tgtEl>
                                        <p:attrNameLst>
                                          <p:attrName>ppt_x</p:attrName>
                                        </p:attrNameLst>
                                      </p:cBhvr>
                                      <p:tavLst>
                                        <p:tav tm="0">
                                          <p:val>
                                            <p:strVal val="1+#ppt_w/2"/>
                                          </p:val>
                                        </p:tav>
                                        <p:tav tm="100000">
                                          <p:val>
                                            <p:strVal val="#ppt_x"/>
                                          </p:val>
                                        </p:tav>
                                      </p:tavLst>
                                    </p:anim>
                                    <p:anim calcmode="lin" valueType="num">
                                      <p:cBhvr additive="base">
                                        <p:cTn id="91" dur="500" fill="hold"/>
                                        <p:tgtEl>
                                          <p:spTgt spid="14"/>
                                        </p:tgtEl>
                                        <p:attrNameLst>
                                          <p:attrName>ppt_y</p:attrName>
                                        </p:attrNameLst>
                                      </p:cBhvr>
                                      <p:tavLst>
                                        <p:tav tm="0">
                                          <p:val>
                                            <p:strVal val="0-#ppt_h/2"/>
                                          </p:val>
                                        </p:tav>
                                        <p:tav tm="100000">
                                          <p:val>
                                            <p:strVal val="#ppt_y"/>
                                          </p:val>
                                        </p:tav>
                                      </p:tavLst>
                                    </p:anim>
                                  </p:childTnLst>
                                </p:cTn>
                              </p:par>
                            </p:childTnLst>
                          </p:cTn>
                        </p:par>
                        <p:par>
                          <p:cTn id="92" fill="hold">
                            <p:stCondLst>
                              <p:cond delay="500"/>
                            </p:stCondLst>
                            <p:childTnLst>
                              <p:par>
                                <p:cTn id="93" presetID="10" presetClass="entr" presetSubtype="0" fill="hold" grpId="0" nodeType="afterEffect">
                                  <p:stCondLst>
                                    <p:cond delay="0"/>
                                  </p:stCondLst>
                                  <p:childTnLst>
                                    <p:set>
                                      <p:cBhvr>
                                        <p:cTn id="94" dur="1" fill="hold">
                                          <p:stCondLst>
                                            <p:cond delay="0"/>
                                          </p:stCondLst>
                                        </p:cTn>
                                        <p:tgtEl>
                                          <p:spTgt spid="38"/>
                                        </p:tgtEl>
                                        <p:attrNameLst>
                                          <p:attrName>style.visibility</p:attrName>
                                        </p:attrNameLst>
                                      </p:cBhvr>
                                      <p:to>
                                        <p:strVal val="visible"/>
                                      </p:to>
                                    </p:set>
                                    <p:animEffect transition="in" filter="fade">
                                      <p:cBhvr>
                                        <p:cTn id="95" dur="500"/>
                                        <p:tgtEl>
                                          <p:spTgt spid="38"/>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4" fill="hold" nodeType="clickEffect">
                                  <p:stCondLst>
                                    <p:cond delay="0"/>
                                  </p:stCondLst>
                                  <p:childTnLst>
                                    <p:set>
                                      <p:cBhvr>
                                        <p:cTn id="99" dur="1" fill="hold">
                                          <p:stCondLst>
                                            <p:cond delay="0"/>
                                          </p:stCondLst>
                                        </p:cTn>
                                        <p:tgtEl>
                                          <p:spTgt spid="18"/>
                                        </p:tgtEl>
                                        <p:attrNameLst>
                                          <p:attrName>style.visibility</p:attrName>
                                        </p:attrNameLst>
                                      </p:cBhvr>
                                      <p:to>
                                        <p:strVal val="visible"/>
                                      </p:to>
                                    </p:set>
                                    <p:animEffect transition="in" filter="wipe(down)">
                                      <p:cBhvr>
                                        <p:cTn id="100" dur="500"/>
                                        <p:tgtEl>
                                          <p:spTgt spid="18"/>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fade">
                                      <p:cBhvr>
                                        <p:cTn id="103" dur="500"/>
                                        <p:tgtEl>
                                          <p:spTgt spid="22"/>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29"/>
                                        </p:tgtEl>
                                        <p:attrNameLst>
                                          <p:attrName>style.visibility</p:attrName>
                                        </p:attrNameLst>
                                      </p:cBhvr>
                                      <p:to>
                                        <p:strVal val="visible"/>
                                      </p:to>
                                    </p:set>
                                    <p:animEffect transition="in" filter="fade">
                                      <p:cBhvr>
                                        <p:cTn id="108" dur="500"/>
                                        <p:tgtEl>
                                          <p:spTgt spid="29"/>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20"/>
                                        </p:tgtEl>
                                        <p:attrNameLst>
                                          <p:attrName>style.visibility</p:attrName>
                                        </p:attrNameLst>
                                      </p:cBhvr>
                                      <p:to>
                                        <p:strVal val="visible"/>
                                      </p:to>
                                    </p:set>
                                    <p:animEffect transition="in" filter="fade">
                                      <p:cBhvr>
                                        <p:cTn id="111" dur="500"/>
                                        <p:tgtEl>
                                          <p:spTgt spid="20"/>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21"/>
                                        </p:tgtEl>
                                        <p:attrNameLst>
                                          <p:attrName>style.visibility</p:attrName>
                                        </p:attrNameLst>
                                      </p:cBhvr>
                                      <p:to>
                                        <p:strVal val="visible"/>
                                      </p:to>
                                    </p:set>
                                    <p:animEffect transition="in" filter="fade">
                                      <p:cBhvr>
                                        <p:cTn id="114" dur="500"/>
                                        <p:tgtEl>
                                          <p:spTgt spid="21"/>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24"/>
                                        </p:tgtEl>
                                        <p:attrNameLst>
                                          <p:attrName>style.visibility</p:attrName>
                                        </p:attrNameLst>
                                      </p:cBhvr>
                                      <p:to>
                                        <p:strVal val="visible"/>
                                      </p:to>
                                    </p:set>
                                    <p:animEffect transition="in" filter="fade">
                                      <p:cBhvr>
                                        <p:cTn id="117" dur="500"/>
                                        <p:tgtEl>
                                          <p:spTgt spid="24"/>
                                        </p:tgtEl>
                                      </p:cBhvr>
                                    </p:animEffect>
                                  </p:childTnLst>
                                </p:cTn>
                              </p:par>
                            </p:childTnLst>
                          </p:cTn>
                        </p:par>
                      </p:childTnLst>
                    </p:cTn>
                  </p:par>
                  <p:par>
                    <p:cTn id="118" fill="hold">
                      <p:stCondLst>
                        <p:cond delay="indefinite"/>
                      </p:stCondLst>
                      <p:childTnLst>
                        <p:par>
                          <p:cTn id="119" fill="hold">
                            <p:stCondLst>
                              <p:cond delay="0"/>
                            </p:stCondLst>
                            <p:childTnLst>
                              <p:par>
                                <p:cTn id="120" presetID="22" presetClass="entr" presetSubtype="1" fill="hold" nodeType="clickEffect">
                                  <p:stCondLst>
                                    <p:cond delay="0"/>
                                  </p:stCondLst>
                                  <p:childTnLst>
                                    <p:set>
                                      <p:cBhvr>
                                        <p:cTn id="121" dur="1" fill="hold">
                                          <p:stCondLst>
                                            <p:cond delay="0"/>
                                          </p:stCondLst>
                                        </p:cTn>
                                        <p:tgtEl>
                                          <p:spTgt spid="36"/>
                                        </p:tgtEl>
                                        <p:attrNameLst>
                                          <p:attrName>style.visibility</p:attrName>
                                        </p:attrNameLst>
                                      </p:cBhvr>
                                      <p:to>
                                        <p:strVal val="visible"/>
                                      </p:to>
                                    </p:set>
                                    <p:animEffect transition="in" filter="wipe(up)">
                                      <p:cBhvr>
                                        <p:cTn id="122" dur="500"/>
                                        <p:tgtEl>
                                          <p:spTgt spid="36"/>
                                        </p:tgtEl>
                                      </p:cBhvr>
                                    </p:animEffect>
                                  </p:childTnLst>
                                </p:cTn>
                              </p:par>
                            </p:childTnLst>
                          </p:cTn>
                        </p:par>
                        <p:par>
                          <p:cTn id="123" fill="hold">
                            <p:stCondLst>
                              <p:cond delay="500"/>
                            </p:stCondLst>
                            <p:childTnLst>
                              <p:par>
                                <p:cTn id="124" presetID="22" presetClass="entr" presetSubtype="4" fill="hold" nodeType="afterEffect">
                                  <p:stCondLst>
                                    <p:cond delay="0"/>
                                  </p:stCondLst>
                                  <p:childTnLst>
                                    <p:set>
                                      <p:cBhvr>
                                        <p:cTn id="125" dur="1" fill="hold">
                                          <p:stCondLst>
                                            <p:cond delay="0"/>
                                          </p:stCondLst>
                                        </p:cTn>
                                        <p:tgtEl>
                                          <p:spTgt spid="34"/>
                                        </p:tgtEl>
                                        <p:attrNameLst>
                                          <p:attrName>style.visibility</p:attrName>
                                        </p:attrNameLst>
                                      </p:cBhvr>
                                      <p:to>
                                        <p:strVal val="visible"/>
                                      </p:to>
                                    </p:set>
                                    <p:animEffect transition="in" filter="wipe(down)">
                                      <p:cBhvr>
                                        <p:cTn id="126" dur="500"/>
                                        <p:tgtEl>
                                          <p:spTgt spid="34"/>
                                        </p:tgtEl>
                                      </p:cBhvr>
                                    </p:animEffect>
                                  </p:childTnLst>
                                </p:cTn>
                              </p:par>
                            </p:childTnLst>
                          </p:cTn>
                        </p:par>
                        <p:par>
                          <p:cTn id="127" fill="hold">
                            <p:stCondLst>
                              <p:cond delay="1000"/>
                            </p:stCondLst>
                            <p:childTnLst>
                              <p:par>
                                <p:cTn id="128" presetID="10" presetClass="entr" presetSubtype="0" fill="hold" grpId="0" nodeType="afterEffect">
                                  <p:stCondLst>
                                    <p:cond delay="0"/>
                                  </p:stCondLst>
                                  <p:childTnLst>
                                    <p:set>
                                      <p:cBhvr>
                                        <p:cTn id="129" dur="1" fill="hold">
                                          <p:stCondLst>
                                            <p:cond delay="0"/>
                                          </p:stCondLst>
                                        </p:cTn>
                                        <p:tgtEl>
                                          <p:spTgt spid="19"/>
                                        </p:tgtEl>
                                        <p:attrNameLst>
                                          <p:attrName>style.visibility</p:attrName>
                                        </p:attrNameLst>
                                      </p:cBhvr>
                                      <p:to>
                                        <p:strVal val="visible"/>
                                      </p:to>
                                    </p:set>
                                    <p:animEffect transition="in" filter="fade">
                                      <p:cBhvr>
                                        <p:cTn id="130" dur="500"/>
                                        <p:tgtEl>
                                          <p:spTgt spid="19"/>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37"/>
                                        </p:tgtEl>
                                        <p:attrNameLst>
                                          <p:attrName>style.visibility</p:attrName>
                                        </p:attrNameLst>
                                      </p:cBhvr>
                                      <p:to>
                                        <p:strVal val="visible"/>
                                      </p:to>
                                    </p:set>
                                    <p:animEffect transition="in" filter="fade">
                                      <p:cBhvr>
                                        <p:cTn id="133"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P spid="24" grpId="0"/>
      <p:bldP spid="27" grpId="0" animBg="1"/>
      <p:bldP spid="29" grpId="0"/>
      <p:bldP spid="35" grpId="0"/>
      <p:bldP spid="37" grpId="0"/>
      <p:bldP spid="38" grpId="0"/>
      <p:bldP spid="39" grpId="0" animBg="1"/>
      <p:bldP spid="39" grpId="1" animBg="1"/>
      <p:bldP spid="40" grpId="0"/>
      <p:bldP spid="40"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709C8-22ED-ACD8-BEDD-AA89DA293138}"/>
              </a:ext>
            </a:extLst>
          </p:cNvPr>
          <p:cNvSpPr>
            <a:spLocks noGrp="1"/>
          </p:cNvSpPr>
          <p:nvPr>
            <p:ph type="title"/>
          </p:nvPr>
        </p:nvSpPr>
        <p:spPr>
          <a:xfrm>
            <a:off x="695325" y="372268"/>
            <a:ext cx="8707092" cy="498598"/>
          </a:xfrm>
        </p:spPr>
        <p:txBody>
          <a:bodyPr wrap="square" anchor="t">
            <a:normAutofit/>
          </a:bodyPr>
          <a:lstStyle/>
          <a:p>
            <a:r>
              <a:rPr lang="sl-SI" err="1"/>
              <a:t>IaaS</a:t>
            </a:r>
            <a:r>
              <a:rPr lang="sl-SI"/>
              <a:t> Agent </a:t>
            </a:r>
            <a:r>
              <a:rPr lang="sl-SI" err="1"/>
              <a:t>extension</a:t>
            </a:r>
            <a:endParaRPr lang="sl-SI"/>
          </a:p>
        </p:txBody>
      </p:sp>
      <p:sp>
        <p:nvSpPr>
          <p:cNvPr id="7" name="Content Placeholder 6">
            <a:extLst>
              <a:ext uri="{FF2B5EF4-FFF2-40B4-BE49-F238E27FC236}">
                <a16:creationId xmlns:a16="http://schemas.microsoft.com/office/drawing/2014/main" id="{7255FA6A-DB2A-9650-15C2-7FCF15280E39}"/>
              </a:ext>
            </a:extLst>
          </p:cNvPr>
          <p:cNvSpPr>
            <a:spLocks noGrp="1"/>
          </p:cNvSpPr>
          <p:nvPr>
            <p:ph idx="1"/>
          </p:nvPr>
        </p:nvSpPr>
        <p:spPr>
          <a:xfrm>
            <a:off x="695325" y="1628775"/>
            <a:ext cx="5184775" cy="4608512"/>
          </a:xfrm>
        </p:spPr>
        <p:txBody>
          <a:bodyPr>
            <a:normAutofit/>
          </a:bodyPr>
          <a:lstStyle/>
          <a:p>
            <a:r>
              <a:rPr lang="en-GB" dirty="0"/>
              <a:t>Integration with the Azure portal</a:t>
            </a:r>
          </a:p>
          <a:p>
            <a:r>
              <a:rPr lang="en-GB" dirty="0"/>
              <a:t>Automated backup, patching</a:t>
            </a:r>
          </a:p>
          <a:p>
            <a:r>
              <a:rPr lang="en-GB" dirty="0"/>
              <a:t>Bring your own license</a:t>
            </a:r>
          </a:p>
          <a:p>
            <a:r>
              <a:rPr lang="en-GB" dirty="0"/>
              <a:t>SQL best practices assessment for SQL Server on Azure VMs</a:t>
            </a:r>
            <a:endParaRPr lang="sl-SI" dirty="0"/>
          </a:p>
        </p:txBody>
      </p:sp>
      <p:sp>
        <p:nvSpPr>
          <p:cNvPr id="3" name="Footer Placeholder 2">
            <a:extLst>
              <a:ext uri="{FF2B5EF4-FFF2-40B4-BE49-F238E27FC236}">
                <a16:creationId xmlns:a16="http://schemas.microsoft.com/office/drawing/2014/main" id="{9EA9A84E-2BAD-887C-4173-ECF88CC352D1}"/>
              </a:ext>
            </a:extLst>
          </p:cNvPr>
          <p:cNvSpPr>
            <a:spLocks noGrp="1"/>
          </p:cNvSpPr>
          <p:nvPr>
            <p:ph type="ftr" sz="quarter" idx="11"/>
          </p:nvPr>
        </p:nvSpPr>
        <p:spPr>
          <a:xfrm>
            <a:off x="695325" y="6561220"/>
            <a:ext cx="9563100" cy="184666"/>
          </a:xfrm>
        </p:spPr>
        <p:txBody>
          <a:bodyPr wrap="square" anchor="ctr">
            <a:normAutofit/>
          </a:bodyPr>
          <a:lstStyle/>
          <a:p>
            <a:pPr>
              <a:spcAft>
                <a:spcPts val="600"/>
              </a:spcAft>
            </a:pPr>
            <a:r>
              <a:rPr lang="en-GB" noProof="0"/>
              <a:t>Footer</a:t>
            </a:r>
          </a:p>
        </p:txBody>
      </p:sp>
      <p:sp>
        <p:nvSpPr>
          <p:cNvPr id="4" name="Slide Number Placeholder 3">
            <a:extLst>
              <a:ext uri="{FF2B5EF4-FFF2-40B4-BE49-F238E27FC236}">
                <a16:creationId xmlns:a16="http://schemas.microsoft.com/office/drawing/2014/main" id="{FFEA2D6D-7FEA-5CEE-E188-5CC81322A9A4}"/>
              </a:ext>
            </a:extLst>
          </p:cNvPr>
          <p:cNvSpPr>
            <a:spLocks noGrp="1"/>
          </p:cNvSpPr>
          <p:nvPr>
            <p:ph type="sldNum" sz="quarter" idx="12"/>
          </p:nvPr>
        </p:nvSpPr>
        <p:spPr>
          <a:xfrm>
            <a:off x="10925174" y="6561220"/>
            <a:ext cx="569119" cy="184666"/>
          </a:xfrm>
        </p:spPr>
        <p:txBody>
          <a:bodyPr wrap="square" anchor="ctr">
            <a:normAutofit/>
          </a:bodyPr>
          <a:lstStyle/>
          <a:p>
            <a:pPr>
              <a:spcAft>
                <a:spcPts val="600"/>
              </a:spcAft>
            </a:pPr>
            <a:fld id="{750C1F77-72F5-43F8-9226-1DB1CB2C2D83}" type="slidenum">
              <a:rPr lang="en-GB" noProof="0" smtClean="0"/>
              <a:pPr>
                <a:spcAft>
                  <a:spcPts val="600"/>
                </a:spcAft>
              </a:pPr>
              <a:t>13</a:t>
            </a:fld>
            <a:endParaRPr lang="en-GB" noProof="0"/>
          </a:p>
        </p:txBody>
      </p:sp>
      <p:sp>
        <p:nvSpPr>
          <p:cNvPr id="13" name="Text Placeholder 5">
            <a:extLst>
              <a:ext uri="{FF2B5EF4-FFF2-40B4-BE49-F238E27FC236}">
                <a16:creationId xmlns:a16="http://schemas.microsoft.com/office/drawing/2014/main" id="{087E311D-C8C3-76B9-F4D9-8536B3310899}"/>
              </a:ext>
            </a:extLst>
          </p:cNvPr>
          <p:cNvSpPr>
            <a:spLocks noGrp="1"/>
          </p:cNvSpPr>
          <p:nvPr>
            <p:ph type="body" sz="quarter" idx="13"/>
          </p:nvPr>
        </p:nvSpPr>
        <p:spPr>
          <a:xfrm>
            <a:off x="695325" y="815466"/>
            <a:ext cx="8707438" cy="350838"/>
          </a:xfrm>
        </p:spPr>
        <p:txBody>
          <a:bodyPr/>
          <a:lstStyle/>
          <a:p>
            <a:r>
              <a:rPr lang="en-US"/>
              <a:t>SQL Server on Azure VM</a:t>
            </a:r>
          </a:p>
        </p:txBody>
      </p:sp>
      <p:pic>
        <p:nvPicPr>
          <p:cNvPr id="6" name="Graphic 5" descr="SQL Server on Virtual Machines icon">
            <a:extLst>
              <a:ext uri="{FF2B5EF4-FFF2-40B4-BE49-F238E27FC236}">
                <a16:creationId xmlns:a16="http://schemas.microsoft.com/office/drawing/2014/main" id="{010FA317-456C-5C1B-0459-B4CA90EB010C}"/>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600033" y="1628775"/>
            <a:ext cx="4608512" cy="4608512"/>
          </a:xfrm>
          <a:prstGeom prst="rect">
            <a:avLst/>
          </a:prstGeom>
        </p:spPr>
      </p:pic>
    </p:spTree>
    <p:extLst>
      <p:ext uri="{BB962C8B-B14F-4D97-AF65-F5344CB8AC3E}">
        <p14:creationId xmlns:p14="http://schemas.microsoft.com/office/powerpoint/2010/main" val="40458085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el 7">
            <a:extLst>
              <a:ext uri="{FF2B5EF4-FFF2-40B4-BE49-F238E27FC236}">
                <a16:creationId xmlns:a16="http://schemas.microsoft.com/office/drawing/2014/main" id="{43EF69FD-A3BE-4A5D-BCBA-40A275F1F289}"/>
              </a:ext>
            </a:extLst>
          </p:cNvPr>
          <p:cNvSpPr>
            <a:spLocks noGrp="1"/>
          </p:cNvSpPr>
          <p:nvPr>
            <p:ph type="title"/>
          </p:nvPr>
        </p:nvSpPr>
        <p:spPr>
          <a:xfrm>
            <a:off x="695325" y="372268"/>
            <a:ext cx="8707092" cy="498598"/>
          </a:xfrm>
        </p:spPr>
        <p:txBody>
          <a:bodyPr wrap="square" anchor="t">
            <a:normAutofit/>
          </a:bodyPr>
          <a:lstStyle/>
          <a:p>
            <a:r>
              <a:rPr lang="de-AT" err="1"/>
              <a:t>Managed</a:t>
            </a:r>
            <a:r>
              <a:rPr lang="de-AT"/>
              <a:t> Instance link</a:t>
            </a:r>
          </a:p>
        </p:txBody>
      </p:sp>
      <p:sp>
        <p:nvSpPr>
          <p:cNvPr id="20" name="Footer Placeholder 3">
            <a:extLst>
              <a:ext uri="{FF2B5EF4-FFF2-40B4-BE49-F238E27FC236}">
                <a16:creationId xmlns:a16="http://schemas.microsoft.com/office/drawing/2014/main" id="{332EAD6C-3E9C-5689-55A0-C79BC46F3D58}"/>
              </a:ext>
            </a:extLst>
          </p:cNvPr>
          <p:cNvSpPr>
            <a:spLocks noGrp="1"/>
          </p:cNvSpPr>
          <p:nvPr>
            <p:ph type="ftr" sz="quarter" idx="11"/>
          </p:nvPr>
        </p:nvSpPr>
        <p:spPr>
          <a:xfrm>
            <a:off x="695325" y="6561220"/>
            <a:ext cx="9563100" cy="184666"/>
          </a:xfrm>
        </p:spPr>
        <p:txBody>
          <a:bodyPr wrap="square" anchor="ctr">
            <a:normAutofit/>
          </a:bodyPr>
          <a:lstStyle/>
          <a:p>
            <a:pPr>
              <a:spcAft>
                <a:spcPts val="600"/>
              </a:spcAft>
            </a:pPr>
            <a:r>
              <a:rPr lang="en-GB" noProof="0"/>
              <a:t>Footer</a:t>
            </a:r>
          </a:p>
        </p:txBody>
      </p:sp>
      <p:sp>
        <p:nvSpPr>
          <p:cNvPr id="2" name="Foliennummernplatzhalter 1">
            <a:extLst>
              <a:ext uri="{FF2B5EF4-FFF2-40B4-BE49-F238E27FC236}">
                <a16:creationId xmlns:a16="http://schemas.microsoft.com/office/drawing/2014/main" id="{AD10AC60-B48E-40E5-BB7E-F41BDD688C4F}"/>
              </a:ext>
            </a:extLst>
          </p:cNvPr>
          <p:cNvSpPr>
            <a:spLocks noGrp="1"/>
          </p:cNvSpPr>
          <p:nvPr>
            <p:ph type="sldNum" sz="quarter" idx="12"/>
          </p:nvPr>
        </p:nvSpPr>
        <p:spPr>
          <a:xfrm>
            <a:off x="10925174" y="6561220"/>
            <a:ext cx="569119" cy="184666"/>
          </a:xfrm>
        </p:spPr>
        <p:txBody>
          <a:bodyPr wrap="square" anchor="ctr">
            <a:normAutofit/>
          </a:bodyPr>
          <a:lstStyle/>
          <a:p>
            <a:pPr>
              <a:spcAft>
                <a:spcPts val="600"/>
              </a:spcAft>
            </a:pPr>
            <a:fld id="{3C6863D3-0438-440B-9B18-903EFF5BE46F}" type="slidenum">
              <a:rPr lang="en-US" smtClean="0"/>
              <a:pPr>
                <a:spcAft>
                  <a:spcPts val="600"/>
                </a:spcAft>
              </a:pPr>
              <a:t>14</a:t>
            </a:fld>
            <a:endParaRPr lang="en-US"/>
          </a:p>
        </p:txBody>
      </p:sp>
      <p:sp>
        <p:nvSpPr>
          <p:cNvPr id="28" name="Text Placeholder 5">
            <a:extLst>
              <a:ext uri="{FF2B5EF4-FFF2-40B4-BE49-F238E27FC236}">
                <a16:creationId xmlns:a16="http://schemas.microsoft.com/office/drawing/2014/main" id="{C2C1D048-2717-8193-8563-4E5492EFB15C}"/>
              </a:ext>
            </a:extLst>
          </p:cNvPr>
          <p:cNvSpPr>
            <a:spLocks noGrp="1"/>
          </p:cNvSpPr>
          <p:nvPr>
            <p:ph type="body" sz="quarter" idx="13"/>
          </p:nvPr>
        </p:nvSpPr>
        <p:spPr>
          <a:xfrm>
            <a:off x="695325" y="815466"/>
            <a:ext cx="8707438" cy="350838"/>
          </a:xfrm>
        </p:spPr>
        <p:txBody>
          <a:bodyPr/>
          <a:lstStyle/>
          <a:p>
            <a:r>
              <a:rPr lang="en-US"/>
              <a:t>Azure SQL Managed </a:t>
            </a:r>
            <a:r>
              <a:rPr lang="en-US" err="1"/>
              <a:t>Instace</a:t>
            </a:r>
            <a:endParaRPr lang="en-US"/>
          </a:p>
        </p:txBody>
      </p:sp>
      <p:pic>
        <p:nvPicPr>
          <p:cNvPr id="3" name="Picture 4" descr="Graphical user interface, application, Word&#10;&#10;Description automatically generated">
            <a:extLst>
              <a:ext uri="{FF2B5EF4-FFF2-40B4-BE49-F238E27FC236}">
                <a16:creationId xmlns:a16="http://schemas.microsoft.com/office/drawing/2014/main" id="{C92C6731-4496-FD1D-8E82-022071085E53}"/>
              </a:ext>
            </a:extLst>
          </p:cNvPr>
          <p:cNvPicPr>
            <a:picLocks noChangeAspect="1"/>
          </p:cNvPicPr>
          <p:nvPr/>
        </p:nvPicPr>
        <p:blipFill>
          <a:blip r:embed="rId2"/>
          <a:stretch>
            <a:fillRect/>
          </a:stretch>
        </p:blipFill>
        <p:spPr>
          <a:xfrm>
            <a:off x="2494593" y="1530079"/>
            <a:ext cx="7763832" cy="4697122"/>
          </a:xfrm>
          <a:prstGeom prst="rect">
            <a:avLst/>
          </a:prstGeom>
          <a:noFill/>
        </p:spPr>
      </p:pic>
    </p:spTree>
    <p:extLst>
      <p:ext uri="{BB962C8B-B14F-4D97-AF65-F5344CB8AC3E}">
        <p14:creationId xmlns:p14="http://schemas.microsoft.com/office/powerpoint/2010/main" val="22519676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16065EE7-2E14-B2B6-1CFF-917D3602C2B6}"/>
              </a:ext>
            </a:extLst>
          </p:cNvPr>
          <p:cNvSpPr>
            <a:spLocks noGrp="1"/>
          </p:cNvSpPr>
          <p:nvPr>
            <p:ph type="title"/>
          </p:nvPr>
        </p:nvSpPr>
        <p:spPr/>
        <p:txBody>
          <a:bodyPr wrap="square" anchor="t">
            <a:normAutofit/>
          </a:bodyPr>
          <a:lstStyle/>
          <a:p>
            <a:r>
              <a:rPr lang="en-GB"/>
              <a:t>Read Scale out</a:t>
            </a:r>
            <a:endParaRPr lang="sl-SI"/>
          </a:p>
        </p:txBody>
      </p:sp>
      <p:pic>
        <p:nvPicPr>
          <p:cNvPr id="8" name="Content Placeholder 7" descr="A screenshot of a computer&#10;&#10;Description automatically generated with medium confidence">
            <a:extLst>
              <a:ext uri="{FF2B5EF4-FFF2-40B4-BE49-F238E27FC236}">
                <a16:creationId xmlns:a16="http://schemas.microsoft.com/office/drawing/2014/main" id="{E75EEE21-D08C-B9D5-6835-6B4723BAC284}"/>
              </a:ext>
            </a:extLst>
          </p:cNvPr>
          <p:cNvPicPr>
            <a:picLocks noGrp="1" noChangeAspect="1"/>
          </p:cNvPicPr>
          <p:nvPr>
            <p:ph idx="1"/>
          </p:nvPr>
        </p:nvPicPr>
        <p:blipFill>
          <a:blip r:embed="rId2"/>
          <a:stretch>
            <a:fillRect/>
          </a:stretch>
        </p:blipFill>
        <p:spPr>
          <a:xfrm>
            <a:off x="1257725" y="1609502"/>
            <a:ext cx="9351013" cy="4113554"/>
          </a:xfrm>
          <a:noFill/>
        </p:spPr>
      </p:pic>
      <p:sp>
        <p:nvSpPr>
          <p:cNvPr id="35" name="Footer Placeholder 3">
            <a:extLst>
              <a:ext uri="{FF2B5EF4-FFF2-40B4-BE49-F238E27FC236}">
                <a16:creationId xmlns:a16="http://schemas.microsoft.com/office/drawing/2014/main" id="{41B60599-7DEA-6970-4568-783DF327A8FB}"/>
              </a:ext>
            </a:extLst>
          </p:cNvPr>
          <p:cNvSpPr>
            <a:spLocks noGrp="1"/>
          </p:cNvSpPr>
          <p:nvPr>
            <p:ph type="ftr" sz="quarter" idx="11"/>
          </p:nvPr>
        </p:nvSpPr>
        <p:spPr/>
        <p:txBody>
          <a:bodyPr wrap="square" anchor="ctr">
            <a:normAutofit/>
          </a:bodyPr>
          <a:lstStyle/>
          <a:p>
            <a:pPr>
              <a:spcAft>
                <a:spcPts val="600"/>
              </a:spcAft>
            </a:pPr>
            <a:r>
              <a:rPr lang="en-GB" noProof="0"/>
              <a:t>Footer</a:t>
            </a:r>
          </a:p>
        </p:txBody>
      </p:sp>
      <p:sp>
        <p:nvSpPr>
          <p:cNvPr id="2" name="Slide Number Placeholder 1">
            <a:extLst>
              <a:ext uri="{FF2B5EF4-FFF2-40B4-BE49-F238E27FC236}">
                <a16:creationId xmlns:a16="http://schemas.microsoft.com/office/drawing/2014/main" id="{622B55C7-BB1A-1690-9D6A-D5828C03C109}"/>
              </a:ext>
            </a:extLst>
          </p:cNvPr>
          <p:cNvSpPr>
            <a:spLocks noGrp="1"/>
          </p:cNvSpPr>
          <p:nvPr>
            <p:ph type="sldNum" sz="quarter" idx="12"/>
          </p:nvPr>
        </p:nvSpPr>
        <p:spPr/>
        <p:txBody>
          <a:bodyPr wrap="square" anchor="ctr">
            <a:normAutofit/>
          </a:bodyPr>
          <a:lstStyle/>
          <a:p>
            <a:pPr>
              <a:spcAft>
                <a:spcPts val="600"/>
              </a:spcAft>
            </a:pPr>
            <a:fld id="{3C6863D3-0438-440B-9B18-903EFF5BE46F}" type="slidenum">
              <a:rPr lang="en-US" smtClean="0"/>
              <a:pPr>
                <a:spcAft>
                  <a:spcPts val="600"/>
                </a:spcAft>
              </a:pPr>
              <a:t>15</a:t>
            </a:fld>
            <a:endParaRPr lang="en-US"/>
          </a:p>
        </p:txBody>
      </p:sp>
      <p:sp>
        <p:nvSpPr>
          <p:cNvPr id="4" name="Text Placeholder 3">
            <a:extLst>
              <a:ext uri="{FF2B5EF4-FFF2-40B4-BE49-F238E27FC236}">
                <a16:creationId xmlns:a16="http://schemas.microsoft.com/office/drawing/2014/main" id="{FBC67806-77FA-4019-0C60-A0D19659E423}"/>
              </a:ext>
            </a:extLst>
          </p:cNvPr>
          <p:cNvSpPr>
            <a:spLocks noGrp="1"/>
          </p:cNvSpPr>
          <p:nvPr>
            <p:ph type="body" sz="quarter" idx="13"/>
          </p:nvPr>
        </p:nvSpPr>
        <p:spPr/>
        <p:txBody>
          <a:bodyPr/>
          <a:lstStyle/>
          <a:p>
            <a:r>
              <a:rPr lang="en-GB"/>
              <a:t>Managed Instance link </a:t>
            </a:r>
            <a:endParaRPr lang="sl-SI"/>
          </a:p>
        </p:txBody>
      </p:sp>
    </p:spTree>
    <p:extLst>
      <p:ext uri="{BB962C8B-B14F-4D97-AF65-F5344CB8AC3E}">
        <p14:creationId xmlns:p14="http://schemas.microsoft.com/office/powerpoint/2010/main" val="29948050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BD0A7C90-EB26-369F-5458-073D979EF509}"/>
              </a:ext>
            </a:extLst>
          </p:cNvPr>
          <p:cNvSpPr>
            <a:spLocks noGrp="1"/>
          </p:cNvSpPr>
          <p:nvPr>
            <p:ph type="title"/>
          </p:nvPr>
        </p:nvSpPr>
        <p:spPr>
          <a:xfrm>
            <a:off x="695325" y="372268"/>
            <a:ext cx="8707092" cy="498598"/>
          </a:xfrm>
        </p:spPr>
        <p:txBody>
          <a:bodyPr wrap="square" anchor="t">
            <a:normAutofit/>
          </a:bodyPr>
          <a:lstStyle/>
          <a:p>
            <a:r>
              <a:rPr lang="en-GB"/>
              <a:t>(De) Consolidation</a:t>
            </a:r>
            <a:endParaRPr lang="sl-SI"/>
          </a:p>
        </p:txBody>
      </p:sp>
      <p:pic>
        <p:nvPicPr>
          <p:cNvPr id="8" name="Content Placeholder 7" descr="A screenshot of a computer&#10;&#10;Description automatically generated with low confidence">
            <a:extLst>
              <a:ext uri="{FF2B5EF4-FFF2-40B4-BE49-F238E27FC236}">
                <a16:creationId xmlns:a16="http://schemas.microsoft.com/office/drawing/2014/main" id="{B9213011-D8D3-E7F8-86FD-1D587AE89CB7}"/>
              </a:ext>
            </a:extLst>
          </p:cNvPr>
          <p:cNvPicPr>
            <a:picLocks noGrp="1" noChangeAspect="1"/>
          </p:cNvPicPr>
          <p:nvPr>
            <p:ph idx="1"/>
          </p:nvPr>
        </p:nvPicPr>
        <p:blipFill>
          <a:blip r:embed="rId2"/>
          <a:stretch>
            <a:fillRect/>
          </a:stretch>
        </p:blipFill>
        <p:spPr>
          <a:xfrm>
            <a:off x="581646" y="1738823"/>
            <a:ext cx="4808618" cy="4303712"/>
          </a:xfrm>
          <a:noFill/>
        </p:spPr>
      </p:pic>
      <p:sp>
        <p:nvSpPr>
          <p:cNvPr id="13" name="Footer Placeholder 3">
            <a:extLst>
              <a:ext uri="{FF2B5EF4-FFF2-40B4-BE49-F238E27FC236}">
                <a16:creationId xmlns:a16="http://schemas.microsoft.com/office/drawing/2014/main" id="{E72E400E-3B05-89D3-A70F-D73C8FA6685F}"/>
              </a:ext>
            </a:extLst>
          </p:cNvPr>
          <p:cNvSpPr>
            <a:spLocks noGrp="1"/>
          </p:cNvSpPr>
          <p:nvPr>
            <p:ph type="ftr" sz="quarter" idx="11"/>
          </p:nvPr>
        </p:nvSpPr>
        <p:spPr>
          <a:xfrm>
            <a:off x="695325" y="6561220"/>
            <a:ext cx="9563100" cy="184666"/>
          </a:xfrm>
        </p:spPr>
        <p:txBody>
          <a:bodyPr wrap="square" anchor="ctr">
            <a:normAutofit/>
          </a:bodyPr>
          <a:lstStyle/>
          <a:p>
            <a:pPr>
              <a:spcAft>
                <a:spcPts val="600"/>
              </a:spcAft>
            </a:pPr>
            <a:r>
              <a:rPr lang="en-GB" noProof="0"/>
              <a:t>Footer</a:t>
            </a:r>
          </a:p>
        </p:txBody>
      </p:sp>
      <p:sp>
        <p:nvSpPr>
          <p:cNvPr id="2" name="Slide Number Placeholder 1">
            <a:extLst>
              <a:ext uri="{FF2B5EF4-FFF2-40B4-BE49-F238E27FC236}">
                <a16:creationId xmlns:a16="http://schemas.microsoft.com/office/drawing/2014/main" id="{5DC3D964-D6BA-F04D-B635-75A9DF13FAB2}"/>
              </a:ext>
            </a:extLst>
          </p:cNvPr>
          <p:cNvSpPr>
            <a:spLocks noGrp="1"/>
          </p:cNvSpPr>
          <p:nvPr>
            <p:ph type="sldNum" sz="quarter" idx="12"/>
          </p:nvPr>
        </p:nvSpPr>
        <p:spPr>
          <a:xfrm>
            <a:off x="10925174" y="6561220"/>
            <a:ext cx="569119" cy="184666"/>
          </a:xfrm>
        </p:spPr>
        <p:txBody>
          <a:bodyPr wrap="square" anchor="ctr">
            <a:normAutofit/>
          </a:bodyPr>
          <a:lstStyle/>
          <a:p>
            <a:pPr>
              <a:spcAft>
                <a:spcPts val="600"/>
              </a:spcAft>
            </a:pPr>
            <a:fld id="{3C6863D3-0438-440B-9B18-903EFF5BE46F}" type="slidenum">
              <a:rPr lang="en-US" smtClean="0"/>
              <a:pPr>
                <a:spcAft>
                  <a:spcPts val="600"/>
                </a:spcAft>
              </a:pPr>
              <a:t>16</a:t>
            </a:fld>
            <a:endParaRPr lang="en-US"/>
          </a:p>
        </p:txBody>
      </p:sp>
      <p:sp>
        <p:nvSpPr>
          <p:cNvPr id="25" name="Text Placeholder 5">
            <a:extLst>
              <a:ext uri="{FF2B5EF4-FFF2-40B4-BE49-F238E27FC236}">
                <a16:creationId xmlns:a16="http://schemas.microsoft.com/office/drawing/2014/main" id="{E9B17B5E-8A37-53E3-C567-ABB8742434C3}"/>
              </a:ext>
            </a:extLst>
          </p:cNvPr>
          <p:cNvSpPr>
            <a:spLocks noGrp="1"/>
          </p:cNvSpPr>
          <p:nvPr>
            <p:ph type="body" sz="quarter" idx="13"/>
          </p:nvPr>
        </p:nvSpPr>
        <p:spPr>
          <a:xfrm>
            <a:off x="695325" y="815466"/>
            <a:ext cx="8707438" cy="350838"/>
          </a:xfrm>
        </p:spPr>
        <p:txBody>
          <a:bodyPr/>
          <a:lstStyle/>
          <a:p>
            <a:r>
              <a:rPr lang="en-US"/>
              <a:t>Managed Instance link</a:t>
            </a:r>
          </a:p>
        </p:txBody>
      </p:sp>
      <p:pic>
        <p:nvPicPr>
          <p:cNvPr id="4" name="Content Placeholder 7" descr="A screenshot of a computer&#10;&#10;Description automatically generated with low confidence">
            <a:extLst>
              <a:ext uri="{FF2B5EF4-FFF2-40B4-BE49-F238E27FC236}">
                <a16:creationId xmlns:a16="http://schemas.microsoft.com/office/drawing/2014/main" id="{682760E3-636D-EB10-9DA1-10E2AD40C858}"/>
              </a:ext>
            </a:extLst>
          </p:cNvPr>
          <p:cNvPicPr>
            <a:picLocks noChangeAspect="1"/>
          </p:cNvPicPr>
          <p:nvPr/>
        </p:nvPicPr>
        <p:blipFill>
          <a:blip r:embed="rId3"/>
          <a:stretch>
            <a:fillRect/>
          </a:stretch>
        </p:blipFill>
        <p:spPr>
          <a:xfrm>
            <a:off x="5919335" y="1738822"/>
            <a:ext cx="4808615" cy="4303712"/>
          </a:xfrm>
          <a:prstGeom prst="rect">
            <a:avLst/>
          </a:prstGeom>
          <a:noFill/>
        </p:spPr>
      </p:pic>
    </p:spTree>
    <p:extLst>
      <p:ext uri="{BB962C8B-B14F-4D97-AF65-F5344CB8AC3E}">
        <p14:creationId xmlns:p14="http://schemas.microsoft.com/office/powerpoint/2010/main" val="9523989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19F2D41-8EC3-9C2A-7CA9-BB6794D43A6C}"/>
              </a:ext>
            </a:extLst>
          </p:cNvPr>
          <p:cNvSpPr>
            <a:spLocks noGrp="1"/>
          </p:cNvSpPr>
          <p:nvPr>
            <p:ph type="title"/>
          </p:nvPr>
        </p:nvSpPr>
        <p:spPr>
          <a:xfrm>
            <a:off x="695325" y="372268"/>
            <a:ext cx="8707092" cy="498598"/>
          </a:xfrm>
        </p:spPr>
        <p:txBody>
          <a:bodyPr wrap="square" anchor="t">
            <a:normAutofit/>
          </a:bodyPr>
          <a:lstStyle/>
          <a:p>
            <a:r>
              <a:rPr lang="en-GB"/>
              <a:t>Migration</a:t>
            </a:r>
            <a:endParaRPr lang="sl-SI"/>
          </a:p>
        </p:txBody>
      </p:sp>
      <p:sp>
        <p:nvSpPr>
          <p:cNvPr id="17" name="Footer Placeholder 3">
            <a:extLst>
              <a:ext uri="{FF2B5EF4-FFF2-40B4-BE49-F238E27FC236}">
                <a16:creationId xmlns:a16="http://schemas.microsoft.com/office/drawing/2014/main" id="{0F768E3F-FE9A-520D-DAD5-E8E3BB02B2A7}"/>
              </a:ext>
            </a:extLst>
          </p:cNvPr>
          <p:cNvSpPr>
            <a:spLocks noGrp="1"/>
          </p:cNvSpPr>
          <p:nvPr>
            <p:ph type="ftr" sz="quarter" idx="11"/>
          </p:nvPr>
        </p:nvSpPr>
        <p:spPr>
          <a:xfrm>
            <a:off x="695325" y="6561220"/>
            <a:ext cx="9563100" cy="184666"/>
          </a:xfrm>
        </p:spPr>
        <p:txBody>
          <a:bodyPr wrap="square" anchor="ctr">
            <a:normAutofit/>
          </a:bodyPr>
          <a:lstStyle/>
          <a:p>
            <a:pPr>
              <a:spcAft>
                <a:spcPts val="600"/>
              </a:spcAft>
            </a:pPr>
            <a:r>
              <a:rPr lang="en-GB" noProof="0"/>
              <a:t>Footer</a:t>
            </a:r>
          </a:p>
        </p:txBody>
      </p:sp>
      <p:sp>
        <p:nvSpPr>
          <p:cNvPr id="2" name="Slide Number Placeholder 1">
            <a:extLst>
              <a:ext uri="{FF2B5EF4-FFF2-40B4-BE49-F238E27FC236}">
                <a16:creationId xmlns:a16="http://schemas.microsoft.com/office/drawing/2014/main" id="{39281A10-E2A5-DC4A-FE87-4DE9ED33FF0C}"/>
              </a:ext>
            </a:extLst>
          </p:cNvPr>
          <p:cNvSpPr>
            <a:spLocks noGrp="1"/>
          </p:cNvSpPr>
          <p:nvPr>
            <p:ph type="sldNum" sz="quarter" idx="12"/>
          </p:nvPr>
        </p:nvSpPr>
        <p:spPr>
          <a:xfrm>
            <a:off x="10925174" y="6561220"/>
            <a:ext cx="569119" cy="184666"/>
          </a:xfrm>
        </p:spPr>
        <p:txBody>
          <a:bodyPr wrap="square" anchor="ctr">
            <a:normAutofit/>
          </a:bodyPr>
          <a:lstStyle/>
          <a:p>
            <a:pPr>
              <a:spcAft>
                <a:spcPts val="600"/>
              </a:spcAft>
            </a:pPr>
            <a:fld id="{3C6863D3-0438-440B-9B18-903EFF5BE46F}" type="slidenum">
              <a:rPr lang="en-US" smtClean="0"/>
              <a:pPr>
                <a:spcAft>
                  <a:spcPts val="600"/>
                </a:spcAft>
              </a:pPr>
              <a:t>17</a:t>
            </a:fld>
            <a:endParaRPr lang="en-US"/>
          </a:p>
        </p:txBody>
      </p:sp>
      <p:sp>
        <p:nvSpPr>
          <p:cNvPr id="34" name="Text Placeholder 5">
            <a:extLst>
              <a:ext uri="{FF2B5EF4-FFF2-40B4-BE49-F238E27FC236}">
                <a16:creationId xmlns:a16="http://schemas.microsoft.com/office/drawing/2014/main" id="{A726BE03-7862-DE8A-B527-8B511B9583E8}"/>
              </a:ext>
            </a:extLst>
          </p:cNvPr>
          <p:cNvSpPr>
            <a:spLocks noGrp="1"/>
          </p:cNvSpPr>
          <p:nvPr>
            <p:ph type="body" sz="quarter" idx="13"/>
          </p:nvPr>
        </p:nvSpPr>
        <p:spPr>
          <a:xfrm>
            <a:off x="695325" y="815466"/>
            <a:ext cx="8707438" cy="350838"/>
          </a:xfrm>
        </p:spPr>
        <p:txBody>
          <a:bodyPr/>
          <a:lstStyle/>
          <a:p>
            <a:r>
              <a:rPr lang="en-US"/>
              <a:t>Managed Instance link</a:t>
            </a:r>
          </a:p>
        </p:txBody>
      </p:sp>
      <p:pic>
        <p:nvPicPr>
          <p:cNvPr id="9" name="Content Placeholder 7" descr="A screenshot of a computer&#10;&#10;Description automatically generated with medium confidence">
            <a:extLst>
              <a:ext uri="{FF2B5EF4-FFF2-40B4-BE49-F238E27FC236}">
                <a16:creationId xmlns:a16="http://schemas.microsoft.com/office/drawing/2014/main" id="{0627DB7F-8A87-1975-AABE-A6AE91FFBF35}"/>
              </a:ext>
            </a:extLst>
          </p:cNvPr>
          <p:cNvPicPr>
            <a:picLocks noGrp="1" noChangeAspect="1"/>
          </p:cNvPicPr>
          <p:nvPr>
            <p:ph idx="14"/>
          </p:nvPr>
        </p:nvPicPr>
        <p:blipFill>
          <a:blip r:embed="rId2"/>
          <a:stretch>
            <a:fillRect/>
          </a:stretch>
        </p:blipFill>
        <p:spPr>
          <a:xfrm>
            <a:off x="1977696" y="1061753"/>
            <a:ext cx="7972063" cy="5062263"/>
          </a:xfrm>
          <a:noFill/>
        </p:spPr>
      </p:pic>
    </p:spTree>
    <p:extLst>
      <p:ext uri="{BB962C8B-B14F-4D97-AF65-F5344CB8AC3E}">
        <p14:creationId xmlns:p14="http://schemas.microsoft.com/office/powerpoint/2010/main" val="41767205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1A7F04-12AF-5BF4-F5B3-2FD021C23806}"/>
              </a:ext>
            </a:extLst>
          </p:cNvPr>
          <p:cNvSpPr>
            <a:spLocks noGrp="1"/>
          </p:cNvSpPr>
          <p:nvPr>
            <p:ph type="title"/>
          </p:nvPr>
        </p:nvSpPr>
        <p:spPr/>
        <p:txBody>
          <a:bodyPr/>
          <a:lstStyle/>
          <a:p>
            <a:r>
              <a:rPr lang="en-GB"/>
              <a:t>Data Sync</a:t>
            </a:r>
            <a:endParaRPr lang="sl-SI"/>
          </a:p>
        </p:txBody>
      </p:sp>
      <p:sp>
        <p:nvSpPr>
          <p:cNvPr id="4" name="Footer Placeholder 3">
            <a:extLst>
              <a:ext uri="{FF2B5EF4-FFF2-40B4-BE49-F238E27FC236}">
                <a16:creationId xmlns:a16="http://schemas.microsoft.com/office/drawing/2014/main" id="{290DB519-40F6-90A7-E8A7-F56B9049A6EB}"/>
              </a:ext>
            </a:extLst>
          </p:cNvPr>
          <p:cNvSpPr>
            <a:spLocks noGrp="1"/>
          </p:cNvSpPr>
          <p:nvPr>
            <p:ph type="ftr" sz="quarter" idx="11"/>
          </p:nvPr>
        </p:nvSpPr>
        <p:spPr/>
        <p:txBody>
          <a:bodyPr/>
          <a:lstStyle/>
          <a:p>
            <a:r>
              <a:rPr lang="en-GB" noProof="0"/>
              <a:t>Footer</a:t>
            </a:r>
          </a:p>
        </p:txBody>
      </p:sp>
      <p:sp>
        <p:nvSpPr>
          <p:cNvPr id="5" name="Slide Number Placeholder 4">
            <a:extLst>
              <a:ext uri="{FF2B5EF4-FFF2-40B4-BE49-F238E27FC236}">
                <a16:creationId xmlns:a16="http://schemas.microsoft.com/office/drawing/2014/main" id="{8DE2CB4F-969D-B48C-039B-E8BFE303A619}"/>
              </a:ext>
            </a:extLst>
          </p:cNvPr>
          <p:cNvSpPr>
            <a:spLocks noGrp="1"/>
          </p:cNvSpPr>
          <p:nvPr>
            <p:ph type="sldNum" sz="quarter" idx="12"/>
          </p:nvPr>
        </p:nvSpPr>
        <p:spPr/>
        <p:txBody>
          <a:bodyPr/>
          <a:lstStyle/>
          <a:p>
            <a:fld id="{750C1F77-72F5-43F8-9226-1DB1CB2C2D83}" type="slidenum">
              <a:rPr lang="en-GB" noProof="0" smtClean="0"/>
              <a:t>18</a:t>
            </a:fld>
            <a:endParaRPr lang="en-GB" noProof="0"/>
          </a:p>
        </p:txBody>
      </p:sp>
      <p:sp>
        <p:nvSpPr>
          <p:cNvPr id="9" name="Text Placeholder 8">
            <a:extLst>
              <a:ext uri="{FF2B5EF4-FFF2-40B4-BE49-F238E27FC236}">
                <a16:creationId xmlns:a16="http://schemas.microsoft.com/office/drawing/2014/main" id="{FE05B563-9308-51B6-23B9-FE4D6F8220D9}"/>
              </a:ext>
            </a:extLst>
          </p:cNvPr>
          <p:cNvSpPr>
            <a:spLocks noGrp="1"/>
          </p:cNvSpPr>
          <p:nvPr>
            <p:ph type="body" sz="quarter" idx="13"/>
          </p:nvPr>
        </p:nvSpPr>
        <p:spPr/>
        <p:txBody>
          <a:bodyPr/>
          <a:lstStyle/>
          <a:p>
            <a:r>
              <a:rPr lang="en-GB"/>
              <a:t>Azure SQL Database</a:t>
            </a:r>
            <a:endParaRPr lang="sl-SI"/>
          </a:p>
        </p:txBody>
      </p:sp>
      <p:pic>
        <p:nvPicPr>
          <p:cNvPr id="14" name="Content Placeholder 13" descr="A diagram of a group of blue cylinders&#10;&#10;Description automatically generated">
            <a:extLst>
              <a:ext uri="{FF2B5EF4-FFF2-40B4-BE49-F238E27FC236}">
                <a16:creationId xmlns:a16="http://schemas.microsoft.com/office/drawing/2014/main" id="{6B0EB3CD-3E99-B876-0E5D-D484BA8AB7F8}"/>
              </a:ext>
            </a:extLst>
          </p:cNvPr>
          <p:cNvPicPr>
            <a:picLocks noGrp="1" noChangeAspect="1"/>
          </p:cNvPicPr>
          <p:nvPr>
            <p:ph idx="14"/>
          </p:nvPr>
        </p:nvPicPr>
        <p:blipFill>
          <a:blip r:embed="rId2"/>
          <a:stretch>
            <a:fillRect/>
          </a:stretch>
        </p:blipFill>
        <p:spPr>
          <a:xfrm>
            <a:off x="4789858" y="1845277"/>
            <a:ext cx="6855791" cy="3383948"/>
          </a:xfrm>
        </p:spPr>
      </p:pic>
      <p:sp>
        <p:nvSpPr>
          <p:cNvPr id="12" name="Content Placeholder 11">
            <a:extLst>
              <a:ext uri="{FF2B5EF4-FFF2-40B4-BE49-F238E27FC236}">
                <a16:creationId xmlns:a16="http://schemas.microsoft.com/office/drawing/2014/main" id="{C6B91FA5-D630-82B9-BD00-5F71B3EC0C09}"/>
              </a:ext>
            </a:extLst>
          </p:cNvPr>
          <p:cNvSpPr>
            <a:spLocks noGrp="1"/>
          </p:cNvSpPr>
          <p:nvPr>
            <p:ph idx="1"/>
          </p:nvPr>
        </p:nvSpPr>
        <p:spPr>
          <a:xfrm>
            <a:off x="695325" y="1628775"/>
            <a:ext cx="4556125" cy="4608512"/>
          </a:xfrm>
        </p:spPr>
        <p:txBody>
          <a:bodyPr/>
          <a:lstStyle/>
          <a:p>
            <a:r>
              <a:rPr lang="en-GB" dirty="0"/>
              <a:t>Active-active</a:t>
            </a:r>
          </a:p>
          <a:p>
            <a:r>
              <a:rPr lang="en-GB" dirty="0"/>
              <a:t>Hybrid Data Synchronization</a:t>
            </a:r>
          </a:p>
          <a:p>
            <a:r>
              <a:rPr lang="en-GB" dirty="0" err="1"/>
              <a:t>Distibuted</a:t>
            </a:r>
            <a:r>
              <a:rPr lang="en-GB" dirty="0"/>
              <a:t> Applications</a:t>
            </a:r>
          </a:p>
          <a:p>
            <a:r>
              <a:rPr lang="en-GB" dirty="0"/>
              <a:t>Globally Distributed Applications</a:t>
            </a:r>
          </a:p>
          <a:p>
            <a:endParaRPr lang="en-GB" dirty="0"/>
          </a:p>
          <a:p>
            <a:pPr marL="0" indent="0">
              <a:buNone/>
            </a:pPr>
            <a:endParaRPr lang="en-GB" dirty="0"/>
          </a:p>
          <a:p>
            <a:pPr marL="0" indent="0">
              <a:buNone/>
            </a:pPr>
            <a:endParaRPr lang="sl-SI" dirty="0"/>
          </a:p>
        </p:txBody>
      </p:sp>
    </p:spTree>
    <p:extLst>
      <p:ext uri="{BB962C8B-B14F-4D97-AF65-F5344CB8AC3E}">
        <p14:creationId xmlns:p14="http://schemas.microsoft.com/office/powerpoint/2010/main" val="21739566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2B177109-9322-9DAC-EFAC-BB2231307832}"/>
              </a:ext>
            </a:extLst>
          </p:cNvPr>
          <p:cNvSpPr>
            <a:spLocks noGrp="1"/>
          </p:cNvSpPr>
          <p:nvPr>
            <p:ph type="title"/>
          </p:nvPr>
        </p:nvSpPr>
        <p:spPr>
          <a:xfrm>
            <a:off x="5034328" y="3874355"/>
            <a:ext cx="6462347" cy="664797"/>
          </a:xfrm>
        </p:spPr>
        <p:txBody>
          <a:bodyPr/>
          <a:lstStyle/>
          <a:p>
            <a:r>
              <a:rPr lang="en-GB" dirty="0"/>
              <a:t>Business continuity</a:t>
            </a:r>
            <a:endParaRPr lang="sl-SI" dirty="0"/>
          </a:p>
        </p:txBody>
      </p:sp>
      <p:sp>
        <p:nvSpPr>
          <p:cNvPr id="9" name="Text Placeholder 8">
            <a:extLst>
              <a:ext uri="{FF2B5EF4-FFF2-40B4-BE49-F238E27FC236}">
                <a16:creationId xmlns:a16="http://schemas.microsoft.com/office/drawing/2014/main" id="{E7E2E946-A9E4-CBCD-7346-EC152033BCD5}"/>
              </a:ext>
            </a:extLst>
          </p:cNvPr>
          <p:cNvSpPr>
            <a:spLocks noGrp="1"/>
          </p:cNvSpPr>
          <p:nvPr>
            <p:ph type="body" idx="1"/>
          </p:nvPr>
        </p:nvSpPr>
        <p:spPr/>
        <p:txBody>
          <a:bodyPr/>
          <a:lstStyle/>
          <a:p>
            <a:r>
              <a:rPr lang="en-GB" dirty="0"/>
              <a:t>Increase uptime with Azure SQL</a:t>
            </a:r>
            <a:endParaRPr lang="sl-SI" dirty="0"/>
          </a:p>
        </p:txBody>
      </p:sp>
      <p:sp>
        <p:nvSpPr>
          <p:cNvPr id="5" name="Slide Number Placeholder 4">
            <a:extLst>
              <a:ext uri="{FF2B5EF4-FFF2-40B4-BE49-F238E27FC236}">
                <a16:creationId xmlns:a16="http://schemas.microsoft.com/office/drawing/2014/main" id="{59FDAFDC-142A-1F4B-F642-41882CC647E3}"/>
              </a:ext>
            </a:extLst>
          </p:cNvPr>
          <p:cNvSpPr>
            <a:spLocks noGrp="1"/>
          </p:cNvSpPr>
          <p:nvPr>
            <p:ph type="sldNum" sz="quarter" idx="12"/>
          </p:nvPr>
        </p:nvSpPr>
        <p:spPr/>
        <p:txBody>
          <a:bodyPr/>
          <a:lstStyle/>
          <a:p>
            <a:fld id="{750C1F77-72F5-43F8-9226-1DB1CB2C2D83}" type="slidenum">
              <a:rPr lang="en-GB" noProof="0" smtClean="0"/>
              <a:t>19</a:t>
            </a:fld>
            <a:endParaRPr lang="en-GB" noProof="0"/>
          </a:p>
        </p:txBody>
      </p:sp>
      <p:sp>
        <p:nvSpPr>
          <p:cNvPr id="10" name="Text Placeholder 9">
            <a:extLst>
              <a:ext uri="{FF2B5EF4-FFF2-40B4-BE49-F238E27FC236}">
                <a16:creationId xmlns:a16="http://schemas.microsoft.com/office/drawing/2014/main" id="{1915C6C9-4F2D-E8E9-8E6E-D974B868F4B3}"/>
              </a:ext>
            </a:extLst>
          </p:cNvPr>
          <p:cNvSpPr>
            <a:spLocks noGrp="1"/>
          </p:cNvSpPr>
          <p:nvPr>
            <p:ph type="body" sz="quarter" idx="13"/>
          </p:nvPr>
        </p:nvSpPr>
        <p:spPr/>
        <p:txBody>
          <a:bodyPr/>
          <a:lstStyle/>
          <a:p>
            <a:endParaRPr lang="sl-SI"/>
          </a:p>
        </p:txBody>
      </p:sp>
      <p:sp>
        <p:nvSpPr>
          <p:cNvPr id="4" name="Footer Placeholder 3">
            <a:extLst>
              <a:ext uri="{FF2B5EF4-FFF2-40B4-BE49-F238E27FC236}">
                <a16:creationId xmlns:a16="http://schemas.microsoft.com/office/drawing/2014/main" id="{7F7AB31F-6DED-6B7C-F635-CEB560E7C5B4}"/>
              </a:ext>
            </a:extLst>
          </p:cNvPr>
          <p:cNvSpPr>
            <a:spLocks noGrp="1"/>
          </p:cNvSpPr>
          <p:nvPr>
            <p:ph type="ftr" sz="quarter" idx="4294967295"/>
          </p:nvPr>
        </p:nvSpPr>
        <p:spPr>
          <a:xfrm>
            <a:off x="0" y="6561138"/>
            <a:ext cx="9563100" cy="184150"/>
          </a:xfrm>
        </p:spPr>
        <p:txBody>
          <a:bodyPr/>
          <a:lstStyle/>
          <a:p>
            <a:r>
              <a:rPr lang="en-GB" noProof="0"/>
              <a:t>Footer</a:t>
            </a:r>
          </a:p>
        </p:txBody>
      </p:sp>
    </p:spTree>
    <p:extLst>
      <p:ext uri="{BB962C8B-B14F-4D97-AF65-F5344CB8AC3E}">
        <p14:creationId xmlns:p14="http://schemas.microsoft.com/office/powerpoint/2010/main" val="37181305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A diagram of a software flow&#10;&#10;Description automatically generated">
            <a:extLst>
              <a:ext uri="{FF2B5EF4-FFF2-40B4-BE49-F238E27FC236}">
                <a16:creationId xmlns:a16="http://schemas.microsoft.com/office/drawing/2014/main" id="{2440412C-85F9-9F93-1E5D-D44DB1427E34}"/>
              </a:ext>
            </a:extLst>
          </p:cNvPr>
          <p:cNvPicPr>
            <a:picLocks noGrp="1" noChangeAspect="1"/>
          </p:cNvPicPr>
          <p:nvPr>
            <p:ph idx="14"/>
          </p:nvPr>
        </p:nvPicPr>
        <p:blipFill rotWithShape="1">
          <a:blip r:embed="rId2"/>
          <a:srcRect l="2687" t="4307" r="4669" b="10694"/>
          <a:stretch/>
        </p:blipFill>
        <p:spPr>
          <a:xfrm>
            <a:off x="2558787" y="815466"/>
            <a:ext cx="6548999" cy="5637917"/>
          </a:xfrm>
          <a:noFill/>
        </p:spPr>
      </p:pic>
      <p:sp>
        <p:nvSpPr>
          <p:cNvPr id="4" name="Footer Placeholder 3">
            <a:extLst>
              <a:ext uri="{FF2B5EF4-FFF2-40B4-BE49-F238E27FC236}">
                <a16:creationId xmlns:a16="http://schemas.microsoft.com/office/drawing/2014/main" id="{FCDE35A0-A89B-926E-02DE-2582D1C48999}"/>
              </a:ext>
            </a:extLst>
          </p:cNvPr>
          <p:cNvSpPr>
            <a:spLocks noGrp="1"/>
          </p:cNvSpPr>
          <p:nvPr>
            <p:ph type="ftr" sz="quarter" idx="11"/>
          </p:nvPr>
        </p:nvSpPr>
        <p:spPr>
          <a:xfrm>
            <a:off x="695325" y="6561220"/>
            <a:ext cx="9563100" cy="184666"/>
          </a:xfrm>
        </p:spPr>
        <p:txBody>
          <a:bodyPr wrap="square" anchor="ctr">
            <a:normAutofit/>
          </a:bodyPr>
          <a:lstStyle/>
          <a:p>
            <a:pPr>
              <a:spcAft>
                <a:spcPts val="600"/>
              </a:spcAft>
            </a:pPr>
            <a:r>
              <a:rPr lang="en-GB" noProof="0"/>
              <a:t>Footer</a:t>
            </a:r>
          </a:p>
        </p:txBody>
      </p:sp>
      <p:sp>
        <p:nvSpPr>
          <p:cNvPr id="5" name="Slide Number Placeholder 4">
            <a:extLst>
              <a:ext uri="{FF2B5EF4-FFF2-40B4-BE49-F238E27FC236}">
                <a16:creationId xmlns:a16="http://schemas.microsoft.com/office/drawing/2014/main" id="{8E846B6D-761B-6C50-1416-4CF55B255B09}"/>
              </a:ext>
            </a:extLst>
          </p:cNvPr>
          <p:cNvSpPr>
            <a:spLocks noGrp="1"/>
          </p:cNvSpPr>
          <p:nvPr>
            <p:ph type="sldNum" sz="quarter" idx="12"/>
          </p:nvPr>
        </p:nvSpPr>
        <p:spPr>
          <a:xfrm>
            <a:off x="10925174" y="6561220"/>
            <a:ext cx="569119" cy="184666"/>
          </a:xfrm>
        </p:spPr>
        <p:txBody>
          <a:bodyPr wrap="square" anchor="ctr">
            <a:normAutofit/>
          </a:bodyPr>
          <a:lstStyle/>
          <a:p>
            <a:pPr>
              <a:spcAft>
                <a:spcPts val="600"/>
              </a:spcAft>
            </a:pPr>
            <a:fld id="{750C1F77-72F5-43F8-9226-1DB1CB2C2D83}" type="slidenum">
              <a:rPr lang="en-GB" noProof="0" smtClean="0"/>
              <a:pPr>
                <a:spcAft>
                  <a:spcPts val="600"/>
                </a:spcAft>
              </a:pPr>
              <a:t>20</a:t>
            </a:fld>
            <a:endParaRPr lang="en-GB" noProof="0"/>
          </a:p>
        </p:txBody>
      </p:sp>
      <p:sp>
        <p:nvSpPr>
          <p:cNvPr id="16" name="Text Placeholder 5">
            <a:extLst>
              <a:ext uri="{FF2B5EF4-FFF2-40B4-BE49-F238E27FC236}">
                <a16:creationId xmlns:a16="http://schemas.microsoft.com/office/drawing/2014/main" id="{B3B68AE8-7DE1-D0D8-8D2A-618B7E1B4276}"/>
              </a:ext>
            </a:extLst>
          </p:cNvPr>
          <p:cNvSpPr>
            <a:spLocks noGrp="1"/>
          </p:cNvSpPr>
          <p:nvPr>
            <p:ph type="body" sz="quarter" idx="13"/>
          </p:nvPr>
        </p:nvSpPr>
        <p:spPr>
          <a:xfrm>
            <a:off x="695325" y="815466"/>
            <a:ext cx="8707438" cy="350838"/>
          </a:xfrm>
        </p:spPr>
        <p:txBody>
          <a:bodyPr/>
          <a:lstStyle/>
          <a:p>
            <a:r>
              <a:rPr lang="en-US"/>
              <a:t>Azure SQL Database</a:t>
            </a:r>
          </a:p>
        </p:txBody>
      </p:sp>
      <p:sp>
        <p:nvSpPr>
          <p:cNvPr id="2" name="Title 1">
            <a:extLst>
              <a:ext uri="{FF2B5EF4-FFF2-40B4-BE49-F238E27FC236}">
                <a16:creationId xmlns:a16="http://schemas.microsoft.com/office/drawing/2014/main" id="{91C61A5D-C618-A625-C0EB-0445408B0526}"/>
              </a:ext>
            </a:extLst>
          </p:cNvPr>
          <p:cNvSpPr>
            <a:spLocks noGrp="1"/>
          </p:cNvSpPr>
          <p:nvPr>
            <p:ph type="title"/>
          </p:nvPr>
        </p:nvSpPr>
        <p:spPr>
          <a:xfrm>
            <a:off x="695325" y="371414"/>
            <a:ext cx="8707092" cy="498598"/>
          </a:xfrm>
        </p:spPr>
        <p:txBody>
          <a:bodyPr wrap="square" anchor="t">
            <a:normAutofit/>
          </a:bodyPr>
          <a:lstStyle/>
          <a:p>
            <a:r>
              <a:rPr lang="en-GB"/>
              <a:t>Active geo-replication</a:t>
            </a:r>
            <a:endParaRPr lang="sl-SI"/>
          </a:p>
        </p:txBody>
      </p:sp>
    </p:spTree>
    <p:extLst>
      <p:ext uri="{BB962C8B-B14F-4D97-AF65-F5344CB8AC3E}">
        <p14:creationId xmlns:p14="http://schemas.microsoft.com/office/powerpoint/2010/main" val="34580007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61A5D-C618-A625-C0EB-0445408B0526}"/>
              </a:ext>
            </a:extLst>
          </p:cNvPr>
          <p:cNvSpPr>
            <a:spLocks noGrp="1"/>
          </p:cNvSpPr>
          <p:nvPr>
            <p:ph type="title"/>
          </p:nvPr>
        </p:nvSpPr>
        <p:spPr>
          <a:xfrm>
            <a:off x="695325" y="371414"/>
            <a:ext cx="8707092" cy="498598"/>
          </a:xfrm>
        </p:spPr>
        <p:txBody>
          <a:bodyPr wrap="square" anchor="t">
            <a:normAutofit/>
          </a:bodyPr>
          <a:lstStyle/>
          <a:p>
            <a:r>
              <a:rPr lang="en-GB"/>
              <a:t>Auto-failover groups</a:t>
            </a:r>
            <a:endParaRPr lang="sl-SI"/>
          </a:p>
        </p:txBody>
      </p:sp>
      <p:pic>
        <p:nvPicPr>
          <p:cNvPr id="8" name="Content Placeholder 7" descr="A diagram of a software flow&#10;&#10;Description automatically generated">
            <a:extLst>
              <a:ext uri="{FF2B5EF4-FFF2-40B4-BE49-F238E27FC236}">
                <a16:creationId xmlns:a16="http://schemas.microsoft.com/office/drawing/2014/main" id="{0A47EE09-4066-F53E-7EBF-93F5F7D183BF}"/>
              </a:ext>
            </a:extLst>
          </p:cNvPr>
          <p:cNvPicPr>
            <a:picLocks noGrp="1" noChangeAspect="1"/>
          </p:cNvPicPr>
          <p:nvPr>
            <p:ph idx="1"/>
          </p:nvPr>
        </p:nvPicPr>
        <p:blipFill>
          <a:blip r:embed="rId2"/>
          <a:stretch>
            <a:fillRect/>
          </a:stretch>
        </p:blipFill>
        <p:spPr>
          <a:xfrm>
            <a:off x="1864961" y="1125153"/>
            <a:ext cx="8118045" cy="4917381"/>
          </a:xfrm>
        </p:spPr>
      </p:pic>
      <p:sp>
        <p:nvSpPr>
          <p:cNvPr id="4" name="Footer Placeholder 3">
            <a:extLst>
              <a:ext uri="{FF2B5EF4-FFF2-40B4-BE49-F238E27FC236}">
                <a16:creationId xmlns:a16="http://schemas.microsoft.com/office/drawing/2014/main" id="{FCDE35A0-A89B-926E-02DE-2582D1C48999}"/>
              </a:ext>
            </a:extLst>
          </p:cNvPr>
          <p:cNvSpPr>
            <a:spLocks noGrp="1"/>
          </p:cNvSpPr>
          <p:nvPr>
            <p:ph type="ftr" sz="quarter" idx="11"/>
          </p:nvPr>
        </p:nvSpPr>
        <p:spPr>
          <a:xfrm>
            <a:off x="695325" y="6561220"/>
            <a:ext cx="9563100" cy="184666"/>
          </a:xfrm>
        </p:spPr>
        <p:txBody>
          <a:bodyPr wrap="square" anchor="ctr">
            <a:normAutofit/>
          </a:bodyPr>
          <a:lstStyle/>
          <a:p>
            <a:pPr>
              <a:spcAft>
                <a:spcPts val="600"/>
              </a:spcAft>
            </a:pPr>
            <a:r>
              <a:rPr lang="en-GB" noProof="0"/>
              <a:t>Footer</a:t>
            </a:r>
          </a:p>
        </p:txBody>
      </p:sp>
      <p:sp>
        <p:nvSpPr>
          <p:cNvPr id="5" name="Slide Number Placeholder 4">
            <a:extLst>
              <a:ext uri="{FF2B5EF4-FFF2-40B4-BE49-F238E27FC236}">
                <a16:creationId xmlns:a16="http://schemas.microsoft.com/office/drawing/2014/main" id="{8E846B6D-761B-6C50-1416-4CF55B255B09}"/>
              </a:ext>
            </a:extLst>
          </p:cNvPr>
          <p:cNvSpPr>
            <a:spLocks noGrp="1"/>
          </p:cNvSpPr>
          <p:nvPr>
            <p:ph type="sldNum" sz="quarter" idx="12"/>
          </p:nvPr>
        </p:nvSpPr>
        <p:spPr>
          <a:xfrm>
            <a:off x="10925174" y="6561220"/>
            <a:ext cx="569119" cy="184666"/>
          </a:xfrm>
        </p:spPr>
        <p:txBody>
          <a:bodyPr wrap="square" anchor="ctr">
            <a:normAutofit/>
          </a:bodyPr>
          <a:lstStyle/>
          <a:p>
            <a:pPr>
              <a:spcAft>
                <a:spcPts val="600"/>
              </a:spcAft>
            </a:pPr>
            <a:fld id="{750C1F77-72F5-43F8-9226-1DB1CB2C2D83}" type="slidenum">
              <a:rPr lang="en-GB" noProof="0" smtClean="0"/>
              <a:pPr>
                <a:spcAft>
                  <a:spcPts val="600"/>
                </a:spcAft>
              </a:pPr>
              <a:t>21</a:t>
            </a:fld>
            <a:endParaRPr lang="en-GB" noProof="0"/>
          </a:p>
        </p:txBody>
      </p:sp>
      <p:sp>
        <p:nvSpPr>
          <p:cNvPr id="16" name="Text Placeholder 5">
            <a:extLst>
              <a:ext uri="{FF2B5EF4-FFF2-40B4-BE49-F238E27FC236}">
                <a16:creationId xmlns:a16="http://schemas.microsoft.com/office/drawing/2014/main" id="{B3B68AE8-7DE1-D0D8-8D2A-618B7E1B4276}"/>
              </a:ext>
            </a:extLst>
          </p:cNvPr>
          <p:cNvSpPr>
            <a:spLocks noGrp="1"/>
          </p:cNvSpPr>
          <p:nvPr>
            <p:ph type="body" sz="quarter" idx="13"/>
          </p:nvPr>
        </p:nvSpPr>
        <p:spPr>
          <a:xfrm>
            <a:off x="695325" y="815466"/>
            <a:ext cx="8707438" cy="350838"/>
          </a:xfrm>
        </p:spPr>
        <p:txBody>
          <a:bodyPr/>
          <a:lstStyle/>
          <a:p>
            <a:r>
              <a:rPr lang="en-US"/>
              <a:t>Azure SQL Database</a:t>
            </a:r>
          </a:p>
        </p:txBody>
      </p:sp>
    </p:spTree>
    <p:extLst>
      <p:ext uri="{BB962C8B-B14F-4D97-AF65-F5344CB8AC3E}">
        <p14:creationId xmlns:p14="http://schemas.microsoft.com/office/powerpoint/2010/main" val="26988598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61A5D-C618-A625-C0EB-0445408B0526}"/>
              </a:ext>
            </a:extLst>
          </p:cNvPr>
          <p:cNvSpPr>
            <a:spLocks noGrp="1"/>
          </p:cNvSpPr>
          <p:nvPr>
            <p:ph type="title"/>
          </p:nvPr>
        </p:nvSpPr>
        <p:spPr>
          <a:xfrm>
            <a:off x="695325" y="371414"/>
            <a:ext cx="8707092" cy="498598"/>
          </a:xfrm>
        </p:spPr>
        <p:txBody>
          <a:bodyPr wrap="square" anchor="t">
            <a:normAutofit/>
          </a:bodyPr>
          <a:lstStyle/>
          <a:p>
            <a:r>
              <a:rPr lang="en-GB"/>
              <a:t>Auto-failover groups</a:t>
            </a:r>
            <a:endParaRPr lang="sl-SI"/>
          </a:p>
        </p:txBody>
      </p:sp>
      <p:sp>
        <p:nvSpPr>
          <p:cNvPr id="4" name="Footer Placeholder 3">
            <a:extLst>
              <a:ext uri="{FF2B5EF4-FFF2-40B4-BE49-F238E27FC236}">
                <a16:creationId xmlns:a16="http://schemas.microsoft.com/office/drawing/2014/main" id="{FCDE35A0-A89B-926E-02DE-2582D1C48999}"/>
              </a:ext>
            </a:extLst>
          </p:cNvPr>
          <p:cNvSpPr>
            <a:spLocks noGrp="1"/>
          </p:cNvSpPr>
          <p:nvPr>
            <p:ph type="ftr" sz="quarter" idx="11"/>
          </p:nvPr>
        </p:nvSpPr>
        <p:spPr>
          <a:xfrm>
            <a:off x="695325" y="6561220"/>
            <a:ext cx="9563100" cy="184666"/>
          </a:xfrm>
        </p:spPr>
        <p:txBody>
          <a:bodyPr wrap="square" anchor="ctr">
            <a:normAutofit/>
          </a:bodyPr>
          <a:lstStyle/>
          <a:p>
            <a:pPr>
              <a:spcAft>
                <a:spcPts val="600"/>
              </a:spcAft>
            </a:pPr>
            <a:r>
              <a:rPr lang="en-GB" noProof="0"/>
              <a:t>Footer</a:t>
            </a:r>
          </a:p>
        </p:txBody>
      </p:sp>
      <p:sp>
        <p:nvSpPr>
          <p:cNvPr id="5" name="Slide Number Placeholder 4">
            <a:extLst>
              <a:ext uri="{FF2B5EF4-FFF2-40B4-BE49-F238E27FC236}">
                <a16:creationId xmlns:a16="http://schemas.microsoft.com/office/drawing/2014/main" id="{8E846B6D-761B-6C50-1416-4CF55B255B09}"/>
              </a:ext>
            </a:extLst>
          </p:cNvPr>
          <p:cNvSpPr>
            <a:spLocks noGrp="1"/>
          </p:cNvSpPr>
          <p:nvPr>
            <p:ph type="sldNum" sz="quarter" idx="12"/>
          </p:nvPr>
        </p:nvSpPr>
        <p:spPr>
          <a:xfrm>
            <a:off x="10925174" y="6561220"/>
            <a:ext cx="569119" cy="184666"/>
          </a:xfrm>
        </p:spPr>
        <p:txBody>
          <a:bodyPr wrap="square" anchor="ctr">
            <a:normAutofit/>
          </a:bodyPr>
          <a:lstStyle/>
          <a:p>
            <a:pPr>
              <a:spcAft>
                <a:spcPts val="600"/>
              </a:spcAft>
            </a:pPr>
            <a:fld id="{750C1F77-72F5-43F8-9226-1DB1CB2C2D83}" type="slidenum">
              <a:rPr lang="en-GB" noProof="0" smtClean="0"/>
              <a:pPr>
                <a:spcAft>
                  <a:spcPts val="600"/>
                </a:spcAft>
              </a:pPr>
              <a:t>22</a:t>
            </a:fld>
            <a:endParaRPr lang="en-GB" noProof="0"/>
          </a:p>
        </p:txBody>
      </p:sp>
      <p:sp>
        <p:nvSpPr>
          <p:cNvPr id="16" name="Text Placeholder 5">
            <a:extLst>
              <a:ext uri="{FF2B5EF4-FFF2-40B4-BE49-F238E27FC236}">
                <a16:creationId xmlns:a16="http://schemas.microsoft.com/office/drawing/2014/main" id="{B3B68AE8-7DE1-D0D8-8D2A-618B7E1B4276}"/>
              </a:ext>
            </a:extLst>
          </p:cNvPr>
          <p:cNvSpPr>
            <a:spLocks noGrp="1"/>
          </p:cNvSpPr>
          <p:nvPr>
            <p:ph type="body" sz="quarter" idx="13"/>
          </p:nvPr>
        </p:nvSpPr>
        <p:spPr>
          <a:xfrm>
            <a:off x="695325" y="815466"/>
            <a:ext cx="8707438" cy="350838"/>
          </a:xfrm>
        </p:spPr>
        <p:txBody>
          <a:bodyPr/>
          <a:lstStyle/>
          <a:p>
            <a:r>
              <a:rPr lang="en-US"/>
              <a:t>Azure SQL Managed Instance</a:t>
            </a:r>
          </a:p>
        </p:txBody>
      </p:sp>
      <p:pic>
        <p:nvPicPr>
          <p:cNvPr id="9" name="Content Placeholder 8" descr="A diagram of a software flow&#10;&#10;Description automatically generated">
            <a:extLst>
              <a:ext uri="{FF2B5EF4-FFF2-40B4-BE49-F238E27FC236}">
                <a16:creationId xmlns:a16="http://schemas.microsoft.com/office/drawing/2014/main" id="{920A31BC-A17B-2B67-90DA-E1C4DDF7A59B}"/>
              </a:ext>
            </a:extLst>
          </p:cNvPr>
          <p:cNvPicPr>
            <a:picLocks noGrp="1" noChangeAspect="1"/>
          </p:cNvPicPr>
          <p:nvPr>
            <p:ph idx="1"/>
          </p:nvPr>
        </p:nvPicPr>
        <p:blipFill>
          <a:blip r:embed="rId2"/>
          <a:stretch>
            <a:fillRect/>
          </a:stretch>
        </p:blipFill>
        <p:spPr>
          <a:xfrm>
            <a:off x="2003285" y="1351124"/>
            <a:ext cx="7895717" cy="4728984"/>
          </a:xfrm>
        </p:spPr>
      </p:pic>
    </p:spTree>
    <p:extLst>
      <p:ext uri="{BB962C8B-B14F-4D97-AF65-F5344CB8AC3E}">
        <p14:creationId xmlns:p14="http://schemas.microsoft.com/office/powerpoint/2010/main" val="9365553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ED29C317-300A-CCC0-2D8B-D10A5D80BCB3}"/>
              </a:ext>
            </a:extLst>
          </p:cNvPr>
          <p:cNvSpPr>
            <a:spLocks noGrp="1"/>
          </p:cNvSpPr>
          <p:nvPr>
            <p:ph type="title"/>
          </p:nvPr>
        </p:nvSpPr>
        <p:spPr>
          <a:xfrm>
            <a:off x="5034328" y="3874355"/>
            <a:ext cx="6462347" cy="664797"/>
          </a:xfrm>
        </p:spPr>
        <p:txBody>
          <a:bodyPr/>
          <a:lstStyle/>
          <a:p>
            <a:r>
              <a:rPr lang="en-GB" dirty="0"/>
              <a:t>Cost optimization</a:t>
            </a:r>
            <a:endParaRPr lang="sl-SI" dirty="0"/>
          </a:p>
        </p:txBody>
      </p:sp>
      <p:sp>
        <p:nvSpPr>
          <p:cNvPr id="9" name="Text Placeholder 8">
            <a:extLst>
              <a:ext uri="{FF2B5EF4-FFF2-40B4-BE49-F238E27FC236}">
                <a16:creationId xmlns:a16="http://schemas.microsoft.com/office/drawing/2014/main" id="{6C58345D-E91F-386B-17B2-7E5A8ED1B061}"/>
              </a:ext>
            </a:extLst>
          </p:cNvPr>
          <p:cNvSpPr>
            <a:spLocks noGrp="1"/>
          </p:cNvSpPr>
          <p:nvPr>
            <p:ph type="body" idx="1"/>
          </p:nvPr>
        </p:nvSpPr>
        <p:spPr/>
        <p:txBody>
          <a:bodyPr/>
          <a:lstStyle/>
          <a:p>
            <a:endParaRPr lang="sl-SI" dirty="0"/>
          </a:p>
        </p:txBody>
      </p:sp>
      <p:sp>
        <p:nvSpPr>
          <p:cNvPr id="5" name="Slide Number Placeholder 4">
            <a:extLst>
              <a:ext uri="{FF2B5EF4-FFF2-40B4-BE49-F238E27FC236}">
                <a16:creationId xmlns:a16="http://schemas.microsoft.com/office/drawing/2014/main" id="{65CCE91D-1D95-782B-5EBE-929442FEF61D}"/>
              </a:ext>
            </a:extLst>
          </p:cNvPr>
          <p:cNvSpPr>
            <a:spLocks noGrp="1"/>
          </p:cNvSpPr>
          <p:nvPr>
            <p:ph type="sldNum" sz="quarter" idx="12"/>
          </p:nvPr>
        </p:nvSpPr>
        <p:spPr/>
        <p:txBody>
          <a:bodyPr/>
          <a:lstStyle/>
          <a:p>
            <a:fld id="{750C1F77-72F5-43F8-9226-1DB1CB2C2D83}" type="slidenum">
              <a:rPr lang="en-GB" noProof="0" smtClean="0"/>
              <a:t>23</a:t>
            </a:fld>
            <a:endParaRPr lang="en-GB" noProof="0"/>
          </a:p>
        </p:txBody>
      </p:sp>
      <p:sp>
        <p:nvSpPr>
          <p:cNvPr id="10" name="Text Placeholder 9">
            <a:extLst>
              <a:ext uri="{FF2B5EF4-FFF2-40B4-BE49-F238E27FC236}">
                <a16:creationId xmlns:a16="http://schemas.microsoft.com/office/drawing/2014/main" id="{07244F50-5663-1986-D47A-10A8B50B612E}"/>
              </a:ext>
            </a:extLst>
          </p:cNvPr>
          <p:cNvSpPr>
            <a:spLocks noGrp="1"/>
          </p:cNvSpPr>
          <p:nvPr>
            <p:ph type="body" sz="quarter" idx="13"/>
          </p:nvPr>
        </p:nvSpPr>
        <p:spPr/>
        <p:txBody>
          <a:bodyPr/>
          <a:lstStyle/>
          <a:p>
            <a:endParaRPr lang="sl-SI"/>
          </a:p>
        </p:txBody>
      </p:sp>
      <p:sp>
        <p:nvSpPr>
          <p:cNvPr id="4" name="Footer Placeholder 3">
            <a:extLst>
              <a:ext uri="{FF2B5EF4-FFF2-40B4-BE49-F238E27FC236}">
                <a16:creationId xmlns:a16="http://schemas.microsoft.com/office/drawing/2014/main" id="{9E22EB17-3E69-9D33-254D-51EDD5814316}"/>
              </a:ext>
            </a:extLst>
          </p:cNvPr>
          <p:cNvSpPr>
            <a:spLocks noGrp="1"/>
          </p:cNvSpPr>
          <p:nvPr>
            <p:ph type="ftr" sz="quarter" idx="4294967295"/>
          </p:nvPr>
        </p:nvSpPr>
        <p:spPr>
          <a:xfrm>
            <a:off x="0" y="6561138"/>
            <a:ext cx="9563100" cy="184150"/>
          </a:xfrm>
        </p:spPr>
        <p:txBody>
          <a:bodyPr/>
          <a:lstStyle/>
          <a:p>
            <a:r>
              <a:rPr lang="en-GB" noProof="0"/>
              <a:t>Footer</a:t>
            </a:r>
          </a:p>
        </p:txBody>
      </p:sp>
    </p:spTree>
    <p:extLst>
      <p:ext uri="{BB962C8B-B14F-4D97-AF65-F5344CB8AC3E}">
        <p14:creationId xmlns:p14="http://schemas.microsoft.com/office/powerpoint/2010/main" val="28794453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64E171CF-76F9-C929-B101-FCA7FA415325}"/>
              </a:ext>
            </a:extLst>
          </p:cNvPr>
          <p:cNvSpPr>
            <a:spLocks noGrp="1"/>
          </p:cNvSpPr>
          <p:nvPr>
            <p:ph type="title"/>
          </p:nvPr>
        </p:nvSpPr>
        <p:spPr>
          <a:xfrm>
            <a:off x="695325" y="372268"/>
            <a:ext cx="8707092" cy="498598"/>
          </a:xfrm>
        </p:spPr>
        <p:txBody>
          <a:bodyPr wrap="square" anchor="t">
            <a:normAutofit/>
          </a:bodyPr>
          <a:lstStyle/>
          <a:p>
            <a:r>
              <a:rPr lang="en-US" dirty="0"/>
              <a:t>Dynamic scaling</a:t>
            </a:r>
          </a:p>
        </p:txBody>
      </p:sp>
      <p:pic>
        <p:nvPicPr>
          <p:cNvPr id="10" name="Graphic 9">
            <a:extLst>
              <a:ext uri="{FF2B5EF4-FFF2-40B4-BE49-F238E27FC236}">
                <a16:creationId xmlns:a16="http://schemas.microsoft.com/office/drawing/2014/main" id="{47E98595-6A2F-2516-22FC-998BF42FD42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95325" y="2148500"/>
            <a:ext cx="3313113" cy="3569061"/>
          </a:xfrm>
          <a:prstGeom prst="rect">
            <a:avLst/>
          </a:prstGeom>
        </p:spPr>
      </p:pic>
      <p:sp>
        <p:nvSpPr>
          <p:cNvPr id="4" name="Footer Placeholder 3">
            <a:extLst>
              <a:ext uri="{FF2B5EF4-FFF2-40B4-BE49-F238E27FC236}">
                <a16:creationId xmlns:a16="http://schemas.microsoft.com/office/drawing/2014/main" id="{991A5F99-427F-5545-756C-D519677A397D}"/>
              </a:ext>
            </a:extLst>
          </p:cNvPr>
          <p:cNvSpPr>
            <a:spLocks noGrp="1"/>
          </p:cNvSpPr>
          <p:nvPr>
            <p:ph type="ftr" sz="quarter" idx="11"/>
          </p:nvPr>
        </p:nvSpPr>
        <p:spPr>
          <a:xfrm>
            <a:off x="695325" y="6561220"/>
            <a:ext cx="9563100" cy="184666"/>
          </a:xfrm>
        </p:spPr>
        <p:txBody>
          <a:bodyPr wrap="square" anchor="ctr">
            <a:normAutofit/>
          </a:bodyPr>
          <a:lstStyle/>
          <a:p>
            <a:pPr>
              <a:spcAft>
                <a:spcPts val="600"/>
              </a:spcAft>
            </a:pPr>
            <a:r>
              <a:rPr lang="en-GB" noProof="0"/>
              <a:t>Footer</a:t>
            </a:r>
          </a:p>
        </p:txBody>
      </p:sp>
      <p:sp>
        <p:nvSpPr>
          <p:cNvPr id="5" name="Slide Number Placeholder 4">
            <a:extLst>
              <a:ext uri="{FF2B5EF4-FFF2-40B4-BE49-F238E27FC236}">
                <a16:creationId xmlns:a16="http://schemas.microsoft.com/office/drawing/2014/main" id="{0405DB0B-D4D9-7E76-24BA-91069EF47F4D}"/>
              </a:ext>
            </a:extLst>
          </p:cNvPr>
          <p:cNvSpPr>
            <a:spLocks noGrp="1"/>
          </p:cNvSpPr>
          <p:nvPr>
            <p:ph type="sldNum" sz="quarter" idx="12"/>
          </p:nvPr>
        </p:nvSpPr>
        <p:spPr>
          <a:xfrm>
            <a:off x="10925174" y="6561220"/>
            <a:ext cx="569119" cy="184666"/>
          </a:xfrm>
        </p:spPr>
        <p:txBody>
          <a:bodyPr wrap="square" anchor="ctr">
            <a:normAutofit/>
          </a:bodyPr>
          <a:lstStyle/>
          <a:p>
            <a:pPr>
              <a:spcAft>
                <a:spcPts val="600"/>
              </a:spcAft>
            </a:pPr>
            <a:fld id="{750C1F77-72F5-43F8-9226-1DB1CB2C2D83}" type="slidenum">
              <a:rPr lang="en-GB" noProof="0" smtClean="0"/>
              <a:pPr>
                <a:spcAft>
                  <a:spcPts val="600"/>
                </a:spcAft>
              </a:pPr>
              <a:t>24</a:t>
            </a:fld>
            <a:endParaRPr lang="en-GB" noProof="0"/>
          </a:p>
        </p:txBody>
      </p:sp>
      <p:sp>
        <p:nvSpPr>
          <p:cNvPr id="20" name="Text Placeholder 5">
            <a:extLst>
              <a:ext uri="{FF2B5EF4-FFF2-40B4-BE49-F238E27FC236}">
                <a16:creationId xmlns:a16="http://schemas.microsoft.com/office/drawing/2014/main" id="{FD5A5BC8-E569-2C05-3127-BC2D1A22F8D0}"/>
              </a:ext>
            </a:extLst>
          </p:cNvPr>
          <p:cNvSpPr>
            <a:spLocks noGrp="1"/>
          </p:cNvSpPr>
          <p:nvPr>
            <p:ph type="body" sz="quarter" idx="13"/>
          </p:nvPr>
        </p:nvSpPr>
        <p:spPr>
          <a:xfrm>
            <a:off x="695325" y="815466"/>
            <a:ext cx="8707438" cy="350838"/>
          </a:xfrm>
        </p:spPr>
        <p:txBody>
          <a:bodyPr/>
          <a:lstStyle/>
          <a:p>
            <a:endParaRPr lang="en-US" dirty="0"/>
          </a:p>
        </p:txBody>
      </p:sp>
      <p:pic>
        <p:nvPicPr>
          <p:cNvPr id="8" name="Content Placeholder 7" descr="A diagram with red arrows and green lines&#10;&#10;Description automatically generated">
            <a:extLst>
              <a:ext uri="{FF2B5EF4-FFF2-40B4-BE49-F238E27FC236}">
                <a16:creationId xmlns:a16="http://schemas.microsoft.com/office/drawing/2014/main" id="{3A963D7C-7C6B-A416-6C94-F5C30C42FDAE}"/>
              </a:ext>
            </a:extLst>
          </p:cNvPr>
          <p:cNvPicPr>
            <a:picLocks noGrp="1" noChangeAspect="1"/>
          </p:cNvPicPr>
          <p:nvPr>
            <p:ph idx="14"/>
          </p:nvPr>
        </p:nvPicPr>
        <p:blipFill>
          <a:blip r:embed="rId4"/>
          <a:stretch>
            <a:fillRect/>
          </a:stretch>
        </p:blipFill>
        <p:spPr>
          <a:xfrm>
            <a:off x="5876924" y="3072579"/>
            <a:ext cx="5048250" cy="3066812"/>
          </a:xfrm>
          <a:noFill/>
        </p:spPr>
      </p:pic>
      <p:sp>
        <p:nvSpPr>
          <p:cNvPr id="15" name="Content Placeholder 2">
            <a:extLst>
              <a:ext uri="{FF2B5EF4-FFF2-40B4-BE49-F238E27FC236}">
                <a16:creationId xmlns:a16="http://schemas.microsoft.com/office/drawing/2014/main" id="{BF73F521-A15C-9135-FBCE-2DE60AA304B5}"/>
              </a:ext>
            </a:extLst>
          </p:cNvPr>
          <p:cNvSpPr>
            <a:spLocks noGrp="1"/>
          </p:cNvSpPr>
          <p:nvPr>
            <p:ph idx="15"/>
          </p:nvPr>
        </p:nvSpPr>
        <p:spPr>
          <a:xfrm>
            <a:off x="5876924" y="1714608"/>
            <a:ext cx="4202114" cy="4608512"/>
          </a:xfrm>
        </p:spPr>
        <p:txBody>
          <a:bodyPr>
            <a:normAutofit/>
          </a:bodyPr>
          <a:lstStyle/>
          <a:p>
            <a:r>
              <a:rPr lang="en-US" dirty="0"/>
              <a:t>Serverless Azure SQL DB</a:t>
            </a:r>
          </a:p>
          <a:p>
            <a:r>
              <a:rPr lang="en-US" dirty="0"/>
              <a:t>Scale Down and Scale up</a:t>
            </a:r>
          </a:p>
          <a:p>
            <a:endParaRPr lang="en-US" dirty="0"/>
          </a:p>
        </p:txBody>
      </p:sp>
    </p:spTree>
    <p:extLst>
      <p:ext uri="{BB962C8B-B14F-4D97-AF65-F5344CB8AC3E}">
        <p14:creationId xmlns:p14="http://schemas.microsoft.com/office/powerpoint/2010/main" val="16534430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2D6ADA-D010-A045-9A02-59C1C400DB90}"/>
              </a:ext>
            </a:extLst>
          </p:cNvPr>
          <p:cNvSpPr>
            <a:spLocks noGrp="1"/>
          </p:cNvSpPr>
          <p:nvPr>
            <p:ph type="title"/>
          </p:nvPr>
        </p:nvSpPr>
        <p:spPr/>
        <p:txBody>
          <a:bodyPr/>
          <a:lstStyle/>
          <a:p>
            <a:r>
              <a:rPr lang="en-GB"/>
              <a:t>Azure Elastic Pool</a:t>
            </a:r>
            <a:endParaRPr lang="sl-SI"/>
          </a:p>
        </p:txBody>
      </p:sp>
      <p:sp>
        <p:nvSpPr>
          <p:cNvPr id="10" name="Content Placeholder 9">
            <a:extLst>
              <a:ext uri="{FF2B5EF4-FFF2-40B4-BE49-F238E27FC236}">
                <a16:creationId xmlns:a16="http://schemas.microsoft.com/office/drawing/2014/main" id="{EAE06E89-A369-464C-49D3-91D9B6ADE83F}"/>
              </a:ext>
            </a:extLst>
          </p:cNvPr>
          <p:cNvSpPr>
            <a:spLocks noGrp="1"/>
          </p:cNvSpPr>
          <p:nvPr>
            <p:ph idx="1"/>
          </p:nvPr>
        </p:nvSpPr>
        <p:spPr>
          <a:xfrm>
            <a:off x="695325" y="1628775"/>
            <a:ext cx="6176255" cy="4608512"/>
          </a:xfrm>
        </p:spPr>
        <p:txBody>
          <a:bodyPr/>
          <a:lstStyle/>
          <a:p>
            <a:r>
              <a:rPr lang="en-GB" dirty="0"/>
              <a:t>Share a set number of resources</a:t>
            </a:r>
          </a:p>
          <a:p>
            <a:r>
              <a:rPr lang="sl-SI" dirty="0" err="1"/>
              <a:t>Overprovision</a:t>
            </a:r>
            <a:r>
              <a:rPr lang="en-GB" dirty="0"/>
              <a:t> vs </a:t>
            </a:r>
            <a:r>
              <a:rPr lang="sl-SI" dirty="0" err="1"/>
              <a:t>Underprovision</a:t>
            </a:r>
            <a:endParaRPr lang="en-GB" dirty="0"/>
          </a:p>
          <a:p>
            <a:r>
              <a:rPr lang="en-GB" dirty="0"/>
              <a:t>Predictable budget</a:t>
            </a:r>
            <a:endParaRPr lang="sl-SI" dirty="0"/>
          </a:p>
        </p:txBody>
      </p:sp>
      <p:sp>
        <p:nvSpPr>
          <p:cNvPr id="3" name="Footer Placeholder 2">
            <a:extLst>
              <a:ext uri="{FF2B5EF4-FFF2-40B4-BE49-F238E27FC236}">
                <a16:creationId xmlns:a16="http://schemas.microsoft.com/office/drawing/2014/main" id="{B62BCFB2-6299-0B94-D88E-55BB35ED8579}"/>
              </a:ext>
            </a:extLst>
          </p:cNvPr>
          <p:cNvSpPr>
            <a:spLocks noGrp="1"/>
          </p:cNvSpPr>
          <p:nvPr>
            <p:ph type="ftr" sz="quarter" idx="11"/>
          </p:nvPr>
        </p:nvSpPr>
        <p:spPr/>
        <p:txBody>
          <a:bodyPr/>
          <a:lstStyle/>
          <a:p>
            <a:r>
              <a:rPr lang="en-GB" noProof="0"/>
              <a:t>Footer</a:t>
            </a:r>
          </a:p>
        </p:txBody>
      </p:sp>
      <p:sp>
        <p:nvSpPr>
          <p:cNvPr id="4" name="Slide Number Placeholder 3">
            <a:extLst>
              <a:ext uri="{FF2B5EF4-FFF2-40B4-BE49-F238E27FC236}">
                <a16:creationId xmlns:a16="http://schemas.microsoft.com/office/drawing/2014/main" id="{76634571-8E32-EE2F-A9E8-74EAE95B1CCF}"/>
              </a:ext>
            </a:extLst>
          </p:cNvPr>
          <p:cNvSpPr>
            <a:spLocks noGrp="1"/>
          </p:cNvSpPr>
          <p:nvPr>
            <p:ph type="sldNum" sz="quarter" idx="12"/>
          </p:nvPr>
        </p:nvSpPr>
        <p:spPr/>
        <p:txBody>
          <a:bodyPr/>
          <a:lstStyle/>
          <a:p>
            <a:fld id="{750C1F77-72F5-43F8-9226-1DB1CB2C2D83}" type="slidenum">
              <a:rPr lang="en-GB" noProof="0" smtClean="0"/>
              <a:t>25</a:t>
            </a:fld>
            <a:endParaRPr lang="en-GB" noProof="0"/>
          </a:p>
        </p:txBody>
      </p:sp>
      <p:sp>
        <p:nvSpPr>
          <p:cNvPr id="11" name="Text Placeholder 10">
            <a:extLst>
              <a:ext uri="{FF2B5EF4-FFF2-40B4-BE49-F238E27FC236}">
                <a16:creationId xmlns:a16="http://schemas.microsoft.com/office/drawing/2014/main" id="{D240E34F-5A11-38A2-9EDF-24BC22E6A3E1}"/>
              </a:ext>
            </a:extLst>
          </p:cNvPr>
          <p:cNvSpPr>
            <a:spLocks noGrp="1"/>
          </p:cNvSpPr>
          <p:nvPr>
            <p:ph type="body" sz="quarter" idx="13"/>
          </p:nvPr>
        </p:nvSpPr>
        <p:spPr/>
        <p:txBody>
          <a:bodyPr/>
          <a:lstStyle/>
          <a:p>
            <a:r>
              <a:rPr lang="en-GB"/>
              <a:t>Azure SQL Database</a:t>
            </a:r>
            <a:endParaRPr lang="sl-SI"/>
          </a:p>
        </p:txBody>
      </p:sp>
      <p:pic>
        <p:nvPicPr>
          <p:cNvPr id="6" name="Graphic 5" descr="Azure SQL Database icon">
            <a:extLst>
              <a:ext uri="{FF2B5EF4-FFF2-40B4-BE49-F238E27FC236}">
                <a16:creationId xmlns:a16="http://schemas.microsoft.com/office/drawing/2014/main" id="{A0C39355-E34D-917C-6E9B-06A137B9A1D0}"/>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8095237" y="1904163"/>
            <a:ext cx="1291885" cy="1291885"/>
          </a:xfrm>
          <a:prstGeom prst="rect">
            <a:avLst/>
          </a:prstGeom>
        </p:spPr>
      </p:pic>
      <p:pic>
        <p:nvPicPr>
          <p:cNvPr id="7" name="Graphic 6" descr="Azure SQL Database icon">
            <a:extLst>
              <a:ext uri="{FF2B5EF4-FFF2-40B4-BE49-F238E27FC236}">
                <a16:creationId xmlns:a16="http://schemas.microsoft.com/office/drawing/2014/main" id="{1F0E3AB9-12A1-75B7-D5A2-1841F8DDDE06}"/>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9168067" y="1359288"/>
            <a:ext cx="1669527" cy="1669527"/>
          </a:xfrm>
          <a:prstGeom prst="rect">
            <a:avLst/>
          </a:prstGeom>
        </p:spPr>
      </p:pic>
      <p:pic>
        <p:nvPicPr>
          <p:cNvPr id="8" name="Graphic 7" descr="Azure SQL Database icon">
            <a:extLst>
              <a:ext uri="{FF2B5EF4-FFF2-40B4-BE49-F238E27FC236}">
                <a16:creationId xmlns:a16="http://schemas.microsoft.com/office/drawing/2014/main" id="{0310D6BC-7339-A8C1-5C1B-A94EA0629840}"/>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8741179" y="2920822"/>
            <a:ext cx="1089860" cy="1089860"/>
          </a:xfrm>
          <a:prstGeom prst="rect">
            <a:avLst/>
          </a:prstGeom>
        </p:spPr>
      </p:pic>
      <p:pic>
        <p:nvPicPr>
          <p:cNvPr id="9" name="Graphic 8" descr="Azure SQL Database icon">
            <a:extLst>
              <a:ext uri="{FF2B5EF4-FFF2-40B4-BE49-F238E27FC236}">
                <a16:creationId xmlns:a16="http://schemas.microsoft.com/office/drawing/2014/main" id="{6E23AB68-3A92-4846-6085-68E2ACBF28E5}"/>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9676816" y="2710087"/>
            <a:ext cx="971922" cy="971922"/>
          </a:xfrm>
          <a:prstGeom prst="rect">
            <a:avLst/>
          </a:prstGeom>
        </p:spPr>
      </p:pic>
      <p:pic>
        <p:nvPicPr>
          <p:cNvPr id="12" name="Picture 11" descr="A graph of data with numbers and lines&#10;&#10;Description automatically generated">
            <a:extLst>
              <a:ext uri="{FF2B5EF4-FFF2-40B4-BE49-F238E27FC236}">
                <a16:creationId xmlns:a16="http://schemas.microsoft.com/office/drawing/2014/main" id="{1CBDA161-F796-B3F4-63E4-FBE76E5675E6}"/>
              </a:ext>
            </a:extLst>
          </p:cNvPr>
          <p:cNvPicPr>
            <a:picLocks noChangeAspect="1"/>
          </p:cNvPicPr>
          <p:nvPr/>
        </p:nvPicPr>
        <p:blipFill>
          <a:blip r:embed="rId4"/>
          <a:stretch>
            <a:fillRect/>
          </a:stretch>
        </p:blipFill>
        <p:spPr>
          <a:xfrm>
            <a:off x="2324615" y="3108694"/>
            <a:ext cx="5380430" cy="3141222"/>
          </a:xfrm>
          <a:prstGeom prst="rect">
            <a:avLst/>
          </a:prstGeom>
        </p:spPr>
      </p:pic>
      <p:pic>
        <p:nvPicPr>
          <p:cNvPr id="14" name="Picture 13" descr="A graph showing a number of data&#10;&#10;Description automatically generated">
            <a:extLst>
              <a:ext uri="{FF2B5EF4-FFF2-40B4-BE49-F238E27FC236}">
                <a16:creationId xmlns:a16="http://schemas.microsoft.com/office/drawing/2014/main" id="{52E9A789-AD41-1994-27E1-5B93573206D2}"/>
              </a:ext>
            </a:extLst>
          </p:cNvPr>
          <p:cNvPicPr>
            <a:picLocks noChangeAspect="1"/>
          </p:cNvPicPr>
          <p:nvPr/>
        </p:nvPicPr>
        <p:blipFill>
          <a:blip r:embed="rId5"/>
          <a:stretch>
            <a:fillRect/>
          </a:stretch>
        </p:blipFill>
        <p:spPr>
          <a:xfrm>
            <a:off x="2324615" y="3105573"/>
            <a:ext cx="5364146" cy="3131714"/>
          </a:xfrm>
          <a:prstGeom prst="rect">
            <a:avLst/>
          </a:prstGeom>
        </p:spPr>
      </p:pic>
    </p:spTree>
    <p:extLst>
      <p:ext uri="{BB962C8B-B14F-4D97-AF65-F5344CB8AC3E}">
        <p14:creationId xmlns:p14="http://schemas.microsoft.com/office/powerpoint/2010/main" val="80342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lide Number Placeholder 4">
            <a:extLst>
              <a:ext uri="{FF2B5EF4-FFF2-40B4-BE49-F238E27FC236}">
                <a16:creationId xmlns:a16="http://schemas.microsoft.com/office/drawing/2014/main" id="{E8C48F0C-3F06-E392-7DC8-2B384E45FE13}"/>
              </a:ext>
            </a:extLst>
          </p:cNvPr>
          <p:cNvSpPr>
            <a:spLocks noGrp="1"/>
          </p:cNvSpPr>
          <p:nvPr>
            <p:ph type="sldNum" sz="quarter" idx="12"/>
          </p:nvPr>
        </p:nvSpPr>
        <p:spPr>
          <a:xfrm>
            <a:off x="10925174" y="6561220"/>
            <a:ext cx="569119" cy="184666"/>
          </a:xfrm>
        </p:spPr>
        <p:txBody>
          <a:bodyPr wrap="square" anchor="ctr">
            <a:normAutofit/>
          </a:bodyPr>
          <a:lstStyle/>
          <a:p>
            <a:pPr>
              <a:spcAft>
                <a:spcPts val="600"/>
              </a:spcAft>
            </a:pPr>
            <a:fld id="{750C1F77-72F5-43F8-9226-1DB1CB2C2D83}" type="slidenum">
              <a:rPr lang="en-GB" noProof="0" smtClean="0"/>
              <a:pPr>
                <a:spcAft>
                  <a:spcPts val="600"/>
                </a:spcAft>
              </a:pPr>
              <a:t>26</a:t>
            </a:fld>
            <a:endParaRPr lang="en-GB" noProof="0"/>
          </a:p>
        </p:txBody>
      </p:sp>
      <p:sp>
        <p:nvSpPr>
          <p:cNvPr id="8" name="Titel 7">
            <a:extLst>
              <a:ext uri="{FF2B5EF4-FFF2-40B4-BE49-F238E27FC236}">
                <a16:creationId xmlns:a16="http://schemas.microsoft.com/office/drawing/2014/main" id="{43EF69FD-A3BE-4A5D-BCBA-40A275F1F289}"/>
              </a:ext>
            </a:extLst>
          </p:cNvPr>
          <p:cNvSpPr>
            <a:spLocks noGrp="1"/>
          </p:cNvSpPr>
          <p:nvPr>
            <p:ph type="title"/>
          </p:nvPr>
        </p:nvSpPr>
        <p:spPr>
          <a:xfrm>
            <a:off x="695325" y="372268"/>
            <a:ext cx="5230576" cy="932575"/>
          </a:xfrm>
        </p:spPr>
        <p:txBody>
          <a:bodyPr wrap="square" anchor="t">
            <a:normAutofit/>
          </a:bodyPr>
          <a:lstStyle/>
          <a:p>
            <a:r>
              <a:rPr lang="de-AT"/>
              <a:t>Azure Hybrid Benefit</a:t>
            </a:r>
          </a:p>
        </p:txBody>
      </p:sp>
      <p:sp>
        <p:nvSpPr>
          <p:cNvPr id="11" name="Inhaltsplatzhalter 10">
            <a:extLst>
              <a:ext uri="{FF2B5EF4-FFF2-40B4-BE49-F238E27FC236}">
                <a16:creationId xmlns:a16="http://schemas.microsoft.com/office/drawing/2014/main" id="{61ED4711-02BB-4C84-B62E-20FD16E57C54}"/>
              </a:ext>
            </a:extLst>
          </p:cNvPr>
          <p:cNvSpPr>
            <a:spLocks noGrp="1"/>
          </p:cNvSpPr>
          <p:nvPr>
            <p:ph idx="1"/>
          </p:nvPr>
        </p:nvSpPr>
        <p:spPr>
          <a:xfrm>
            <a:off x="695325" y="1628775"/>
            <a:ext cx="3973494" cy="2975498"/>
          </a:xfrm>
        </p:spPr>
        <p:txBody>
          <a:bodyPr>
            <a:normAutofit/>
          </a:bodyPr>
          <a:lstStyle/>
          <a:p>
            <a:pPr>
              <a:lnSpc>
                <a:spcPct val="90000"/>
              </a:lnSpc>
            </a:pPr>
            <a:r>
              <a:rPr lang="de-AT" sz="2400" dirty="0"/>
              <a:t>Save </a:t>
            </a:r>
            <a:r>
              <a:rPr lang="de-AT" sz="2400" dirty="0" err="1"/>
              <a:t>up</a:t>
            </a:r>
            <a:r>
              <a:rPr lang="de-AT" sz="2400" dirty="0"/>
              <a:t> </a:t>
            </a:r>
            <a:r>
              <a:rPr lang="de-AT" sz="2400" dirty="0" err="1"/>
              <a:t>to</a:t>
            </a:r>
            <a:r>
              <a:rPr lang="de-AT" sz="2400" dirty="0"/>
              <a:t> 85% </a:t>
            </a:r>
          </a:p>
          <a:p>
            <a:pPr>
              <a:lnSpc>
                <a:spcPct val="90000"/>
              </a:lnSpc>
            </a:pPr>
            <a:r>
              <a:rPr lang="de-AT" sz="2400" dirty="0"/>
              <a:t>Bring </a:t>
            </a:r>
            <a:r>
              <a:rPr lang="de-AT" sz="2400" dirty="0" err="1"/>
              <a:t>your</a:t>
            </a:r>
            <a:r>
              <a:rPr lang="de-AT" sz="2400" dirty="0"/>
              <a:t> own </a:t>
            </a:r>
            <a:r>
              <a:rPr lang="de-AT" sz="2400" dirty="0" err="1"/>
              <a:t>license</a:t>
            </a:r>
            <a:endParaRPr lang="de-AT" sz="2400" dirty="0"/>
          </a:p>
          <a:p>
            <a:pPr lvl="1">
              <a:lnSpc>
                <a:spcPct val="90000"/>
              </a:lnSpc>
            </a:pPr>
            <a:r>
              <a:rPr lang="de-AT" i="1" dirty="0"/>
              <a:t>Software Assurance (</a:t>
            </a:r>
            <a:r>
              <a:rPr lang="de-AT" b="1" i="1" dirty="0"/>
              <a:t>SA</a:t>
            </a:r>
            <a:r>
              <a:rPr lang="de-AT" i="1" dirty="0"/>
              <a:t>)</a:t>
            </a:r>
          </a:p>
          <a:p>
            <a:pPr>
              <a:lnSpc>
                <a:spcPct val="90000"/>
              </a:lnSpc>
            </a:pPr>
            <a:r>
              <a:rPr lang="de-AT" sz="2400" dirty="0"/>
              <a:t>SQL and OS</a:t>
            </a:r>
          </a:p>
          <a:p>
            <a:pPr>
              <a:lnSpc>
                <a:spcPct val="90000"/>
              </a:lnSpc>
            </a:pPr>
            <a:r>
              <a:rPr lang="de-AT" sz="2400" dirty="0" err="1"/>
              <a:t>Calculator</a:t>
            </a:r>
            <a:r>
              <a:rPr lang="de-AT" sz="2400" dirty="0"/>
              <a:t> :</a:t>
            </a:r>
          </a:p>
          <a:p>
            <a:pPr lvl="2">
              <a:lnSpc>
                <a:spcPct val="90000"/>
              </a:lnSpc>
            </a:pPr>
            <a:r>
              <a:rPr lang="de-AT" sz="2400" i="1" dirty="0"/>
              <a:t>https://azure.microsoft.com/pricing/hybrid-benefit/</a:t>
            </a:r>
          </a:p>
        </p:txBody>
      </p:sp>
      <p:pic>
        <p:nvPicPr>
          <p:cNvPr id="3" name="Picture 3">
            <a:extLst>
              <a:ext uri="{FF2B5EF4-FFF2-40B4-BE49-F238E27FC236}">
                <a16:creationId xmlns:a16="http://schemas.microsoft.com/office/drawing/2014/main" id="{636A395E-61E4-5148-93E6-7092D14B910E}"/>
              </a:ext>
            </a:extLst>
          </p:cNvPr>
          <p:cNvPicPr>
            <a:picLocks noChangeAspect="1"/>
          </p:cNvPicPr>
          <p:nvPr/>
        </p:nvPicPr>
        <p:blipFill>
          <a:blip r:embed="rId2"/>
          <a:stretch>
            <a:fillRect/>
          </a:stretch>
        </p:blipFill>
        <p:spPr>
          <a:xfrm>
            <a:off x="5925901" y="1628775"/>
            <a:ext cx="5343203" cy="4608513"/>
          </a:xfrm>
          <a:prstGeom prst="rect">
            <a:avLst/>
          </a:prstGeom>
          <a:noFill/>
        </p:spPr>
      </p:pic>
      <p:sp>
        <p:nvSpPr>
          <p:cNvPr id="16" name="Footer Placeholder 3">
            <a:extLst>
              <a:ext uri="{FF2B5EF4-FFF2-40B4-BE49-F238E27FC236}">
                <a16:creationId xmlns:a16="http://schemas.microsoft.com/office/drawing/2014/main" id="{6C8FCAF0-9DC3-408A-63F8-066F062CBE38}"/>
              </a:ext>
            </a:extLst>
          </p:cNvPr>
          <p:cNvSpPr>
            <a:spLocks noGrp="1"/>
          </p:cNvSpPr>
          <p:nvPr>
            <p:ph type="ftr" sz="quarter" idx="15"/>
          </p:nvPr>
        </p:nvSpPr>
        <p:spPr>
          <a:xfrm>
            <a:off x="695326" y="6561220"/>
            <a:ext cx="2476500" cy="184666"/>
          </a:xfrm>
        </p:spPr>
        <p:txBody>
          <a:bodyPr wrap="square" anchor="ctr">
            <a:normAutofit/>
          </a:bodyPr>
          <a:lstStyle/>
          <a:p>
            <a:pPr>
              <a:spcAft>
                <a:spcPts val="600"/>
              </a:spcAft>
            </a:pPr>
            <a:r>
              <a:rPr lang="en-GB" noProof="0"/>
              <a:t>Footer</a:t>
            </a:r>
          </a:p>
        </p:txBody>
      </p:sp>
    </p:spTree>
    <p:extLst>
      <p:ext uri="{BB962C8B-B14F-4D97-AF65-F5344CB8AC3E}">
        <p14:creationId xmlns:p14="http://schemas.microsoft.com/office/powerpoint/2010/main" val="30574077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AA932597-2380-FF18-9D4C-76A909B66A2B}"/>
              </a:ext>
            </a:extLst>
          </p:cNvPr>
          <p:cNvSpPr>
            <a:spLocks noGrp="1"/>
          </p:cNvSpPr>
          <p:nvPr>
            <p:ph type="sldNum" sz="quarter" idx="12"/>
          </p:nvPr>
        </p:nvSpPr>
        <p:spPr/>
        <p:txBody>
          <a:bodyPr/>
          <a:lstStyle/>
          <a:p>
            <a:fld id="{750C1F77-72F5-43F8-9226-1DB1CB2C2D83}" type="slidenum">
              <a:rPr lang="en-GB" noProof="0" smtClean="0"/>
              <a:t>27</a:t>
            </a:fld>
            <a:endParaRPr lang="en-GB" noProof="0"/>
          </a:p>
        </p:txBody>
      </p:sp>
      <p:sp>
        <p:nvSpPr>
          <p:cNvPr id="8" name="Title 7">
            <a:extLst>
              <a:ext uri="{FF2B5EF4-FFF2-40B4-BE49-F238E27FC236}">
                <a16:creationId xmlns:a16="http://schemas.microsoft.com/office/drawing/2014/main" id="{D4B7EFD3-2188-A575-FF1C-948DF4039893}"/>
              </a:ext>
            </a:extLst>
          </p:cNvPr>
          <p:cNvSpPr>
            <a:spLocks noGrp="1"/>
          </p:cNvSpPr>
          <p:nvPr>
            <p:ph type="title"/>
          </p:nvPr>
        </p:nvSpPr>
        <p:spPr>
          <a:xfrm>
            <a:off x="695325" y="372268"/>
            <a:ext cx="3973494" cy="498598"/>
          </a:xfrm>
        </p:spPr>
        <p:txBody>
          <a:bodyPr/>
          <a:lstStyle/>
          <a:p>
            <a:r>
              <a:rPr lang="en-GB" dirty="0"/>
              <a:t>Summary</a:t>
            </a:r>
            <a:endParaRPr lang="sl-SI" dirty="0"/>
          </a:p>
        </p:txBody>
      </p:sp>
      <p:sp>
        <p:nvSpPr>
          <p:cNvPr id="21" name="Text Placeholder 20">
            <a:extLst>
              <a:ext uri="{FF2B5EF4-FFF2-40B4-BE49-F238E27FC236}">
                <a16:creationId xmlns:a16="http://schemas.microsoft.com/office/drawing/2014/main" id="{838003DC-2524-1697-F4B1-7FD00E7E6D84}"/>
              </a:ext>
            </a:extLst>
          </p:cNvPr>
          <p:cNvSpPr>
            <a:spLocks noGrp="1"/>
          </p:cNvSpPr>
          <p:nvPr>
            <p:ph type="body" sz="quarter" idx="13"/>
          </p:nvPr>
        </p:nvSpPr>
        <p:spPr/>
        <p:txBody>
          <a:bodyPr/>
          <a:lstStyle/>
          <a:p>
            <a:endParaRPr lang="sl-SI"/>
          </a:p>
        </p:txBody>
      </p:sp>
      <p:sp>
        <p:nvSpPr>
          <p:cNvPr id="9" name="Content Placeholder 8">
            <a:extLst>
              <a:ext uri="{FF2B5EF4-FFF2-40B4-BE49-F238E27FC236}">
                <a16:creationId xmlns:a16="http://schemas.microsoft.com/office/drawing/2014/main" id="{E348878F-03F4-2EE2-4C80-9667B2940F92}"/>
              </a:ext>
            </a:extLst>
          </p:cNvPr>
          <p:cNvSpPr>
            <a:spLocks noGrp="1"/>
          </p:cNvSpPr>
          <p:nvPr>
            <p:ph idx="1"/>
          </p:nvPr>
        </p:nvSpPr>
        <p:spPr>
          <a:xfrm>
            <a:off x="304800" y="1941251"/>
            <a:ext cx="5203826" cy="2975498"/>
          </a:xfrm>
        </p:spPr>
        <p:txBody>
          <a:bodyPr>
            <a:noAutofit/>
          </a:bodyPr>
          <a:lstStyle/>
          <a:p>
            <a:r>
              <a:rPr lang="sl-SI" b="1" i="0" dirty="0" err="1">
                <a:effectLst/>
                <a:latin typeface="+mj-lt"/>
              </a:rPr>
              <a:t>Scalability</a:t>
            </a:r>
            <a:endParaRPr lang="en-GB" b="1" dirty="0">
              <a:latin typeface="+mj-lt"/>
            </a:endParaRPr>
          </a:p>
          <a:p>
            <a:r>
              <a:rPr lang="sl-SI" b="1" i="0" dirty="0">
                <a:effectLst/>
                <a:latin typeface="+mj-lt"/>
              </a:rPr>
              <a:t>Business </a:t>
            </a:r>
            <a:r>
              <a:rPr lang="sl-SI" b="1" i="0" dirty="0" err="1">
                <a:effectLst/>
                <a:latin typeface="+mj-lt"/>
              </a:rPr>
              <a:t>Continuity</a:t>
            </a:r>
            <a:endParaRPr lang="en-GB" b="1" dirty="0">
              <a:latin typeface="+mj-lt"/>
            </a:endParaRPr>
          </a:p>
          <a:p>
            <a:r>
              <a:rPr lang="sl-SI" b="1" i="0" dirty="0" err="1">
                <a:effectLst/>
                <a:latin typeface="+mj-lt"/>
              </a:rPr>
              <a:t>Integration</a:t>
            </a:r>
            <a:r>
              <a:rPr lang="sl-SI" b="1" i="0" dirty="0">
                <a:effectLst/>
                <a:latin typeface="+mj-lt"/>
              </a:rPr>
              <a:t> </a:t>
            </a:r>
            <a:r>
              <a:rPr lang="sl-SI" b="1" i="0" dirty="0" err="1">
                <a:effectLst/>
                <a:latin typeface="+mj-lt"/>
              </a:rPr>
              <a:t>with</a:t>
            </a:r>
            <a:r>
              <a:rPr lang="sl-SI" b="1" i="0" dirty="0">
                <a:effectLst/>
                <a:latin typeface="+mj-lt"/>
              </a:rPr>
              <a:t> </a:t>
            </a:r>
            <a:r>
              <a:rPr lang="sl-SI" b="1" i="0" dirty="0" err="1">
                <a:effectLst/>
                <a:latin typeface="+mj-lt"/>
              </a:rPr>
              <a:t>Azure</a:t>
            </a:r>
            <a:r>
              <a:rPr lang="sl-SI" b="1" i="0" dirty="0">
                <a:effectLst/>
                <a:latin typeface="+mj-lt"/>
              </a:rPr>
              <a:t> </a:t>
            </a:r>
            <a:r>
              <a:rPr lang="sl-SI" b="1" i="0" dirty="0" err="1">
                <a:effectLst/>
                <a:latin typeface="+mj-lt"/>
              </a:rPr>
              <a:t>Ecosystem</a:t>
            </a:r>
            <a:endParaRPr lang="en-GB" b="1" dirty="0">
              <a:latin typeface="+mj-lt"/>
            </a:endParaRPr>
          </a:p>
          <a:p>
            <a:r>
              <a:rPr lang="sl-SI" b="1" i="0" dirty="0" err="1">
                <a:effectLst/>
                <a:latin typeface="+mj-lt"/>
              </a:rPr>
              <a:t>Improved</a:t>
            </a:r>
            <a:r>
              <a:rPr lang="sl-SI" b="1" i="0" dirty="0">
                <a:effectLst/>
                <a:latin typeface="+mj-lt"/>
              </a:rPr>
              <a:t> </a:t>
            </a:r>
            <a:r>
              <a:rPr lang="sl-SI" b="1" i="0" dirty="0" err="1">
                <a:effectLst/>
                <a:latin typeface="+mj-lt"/>
              </a:rPr>
              <a:t>Disaster</a:t>
            </a:r>
            <a:r>
              <a:rPr lang="sl-SI" b="1" i="0" dirty="0">
                <a:effectLst/>
                <a:latin typeface="+mj-lt"/>
              </a:rPr>
              <a:t> </a:t>
            </a:r>
            <a:r>
              <a:rPr lang="sl-SI" b="1" i="0" dirty="0" err="1">
                <a:effectLst/>
                <a:latin typeface="+mj-lt"/>
              </a:rPr>
              <a:t>Recovery</a:t>
            </a:r>
            <a:endParaRPr lang="en-GB" b="1" i="0" dirty="0">
              <a:effectLst/>
              <a:latin typeface="+mj-lt"/>
            </a:endParaRPr>
          </a:p>
          <a:p>
            <a:r>
              <a:rPr lang="en-GB" b="1" dirty="0">
                <a:latin typeface="+mj-lt"/>
              </a:rPr>
              <a:t>Cost optimization</a:t>
            </a:r>
            <a:endParaRPr lang="sl-SI" b="1" dirty="0">
              <a:latin typeface="+mj-lt"/>
            </a:endParaRPr>
          </a:p>
        </p:txBody>
      </p:sp>
      <p:pic>
        <p:nvPicPr>
          <p:cNvPr id="24" name="Content Placeholder 23" descr="A blue logo with a black background&#10;&#10;Description automatically generated">
            <a:extLst>
              <a:ext uri="{FF2B5EF4-FFF2-40B4-BE49-F238E27FC236}">
                <a16:creationId xmlns:a16="http://schemas.microsoft.com/office/drawing/2014/main" id="{D27AC075-28BA-D920-CF2F-413EB60A97BB}"/>
              </a:ext>
            </a:extLst>
          </p:cNvPr>
          <p:cNvPicPr>
            <a:picLocks noGrp="1" noChangeAspect="1"/>
          </p:cNvPicPr>
          <p:nvPr>
            <p:ph idx="14"/>
          </p:nvPr>
        </p:nvPicPr>
        <p:blipFill>
          <a:blip r:embed="rId2"/>
          <a:stretch>
            <a:fillRect/>
          </a:stretch>
        </p:blipFill>
        <p:spPr>
          <a:xfrm>
            <a:off x="6316661" y="1369464"/>
            <a:ext cx="4608513" cy="4608513"/>
          </a:xfrm>
        </p:spPr>
      </p:pic>
      <p:sp>
        <p:nvSpPr>
          <p:cNvPr id="4" name="Footer Placeholder 3">
            <a:extLst>
              <a:ext uri="{FF2B5EF4-FFF2-40B4-BE49-F238E27FC236}">
                <a16:creationId xmlns:a16="http://schemas.microsoft.com/office/drawing/2014/main" id="{67DC6365-A4DE-AEBA-82E7-B9F9FD8868D7}"/>
              </a:ext>
            </a:extLst>
          </p:cNvPr>
          <p:cNvSpPr>
            <a:spLocks noGrp="1"/>
          </p:cNvSpPr>
          <p:nvPr>
            <p:ph type="ftr" sz="quarter" idx="15"/>
          </p:nvPr>
        </p:nvSpPr>
        <p:spPr/>
        <p:txBody>
          <a:bodyPr/>
          <a:lstStyle/>
          <a:p>
            <a:r>
              <a:rPr lang="en-GB" noProof="0"/>
              <a:t>Footer</a:t>
            </a:r>
          </a:p>
        </p:txBody>
      </p:sp>
    </p:spTree>
    <p:extLst>
      <p:ext uri="{BB962C8B-B14F-4D97-AF65-F5344CB8AC3E}">
        <p14:creationId xmlns:p14="http://schemas.microsoft.com/office/powerpoint/2010/main" val="18302225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E5BD5BA8-9EAC-5E94-E015-D285E29E0D7E}"/>
              </a:ext>
            </a:extLst>
          </p:cNvPr>
          <p:cNvGraphicFramePr>
            <a:graphicFrameLocks noChangeAspect="1"/>
          </p:cNvGraphicFramePr>
          <p:nvPr>
            <p:custDataLst>
              <p:tags r:id="rId1"/>
            </p:custDataLst>
            <p:extLst>
              <p:ext uri="{D42A27DB-BD31-4B8C-83A1-F6EECF244321}">
                <p14:modId xmlns:p14="http://schemas.microsoft.com/office/powerpoint/2010/main" val="28944375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12" name="think-cell data - do not delete" hidden="1">
                        <a:extLst>
                          <a:ext uri="{FF2B5EF4-FFF2-40B4-BE49-F238E27FC236}">
                            <a16:creationId xmlns:a16="http://schemas.microsoft.com/office/drawing/2014/main" id="{E5BD5BA8-9EAC-5E94-E015-D285E29E0D7E}"/>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el 1">
            <a:extLst>
              <a:ext uri="{FF2B5EF4-FFF2-40B4-BE49-F238E27FC236}">
                <a16:creationId xmlns:a16="http://schemas.microsoft.com/office/drawing/2014/main" id="{82213DC5-360A-B1CA-8871-C9AF2A3B5FFB}"/>
              </a:ext>
            </a:extLst>
          </p:cNvPr>
          <p:cNvSpPr>
            <a:spLocks noGrp="1"/>
          </p:cNvSpPr>
          <p:nvPr>
            <p:ph type="title"/>
          </p:nvPr>
        </p:nvSpPr>
        <p:spPr>
          <a:xfrm>
            <a:off x="695325" y="1628775"/>
            <a:ext cx="3484789" cy="664797"/>
          </a:xfrm>
        </p:spPr>
        <p:txBody>
          <a:bodyPr vert="horz"/>
          <a:lstStyle/>
          <a:p>
            <a:r>
              <a:rPr lang="en-GB" dirty="0"/>
              <a:t>Contact</a:t>
            </a:r>
          </a:p>
        </p:txBody>
      </p:sp>
      <p:sp>
        <p:nvSpPr>
          <p:cNvPr id="3" name="Textplatzhalter 2">
            <a:extLst>
              <a:ext uri="{FF2B5EF4-FFF2-40B4-BE49-F238E27FC236}">
                <a16:creationId xmlns:a16="http://schemas.microsoft.com/office/drawing/2014/main" id="{F0ADE1AD-CBA4-291E-6570-80424FD9D245}"/>
              </a:ext>
            </a:extLst>
          </p:cNvPr>
          <p:cNvSpPr>
            <a:spLocks noGrp="1"/>
          </p:cNvSpPr>
          <p:nvPr>
            <p:ph type="body" sz="quarter" idx="10"/>
          </p:nvPr>
        </p:nvSpPr>
        <p:spPr/>
        <p:txBody>
          <a:bodyPr>
            <a:normAutofit/>
          </a:bodyPr>
          <a:lstStyle/>
          <a:p>
            <a:pPr lvl="0"/>
            <a:r>
              <a:rPr lang="en-GB"/>
              <a:t>Jure Kranjc</a:t>
            </a:r>
          </a:p>
          <a:p>
            <a:pPr lvl="0"/>
            <a:r>
              <a:rPr lang="en-GB"/>
              <a:t>jure.kranjc@kontron.si</a:t>
            </a:r>
          </a:p>
        </p:txBody>
      </p:sp>
    </p:spTree>
    <p:extLst>
      <p:ext uri="{BB962C8B-B14F-4D97-AF65-F5344CB8AC3E}">
        <p14:creationId xmlns:p14="http://schemas.microsoft.com/office/powerpoint/2010/main" val="142149330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39.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pMNcQgpCXX0SYoX_us8dHgQ"/>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pqiRcyBf2V0S1PVcGOfd2Fg"/>
</p:tagLst>
</file>

<file path=ppt/tags/tag42.xml><?xml version="1.0" encoding="utf-8"?>
<p:tagLst xmlns:a="http://schemas.openxmlformats.org/drawingml/2006/main" xmlns:r="http://schemas.openxmlformats.org/officeDocument/2006/relationships" xmlns:p="http://schemas.openxmlformats.org/presentationml/2006/main">
  <p:tag name="THINKCELLSHAPEDONOTDELETE" val="pMNcQgpCXX0SYoX_us8dHgQ"/>
</p:tagLst>
</file>

<file path=ppt/tags/tag43.xml><?xml version="1.0" encoding="utf-8"?>
<p:tagLst xmlns:a="http://schemas.openxmlformats.org/drawingml/2006/main" xmlns:r="http://schemas.openxmlformats.org/officeDocument/2006/relationships" xmlns:p="http://schemas.openxmlformats.org/presentationml/2006/main">
  <p:tag name="THINKCELLSHAPEDONOTDELETE" val="pqiRcyBf2V0S1PVcGOfd2Fg"/>
</p:tagLst>
</file>

<file path=ppt/tags/tag44.xml><?xml version="1.0" encoding="utf-8"?>
<p:tagLst xmlns:a="http://schemas.openxmlformats.org/drawingml/2006/main" xmlns:r="http://schemas.openxmlformats.org/officeDocument/2006/relationships" xmlns:p="http://schemas.openxmlformats.org/presentationml/2006/main">
  <p:tag name="THINKCELLSHAPEDONOTDELETE" val="pMNcQgpCXX0SYoX_us8dHgQ"/>
</p:tagLst>
</file>

<file path=ppt/tags/tag45.xml><?xml version="1.0" encoding="utf-8"?>
<p:tagLst xmlns:a="http://schemas.openxmlformats.org/drawingml/2006/main" xmlns:r="http://schemas.openxmlformats.org/officeDocument/2006/relationships" xmlns:p="http://schemas.openxmlformats.org/presentationml/2006/main">
  <p:tag name="THINKCELLSHAPEDONOTDELETE" val="pMNcQgpCXX0SYoX_us8dHgQ"/>
</p:tagLst>
</file>

<file path=ppt/tags/tag46.xml><?xml version="1.0" encoding="utf-8"?>
<p:tagLst xmlns:a="http://schemas.openxmlformats.org/drawingml/2006/main" xmlns:r="http://schemas.openxmlformats.org/officeDocument/2006/relationships" xmlns:p="http://schemas.openxmlformats.org/presentationml/2006/main">
  <p:tag name="THINKCELLSHAPEDONOTDELETE" val="pqiRcyBf2V0S1PVcGOfd2Fg"/>
</p:tagLst>
</file>

<file path=ppt/tags/tag47.xml><?xml version="1.0" encoding="utf-8"?>
<p:tagLst xmlns:a="http://schemas.openxmlformats.org/drawingml/2006/main" xmlns:r="http://schemas.openxmlformats.org/officeDocument/2006/relationships" xmlns:p="http://schemas.openxmlformats.org/presentationml/2006/main">
  <p:tag name="THINKCELLSHAPEDONOTDELETE" val="pMNcQgpCXX0SYoX_us8dHgQ"/>
</p:tagLst>
</file>

<file path=ppt/tags/tag48.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49.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50.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51.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52.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53.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54.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55.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56.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57.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58.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59.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60.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61.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62.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63.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64.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65.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66.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67.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68.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69.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70.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71.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72.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73.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74.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75.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76.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77.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78.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79.xml><?xml version="1.0" encoding="utf-8"?>
<p:tagLst xmlns:a="http://schemas.openxmlformats.org/drawingml/2006/main" xmlns:r="http://schemas.openxmlformats.org/officeDocument/2006/relationships" xmlns:p="http://schemas.openxmlformats.org/presentationml/2006/main">
  <p:tag name="THINKCELLSHAPEDONOTDELETE" val="pUtEIiNbmFUahek_AuKJo1g"/>
</p:tagLst>
</file>

<file path=ppt/tags/tag80.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81.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82.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83.xml><?xml version="1.0" encoding="utf-8"?>
<p:tagLst xmlns:a="http://schemas.openxmlformats.org/drawingml/2006/main" xmlns:r="http://schemas.openxmlformats.org/officeDocument/2006/relationships" xmlns:p="http://schemas.openxmlformats.org/presentationml/2006/main">
  <p:tag name="THINKCELLSHAPEDONOTDELETE" val="pUtEIiNbmFUahek_AuKJo1g"/>
</p:tagLst>
</file>

<file path=ppt/tags/tag84.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85.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86.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87.xml><?xml version="1.0" encoding="utf-8"?>
<p:tagLst xmlns:a="http://schemas.openxmlformats.org/drawingml/2006/main" xmlns:r="http://schemas.openxmlformats.org/officeDocument/2006/relationships" xmlns:p="http://schemas.openxmlformats.org/presentationml/2006/main">
  <p:tag name="THINKCELLSHAPEDONOTDELETE" val="pUtEIiNbmFUahek_AuKJo1g"/>
</p:tagLst>
</file>

<file path=ppt/tags/tag88.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89.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90.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91.xml><?xml version="1.0" encoding="utf-8"?>
<p:tagLst xmlns:a="http://schemas.openxmlformats.org/drawingml/2006/main" xmlns:r="http://schemas.openxmlformats.org/officeDocument/2006/relationships" xmlns:p="http://schemas.openxmlformats.org/presentationml/2006/main">
  <p:tag name="THINKCELLSHAPEDONOTDELETE" val="pUtEIiNbmFUahek_AuKJo1g"/>
</p:tagLst>
</file>

<file path=ppt/tags/tag92.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93.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94.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95.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96.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97.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98.xml><?xml version="1.0" encoding="utf-8"?>
<p:tagLst xmlns:a="http://schemas.openxmlformats.org/drawingml/2006/main" xmlns:r="http://schemas.openxmlformats.org/officeDocument/2006/relationships" xmlns:p="http://schemas.openxmlformats.org/presentationml/2006/main">
  <p:tag name="THINKCELLSHAPEDONOTDELETE" val="pUtEIiNbmFUahek_AuKJo1g"/>
</p:tagLst>
</file>

<file path=ppt/tags/tag99.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00.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01.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02.xml><?xml version="1.0" encoding="utf-8"?>
<p:tagLst xmlns:a="http://schemas.openxmlformats.org/drawingml/2006/main" xmlns:r="http://schemas.openxmlformats.org/officeDocument/2006/relationships" xmlns:p="http://schemas.openxmlformats.org/presentationml/2006/main">
  <p:tag name="THINKCELLSHAPEDONOTDELETE" val="pUtEIiNbmFUahek_AuKJo1g"/>
</p:tagLst>
</file>

<file path=ppt/tags/tag103.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04.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05.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06.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07.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08.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09.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10.xml><?xml version="1.0" encoding="utf-8"?>
<p:tagLst xmlns:a="http://schemas.openxmlformats.org/drawingml/2006/main" xmlns:r="http://schemas.openxmlformats.org/officeDocument/2006/relationships" xmlns:p="http://schemas.openxmlformats.org/presentationml/2006/main">
  <p:tag name="THINKCELLSHAPEDONOTDELETE" val="pUtEIiNbmFUahek_AuKJo1g"/>
</p:tagLst>
</file>

<file path=ppt/tags/tag111.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12.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13.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14.xml><?xml version="1.0" encoding="utf-8"?>
<p:tagLst xmlns:a="http://schemas.openxmlformats.org/drawingml/2006/main" xmlns:r="http://schemas.openxmlformats.org/officeDocument/2006/relationships" xmlns:p="http://schemas.openxmlformats.org/presentationml/2006/main">
  <p:tag name="THINKCELLSHAPEDONOTDELETE" val="pUtEIiNbmFUahek_AuKJo1g"/>
</p:tagLst>
</file>

<file path=ppt/tags/tag115.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16.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17.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18.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19.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20.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21.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22.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23.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24.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25.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26.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27.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28.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29.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30.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31.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32.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33.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34.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35.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36.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37.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38.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39.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40.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41.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42.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43.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44.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45.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46.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47.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48.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49.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50.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51.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52.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53.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54.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55.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56.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57.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58.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59.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60.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61.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62.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63.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64.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65.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66.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67.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68.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69.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70.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71.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72.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73.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74.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75.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76.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77.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78.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79.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80.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81.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82.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83.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84.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85.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86.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87.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88.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89.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90.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91.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92.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93.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94.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95.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96.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97.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98.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9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Kontron template">
  <a:themeElements>
    <a:clrScheme name="Kontron">
      <a:dk1>
        <a:srgbClr val="000000"/>
      </a:dk1>
      <a:lt1>
        <a:srgbClr val="FFFFFF"/>
      </a:lt1>
      <a:dk2>
        <a:srgbClr val="6D6F71"/>
      </a:dk2>
      <a:lt2>
        <a:srgbClr val="C6C6C6"/>
      </a:lt2>
      <a:accent1>
        <a:srgbClr val="005083"/>
      </a:accent1>
      <a:accent2>
        <a:srgbClr val="41B7FF"/>
      </a:accent2>
      <a:accent3>
        <a:srgbClr val="3FB498"/>
      </a:accent3>
      <a:accent4>
        <a:srgbClr val="A2DED0"/>
      </a:accent4>
      <a:accent5>
        <a:srgbClr val="4A8B2C"/>
      </a:accent5>
      <a:accent6>
        <a:srgbClr val="EF7C00"/>
      </a:accent6>
      <a:hlink>
        <a:srgbClr val="005083"/>
      </a:hlink>
      <a:folHlink>
        <a:srgbClr val="41B7FF"/>
      </a:folHlink>
    </a:clrScheme>
    <a:fontScheme name="Kontron">
      <a:majorFont>
        <a:latin typeface="Kontron Medium"/>
        <a:ea typeface=""/>
        <a:cs typeface=""/>
      </a:majorFont>
      <a:minorFont>
        <a:latin typeface="Kontron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ln>
          <a:noFill/>
        </a:ln>
      </a:spPr>
      <a:bodyPr rtlCol="0" anchor="t"/>
      <a:lstStyle>
        <a:defPPr algn="l">
          <a:defRPr sz="2000" dirty="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Kontron's PowerPoint Presentation Template.potx  -  Repaired" id="{BEB38245-0FF0-448A-8832-88C008821E6D}" vid="{FE6B1192-9ECA-4DE0-80AA-86BE4E277395}"/>
    </a:ext>
  </a:extLst>
</a:theme>
</file>

<file path=ppt/theme/theme2.xml><?xml version="1.0" encoding="utf-8"?>
<a:theme xmlns:a="http://schemas.openxmlformats.org/drawingml/2006/main" name="SnT Presentation Template EN v17.3">
  <a:themeElements>
    <a:clrScheme name="S&amp;T Iskratel">
      <a:dk1>
        <a:srgbClr val="58585A"/>
      </a:dk1>
      <a:lt1>
        <a:srgbClr val="FFFFFF"/>
      </a:lt1>
      <a:dk2>
        <a:srgbClr val="005083"/>
      </a:dk2>
      <a:lt2>
        <a:srgbClr val="F4F3F0"/>
      </a:lt2>
      <a:accent1>
        <a:srgbClr val="009EE0"/>
      </a:accent1>
      <a:accent2>
        <a:srgbClr val="4A86B5"/>
      </a:accent2>
      <a:accent3>
        <a:srgbClr val="A1BBD0"/>
      </a:accent3>
      <a:accent4>
        <a:srgbClr val="6F3C8C"/>
      </a:accent4>
      <a:accent5>
        <a:srgbClr val="9A9A9C"/>
      </a:accent5>
      <a:accent6>
        <a:srgbClr val="C6C4B4"/>
      </a:accent6>
      <a:hlink>
        <a:srgbClr val="6F3C8C"/>
      </a:hlink>
      <a:folHlink>
        <a:srgbClr val="6F3C8C"/>
      </a:folHlink>
    </a:clrScheme>
    <a:fontScheme name="SnT 17.2">
      <a:majorFont>
        <a:latin typeface="Calibri Light"/>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SnT-Iskratel-Presentation-Template EN" id="{5703745F-23C1-44C9-8A5D-8D76434F980E}" vid="{CF3D0F8B-0E9D-46F9-9C72-F2F715E239C9}"/>
    </a:ext>
  </a:extLst>
</a:theme>
</file>

<file path=ppt/theme/theme3.xml><?xml version="1.0" encoding="utf-8"?>
<a:theme xmlns:a="http://schemas.openxmlformats.org/drawingml/2006/main" name="1_SnT Presentation Template EN v17.3">
  <a:themeElements>
    <a:clrScheme name="Kontron Colours">
      <a:dk1>
        <a:srgbClr val="000000"/>
      </a:dk1>
      <a:lt1>
        <a:sysClr val="window" lastClr="FFFFFF"/>
      </a:lt1>
      <a:dk2>
        <a:srgbClr val="58585A"/>
      </a:dk2>
      <a:lt2>
        <a:srgbClr val="F2F2F2"/>
      </a:lt2>
      <a:accent1>
        <a:srgbClr val="005083"/>
      </a:accent1>
      <a:accent2>
        <a:srgbClr val="DEDEDE"/>
      </a:accent2>
      <a:accent3>
        <a:srgbClr val="3FB498"/>
      </a:accent3>
      <a:accent4>
        <a:srgbClr val="006BAC"/>
      </a:accent4>
      <a:accent5>
        <a:srgbClr val="113350"/>
      </a:accent5>
      <a:accent6>
        <a:srgbClr val="A1BBD0"/>
      </a:accent6>
      <a:hlink>
        <a:srgbClr val="3FB498"/>
      </a:hlink>
      <a:folHlink>
        <a:srgbClr val="58585A"/>
      </a:folHlink>
    </a:clrScheme>
    <a:fontScheme name="SnT 17.2">
      <a:majorFont>
        <a:latin typeface="Calibri Light"/>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SnT-Iskratel-Presentation-Template EN" id="{5703745F-23C1-44C9-8A5D-8D76434F980E}" vid="{CF3D0F8B-0E9D-46F9-9C72-F2F715E239C9}"/>
    </a:ext>
  </a:extLst>
</a:theme>
</file>

<file path=ppt/theme/theme4.xml><?xml version="1.0" encoding="utf-8"?>
<a:theme xmlns:a="http://schemas.openxmlformats.org/drawingml/2006/main" name="Office">
  <a:themeElements>
    <a:clrScheme name="Kontron colors">
      <a:dk1>
        <a:srgbClr val="000000"/>
      </a:dk1>
      <a:lt1>
        <a:sysClr val="window" lastClr="FFFFFF"/>
      </a:lt1>
      <a:dk2>
        <a:srgbClr val="58585A"/>
      </a:dk2>
      <a:lt2>
        <a:srgbClr val="F2F2F2"/>
      </a:lt2>
      <a:accent1>
        <a:srgbClr val="005083"/>
      </a:accent1>
      <a:accent2>
        <a:srgbClr val="DEDEDE"/>
      </a:accent2>
      <a:accent3>
        <a:srgbClr val="3FB498"/>
      </a:accent3>
      <a:accent4>
        <a:srgbClr val="006BAC"/>
      </a:accent4>
      <a:accent5>
        <a:srgbClr val="113350"/>
      </a:accent5>
      <a:accent6>
        <a:srgbClr val="6E9EC4"/>
      </a:accent6>
      <a:hlink>
        <a:srgbClr val="3FB498"/>
      </a:hlink>
      <a:folHlink>
        <a:srgbClr val="58585A"/>
      </a:folHlink>
    </a:clrScheme>
    <a:fontScheme name="Kontron fonts">
      <a:majorFont>
        <a:latin typeface="Calibri"/>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5.xml><?xml version="1.0" encoding="utf-8"?>
<a:theme xmlns:a="http://schemas.openxmlformats.org/drawingml/2006/main" name="Office Theme">
  <a:themeElements>
    <a:clrScheme name="Kontron colors">
      <a:dk1>
        <a:srgbClr val="000000"/>
      </a:dk1>
      <a:lt1>
        <a:sysClr val="window" lastClr="FFFFFF"/>
      </a:lt1>
      <a:dk2>
        <a:srgbClr val="58585A"/>
      </a:dk2>
      <a:lt2>
        <a:srgbClr val="F2F2F2"/>
      </a:lt2>
      <a:accent1>
        <a:srgbClr val="005083"/>
      </a:accent1>
      <a:accent2>
        <a:srgbClr val="DEDEDE"/>
      </a:accent2>
      <a:accent3>
        <a:srgbClr val="3FB498"/>
      </a:accent3>
      <a:accent4>
        <a:srgbClr val="006BAC"/>
      </a:accent4>
      <a:accent5>
        <a:srgbClr val="113350"/>
      </a:accent5>
      <a:accent6>
        <a:srgbClr val="6E9EC4"/>
      </a:accent6>
      <a:hlink>
        <a:srgbClr val="3FB498"/>
      </a:hlink>
      <a:folHlink>
        <a:srgbClr val="58585A"/>
      </a:folHlink>
    </a:clrScheme>
    <a:fontScheme name="Kontron fonts">
      <a:majorFont>
        <a:latin typeface="Calibri"/>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094B1A9851CBC49ABCB26A00768E78E" ma:contentTypeVersion="9" ma:contentTypeDescription="Create a new document." ma:contentTypeScope="" ma:versionID="62c57b1c53fc766d951ed83265a86a6f">
  <xsd:schema xmlns:xsd="http://www.w3.org/2001/XMLSchema" xmlns:xs="http://www.w3.org/2001/XMLSchema" xmlns:p="http://schemas.microsoft.com/office/2006/metadata/properties" xmlns:ns2="0f0cc977-2845-437e-a12e-93d5c8ab8e87" xmlns:ns3="82367051-e75d-4d97-94b9-4db1b109e405" targetNamespace="http://schemas.microsoft.com/office/2006/metadata/properties" ma:root="true" ma:fieldsID="29433594cb62d7440f1d15c858a57dca" ns2:_="" ns3:_="">
    <xsd:import namespace="0f0cc977-2845-437e-a12e-93d5c8ab8e87"/>
    <xsd:import namespace="82367051-e75d-4d97-94b9-4db1b109e405"/>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f0cc977-2845-437e-a12e-93d5c8ab8e8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2509c806-305d-4a75-ad2e-02e90b166499" ma:termSetId="09814cd3-568e-fe90-9814-8d621ff8fb84" ma:anchorId="fba54fb3-c3e1-fe81-a776-ca4b69148c4d" ma:open="true" ma:isKeyword="false">
      <xsd:complexType>
        <xsd:sequence>
          <xsd:element ref="pc:Terms" minOccurs="0" maxOccurs="1"/>
        </xsd:sequence>
      </xsd:complex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2367051-e75d-4d97-94b9-4db1b109e405"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002c9dca-50fc-4884-8c6e-9c058dabed20}" ma:internalName="TaxCatchAll" ma:showField="CatchAllData" ma:web="82367051-e75d-4d97-94b9-4db1b109e40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f0cc977-2845-437e-a12e-93d5c8ab8e87">
      <Terms xmlns="http://schemas.microsoft.com/office/infopath/2007/PartnerControls"/>
    </lcf76f155ced4ddcb4097134ff3c332f>
    <TaxCatchAll xmlns="82367051-e75d-4d97-94b9-4db1b109e405" xsi:nil="true"/>
  </documentManagement>
</p:properties>
</file>

<file path=customXml/itemProps1.xml><?xml version="1.0" encoding="utf-8"?>
<ds:datastoreItem xmlns:ds="http://schemas.openxmlformats.org/officeDocument/2006/customXml" ds:itemID="{F90ACDDC-6533-460B-888E-A7F5BD7E5D0E}">
  <ds:schemaRefs>
    <ds:schemaRef ds:uri="http://schemas.microsoft.com/office/2006/metadata/contentType"/>
    <ds:schemaRef ds:uri="http://schemas.microsoft.com/office/2006/metadata/properties/metaAttributes"/>
    <ds:schemaRef ds:uri="http://www.w3.org/2000/xmlns/"/>
    <ds:schemaRef ds:uri="http://www.w3.org/2001/XMLSchema"/>
    <ds:schemaRef ds:uri="0f0cc977-2845-437e-a12e-93d5c8ab8e87"/>
    <ds:schemaRef ds:uri="82367051-e75d-4d97-94b9-4db1b109e405"/>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67AB3D7-5CFE-4D87-8945-88469ADA1E43}">
  <ds:schemaRefs>
    <ds:schemaRef ds:uri="http://schemas.microsoft.com/sharepoint/v3/contenttype/forms"/>
  </ds:schemaRefs>
</ds:datastoreItem>
</file>

<file path=customXml/itemProps3.xml><?xml version="1.0" encoding="utf-8"?>
<ds:datastoreItem xmlns:ds="http://schemas.openxmlformats.org/officeDocument/2006/customXml" ds:itemID="{F68D46F4-7FDD-46E7-9E23-B69508692937}">
  <ds:schemaRefs>
    <ds:schemaRef ds:uri="http://schemas.microsoft.com/office/2006/metadata/properties"/>
    <ds:schemaRef ds:uri="http://www.w3.org/2000/xmlns/"/>
    <ds:schemaRef ds:uri="0f0cc977-2845-437e-a12e-93d5c8ab8e87"/>
    <ds:schemaRef ds:uri="http://schemas.microsoft.com/office/infopath/2007/PartnerControls"/>
    <ds:schemaRef ds:uri="82367051-e75d-4d97-94b9-4db1b109e405"/>
    <ds:schemaRef ds:uri="http://www.w3.org/2001/XMLSchema-instance"/>
  </ds:schemaRefs>
</ds:datastoreItem>
</file>

<file path=docProps/app.xml><?xml version="1.0" encoding="utf-8"?>
<Properties xmlns="http://schemas.openxmlformats.org/officeDocument/2006/extended-properties" xmlns:vt="http://schemas.openxmlformats.org/officeDocument/2006/docPropsVTypes">
  <Template>Kontron's PowerPoint Presentation Template</Template>
  <TotalTime>167</TotalTime>
  <Words>515</Words>
  <Application>Microsoft Office PowerPoint</Application>
  <PresentationFormat>Widescreen</PresentationFormat>
  <Paragraphs>174</Paragraphs>
  <Slides>28</Slides>
  <Notes>5</Notes>
  <HiddenSlides>0</HiddenSlides>
  <MMClips>1</MMClips>
  <ScaleCrop>false</ScaleCrop>
  <HeadingPairs>
    <vt:vector size="8" baseType="variant">
      <vt:variant>
        <vt:lpstr>Fonts Used</vt:lpstr>
      </vt:variant>
      <vt:variant>
        <vt:i4>8</vt:i4>
      </vt:variant>
      <vt:variant>
        <vt:lpstr>Theme</vt:lpstr>
      </vt:variant>
      <vt:variant>
        <vt:i4>3</vt:i4>
      </vt:variant>
      <vt:variant>
        <vt:lpstr>Embedded OLE Servers</vt:lpstr>
      </vt:variant>
      <vt:variant>
        <vt:i4>1</vt:i4>
      </vt:variant>
      <vt:variant>
        <vt:lpstr>Slide Titles</vt:lpstr>
      </vt:variant>
      <vt:variant>
        <vt:i4>28</vt:i4>
      </vt:variant>
    </vt:vector>
  </HeadingPairs>
  <TitlesOfParts>
    <vt:vector size="40" baseType="lpstr">
      <vt:lpstr>Kontron Light</vt:lpstr>
      <vt:lpstr>Calibri Light</vt:lpstr>
      <vt:lpstr>Segoe UI Semibold</vt:lpstr>
      <vt:lpstr>Kontron Medium</vt:lpstr>
      <vt:lpstr>Arial</vt:lpstr>
      <vt:lpstr>Calibri</vt:lpstr>
      <vt:lpstr>Segoe UI</vt:lpstr>
      <vt:lpstr>Segoe UI Semilight</vt:lpstr>
      <vt:lpstr>Kontron template</vt:lpstr>
      <vt:lpstr>SnT Presentation Template EN v17.3</vt:lpstr>
      <vt:lpstr>1_SnT Presentation Template EN v17.3</vt:lpstr>
      <vt:lpstr>think-cell Folie</vt:lpstr>
      <vt:lpstr>PowerPoint Presentation</vt:lpstr>
      <vt:lpstr>PowerPoint Presentation</vt:lpstr>
      <vt:lpstr>PowerPoint Presentation</vt:lpstr>
      <vt:lpstr>Sodobna oblačna in hibridna Azure SQL okolja</vt:lpstr>
      <vt:lpstr>PowerPoint Presentation</vt:lpstr>
      <vt:lpstr>SQL Server environment</vt:lpstr>
      <vt:lpstr>Azure ARC</vt:lpstr>
      <vt:lpstr>Azure Arc-enabled SQL Server</vt:lpstr>
      <vt:lpstr>Azure Arc-enabled SQL Server</vt:lpstr>
      <vt:lpstr>Azure Arc-enabled SQL Managed Instance</vt:lpstr>
      <vt:lpstr>Extending SQL Server to Azure</vt:lpstr>
      <vt:lpstr>Read Scale out</vt:lpstr>
      <vt:lpstr>IaaS Agent extension</vt:lpstr>
      <vt:lpstr>Managed Instance link</vt:lpstr>
      <vt:lpstr>Read Scale out</vt:lpstr>
      <vt:lpstr>(De) Consolidation</vt:lpstr>
      <vt:lpstr>Migration</vt:lpstr>
      <vt:lpstr>Data Sync</vt:lpstr>
      <vt:lpstr>Business continuity</vt:lpstr>
      <vt:lpstr>Active geo-replication</vt:lpstr>
      <vt:lpstr>Auto-failover groups</vt:lpstr>
      <vt:lpstr>Auto-failover groups</vt:lpstr>
      <vt:lpstr>Cost optimization</vt:lpstr>
      <vt:lpstr>Dynamic scaling</vt:lpstr>
      <vt:lpstr>Azure Elastic Pool</vt:lpstr>
      <vt:lpstr>Azure Hybrid Benefit</vt:lpstr>
      <vt:lpstr>Summary</vt:lpstr>
      <vt:lpstr>Contact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in two lines, Medium, 32pt</dc:title>
  <dc:creator>Kranjc Jure</dc:creator>
  <cp:lastModifiedBy>Kranjc Jure</cp:lastModifiedBy>
  <cp:revision>5</cp:revision>
  <dcterms:created xsi:type="dcterms:W3CDTF">2023-09-14T06:15:32Z</dcterms:created>
  <dcterms:modified xsi:type="dcterms:W3CDTF">2023-09-24T13:50:46Z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0x010100D094B1A9851CBC49ABCB26A00768E78E</vt:lpwstr>
  </property>
</Properties>
</file>