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1" r:id="rId1"/>
  </p:sldMasterIdLst>
  <p:notesMasterIdLst>
    <p:notesMasterId r:id="rId34"/>
  </p:notesMasterIdLst>
  <p:handoutMasterIdLst>
    <p:handoutMasterId r:id="rId35"/>
  </p:handoutMasterIdLst>
  <p:sldIdLst>
    <p:sldId id="2901" r:id="rId2"/>
    <p:sldId id="2902" r:id="rId3"/>
    <p:sldId id="2906" r:id="rId4"/>
    <p:sldId id="2931" r:id="rId5"/>
    <p:sldId id="2932" r:id="rId6"/>
    <p:sldId id="2928" r:id="rId7"/>
    <p:sldId id="2933" r:id="rId8"/>
    <p:sldId id="2935" r:id="rId9"/>
    <p:sldId id="2949" r:id="rId10"/>
    <p:sldId id="2934" r:id="rId11"/>
    <p:sldId id="2927" r:id="rId12"/>
    <p:sldId id="2929" r:id="rId13"/>
    <p:sldId id="2930" r:id="rId14"/>
    <p:sldId id="2936" r:id="rId15"/>
    <p:sldId id="2939" r:id="rId16"/>
    <p:sldId id="2937" r:id="rId17"/>
    <p:sldId id="2917" r:id="rId18"/>
    <p:sldId id="2940" r:id="rId19"/>
    <p:sldId id="2942" r:id="rId20"/>
    <p:sldId id="2943" r:id="rId21"/>
    <p:sldId id="2944" r:id="rId22"/>
    <p:sldId id="2945" r:id="rId23"/>
    <p:sldId id="2938" r:id="rId24"/>
    <p:sldId id="2947" r:id="rId25"/>
    <p:sldId id="2946" r:id="rId26"/>
    <p:sldId id="2948" r:id="rId27"/>
    <p:sldId id="2941" r:id="rId28"/>
    <p:sldId id="2950" r:id="rId29"/>
    <p:sldId id="2900" r:id="rId30"/>
    <p:sldId id="2926" r:id="rId31"/>
    <p:sldId id="2904" r:id="rId32"/>
    <p:sldId id="2905" r:id="rId33"/>
  </p:sldIdLst>
  <p:sldSz cx="24377650" cy="1371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4">
          <p15:clr>
            <a:srgbClr val="A4A3A4"/>
          </p15:clr>
        </p15:guide>
        <p15:guide id="2" pos="767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DE4276"/>
    <a:srgbClr val="0E76BD"/>
    <a:srgbClr val="422963"/>
    <a:srgbClr val="D2D4D5"/>
    <a:srgbClr val="6C6D70"/>
    <a:srgbClr val="2B87C4"/>
    <a:srgbClr val="D2D3D4"/>
    <a:srgbClr val="F68D7A"/>
    <a:srgbClr val="BF1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20F7C5-EC3A-44F2-AC1D-70A01623E58C}" v="239" dt="2019-05-22T13:49:57.742"/>
  </p1510:revLst>
</p1510:revInfo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92" autoAdjust="0"/>
    <p:restoredTop sz="67189" autoAdjust="0"/>
  </p:normalViewPr>
  <p:slideViewPr>
    <p:cSldViewPr snapToGrid="0" snapToObjects="1">
      <p:cViewPr varScale="1">
        <p:scale>
          <a:sx n="60" d="100"/>
          <a:sy n="60" d="100"/>
        </p:scale>
        <p:origin x="1644" y="80"/>
      </p:cViewPr>
      <p:guideLst>
        <p:guide orient="horz" pos="4344"/>
        <p:guide pos="76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-13728"/>
    </p:cViewPr>
  </p:sorterViewPr>
  <p:notesViewPr>
    <p:cSldViewPr snapToGrid="0" snapToObjects="1">
      <p:cViewPr varScale="1">
        <p:scale>
          <a:sx n="96" d="100"/>
          <a:sy n="96" d="100"/>
        </p:scale>
        <p:origin x="336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ze Markic" userId="ed1d311543e6ceb8" providerId="LiveId" clId="{1FABE7AC-EE29-441F-AD85-B080ADFEBF42}"/>
    <pc:docChg chg="undo custSel addSld delSld modSld sldOrd modMainMaster">
      <pc:chgData name="Joze Markic" userId="ed1d311543e6ceb8" providerId="LiveId" clId="{1FABE7AC-EE29-441F-AD85-B080ADFEBF42}" dt="2019-05-21T09:57:17.458" v="1578"/>
      <pc:docMkLst>
        <pc:docMk/>
      </pc:docMkLst>
      <pc:sldChg chg="addSp delSp modSp add ord">
        <pc:chgData name="Joze Markic" userId="ed1d311543e6ceb8" providerId="LiveId" clId="{1FABE7AC-EE29-441F-AD85-B080ADFEBF42}" dt="2019-05-21T09:57:17.458" v="1578"/>
        <pc:sldMkLst>
          <pc:docMk/>
          <pc:sldMk cId="1515368806" sldId="266"/>
        </pc:sldMkLst>
        <pc:picChg chg="del mod">
          <ac:chgData name="Joze Markic" userId="ed1d311543e6ceb8" providerId="LiveId" clId="{1FABE7AC-EE29-441F-AD85-B080ADFEBF42}" dt="2019-05-20T13:33:02.929" v="1305" actId="478"/>
          <ac:picMkLst>
            <pc:docMk/>
            <pc:sldMk cId="1515368806" sldId="266"/>
            <ac:picMk id="4" creationId="{8E03175D-0B25-4A86-97E0-3C33BAFC08D2}"/>
          </ac:picMkLst>
        </pc:picChg>
        <pc:picChg chg="add mod">
          <ac:chgData name="Joze Markic" userId="ed1d311543e6ceb8" providerId="LiveId" clId="{1FABE7AC-EE29-441F-AD85-B080ADFEBF42}" dt="2019-05-20T13:33:18.239" v="1309" actId="14100"/>
          <ac:picMkLst>
            <pc:docMk/>
            <pc:sldMk cId="1515368806" sldId="266"/>
            <ac:picMk id="5" creationId="{AEB27EF0-7487-4335-A5B7-FF26831F1FDC}"/>
          </ac:picMkLst>
        </pc:picChg>
      </pc:sldChg>
      <pc:sldChg chg="addSp modSp add ord modTransition">
        <pc:chgData name="Joze Markic" userId="ed1d311543e6ceb8" providerId="LiveId" clId="{1FABE7AC-EE29-441F-AD85-B080ADFEBF42}" dt="2019-05-19T23:43:23.734" v="134" actId="6549"/>
        <pc:sldMkLst>
          <pc:docMk/>
          <pc:sldMk cId="1946970027" sldId="2902"/>
        </pc:sldMkLst>
        <pc:spChg chg="add mod">
          <ac:chgData name="Joze Markic" userId="ed1d311543e6ceb8" providerId="LiveId" clId="{1FABE7AC-EE29-441F-AD85-B080ADFEBF42}" dt="2019-05-19T23:25:42.953" v="30" actId="113"/>
          <ac:spMkLst>
            <pc:docMk/>
            <pc:sldMk cId="1946970027" sldId="2902"/>
            <ac:spMk id="2" creationId="{111E4E81-6126-4ECA-ADA9-87EADD10737D}"/>
          </ac:spMkLst>
        </pc:spChg>
        <pc:spChg chg="add mod">
          <ac:chgData name="Joze Markic" userId="ed1d311543e6ceb8" providerId="LiveId" clId="{1FABE7AC-EE29-441F-AD85-B080ADFEBF42}" dt="2019-05-19T23:43:23.734" v="134" actId="6549"/>
          <ac:spMkLst>
            <pc:docMk/>
            <pc:sldMk cId="1946970027" sldId="2902"/>
            <ac:spMk id="3" creationId="{29965237-AB0E-4081-BDC8-084DD7996C14}"/>
          </ac:spMkLst>
        </pc:spChg>
      </pc:sldChg>
      <pc:sldChg chg="modSp add">
        <pc:chgData name="Joze Markic" userId="ed1d311543e6ceb8" providerId="LiveId" clId="{1FABE7AC-EE29-441F-AD85-B080ADFEBF42}" dt="2019-05-19T23:33:06.338" v="83" actId="20577"/>
        <pc:sldMkLst>
          <pc:docMk/>
          <pc:sldMk cId="2221961850" sldId="2904"/>
        </pc:sldMkLst>
        <pc:spChg chg="mod">
          <ac:chgData name="Joze Markic" userId="ed1d311543e6ceb8" providerId="LiveId" clId="{1FABE7AC-EE29-441F-AD85-B080ADFEBF42}" dt="2019-05-19T23:33:06.338" v="83" actId="20577"/>
          <ac:spMkLst>
            <pc:docMk/>
            <pc:sldMk cId="2221961850" sldId="2904"/>
            <ac:spMk id="17" creationId="{BBDB15F5-F277-C64F-B225-5BDD42D1D464}"/>
          </ac:spMkLst>
        </pc:spChg>
      </pc:sldChg>
      <pc:sldChg chg="modSp add">
        <pc:chgData name="Joze Markic" userId="ed1d311543e6ceb8" providerId="LiveId" clId="{1FABE7AC-EE29-441F-AD85-B080ADFEBF42}" dt="2019-05-19T23:33:51.730" v="106" actId="20577"/>
        <pc:sldMkLst>
          <pc:docMk/>
          <pc:sldMk cId="184698996" sldId="2905"/>
        </pc:sldMkLst>
        <pc:spChg chg="mod">
          <ac:chgData name="Joze Markic" userId="ed1d311543e6ceb8" providerId="LiveId" clId="{1FABE7AC-EE29-441F-AD85-B080ADFEBF42}" dt="2019-05-19T23:33:51.730" v="106" actId="20577"/>
          <ac:spMkLst>
            <pc:docMk/>
            <pc:sldMk cId="184698996" sldId="2905"/>
            <ac:spMk id="17" creationId="{BBDB15F5-F277-C64F-B225-5BDD42D1D464}"/>
          </ac:spMkLst>
        </pc:spChg>
      </pc:sldChg>
      <pc:sldChg chg="delSp modSp add">
        <pc:chgData name="Joze Markic" userId="ed1d311543e6ceb8" providerId="LiveId" clId="{1FABE7AC-EE29-441F-AD85-B080ADFEBF42}" dt="2019-05-20T20:24:52.036" v="1477" actId="478"/>
        <pc:sldMkLst>
          <pc:docMk/>
          <pc:sldMk cId="139282850" sldId="2906"/>
        </pc:sldMkLst>
        <pc:spChg chg="mod">
          <ac:chgData name="Joze Markic" userId="ed1d311543e6ceb8" providerId="LiveId" clId="{1FABE7AC-EE29-441F-AD85-B080ADFEBF42}" dt="2019-05-19T23:44:02.800" v="152" actId="207"/>
          <ac:spMkLst>
            <pc:docMk/>
            <pc:sldMk cId="139282850" sldId="2906"/>
            <ac:spMk id="2" creationId="{B69B651A-3FAD-4946-9AA8-3B00202A9069}"/>
          </ac:spMkLst>
        </pc:spChg>
        <pc:spChg chg="mod">
          <ac:chgData name="Joze Markic" userId="ed1d311543e6ceb8" providerId="LiveId" clId="{1FABE7AC-EE29-441F-AD85-B080ADFEBF42}" dt="2019-05-20T12:48:42.668" v="1258" actId="5793"/>
          <ac:spMkLst>
            <pc:docMk/>
            <pc:sldMk cId="139282850" sldId="2906"/>
            <ac:spMk id="3" creationId="{27E5DB1F-9F4F-42A4-8399-28ACFC1EEB29}"/>
          </ac:spMkLst>
        </pc:spChg>
        <pc:spChg chg="del">
          <ac:chgData name="Joze Markic" userId="ed1d311543e6ceb8" providerId="LiveId" clId="{1FABE7AC-EE29-441F-AD85-B080ADFEBF42}" dt="2019-05-20T20:24:52.036" v="1477" actId="478"/>
          <ac:spMkLst>
            <pc:docMk/>
            <pc:sldMk cId="139282850" sldId="2906"/>
            <ac:spMk id="4" creationId="{71C5D726-5998-45D0-BAC1-0C73C9D1B367}"/>
          </ac:spMkLst>
        </pc:spChg>
      </pc:sldChg>
      <pc:sldChg chg="add">
        <pc:chgData name="Joze Markic" userId="ed1d311543e6ceb8" providerId="LiveId" clId="{1FABE7AC-EE29-441F-AD85-B080ADFEBF42}" dt="2019-05-20T09:49:40.241" v="1100"/>
        <pc:sldMkLst>
          <pc:docMk/>
          <pc:sldMk cId="1031258665" sldId="2917"/>
        </pc:sldMkLst>
      </pc:sldChg>
      <pc:sldChg chg="addSp modSp add">
        <pc:chgData name="Joze Markic" userId="ed1d311543e6ceb8" providerId="LiveId" clId="{1FABE7AC-EE29-441F-AD85-B080ADFEBF42}" dt="2019-05-21T09:23:55.100" v="1577" actId="20577"/>
        <pc:sldMkLst>
          <pc:docMk/>
          <pc:sldMk cId="1594404480" sldId="2926"/>
        </pc:sldMkLst>
        <pc:spChg chg="mod">
          <ac:chgData name="Joze Markic" userId="ed1d311543e6ceb8" providerId="LiveId" clId="{1FABE7AC-EE29-441F-AD85-B080ADFEBF42}" dt="2019-05-21T09:20:25.912" v="1552" actId="20577"/>
          <ac:spMkLst>
            <pc:docMk/>
            <pc:sldMk cId="1594404480" sldId="2926"/>
            <ac:spMk id="2" creationId="{5C1E9C6F-7816-4363-9852-A56CA56CF737}"/>
          </ac:spMkLst>
        </pc:spChg>
        <pc:spChg chg="mod">
          <ac:chgData name="Joze Markic" userId="ed1d311543e6ceb8" providerId="LiveId" clId="{1FABE7AC-EE29-441F-AD85-B080ADFEBF42}" dt="2019-05-21T09:23:55.100" v="1577" actId="20577"/>
          <ac:spMkLst>
            <pc:docMk/>
            <pc:sldMk cId="1594404480" sldId="2926"/>
            <ac:spMk id="3" creationId="{57C65462-5DBE-4F39-99BE-E7A4955B8437}"/>
          </ac:spMkLst>
        </pc:spChg>
        <pc:picChg chg="add mod">
          <ac:chgData name="Joze Markic" userId="ed1d311543e6ceb8" providerId="LiveId" clId="{1FABE7AC-EE29-441F-AD85-B080ADFEBF42}" dt="2019-05-21T09:16:41.547" v="1508" actId="1076"/>
          <ac:picMkLst>
            <pc:docMk/>
            <pc:sldMk cId="1594404480" sldId="2926"/>
            <ac:picMk id="5" creationId="{39B1BD54-1852-46CA-BAEA-28316C15B3BE}"/>
          </ac:picMkLst>
        </pc:picChg>
      </pc:sldChg>
      <pc:sldMasterChg chg="addSp modSp delSldLayout modSldLayout">
        <pc:chgData name="Joze Markic" userId="ed1d311543e6ceb8" providerId="LiveId" clId="{1FABE7AC-EE29-441F-AD85-B080ADFEBF42}" dt="2019-05-20T20:22:46.591" v="1476" actId="6549"/>
        <pc:sldMasterMkLst>
          <pc:docMk/>
          <pc:sldMasterMk cId="2156362193" sldId="2147484131"/>
        </pc:sldMasterMkLst>
        <pc:spChg chg="mod">
          <ac:chgData name="Joze Markic" userId="ed1d311543e6ceb8" providerId="LiveId" clId="{1FABE7AC-EE29-441F-AD85-B080ADFEBF42}" dt="2019-05-19T23:45:32.056" v="161" actId="207"/>
          <ac:spMkLst>
            <pc:docMk/>
            <pc:sldMasterMk cId="2156362193" sldId="2147484131"/>
            <ac:spMk id="2" creationId="{3D19AEE3-D85B-4242-AA7E-62EB42411246}"/>
          </ac:spMkLst>
        </pc:spChg>
        <pc:spChg chg="mod">
          <ac:chgData name="Joze Markic" userId="ed1d311543e6ceb8" providerId="LiveId" clId="{1FABE7AC-EE29-441F-AD85-B080ADFEBF42}" dt="2019-05-20T20:19:30.242" v="1466" actId="6549"/>
          <ac:spMkLst>
            <pc:docMk/>
            <pc:sldMasterMk cId="2156362193" sldId="2147484131"/>
            <ac:spMk id="6" creationId="{72D3007D-EB0E-4DAC-85A0-2F63F29676E7}"/>
          </ac:spMkLst>
        </pc:spChg>
        <pc:spChg chg="add">
          <ac:chgData name="Joze Markic" userId="ed1d311543e6ceb8" providerId="LiveId" clId="{1FABE7AC-EE29-441F-AD85-B080ADFEBF42}" dt="2019-05-19T23:23:48.645" v="6"/>
          <ac:spMkLst>
            <pc:docMk/>
            <pc:sldMasterMk cId="2156362193" sldId="2147484131"/>
            <ac:spMk id="7" creationId="{CD27D989-74FE-4B6E-8C37-539715696C5C}"/>
          </ac:spMkLst>
        </pc:spChg>
        <pc:spChg chg="add">
          <ac:chgData name="Joze Markic" userId="ed1d311543e6ceb8" providerId="LiveId" clId="{1FABE7AC-EE29-441F-AD85-B080ADFEBF42}" dt="2019-05-19T23:23:48.645" v="6"/>
          <ac:spMkLst>
            <pc:docMk/>
            <pc:sldMasterMk cId="2156362193" sldId="2147484131"/>
            <ac:spMk id="8" creationId="{AA7CF7B3-08A8-4306-96DB-0FF0C0DF8B81}"/>
          </ac:spMkLst>
        </pc:spChg>
        <pc:picChg chg="add">
          <ac:chgData name="Joze Markic" userId="ed1d311543e6ceb8" providerId="LiveId" clId="{1FABE7AC-EE29-441F-AD85-B080ADFEBF42}" dt="2019-05-19T23:23:48.645" v="6"/>
          <ac:picMkLst>
            <pc:docMk/>
            <pc:sldMasterMk cId="2156362193" sldId="2147484131"/>
            <ac:picMk id="9" creationId="{25AF9174-DE19-4591-8E3D-62A069A990AE}"/>
          </ac:picMkLst>
        </pc:picChg>
        <pc:sldLayoutChg chg="modSp">
          <pc:chgData name="Joze Markic" userId="ed1d311543e6ceb8" providerId="LiveId" clId="{1FABE7AC-EE29-441F-AD85-B080ADFEBF42}" dt="2019-05-20T20:19:50.588" v="1468" actId="6549"/>
          <pc:sldLayoutMkLst>
            <pc:docMk/>
            <pc:sldMasterMk cId="2156362193" sldId="2147484131"/>
            <pc:sldLayoutMk cId="999783722" sldId="2147484132"/>
          </pc:sldLayoutMkLst>
          <pc:spChg chg="mod">
            <ac:chgData name="Joze Markic" userId="ed1d311543e6ceb8" providerId="LiveId" clId="{1FABE7AC-EE29-441F-AD85-B080ADFEBF42}" dt="2019-05-19T23:45:21.453" v="159" actId="207"/>
            <ac:spMkLst>
              <pc:docMk/>
              <pc:sldMasterMk cId="2156362193" sldId="2147484131"/>
              <pc:sldLayoutMk cId="999783722" sldId="2147484132"/>
              <ac:spMk id="2" creationId="{79844E42-9D2D-464C-AD84-3BCB6385B595}"/>
            </ac:spMkLst>
          </pc:spChg>
          <pc:spChg chg="mod">
            <ac:chgData name="Joze Markic" userId="ed1d311543e6ceb8" providerId="LiveId" clId="{1FABE7AC-EE29-441F-AD85-B080ADFEBF42}" dt="2019-05-20T20:19:50.588" v="1468" actId="6549"/>
            <ac:spMkLst>
              <pc:docMk/>
              <pc:sldMasterMk cId="2156362193" sldId="2147484131"/>
              <pc:sldLayoutMk cId="999783722" sldId="2147484132"/>
              <ac:spMk id="6" creationId="{61A83BEF-410A-4CFD-944E-31B464021221}"/>
            </ac:spMkLst>
          </pc:spChg>
        </pc:sldLayoutChg>
        <pc:sldLayoutChg chg="modSp">
          <pc:chgData name="Joze Markic" userId="ed1d311543e6ceb8" providerId="LiveId" clId="{1FABE7AC-EE29-441F-AD85-B080ADFEBF42}" dt="2019-05-20T20:19:47.145" v="1467" actId="6549"/>
          <pc:sldLayoutMkLst>
            <pc:docMk/>
            <pc:sldMasterMk cId="2156362193" sldId="2147484131"/>
            <pc:sldLayoutMk cId="4095617035" sldId="2147484133"/>
          </pc:sldLayoutMkLst>
          <pc:spChg chg="mod">
            <ac:chgData name="Joze Markic" userId="ed1d311543e6ceb8" providerId="LiveId" clId="{1FABE7AC-EE29-441F-AD85-B080ADFEBF42}" dt="2019-05-19T23:45:16.990" v="158" actId="207"/>
            <ac:spMkLst>
              <pc:docMk/>
              <pc:sldMasterMk cId="2156362193" sldId="2147484131"/>
              <pc:sldLayoutMk cId="4095617035" sldId="2147484133"/>
              <ac:spMk id="2" creationId="{1A37CA15-E36F-4019-8EB3-5EBE34B51BB4}"/>
            </ac:spMkLst>
          </pc:spChg>
          <pc:spChg chg="mod">
            <ac:chgData name="Joze Markic" userId="ed1d311543e6ceb8" providerId="LiveId" clId="{1FABE7AC-EE29-441F-AD85-B080ADFEBF42}" dt="2019-05-20T20:19:47.145" v="1467" actId="6549"/>
            <ac:spMkLst>
              <pc:docMk/>
              <pc:sldMasterMk cId="2156362193" sldId="2147484131"/>
              <pc:sldLayoutMk cId="4095617035" sldId="2147484133"/>
              <ac:spMk id="6" creationId="{94117891-616D-42B4-A37D-BAA613E55065}"/>
            </ac:spMkLst>
          </pc:spChg>
        </pc:sldLayoutChg>
        <pc:sldLayoutChg chg="modSp">
          <pc:chgData name="Joze Markic" userId="ed1d311543e6ceb8" providerId="LiveId" clId="{1FABE7AC-EE29-441F-AD85-B080ADFEBF42}" dt="2019-05-20T20:21:50.875" v="1469" actId="6549"/>
          <pc:sldLayoutMkLst>
            <pc:docMk/>
            <pc:sldMasterMk cId="2156362193" sldId="2147484131"/>
            <pc:sldLayoutMk cId="4130086009" sldId="2147484134"/>
          </pc:sldLayoutMkLst>
          <pc:spChg chg="mod">
            <ac:chgData name="Joze Markic" userId="ed1d311543e6ceb8" providerId="LiveId" clId="{1FABE7AC-EE29-441F-AD85-B080ADFEBF42}" dt="2019-05-19T23:45:25.842" v="160" actId="207"/>
            <ac:spMkLst>
              <pc:docMk/>
              <pc:sldMasterMk cId="2156362193" sldId="2147484131"/>
              <pc:sldLayoutMk cId="4130086009" sldId="2147484134"/>
              <ac:spMk id="2" creationId="{E60039A0-6D86-4CA2-9FB5-26066D48DA36}"/>
            </ac:spMkLst>
          </pc:spChg>
          <pc:spChg chg="mod">
            <ac:chgData name="Joze Markic" userId="ed1d311543e6ceb8" providerId="LiveId" clId="{1FABE7AC-EE29-441F-AD85-B080ADFEBF42}" dt="2019-05-20T20:21:50.875" v="1469" actId="6549"/>
            <ac:spMkLst>
              <pc:docMk/>
              <pc:sldMasterMk cId="2156362193" sldId="2147484131"/>
              <pc:sldLayoutMk cId="4130086009" sldId="2147484134"/>
              <ac:spMk id="6" creationId="{9FF37211-3031-4D8F-AE27-A2D30498E126}"/>
            </ac:spMkLst>
          </pc:spChg>
        </pc:sldLayoutChg>
        <pc:sldLayoutChg chg="modSp">
          <pc:chgData name="Joze Markic" userId="ed1d311543e6ceb8" providerId="LiveId" clId="{1FABE7AC-EE29-441F-AD85-B080ADFEBF42}" dt="2019-05-20T20:21:53.718" v="1470" actId="6549"/>
          <pc:sldLayoutMkLst>
            <pc:docMk/>
            <pc:sldMasterMk cId="2156362193" sldId="2147484131"/>
            <pc:sldLayoutMk cId="86957044" sldId="2147484135"/>
          </pc:sldLayoutMkLst>
          <pc:spChg chg="mod">
            <ac:chgData name="Joze Markic" userId="ed1d311543e6ceb8" providerId="LiveId" clId="{1FABE7AC-EE29-441F-AD85-B080ADFEBF42}" dt="2019-05-20T20:21:53.718" v="1470" actId="6549"/>
            <ac:spMkLst>
              <pc:docMk/>
              <pc:sldMasterMk cId="2156362193" sldId="2147484131"/>
              <pc:sldLayoutMk cId="86957044" sldId="2147484135"/>
              <ac:spMk id="7" creationId="{D1EF9974-1930-42EF-A60E-6735AE327F39}"/>
            </ac:spMkLst>
          </pc:spChg>
        </pc:sldLayoutChg>
        <pc:sldLayoutChg chg="modSp">
          <pc:chgData name="Joze Markic" userId="ed1d311543e6ceb8" providerId="LiveId" clId="{1FABE7AC-EE29-441F-AD85-B080ADFEBF42}" dt="2019-05-20T20:21:56.175" v="1471" actId="6549"/>
          <pc:sldLayoutMkLst>
            <pc:docMk/>
            <pc:sldMasterMk cId="2156362193" sldId="2147484131"/>
            <pc:sldLayoutMk cId="4032518804" sldId="2147484136"/>
          </pc:sldLayoutMkLst>
          <pc:spChg chg="mod">
            <ac:chgData name="Joze Markic" userId="ed1d311543e6ceb8" providerId="LiveId" clId="{1FABE7AC-EE29-441F-AD85-B080ADFEBF42}" dt="2019-05-20T20:21:56.175" v="1471" actId="6549"/>
            <ac:spMkLst>
              <pc:docMk/>
              <pc:sldMasterMk cId="2156362193" sldId="2147484131"/>
              <pc:sldLayoutMk cId="4032518804" sldId="2147484136"/>
              <ac:spMk id="9" creationId="{A31F75F0-3EE3-4DB5-AB68-8B4F33D8B627}"/>
            </ac:spMkLst>
          </pc:spChg>
        </pc:sldLayoutChg>
        <pc:sldLayoutChg chg="modSp">
          <pc:chgData name="Joze Markic" userId="ed1d311543e6ceb8" providerId="LiveId" clId="{1FABE7AC-EE29-441F-AD85-B080ADFEBF42}" dt="2019-05-20T20:22:35.164" v="1472" actId="6549"/>
          <pc:sldLayoutMkLst>
            <pc:docMk/>
            <pc:sldMasterMk cId="2156362193" sldId="2147484131"/>
            <pc:sldLayoutMk cId="3045508587" sldId="2147484138"/>
          </pc:sldLayoutMkLst>
          <pc:spChg chg="mod">
            <ac:chgData name="Joze Markic" userId="ed1d311543e6ceb8" providerId="LiveId" clId="{1FABE7AC-EE29-441F-AD85-B080ADFEBF42}" dt="2019-05-20T20:22:35.164" v="1472" actId="6549"/>
            <ac:spMkLst>
              <pc:docMk/>
              <pc:sldMasterMk cId="2156362193" sldId="2147484131"/>
              <pc:sldLayoutMk cId="3045508587" sldId="2147484138"/>
              <ac:spMk id="4" creationId="{87FA1C7D-024A-4590-AC12-F716AD21671E}"/>
            </ac:spMkLst>
          </pc:spChg>
        </pc:sldLayoutChg>
        <pc:sldLayoutChg chg="modSp">
          <pc:chgData name="Joze Markic" userId="ed1d311543e6ceb8" providerId="LiveId" clId="{1FABE7AC-EE29-441F-AD85-B080ADFEBF42}" dt="2019-05-20T20:22:38.786" v="1473" actId="6549"/>
          <pc:sldLayoutMkLst>
            <pc:docMk/>
            <pc:sldMasterMk cId="2156362193" sldId="2147484131"/>
            <pc:sldLayoutMk cId="1283480623" sldId="2147484139"/>
          </pc:sldLayoutMkLst>
          <pc:spChg chg="mod">
            <ac:chgData name="Joze Markic" userId="ed1d311543e6ceb8" providerId="LiveId" clId="{1FABE7AC-EE29-441F-AD85-B080ADFEBF42}" dt="2019-05-20T20:22:38.786" v="1473" actId="6549"/>
            <ac:spMkLst>
              <pc:docMk/>
              <pc:sldMasterMk cId="2156362193" sldId="2147484131"/>
              <pc:sldLayoutMk cId="1283480623" sldId="2147484139"/>
              <ac:spMk id="7" creationId="{04C7D7D9-44A4-4CB8-8AC6-F3423A600F83}"/>
            </ac:spMkLst>
          </pc:spChg>
        </pc:sldLayoutChg>
        <pc:sldLayoutChg chg="modSp">
          <pc:chgData name="Joze Markic" userId="ed1d311543e6ceb8" providerId="LiveId" clId="{1FABE7AC-EE29-441F-AD85-B080ADFEBF42}" dt="2019-05-20T20:22:41.287" v="1474" actId="6549"/>
          <pc:sldLayoutMkLst>
            <pc:docMk/>
            <pc:sldMasterMk cId="2156362193" sldId="2147484131"/>
            <pc:sldLayoutMk cId="1079983662" sldId="2147484140"/>
          </pc:sldLayoutMkLst>
          <pc:spChg chg="mod">
            <ac:chgData name="Joze Markic" userId="ed1d311543e6ceb8" providerId="LiveId" clId="{1FABE7AC-EE29-441F-AD85-B080ADFEBF42}" dt="2019-05-20T20:22:41.287" v="1474" actId="6549"/>
            <ac:spMkLst>
              <pc:docMk/>
              <pc:sldMasterMk cId="2156362193" sldId="2147484131"/>
              <pc:sldLayoutMk cId="1079983662" sldId="2147484140"/>
              <ac:spMk id="7" creationId="{3720207A-3ED3-4D26-B67B-7BFD401C351D}"/>
            </ac:spMkLst>
          </pc:spChg>
        </pc:sldLayoutChg>
        <pc:sldLayoutChg chg="modSp">
          <pc:chgData name="Joze Markic" userId="ed1d311543e6ceb8" providerId="LiveId" clId="{1FABE7AC-EE29-441F-AD85-B080ADFEBF42}" dt="2019-05-20T20:22:44.052" v="1475" actId="6549"/>
          <pc:sldLayoutMkLst>
            <pc:docMk/>
            <pc:sldMasterMk cId="2156362193" sldId="2147484131"/>
            <pc:sldLayoutMk cId="264134090" sldId="2147484141"/>
          </pc:sldLayoutMkLst>
          <pc:spChg chg="mod">
            <ac:chgData name="Joze Markic" userId="ed1d311543e6ceb8" providerId="LiveId" clId="{1FABE7AC-EE29-441F-AD85-B080ADFEBF42}" dt="2019-05-20T20:22:44.052" v="1475" actId="6549"/>
            <ac:spMkLst>
              <pc:docMk/>
              <pc:sldMasterMk cId="2156362193" sldId="2147484131"/>
              <pc:sldLayoutMk cId="264134090" sldId="2147484141"/>
              <ac:spMk id="6" creationId="{CA2A11BE-6FF3-411C-841E-9F4EC6AFFDF4}"/>
            </ac:spMkLst>
          </pc:spChg>
        </pc:sldLayoutChg>
        <pc:sldLayoutChg chg="modSp">
          <pc:chgData name="Joze Markic" userId="ed1d311543e6ceb8" providerId="LiveId" clId="{1FABE7AC-EE29-441F-AD85-B080ADFEBF42}" dt="2019-05-20T20:22:46.591" v="1476" actId="6549"/>
          <pc:sldLayoutMkLst>
            <pc:docMk/>
            <pc:sldMasterMk cId="2156362193" sldId="2147484131"/>
            <pc:sldLayoutMk cId="3860941114" sldId="2147484142"/>
          </pc:sldLayoutMkLst>
          <pc:spChg chg="mod">
            <ac:chgData name="Joze Markic" userId="ed1d311543e6ceb8" providerId="LiveId" clId="{1FABE7AC-EE29-441F-AD85-B080ADFEBF42}" dt="2019-05-20T20:22:46.591" v="1476" actId="6549"/>
            <ac:spMkLst>
              <pc:docMk/>
              <pc:sldMasterMk cId="2156362193" sldId="2147484131"/>
              <pc:sldLayoutMk cId="3860941114" sldId="2147484142"/>
              <ac:spMk id="6" creationId="{D9111F52-A36B-4D59-9016-7B4EAE94728C}"/>
            </ac:spMkLst>
          </pc:spChg>
        </pc:sldLayoutChg>
      </pc:sldMasterChg>
    </pc:docChg>
  </pc:docChgLst>
  <pc:docChgLst>
    <pc:chgData name="Joze Markic" userId="ed1d311543e6ceb8" providerId="LiveId" clId="{7620F7C5-EC3A-44F2-AC1D-70A01623E58C}"/>
    <pc:docChg chg="undo redo custSel addSld delSld modSld sldOrd">
      <pc:chgData name="Joze Markic" userId="ed1d311543e6ceb8" providerId="LiveId" clId="{7620F7C5-EC3A-44F2-AC1D-70A01623E58C}" dt="2019-05-22T13:49:57.742" v="1678" actId="20578"/>
      <pc:docMkLst>
        <pc:docMk/>
      </pc:docMkLst>
      <pc:sldChg chg="del">
        <pc:chgData name="Joze Markic" userId="ed1d311543e6ceb8" providerId="LiveId" clId="{7620F7C5-EC3A-44F2-AC1D-70A01623E58C}" dt="2019-05-21T14:54:29.115" v="19" actId="2696"/>
        <pc:sldMkLst>
          <pc:docMk/>
          <pc:sldMk cId="1996711939" sldId="262"/>
        </pc:sldMkLst>
      </pc:sldChg>
      <pc:sldChg chg="del">
        <pc:chgData name="Joze Markic" userId="ed1d311543e6ceb8" providerId="LiveId" clId="{7620F7C5-EC3A-44F2-AC1D-70A01623E58C}" dt="2019-05-21T14:54:30.128" v="20" actId="2696"/>
        <pc:sldMkLst>
          <pc:docMk/>
          <pc:sldMk cId="2956249076" sldId="263"/>
        </pc:sldMkLst>
      </pc:sldChg>
      <pc:sldChg chg="del">
        <pc:chgData name="Joze Markic" userId="ed1d311543e6ceb8" providerId="LiveId" clId="{7620F7C5-EC3A-44F2-AC1D-70A01623E58C}" dt="2019-05-21T14:54:36.896" v="26" actId="2696"/>
        <pc:sldMkLst>
          <pc:docMk/>
          <pc:sldMk cId="527261713" sldId="265"/>
        </pc:sldMkLst>
      </pc:sldChg>
      <pc:sldChg chg="del">
        <pc:chgData name="Joze Markic" userId="ed1d311543e6ceb8" providerId="LiveId" clId="{7620F7C5-EC3A-44F2-AC1D-70A01623E58C}" dt="2019-05-21T14:54:38.201" v="28" actId="2696"/>
        <pc:sldMkLst>
          <pc:docMk/>
          <pc:sldMk cId="1515368806" sldId="266"/>
        </pc:sldMkLst>
      </pc:sldChg>
      <pc:sldChg chg="del">
        <pc:chgData name="Joze Markic" userId="ed1d311543e6ceb8" providerId="LiveId" clId="{7620F7C5-EC3A-44F2-AC1D-70A01623E58C}" dt="2019-05-21T14:54:39.638" v="30" actId="2696"/>
        <pc:sldMkLst>
          <pc:docMk/>
          <pc:sldMk cId="4146513623" sldId="270"/>
        </pc:sldMkLst>
      </pc:sldChg>
      <pc:sldChg chg="del">
        <pc:chgData name="Joze Markic" userId="ed1d311543e6ceb8" providerId="LiveId" clId="{7620F7C5-EC3A-44F2-AC1D-70A01623E58C}" dt="2019-05-21T14:54:40.248" v="31" actId="2696"/>
        <pc:sldMkLst>
          <pc:docMk/>
          <pc:sldMk cId="3447784738" sldId="271"/>
        </pc:sldMkLst>
      </pc:sldChg>
      <pc:sldChg chg="del">
        <pc:chgData name="Joze Markic" userId="ed1d311543e6ceb8" providerId="LiveId" clId="{7620F7C5-EC3A-44F2-AC1D-70A01623E58C}" dt="2019-05-21T14:54:32.447" v="22" actId="2696"/>
        <pc:sldMkLst>
          <pc:docMk/>
          <pc:sldMk cId="1497219024" sldId="274"/>
        </pc:sldMkLst>
      </pc:sldChg>
      <pc:sldChg chg="del">
        <pc:chgData name="Joze Markic" userId="ed1d311543e6ceb8" providerId="LiveId" clId="{7620F7C5-EC3A-44F2-AC1D-70A01623E58C}" dt="2019-05-21T14:54:33.897" v="23" actId="2696"/>
        <pc:sldMkLst>
          <pc:docMk/>
          <pc:sldMk cId="3760716581" sldId="275"/>
        </pc:sldMkLst>
      </pc:sldChg>
      <pc:sldChg chg="del">
        <pc:chgData name="Joze Markic" userId="ed1d311543e6ceb8" providerId="LiveId" clId="{7620F7C5-EC3A-44F2-AC1D-70A01623E58C}" dt="2019-05-21T14:54:34.713" v="24" actId="2696"/>
        <pc:sldMkLst>
          <pc:docMk/>
          <pc:sldMk cId="2873037104" sldId="276"/>
        </pc:sldMkLst>
      </pc:sldChg>
      <pc:sldChg chg="del">
        <pc:chgData name="Joze Markic" userId="ed1d311543e6ceb8" providerId="LiveId" clId="{7620F7C5-EC3A-44F2-AC1D-70A01623E58C}" dt="2019-05-21T14:54:20.014" v="11" actId="2696"/>
        <pc:sldMkLst>
          <pc:docMk/>
          <pc:sldMk cId="1901780686" sldId="1438"/>
        </pc:sldMkLst>
      </pc:sldChg>
      <pc:sldChg chg="del">
        <pc:chgData name="Joze Markic" userId="ed1d311543e6ceb8" providerId="LiveId" clId="{7620F7C5-EC3A-44F2-AC1D-70A01623E58C}" dt="2019-05-21T14:54:43.021" v="35" actId="2696"/>
        <pc:sldMkLst>
          <pc:docMk/>
          <pc:sldMk cId="0" sldId="2706"/>
        </pc:sldMkLst>
      </pc:sldChg>
      <pc:sldChg chg="add del">
        <pc:chgData name="Joze Markic" userId="ed1d311543e6ceb8" providerId="LiveId" clId="{7620F7C5-EC3A-44F2-AC1D-70A01623E58C}" dt="2019-05-21T15:02:15.569" v="96"/>
        <pc:sldMkLst>
          <pc:docMk/>
          <pc:sldMk cId="0" sldId="2900"/>
        </pc:sldMkLst>
      </pc:sldChg>
      <pc:sldChg chg="modSp">
        <pc:chgData name="Joze Markic" userId="ed1d311543e6ceb8" providerId="LiveId" clId="{7620F7C5-EC3A-44F2-AC1D-70A01623E58C}" dt="2019-05-22T10:10:56.540" v="630" actId="20577"/>
        <pc:sldMkLst>
          <pc:docMk/>
          <pc:sldMk cId="1946970027" sldId="2902"/>
        </pc:sldMkLst>
        <pc:spChg chg="mod">
          <ac:chgData name="Joze Markic" userId="ed1d311543e6ceb8" providerId="LiveId" clId="{7620F7C5-EC3A-44F2-AC1D-70A01623E58C}" dt="2019-05-21T14:54:07.524" v="3" actId="20577"/>
          <ac:spMkLst>
            <pc:docMk/>
            <pc:sldMk cId="1946970027" sldId="2902"/>
            <ac:spMk id="2" creationId="{111E4E81-6126-4ECA-ADA9-87EADD10737D}"/>
          </ac:spMkLst>
        </pc:spChg>
        <pc:spChg chg="mod">
          <ac:chgData name="Joze Markic" userId="ed1d311543e6ceb8" providerId="LiveId" clId="{7620F7C5-EC3A-44F2-AC1D-70A01623E58C}" dt="2019-05-22T10:10:56.540" v="630" actId="20577"/>
          <ac:spMkLst>
            <pc:docMk/>
            <pc:sldMk cId="1946970027" sldId="2902"/>
            <ac:spMk id="3" creationId="{29965237-AB0E-4081-BDC8-084DD7996C14}"/>
          </ac:spMkLst>
        </pc:spChg>
      </pc:sldChg>
      <pc:sldChg chg="add del">
        <pc:chgData name="Joze Markic" userId="ed1d311543e6ceb8" providerId="LiveId" clId="{7620F7C5-EC3A-44F2-AC1D-70A01623E58C}" dt="2019-05-21T14:54:48.289" v="40" actId="2696"/>
        <pc:sldMkLst>
          <pc:docMk/>
          <pc:sldMk cId="2221961850" sldId="2904"/>
        </pc:sldMkLst>
      </pc:sldChg>
      <pc:sldChg chg="modSp">
        <pc:chgData name="Joze Markic" userId="ed1d311543e6ceb8" providerId="LiveId" clId="{7620F7C5-EC3A-44F2-AC1D-70A01623E58C}" dt="2019-05-21T16:57:59.425" v="566"/>
        <pc:sldMkLst>
          <pc:docMk/>
          <pc:sldMk cId="139282850" sldId="2906"/>
        </pc:sldMkLst>
        <pc:spChg chg="mod">
          <ac:chgData name="Joze Markic" userId="ed1d311543e6ceb8" providerId="LiveId" clId="{7620F7C5-EC3A-44F2-AC1D-70A01623E58C}" dt="2019-05-21T16:57:59.425" v="566"/>
          <ac:spMkLst>
            <pc:docMk/>
            <pc:sldMk cId="139282850" sldId="2906"/>
            <ac:spMk id="3" creationId="{27E5DB1F-9F4F-42A4-8399-28ACFC1EEB29}"/>
          </ac:spMkLst>
        </pc:spChg>
      </pc:sldChg>
      <pc:sldChg chg="del">
        <pc:chgData name="Joze Markic" userId="ed1d311543e6ceb8" providerId="LiveId" clId="{7620F7C5-EC3A-44F2-AC1D-70A01623E58C}" dt="2019-05-21T14:54:19.012" v="10" actId="2696"/>
        <pc:sldMkLst>
          <pc:docMk/>
          <pc:sldMk cId="3205881869" sldId="2907"/>
        </pc:sldMkLst>
      </pc:sldChg>
      <pc:sldChg chg="del">
        <pc:chgData name="Joze Markic" userId="ed1d311543e6ceb8" providerId="LiveId" clId="{7620F7C5-EC3A-44F2-AC1D-70A01623E58C}" dt="2019-05-21T14:54:21.838" v="13" actId="2696"/>
        <pc:sldMkLst>
          <pc:docMk/>
          <pc:sldMk cId="678769407" sldId="2908"/>
        </pc:sldMkLst>
      </pc:sldChg>
      <pc:sldChg chg="del">
        <pc:chgData name="Joze Markic" userId="ed1d311543e6ceb8" providerId="LiveId" clId="{7620F7C5-EC3A-44F2-AC1D-70A01623E58C}" dt="2019-05-21T14:54:31.316" v="21" actId="2696"/>
        <pc:sldMkLst>
          <pc:docMk/>
          <pc:sldMk cId="3516414541" sldId="2909"/>
        </pc:sldMkLst>
      </pc:sldChg>
      <pc:sldChg chg="del">
        <pc:chgData name="Joze Markic" userId="ed1d311543e6ceb8" providerId="LiveId" clId="{7620F7C5-EC3A-44F2-AC1D-70A01623E58C}" dt="2019-05-21T14:54:21.039" v="12" actId="2696"/>
        <pc:sldMkLst>
          <pc:docMk/>
          <pc:sldMk cId="1119868484" sldId="2910"/>
        </pc:sldMkLst>
      </pc:sldChg>
      <pc:sldChg chg="del">
        <pc:chgData name="Joze Markic" userId="ed1d311543e6ceb8" providerId="LiveId" clId="{7620F7C5-EC3A-44F2-AC1D-70A01623E58C}" dt="2019-05-21T14:54:25.295" v="16" actId="2696"/>
        <pc:sldMkLst>
          <pc:docMk/>
          <pc:sldMk cId="3947338412" sldId="2911"/>
        </pc:sldMkLst>
      </pc:sldChg>
      <pc:sldChg chg="del">
        <pc:chgData name="Joze Markic" userId="ed1d311543e6ceb8" providerId="LiveId" clId="{7620F7C5-EC3A-44F2-AC1D-70A01623E58C}" dt="2019-05-21T14:54:22.647" v="14" actId="2696"/>
        <pc:sldMkLst>
          <pc:docMk/>
          <pc:sldMk cId="3456632669" sldId="2912"/>
        </pc:sldMkLst>
      </pc:sldChg>
      <pc:sldChg chg="del">
        <pc:chgData name="Joze Markic" userId="ed1d311543e6ceb8" providerId="LiveId" clId="{7620F7C5-EC3A-44F2-AC1D-70A01623E58C}" dt="2019-05-21T14:54:28.014" v="18" actId="2696"/>
        <pc:sldMkLst>
          <pc:docMk/>
          <pc:sldMk cId="3222542817" sldId="2913"/>
        </pc:sldMkLst>
      </pc:sldChg>
      <pc:sldChg chg="del">
        <pc:chgData name="Joze Markic" userId="ed1d311543e6ceb8" providerId="LiveId" clId="{7620F7C5-EC3A-44F2-AC1D-70A01623E58C}" dt="2019-05-21T14:54:37.615" v="27" actId="2696"/>
        <pc:sldMkLst>
          <pc:docMk/>
          <pc:sldMk cId="368156201" sldId="2914"/>
        </pc:sldMkLst>
      </pc:sldChg>
      <pc:sldChg chg="del">
        <pc:chgData name="Joze Markic" userId="ed1d311543e6ceb8" providerId="LiveId" clId="{7620F7C5-EC3A-44F2-AC1D-70A01623E58C}" dt="2019-05-21T14:54:41.809" v="33" actId="2696"/>
        <pc:sldMkLst>
          <pc:docMk/>
          <pc:sldMk cId="3200654327" sldId="2915"/>
        </pc:sldMkLst>
      </pc:sldChg>
      <pc:sldChg chg="del">
        <pc:chgData name="Joze Markic" userId="ed1d311543e6ceb8" providerId="LiveId" clId="{7620F7C5-EC3A-44F2-AC1D-70A01623E58C}" dt="2019-05-21T14:54:23.466" v="15" actId="2696"/>
        <pc:sldMkLst>
          <pc:docMk/>
          <pc:sldMk cId="2525329546" sldId="2916"/>
        </pc:sldMkLst>
      </pc:sldChg>
      <pc:sldChg chg="del">
        <pc:chgData name="Joze Markic" userId="ed1d311543e6ceb8" providerId="LiveId" clId="{7620F7C5-EC3A-44F2-AC1D-70A01623E58C}" dt="2019-05-21T14:54:26.997" v="17" actId="2696"/>
        <pc:sldMkLst>
          <pc:docMk/>
          <pc:sldMk cId="3643557106" sldId="2918"/>
        </pc:sldMkLst>
      </pc:sldChg>
      <pc:sldChg chg="del">
        <pc:chgData name="Joze Markic" userId="ed1d311543e6ceb8" providerId="LiveId" clId="{7620F7C5-EC3A-44F2-AC1D-70A01623E58C}" dt="2019-05-21T14:54:16.386" v="8" actId="2696"/>
        <pc:sldMkLst>
          <pc:docMk/>
          <pc:sldMk cId="2261037966" sldId="2919"/>
        </pc:sldMkLst>
      </pc:sldChg>
      <pc:sldChg chg="del">
        <pc:chgData name="Joze Markic" userId="ed1d311543e6ceb8" providerId="LiveId" clId="{7620F7C5-EC3A-44F2-AC1D-70A01623E58C}" dt="2019-05-21T14:54:42.380" v="34" actId="2696"/>
        <pc:sldMkLst>
          <pc:docMk/>
          <pc:sldMk cId="2587917698" sldId="2920"/>
        </pc:sldMkLst>
      </pc:sldChg>
      <pc:sldChg chg="del">
        <pc:chgData name="Joze Markic" userId="ed1d311543e6ceb8" providerId="LiveId" clId="{7620F7C5-EC3A-44F2-AC1D-70A01623E58C}" dt="2019-05-21T14:54:41.034" v="32" actId="2696"/>
        <pc:sldMkLst>
          <pc:docMk/>
          <pc:sldMk cId="322625752" sldId="2921"/>
        </pc:sldMkLst>
      </pc:sldChg>
      <pc:sldChg chg="del">
        <pc:chgData name="Joze Markic" userId="ed1d311543e6ceb8" providerId="LiveId" clId="{7620F7C5-EC3A-44F2-AC1D-70A01623E58C}" dt="2019-05-21T14:54:35.998" v="25" actId="2696"/>
        <pc:sldMkLst>
          <pc:docMk/>
          <pc:sldMk cId="366976805" sldId="2922"/>
        </pc:sldMkLst>
      </pc:sldChg>
      <pc:sldChg chg="del">
        <pc:chgData name="Joze Markic" userId="ed1d311543e6ceb8" providerId="LiveId" clId="{7620F7C5-EC3A-44F2-AC1D-70A01623E58C}" dt="2019-05-21T14:54:39.001" v="29" actId="2696"/>
        <pc:sldMkLst>
          <pc:docMk/>
          <pc:sldMk cId="4219348624" sldId="2923"/>
        </pc:sldMkLst>
      </pc:sldChg>
      <pc:sldChg chg="del">
        <pc:chgData name="Joze Markic" userId="ed1d311543e6ceb8" providerId="LiveId" clId="{7620F7C5-EC3A-44F2-AC1D-70A01623E58C}" dt="2019-05-21T14:54:17.347" v="9" actId="2696"/>
        <pc:sldMkLst>
          <pc:docMk/>
          <pc:sldMk cId="568252892" sldId="2924"/>
        </pc:sldMkLst>
      </pc:sldChg>
      <pc:sldChg chg="del">
        <pc:chgData name="Joze Markic" userId="ed1d311543e6ceb8" providerId="LiveId" clId="{7620F7C5-EC3A-44F2-AC1D-70A01623E58C}" dt="2019-05-21T14:54:43.859" v="36" actId="2696"/>
        <pc:sldMkLst>
          <pc:docMk/>
          <pc:sldMk cId="438007471" sldId="2925"/>
        </pc:sldMkLst>
      </pc:sldChg>
      <pc:sldChg chg="addSp delSp modSp add del">
        <pc:chgData name="Joze Markic" userId="ed1d311543e6ceb8" providerId="LiveId" clId="{7620F7C5-EC3A-44F2-AC1D-70A01623E58C}" dt="2019-05-21T15:01:49.734" v="95"/>
        <pc:sldMkLst>
          <pc:docMk/>
          <pc:sldMk cId="1594404480" sldId="2926"/>
        </pc:sldMkLst>
        <pc:spChg chg="mod">
          <ac:chgData name="Joze Markic" userId="ed1d311543e6ceb8" providerId="LiveId" clId="{7620F7C5-EC3A-44F2-AC1D-70A01623E58C}" dt="2019-05-21T15:00:31.532" v="93" actId="20577"/>
          <ac:spMkLst>
            <pc:docMk/>
            <pc:sldMk cId="1594404480" sldId="2926"/>
            <ac:spMk id="3" creationId="{57C65462-5DBE-4F39-99BE-E7A4955B8437}"/>
          </ac:spMkLst>
        </pc:spChg>
        <pc:picChg chg="del">
          <ac:chgData name="Joze Markic" userId="ed1d311543e6ceb8" providerId="LiveId" clId="{7620F7C5-EC3A-44F2-AC1D-70A01623E58C}" dt="2019-05-21T15:01:49.340" v="94" actId="478"/>
          <ac:picMkLst>
            <pc:docMk/>
            <pc:sldMk cId="1594404480" sldId="2926"/>
            <ac:picMk id="5" creationId="{39B1BD54-1852-46CA-BAEA-28316C15B3BE}"/>
          </ac:picMkLst>
        </pc:picChg>
        <pc:picChg chg="add">
          <ac:chgData name="Joze Markic" userId="ed1d311543e6ceb8" providerId="LiveId" clId="{7620F7C5-EC3A-44F2-AC1D-70A01623E58C}" dt="2019-05-21T15:01:49.734" v="95"/>
          <ac:picMkLst>
            <pc:docMk/>
            <pc:sldMk cId="1594404480" sldId="2926"/>
            <ac:picMk id="6" creationId="{3833C8B2-204C-4401-A443-0DAAAFA8947E}"/>
          </ac:picMkLst>
        </pc:picChg>
      </pc:sldChg>
      <pc:sldChg chg="modSp add">
        <pc:chgData name="Joze Markic" userId="ed1d311543e6ceb8" providerId="LiveId" clId="{7620F7C5-EC3A-44F2-AC1D-70A01623E58C}" dt="2019-05-21T16:05:07.261" v="405"/>
        <pc:sldMkLst>
          <pc:docMk/>
          <pc:sldMk cId="3656959264" sldId="2927"/>
        </pc:sldMkLst>
        <pc:spChg chg="mod">
          <ac:chgData name="Joze Markic" userId="ed1d311543e6ceb8" providerId="LiveId" clId="{7620F7C5-EC3A-44F2-AC1D-70A01623E58C}" dt="2019-05-21T15:23:49.022" v="135" actId="20577"/>
          <ac:spMkLst>
            <pc:docMk/>
            <pc:sldMk cId="3656959264" sldId="2927"/>
            <ac:spMk id="2" creationId="{C84F987A-A0B2-4775-8F12-7D840E7C03FA}"/>
          </ac:spMkLst>
        </pc:spChg>
        <pc:spChg chg="mod">
          <ac:chgData name="Joze Markic" userId="ed1d311543e6ceb8" providerId="LiveId" clId="{7620F7C5-EC3A-44F2-AC1D-70A01623E58C}" dt="2019-05-21T16:05:07.261" v="405"/>
          <ac:spMkLst>
            <pc:docMk/>
            <pc:sldMk cId="3656959264" sldId="2927"/>
            <ac:spMk id="3" creationId="{4BF710D2-F658-477A-89AB-7BB82B87916E}"/>
          </ac:spMkLst>
        </pc:spChg>
      </pc:sldChg>
      <pc:sldChg chg="modSp add modNotesTx">
        <pc:chgData name="Joze Markic" userId="ed1d311543e6ceb8" providerId="LiveId" clId="{7620F7C5-EC3A-44F2-AC1D-70A01623E58C}" dt="2019-05-22T10:41:05.047" v="826" actId="20577"/>
        <pc:sldMkLst>
          <pc:docMk/>
          <pc:sldMk cId="2766479511" sldId="2928"/>
        </pc:sldMkLst>
        <pc:spChg chg="mod">
          <ac:chgData name="Joze Markic" userId="ed1d311543e6ceb8" providerId="LiveId" clId="{7620F7C5-EC3A-44F2-AC1D-70A01623E58C}" dt="2019-05-21T15:56:33.608" v="340" actId="20577"/>
          <ac:spMkLst>
            <pc:docMk/>
            <pc:sldMk cId="2766479511" sldId="2928"/>
            <ac:spMk id="2" creationId="{754E6A41-8800-424C-AB6E-3A636A7EDAB2}"/>
          </ac:spMkLst>
        </pc:spChg>
        <pc:spChg chg="mod">
          <ac:chgData name="Joze Markic" userId="ed1d311543e6ceb8" providerId="LiveId" clId="{7620F7C5-EC3A-44F2-AC1D-70A01623E58C}" dt="2019-05-21T16:32:01.950" v="501"/>
          <ac:spMkLst>
            <pc:docMk/>
            <pc:sldMk cId="2766479511" sldId="2928"/>
            <ac:spMk id="3" creationId="{32B762D3-1581-400E-A015-511814739710}"/>
          </ac:spMkLst>
        </pc:spChg>
      </pc:sldChg>
      <pc:sldChg chg="modSp add">
        <pc:chgData name="Joze Markic" userId="ed1d311543e6ceb8" providerId="LiveId" clId="{7620F7C5-EC3A-44F2-AC1D-70A01623E58C}" dt="2019-05-21T15:54:08.291" v="328" actId="20577"/>
        <pc:sldMkLst>
          <pc:docMk/>
          <pc:sldMk cId="2559381468" sldId="2929"/>
        </pc:sldMkLst>
        <pc:spChg chg="mod">
          <ac:chgData name="Joze Markic" userId="ed1d311543e6ceb8" providerId="LiveId" clId="{7620F7C5-EC3A-44F2-AC1D-70A01623E58C}" dt="2019-05-21T15:45:20.553" v="232" actId="6549"/>
          <ac:spMkLst>
            <pc:docMk/>
            <pc:sldMk cId="2559381468" sldId="2929"/>
            <ac:spMk id="3" creationId="{4BF710D2-F658-477A-89AB-7BB82B87916E}"/>
          </ac:spMkLst>
        </pc:spChg>
        <pc:graphicFrameChg chg="mod modGraphic">
          <ac:chgData name="Joze Markic" userId="ed1d311543e6ceb8" providerId="LiveId" clId="{7620F7C5-EC3A-44F2-AC1D-70A01623E58C}" dt="2019-05-21T15:54:08.291" v="328" actId="20577"/>
          <ac:graphicFrameMkLst>
            <pc:docMk/>
            <pc:sldMk cId="2559381468" sldId="2929"/>
            <ac:graphicFrameMk id="5" creationId="{66F94678-4900-4D7D-9B4B-3419EE7D0394}"/>
          </ac:graphicFrameMkLst>
        </pc:graphicFrameChg>
      </pc:sldChg>
      <pc:sldChg chg="modSp add ord modNotesTx">
        <pc:chgData name="Joze Markic" userId="ed1d311543e6ceb8" providerId="LiveId" clId="{7620F7C5-EC3A-44F2-AC1D-70A01623E58C}" dt="2019-05-22T13:49:57.742" v="1678" actId="20578"/>
        <pc:sldMkLst>
          <pc:docMk/>
          <pc:sldMk cId="1325682543" sldId="2930"/>
        </pc:sldMkLst>
        <pc:spChg chg="mod">
          <ac:chgData name="Joze Markic" userId="ed1d311543e6ceb8" providerId="LiveId" clId="{7620F7C5-EC3A-44F2-AC1D-70A01623E58C}" dt="2019-05-21T16:02:18.582" v="373" actId="20577"/>
          <ac:spMkLst>
            <pc:docMk/>
            <pc:sldMk cId="1325682543" sldId="2930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3:49:57.742" v="1678" actId="20578"/>
          <ac:spMkLst>
            <pc:docMk/>
            <pc:sldMk cId="1325682543" sldId="2930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1T16:58:50.915" v="582" actId="20577"/>
        <pc:sldMkLst>
          <pc:docMk/>
          <pc:sldMk cId="2549539684" sldId="2931"/>
        </pc:sldMkLst>
        <pc:spChg chg="mod">
          <ac:chgData name="Joze Markic" userId="ed1d311543e6ceb8" providerId="LiveId" clId="{7620F7C5-EC3A-44F2-AC1D-70A01623E58C}" dt="2019-05-21T16:58:50.915" v="582" actId="20577"/>
          <ac:spMkLst>
            <pc:docMk/>
            <pc:sldMk cId="2549539684" sldId="2931"/>
            <ac:spMk id="2" creationId="{A986BD65-09CE-4A35-B30D-CFDB6384F678}"/>
          </ac:spMkLst>
        </pc:spChg>
        <pc:spChg chg="mod">
          <ac:chgData name="Joze Markic" userId="ed1d311543e6ceb8" providerId="LiveId" clId="{7620F7C5-EC3A-44F2-AC1D-70A01623E58C}" dt="2019-05-21T16:58:15.821" v="567" actId="207"/>
          <ac:spMkLst>
            <pc:docMk/>
            <pc:sldMk cId="2549539684" sldId="2931"/>
            <ac:spMk id="3" creationId="{F30B8B8D-9C9D-43FD-BE64-65D95A9AE492}"/>
          </ac:spMkLst>
        </pc:spChg>
      </pc:sldChg>
      <pc:sldChg chg="modSp add">
        <pc:chgData name="Joze Markic" userId="ed1d311543e6ceb8" providerId="LiveId" clId="{7620F7C5-EC3A-44F2-AC1D-70A01623E58C}" dt="2019-05-21T16:59:13.029" v="616" actId="20577"/>
        <pc:sldMkLst>
          <pc:docMk/>
          <pc:sldMk cId="64740054" sldId="2932"/>
        </pc:sldMkLst>
        <pc:spChg chg="mod">
          <ac:chgData name="Joze Markic" userId="ed1d311543e6ceb8" providerId="LiveId" clId="{7620F7C5-EC3A-44F2-AC1D-70A01623E58C}" dt="2019-05-21T16:58:56.292" v="591" actId="20577"/>
          <ac:spMkLst>
            <pc:docMk/>
            <pc:sldMk cId="64740054" sldId="2932"/>
            <ac:spMk id="2" creationId="{A986BD65-09CE-4A35-B30D-CFDB6384F678}"/>
          </ac:spMkLst>
        </pc:spChg>
        <pc:spChg chg="mod">
          <ac:chgData name="Joze Markic" userId="ed1d311543e6ceb8" providerId="LiveId" clId="{7620F7C5-EC3A-44F2-AC1D-70A01623E58C}" dt="2019-05-21T16:59:13.029" v="616" actId="20577"/>
          <ac:spMkLst>
            <pc:docMk/>
            <pc:sldMk cId="64740054" sldId="2932"/>
            <ac:spMk id="3" creationId="{F30B8B8D-9C9D-43FD-BE64-65D95A9AE492}"/>
          </ac:spMkLst>
        </pc:spChg>
      </pc:sldChg>
      <pc:sldChg chg="addSp modSp add modNotesTx">
        <pc:chgData name="Joze Markic" userId="ed1d311543e6ceb8" providerId="LiveId" clId="{7620F7C5-EC3A-44F2-AC1D-70A01623E58C}" dt="2019-05-22T11:05:47.099" v="1038" actId="20577"/>
        <pc:sldMkLst>
          <pc:docMk/>
          <pc:sldMk cId="3006269216" sldId="2933"/>
        </pc:sldMkLst>
        <pc:spChg chg="mod">
          <ac:chgData name="Joze Markic" userId="ed1d311543e6ceb8" providerId="LiveId" clId="{7620F7C5-EC3A-44F2-AC1D-70A01623E58C}" dt="2019-05-22T10:26:45.256" v="651" actId="20577"/>
          <ac:spMkLst>
            <pc:docMk/>
            <pc:sldMk cId="3006269216" sldId="2933"/>
            <ac:spMk id="2" creationId="{688A62CE-75D5-4026-BE6A-BE69149AFB98}"/>
          </ac:spMkLst>
        </pc:spChg>
        <pc:spChg chg="mod">
          <ac:chgData name="Joze Markic" userId="ed1d311543e6ceb8" providerId="LiveId" clId="{7620F7C5-EC3A-44F2-AC1D-70A01623E58C}" dt="2019-05-22T11:05:47.099" v="1038" actId="20577"/>
          <ac:spMkLst>
            <pc:docMk/>
            <pc:sldMk cId="3006269216" sldId="2933"/>
            <ac:spMk id="3" creationId="{E8B9144B-D369-49B1-8B72-FE67DD15D6F8}"/>
          </ac:spMkLst>
        </pc:spChg>
        <pc:picChg chg="add mod">
          <ac:chgData name="Joze Markic" userId="ed1d311543e6ceb8" providerId="LiveId" clId="{7620F7C5-EC3A-44F2-AC1D-70A01623E58C}" dt="2019-05-22T10:58:10.681" v="887" actId="1076"/>
          <ac:picMkLst>
            <pc:docMk/>
            <pc:sldMk cId="3006269216" sldId="2933"/>
            <ac:picMk id="6" creationId="{85DAA1F9-7C51-4EC5-9B1B-44A6FA2C49F9}"/>
          </ac:picMkLst>
        </pc:picChg>
      </pc:sldChg>
      <pc:sldChg chg="add">
        <pc:chgData name="Joze Markic" userId="ed1d311543e6ceb8" providerId="LiveId" clId="{7620F7C5-EC3A-44F2-AC1D-70A01623E58C}" dt="2019-05-22T10:43:37.427" v="827"/>
        <pc:sldMkLst>
          <pc:docMk/>
          <pc:sldMk cId="1752009173" sldId="2934"/>
        </pc:sldMkLst>
      </pc:sldChg>
      <pc:sldChg chg="delSp modSp add">
        <pc:chgData name="Joze Markic" userId="ed1d311543e6ceb8" providerId="LiveId" clId="{7620F7C5-EC3A-44F2-AC1D-70A01623E58C}" dt="2019-05-22T11:00:08.256" v="931" actId="20577"/>
        <pc:sldMkLst>
          <pc:docMk/>
          <pc:sldMk cId="1888960493" sldId="2935"/>
        </pc:sldMkLst>
        <pc:spChg chg="mod">
          <ac:chgData name="Joze Markic" userId="ed1d311543e6ceb8" providerId="LiveId" clId="{7620F7C5-EC3A-44F2-AC1D-70A01623E58C}" dt="2019-05-22T11:00:08.256" v="931" actId="20577"/>
          <ac:spMkLst>
            <pc:docMk/>
            <pc:sldMk cId="1888960493" sldId="2935"/>
            <ac:spMk id="2" creationId="{688A62CE-75D5-4026-BE6A-BE69149AFB98}"/>
          </ac:spMkLst>
        </pc:spChg>
        <pc:spChg chg="mod">
          <ac:chgData name="Joze Markic" userId="ed1d311543e6ceb8" providerId="LiveId" clId="{7620F7C5-EC3A-44F2-AC1D-70A01623E58C}" dt="2019-05-22T10:53:08.157" v="865"/>
          <ac:spMkLst>
            <pc:docMk/>
            <pc:sldMk cId="1888960493" sldId="2935"/>
            <ac:spMk id="3" creationId="{E8B9144B-D369-49B1-8B72-FE67DD15D6F8}"/>
          </ac:spMkLst>
        </pc:spChg>
        <pc:picChg chg="del">
          <ac:chgData name="Joze Markic" userId="ed1d311543e6ceb8" providerId="LiveId" clId="{7620F7C5-EC3A-44F2-AC1D-70A01623E58C}" dt="2019-05-22T10:49:11.264" v="829" actId="478"/>
          <ac:picMkLst>
            <pc:docMk/>
            <pc:sldMk cId="1888960493" sldId="2935"/>
            <ac:picMk id="6" creationId="{85DAA1F9-7C51-4EC5-9B1B-44A6FA2C49F9}"/>
          </ac:picMkLst>
        </pc:picChg>
      </pc:sldChg>
      <pc:sldChg chg="modSp add ord modNotesTx">
        <pc:chgData name="Joze Markic" userId="ed1d311543e6ceb8" providerId="LiveId" clId="{7620F7C5-EC3A-44F2-AC1D-70A01623E58C}" dt="2019-05-22T12:09:20.073" v="1299" actId="6549"/>
        <pc:sldMkLst>
          <pc:docMk/>
          <pc:sldMk cId="1899958567" sldId="2936"/>
        </pc:sldMkLst>
        <pc:spChg chg="mod">
          <ac:chgData name="Joze Markic" userId="ed1d311543e6ceb8" providerId="LiveId" clId="{7620F7C5-EC3A-44F2-AC1D-70A01623E58C}" dt="2019-05-22T12:09:20.073" v="1299" actId="6549"/>
          <ac:spMkLst>
            <pc:docMk/>
            <pc:sldMk cId="1899958567" sldId="2936"/>
            <ac:spMk id="3" creationId="{AA610522-0221-4BF3-A054-05391FBA2ECC}"/>
          </ac:spMkLst>
        </pc:spChg>
      </pc:sldChg>
      <pc:sldChg chg="modSp add modNotesTx">
        <pc:chgData name="Joze Markic" userId="ed1d311543e6ceb8" providerId="LiveId" clId="{7620F7C5-EC3A-44F2-AC1D-70A01623E58C}" dt="2019-05-22T11:28:14.046" v="1168" actId="20577"/>
        <pc:sldMkLst>
          <pc:docMk/>
          <pc:sldMk cId="1284126994" sldId="2937"/>
        </pc:sldMkLst>
        <pc:spChg chg="mod">
          <ac:chgData name="Joze Markic" userId="ed1d311543e6ceb8" providerId="LiveId" clId="{7620F7C5-EC3A-44F2-AC1D-70A01623E58C}" dt="2019-05-22T11:24:39.005" v="1095" actId="20577"/>
          <ac:spMkLst>
            <pc:docMk/>
            <pc:sldMk cId="1284126994" sldId="2937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1:27:42.369" v="1167" actId="20577"/>
          <ac:spMkLst>
            <pc:docMk/>
            <pc:sldMk cId="1284126994" sldId="2937"/>
            <ac:spMk id="3" creationId="{AA610522-0221-4BF3-A054-05391FBA2ECC}"/>
          </ac:spMkLst>
        </pc:spChg>
      </pc:sldChg>
      <pc:sldChg chg="modSp add ord">
        <pc:chgData name="Joze Markic" userId="ed1d311543e6ceb8" providerId="LiveId" clId="{7620F7C5-EC3A-44F2-AC1D-70A01623E58C}" dt="2019-05-22T12:28:12.007" v="1364"/>
        <pc:sldMkLst>
          <pc:docMk/>
          <pc:sldMk cId="398100212" sldId="2938"/>
        </pc:sldMkLst>
        <pc:spChg chg="mod">
          <ac:chgData name="Joze Markic" userId="ed1d311543e6ceb8" providerId="LiveId" clId="{7620F7C5-EC3A-44F2-AC1D-70A01623E58C}" dt="2019-05-22T11:37:05.735" v="1190" actId="20577"/>
          <ac:spMkLst>
            <pc:docMk/>
            <pc:sldMk cId="398100212" sldId="2938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1:51:20.352" v="1200" actId="6549"/>
          <ac:spMkLst>
            <pc:docMk/>
            <pc:sldMk cId="398100212" sldId="2938"/>
            <ac:spMk id="3" creationId="{AA610522-0221-4BF3-A054-05391FBA2ECC}"/>
          </ac:spMkLst>
        </pc:spChg>
      </pc:sldChg>
      <pc:sldChg chg="modSp add modNotesTx">
        <pc:chgData name="Joze Markic" userId="ed1d311543e6ceb8" providerId="LiveId" clId="{7620F7C5-EC3A-44F2-AC1D-70A01623E58C}" dt="2019-05-22T12:04:30.972" v="1285"/>
        <pc:sldMkLst>
          <pc:docMk/>
          <pc:sldMk cId="1721556792" sldId="2939"/>
        </pc:sldMkLst>
        <pc:spChg chg="mod">
          <ac:chgData name="Joze Markic" userId="ed1d311543e6ceb8" providerId="LiveId" clId="{7620F7C5-EC3A-44F2-AC1D-70A01623E58C}" dt="2019-05-22T12:04:30.972" v="1285"/>
          <ac:spMkLst>
            <pc:docMk/>
            <pc:sldMk cId="1721556792" sldId="2939"/>
            <ac:spMk id="3" creationId="{AA610522-0221-4BF3-A054-05391FBA2ECC}"/>
          </ac:spMkLst>
        </pc:spChg>
      </pc:sldChg>
      <pc:sldChg chg="addSp modSp add modNotesTx">
        <pc:chgData name="Joze Markic" userId="ed1d311543e6ceb8" providerId="LiveId" clId="{7620F7C5-EC3A-44F2-AC1D-70A01623E58C}" dt="2019-05-22T12:18:25.734" v="1311" actId="20577"/>
        <pc:sldMkLst>
          <pc:docMk/>
          <pc:sldMk cId="77626652" sldId="2940"/>
        </pc:sldMkLst>
        <pc:spChg chg="mod">
          <ac:chgData name="Joze Markic" userId="ed1d311543e6ceb8" providerId="LiveId" clId="{7620F7C5-EC3A-44F2-AC1D-70A01623E58C}" dt="2019-05-22T12:17:32.071" v="1301"/>
          <ac:spMkLst>
            <pc:docMk/>
            <pc:sldMk cId="77626652" sldId="2940"/>
            <ac:spMk id="3" creationId="{AA610522-0221-4BF3-A054-05391FBA2ECC}"/>
          </ac:spMkLst>
        </pc:spChg>
        <pc:picChg chg="add mod">
          <ac:chgData name="Joze Markic" userId="ed1d311543e6ceb8" providerId="LiveId" clId="{7620F7C5-EC3A-44F2-AC1D-70A01623E58C}" dt="2019-05-22T12:17:50.205" v="1308" actId="14100"/>
          <ac:picMkLst>
            <pc:docMk/>
            <pc:sldMk cId="77626652" sldId="2940"/>
            <ac:picMk id="6" creationId="{A5DF5AC5-DDED-4F8F-9456-3EF456ADD474}"/>
          </ac:picMkLst>
        </pc:picChg>
      </pc:sldChg>
      <pc:sldChg chg="add">
        <pc:chgData name="Joze Markic" userId="ed1d311543e6ceb8" providerId="LiveId" clId="{7620F7C5-EC3A-44F2-AC1D-70A01623E58C}" dt="2019-05-22T12:18:02.076" v="1309"/>
        <pc:sldMkLst>
          <pc:docMk/>
          <pc:sldMk cId="312140476" sldId="2941"/>
        </pc:sldMkLst>
      </pc:sldChg>
      <pc:sldChg chg="delSp modSp add">
        <pc:chgData name="Joze Markic" userId="ed1d311543e6ceb8" providerId="LiveId" clId="{7620F7C5-EC3A-44F2-AC1D-70A01623E58C}" dt="2019-05-22T12:21:42.097" v="1326" actId="27636"/>
        <pc:sldMkLst>
          <pc:docMk/>
          <pc:sldMk cId="815045498" sldId="2942"/>
        </pc:sldMkLst>
        <pc:spChg chg="mod">
          <ac:chgData name="Joze Markic" userId="ed1d311543e6ceb8" providerId="LiveId" clId="{7620F7C5-EC3A-44F2-AC1D-70A01623E58C}" dt="2019-05-22T12:21:42.097" v="1326" actId="27636"/>
          <ac:spMkLst>
            <pc:docMk/>
            <pc:sldMk cId="815045498" sldId="2942"/>
            <ac:spMk id="3" creationId="{AA610522-0221-4BF3-A054-05391FBA2ECC}"/>
          </ac:spMkLst>
        </pc:spChg>
        <pc:picChg chg="del">
          <ac:chgData name="Joze Markic" userId="ed1d311543e6ceb8" providerId="LiveId" clId="{7620F7C5-EC3A-44F2-AC1D-70A01623E58C}" dt="2019-05-22T12:20:57.335" v="1315" actId="478"/>
          <ac:picMkLst>
            <pc:docMk/>
            <pc:sldMk cId="815045498" sldId="2942"/>
            <ac:picMk id="6" creationId="{A5DF5AC5-DDED-4F8F-9456-3EF456ADD474}"/>
          </ac:picMkLst>
        </pc:picChg>
      </pc:sldChg>
      <pc:sldChg chg="modSp add">
        <pc:chgData name="Joze Markic" userId="ed1d311543e6ceb8" providerId="LiveId" clId="{7620F7C5-EC3A-44F2-AC1D-70A01623E58C}" dt="2019-05-22T12:30:51.512" v="1415" actId="20577"/>
        <pc:sldMkLst>
          <pc:docMk/>
          <pc:sldMk cId="429587351" sldId="2943"/>
        </pc:sldMkLst>
        <pc:spChg chg="mod">
          <ac:chgData name="Joze Markic" userId="ed1d311543e6ceb8" providerId="LiveId" clId="{7620F7C5-EC3A-44F2-AC1D-70A01623E58C}" dt="2019-05-22T12:30:51.512" v="1415" actId="20577"/>
          <ac:spMkLst>
            <pc:docMk/>
            <pc:sldMk cId="429587351" sldId="2943"/>
            <ac:spMk id="3" creationId="{AA610522-0221-4BF3-A054-05391FBA2ECC}"/>
          </ac:spMkLst>
        </pc:spChg>
      </pc:sldChg>
      <pc:sldChg chg="modSp add del">
        <pc:chgData name="Joze Markic" userId="ed1d311543e6ceb8" providerId="LiveId" clId="{7620F7C5-EC3A-44F2-AC1D-70A01623E58C}" dt="2019-05-22T12:23:25.289" v="1337" actId="2696"/>
        <pc:sldMkLst>
          <pc:docMk/>
          <pc:sldMk cId="2628803889" sldId="2944"/>
        </pc:sldMkLst>
        <pc:spChg chg="mod">
          <ac:chgData name="Joze Markic" userId="ed1d311543e6ceb8" providerId="LiveId" clId="{7620F7C5-EC3A-44F2-AC1D-70A01623E58C}" dt="2019-05-22T12:22:53.431" v="1336" actId="15"/>
          <ac:spMkLst>
            <pc:docMk/>
            <pc:sldMk cId="2628803889" sldId="2944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25:06.018" v="1355" actId="207"/>
        <pc:sldMkLst>
          <pc:docMk/>
          <pc:sldMk cId="2738813280" sldId="2944"/>
        </pc:sldMkLst>
        <pc:spChg chg="mod">
          <ac:chgData name="Joze Markic" userId="ed1d311543e6ceb8" providerId="LiveId" clId="{7620F7C5-EC3A-44F2-AC1D-70A01623E58C}" dt="2019-05-22T12:25:06.018" v="1355" actId="207"/>
          <ac:spMkLst>
            <pc:docMk/>
            <pc:sldMk cId="2738813280" sldId="2944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31:15.028" v="1421"/>
        <pc:sldMkLst>
          <pc:docMk/>
          <pc:sldMk cId="384460016" sldId="2945"/>
        </pc:sldMkLst>
        <pc:spChg chg="mod">
          <ac:chgData name="Joze Markic" userId="ed1d311543e6ceb8" providerId="LiveId" clId="{7620F7C5-EC3A-44F2-AC1D-70A01623E58C}" dt="2019-05-22T12:31:15.028" v="1421"/>
          <ac:spMkLst>
            <pc:docMk/>
            <pc:sldMk cId="384460016" sldId="2945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42:47.900" v="1461" actId="6549"/>
        <pc:sldMkLst>
          <pc:docMk/>
          <pc:sldMk cId="408212759" sldId="2946"/>
        </pc:sldMkLst>
        <pc:spChg chg="mod">
          <ac:chgData name="Joze Markic" userId="ed1d311543e6ceb8" providerId="LiveId" clId="{7620F7C5-EC3A-44F2-AC1D-70A01623E58C}" dt="2019-05-22T12:42:47.900" v="1461" actId="6549"/>
          <ac:spMkLst>
            <pc:docMk/>
            <pc:sldMk cId="408212759" sldId="2946"/>
            <ac:spMk id="3" creationId="{AA610522-0221-4BF3-A054-05391FBA2ECC}"/>
          </ac:spMkLst>
        </pc:spChg>
      </pc:sldChg>
      <pc:sldChg chg="modSp add ord modNotesTx">
        <pc:chgData name="Joze Markic" userId="ed1d311543e6ceb8" providerId="LiveId" clId="{7620F7C5-EC3A-44F2-AC1D-70A01623E58C}" dt="2019-05-22T12:45:43.944" v="1483" actId="20577"/>
        <pc:sldMkLst>
          <pc:docMk/>
          <pc:sldMk cId="2554467851" sldId="2947"/>
        </pc:sldMkLst>
        <pc:spChg chg="mod">
          <ac:chgData name="Joze Markic" userId="ed1d311543e6ceb8" providerId="LiveId" clId="{7620F7C5-EC3A-44F2-AC1D-70A01623E58C}" dt="2019-05-22T12:41:02.361" v="1441" actId="15"/>
          <ac:spMkLst>
            <pc:docMk/>
            <pc:sldMk cId="2554467851" sldId="2947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2:43:39.910" v="1482"/>
        <pc:sldMkLst>
          <pc:docMk/>
          <pc:sldMk cId="4291396621" sldId="2948"/>
        </pc:sldMkLst>
        <pc:spChg chg="mod">
          <ac:chgData name="Joze Markic" userId="ed1d311543e6ceb8" providerId="LiveId" clId="{7620F7C5-EC3A-44F2-AC1D-70A01623E58C}" dt="2019-05-22T12:43:39.910" v="1482"/>
          <ac:spMkLst>
            <pc:docMk/>
            <pc:sldMk cId="4291396621" sldId="2948"/>
            <ac:spMk id="3" creationId="{AA610522-0221-4BF3-A054-05391FBA2ECC}"/>
          </ac:spMkLst>
        </pc:spChg>
      </pc:sldChg>
      <pc:sldChg chg="modSp add">
        <pc:chgData name="Joze Markic" userId="ed1d311543e6ceb8" providerId="LiveId" clId="{7620F7C5-EC3A-44F2-AC1D-70A01623E58C}" dt="2019-05-22T13:25:06.498" v="1516" actId="27636"/>
        <pc:sldMkLst>
          <pc:docMk/>
          <pc:sldMk cId="275333021" sldId="2949"/>
        </pc:sldMkLst>
        <pc:spChg chg="mod">
          <ac:chgData name="Joze Markic" userId="ed1d311543e6ceb8" providerId="LiveId" clId="{7620F7C5-EC3A-44F2-AC1D-70A01623E58C}" dt="2019-05-22T13:24:07.796" v="1506" actId="20577"/>
          <ac:spMkLst>
            <pc:docMk/>
            <pc:sldMk cId="275333021" sldId="2949"/>
            <ac:spMk id="2" creationId="{688A62CE-75D5-4026-BE6A-BE69149AFB98}"/>
          </ac:spMkLst>
        </pc:spChg>
        <pc:spChg chg="mod">
          <ac:chgData name="Joze Markic" userId="ed1d311543e6ceb8" providerId="LiveId" clId="{7620F7C5-EC3A-44F2-AC1D-70A01623E58C}" dt="2019-05-22T13:25:06.498" v="1516" actId="27636"/>
          <ac:spMkLst>
            <pc:docMk/>
            <pc:sldMk cId="275333021" sldId="2949"/>
            <ac:spMk id="3" creationId="{E8B9144B-D369-49B1-8B72-FE67DD15D6F8}"/>
          </ac:spMkLst>
        </pc:spChg>
      </pc:sldChg>
      <pc:sldChg chg="modSp add modTransition">
        <pc:chgData name="Joze Markic" userId="ed1d311543e6ceb8" providerId="LiveId" clId="{7620F7C5-EC3A-44F2-AC1D-70A01623E58C}" dt="2019-05-22T13:42:38.522" v="1670" actId="27636"/>
        <pc:sldMkLst>
          <pc:docMk/>
          <pc:sldMk cId="1211225176" sldId="2950"/>
        </pc:sldMkLst>
        <pc:spChg chg="mod">
          <ac:chgData name="Joze Markic" userId="ed1d311543e6ceb8" providerId="LiveId" clId="{7620F7C5-EC3A-44F2-AC1D-70A01623E58C}" dt="2019-05-22T13:36:50.725" v="1522" actId="20577"/>
          <ac:spMkLst>
            <pc:docMk/>
            <pc:sldMk cId="1211225176" sldId="2950"/>
            <ac:spMk id="2" creationId="{D3A5237F-2379-4FBC-B1A4-D69C25986923}"/>
          </ac:spMkLst>
        </pc:spChg>
        <pc:spChg chg="mod">
          <ac:chgData name="Joze Markic" userId="ed1d311543e6ceb8" providerId="LiveId" clId="{7620F7C5-EC3A-44F2-AC1D-70A01623E58C}" dt="2019-05-22T13:42:38.522" v="1670" actId="27636"/>
          <ac:spMkLst>
            <pc:docMk/>
            <pc:sldMk cId="1211225176" sldId="2950"/>
            <ac:spMk id="3" creationId="{AA610522-0221-4BF3-A054-05391FBA2EC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A8214BD-C6DA-F044-8D8F-5D445958ED1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04649-DAF7-5F4B-959D-2D13538103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2EC9E53-4655-7742-8D96-9AD9F4375F43}" type="datetimeFigureOut">
              <a:rPr lang="en-US"/>
              <a:pPr>
                <a:defRPr/>
              </a:pPr>
              <a:t>5/22/2019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D73E4-6AC6-1B43-AA29-58E8731DE94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A0FF13-C37D-0444-8D59-B1117B28B4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C6633C2-6C35-A048-991B-86A89547AB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11732-9612-1B44-8A0B-24794F1C57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8C08D8-71F7-6B48-93A3-6509652F8D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0856F403-2F37-424A-B3EC-0E137676B013}" type="datetimeFigureOut">
              <a:rPr lang="en-US"/>
              <a:pPr>
                <a:defRPr/>
              </a:pPr>
              <a:t>5/22/2019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DCF4411-149E-A84A-9169-3FC344F064C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59AC99-4456-084A-BC4A-E7EC7A7887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9C3D2C-F72C-EC4C-B985-273F8D171CD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828434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Calibri Ligh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E721AB-FED3-8849-8721-565276A931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828434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Calibri Light"/>
              </a:defRPr>
            </a:lvl1pPr>
          </a:lstStyle>
          <a:p>
            <a:pPr>
              <a:defRPr/>
            </a:pPr>
            <a:fld id="{B862C031-9D50-A648-A70B-F2B13EF2CC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1pPr>
    <a:lvl2pPr marL="9128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2pPr>
    <a:lvl3pPr marL="18272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3pPr>
    <a:lvl4pPr marL="27416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4pPr>
    <a:lvl5pPr marL="3656013" algn="l" defTabSz="912813" rtl="0" fontAlgn="base">
      <a:spcBef>
        <a:spcPct val="30000"/>
      </a:spcBef>
      <a:spcAft>
        <a:spcPct val="0"/>
      </a:spcAft>
      <a:defRPr sz="2400" kern="1200">
        <a:solidFill>
          <a:schemeClr val="tx1"/>
        </a:solidFill>
        <a:latin typeface="Calibri Light"/>
        <a:ea typeface="+mn-ea"/>
        <a:cs typeface="+mn-cs"/>
      </a:defRPr>
    </a:lvl5pPr>
    <a:lvl6pPr marL="4571086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91421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en-us/help/4490644/complete-guide-to-microsoft-wsus-and-configuration-manager-sup-maint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WSUS on Server Core</a:t>
            </a:r>
          </a:p>
          <a:p>
            <a:r>
              <a:rPr lang="en-US" dirty="0"/>
              <a:t>Install-</a:t>
            </a:r>
            <a:r>
              <a:rPr lang="en-US" dirty="0" err="1"/>
              <a:t>WindowsFeature</a:t>
            </a:r>
            <a:r>
              <a:rPr lang="en-US" dirty="0"/>
              <a:t> </a:t>
            </a:r>
            <a:r>
              <a:rPr lang="en-US" dirty="0" err="1"/>
              <a:t>UpdateServices</a:t>
            </a:r>
            <a:r>
              <a:rPr lang="en-US" dirty="0"/>
              <a:t> –Restart</a:t>
            </a:r>
          </a:p>
          <a:p>
            <a:r>
              <a:rPr lang="en-US" dirty="0"/>
              <a:t>"C:\Program Files\Update Services\Tools\wsusutil.exe" </a:t>
            </a:r>
            <a:r>
              <a:rPr lang="en-US" dirty="0" err="1"/>
              <a:t>postinstall</a:t>
            </a:r>
            <a:r>
              <a:rPr lang="en-US" dirty="0"/>
              <a:t> CONTENT_DIR=C:\WSUS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Enable Remote IIS Management 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Apply “Private Memory Limit (KB)” fix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Open “Windows Server Update Services” mmc and connect to server Core</a:t>
            </a:r>
          </a:p>
          <a:p>
            <a:pPr marL="0" marR="0" lvl="0" indent="0" algn="l" defTabSz="912813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Run through the wizard as you would normally and perform synchronization.</a:t>
            </a: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072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IIS on Server Core - https://blogs.msdn.microsoft.com/benjaminperkins/2015/11/02/configure-an-iis-server-core-server-for-remote-management/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Install-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WindowsFeature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Web-Server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Install-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WindowsFeature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Web-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Mgmt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-Service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HKLM\SOFTWARE\Microsoft\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WebManagement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\Server -&gt; set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EnableRemoteManagement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to 1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Net start WMSVC</a:t>
            </a:r>
          </a:p>
          <a:p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sc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config WMSVC start=auto</a:t>
            </a:r>
          </a:p>
          <a:p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netsh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advfirewall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firewall add rule name=”IIS Remote Management”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dir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=in action=allow service=WMSVC’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9005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https://blogs.msdn.microsoft.com/the_secure_infrastructure_guy/2015/09/02/windows-server-2012-r2-wsus-issue-clients-cause-the-wsus-app-pool-to-become-unresponsive-with-http-503/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0985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https://docs.microsoft.com/en-us/sccm/core/plan-design/configs/recommended-hardware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3390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90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Get-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WsusServer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| Invoke-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WsusServerCleanup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–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CleanupObsoleteUpdates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CleanupUnneededContentFiles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CompressUpdates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DeclineExpiredUpdates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–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DeclineSupersededUpdates</a:t>
            </a:r>
            <a:endParaRPr lang="en-US" sz="2400" b="0" i="1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endParaRPr lang="en-US" sz="2400" b="0" i="1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r>
              <a:rPr lang="en-US" dirty="0"/>
              <a:t>https://blog.ctglobalservices.com/configuration-manager-sccm/kea/house-of-cardsthe-configmgr-software-update-point-and-wsus/</a:t>
            </a:r>
          </a:p>
          <a:p>
            <a:endParaRPr lang="en-US" dirty="0"/>
          </a:p>
          <a:p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$A = New-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ScheduledTaskAction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-Execute "PowerShell.exe" -Argument ‘-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ExecutionPolicy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ByPass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-File F:\Install\scripts\wsus\Invoke-CleanUPWSUSTASK.PS1’</a:t>
            </a:r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$T = New-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ScheduledTaskTrigger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WeeksInterval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1 -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DaysOfWeek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Sunday -At "01:00" -Weekly</a:t>
            </a:r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Register-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ScheduledTask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-User "NT AUTHORITY\SYSTEM" -</a:t>
            </a:r>
            <a:r>
              <a:rPr lang="en-US" sz="2400" b="0" i="1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TaskName</a:t>
            </a:r>
            <a:r>
              <a:rPr lang="en-US" sz="2400" b="0" i="1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‘WSUS Clean UP TASK’ -Trigger $T -Action $A</a:t>
            </a:r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endParaRPr lang="en-US" dirty="0"/>
          </a:p>
          <a:p>
            <a:r>
              <a:rPr lang="en-US" dirty="0"/>
              <a:t>https://stevethompsonmvp.wordpress.com/2018/05/01/enhancing-wsus-database-cleanup-performance-sql-script/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622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https://docs.microsoft.com/en-us/windows-server/administration/windows-server-update-services/manage/wid-to-sql-migration</a:t>
            </a: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Detach SUSDB</a:t>
            </a:r>
          </a:p>
          <a:p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sqlcmd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-S \\.\pipe\Microsoft##WID\tsql\query 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use master 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GO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alter database SUSDB set 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single_user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with rollback immediate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GO </a:t>
            </a:r>
          </a:p>
          <a:p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sp_detach_db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 SUSDB 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GO</a:t>
            </a: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Attach SUSDB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USE master; 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GO 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CREATE DATABASE SUSDB ON (FILENAME = 'C:\Program Files\Microsoft SQL Server\MSSQL12.MSSQLSERVER\MSSQL\Data\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SUSDB.mdf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'), (FILENAME = 'C:\Program Files\Microsoft SQL Server\MSSQL12.MSSQLSERVER\MSSQL\Log\</a:t>
            </a:r>
            <a:r>
              <a:rPr lang="en-US" sz="2400" b="0" i="0" kern="1200" dirty="0" err="1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SUSDB_Log.ldf</a:t>
            </a:r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') FOR ATTACH; </a:t>
            </a:r>
          </a:p>
          <a:p>
            <a:r>
              <a:rPr lang="en-US" sz="2400" b="0" i="0" kern="1200" dirty="0">
                <a:solidFill>
                  <a:schemeClr val="tx1"/>
                </a:solidFill>
                <a:effectLst/>
                <a:latin typeface="Calibri Light"/>
                <a:ea typeface="+mn-ea"/>
                <a:cs typeface="+mn-cs"/>
              </a:rPr>
              <a:t>GO</a:t>
            </a: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endParaRPr lang="en-US" sz="2400" b="0" i="0" kern="1200" dirty="0">
              <a:solidFill>
                <a:schemeClr val="tx1"/>
              </a:solidFill>
              <a:effectLst/>
              <a:latin typeface="Calibri Ligh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346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https://docs.microsoft.com/en-us/windows-server/administration/windows-server-update-services/manage/wid-to-sql-migration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9603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https://docs.microsoft.com/de-de/security-updates/windowsupdateservices/18127395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168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885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https://docs.microsoft.com/en-us/sccm/sum/deploy-use/software-updates-maintenance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7596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https://docs.microsoft.com/en-us/sccm/sum/deploy-use/software-updates-maintenance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493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https://docs.microsoft.com/en-us/sccm/sum/deploy-use/software-updates-maintenance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708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https://docs.microsoft.com/en-us/sccm/sum/deploy-use/software-updates-maintenance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1162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https://docs.microsoft.com/en-us/sccm/sum/deploy-use/software-updates-maintenance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71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https://support.microsoft.com/en-us/help/4490644/complete-guide-to-microsoft-wsus-and-configuration-manager-sup-maint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7253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https://damgoodadmin.com/2017/11/05/fully-automate-software-update-maintenance-in-cm/</a:t>
            </a:r>
          </a:p>
          <a:p>
            <a:r>
              <a:rPr lang="en-US" dirty="0"/>
              <a:t>https://damgoodadmin.com/2018/10/17/latest-software-maintenance-script-making-wsus-suck-slightly-less/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36651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https://damgoodadmin.com/2017/11/05/fully-automate-software-update-maintenance-in-cm/</a:t>
            </a:r>
          </a:p>
          <a:p>
            <a:r>
              <a:rPr lang="en-US" dirty="0"/>
              <a:t>https://damgoodadmin.com/2018/10/17/latest-software-maintenance-script-making-wsus-suck-slightly-less/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2199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https://damgoodadmin.com/2017/11/05/fully-automate-software-update-maintenance-in-cm/</a:t>
            </a:r>
          </a:p>
          <a:p>
            <a:r>
              <a:rPr lang="en-US" dirty="0"/>
              <a:t>https://damgoodadmin.com/2018/10/17/latest-software-maintenance-script-making-wsus-suck-slightly-less/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85351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1154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https://docs.microsoft.com/en-us/windows-server/administration/windows-server-update-services/deploy/2-configure-wsus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862C031-9D50-A648-A70B-F2B13EF2CC36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3297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60819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 dirty="0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defTabSz="1827213" fontAlgn="base">
              <a:spcBef>
                <a:spcPct val="0"/>
              </a:spcBef>
              <a:spcAft>
                <a:spcPct val="0"/>
              </a:spcAft>
            </a:pPr>
            <a:fld id="{F82EFFA1-757B-564D-9CB9-386A897480F5}" type="slidenum">
              <a:rPr lang="en-US" altLang="sr-Latn-RS" sz="1200">
                <a:latin typeface="Calibri Light" panose="020F0302020204030204" pitchFamily="34" charset="0"/>
              </a:rPr>
              <a:pPr defTabSz="1827213"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 altLang="sr-Latn-RS" sz="120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755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844E42-9D2D-464C-AD84-3BCB6385B5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7206" y="2244726"/>
            <a:ext cx="18283238" cy="4775200"/>
          </a:xfrm>
        </p:spPr>
        <p:txBody>
          <a:bodyPr anchor="b"/>
          <a:lstStyle>
            <a:lvl1pPr algn="ctr">
              <a:defRPr sz="11997">
                <a:solidFill>
                  <a:srgbClr val="DE42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056FD8-B0C7-49A4-976F-6443CEC53E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7206" y="7204076"/>
            <a:ext cx="18283238" cy="3311524"/>
          </a:xfrm>
        </p:spPr>
        <p:txBody>
          <a:bodyPr/>
          <a:lstStyle>
            <a:lvl1pPr marL="0" indent="0" algn="ctr">
              <a:buNone/>
              <a:defRPr sz="4799"/>
            </a:lvl1pPr>
            <a:lvl2pPr marL="914171" indent="0" algn="ctr">
              <a:buNone/>
              <a:defRPr sz="3999"/>
            </a:lvl2pPr>
            <a:lvl3pPr marL="1828343" indent="0" algn="ctr">
              <a:buNone/>
              <a:defRPr sz="3599"/>
            </a:lvl3pPr>
            <a:lvl4pPr marL="2742514" indent="0" algn="ctr">
              <a:buNone/>
              <a:defRPr sz="3199"/>
            </a:lvl4pPr>
            <a:lvl5pPr marL="3656686" indent="0" algn="ctr">
              <a:buNone/>
              <a:defRPr sz="3199"/>
            </a:lvl5pPr>
            <a:lvl6pPr marL="4570857" indent="0" algn="ctr">
              <a:buNone/>
              <a:defRPr sz="3199"/>
            </a:lvl6pPr>
            <a:lvl7pPr marL="5485028" indent="0" algn="ctr">
              <a:buNone/>
              <a:defRPr sz="3199"/>
            </a:lvl7pPr>
            <a:lvl8pPr marL="6399200" indent="0" algn="ctr">
              <a:buNone/>
              <a:defRPr sz="3199"/>
            </a:lvl8pPr>
            <a:lvl9pPr marL="7313371" indent="0" algn="ctr">
              <a:buNone/>
              <a:defRPr sz="3199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969E49-C457-4555-887C-437DD6782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E3FAB0-BB56-46EC-AD05-2886ACB86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83BEF-410A-4CFD-944E-31B464021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783722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7CA15-E36F-4019-8EB3-5EBE34B51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DE42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2C9809-335C-496E-B0A3-A3373BEDDB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470EC-4D88-4438-B30D-2135ADB76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D3DE76-F3CE-42D1-B483-FB9B1A819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117891-616D-42B4-A37D-BAA613E55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617035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039A0-6D86-4CA2-9FB5-26066D48D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3267" y="3419477"/>
            <a:ext cx="21025723" cy="5705474"/>
          </a:xfrm>
        </p:spPr>
        <p:txBody>
          <a:bodyPr anchor="b"/>
          <a:lstStyle>
            <a:lvl1pPr>
              <a:defRPr sz="11997">
                <a:solidFill>
                  <a:srgbClr val="DE4276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204F-9838-4178-B64D-7F5F143C60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3267" y="9178927"/>
            <a:ext cx="21025723" cy="3000374"/>
          </a:xfrm>
        </p:spPr>
        <p:txBody>
          <a:bodyPr/>
          <a:lstStyle>
            <a:lvl1pPr marL="0" indent="0">
              <a:buNone/>
              <a:defRPr sz="4799">
                <a:solidFill>
                  <a:schemeClr val="tx1">
                    <a:tint val="75000"/>
                  </a:schemeClr>
                </a:solidFill>
              </a:defRPr>
            </a:lvl1pPr>
            <a:lvl2pPr marL="914171" indent="0">
              <a:buNone/>
              <a:defRPr sz="3999">
                <a:solidFill>
                  <a:schemeClr val="tx1">
                    <a:tint val="75000"/>
                  </a:schemeClr>
                </a:solidFill>
              </a:defRPr>
            </a:lvl2pPr>
            <a:lvl3pPr marL="1828343" indent="0">
              <a:buNone/>
              <a:defRPr sz="3599">
                <a:solidFill>
                  <a:schemeClr val="tx1">
                    <a:tint val="75000"/>
                  </a:schemeClr>
                </a:solidFill>
              </a:defRPr>
            </a:lvl3pPr>
            <a:lvl4pPr marL="2742514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4pPr>
            <a:lvl5pPr marL="3656686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5pPr>
            <a:lvl6pPr marL="4570857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6pPr>
            <a:lvl7pPr marL="5485028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7pPr>
            <a:lvl8pPr marL="6399200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8pPr>
            <a:lvl9pPr marL="7313371" indent="0">
              <a:buNone/>
              <a:defRPr sz="31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97681-10ED-4837-85BC-D38B323E2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D86C02-FE24-4988-9E62-4DFB796C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37211-3031-4D8F-AE27-A2D30498E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08600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2C518-CD55-4AAA-B9F4-7433832E7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B0ADB7-C67A-40B4-8E26-A1019747DF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75964" y="3651250"/>
            <a:ext cx="10360501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E68290-118B-4DF7-97B1-8E200578E6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41185" y="3651250"/>
            <a:ext cx="10360501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6D98F-AC2C-4FAB-B710-35E41E399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F3ACBF-8E66-4224-AAA3-1928B1FBD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EF9974-1930-42EF-A60E-6735AE327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5704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E97EC-0EB8-451F-8419-8969AC432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139" y="730251"/>
            <a:ext cx="21025723" cy="26511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FA903E-703B-4262-977B-DC0482EA1F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9139" y="3362326"/>
            <a:ext cx="10312888" cy="1647824"/>
          </a:xfrm>
        </p:spPr>
        <p:txBody>
          <a:bodyPr anchor="b"/>
          <a:lstStyle>
            <a:lvl1pPr marL="0" indent="0">
              <a:buNone/>
              <a:defRPr sz="4799" b="1"/>
            </a:lvl1pPr>
            <a:lvl2pPr marL="914171" indent="0">
              <a:buNone/>
              <a:defRPr sz="3999" b="1"/>
            </a:lvl2pPr>
            <a:lvl3pPr marL="1828343" indent="0">
              <a:buNone/>
              <a:defRPr sz="3599" b="1"/>
            </a:lvl3pPr>
            <a:lvl4pPr marL="2742514" indent="0">
              <a:buNone/>
              <a:defRPr sz="3199" b="1"/>
            </a:lvl4pPr>
            <a:lvl5pPr marL="3656686" indent="0">
              <a:buNone/>
              <a:defRPr sz="3199" b="1"/>
            </a:lvl5pPr>
            <a:lvl6pPr marL="4570857" indent="0">
              <a:buNone/>
              <a:defRPr sz="3199" b="1"/>
            </a:lvl6pPr>
            <a:lvl7pPr marL="5485028" indent="0">
              <a:buNone/>
              <a:defRPr sz="3199" b="1"/>
            </a:lvl7pPr>
            <a:lvl8pPr marL="6399200" indent="0">
              <a:buNone/>
              <a:defRPr sz="3199" b="1"/>
            </a:lvl8pPr>
            <a:lvl9pPr marL="7313371" indent="0">
              <a:buNone/>
              <a:defRPr sz="319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01291-11D5-442B-A89F-DBB40F1BF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79139" y="5010150"/>
            <a:ext cx="10312888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F5666C-E984-409A-BE62-E04E467B8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2341186" y="3362326"/>
            <a:ext cx="10363676" cy="1647824"/>
          </a:xfrm>
        </p:spPr>
        <p:txBody>
          <a:bodyPr anchor="b"/>
          <a:lstStyle>
            <a:lvl1pPr marL="0" indent="0">
              <a:buNone/>
              <a:defRPr sz="4799" b="1"/>
            </a:lvl1pPr>
            <a:lvl2pPr marL="914171" indent="0">
              <a:buNone/>
              <a:defRPr sz="3999" b="1"/>
            </a:lvl2pPr>
            <a:lvl3pPr marL="1828343" indent="0">
              <a:buNone/>
              <a:defRPr sz="3599" b="1"/>
            </a:lvl3pPr>
            <a:lvl4pPr marL="2742514" indent="0">
              <a:buNone/>
              <a:defRPr sz="3199" b="1"/>
            </a:lvl4pPr>
            <a:lvl5pPr marL="3656686" indent="0">
              <a:buNone/>
              <a:defRPr sz="3199" b="1"/>
            </a:lvl5pPr>
            <a:lvl6pPr marL="4570857" indent="0">
              <a:buNone/>
              <a:defRPr sz="3199" b="1"/>
            </a:lvl6pPr>
            <a:lvl7pPr marL="5485028" indent="0">
              <a:buNone/>
              <a:defRPr sz="3199" b="1"/>
            </a:lvl7pPr>
            <a:lvl8pPr marL="6399200" indent="0">
              <a:buNone/>
              <a:defRPr sz="3199" b="1"/>
            </a:lvl8pPr>
            <a:lvl9pPr marL="7313371" indent="0">
              <a:buNone/>
              <a:defRPr sz="319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3E5221-C89E-4CF2-B435-2FB6DC17D7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2341186" y="5010150"/>
            <a:ext cx="10363676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EB2B75-B6E7-437A-ABCF-B5EDA5079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B2E218-6B82-4208-BB7A-A74D82DB0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1F75F0-3EE3-4DB5-AB68-8B4F33D8B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251880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8FBAD3-EFA2-4314-AF65-C01EA6D64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2AE746-265E-4A74-96BF-624029892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DB2856-7200-40A2-9EB1-67E4A88F6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6BA4D13-575D-42CC-86CC-E58C1B6BD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D550-7630-474C-AC7A-EE864455D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33116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B51E02-CBDA-4064-A59A-B40CE5878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D3C606-6F24-43CC-B716-065D9683C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FA1C7D-024A-4590-AC12-F716AD216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5508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A6978-8FCA-47EA-94B5-2E02EFBE0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140" y="914400"/>
            <a:ext cx="7862426" cy="3200400"/>
          </a:xfrm>
        </p:spPr>
        <p:txBody>
          <a:bodyPr anchor="b"/>
          <a:lstStyle>
            <a:lvl1pPr>
              <a:defRPr sz="63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50096-4552-4A4A-A4C7-C4FDF45CE6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3677" y="1974851"/>
            <a:ext cx="12341185" cy="9747250"/>
          </a:xfrm>
        </p:spPr>
        <p:txBody>
          <a:bodyPr/>
          <a:lstStyle>
            <a:lvl1pPr>
              <a:defRPr sz="6398"/>
            </a:lvl1pPr>
            <a:lvl2pPr>
              <a:defRPr sz="5599"/>
            </a:lvl2pPr>
            <a:lvl3pPr>
              <a:defRPr sz="4799"/>
            </a:lvl3pPr>
            <a:lvl4pPr>
              <a:defRPr sz="3999"/>
            </a:lvl4pPr>
            <a:lvl5pPr>
              <a:defRPr sz="3999"/>
            </a:lvl5pPr>
            <a:lvl6pPr>
              <a:defRPr sz="3999"/>
            </a:lvl6pPr>
            <a:lvl7pPr>
              <a:defRPr sz="3999"/>
            </a:lvl7pPr>
            <a:lvl8pPr>
              <a:defRPr sz="3999"/>
            </a:lvl8pPr>
            <a:lvl9pPr>
              <a:defRPr sz="399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C3992-CA93-468C-ACBB-F85329ED4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79140" y="4114800"/>
            <a:ext cx="7862426" cy="7623176"/>
          </a:xfrm>
        </p:spPr>
        <p:txBody>
          <a:bodyPr/>
          <a:lstStyle>
            <a:lvl1pPr marL="0" indent="0">
              <a:buNone/>
              <a:defRPr sz="3199"/>
            </a:lvl1pPr>
            <a:lvl2pPr marL="914171" indent="0">
              <a:buNone/>
              <a:defRPr sz="2799"/>
            </a:lvl2pPr>
            <a:lvl3pPr marL="1828343" indent="0">
              <a:buNone/>
              <a:defRPr sz="2399"/>
            </a:lvl3pPr>
            <a:lvl4pPr marL="2742514" indent="0">
              <a:buNone/>
              <a:defRPr sz="2000"/>
            </a:lvl4pPr>
            <a:lvl5pPr marL="3656686" indent="0">
              <a:buNone/>
              <a:defRPr sz="2000"/>
            </a:lvl5pPr>
            <a:lvl6pPr marL="4570857" indent="0">
              <a:buNone/>
              <a:defRPr sz="2000"/>
            </a:lvl6pPr>
            <a:lvl7pPr marL="5485028" indent="0">
              <a:buNone/>
              <a:defRPr sz="2000"/>
            </a:lvl7pPr>
            <a:lvl8pPr marL="6399200" indent="0">
              <a:buNone/>
              <a:defRPr sz="2000"/>
            </a:lvl8pPr>
            <a:lvl9pPr marL="7313371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BAC73-8A75-431E-98FE-62E871B7E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0A4A6A-3F35-4D34-8099-A0ECD9599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C7D7D9-44A4-4CB8-8AC6-F3423A600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48062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884-D962-451B-855C-1C9274CC4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9140" y="914400"/>
            <a:ext cx="7862426" cy="3200400"/>
          </a:xfrm>
        </p:spPr>
        <p:txBody>
          <a:bodyPr anchor="b"/>
          <a:lstStyle>
            <a:lvl1pPr>
              <a:defRPr sz="639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6426FF-D64E-41C8-A741-4A4E51BC18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0363677" y="1974851"/>
            <a:ext cx="12341185" cy="9747250"/>
          </a:xfrm>
        </p:spPr>
        <p:txBody>
          <a:bodyPr/>
          <a:lstStyle>
            <a:lvl1pPr marL="0" indent="0">
              <a:buNone/>
              <a:defRPr sz="6398"/>
            </a:lvl1pPr>
            <a:lvl2pPr marL="914171" indent="0">
              <a:buNone/>
              <a:defRPr sz="5599"/>
            </a:lvl2pPr>
            <a:lvl3pPr marL="1828343" indent="0">
              <a:buNone/>
              <a:defRPr sz="4799"/>
            </a:lvl3pPr>
            <a:lvl4pPr marL="2742514" indent="0">
              <a:buNone/>
              <a:defRPr sz="3999"/>
            </a:lvl4pPr>
            <a:lvl5pPr marL="3656686" indent="0">
              <a:buNone/>
              <a:defRPr sz="3999"/>
            </a:lvl5pPr>
            <a:lvl6pPr marL="4570857" indent="0">
              <a:buNone/>
              <a:defRPr sz="3999"/>
            </a:lvl6pPr>
            <a:lvl7pPr marL="5485028" indent="0">
              <a:buNone/>
              <a:defRPr sz="3999"/>
            </a:lvl7pPr>
            <a:lvl8pPr marL="6399200" indent="0">
              <a:buNone/>
              <a:defRPr sz="3999"/>
            </a:lvl8pPr>
            <a:lvl9pPr marL="7313371" indent="0">
              <a:buNone/>
              <a:defRPr sz="3999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9D7110-5D28-463C-B9ED-47142B1B30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79140" y="4114800"/>
            <a:ext cx="7862426" cy="7623176"/>
          </a:xfrm>
        </p:spPr>
        <p:txBody>
          <a:bodyPr/>
          <a:lstStyle>
            <a:lvl1pPr marL="0" indent="0">
              <a:buNone/>
              <a:defRPr sz="3199"/>
            </a:lvl1pPr>
            <a:lvl2pPr marL="914171" indent="0">
              <a:buNone/>
              <a:defRPr sz="2799"/>
            </a:lvl2pPr>
            <a:lvl3pPr marL="1828343" indent="0">
              <a:buNone/>
              <a:defRPr sz="2399"/>
            </a:lvl3pPr>
            <a:lvl4pPr marL="2742514" indent="0">
              <a:buNone/>
              <a:defRPr sz="2000"/>
            </a:lvl4pPr>
            <a:lvl5pPr marL="3656686" indent="0">
              <a:buNone/>
              <a:defRPr sz="2000"/>
            </a:lvl5pPr>
            <a:lvl6pPr marL="4570857" indent="0">
              <a:buNone/>
              <a:defRPr sz="2000"/>
            </a:lvl6pPr>
            <a:lvl7pPr marL="5485028" indent="0">
              <a:buNone/>
              <a:defRPr sz="2000"/>
            </a:lvl7pPr>
            <a:lvl8pPr marL="6399200" indent="0">
              <a:buNone/>
              <a:defRPr sz="2000"/>
            </a:lvl8pPr>
            <a:lvl9pPr marL="7313371" indent="0">
              <a:buNone/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257206-70FA-48FC-98FD-38A1F06F0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BCAA7-A6D1-46AA-AB1F-8145A023F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20207A-3ED3-4D26-B67B-7BFD401C3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98366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73DED-B54D-4250-BF0F-42FABC8C8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991AF-3AB4-4C0F-BF1A-E4424B81B9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B999D9-F977-4BC6-9057-16D46C1E6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64A41-AFAC-48D3-973E-A7EFE8F7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2A11BE-6FF3-411C-841E-9F4EC6AFF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34090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BB9DB7-6DCB-474F-BDD7-070FC648C9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7445256" y="730250"/>
            <a:ext cx="5256431" cy="116236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0D70BE-89A4-4B5E-93B6-A93F08E2C6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75963" y="730250"/>
            <a:ext cx="15464572" cy="116236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FD520F-BA64-4F41-A2BD-04713F213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0A2EFF-F494-44EF-859A-D135685BE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11F52-A36B-4D59-9016-7B4EAE947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941114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93"/>
            <a:ext cx="24377650" cy="13705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04872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4" y="0"/>
            <a:ext cx="1218882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93671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22358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2695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6762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967334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761807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2188825" y="685800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2188825" y="0"/>
            <a:ext cx="1218882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1828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8940802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738896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115989" y="0"/>
            <a:ext cx="6020412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4281977"/>
            <a:ext cx="6020411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8352602" y="0"/>
            <a:ext cx="6025048" cy="41762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2231978" y="4318161"/>
            <a:ext cx="6020412" cy="41400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0235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0920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3732" y="0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75764" y="0"/>
            <a:ext cx="610188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9138966"/>
            <a:ext cx="6101554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1017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93420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85452" y="9138966"/>
            <a:ext cx="6091866" cy="457703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63231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88824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62498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95139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251768" y="0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0260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525425" y="4090497"/>
            <a:ext cx="607049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9290373" y="4090497"/>
            <a:ext cx="6070499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6055324" y="4090497"/>
            <a:ext cx="6070498" cy="512298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01427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703190" y="4031881"/>
            <a:ext cx="7001188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704378" y="4031881"/>
            <a:ext cx="7001187" cy="51229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705565" y="4031881"/>
            <a:ext cx="7001188" cy="512298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44235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6251768" y="7342908"/>
            <a:ext cx="8125882" cy="637309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852393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8125882" y="6858000"/>
            <a:ext cx="16251768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812588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756035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1367741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724300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80517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7144410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155769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3565592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127766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20816985" y="0"/>
            <a:ext cx="3560665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4227771" y="2996184"/>
            <a:ext cx="3008376" cy="3008376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837160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933065" y="423541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933065" y="8578751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13441422" y="4235409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13441422" y="8578750"/>
            <a:ext cx="2362200" cy="23622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11183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4126445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027879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13929312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8260331" y="314622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4126445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9027879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13929312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18260331" y="8214159"/>
            <a:ext cx="2272678" cy="227267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347511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4466492"/>
            <a:ext cx="11007969" cy="924950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094838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249750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2249750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2249750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9509636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9509636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9509636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16769522" y="41388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6769522" y="6501089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16769522" y="9058787"/>
            <a:ext cx="1739818" cy="171441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4959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1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2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8824" y="6858000"/>
            <a:ext cx="12188826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5455326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2" y="0"/>
            <a:ext cx="24377652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0767066" y="3452063"/>
            <a:ext cx="3008376" cy="300837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904158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518286" y="518286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518286" y="7015341"/>
            <a:ext cx="5416062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452631" y="2498002"/>
            <a:ext cx="8707157" cy="597876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25690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0963548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8843629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3414102" cy="1096817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08024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6100620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1218137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18281996" y="0"/>
            <a:ext cx="6088205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633738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28473" y="1688124"/>
            <a:ext cx="6093171" cy="103397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7564442" y="1688122"/>
            <a:ext cx="6093171" cy="502036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7564442" y="7029400"/>
            <a:ext cx="6088205" cy="50094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68836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260036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982597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0058400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20514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105742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9996858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" y="0"/>
            <a:ext cx="13320228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1861765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6077355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2189866" y="6149725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8295796" y="6149724"/>
            <a:ext cx="6099349" cy="54025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92642742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1795467" y="8428606"/>
            <a:ext cx="5408124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059021" y="4208012"/>
            <a:ext cx="9519561" cy="844118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7203589" y="4208012"/>
            <a:ext cx="5408125" cy="422059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1826280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579418" y="4549006"/>
            <a:ext cx="9461664" cy="717193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287491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24377650" cy="96012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979675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83831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14209184" y="0"/>
            <a:ext cx="10193866" cy="13716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462265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096001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1911928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10280074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14464147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8648220" y="3295503"/>
            <a:ext cx="3879274" cy="603741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4880430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4088889" y="0"/>
            <a:ext cx="4081412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8170301" y="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6858000"/>
            <a:ext cx="4060850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4071648" y="6858000"/>
            <a:ext cx="4087855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8170301" y="6858000"/>
            <a:ext cx="4054581" cy="6858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22603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12188825" y="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6858000"/>
            <a:ext cx="12188825" cy="685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4386224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8434174" y="5371869"/>
            <a:ext cx="6679466" cy="3785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1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16352915" y="8991653"/>
            <a:ext cx="1013634" cy="176893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7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4754354" y="7975469"/>
            <a:ext cx="4254887" cy="27124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14235822" y="7821109"/>
            <a:ext cx="2254062" cy="290254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1999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17691338" y="10138875"/>
            <a:ext cx="441690" cy="55790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1005703061"/>
      </p:ext>
    </p:extLst>
  </p:cSld>
  <p:clrMapOvr>
    <a:masterClrMapping/>
  </p:clrMapOvr>
  <p:transition spd="med" advClick="0" advTm="2000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21732875" y="7938"/>
            <a:ext cx="2101850" cy="157638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6086471" y="48768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12169766" y="-3048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18278473" y="4838700"/>
            <a:ext cx="6086471" cy="886968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2799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0203762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4111023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1355470" y="9446722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8446906" y="9421730"/>
            <a:ext cx="1929384" cy="192938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96385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50" cy="1371599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8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2451691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11209703" y="4407444"/>
            <a:ext cx="13167947" cy="652182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5928537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8122022" y="0"/>
            <a:ext cx="8145300" cy="137160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28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4579499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77649" cy="8500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747638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10459853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7169810" y="5104844"/>
            <a:ext cx="3336329" cy="59497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31950329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686752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5572125"/>
            <a:ext cx="8412479" cy="814387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47790083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9123995" y="5813269"/>
            <a:ext cx="5967616" cy="79027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461742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-1"/>
            <a:ext cx="24423370" cy="854039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7487723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10806976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13940379" y="6858126"/>
            <a:ext cx="2666386" cy="34605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0364532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7956667" y="4958807"/>
            <a:ext cx="8357714" cy="622834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7338972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1975334"/>
            <a:ext cx="11723065" cy="972320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0000407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8368334" y="5300456"/>
            <a:ext cx="7607690" cy="4731613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89709923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761786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16404348" y="1948821"/>
            <a:ext cx="3805081" cy="3805084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24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0981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.xml"/><Relationship Id="rId71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19AEE3-D85B-4242-AA7E-62EB42411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5964" y="730251"/>
            <a:ext cx="21025723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E86E5-06DA-4E0E-AC44-317262F3F7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75964" y="3651250"/>
            <a:ext cx="21025723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01F42-27DB-41A7-8E6C-61DF067AB0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5964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E4F41-1F33-44E8-9D41-3511DB7B02FC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77DB6-21C6-447C-A242-31015FA2A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5097" y="12712701"/>
            <a:ext cx="8227457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3007D-EB0E-4DAC-85A0-2F63F29676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16715" y="12712701"/>
            <a:ext cx="5484971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9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CD27D989-74FE-4B6E-8C37-539715696C5C}"/>
              </a:ext>
            </a:extLst>
          </p:cNvPr>
          <p:cNvSpPr/>
          <p:nvPr userDrawn="1"/>
        </p:nvSpPr>
        <p:spPr>
          <a:xfrm rot="16200000">
            <a:off x="22199601" y="666750"/>
            <a:ext cx="520700" cy="523875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Montserrat" charset="0"/>
            </a:endParaRP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AA7CF7B3-08A8-4306-96DB-0FF0C0DF8B81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102214" y="691906"/>
            <a:ext cx="7858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2843" tIns="91422" rIns="182843" bIns="91422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180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1800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AF9174-DE19-4591-8E3D-62A069A990AE}"/>
              </a:ext>
            </a:extLst>
          </p:cNvPr>
          <p:cNvPicPr>
            <a:picLocks noChangeAspect="1"/>
          </p:cNvPicPr>
          <p:nvPr userDrawn="1"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39" y="11015418"/>
            <a:ext cx="3436084" cy="232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362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2" r:id="rId1"/>
    <p:sldLayoutId id="2147484133" r:id="rId2"/>
    <p:sldLayoutId id="2147484134" r:id="rId3"/>
    <p:sldLayoutId id="2147484135" r:id="rId4"/>
    <p:sldLayoutId id="2147484136" r:id="rId5"/>
    <p:sldLayoutId id="2147484137" r:id="rId6"/>
    <p:sldLayoutId id="2147484138" r:id="rId7"/>
    <p:sldLayoutId id="2147484139" r:id="rId8"/>
    <p:sldLayoutId id="2147484140" r:id="rId9"/>
    <p:sldLayoutId id="2147484141" r:id="rId10"/>
    <p:sldLayoutId id="2147484142" r:id="rId11"/>
    <p:sldLayoutId id="2147484143" r:id="rId12"/>
    <p:sldLayoutId id="2147484054" r:id="rId13"/>
    <p:sldLayoutId id="2147484055" r:id="rId14"/>
    <p:sldLayoutId id="2147484056" r:id="rId15"/>
    <p:sldLayoutId id="2147484057" r:id="rId16"/>
    <p:sldLayoutId id="2147484058" r:id="rId17"/>
    <p:sldLayoutId id="2147484059" r:id="rId18"/>
    <p:sldLayoutId id="2147484060" r:id="rId19"/>
    <p:sldLayoutId id="2147484061" r:id="rId20"/>
    <p:sldLayoutId id="2147484062" r:id="rId21"/>
    <p:sldLayoutId id="2147484063" r:id="rId22"/>
    <p:sldLayoutId id="2147484064" r:id="rId23"/>
    <p:sldLayoutId id="2147484065" r:id="rId24"/>
    <p:sldLayoutId id="2147484066" r:id="rId25"/>
    <p:sldLayoutId id="2147484067" r:id="rId26"/>
    <p:sldLayoutId id="2147484068" r:id="rId27"/>
    <p:sldLayoutId id="2147484069" r:id="rId28"/>
    <p:sldLayoutId id="2147484070" r:id="rId29"/>
    <p:sldLayoutId id="2147484072" r:id="rId30"/>
    <p:sldLayoutId id="2147484073" r:id="rId31"/>
    <p:sldLayoutId id="2147484074" r:id="rId32"/>
    <p:sldLayoutId id="2147484075" r:id="rId33"/>
    <p:sldLayoutId id="2147484076" r:id="rId34"/>
    <p:sldLayoutId id="2147484077" r:id="rId35"/>
    <p:sldLayoutId id="2147484078" r:id="rId36"/>
    <p:sldLayoutId id="2147484079" r:id="rId37"/>
    <p:sldLayoutId id="2147484080" r:id="rId38"/>
    <p:sldLayoutId id="2147484081" r:id="rId39"/>
    <p:sldLayoutId id="2147484082" r:id="rId40"/>
    <p:sldLayoutId id="2147484083" r:id="rId41"/>
    <p:sldLayoutId id="2147484084" r:id="rId42"/>
    <p:sldLayoutId id="2147484085" r:id="rId43"/>
    <p:sldLayoutId id="2147484086" r:id="rId44"/>
    <p:sldLayoutId id="2147484087" r:id="rId45"/>
    <p:sldLayoutId id="2147484088" r:id="rId46"/>
    <p:sldLayoutId id="2147484089" r:id="rId47"/>
    <p:sldLayoutId id="2147484090" r:id="rId48"/>
    <p:sldLayoutId id="2147484091" r:id="rId49"/>
    <p:sldLayoutId id="2147484092" r:id="rId50"/>
    <p:sldLayoutId id="2147484093" r:id="rId51"/>
    <p:sldLayoutId id="2147484094" r:id="rId52"/>
    <p:sldLayoutId id="2147484095" r:id="rId53"/>
    <p:sldLayoutId id="2147484097" r:id="rId54"/>
    <p:sldLayoutId id="2147484098" r:id="rId55"/>
    <p:sldLayoutId id="2147484128" r:id="rId56"/>
    <p:sldLayoutId id="2147484130" r:id="rId57"/>
    <p:sldLayoutId id="2147484104" r:id="rId58"/>
    <p:sldLayoutId id="2147484105" r:id="rId59"/>
    <p:sldLayoutId id="2147484110" r:id="rId60"/>
    <p:sldLayoutId id="2147484111" r:id="rId61"/>
    <p:sldLayoutId id="2147484112" r:id="rId62"/>
    <p:sldLayoutId id="2147484113" r:id="rId63"/>
    <p:sldLayoutId id="2147484114" r:id="rId64"/>
    <p:sldLayoutId id="2147484115" r:id="rId65"/>
    <p:sldLayoutId id="2147484116" r:id="rId66"/>
    <p:sldLayoutId id="2147484117" r:id="rId67"/>
    <p:sldLayoutId id="2147484118" r:id="rId68"/>
    <p:sldLayoutId id="2147484119" r:id="rId69"/>
  </p:sldLayoutIdLst>
  <p:hf hdr="0" ftr="0" dt="0"/>
  <p:txStyles>
    <p:titleStyle>
      <a:lvl1pPr algn="l" defTabSz="1828343" rtl="0" eaLnBrk="1" latinLnBrk="0" hangingPunct="1">
        <a:lnSpc>
          <a:spcPct val="90000"/>
        </a:lnSpc>
        <a:spcBef>
          <a:spcPct val="0"/>
        </a:spcBef>
        <a:buNone/>
        <a:defRPr sz="8798" kern="1200">
          <a:solidFill>
            <a:srgbClr val="DE4276"/>
          </a:solidFill>
          <a:latin typeface="+mj-lt"/>
          <a:ea typeface="+mj-ea"/>
          <a:cs typeface="+mj-cs"/>
        </a:defRPr>
      </a:lvl1pPr>
    </p:titleStyle>
    <p:bodyStyle>
      <a:lvl1pPr marL="457086" indent="-457086" algn="l" defTabSz="1828343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599" kern="1200">
          <a:solidFill>
            <a:schemeClr val="tx1"/>
          </a:solidFill>
          <a:latin typeface="+mn-lt"/>
          <a:ea typeface="+mn-ea"/>
          <a:cs typeface="+mn-cs"/>
        </a:defRPr>
      </a:lvl1pPr>
      <a:lvl2pPr marL="13712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799" kern="1200">
          <a:solidFill>
            <a:schemeClr val="tx1"/>
          </a:solidFill>
          <a:latin typeface="+mn-lt"/>
          <a:ea typeface="+mn-ea"/>
          <a:cs typeface="+mn-cs"/>
        </a:defRPr>
      </a:lvl2pPr>
      <a:lvl3pPr marL="2285429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999" kern="1200">
          <a:solidFill>
            <a:schemeClr val="tx1"/>
          </a:solidFill>
          <a:latin typeface="+mn-lt"/>
          <a:ea typeface="+mn-ea"/>
          <a:cs typeface="+mn-cs"/>
        </a:defRPr>
      </a:lvl3pPr>
      <a:lvl4pPr marL="3199600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4113771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5027943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942114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856286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770457" indent="-457086" algn="l" defTabSz="182834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1pPr>
      <a:lvl2pPr marL="9141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2pPr>
      <a:lvl3pPr marL="1828343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3pPr>
      <a:lvl4pPr marL="2742514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4pPr>
      <a:lvl5pPr marL="3656686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5pPr>
      <a:lvl6pPr marL="4570857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6pPr>
      <a:lvl7pPr marL="5485028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7pPr>
      <a:lvl8pPr marL="6399200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8pPr>
      <a:lvl9pPr marL="7313371" algn="l" defTabSz="1828343" rtl="0" eaLnBrk="1" latinLnBrk="0" hangingPunct="1">
        <a:defRPr sz="35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technet.microsoft.com/wsus/2016/01/29/how-to-delete-upgrades-in-wsus/" TargetMode="External"/><Relationship Id="rId2" Type="http://schemas.openxmlformats.org/officeDocument/2006/relationships/hyperlink" Target="https://support.microsoft.com/en-us/help/3095113/update-to-enable-wsus-support-for-windows-10-feature-upgrade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file:///\\.\pipe\MICROSOFT##WID\tsql\query" TargetMode="External"/><Relationship Id="rId2" Type="http://schemas.openxmlformats.org/officeDocument/2006/relationships/hyperlink" Target="file:///\\.\pipe\MSSQL$MICROSOFT##SSEE\sql\quer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ssms/download-sql-server-management-studio-ssm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evethompsonmvp.wordpress.com/2018/05/01/enhancing-wsus-database-cleanup-performance-sql-script/" TargetMode="External"/><Relationship Id="rId5" Type="http://schemas.openxmlformats.org/officeDocument/2006/relationships/hyperlink" Target="https://gallery.technet.microsoft.com/scriptcenter/6f8cde49-5c52-4abd-9820-f1d270ddea61" TargetMode="External"/><Relationship Id="rId4" Type="http://schemas.openxmlformats.org/officeDocument/2006/relationships/hyperlink" Target="https://docs.microsoft.com/en-us/sql/tools/sqlcmd-utility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sql/relational-databases/backup-restore/create-a-full-database-backup-sql-serve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en-us/windows-server/administration/windows-server-update-services/manage/wid-to-sql-migration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microsoft.com/de-de/security-updates/windowsupdateservices/18127395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microsoft.com/en-us/help/4490644/complete-guide-to-microsoft-wsus-and-configuration-manager-sup-maint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damgoodadmin.com/2017/11/05/fully-automate-software-update-maintenance-in-cm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kompas-xnet.si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E4E81-6126-4ECA-ADA9-87EADD1073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Vzdrževanje</a:t>
            </a:r>
            <a:r>
              <a:rPr lang="en-US" dirty="0"/>
              <a:t> SCCM in WSUS </a:t>
            </a:r>
            <a:r>
              <a:rPr lang="en-US" dirty="0" err="1"/>
              <a:t>okolja</a:t>
            </a:r>
            <a:endParaRPr lang="en-US" dirty="0">
              <a:solidFill>
                <a:srgbClr val="DE4276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965237-AB0E-4081-BDC8-084DD7996C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Jo</a:t>
            </a:r>
            <a:r>
              <a:rPr lang="sl-SI" dirty="0"/>
              <a:t>že Markič</a:t>
            </a:r>
          </a:p>
          <a:p>
            <a:r>
              <a:rPr lang="en-US" dirty="0"/>
              <a:t>Jo</a:t>
            </a:r>
            <a:r>
              <a:rPr lang="sl-SI" dirty="0"/>
              <a:t>že Markič </a:t>
            </a:r>
            <a:r>
              <a:rPr lang="sl-SI" dirty="0" err="1"/>
              <a:t>s.p</a:t>
            </a:r>
            <a:r>
              <a:rPr lang="sl-SI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69700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B651A-3FAD-4946-9AA8-3B00202A9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DE4276"/>
                </a:solidFill>
              </a:rPr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5DB1F-9F4F-42A4-8399-28ACFC1EEB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WSUS Clients</a:t>
            </a:r>
          </a:p>
          <a:p>
            <a:r>
              <a:rPr lang="en-US" dirty="0"/>
              <a:t>Windows Server Update Services (WSUS)</a:t>
            </a:r>
          </a:p>
          <a:p>
            <a:r>
              <a:rPr lang="en-US" dirty="0"/>
              <a:t>Windows Internal Database (WID)</a:t>
            </a:r>
          </a:p>
          <a:p>
            <a:r>
              <a:rPr lang="en-US" dirty="0"/>
              <a:t>WSUS DB Maintenance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282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6BD65-09CE-4A35-B30D-CFDB6384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Clients – Windows 10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B8B8D-9C9D-43FD-BE64-65D95A9AE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Enable support for FODs (Features on Demand) and/or “Turn Windows features on or off”</a:t>
            </a:r>
          </a:p>
          <a:p>
            <a:pPr lvl="1"/>
            <a:r>
              <a:rPr lang="en-US" dirty="0"/>
              <a:t>Computer Configuration &gt; Policies &gt; Administrative Templates &gt; System</a:t>
            </a:r>
          </a:p>
          <a:p>
            <a:pPr lvl="2"/>
            <a:r>
              <a:rPr lang="en-US" dirty="0"/>
              <a:t>Specify settings for optional component installation and component repair</a:t>
            </a:r>
          </a:p>
          <a:p>
            <a:pPr lvl="3"/>
            <a:r>
              <a:rPr lang="en-US" dirty="0"/>
              <a:t>Download repair content and optional features directly from Windows Update instead of WSUS</a:t>
            </a:r>
          </a:p>
          <a:p>
            <a:pPr lvl="1"/>
            <a:r>
              <a:rPr lang="en-US" dirty="0"/>
              <a:t>Computer Configuration &gt; Policies &gt; Administrative Templates &gt; Windows Components &gt; Windows Update</a:t>
            </a:r>
          </a:p>
          <a:p>
            <a:pPr lvl="2"/>
            <a:r>
              <a:rPr lang="en-US" dirty="0"/>
              <a:t>Do not connect to Windows Update Internet addresses</a:t>
            </a:r>
          </a:p>
          <a:p>
            <a:pPr marL="0" indent="0">
              <a:buNone/>
            </a:pPr>
            <a:r>
              <a:rPr lang="en-US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Update to enable WSUS support for Windows 10 feature </a:t>
            </a:r>
            <a:r>
              <a:rPr lang="en-US" dirty="0">
                <a:solidFill>
                  <a:srgbClr val="FF000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upgrades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r>
              <a:rPr lang="en-US" dirty="0"/>
              <a:t>Windows Server 2012 &amp; 2012 R2</a:t>
            </a:r>
          </a:p>
          <a:p>
            <a:pPr lvl="1"/>
            <a:r>
              <a:rPr lang="en-US" dirty="0">
                <a:hlinkClick r:id="rId3"/>
              </a:rPr>
              <a:t>How to delete upgrades in WSUS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71467-BBEC-4BC8-8237-D72C2E026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539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6BD65-09CE-4A35-B30D-CFDB6384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Clients - Office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0B8B8D-9C9D-43FD-BE64-65D95A9AE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Office 2019 = Office 365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71467-BBEC-4BC8-8237-D72C2E026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40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E6A41-8800-424C-AB6E-3A636A7ED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Server Update Services (WSUS)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762D3-1581-400E-A015-511814739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WSUS Role, Configuration, and Folders/Files</a:t>
            </a:r>
          </a:p>
          <a:p>
            <a:r>
              <a:rPr lang="en-US" dirty="0"/>
              <a:t>IIS Role, Configuration, and Folders/Files</a:t>
            </a:r>
          </a:p>
          <a:p>
            <a:r>
              <a:rPr lang="en-US" dirty="0"/>
              <a:t>WID Feature, Configuration, and Database Files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0BCEB3-10D3-4D70-990D-A6D75B12D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6479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A62CE-75D5-4026-BE6A-BE69149AF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– IIS Role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9144B-D369-49B1-8B72-FE67DD15D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WSUS application pool in IIS “</a:t>
            </a:r>
            <a:r>
              <a:rPr lang="en-US" dirty="0" err="1"/>
              <a:t>WsusPool</a:t>
            </a:r>
            <a:r>
              <a:rPr lang="en-US" dirty="0"/>
              <a:t>” has reached it’s maximum private memory limit</a:t>
            </a:r>
          </a:p>
          <a:p>
            <a:pPr lvl="1"/>
            <a:r>
              <a:rPr lang="fr-FR" dirty="0"/>
              <a:t>Internet Information Services (IIS) Manager</a:t>
            </a:r>
          </a:p>
          <a:p>
            <a:pPr lvl="1"/>
            <a:r>
              <a:rPr lang="en-US" dirty="0"/>
              <a:t>Application Pools</a:t>
            </a:r>
          </a:p>
          <a:p>
            <a:pPr lvl="1"/>
            <a:r>
              <a:rPr lang="en-US" dirty="0" err="1"/>
              <a:t>WsusPool</a:t>
            </a:r>
            <a:r>
              <a:rPr lang="en-US" dirty="0"/>
              <a:t> -&gt; Advanced Settings</a:t>
            </a:r>
          </a:p>
          <a:p>
            <a:pPr lvl="1"/>
            <a:r>
              <a:rPr lang="en-US" dirty="0"/>
              <a:t>Change Private Memory Limit (KB) from default (1843200)</a:t>
            </a:r>
          </a:p>
          <a:p>
            <a:pPr lvl="2"/>
            <a:r>
              <a:rPr lang="en-US" dirty="0"/>
              <a:t>0 – no limit</a:t>
            </a:r>
          </a:p>
          <a:p>
            <a:pPr lvl="2"/>
            <a:r>
              <a:rPr lang="en-US" dirty="0"/>
              <a:t>3686400 (2x 1843200) ~ 4GB</a:t>
            </a:r>
          </a:p>
          <a:p>
            <a:pPr lvl="1"/>
            <a:r>
              <a:rPr lang="en-US" dirty="0"/>
              <a:t>IISRESET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7557B-C149-487B-AF8D-95B6CC61B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85DAA1F9-7C51-4EC5-9B1B-44A6FA2C49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497" y="8890001"/>
            <a:ext cx="8937036" cy="482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69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A62CE-75D5-4026-BE6A-BE69149AF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– IIS Role (high number of clients)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9144B-D369-49B1-8B72-FE67DD15D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worker process with process id of '%1' serving application pool '%2' has requested a recycle because the worker process reached its allowed processing time limit.</a:t>
            </a:r>
          </a:p>
          <a:p>
            <a:pPr lvl="1"/>
            <a:r>
              <a:rPr lang="en-US" dirty="0"/>
              <a:t>Internet Information Services (IIS) Manager</a:t>
            </a:r>
          </a:p>
          <a:p>
            <a:pPr lvl="1"/>
            <a:r>
              <a:rPr lang="en-US" dirty="0"/>
              <a:t>Application Pools</a:t>
            </a:r>
          </a:p>
          <a:p>
            <a:pPr lvl="1"/>
            <a:r>
              <a:rPr lang="en-US" dirty="0" err="1"/>
              <a:t>WsusPool</a:t>
            </a:r>
            <a:r>
              <a:rPr lang="en-US" dirty="0"/>
              <a:t> -&gt; Advanced Settings</a:t>
            </a:r>
          </a:p>
          <a:p>
            <a:pPr lvl="2"/>
            <a:r>
              <a:rPr lang="en-US" dirty="0"/>
              <a:t>Change 'Queue Length' from the default 1,000 to 25,000</a:t>
            </a:r>
          </a:p>
          <a:p>
            <a:pPr lvl="2"/>
            <a:r>
              <a:rPr lang="en-US" dirty="0"/>
              <a:t>Change ‘”Service Unavailable” Response Type' from the default </a:t>
            </a:r>
            <a:r>
              <a:rPr lang="en-US" dirty="0" err="1"/>
              <a:t>HttpLevel</a:t>
            </a:r>
            <a:r>
              <a:rPr lang="en-US" dirty="0"/>
              <a:t> to </a:t>
            </a:r>
            <a:r>
              <a:rPr lang="en-US" dirty="0" err="1"/>
              <a:t>TcpLevel</a:t>
            </a:r>
            <a:endParaRPr lang="en-US" dirty="0"/>
          </a:p>
          <a:p>
            <a:pPr lvl="2"/>
            <a:r>
              <a:rPr lang="en-US" dirty="0"/>
              <a:t>Change 'Failure Interval (minutes) from the default 5 to 30</a:t>
            </a:r>
          </a:p>
          <a:p>
            <a:pPr lvl="2"/>
            <a:r>
              <a:rPr lang="en-US" dirty="0"/>
              <a:t>Change 'Maximum Failures' from the default 5 to 60</a:t>
            </a:r>
          </a:p>
          <a:p>
            <a:pPr lvl="1"/>
            <a:r>
              <a:rPr lang="en-US" dirty="0"/>
              <a:t>IISRESET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7557B-C149-487B-AF8D-95B6CC61B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896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A62CE-75D5-4026-BE6A-BE69149AFB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– IIS Role (SCCM)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9144B-D369-49B1-8B72-FE67DD15D6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computer that hosts a software update point requires the following configurations for IIS application pools:</a:t>
            </a:r>
          </a:p>
          <a:p>
            <a:r>
              <a:rPr lang="en-US" dirty="0"/>
              <a:t>Increase the </a:t>
            </a:r>
            <a:r>
              <a:rPr lang="en-US" b="1" dirty="0" err="1"/>
              <a:t>WsusPool</a:t>
            </a:r>
            <a:r>
              <a:rPr lang="en-US" b="1" dirty="0"/>
              <a:t> Queue Length</a:t>
            </a:r>
            <a:r>
              <a:rPr lang="en-US" dirty="0"/>
              <a:t> to </a:t>
            </a:r>
            <a:r>
              <a:rPr lang="en-US" b="1" dirty="0"/>
              <a:t>2000</a:t>
            </a:r>
            <a:r>
              <a:rPr lang="en-US" dirty="0"/>
              <a:t>.</a:t>
            </a:r>
          </a:p>
          <a:p>
            <a:r>
              <a:rPr lang="en-US" dirty="0"/>
              <a:t>Increase the </a:t>
            </a:r>
            <a:r>
              <a:rPr lang="en-US" b="1" dirty="0" err="1"/>
              <a:t>WsusPool</a:t>
            </a:r>
            <a:r>
              <a:rPr lang="en-US" b="1" dirty="0"/>
              <a:t> Private Memory limit</a:t>
            </a:r>
            <a:r>
              <a:rPr lang="en-US" dirty="0"/>
              <a:t> by four times, or set it to </a:t>
            </a:r>
            <a:r>
              <a:rPr lang="en-US" b="1" dirty="0"/>
              <a:t>0</a:t>
            </a:r>
            <a:r>
              <a:rPr lang="en-US" dirty="0"/>
              <a:t> (unlimited).</a:t>
            </a:r>
          </a:p>
          <a:p>
            <a:r>
              <a:rPr lang="en-US" dirty="0"/>
              <a:t>Internet Information Services (IIS) Manager</a:t>
            </a:r>
          </a:p>
          <a:p>
            <a:pPr lvl="1"/>
            <a:r>
              <a:rPr lang="en-US" dirty="0"/>
              <a:t>Application Pools</a:t>
            </a:r>
          </a:p>
          <a:p>
            <a:pPr lvl="1"/>
            <a:r>
              <a:rPr lang="en-US" dirty="0" err="1"/>
              <a:t>WsusPool</a:t>
            </a:r>
            <a:r>
              <a:rPr lang="en-US" dirty="0"/>
              <a:t> -&gt; Advanced Settings</a:t>
            </a:r>
          </a:p>
          <a:p>
            <a:pPr lvl="2"/>
            <a:r>
              <a:rPr lang="en-US" dirty="0"/>
              <a:t>Private Memory Limit (KB) </a:t>
            </a:r>
          </a:p>
          <a:p>
            <a:r>
              <a:rPr lang="en-US" dirty="0"/>
              <a:t>IISRESET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7557B-C149-487B-AF8D-95B6CC61B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333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00917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F987A-A0B2-4775-8F12-7D840E7C0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Internal Database (WID)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710D2-F658-477A-89AB-7BB82B8791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Designed to only be accessible to Windows Services running on the same machine (no remote named pipe connections)</a:t>
            </a:r>
          </a:p>
          <a:p>
            <a:r>
              <a:rPr lang="en-US" dirty="0"/>
              <a:t>Windows Authentication only</a:t>
            </a:r>
          </a:p>
          <a:p>
            <a:r>
              <a:rPr lang="en-US" dirty="0"/>
              <a:t>Connect to local instance of WID</a:t>
            </a:r>
          </a:p>
          <a:p>
            <a:pPr lvl="1"/>
            <a:r>
              <a:rPr lang="en-US" dirty="0"/>
              <a:t>WSUS 3 (2003-2008): </a:t>
            </a:r>
            <a:r>
              <a:rPr lang="en-US" dirty="0">
                <a:hlinkClick r:id="rId2" action="ppaction://hlinkfile"/>
              </a:rPr>
              <a:t>\\.\pipe\MSSQL$MICROSOFT##SSEE\sql\query</a:t>
            </a:r>
            <a:endParaRPr lang="en-US" dirty="0"/>
          </a:p>
          <a:p>
            <a:pPr lvl="1"/>
            <a:r>
              <a:rPr lang="en-US" dirty="0"/>
              <a:t>WSUS 4 (2012+): </a:t>
            </a:r>
            <a:r>
              <a:rPr lang="pt-BR" dirty="0">
                <a:hlinkClick r:id="rId3" action="ppaction://hlinkfile"/>
              </a:rPr>
              <a:t>\\.\pipe\MICROSOFT##WID\tsql\query</a:t>
            </a:r>
            <a:endParaRPr lang="pt-BR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31F62-2E36-4917-B320-2D43BC15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959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F987A-A0B2-4775-8F12-7D840E7C0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Windows Internal Database (WID)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6F94678-4900-4D7D-9B4B-3419EE7D03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36761"/>
              </p:ext>
            </p:extLst>
          </p:nvPr>
        </p:nvGraphicFramePr>
        <p:xfrm>
          <a:off x="1676400" y="3651250"/>
          <a:ext cx="21024849" cy="44796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8283">
                  <a:extLst>
                    <a:ext uri="{9D8B030D-6E8A-4147-A177-3AD203B41FA5}">
                      <a16:colId xmlns:a16="http://schemas.microsoft.com/office/drawing/2014/main" val="3981055787"/>
                    </a:ext>
                  </a:extLst>
                </a:gridCol>
                <a:gridCol w="7008283">
                  <a:extLst>
                    <a:ext uri="{9D8B030D-6E8A-4147-A177-3AD203B41FA5}">
                      <a16:colId xmlns:a16="http://schemas.microsoft.com/office/drawing/2014/main" val="326589468"/>
                    </a:ext>
                  </a:extLst>
                </a:gridCol>
                <a:gridCol w="7008283">
                  <a:extLst>
                    <a:ext uri="{9D8B030D-6E8A-4147-A177-3AD203B41FA5}">
                      <a16:colId xmlns:a16="http://schemas.microsoft.com/office/drawing/2014/main" val="2195614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Server Version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SQL Core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DB 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79547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 Server 2008 WID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SQL Server Express 2005 32bit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C:\Windows\sysmsi\ssee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1441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 Server 2008 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SQL Server Express 2005 32bit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C:\Windows\sysmsi\ssee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293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 Server 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SQL Server Express 2012 64bit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C:\Windows\WID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720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 Server 2012 R2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SQL Server Express 2 SQL 2012 64bit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C:\Windows\WID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69415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 Server 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SQL Server Express 2014 64bit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C:\Windows\WID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572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Windows Server 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8283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SQL Server Express 2014 SP2 64bit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18283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C:\Windows\WID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2675447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31F62-2E36-4917-B320-2D43BC15B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9381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DB Maintenance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5964" y="3651250"/>
            <a:ext cx="21025723" cy="8057530"/>
          </a:xfrm>
        </p:spPr>
        <p:txBody>
          <a:bodyPr>
            <a:normAutofit fontScale="92500"/>
          </a:bodyPr>
          <a:lstStyle/>
          <a:p>
            <a:r>
              <a:rPr lang="en-US" dirty="0"/>
              <a:t>SQL Server Management Studio (</a:t>
            </a:r>
            <a:r>
              <a:rPr lang="en-US" dirty="0">
                <a:hlinkClick r:id="rId3"/>
              </a:rPr>
              <a:t>SSMS</a:t>
            </a:r>
            <a:r>
              <a:rPr lang="en-US" dirty="0"/>
              <a:t>) </a:t>
            </a:r>
            <a:r>
              <a:rPr lang="en-US" dirty="0" err="1"/>
              <a:t>ali</a:t>
            </a:r>
            <a:endParaRPr lang="en-US" dirty="0"/>
          </a:p>
          <a:p>
            <a:r>
              <a:rPr lang="en-US" dirty="0" err="1">
                <a:hlinkClick r:id="rId4"/>
              </a:rPr>
              <a:t>Sqlcmd</a:t>
            </a:r>
            <a:r>
              <a:rPr lang="en-US" dirty="0"/>
              <a:t> (Microsoft SQL Server Feature Pack)</a:t>
            </a:r>
          </a:p>
          <a:p>
            <a:pPr lvl="1"/>
            <a:r>
              <a:rPr lang="nn-NO" dirty="0"/>
              <a:t>Microsoft ODBC Driver for SQL Server</a:t>
            </a:r>
          </a:p>
          <a:p>
            <a:pPr lvl="1"/>
            <a:r>
              <a:rPr lang="nn-NO" dirty="0"/>
              <a:t>sqlcmd -S np:</a:t>
            </a:r>
            <a:r>
              <a:rPr lang="pt-BR" dirty="0"/>
              <a:t>\\.\pipe\MICROSOFT##WID\tsql\query</a:t>
            </a:r>
            <a:r>
              <a:rPr lang="nn-NO" dirty="0"/>
              <a:t> –i &lt;...&gt;\WsusDBMaintenance.sql</a:t>
            </a:r>
          </a:p>
          <a:p>
            <a:pPr lvl="1"/>
            <a:endParaRPr lang="nn-NO" dirty="0"/>
          </a:p>
          <a:p>
            <a:r>
              <a:rPr lang="en-US" dirty="0"/>
              <a:t>Maximum Memory</a:t>
            </a:r>
          </a:p>
          <a:p>
            <a:r>
              <a:rPr lang="en-US" dirty="0">
                <a:hlinkClick r:id="rId5"/>
              </a:rPr>
              <a:t>WSUS Re-Index script</a:t>
            </a:r>
            <a:endParaRPr lang="en-US" dirty="0"/>
          </a:p>
          <a:p>
            <a:r>
              <a:rPr lang="en-US" dirty="0">
                <a:hlinkClick r:id="rId6"/>
              </a:rPr>
              <a:t>Enhancing WSUS database cleanup performance SQL script</a:t>
            </a:r>
            <a:endParaRPr lang="en-US" dirty="0"/>
          </a:p>
          <a:p>
            <a:r>
              <a:rPr lang="en-US" dirty="0"/>
              <a:t>WSUS Cleanup (script)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682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DB Maintenance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Backup DB</a:t>
            </a:r>
            <a:endParaRPr lang="en-US" dirty="0"/>
          </a:p>
          <a:p>
            <a:r>
              <a:rPr lang="en-US" dirty="0"/>
              <a:t>Move WID DB</a:t>
            </a:r>
          </a:p>
          <a:p>
            <a:pPr lvl="1"/>
            <a:r>
              <a:rPr lang="en-US" dirty="0"/>
              <a:t>Stop-Service IISADMIN; Stop-Service </a:t>
            </a:r>
            <a:r>
              <a:rPr lang="en-US" dirty="0" err="1"/>
              <a:t>WsusService</a:t>
            </a:r>
            <a:endParaRPr lang="en-US" dirty="0"/>
          </a:p>
          <a:p>
            <a:pPr lvl="1"/>
            <a:r>
              <a:rPr lang="en-US" dirty="0"/>
              <a:t>Detach SUSDB</a:t>
            </a:r>
          </a:p>
          <a:p>
            <a:pPr lvl="2"/>
            <a:r>
              <a:rPr lang="en-US" dirty="0"/>
              <a:t>Drop Existing Connections</a:t>
            </a:r>
          </a:p>
          <a:p>
            <a:pPr lvl="1"/>
            <a:r>
              <a:rPr lang="en-US" dirty="0"/>
              <a:t>Copy the SUSDB files</a:t>
            </a:r>
          </a:p>
          <a:p>
            <a:pPr lvl="1"/>
            <a:r>
              <a:rPr lang="en-US" dirty="0"/>
              <a:t>Attach SUSDB</a:t>
            </a:r>
          </a:p>
          <a:p>
            <a:pPr lvl="1"/>
            <a:r>
              <a:rPr lang="en-US" dirty="0"/>
              <a:t>Start-Service IISADMIN; Start-Service </a:t>
            </a:r>
            <a:r>
              <a:rPr lang="en-US" dirty="0" err="1"/>
              <a:t>WsusService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958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DB Maintenance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Migrating the WSUS Database from WID to SQL</a:t>
            </a:r>
            <a:endParaRPr lang="en-US" dirty="0"/>
          </a:p>
          <a:p>
            <a:pPr lvl="1"/>
            <a:r>
              <a:rPr lang="en-US" dirty="0"/>
              <a:t>Stop the IIS and WSUS services on the WSUS server</a:t>
            </a:r>
          </a:p>
          <a:p>
            <a:pPr lvl="1"/>
            <a:r>
              <a:rPr lang="en-US" dirty="0"/>
              <a:t>Detach SUSDB from the Windows Internal Database</a:t>
            </a:r>
          </a:p>
          <a:p>
            <a:pPr lvl="1"/>
            <a:r>
              <a:rPr lang="en-US" dirty="0"/>
              <a:t>Copy the SUSDB files to the SQL Server</a:t>
            </a:r>
          </a:p>
          <a:p>
            <a:pPr lvl="1"/>
            <a:r>
              <a:rPr lang="en-US" dirty="0"/>
              <a:t>Attach SUSDB to the SQL Instance</a:t>
            </a:r>
          </a:p>
          <a:p>
            <a:pPr lvl="1"/>
            <a:r>
              <a:rPr lang="en-US" dirty="0"/>
              <a:t>Verify SQL Server and Database Logins and Permissions</a:t>
            </a:r>
          </a:p>
          <a:p>
            <a:pPr lvl="1"/>
            <a:r>
              <a:rPr lang="en-US" dirty="0"/>
              <a:t>Edit the registry to point WSUS to the SQL Server Instance</a:t>
            </a:r>
          </a:p>
          <a:p>
            <a:pPr lvl="1"/>
            <a:r>
              <a:rPr lang="en-US" dirty="0"/>
              <a:t>Start the IIS and WSUS services on the WSUS server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5567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Content Maintenance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Move Content</a:t>
            </a:r>
          </a:p>
          <a:p>
            <a:pPr lvl="1"/>
            <a:r>
              <a:rPr lang="en-US" dirty="0"/>
              <a:t>Cd C:\Program Files\Update Services\Tools\</a:t>
            </a:r>
          </a:p>
          <a:p>
            <a:pPr lvl="1"/>
            <a:r>
              <a:rPr lang="fr-FR" dirty="0">
                <a:hlinkClick r:id="rId3"/>
              </a:rPr>
              <a:t>wsusutil</a:t>
            </a:r>
            <a:r>
              <a:rPr lang="fr-FR" dirty="0"/>
              <a:t>.exe </a:t>
            </a:r>
            <a:r>
              <a:rPr lang="fr-FR" dirty="0" err="1"/>
              <a:t>movecontent</a:t>
            </a:r>
            <a:r>
              <a:rPr lang="fr-FR" dirty="0"/>
              <a:t> %content </a:t>
            </a:r>
            <a:r>
              <a:rPr lang="fr-FR" dirty="0" err="1"/>
              <a:t>path</a:t>
            </a:r>
            <a:r>
              <a:rPr lang="fr-FR" dirty="0"/>
              <a:t>% %</a:t>
            </a:r>
            <a:r>
              <a:rPr lang="fr-FR" dirty="0" err="1"/>
              <a:t>logfile</a:t>
            </a:r>
            <a:r>
              <a:rPr lang="fr-FR" dirty="0"/>
              <a:t>%</a:t>
            </a:r>
          </a:p>
          <a:p>
            <a:pPr lvl="2"/>
            <a:r>
              <a:rPr lang="en-US" dirty="0"/>
              <a:t>wsusutil.exe </a:t>
            </a:r>
            <a:r>
              <a:rPr lang="en-US" dirty="0" err="1"/>
              <a:t>movecontent</a:t>
            </a:r>
            <a:r>
              <a:rPr lang="en-US" dirty="0"/>
              <a:t> D:\WSUS\ D:\wsusmove.log or</a:t>
            </a:r>
          </a:p>
          <a:p>
            <a:pPr lvl="2"/>
            <a:r>
              <a:rPr lang="en-US" dirty="0"/>
              <a:t>wsusutil.exe </a:t>
            </a:r>
            <a:r>
              <a:rPr lang="en-US" dirty="0" err="1"/>
              <a:t>movecontent</a:t>
            </a:r>
            <a:r>
              <a:rPr lang="en-US" dirty="0"/>
              <a:t> D:\WSUS\ D:\wsusmove.log –</a:t>
            </a:r>
            <a:r>
              <a:rPr lang="en-US" dirty="0" err="1"/>
              <a:t>skipcopy</a:t>
            </a:r>
            <a:endParaRPr lang="en-US" dirty="0"/>
          </a:p>
          <a:p>
            <a:pPr lvl="3"/>
            <a:r>
              <a:rPr lang="en-US" dirty="0"/>
              <a:t>Only changes server config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1269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258665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WSUS cleanup behavior in version 1802 and earlier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A5DF5AC5-DDED-4F8F-9456-3EF456ADD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444" y="4684085"/>
            <a:ext cx="11949942" cy="870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66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WSUS cleanup behavior starting in version 1806</a:t>
            </a:r>
          </a:p>
          <a:p>
            <a:pPr lvl="1"/>
            <a:r>
              <a:rPr lang="en-US" dirty="0"/>
              <a:t>The </a:t>
            </a:r>
            <a:r>
              <a:rPr lang="en-US" b="1" dirty="0"/>
              <a:t>Expired updates </a:t>
            </a:r>
            <a:r>
              <a:rPr lang="en-US" dirty="0"/>
              <a:t>option for WSUS servers on CAS and primary sites.</a:t>
            </a:r>
          </a:p>
          <a:p>
            <a:pPr lvl="2"/>
            <a:r>
              <a:rPr lang="en-US" dirty="0"/>
              <a:t>WSUS servers for secondary sites don't run the WSUS cleanup for expired updates.</a:t>
            </a:r>
          </a:p>
          <a:p>
            <a:pPr lvl="1"/>
            <a:r>
              <a:rPr lang="en-US" dirty="0"/>
              <a:t>Configuration Manager builds a list of superseded updates from its database. The list is based on the </a:t>
            </a:r>
            <a:r>
              <a:rPr lang="en-US" dirty="0" err="1"/>
              <a:t>supersedence</a:t>
            </a:r>
            <a:r>
              <a:rPr lang="en-US" dirty="0"/>
              <a:t> behavior in the Software Update Point component properties.</a:t>
            </a:r>
          </a:p>
          <a:p>
            <a:pPr lvl="2"/>
            <a:r>
              <a:rPr lang="en-US" dirty="0"/>
              <a:t>The update configuration items meeting the </a:t>
            </a:r>
            <a:r>
              <a:rPr lang="en-US" dirty="0" err="1"/>
              <a:t>supersedence</a:t>
            </a:r>
            <a:r>
              <a:rPr lang="en-US" dirty="0"/>
              <a:t> behavior criteria are expired in the Configuration Manager console.</a:t>
            </a:r>
          </a:p>
          <a:p>
            <a:pPr lvl="2"/>
            <a:r>
              <a:rPr lang="en-US" dirty="0"/>
              <a:t>The updates are declined in WSUS for CAS and primary sites but not for secondary sites.</a:t>
            </a:r>
          </a:p>
          <a:p>
            <a:pPr lvl="1"/>
            <a:r>
              <a:rPr lang="en-US" dirty="0"/>
              <a:t>A cleanup for software update configuration items in the Configuration Manager database occurs every seven days and removes unneeded updates from the console.</a:t>
            </a:r>
          </a:p>
          <a:p>
            <a:pPr lvl="2"/>
            <a:r>
              <a:rPr lang="en-US" dirty="0"/>
              <a:t>This cleanup won't remove expired updates from the Configuration Manager console if they're currently deployed.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5045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WSUS cleanup behavior starting in version 1806</a:t>
            </a:r>
          </a:p>
          <a:p>
            <a:pPr lvl="1"/>
            <a:r>
              <a:rPr lang="en-US" dirty="0"/>
              <a:t>WSUS Server Cleanup Wizard options aren't run on the CAS and primary sites:</a:t>
            </a:r>
          </a:p>
          <a:p>
            <a:pPr lvl="2"/>
            <a:r>
              <a:rPr lang="en-US" dirty="0"/>
              <a:t>Unused updates and update revisions</a:t>
            </a:r>
          </a:p>
          <a:p>
            <a:pPr lvl="2"/>
            <a:r>
              <a:rPr lang="en-US" dirty="0"/>
              <a:t>Computers not contacting the server</a:t>
            </a:r>
          </a:p>
          <a:p>
            <a:pPr lvl="2"/>
            <a:r>
              <a:rPr lang="en-US" dirty="0"/>
              <a:t>Unneeded update files</a:t>
            </a:r>
          </a:p>
          <a:p>
            <a:pPr lvl="1"/>
            <a:r>
              <a:rPr lang="en-US" dirty="0"/>
              <a:t>WSUS Server Cleanup Wizard options run on the CAS and primary sites:</a:t>
            </a:r>
          </a:p>
          <a:p>
            <a:pPr lvl="2"/>
            <a:r>
              <a:rPr lang="en-US" dirty="0"/>
              <a:t>Expired Updates</a:t>
            </a:r>
          </a:p>
          <a:p>
            <a:pPr lvl="2"/>
            <a:r>
              <a:rPr lang="en-US" dirty="0"/>
              <a:t>Superseded Updates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587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WSUS cleanup behavior starting in version 1810</a:t>
            </a:r>
          </a:p>
          <a:p>
            <a:pPr lvl="1"/>
            <a:r>
              <a:rPr lang="en-US" dirty="0"/>
              <a:t>The </a:t>
            </a:r>
            <a:r>
              <a:rPr lang="en-US" b="1" dirty="0"/>
              <a:t>Expired updates </a:t>
            </a:r>
            <a:r>
              <a:rPr lang="en-US" dirty="0"/>
              <a:t>option for WSUS servers on CAS, primary, </a:t>
            </a:r>
            <a:r>
              <a:rPr lang="en-US" dirty="0">
                <a:solidFill>
                  <a:srgbClr val="DE4276"/>
                </a:solidFill>
              </a:rPr>
              <a:t>and secondary sites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Configuration Manager builds a list of superseded updates from its database. The list is based on the </a:t>
            </a:r>
            <a:r>
              <a:rPr lang="en-US" dirty="0" err="1"/>
              <a:t>supersedence</a:t>
            </a:r>
            <a:r>
              <a:rPr lang="en-US" dirty="0"/>
              <a:t> behavior in the Software Update Point component properties.</a:t>
            </a:r>
          </a:p>
          <a:p>
            <a:pPr lvl="2"/>
            <a:r>
              <a:rPr lang="en-US" dirty="0"/>
              <a:t>The update configuration items meeting the </a:t>
            </a:r>
            <a:r>
              <a:rPr lang="en-US" dirty="0" err="1"/>
              <a:t>supersedence</a:t>
            </a:r>
            <a:r>
              <a:rPr lang="en-US" dirty="0"/>
              <a:t> behavior criteria are expired in the Configuration Manager console.</a:t>
            </a:r>
          </a:p>
          <a:p>
            <a:pPr lvl="2"/>
            <a:r>
              <a:rPr lang="en-US" dirty="0"/>
              <a:t>The updates are declined in WSUS for CAS, primary, </a:t>
            </a:r>
            <a:r>
              <a:rPr lang="en-US" dirty="0">
                <a:solidFill>
                  <a:srgbClr val="DE4276"/>
                </a:solidFill>
              </a:rPr>
              <a:t>and secondary sites.</a:t>
            </a:r>
          </a:p>
          <a:p>
            <a:pPr lvl="1"/>
            <a:r>
              <a:rPr lang="en-US" dirty="0"/>
              <a:t>A cleanup for software update configuration items in the Configuration Manager database occurs every seven days and removes unneeded updates from the console.</a:t>
            </a:r>
          </a:p>
          <a:p>
            <a:pPr lvl="2"/>
            <a:r>
              <a:rPr lang="en-US" dirty="0"/>
              <a:t>This cleanup won't remove expired updates from the Configuration Manager console if they're currently deployed.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813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WSUS cleanup behavior starting in version 1810</a:t>
            </a:r>
          </a:p>
          <a:p>
            <a:pPr lvl="1"/>
            <a:r>
              <a:rPr lang="en-US" dirty="0"/>
              <a:t>The following WSUS Server Cleanup Wizard options aren't run on the CAS, primary, and secondary sites:</a:t>
            </a:r>
          </a:p>
          <a:p>
            <a:pPr lvl="2"/>
            <a:r>
              <a:rPr lang="en-US" dirty="0"/>
              <a:t>Unused updates and update revisions</a:t>
            </a:r>
          </a:p>
          <a:p>
            <a:pPr lvl="2"/>
            <a:r>
              <a:rPr lang="en-US" dirty="0"/>
              <a:t>Computers not contacting the server</a:t>
            </a:r>
          </a:p>
          <a:p>
            <a:pPr lvl="2"/>
            <a:r>
              <a:rPr lang="en-US" dirty="0"/>
              <a:t>Unneeded update files</a:t>
            </a:r>
          </a:p>
          <a:p>
            <a:pPr lvl="1"/>
            <a:r>
              <a:rPr lang="en-US" dirty="0"/>
              <a:t>WSUS Server Cleanup Wizard options run on the CAS primary and secondary sites:</a:t>
            </a:r>
          </a:p>
          <a:p>
            <a:pPr lvl="2"/>
            <a:r>
              <a:rPr lang="en-US" dirty="0"/>
              <a:t>Expired Updates</a:t>
            </a:r>
          </a:p>
          <a:p>
            <a:pPr lvl="2"/>
            <a:r>
              <a:rPr lang="en-US" dirty="0"/>
              <a:t>Superseded Updates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600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The complete guide to Microsoft WSUS and Configuration Manager SUP maintenance</a:t>
            </a:r>
            <a:endParaRPr lang="en-US" dirty="0"/>
          </a:p>
          <a:p>
            <a:pPr lvl="1"/>
            <a:r>
              <a:rPr lang="en-US" dirty="0"/>
              <a:t>Backup the WSUS database</a:t>
            </a:r>
          </a:p>
          <a:p>
            <a:pPr lvl="1"/>
            <a:r>
              <a:rPr lang="en-US" dirty="0"/>
              <a:t>Create custom indexes</a:t>
            </a:r>
          </a:p>
          <a:p>
            <a:pPr lvl="1"/>
            <a:r>
              <a:rPr lang="en-US" dirty="0"/>
              <a:t>Re-index the WSUS database</a:t>
            </a:r>
          </a:p>
          <a:p>
            <a:pPr lvl="1"/>
            <a:r>
              <a:rPr lang="en-US" dirty="0"/>
              <a:t>Decline superseded updates</a:t>
            </a:r>
          </a:p>
          <a:p>
            <a:pPr lvl="1"/>
            <a:r>
              <a:rPr lang="en-US" dirty="0"/>
              <a:t>Run the WSUS Server Cleanup Wizard</a:t>
            </a:r>
          </a:p>
          <a:p>
            <a:pPr lvl="1"/>
            <a:r>
              <a:rPr lang="en-US" dirty="0"/>
              <a:t>Re-index the WSUS database</a:t>
            </a:r>
          </a:p>
          <a:p>
            <a:pPr lvl="1"/>
            <a:r>
              <a:rPr lang="en-US" dirty="0"/>
              <a:t>Troubleshooting</a:t>
            </a:r>
          </a:p>
          <a:p>
            <a:pPr lvl="1"/>
            <a:r>
              <a:rPr lang="en-US" dirty="0"/>
              <a:t>Automating WSUS maintenance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002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hlinkClick r:id="rId3"/>
              </a:rPr>
              <a:t>Fully Automate Software Update Maintenance in Configuration Manager</a:t>
            </a:r>
            <a:r>
              <a:rPr lang="en-US" dirty="0"/>
              <a:t> - Invoke-</a:t>
            </a:r>
            <a:r>
              <a:rPr lang="en-US" dirty="0" err="1"/>
              <a:t>DGASoftwareUpdateMaintenance</a:t>
            </a:r>
            <a:endParaRPr lang="en-US" dirty="0"/>
          </a:p>
          <a:p>
            <a:pPr lvl="1"/>
            <a:r>
              <a:rPr lang="en-US" dirty="0"/>
              <a:t>Detect if a synchronization is occurring and wait for success before resuming.</a:t>
            </a:r>
          </a:p>
          <a:p>
            <a:pPr lvl="1"/>
            <a:r>
              <a:rPr lang="en-US" dirty="0"/>
              <a:t>Decline superseded updates.</a:t>
            </a:r>
          </a:p>
          <a:p>
            <a:pPr lvl="1"/>
            <a:r>
              <a:rPr lang="en-US" dirty="0"/>
              <a:t>Decline updates by a list of titles.</a:t>
            </a:r>
          </a:p>
          <a:p>
            <a:pPr lvl="1"/>
            <a:r>
              <a:rPr lang="en-US" dirty="0"/>
              <a:t>Decline updates based on external plugin scripts.</a:t>
            </a:r>
          </a:p>
          <a:p>
            <a:pPr lvl="1"/>
            <a:r>
              <a:rPr lang="en-US" dirty="0"/>
              <a:t>Output a comma-delimited list of declined updates.</a:t>
            </a:r>
          </a:p>
          <a:p>
            <a:pPr lvl="1"/>
            <a:r>
              <a:rPr lang="en-US" dirty="0"/>
              <a:t>Run the WSUS Cleanup Wizard.</a:t>
            </a:r>
          </a:p>
          <a:p>
            <a:pPr lvl="1"/>
            <a:r>
              <a:rPr lang="en-US" dirty="0"/>
              <a:t>Initiate a software update synchronization.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4678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Invoke-</a:t>
            </a:r>
            <a:r>
              <a:rPr lang="en-US" dirty="0" err="1"/>
              <a:t>DGASoftwareUpdateMaintenance</a:t>
            </a:r>
            <a:endParaRPr lang="en-US" dirty="0"/>
          </a:p>
          <a:p>
            <a:pPr lvl="1"/>
            <a:r>
              <a:rPr lang="en-US" dirty="0"/>
              <a:t>Remove expired and declined updates from software update groups.</a:t>
            </a:r>
          </a:p>
          <a:p>
            <a:pPr lvl="1"/>
            <a:r>
              <a:rPr lang="en-US" dirty="0"/>
              <a:t>Delete software update groups that have no updates.</a:t>
            </a:r>
          </a:p>
          <a:p>
            <a:pPr lvl="1"/>
            <a:r>
              <a:rPr lang="en-US" dirty="0"/>
              <a:t>Combine software update groups into yearly groups.</a:t>
            </a:r>
          </a:p>
          <a:p>
            <a:pPr lvl="1"/>
            <a:r>
              <a:rPr lang="en-US" dirty="0"/>
              <a:t>Set the maximum run time for updates by title.</a:t>
            </a:r>
          </a:p>
          <a:p>
            <a:pPr lvl="1"/>
            <a:r>
              <a:rPr lang="en-US" dirty="0"/>
              <a:t>Remove unneeded files from the deployment package source folder.</a:t>
            </a:r>
          </a:p>
          <a:p>
            <a:pPr lvl="1"/>
            <a:r>
              <a:rPr lang="en-US" dirty="0"/>
              <a:t>Update the deployment packages used by ADRs either monthly or yearly.</a:t>
            </a:r>
          </a:p>
          <a:p>
            <a:pPr lvl="1"/>
            <a:r>
              <a:rPr lang="en-US" dirty="0"/>
              <a:t>Directly call the stored procedures to delete obsolete updates.</a:t>
            </a:r>
          </a:p>
          <a:p>
            <a:pPr lvl="1"/>
            <a:r>
              <a:rPr lang="en-US" dirty="0"/>
              <a:t>Add crucial indexes that make WSUS run faster overall.</a:t>
            </a:r>
          </a:p>
          <a:p>
            <a:pPr lvl="1"/>
            <a:r>
              <a:rPr lang="en-US" dirty="0"/>
              <a:t>Delete updates that have been declined from the WSUS database entirely.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1275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SCCM &amp; WSUS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Invoke-</a:t>
            </a:r>
            <a:r>
              <a:rPr lang="en-US" dirty="0" err="1"/>
              <a:t>DGASoftwareUpdateMaintenance</a:t>
            </a:r>
            <a:r>
              <a:rPr lang="en-US" dirty="0"/>
              <a:t> Plugins</a:t>
            </a:r>
          </a:p>
          <a:p>
            <a:pPr lvl="1"/>
            <a:r>
              <a:rPr lang="en-US" dirty="0"/>
              <a:t>Decline-Office365Editions</a:t>
            </a:r>
          </a:p>
          <a:p>
            <a:pPr lvl="1"/>
            <a:r>
              <a:rPr lang="en-US" dirty="0"/>
              <a:t>Decline-Windows10Editions</a:t>
            </a:r>
          </a:p>
          <a:p>
            <a:pPr lvl="1"/>
            <a:r>
              <a:rPr lang="en-US" dirty="0"/>
              <a:t>Decline-Windows10Languages</a:t>
            </a:r>
          </a:p>
          <a:p>
            <a:pPr lvl="1"/>
            <a:r>
              <a:rPr lang="en-US" dirty="0"/>
              <a:t>Decline-Windows10Versions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3966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DEMO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140476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5237F-2379-4FBC-B1A4-D69C25986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WSUS SSL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610522-0221-4BF3-A054-05391FBA2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75964" y="3651250"/>
            <a:ext cx="21025723" cy="796323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SSL Server Auth certificate (2048 bit)</a:t>
            </a:r>
          </a:p>
          <a:p>
            <a:r>
              <a:rPr lang="en-US" dirty="0"/>
              <a:t>IIS Sites - WSUS Administration</a:t>
            </a:r>
          </a:p>
          <a:p>
            <a:pPr lvl="1"/>
            <a:r>
              <a:rPr lang="en-US" dirty="0"/>
              <a:t>Configure HTTPs Binding and enforce SSL encryption</a:t>
            </a:r>
          </a:p>
          <a:p>
            <a:pPr lvl="2"/>
            <a:r>
              <a:rPr lang="en-US" b="1" dirty="0"/>
              <a:t>APIremoting30</a:t>
            </a:r>
            <a:endParaRPr lang="en-US" dirty="0"/>
          </a:p>
          <a:p>
            <a:pPr lvl="2"/>
            <a:r>
              <a:rPr lang="en-US" b="1" dirty="0" err="1"/>
              <a:t>ClientWebService</a:t>
            </a:r>
            <a:endParaRPr lang="en-US" dirty="0"/>
          </a:p>
          <a:p>
            <a:pPr lvl="2"/>
            <a:r>
              <a:rPr lang="en-US" b="1" dirty="0" err="1"/>
              <a:t>DSSAuthWebService</a:t>
            </a:r>
            <a:endParaRPr lang="en-US" dirty="0"/>
          </a:p>
          <a:p>
            <a:pPr lvl="2"/>
            <a:r>
              <a:rPr lang="en-US" b="1" dirty="0" err="1"/>
              <a:t>ServerSyncWebService</a:t>
            </a:r>
            <a:endParaRPr lang="en-US" dirty="0"/>
          </a:p>
          <a:p>
            <a:pPr lvl="2"/>
            <a:r>
              <a:rPr lang="en-US" b="1" dirty="0" err="1"/>
              <a:t>SimpleAuthWebService</a:t>
            </a:r>
            <a:endParaRPr lang="en-US" dirty="0"/>
          </a:p>
          <a:p>
            <a:r>
              <a:rPr lang="en-US" dirty="0"/>
              <a:t>WSUSUtil.exe </a:t>
            </a:r>
            <a:r>
              <a:rPr lang="en-US" dirty="0" err="1"/>
              <a:t>configuressl</a:t>
            </a:r>
            <a:r>
              <a:rPr lang="en-US" dirty="0"/>
              <a:t> </a:t>
            </a:r>
            <a:r>
              <a:rPr lang="en-US" dirty="0" err="1"/>
              <a:t>myserver.mydomain.local</a:t>
            </a:r>
            <a:endParaRPr lang="en-US" dirty="0"/>
          </a:p>
          <a:p>
            <a:r>
              <a:rPr lang="en-US" dirty="0"/>
              <a:t>Reconfigure clients…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0703-165C-4F5C-ADCA-86A5E2FFE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225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9725E-57F8-A043-9200-C67C5F841419}"/>
              </a:ext>
            </a:extLst>
          </p:cNvPr>
          <p:cNvSpPr txBox="1"/>
          <p:nvPr/>
        </p:nvSpPr>
        <p:spPr>
          <a:xfrm>
            <a:off x="4376738" y="2843213"/>
            <a:ext cx="15700375" cy="7172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b="1" spc="600" dirty="0">
                <a:solidFill>
                  <a:srgbClr val="422963"/>
                </a:solidFill>
                <a:latin typeface="Helvetica" pitchFamily="2" charset="0"/>
                <a:ea typeface="Montserrat" charset="0"/>
                <a:cs typeface="Montserrat" charset="0"/>
              </a:rPr>
              <a:t>“It is better to fail in originality than to succeed in imitation.”</a:t>
            </a:r>
            <a:endParaRPr lang="en-US" sz="23900" b="1" spc="600" dirty="0">
              <a:solidFill>
                <a:srgbClr val="422963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96FC13-D778-1F46-9344-152D914E0B2A}"/>
              </a:ext>
            </a:extLst>
          </p:cNvPr>
          <p:cNvSpPr txBox="1"/>
          <p:nvPr/>
        </p:nvSpPr>
        <p:spPr>
          <a:xfrm>
            <a:off x="10088359" y="10287000"/>
            <a:ext cx="427713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spc="600" dirty="0">
                <a:latin typeface="Helvetica" pitchFamily="2" charset="0"/>
                <a:ea typeface="Montserrat" charset="0"/>
                <a:cs typeface="Montserrat" charset="0"/>
              </a:rPr>
              <a:t>Herman Melville</a:t>
            </a:r>
            <a:endParaRPr lang="en-US" sz="4800" spc="600" dirty="0">
              <a:latin typeface="Helvetica" pitchFamily="2" charset="0"/>
              <a:ea typeface="Montserrat" charset="0"/>
              <a:cs typeface="Montserrat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E9C6F-7816-4363-9852-A56CA56CF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MOC </a:t>
            </a:r>
            <a:r>
              <a:rPr lang="en-US" dirty="0" err="1"/>
              <a:t>te</a:t>
            </a:r>
            <a:r>
              <a:rPr lang="sl-SI" dirty="0"/>
              <a:t>ča</a:t>
            </a:r>
            <a:r>
              <a:rPr lang="en-US" dirty="0"/>
              <a:t>ji - Kompas Xnet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65462-5DBE-4F39-99BE-E7A4955B8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 err="1"/>
              <a:t>Administering</a:t>
            </a:r>
            <a:r>
              <a:rPr lang="sl-SI" dirty="0"/>
              <a:t> </a:t>
            </a:r>
            <a:r>
              <a:rPr lang="sl-SI" dirty="0" err="1"/>
              <a:t>System</a:t>
            </a:r>
            <a:r>
              <a:rPr lang="sl-SI" dirty="0"/>
              <a:t> Center </a:t>
            </a:r>
            <a:r>
              <a:rPr lang="sl-SI" dirty="0" err="1"/>
              <a:t>Configuration</a:t>
            </a:r>
            <a:r>
              <a:rPr lang="sl-SI" dirty="0"/>
              <a:t> Manager</a:t>
            </a:r>
            <a:endParaRPr lang="en-US" dirty="0"/>
          </a:p>
          <a:p>
            <a:pPr lvl="1"/>
            <a:r>
              <a:rPr lang="sl-SI" dirty="0"/>
              <a:t>Termin: 22.7. – 26.7.2019</a:t>
            </a:r>
          </a:p>
          <a:p>
            <a:r>
              <a:rPr lang="en-US" dirty="0"/>
              <a:t>Integrating MDM and Cloud Services with System Center Configuration Manager </a:t>
            </a:r>
            <a:endParaRPr lang="sl-SI" dirty="0"/>
          </a:p>
          <a:p>
            <a:pPr lvl="1"/>
            <a:r>
              <a:rPr lang="sl-SI" dirty="0"/>
              <a:t>Termin: 1.7. – 2.7.2019</a:t>
            </a:r>
            <a:endParaRPr lang="en-US" dirty="0"/>
          </a:p>
          <a:p>
            <a:r>
              <a:rPr lang="en-US" dirty="0"/>
              <a:t>Securing Windows Server 2016</a:t>
            </a:r>
          </a:p>
          <a:p>
            <a:pPr lvl="1"/>
            <a:r>
              <a:rPr lang="en-US" dirty="0" err="1"/>
              <a:t>Termin</a:t>
            </a:r>
            <a:r>
              <a:rPr lang="en-US" dirty="0"/>
              <a:t>: 26.8. - 30.8.2019</a:t>
            </a:r>
          </a:p>
          <a:p>
            <a:pPr marL="0" indent="0">
              <a:buNone/>
            </a:pPr>
            <a:r>
              <a:rPr lang="en-US" dirty="0"/>
              <a:t>Info:  </a:t>
            </a:r>
            <a:r>
              <a:rPr lang="en-US" dirty="0">
                <a:hlinkClick r:id="rId2"/>
              </a:rPr>
              <a:t>www.kompas-xnet.si </a:t>
            </a:r>
            <a:endParaRPr lang="en-US" dirty="0"/>
          </a:p>
        </p:txBody>
      </p:sp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3833C8B2-204C-4401-A443-0DAAAFA89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5997" y="11500775"/>
            <a:ext cx="5118903" cy="170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4044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Q&amp;A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61850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7" y="0"/>
            <a:ext cx="24374944" cy="137109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93440" y="9840185"/>
            <a:ext cx="8975679" cy="186204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500" spc="3000" dirty="0" err="1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Hvala</a:t>
            </a:r>
            <a:endParaRPr lang="en-US" sz="11500" spc="3000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493441" y="9208176"/>
            <a:ext cx="8975679" cy="312606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82843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3200" dirty="0">
              <a:latin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9899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3617</TotalTime>
  <Words>2066</Words>
  <Application>Microsoft Office PowerPoint</Application>
  <PresentationFormat>Custom</PresentationFormat>
  <Paragraphs>297</Paragraphs>
  <Slides>32</Slides>
  <Notes>23</Notes>
  <HiddenSlides>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Helvetica</vt:lpstr>
      <vt:lpstr>Montserrat</vt:lpstr>
      <vt:lpstr>Montserrat Light</vt:lpstr>
      <vt:lpstr>Office Theme</vt:lpstr>
      <vt:lpstr>PowerPoint Presentation</vt:lpstr>
      <vt:lpstr>Vzdrževanje SCCM in WSUS okolja</vt:lpstr>
      <vt:lpstr>Agenda</vt:lpstr>
      <vt:lpstr>WSUS Clients – Windows 10</vt:lpstr>
      <vt:lpstr>WSUS Clients - Office</vt:lpstr>
      <vt:lpstr>Windows Server Update Services (WSUS)</vt:lpstr>
      <vt:lpstr>WSUS – IIS Role</vt:lpstr>
      <vt:lpstr>WSUS – IIS Role (high number of clients)</vt:lpstr>
      <vt:lpstr>WSUS – IIS Role (SCCM)</vt:lpstr>
      <vt:lpstr>PowerPoint Presentation</vt:lpstr>
      <vt:lpstr>Windows Internal Database (WID)</vt:lpstr>
      <vt:lpstr>Windows Internal Database (WID)</vt:lpstr>
      <vt:lpstr>WSUS DB Maintenance</vt:lpstr>
      <vt:lpstr>WSUS DB Maintenance</vt:lpstr>
      <vt:lpstr>WSUS DB Maintenance</vt:lpstr>
      <vt:lpstr>WSUS Content Maintenance</vt:lpstr>
      <vt:lpstr>PowerPoint Presentation</vt:lpstr>
      <vt:lpstr>SCCM &amp; WSUS</vt:lpstr>
      <vt:lpstr>SCCM &amp; WSUS</vt:lpstr>
      <vt:lpstr>SCCM &amp; WSUS</vt:lpstr>
      <vt:lpstr>SCCM &amp; WSUS</vt:lpstr>
      <vt:lpstr>SCCM &amp; WSUS</vt:lpstr>
      <vt:lpstr>SCCM &amp; WSUS</vt:lpstr>
      <vt:lpstr>SCCM &amp; WSUS</vt:lpstr>
      <vt:lpstr>SCCM &amp; WSUS</vt:lpstr>
      <vt:lpstr>SCCM &amp; WSUS</vt:lpstr>
      <vt:lpstr>PowerPoint Presentation</vt:lpstr>
      <vt:lpstr>WSUS SSL</vt:lpstr>
      <vt:lpstr>PowerPoint Presentation</vt:lpstr>
      <vt:lpstr>MOC tečaji - Kompas Xnet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Robert Knežević</dc:creator>
  <cp:keywords/>
  <dc:description/>
  <cp:lastModifiedBy>Joze Markic</cp:lastModifiedBy>
  <cp:revision>6</cp:revision>
  <dcterms:created xsi:type="dcterms:W3CDTF">2019-04-08T09:53:21Z</dcterms:created>
  <dcterms:modified xsi:type="dcterms:W3CDTF">2019-05-22T13:50:06Z</dcterms:modified>
  <cp:category/>
</cp:coreProperties>
</file>