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5" r:id="rId1"/>
    <p:sldMasterId id="2147483680" r:id="rId2"/>
  </p:sldMasterIdLst>
  <p:notesMasterIdLst>
    <p:notesMasterId r:id="rId51"/>
  </p:notesMasterIdLst>
  <p:sldIdLst>
    <p:sldId id="1841" r:id="rId3"/>
    <p:sldId id="1661" r:id="rId4"/>
    <p:sldId id="1660" r:id="rId5"/>
    <p:sldId id="1842" r:id="rId6"/>
    <p:sldId id="1843" r:id="rId7"/>
    <p:sldId id="1844" r:id="rId8"/>
    <p:sldId id="1845" r:id="rId9"/>
    <p:sldId id="1846" r:id="rId10"/>
    <p:sldId id="1847" r:id="rId11"/>
    <p:sldId id="1851" r:id="rId12"/>
    <p:sldId id="1855" r:id="rId13"/>
    <p:sldId id="1850" r:id="rId14"/>
    <p:sldId id="1848" r:id="rId15"/>
    <p:sldId id="1849" r:id="rId16"/>
    <p:sldId id="1854" r:id="rId17"/>
    <p:sldId id="1857" r:id="rId18"/>
    <p:sldId id="1858" r:id="rId19"/>
    <p:sldId id="1859" r:id="rId20"/>
    <p:sldId id="1860" r:id="rId21"/>
    <p:sldId id="1856" r:id="rId22"/>
    <p:sldId id="1861" r:id="rId23"/>
    <p:sldId id="1862" r:id="rId24"/>
    <p:sldId id="1863" r:id="rId25"/>
    <p:sldId id="1864" r:id="rId26"/>
    <p:sldId id="1865" r:id="rId27"/>
    <p:sldId id="1866" r:id="rId28"/>
    <p:sldId id="1878" r:id="rId29"/>
    <p:sldId id="1879" r:id="rId30"/>
    <p:sldId id="1880" r:id="rId31"/>
    <p:sldId id="1881" r:id="rId32"/>
    <p:sldId id="1870" r:id="rId33"/>
    <p:sldId id="1882" r:id="rId34"/>
    <p:sldId id="1883" r:id="rId35"/>
    <p:sldId id="1884" r:id="rId36"/>
    <p:sldId id="1885" r:id="rId37"/>
    <p:sldId id="1886" r:id="rId38"/>
    <p:sldId id="1887" r:id="rId39"/>
    <p:sldId id="1888" r:id="rId40"/>
    <p:sldId id="1876" r:id="rId41"/>
    <p:sldId id="1889" r:id="rId42"/>
    <p:sldId id="1890" r:id="rId43"/>
    <p:sldId id="1891" r:id="rId44"/>
    <p:sldId id="1892" r:id="rId45"/>
    <p:sldId id="1893" r:id="rId46"/>
    <p:sldId id="1894" r:id="rId47"/>
    <p:sldId id="1895" r:id="rId48"/>
    <p:sldId id="1853" r:id="rId49"/>
    <p:sldId id="1852" r:id="rId50"/>
  </p:sldIdLst>
  <p:sldSz cx="12192000" cy="6858000"/>
  <p:notesSz cx="6858000" cy="9144000"/>
  <p:embeddedFontLst>
    <p:embeddedFont>
      <p:font typeface="Calibri" panose="020F0502020204030204" pitchFamily="34" charset="0"/>
      <p:regular r:id="rId52"/>
      <p:bold r:id="rId53"/>
      <p:italic r:id="rId54"/>
      <p:boldItalic r:id="rId55"/>
    </p:embeddedFont>
    <p:embeddedFont>
      <p:font typeface="Quattrocento Sans" panose="020F0502020204030204" pitchFamily="34" charset="0"/>
      <p:regular r:id="rId56"/>
      <p:bold r:id="rId57"/>
      <p:italic r:id="rId58"/>
      <p:boldItalic r:id="rId59"/>
    </p:embeddedFont>
    <p:embeddedFont>
      <p:font typeface="Segoe UI" panose="020B0502040204020203" pitchFamily="34" charset="0"/>
      <p:regular r:id="rId60"/>
      <p:bold r:id="rId61"/>
      <p:italic r:id="rId62"/>
      <p:boldItalic r:id="rId63"/>
    </p:embeddedFont>
    <p:embeddedFont>
      <p:font typeface="Segoe UI Semibold" panose="020B0702040204020203" pitchFamily="34" charset="0"/>
      <p:bold r:id="rId64"/>
      <p:boldItalic r:id="rId65"/>
    </p:embeddedFont>
    <p:embeddedFont>
      <p:font typeface="Segoe UI Semilight" panose="020B0402040204020203" pitchFamily="34" charset="0"/>
      <p:regular r:id="rId66"/>
      <p:italic r:id="rId6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063A07-FD5E-4FDB-9F82-4587745A5E04}" v="40" dt="2023-09-25T07:33:33.791"/>
  </p1510:revLst>
</p1510:revInfo>
</file>

<file path=ppt/tableStyles.xml><?xml version="1.0" encoding="utf-8"?>
<a:tblStyleLst xmlns:a="http://schemas.openxmlformats.org/drawingml/2006/main" def="{B0BC6919-C5CE-4A2D-9F56-4572CC000037}">
  <a:tblStyle styleId="{B0BC6919-C5CE-4A2D-9F56-4572CC000037}" styleName="Table_0">
    <a:wholeTbl>
      <a:tcTxStyle b="off" i="off">
        <a:font>
          <a:latin typeface="Segoe UI"/>
          <a:ea typeface="Segoe UI"/>
          <a:cs typeface="Segoe U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6EBF7"/>
          </a:solidFill>
        </a:fill>
      </a:tcStyle>
    </a:wholeTbl>
    <a:band1H>
      <a:tcTxStyle/>
      <a:tcStyle>
        <a:tcBdr/>
        <a:fill>
          <a:solidFill>
            <a:srgbClr val="CAD5EF"/>
          </a:solidFill>
        </a:fill>
      </a:tcStyle>
    </a:band1H>
    <a:band2H>
      <a:tcTxStyle/>
      <a:tcStyle>
        <a:tcBdr/>
      </a:tcStyle>
    </a:band2H>
    <a:band1V>
      <a:tcTxStyle/>
      <a:tcStyle>
        <a:tcBdr/>
        <a:fill>
          <a:solidFill>
            <a:srgbClr val="CAD5EF"/>
          </a:solidFill>
        </a:fill>
      </a:tcStyle>
    </a:band1V>
    <a:band2V>
      <a:tcTxStyle/>
      <a:tcStyle>
        <a:tcBdr/>
      </a:tcStyle>
    </a:band2V>
    <a:lastCol>
      <a:tcTxStyle b="on" i="off">
        <a:font>
          <a:latin typeface="Segoe UI"/>
          <a:ea typeface="Segoe UI"/>
          <a:cs typeface="Segoe UI"/>
        </a:font>
        <a:schemeClr val="lt1"/>
      </a:tcTxStyle>
      <a:tcStyle>
        <a:tcBdr/>
        <a:fill>
          <a:solidFill>
            <a:schemeClr val="accent1"/>
          </a:solidFill>
        </a:fill>
      </a:tcStyle>
    </a:lastCol>
    <a:firstCol>
      <a:tcTxStyle b="on" i="off">
        <a:font>
          <a:latin typeface="Segoe UI"/>
          <a:ea typeface="Segoe UI"/>
          <a:cs typeface="Segoe UI"/>
        </a:font>
        <a:schemeClr val="lt1"/>
      </a:tcTxStyle>
      <a:tcStyle>
        <a:tcBdr/>
        <a:fill>
          <a:solidFill>
            <a:schemeClr val="accent1"/>
          </a:solidFill>
        </a:fill>
      </a:tcStyle>
    </a:firstCol>
    <a:lastRow>
      <a:tcTxStyle b="on" i="off">
        <a:font>
          <a:latin typeface="Segoe UI"/>
          <a:ea typeface="Segoe UI"/>
          <a:cs typeface="Segoe U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Segoe UI"/>
          <a:ea typeface="Segoe UI"/>
          <a:cs typeface="Segoe U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50" d="100"/>
          <a:sy n="150" d="100"/>
        </p:scale>
        <p:origin x="654" y="132"/>
      </p:cViewPr>
      <p:guideLst/>
    </p:cSldViewPr>
  </p:slideViewPr>
  <p:notesTextViewPr>
    <p:cViewPr>
      <p:scale>
        <a:sx n="1" d="1"/>
        <a:sy n="1" d="1"/>
      </p:scale>
      <p:origin x="0" y="0"/>
    </p:cViewPr>
  </p:notesTextViewPr>
  <p:notesViewPr>
    <p:cSldViewPr snapToGrid="0">
      <p:cViewPr varScale="1">
        <p:scale>
          <a:sx n="100" d="100"/>
          <a:sy n="100" d="100"/>
        </p:scale>
        <p:origin x="0" y="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font" Target="fonts/font12.fntdata"/><Relationship Id="rId6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2.fntdata"/><Relationship Id="rId58" Type="http://schemas.openxmlformats.org/officeDocument/2006/relationships/font" Target="fonts/font7.fntdata"/><Relationship Id="rId66" Type="http://schemas.openxmlformats.org/officeDocument/2006/relationships/font" Target="fonts/font15.fntdata"/><Relationship Id="rId5" Type="http://schemas.openxmlformats.org/officeDocument/2006/relationships/slide" Target="slides/slide3.xml"/><Relationship Id="rId61" Type="http://schemas.openxmlformats.org/officeDocument/2006/relationships/font" Target="fonts/font10.fntdata"/><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5.fntdata"/><Relationship Id="rId64" Type="http://schemas.openxmlformats.org/officeDocument/2006/relationships/font" Target="fonts/font13.fntdata"/><Relationship Id="rId6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notesMaster" Target="notesMasters/notesMaster1.xml"/><Relationship Id="rId72" Type="http://schemas.microsoft.com/office/2016/11/relationships/changesInfo" Target="changesInfos/changesInfo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8.fntdata"/><Relationship Id="rId67" Type="http://schemas.openxmlformats.org/officeDocument/2006/relationships/font" Target="fonts/font16.fnt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3.fntdata"/><Relationship Id="rId62" Type="http://schemas.openxmlformats.org/officeDocument/2006/relationships/font" Target="fonts/font11.fntdata"/><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6.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1.fntdata"/><Relationship Id="rId60" Type="http://schemas.openxmlformats.org/officeDocument/2006/relationships/font" Target="fonts/font9.fntdata"/><Relationship Id="rId65" Type="http://schemas.openxmlformats.org/officeDocument/2006/relationships/font" Target="fonts/font14.fntdata"/><Relationship Id="rId73" Type="http://schemas.microsoft.com/office/2015/10/relationships/revisionInfo" Target="revisionInfo.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font" Target="fonts/font4.fntdata"/><Relationship Id="rId7" Type="http://schemas.openxmlformats.org/officeDocument/2006/relationships/slide" Target="slides/slide5.xml"/><Relationship Id="rId71"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rimoz B" userId="4ad58ae1dc791916" providerId="LiveId" clId="{1E063A07-FD5E-4FDB-9F82-4587745A5E04}"/>
    <pc:docChg chg="custSel addSld delSld modSld delMainMaster">
      <pc:chgData name="Primoz B" userId="4ad58ae1dc791916" providerId="LiveId" clId="{1E063A07-FD5E-4FDB-9F82-4587745A5E04}" dt="2023-09-25T07:33:37.218" v="1944" actId="20577"/>
      <pc:docMkLst>
        <pc:docMk/>
      </pc:docMkLst>
      <pc:sldChg chg="del">
        <pc:chgData name="Primoz B" userId="4ad58ae1dc791916" providerId="LiveId" clId="{1E063A07-FD5E-4FDB-9F82-4587745A5E04}" dt="2023-09-25T06:31:45.374" v="6" actId="47"/>
        <pc:sldMkLst>
          <pc:docMk/>
          <pc:sldMk cId="0" sldId="270"/>
        </pc:sldMkLst>
      </pc:sldChg>
      <pc:sldChg chg="del">
        <pc:chgData name="Primoz B" userId="4ad58ae1dc791916" providerId="LiveId" clId="{1E063A07-FD5E-4FDB-9F82-4587745A5E04}" dt="2023-09-25T06:31:10.874" v="2" actId="47"/>
        <pc:sldMkLst>
          <pc:docMk/>
          <pc:sldMk cId="0" sldId="272"/>
        </pc:sldMkLst>
      </pc:sldChg>
      <pc:sldChg chg="del">
        <pc:chgData name="Primoz B" userId="4ad58ae1dc791916" providerId="LiveId" clId="{1E063A07-FD5E-4FDB-9F82-4587745A5E04}" dt="2023-09-25T06:30:58.235" v="0" actId="47"/>
        <pc:sldMkLst>
          <pc:docMk/>
          <pc:sldMk cId="0" sldId="273"/>
        </pc:sldMkLst>
      </pc:sldChg>
      <pc:sldChg chg="modSp del mod">
        <pc:chgData name="Primoz B" userId="4ad58ae1dc791916" providerId="LiveId" clId="{1E063A07-FD5E-4FDB-9F82-4587745A5E04}" dt="2023-09-25T06:46:49.348" v="456" actId="47"/>
        <pc:sldMkLst>
          <pc:docMk/>
          <pc:sldMk cId="1270972873" sldId="276"/>
        </pc:sldMkLst>
        <pc:picChg chg="mod">
          <ac:chgData name="Primoz B" userId="4ad58ae1dc791916" providerId="LiveId" clId="{1E063A07-FD5E-4FDB-9F82-4587745A5E04}" dt="2023-09-25T06:46:43.938" v="454" actId="1076"/>
          <ac:picMkLst>
            <pc:docMk/>
            <pc:sldMk cId="1270972873" sldId="276"/>
            <ac:picMk id="179" creationId="{00000000-0000-0000-0000-000000000000}"/>
          </ac:picMkLst>
        </pc:picChg>
      </pc:sldChg>
      <pc:sldChg chg="modSp del mod">
        <pc:chgData name="Primoz B" userId="4ad58ae1dc791916" providerId="LiveId" clId="{1E063A07-FD5E-4FDB-9F82-4587745A5E04}" dt="2023-09-25T06:48:32.890" v="625" actId="47"/>
        <pc:sldMkLst>
          <pc:docMk/>
          <pc:sldMk cId="1926282125" sldId="277"/>
        </pc:sldMkLst>
        <pc:picChg chg="mod">
          <ac:chgData name="Primoz B" userId="4ad58ae1dc791916" providerId="LiveId" clId="{1E063A07-FD5E-4FDB-9F82-4587745A5E04}" dt="2023-09-25T06:47:26.807" v="473" actId="1076"/>
          <ac:picMkLst>
            <pc:docMk/>
            <pc:sldMk cId="1926282125" sldId="277"/>
            <ac:picMk id="189" creationId="{00000000-0000-0000-0000-000000000000}"/>
          </ac:picMkLst>
        </pc:picChg>
      </pc:sldChg>
      <pc:sldChg chg="del">
        <pc:chgData name="Primoz B" userId="4ad58ae1dc791916" providerId="LiveId" clId="{1E063A07-FD5E-4FDB-9F82-4587745A5E04}" dt="2023-09-25T06:49:12.804" v="706" actId="47"/>
        <pc:sldMkLst>
          <pc:docMk/>
          <pc:sldMk cId="344342322" sldId="278"/>
        </pc:sldMkLst>
      </pc:sldChg>
      <pc:sldChg chg="del">
        <pc:chgData name="Primoz B" userId="4ad58ae1dc791916" providerId="LiveId" clId="{1E063A07-FD5E-4FDB-9F82-4587745A5E04}" dt="2023-09-25T06:49:51.921" v="770" actId="47"/>
        <pc:sldMkLst>
          <pc:docMk/>
          <pc:sldMk cId="3601207861" sldId="279"/>
        </pc:sldMkLst>
      </pc:sldChg>
      <pc:sldChg chg="delSp del mod">
        <pc:chgData name="Primoz B" userId="4ad58ae1dc791916" providerId="LiveId" clId="{1E063A07-FD5E-4FDB-9F82-4587745A5E04}" dt="2023-09-25T07:21:36.989" v="1319" actId="47"/>
        <pc:sldMkLst>
          <pc:docMk/>
          <pc:sldMk cId="868890364" sldId="280"/>
        </pc:sldMkLst>
        <pc:picChg chg="del">
          <ac:chgData name="Primoz B" userId="4ad58ae1dc791916" providerId="LiveId" clId="{1E063A07-FD5E-4FDB-9F82-4587745A5E04}" dt="2023-09-25T07:21:20.503" v="1272" actId="21"/>
          <ac:picMkLst>
            <pc:docMk/>
            <pc:sldMk cId="868890364" sldId="280"/>
            <ac:picMk id="179" creationId="{00000000-0000-0000-0000-000000000000}"/>
          </ac:picMkLst>
        </pc:picChg>
        <pc:picChg chg="del">
          <ac:chgData name="Primoz B" userId="4ad58ae1dc791916" providerId="LiveId" clId="{1E063A07-FD5E-4FDB-9F82-4587745A5E04}" dt="2023-09-25T07:21:20.503" v="1272" actId="21"/>
          <ac:picMkLst>
            <pc:docMk/>
            <pc:sldMk cId="868890364" sldId="280"/>
            <ac:picMk id="180" creationId="{00000000-0000-0000-0000-000000000000}"/>
          </ac:picMkLst>
        </pc:picChg>
      </pc:sldChg>
      <pc:sldChg chg="del">
        <pc:chgData name="Primoz B" userId="4ad58ae1dc791916" providerId="LiveId" clId="{1E063A07-FD5E-4FDB-9F82-4587745A5E04}" dt="2023-09-25T07:19:32.450" v="1122" actId="47"/>
        <pc:sldMkLst>
          <pc:docMk/>
          <pc:sldMk cId="3305559552" sldId="281"/>
        </pc:sldMkLst>
      </pc:sldChg>
      <pc:sldChg chg="del">
        <pc:chgData name="Primoz B" userId="4ad58ae1dc791916" providerId="LiveId" clId="{1E063A07-FD5E-4FDB-9F82-4587745A5E04}" dt="2023-09-25T07:31:18.113" v="1775" actId="47"/>
        <pc:sldMkLst>
          <pc:docMk/>
          <pc:sldMk cId="884837161" sldId="282"/>
        </pc:sldMkLst>
      </pc:sldChg>
      <pc:sldChg chg="del">
        <pc:chgData name="Primoz B" userId="4ad58ae1dc791916" providerId="LiveId" clId="{1E063A07-FD5E-4FDB-9F82-4587745A5E04}" dt="2023-09-25T07:31:51.256" v="1838" actId="47"/>
        <pc:sldMkLst>
          <pc:docMk/>
          <pc:sldMk cId="964468860" sldId="283"/>
        </pc:sldMkLst>
      </pc:sldChg>
      <pc:sldChg chg="del">
        <pc:chgData name="Primoz B" userId="4ad58ae1dc791916" providerId="LiveId" clId="{1E063A07-FD5E-4FDB-9F82-4587745A5E04}" dt="2023-09-25T07:32:38.417" v="1899" actId="47"/>
        <pc:sldMkLst>
          <pc:docMk/>
          <pc:sldMk cId="2085285490" sldId="284"/>
        </pc:sldMkLst>
      </pc:sldChg>
      <pc:sldChg chg="del">
        <pc:chgData name="Primoz B" userId="4ad58ae1dc791916" providerId="LiveId" clId="{1E063A07-FD5E-4FDB-9F82-4587745A5E04}" dt="2023-09-25T07:32:51.780" v="1906" actId="47"/>
        <pc:sldMkLst>
          <pc:docMk/>
          <pc:sldMk cId="2311376977" sldId="285"/>
        </pc:sldMkLst>
      </pc:sldChg>
      <pc:sldChg chg="del">
        <pc:chgData name="Primoz B" userId="4ad58ae1dc791916" providerId="LiveId" clId="{1E063A07-FD5E-4FDB-9F82-4587745A5E04}" dt="2023-09-25T07:33:10.613" v="1922" actId="47"/>
        <pc:sldMkLst>
          <pc:docMk/>
          <pc:sldMk cId="1279468150" sldId="286"/>
        </pc:sldMkLst>
      </pc:sldChg>
      <pc:sldChg chg="del">
        <pc:chgData name="Primoz B" userId="4ad58ae1dc791916" providerId="LiveId" clId="{1E063A07-FD5E-4FDB-9F82-4587745A5E04}" dt="2023-09-25T07:32:39.269" v="1900" actId="47"/>
        <pc:sldMkLst>
          <pc:docMk/>
          <pc:sldMk cId="1823037696" sldId="287"/>
        </pc:sldMkLst>
      </pc:sldChg>
      <pc:sldChg chg="del">
        <pc:chgData name="Primoz B" userId="4ad58ae1dc791916" providerId="LiveId" clId="{1E063A07-FD5E-4FDB-9F82-4587745A5E04}" dt="2023-09-25T07:33:27.975" v="1933" actId="47"/>
        <pc:sldMkLst>
          <pc:docMk/>
          <pc:sldMk cId="1023193872" sldId="288"/>
        </pc:sldMkLst>
      </pc:sldChg>
      <pc:sldChg chg="del">
        <pc:chgData name="Primoz B" userId="4ad58ae1dc791916" providerId="LiveId" clId="{1E063A07-FD5E-4FDB-9F82-4587745A5E04}" dt="2023-09-25T06:59:37.782" v="827" actId="47"/>
        <pc:sldMkLst>
          <pc:docMk/>
          <pc:sldMk cId="2147084307" sldId="289"/>
        </pc:sldMkLst>
      </pc:sldChg>
      <pc:sldChg chg="del">
        <pc:chgData name="Primoz B" userId="4ad58ae1dc791916" providerId="LiveId" clId="{1E063A07-FD5E-4FDB-9F82-4587745A5E04}" dt="2023-09-25T07:00:17.053" v="906" actId="47"/>
        <pc:sldMkLst>
          <pc:docMk/>
          <pc:sldMk cId="1520549021" sldId="290"/>
        </pc:sldMkLst>
      </pc:sldChg>
      <pc:sldChg chg="del">
        <pc:chgData name="Primoz B" userId="4ad58ae1dc791916" providerId="LiveId" clId="{1E063A07-FD5E-4FDB-9F82-4587745A5E04}" dt="2023-09-25T06:47:18.577" v="471" actId="47"/>
        <pc:sldMkLst>
          <pc:docMk/>
          <pc:sldMk cId="2353376817" sldId="291"/>
        </pc:sldMkLst>
      </pc:sldChg>
      <pc:sldChg chg="add del">
        <pc:chgData name="Primoz B" userId="4ad58ae1dc791916" providerId="LiveId" clId="{1E063A07-FD5E-4FDB-9F82-4587745A5E04}" dt="2023-09-25T06:33:10.666" v="17" actId="47"/>
        <pc:sldMkLst>
          <pc:docMk/>
          <pc:sldMk cId="203203085" sldId="1527"/>
        </pc:sldMkLst>
      </pc:sldChg>
      <pc:sldChg chg="add">
        <pc:chgData name="Primoz B" userId="4ad58ae1dc791916" providerId="LiveId" clId="{1E063A07-FD5E-4FDB-9F82-4587745A5E04}" dt="2023-09-25T06:31:02.393" v="1"/>
        <pc:sldMkLst>
          <pc:docMk/>
          <pc:sldMk cId="2233339425" sldId="1852"/>
        </pc:sldMkLst>
      </pc:sldChg>
      <pc:sldChg chg="add">
        <pc:chgData name="Primoz B" userId="4ad58ae1dc791916" providerId="LiveId" clId="{1E063A07-FD5E-4FDB-9F82-4587745A5E04}" dt="2023-09-25T06:31:14.250" v="3"/>
        <pc:sldMkLst>
          <pc:docMk/>
          <pc:sldMk cId="3543427852" sldId="1853"/>
        </pc:sldMkLst>
      </pc:sldChg>
      <pc:sldChg chg="modSp add del mod">
        <pc:chgData name="Primoz B" userId="4ad58ae1dc791916" providerId="LiveId" clId="{1E063A07-FD5E-4FDB-9F82-4587745A5E04}" dt="2023-09-25T06:40:19.539" v="191" actId="20577"/>
        <pc:sldMkLst>
          <pc:docMk/>
          <pc:sldMk cId="679135778" sldId="1854"/>
        </pc:sldMkLst>
        <pc:spChg chg="mod">
          <ac:chgData name="Primoz B" userId="4ad58ae1dc791916" providerId="LiveId" clId="{1E063A07-FD5E-4FDB-9F82-4587745A5E04}" dt="2023-09-25T06:40:19.539" v="191" actId="20577"/>
          <ac:spMkLst>
            <pc:docMk/>
            <pc:sldMk cId="679135778" sldId="1854"/>
            <ac:spMk id="2" creationId="{E9F2C79B-A595-2231-89D7-6A3830CB9478}"/>
          </ac:spMkLst>
        </pc:spChg>
      </pc:sldChg>
      <pc:sldChg chg="add del">
        <pc:chgData name="Primoz B" userId="4ad58ae1dc791916" providerId="LiveId" clId="{1E063A07-FD5E-4FDB-9F82-4587745A5E04}" dt="2023-09-25T06:31:46.267" v="7" actId="47"/>
        <pc:sldMkLst>
          <pc:docMk/>
          <pc:sldMk cId="699049240" sldId="1854"/>
        </pc:sldMkLst>
      </pc:sldChg>
      <pc:sldChg chg="new del">
        <pc:chgData name="Primoz B" userId="4ad58ae1dc791916" providerId="LiveId" clId="{1E063A07-FD5E-4FDB-9F82-4587745A5E04}" dt="2023-09-25T06:32:53.791" v="16" actId="47"/>
        <pc:sldMkLst>
          <pc:docMk/>
          <pc:sldMk cId="2572161276" sldId="1854"/>
        </pc:sldMkLst>
      </pc:sldChg>
      <pc:sldChg chg="modSp add del mod">
        <pc:chgData name="Primoz B" userId="4ad58ae1dc791916" providerId="LiveId" clId="{1E063A07-FD5E-4FDB-9F82-4587745A5E04}" dt="2023-09-25T06:32:10.611" v="10" actId="47"/>
        <pc:sldMkLst>
          <pc:docMk/>
          <pc:sldMk cId="3627569323" sldId="1854"/>
        </pc:sldMkLst>
        <pc:spChg chg="mod">
          <ac:chgData name="Primoz B" userId="4ad58ae1dc791916" providerId="LiveId" clId="{1E063A07-FD5E-4FDB-9F82-4587745A5E04}" dt="2023-09-25T06:31:53.345" v="9" actId="20577"/>
          <ac:spMkLst>
            <pc:docMk/>
            <pc:sldMk cId="3627569323" sldId="1854"/>
            <ac:spMk id="5" creationId="{3D30DFAE-A967-70BE-5B85-E0AAFA0FACC8}"/>
          </ac:spMkLst>
        </pc:spChg>
      </pc:sldChg>
      <pc:sldChg chg="modSp add mod">
        <pc:chgData name="Primoz B" userId="4ad58ae1dc791916" providerId="LiveId" clId="{1E063A07-FD5E-4FDB-9F82-4587745A5E04}" dt="2023-09-25T06:39:54.508" v="175" actId="20577"/>
        <pc:sldMkLst>
          <pc:docMk/>
          <pc:sldMk cId="959655425" sldId="1855"/>
        </pc:sldMkLst>
        <pc:spChg chg="mod">
          <ac:chgData name="Primoz B" userId="4ad58ae1dc791916" providerId="LiveId" clId="{1E063A07-FD5E-4FDB-9F82-4587745A5E04}" dt="2023-09-25T06:39:54.508" v="175" actId="20577"/>
          <ac:spMkLst>
            <pc:docMk/>
            <pc:sldMk cId="959655425" sldId="1855"/>
            <ac:spMk id="6" creationId="{00000000-0000-0000-0000-000000000000}"/>
          </ac:spMkLst>
        </pc:spChg>
        <pc:spChg chg="mod">
          <ac:chgData name="Primoz B" userId="4ad58ae1dc791916" providerId="LiveId" clId="{1E063A07-FD5E-4FDB-9F82-4587745A5E04}" dt="2023-09-25T06:38:59.760" v="62" actId="20577"/>
          <ac:spMkLst>
            <pc:docMk/>
            <pc:sldMk cId="959655425" sldId="1855"/>
            <ac:spMk id="17" creationId="{00000000-0000-0000-0000-000000000000}"/>
          </ac:spMkLst>
        </pc:spChg>
      </pc:sldChg>
      <pc:sldChg chg="new del">
        <pc:chgData name="Primoz B" userId="4ad58ae1dc791916" providerId="LiveId" clId="{1E063A07-FD5E-4FDB-9F82-4587745A5E04}" dt="2023-09-25T06:32:27.490" v="13" actId="47"/>
        <pc:sldMkLst>
          <pc:docMk/>
          <pc:sldMk cId="3194920073" sldId="1855"/>
        </pc:sldMkLst>
      </pc:sldChg>
      <pc:sldChg chg="add">
        <pc:chgData name="Primoz B" userId="4ad58ae1dc791916" providerId="LiveId" clId="{1E063A07-FD5E-4FDB-9F82-4587745A5E04}" dt="2023-09-25T06:40:13.048" v="178" actId="2890"/>
        <pc:sldMkLst>
          <pc:docMk/>
          <pc:sldMk cId="2633514929" sldId="1856"/>
        </pc:sldMkLst>
      </pc:sldChg>
      <pc:sldChg chg="add del">
        <pc:chgData name="Primoz B" userId="4ad58ae1dc791916" providerId="LiveId" clId="{1E063A07-FD5E-4FDB-9F82-4587745A5E04}" dt="2023-09-25T06:40:09.314" v="177" actId="47"/>
        <pc:sldMkLst>
          <pc:docMk/>
          <pc:sldMk cId="3051525882" sldId="1856"/>
        </pc:sldMkLst>
      </pc:sldChg>
      <pc:sldChg chg="modSp add mod">
        <pc:chgData name="Primoz B" userId="4ad58ae1dc791916" providerId="LiveId" clId="{1E063A07-FD5E-4FDB-9F82-4587745A5E04}" dt="2023-09-25T06:40:58.443" v="264" actId="20577"/>
        <pc:sldMkLst>
          <pc:docMk/>
          <pc:sldMk cId="2448382704" sldId="1857"/>
        </pc:sldMkLst>
        <pc:spChg chg="mod">
          <ac:chgData name="Primoz B" userId="4ad58ae1dc791916" providerId="LiveId" clId="{1E063A07-FD5E-4FDB-9F82-4587745A5E04}" dt="2023-09-25T06:40:58.443" v="264" actId="20577"/>
          <ac:spMkLst>
            <pc:docMk/>
            <pc:sldMk cId="2448382704" sldId="1857"/>
            <ac:spMk id="6" creationId="{00000000-0000-0000-0000-000000000000}"/>
          </ac:spMkLst>
        </pc:spChg>
        <pc:spChg chg="mod">
          <ac:chgData name="Primoz B" userId="4ad58ae1dc791916" providerId="LiveId" clId="{1E063A07-FD5E-4FDB-9F82-4587745A5E04}" dt="2023-09-25T06:40:46.776" v="217" actId="20577"/>
          <ac:spMkLst>
            <pc:docMk/>
            <pc:sldMk cId="2448382704" sldId="1857"/>
            <ac:spMk id="17" creationId="{00000000-0000-0000-0000-000000000000}"/>
          </ac:spMkLst>
        </pc:spChg>
      </pc:sldChg>
      <pc:sldChg chg="new del">
        <pc:chgData name="Primoz B" userId="4ad58ae1dc791916" providerId="LiveId" clId="{1E063A07-FD5E-4FDB-9F82-4587745A5E04}" dt="2023-09-25T06:40:26.586" v="193" actId="47"/>
        <pc:sldMkLst>
          <pc:docMk/>
          <pc:sldMk cId="2487876105" sldId="1857"/>
        </pc:sldMkLst>
      </pc:sldChg>
      <pc:sldChg chg="delSp modSp add mod">
        <pc:chgData name="Primoz B" userId="4ad58ae1dc791916" providerId="LiveId" clId="{1E063A07-FD5E-4FDB-9F82-4587745A5E04}" dt="2023-09-25T06:41:36.897" v="355" actId="478"/>
        <pc:sldMkLst>
          <pc:docMk/>
          <pc:sldMk cId="1018710499" sldId="1858"/>
        </pc:sldMkLst>
        <pc:spChg chg="mod">
          <ac:chgData name="Primoz B" userId="4ad58ae1dc791916" providerId="LiveId" clId="{1E063A07-FD5E-4FDB-9F82-4587745A5E04}" dt="2023-09-25T06:41:32.184" v="353" actId="20577"/>
          <ac:spMkLst>
            <pc:docMk/>
            <pc:sldMk cId="1018710499" sldId="1858"/>
            <ac:spMk id="6" creationId="{00000000-0000-0000-0000-000000000000}"/>
          </ac:spMkLst>
        </pc:spChg>
        <pc:spChg chg="mod">
          <ac:chgData name="Primoz B" userId="4ad58ae1dc791916" providerId="LiveId" clId="{1E063A07-FD5E-4FDB-9F82-4587745A5E04}" dt="2023-09-25T06:41:13.699" v="291" actId="20577"/>
          <ac:spMkLst>
            <pc:docMk/>
            <pc:sldMk cId="1018710499" sldId="1858"/>
            <ac:spMk id="17" creationId="{00000000-0000-0000-0000-000000000000}"/>
          </ac:spMkLst>
        </pc:spChg>
        <pc:picChg chg="del">
          <ac:chgData name="Primoz B" userId="4ad58ae1dc791916" providerId="LiveId" clId="{1E063A07-FD5E-4FDB-9F82-4587745A5E04}" dt="2023-09-25T06:41:34.377" v="354" actId="478"/>
          <ac:picMkLst>
            <pc:docMk/>
            <pc:sldMk cId="1018710499" sldId="1858"/>
            <ac:picMk id="2" creationId="{50AEE453-7BDB-57B2-6661-3172C5BEE98B}"/>
          </ac:picMkLst>
        </pc:picChg>
        <pc:picChg chg="del">
          <ac:chgData name="Primoz B" userId="4ad58ae1dc791916" providerId="LiveId" clId="{1E063A07-FD5E-4FDB-9F82-4587745A5E04}" dt="2023-09-25T06:41:36.897" v="355" actId="478"/>
          <ac:picMkLst>
            <pc:docMk/>
            <pc:sldMk cId="1018710499" sldId="1858"/>
            <ac:picMk id="3" creationId="{D8A83F55-F4C5-454D-E54B-81CB1469708B}"/>
          </ac:picMkLst>
        </pc:picChg>
      </pc:sldChg>
      <pc:sldChg chg="modSp add mod">
        <pc:chgData name="Primoz B" userId="4ad58ae1dc791916" providerId="LiveId" clId="{1E063A07-FD5E-4FDB-9F82-4587745A5E04}" dt="2023-09-25T06:42:14.830" v="414" actId="20577"/>
        <pc:sldMkLst>
          <pc:docMk/>
          <pc:sldMk cId="3625188064" sldId="1859"/>
        </pc:sldMkLst>
        <pc:spChg chg="mod">
          <ac:chgData name="Primoz B" userId="4ad58ae1dc791916" providerId="LiveId" clId="{1E063A07-FD5E-4FDB-9F82-4587745A5E04}" dt="2023-09-25T06:42:14.830" v="414" actId="20577"/>
          <ac:spMkLst>
            <pc:docMk/>
            <pc:sldMk cId="3625188064" sldId="1859"/>
            <ac:spMk id="6" creationId="{00000000-0000-0000-0000-000000000000}"/>
          </ac:spMkLst>
        </pc:spChg>
        <pc:spChg chg="mod">
          <ac:chgData name="Primoz B" userId="4ad58ae1dc791916" providerId="LiveId" clId="{1E063A07-FD5E-4FDB-9F82-4587745A5E04}" dt="2023-09-25T06:41:55.287" v="379" actId="20577"/>
          <ac:spMkLst>
            <pc:docMk/>
            <pc:sldMk cId="3625188064" sldId="1859"/>
            <ac:spMk id="17" creationId="{00000000-0000-0000-0000-000000000000}"/>
          </ac:spMkLst>
        </pc:spChg>
      </pc:sldChg>
      <pc:sldChg chg="modSp add mod">
        <pc:chgData name="Primoz B" userId="4ad58ae1dc791916" providerId="LiveId" clId="{1E063A07-FD5E-4FDB-9F82-4587745A5E04}" dt="2023-09-25T06:43:44.306" v="420" actId="20577"/>
        <pc:sldMkLst>
          <pc:docMk/>
          <pc:sldMk cId="4010132089" sldId="1860"/>
        </pc:sldMkLst>
        <pc:spChg chg="mod">
          <ac:chgData name="Primoz B" userId="4ad58ae1dc791916" providerId="LiveId" clId="{1E063A07-FD5E-4FDB-9F82-4587745A5E04}" dt="2023-09-25T06:43:44.306" v="420" actId="20577"/>
          <ac:spMkLst>
            <pc:docMk/>
            <pc:sldMk cId="4010132089" sldId="1860"/>
            <ac:spMk id="6" creationId="{00000000-0000-0000-0000-000000000000}"/>
          </ac:spMkLst>
        </pc:spChg>
        <pc:spChg chg="mod">
          <ac:chgData name="Primoz B" userId="4ad58ae1dc791916" providerId="LiveId" clId="{1E063A07-FD5E-4FDB-9F82-4587745A5E04}" dt="2023-09-25T06:43:42.134" v="419" actId="20577"/>
          <ac:spMkLst>
            <pc:docMk/>
            <pc:sldMk cId="4010132089" sldId="1860"/>
            <ac:spMk id="17" creationId="{00000000-0000-0000-0000-000000000000}"/>
          </ac:spMkLst>
        </pc:spChg>
      </pc:sldChg>
      <pc:sldChg chg="addSp modSp add mod">
        <pc:chgData name="Primoz B" userId="4ad58ae1dc791916" providerId="LiveId" clId="{1E063A07-FD5E-4FDB-9F82-4587745A5E04}" dt="2023-09-25T06:46:46.667" v="455"/>
        <pc:sldMkLst>
          <pc:docMk/>
          <pc:sldMk cId="310801160" sldId="1861"/>
        </pc:sldMkLst>
        <pc:spChg chg="mod">
          <ac:chgData name="Primoz B" userId="4ad58ae1dc791916" providerId="LiveId" clId="{1E063A07-FD5E-4FDB-9F82-4587745A5E04}" dt="2023-09-25T06:46:41.503" v="453" actId="20577"/>
          <ac:spMkLst>
            <pc:docMk/>
            <pc:sldMk cId="310801160" sldId="1861"/>
            <ac:spMk id="6" creationId="{00000000-0000-0000-0000-000000000000}"/>
          </ac:spMkLst>
        </pc:spChg>
        <pc:spChg chg="mod">
          <ac:chgData name="Primoz B" userId="4ad58ae1dc791916" providerId="LiveId" clId="{1E063A07-FD5E-4FDB-9F82-4587745A5E04}" dt="2023-09-25T06:46:33.583" v="451" actId="20577"/>
          <ac:spMkLst>
            <pc:docMk/>
            <pc:sldMk cId="310801160" sldId="1861"/>
            <ac:spMk id="17" creationId="{00000000-0000-0000-0000-000000000000}"/>
          </ac:spMkLst>
        </pc:spChg>
        <pc:picChg chg="add mod">
          <ac:chgData name="Primoz B" userId="4ad58ae1dc791916" providerId="LiveId" clId="{1E063A07-FD5E-4FDB-9F82-4587745A5E04}" dt="2023-09-25T06:46:46.667" v="455"/>
          <ac:picMkLst>
            <pc:docMk/>
            <pc:sldMk cId="310801160" sldId="1861"/>
            <ac:picMk id="2" creationId="{66AE3250-0E83-6B89-B8D2-127B46BC5F05}"/>
          </ac:picMkLst>
        </pc:picChg>
        <pc:picChg chg="add mod">
          <ac:chgData name="Primoz B" userId="4ad58ae1dc791916" providerId="LiveId" clId="{1E063A07-FD5E-4FDB-9F82-4587745A5E04}" dt="2023-09-25T06:46:46.667" v="455"/>
          <ac:picMkLst>
            <pc:docMk/>
            <pc:sldMk cId="310801160" sldId="1861"/>
            <ac:picMk id="3" creationId="{C180B4BA-5D11-72D5-F587-85F1957F79C3}"/>
          </ac:picMkLst>
        </pc:picChg>
      </pc:sldChg>
      <pc:sldChg chg="modSp add mod">
        <pc:chgData name="Primoz B" userId="4ad58ae1dc791916" providerId="LiveId" clId="{1E063A07-FD5E-4FDB-9F82-4587745A5E04}" dt="2023-09-25T06:47:05.370" v="470" actId="20577"/>
        <pc:sldMkLst>
          <pc:docMk/>
          <pc:sldMk cId="3809870479" sldId="1862"/>
        </pc:sldMkLst>
        <pc:spChg chg="mod">
          <ac:chgData name="Primoz B" userId="4ad58ae1dc791916" providerId="LiveId" clId="{1E063A07-FD5E-4FDB-9F82-4587745A5E04}" dt="2023-09-25T06:47:05.370" v="470" actId="20577"/>
          <ac:spMkLst>
            <pc:docMk/>
            <pc:sldMk cId="3809870479" sldId="1862"/>
            <ac:spMk id="6" creationId="{00000000-0000-0000-0000-000000000000}"/>
          </ac:spMkLst>
        </pc:spChg>
        <pc:spChg chg="mod">
          <ac:chgData name="Primoz B" userId="4ad58ae1dc791916" providerId="LiveId" clId="{1E063A07-FD5E-4FDB-9F82-4587745A5E04}" dt="2023-09-25T06:47:02.293" v="464" actId="20577"/>
          <ac:spMkLst>
            <pc:docMk/>
            <pc:sldMk cId="3809870479" sldId="1862"/>
            <ac:spMk id="17" creationId="{00000000-0000-0000-0000-000000000000}"/>
          </ac:spMkLst>
        </pc:spChg>
      </pc:sldChg>
      <pc:sldChg chg="addSp delSp modSp add mod">
        <pc:chgData name="Primoz B" userId="4ad58ae1dc791916" providerId="LiveId" clId="{1E063A07-FD5E-4FDB-9F82-4587745A5E04}" dt="2023-09-25T06:47:51.965" v="551" actId="20577"/>
        <pc:sldMkLst>
          <pc:docMk/>
          <pc:sldMk cId="1649129832" sldId="1863"/>
        </pc:sldMkLst>
        <pc:spChg chg="mod">
          <ac:chgData name="Primoz B" userId="4ad58ae1dc791916" providerId="LiveId" clId="{1E063A07-FD5E-4FDB-9F82-4587745A5E04}" dt="2023-09-25T06:47:51.965" v="551" actId="20577"/>
          <ac:spMkLst>
            <pc:docMk/>
            <pc:sldMk cId="1649129832" sldId="1863"/>
            <ac:spMk id="6" creationId="{00000000-0000-0000-0000-000000000000}"/>
          </ac:spMkLst>
        </pc:spChg>
        <pc:spChg chg="mod">
          <ac:chgData name="Primoz B" userId="4ad58ae1dc791916" providerId="LiveId" clId="{1E063A07-FD5E-4FDB-9F82-4587745A5E04}" dt="2023-09-25T06:47:45.965" v="526" actId="20577"/>
          <ac:spMkLst>
            <pc:docMk/>
            <pc:sldMk cId="1649129832" sldId="1863"/>
            <ac:spMk id="17" creationId="{00000000-0000-0000-0000-000000000000}"/>
          </ac:spMkLst>
        </pc:spChg>
        <pc:picChg chg="del">
          <ac:chgData name="Primoz B" userId="4ad58ae1dc791916" providerId="LiveId" clId="{1E063A07-FD5E-4FDB-9F82-4587745A5E04}" dt="2023-09-25T06:47:31.281" v="474" actId="478"/>
          <ac:picMkLst>
            <pc:docMk/>
            <pc:sldMk cId="1649129832" sldId="1863"/>
            <ac:picMk id="2" creationId="{66AE3250-0E83-6B89-B8D2-127B46BC5F05}"/>
          </ac:picMkLst>
        </pc:picChg>
        <pc:picChg chg="del">
          <ac:chgData name="Primoz B" userId="4ad58ae1dc791916" providerId="LiveId" clId="{1E063A07-FD5E-4FDB-9F82-4587745A5E04}" dt="2023-09-25T06:47:31.281" v="474" actId="478"/>
          <ac:picMkLst>
            <pc:docMk/>
            <pc:sldMk cId="1649129832" sldId="1863"/>
            <ac:picMk id="3" creationId="{C180B4BA-5D11-72D5-F587-85F1957F79C3}"/>
          </ac:picMkLst>
        </pc:picChg>
        <pc:picChg chg="add mod">
          <ac:chgData name="Primoz B" userId="4ad58ae1dc791916" providerId="LiveId" clId="{1E063A07-FD5E-4FDB-9F82-4587745A5E04}" dt="2023-09-25T06:47:31.597" v="475"/>
          <ac:picMkLst>
            <pc:docMk/>
            <pc:sldMk cId="1649129832" sldId="1863"/>
            <ac:picMk id="4" creationId="{150851ED-39FE-5ADC-E54C-105CD550B466}"/>
          </ac:picMkLst>
        </pc:picChg>
        <pc:picChg chg="add mod">
          <ac:chgData name="Primoz B" userId="4ad58ae1dc791916" providerId="LiveId" clId="{1E063A07-FD5E-4FDB-9F82-4587745A5E04}" dt="2023-09-25T06:47:31.597" v="475"/>
          <ac:picMkLst>
            <pc:docMk/>
            <pc:sldMk cId="1649129832" sldId="1863"/>
            <ac:picMk id="5" creationId="{EBC71DBF-EBB0-56B7-C6B2-08DF13C3A391}"/>
          </ac:picMkLst>
        </pc:picChg>
      </pc:sldChg>
      <pc:sldChg chg="modSp add mod">
        <pc:chgData name="Primoz B" userId="4ad58ae1dc791916" providerId="LiveId" clId="{1E063A07-FD5E-4FDB-9F82-4587745A5E04}" dt="2023-09-25T06:48:29.523" v="624" actId="20577"/>
        <pc:sldMkLst>
          <pc:docMk/>
          <pc:sldMk cId="1638555683" sldId="1864"/>
        </pc:sldMkLst>
        <pc:spChg chg="mod">
          <ac:chgData name="Primoz B" userId="4ad58ae1dc791916" providerId="LiveId" clId="{1E063A07-FD5E-4FDB-9F82-4587745A5E04}" dt="2023-09-25T06:48:29.523" v="624" actId="20577"/>
          <ac:spMkLst>
            <pc:docMk/>
            <pc:sldMk cId="1638555683" sldId="1864"/>
            <ac:spMk id="6" creationId="{00000000-0000-0000-0000-000000000000}"/>
          </ac:spMkLst>
        </pc:spChg>
        <pc:spChg chg="mod">
          <ac:chgData name="Primoz B" userId="4ad58ae1dc791916" providerId="LiveId" clId="{1E063A07-FD5E-4FDB-9F82-4587745A5E04}" dt="2023-09-25T06:48:07.970" v="568" actId="20577"/>
          <ac:spMkLst>
            <pc:docMk/>
            <pc:sldMk cId="1638555683" sldId="1864"/>
            <ac:spMk id="17" creationId="{00000000-0000-0000-0000-000000000000}"/>
          </ac:spMkLst>
        </pc:spChg>
      </pc:sldChg>
      <pc:sldChg chg="modSp add mod">
        <pc:chgData name="Primoz B" userId="4ad58ae1dc791916" providerId="LiveId" clId="{1E063A07-FD5E-4FDB-9F82-4587745A5E04}" dt="2023-09-25T06:49:02.718" v="705" actId="20577"/>
        <pc:sldMkLst>
          <pc:docMk/>
          <pc:sldMk cId="3924377305" sldId="1865"/>
        </pc:sldMkLst>
        <pc:spChg chg="mod">
          <ac:chgData name="Primoz B" userId="4ad58ae1dc791916" providerId="LiveId" clId="{1E063A07-FD5E-4FDB-9F82-4587745A5E04}" dt="2023-09-25T06:49:02.718" v="705" actId="20577"/>
          <ac:spMkLst>
            <pc:docMk/>
            <pc:sldMk cId="3924377305" sldId="1865"/>
            <ac:spMk id="6" creationId="{00000000-0000-0000-0000-000000000000}"/>
          </ac:spMkLst>
        </pc:spChg>
        <pc:spChg chg="mod">
          <ac:chgData name="Primoz B" userId="4ad58ae1dc791916" providerId="LiveId" clId="{1E063A07-FD5E-4FDB-9F82-4587745A5E04}" dt="2023-09-25T06:48:46.797" v="647" actId="20577"/>
          <ac:spMkLst>
            <pc:docMk/>
            <pc:sldMk cId="3924377305" sldId="1865"/>
            <ac:spMk id="17" creationId="{00000000-0000-0000-0000-000000000000}"/>
          </ac:spMkLst>
        </pc:spChg>
      </pc:sldChg>
      <pc:sldChg chg="modSp add mod">
        <pc:chgData name="Primoz B" userId="4ad58ae1dc791916" providerId="LiveId" clId="{1E063A07-FD5E-4FDB-9F82-4587745A5E04}" dt="2023-09-25T06:49:48.264" v="769" actId="20577"/>
        <pc:sldMkLst>
          <pc:docMk/>
          <pc:sldMk cId="616351451" sldId="1866"/>
        </pc:sldMkLst>
        <pc:spChg chg="mod">
          <ac:chgData name="Primoz B" userId="4ad58ae1dc791916" providerId="LiveId" clId="{1E063A07-FD5E-4FDB-9F82-4587745A5E04}" dt="2023-09-25T06:49:48.264" v="769" actId="20577"/>
          <ac:spMkLst>
            <pc:docMk/>
            <pc:sldMk cId="616351451" sldId="1866"/>
            <ac:spMk id="6" creationId="{00000000-0000-0000-0000-000000000000}"/>
          </ac:spMkLst>
        </pc:spChg>
        <pc:spChg chg="mod">
          <ac:chgData name="Primoz B" userId="4ad58ae1dc791916" providerId="LiveId" clId="{1E063A07-FD5E-4FDB-9F82-4587745A5E04}" dt="2023-09-25T06:49:33.123" v="725" actId="20577"/>
          <ac:spMkLst>
            <pc:docMk/>
            <pc:sldMk cId="616351451" sldId="1866"/>
            <ac:spMk id="17" creationId="{00000000-0000-0000-0000-000000000000}"/>
          </ac:spMkLst>
        </pc:spChg>
      </pc:sldChg>
      <pc:sldChg chg="modSp add del mod">
        <pc:chgData name="Primoz B" userId="4ad58ae1dc791916" providerId="LiveId" clId="{1E063A07-FD5E-4FDB-9F82-4587745A5E04}" dt="2023-09-25T07:21:51.102" v="1334" actId="47"/>
        <pc:sldMkLst>
          <pc:docMk/>
          <pc:sldMk cId="2961144262" sldId="1867"/>
        </pc:sldMkLst>
        <pc:spChg chg="mod">
          <ac:chgData name="Primoz B" userId="4ad58ae1dc791916" providerId="LiveId" clId="{1E063A07-FD5E-4FDB-9F82-4587745A5E04}" dt="2023-09-25T06:59:26.987" v="810" actId="20577"/>
          <ac:spMkLst>
            <pc:docMk/>
            <pc:sldMk cId="2961144262" sldId="1867"/>
            <ac:spMk id="177" creationId="{00000000-0000-0000-0000-000000000000}"/>
          </ac:spMkLst>
        </pc:spChg>
        <pc:spChg chg="mod">
          <ac:chgData name="Primoz B" userId="4ad58ae1dc791916" providerId="LiveId" clId="{1E063A07-FD5E-4FDB-9F82-4587745A5E04}" dt="2023-09-25T06:59:34.693" v="826" actId="20577"/>
          <ac:spMkLst>
            <pc:docMk/>
            <pc:sldMk cId="2961144262" sldId="1867"/>
            <ac:spMk id="178" creationId="{00000000-0000-0000-0000-000000000000}"/>
          </ac:spMkLst>
        </pc:spChg>
      </pc:sldChg>
      <pc:sldChg chg="modSp add del mod">
        <pc:chgData name="Primoz B" userId="4ad58ae1dc791916" providerId="LiveId" clId="{1E063A07-FD5E-4FDB-9F82-4587745A5E04}" dt="2023-09-25T07:22:12.058" v="1369" actId="47"/>
        <pc:sldMkLst>
          <pc:docMk/>
          <pc:sldMk cId="3486640126" sldId="1868"/>
        </pc:sldMkLst>
        <pc:spChg chg="mod">
          <ac:chgData name="Primoz B" userId="4ad58ae1dc791916" providerId="LiveId" clId="{1E063A07-FD5E-4FDB-9F82-4587745A5E04}" dt="2023-09-25T06:59:47.559" v="836" actId="20577"/>
          <ac:spMkLst>
            <pc:docMk/>
            <pc:sldMk cId="3486640126" sldId="1868"/>
            <ac:spMk id="177" creationId="{00000000-0000-0000-0000-000000000000}"/>
          </ac:spMkLst>
        </pc:spChg>
        <pc:spChg chg="mod">
          <ac:chgData name="Primoz B" userId="4ad58ae1dc791916" providerId="LiveId" clId="{1E063A07-FD5E-4FDB-9F82-4587745A5E04}" dt="2023-09-25T06:59:57.432" v="861" actId="20577"/>
          <ac:spMkLst>
            <pc:docMk/>
            <pc:sldMk cId="3486640126" sldId="1868"/>
            <ac:spMk id="178" creationId="{00000000-0000-0000-0000-000000000000}"/>
          </ac:spMkLst>
        </pc:spChg>
      </pc:sldChg>
      <pc:sldChg chg="modSp add del mod">
        <pc:chgData name="Primoz B" userId="4ad58ae1dc791916" providerId="LiveId" clId="{1E063A07-FD5E-4FDB-9F82-4587745A5E04}" dt="2023-09-25T07:22:30.734" v="1416" actId="47"/>
        <pc:sldMkLst>
          <pc:docMk/>
          <pc:sldMk cId="837377910" sldId="1869"/>
        </pc:sldMkLst>
        <pc:spChg chg="mod">
          <ac:chgData name="Primoz B" userId="4ad58ae1dc791916" providerId="LiveId" clId="{1E063A07-FD5E-4FDB-9F82-4587745A5E04}" dt="2023-09-25T07:00:07.129" v="884" actId="20577"/>
          <ac:spMkLst>
            <pc:docMk/>
            <pc:sldMk cId="837377910" sldId="1869"/>
            <ac:spMk id="177" creationId="{00000000-0000-0000-0000-000000000000}"/>
          </ac:spMkLst>
        </pc:spChg>
        <pc:spChg chg="mod">
          <ac:chgData name="Primoz B" userId="4ad58ae1dc791916" providerId="LiveId" clId="{1E063A07-FD5E-4FDB-9F82-4587745A5E04}" dt="2023-09-25T07:00:13.332" v="905" actId="20577"/>
          <ac:spMkLst>
            <pc:docMk/>
            <pc:sldMk cId="837377910" sldId="1869"/>
            <ac:spMk id="178" creationId="{00000000-0000-0000-0000-000000000000}"/>
          </ac:spMkLst>
        </pc:spChg>
      </pc:sldChg>
      <pc:sldChg chg="modSp mod">
        <pc:chgData name="Primoz B" userId="4ad58ae1dc791916" providerId="LiveId" clId="{1E063A07-FD5E-4FDB-9F82-4587745A5E04}" dt="2023-09-25T07:07:38.956" v="923" actId="20577"/>
        <pc:sldMkLst>
          <pc:docMk/>
          <pc:sldMk cId="1672023348" sldId="1870"/>
        </pc:sldMkLst>
        <pc:spChg chg="mod">
          <ac:chgData name="Primoz B" userId="4ad58ae1dc791916" providerId="LiveId" clId="{1E063A07-FD5E-4FDB-9F82-4587745A5E04}" dt="2023-09-25T07:07:38.956" v="923" actId="20577"/>
          <ac:spMkLst>
            <pc:docMk/>
            <pc:sldMk cId="1672023348" sldId="1870"/>
            <ac:spMk id="2" creationId="{E9F2C79B-A595-2231-89D7-6A3830CB9478}"/>
          </ac:spMkLst>
        </pc:spChg>
      </pc:sldChg>
      <pc:sldChg chg="addSp delSp modSp add del mod">
        <pc:chgData name="Primoz B" userId="4ad58ae1dc791916" providerId="LiveId" clId="{1E063A07-FD5E-4FDB-9F82-4587745A5E04}" dt="2023-09-25T07:23:32.157" v="1457" actId="47"/>
        <pc:sldMkLst>
          <pc:docMk/>
          <pc:sldMk cId="802840066" sldId="1871"/>
        </pc:sldMkLst>
        <pc:spChg chg="mod">
          <ac:chgData name="Primoz B" userId="4ad58ae1dc791916" providerId="LiveId" clId="{1E063A07-FD5E-4FDB-9F82-4587745A5E04}" dt="2023-09-25T07:08:06.156" v="943" actId="20577"/>
          <ac:spMkLst>
            <pc:docMk/>
            <pc:sldMk cId="802840066" sldId="1871"/>
            <ac:spMk id="177" creationId="{00000000-0000-0000-0000-000000000000}"/>
          </ac:spMkLst>
        </pc:spChg>
        <pc:spChg chg="mod">
          <ac:chgData name="Primoz B" userId="4ad58ae1dc791916" providerId="LiveId" clId="{1E063A07-FD5E-4FDB-9F82-4587745A5E04}" dt="2023-09-25T07:08:18.200" v="966" actId="313"/>
          <ac:spMkLst>
            <pc:docMk/>
            <pc:sldMk cId="802840066" sldId="1871"/>
            <ac:spMk id="178" creationId="{00000000-0000-0000-0000-000000000000}"/>
          </ac:spMkLst>
        </pc:spChg>
        <pc:picChg chg="add del mod">
          <ac:chgData name="Primoz B" userId="4ad58ae1dc791916" providerId="LiveId" clId="{1E063A07-FD5E-4FDB-9F82-4587745A5E04}" dt="2023-09-25T07:23:26.200" v="1454" actId="21"/>
          <ac:picMkLst>
            <pc:docMk/>
            <pc:sldMk cId="802840066" sldId="1871"/>
            <ac:picMk id="2" creationId="{D88869CF-886C-8B1C-EACA-2AFB4EDCE320}"/>
          </ac:picMkLst>
        </pc:picChg>
        <pc:picChg chg="add del mod">
          <ac:chgData name="Primoz B" userId="4ad58ae1dc791916" providerId="LiveId" clId="{1E063A07-FD5E-4FDB-9F82-4587745A5E04}" dt="2023-09-25T07:23:26.200" v="1454" actId="21"/>
          <ac:picMkLst>
            <pc:docMk/>
            <pc:sldMk cId="802840066" sldId="1871"/>
            <ac:picMk id="3" creationId="{BF1A336D-D3AE-5E6E-3DA4-4AAD6966236C}"/>
          </ac:picMkLst>
        </pc:picChg>
        <pc:picChg chg="del">
          <ac:chgData name="Primoz B" userId="4ad58ae1dc791916" providerId="LiveId" clId="{1E063A07-FD5E-4FDB-9F82-4587745A5E04}" dt="2023-09-25T07:07:59.681" v="927" actId="478"/>
          <ac:picMkLst>
            <pc:docMk/>
            <pc:sldMk cId="802840066" sldId="1871"/>
            <ac:picMk id="179" creationId="{00000000-0000-0000-0000-000000000000}"/>
          </ac:picMkLst>
        </pc:picChg>
        <pc:picChg chg="del">
          <ac:chgData name="Primoz B" userId="4ad58ae1dc791916" providerId="LiveId" clId="{1E063A07-FD5E-4FDB-9F82-4587745A5E04}" dt="2023-09-25T07:07:59.681" v="927" actId="478"/>
          <ac:picMkLst>
            <pc:docMk/>
            <pc:sldMk cId="802840066" sldId="1871"/>
            <ac:picMk id="180" creationId="{00000000-0000-0000-0000-000000000000}"/>
          </ac:picMkLst>
        </pc:picChg>
      </pc:sldChg>
      <pc:sldChg chg="new del">
        <pc:chgData name="Primoz B" userId="4ad58ae1dc791916" providerId="LiveId" clId="{1E063A07-FD5E-4FDB-9F82-4587745A5E04}" dt="2023-09-25T07:07:47.066" v="925" actId="47"/>
        <pc:sldMkLst>
          <pc:docMk/>
          <pc:sldMk cId="1320213907" sldId="1871"/>
        </pc:sldMkLst>
      </pc:sldChg>
      <pc:sldChg chg="modSp add del mod">
        <pc:chgData name="Primoz B" userId="4ad58ae1dc791916" providerId="LiveId" clId="{1E063A07-FD5E-4FDB-9F82-4587745A5E04}" dt="2023-09-25T07:23:51.866" v="1501" actId="47"/>
        <pc:sldMkLst>
          <pc:docMk/>
          <pc:sldMk cId="148519078" sldId="1872"/>
        </pc:sldMkLst>
        <pc:spChg chg="mod">
          <ac:chgData name="Primoz B" userId="4ad58ae1dc791916" providerId="LiveId" clId="{1E063A07-FD5E-4FDB-9F82-4587745A5E04}" dt="2023-09-25T07:08:38.029" v="1011" actId="20577"/>
          <ac:spMkLst>
            <pc:docMk/>
            <pc:sldMk cId="148519078" sldId="1872"/>
            <ac:spMk id="178" creationId="{00000000-0000-0000-0000-000000000000}"/>
          </ac:spMkLst>
        </pc:spChg>
      </pc:sldChg>
      <pc:sldChg chg="modSp add del mod">
        <pc:chgData name="Primoz B" userId="4ad58ae1dc791916" providerId="LiveId" clId="{1E063A07-FD5E-4FDB-9F82-4587745A5E04}" dt="2023-09-25T07:24:08.028" v="1523" actId="47"/>
        <pc:sldMkLst>
          <pc:docMk/>
          <pc:sldMk cId="3447659313" sldId="1873"/>
        </pc:sldMkLst>
        <pc:spChg chg="mod">
          <ac:chgData name="Primoz B" userId="4ad58ae1dc791916" providerId="LiveId" clId="{1E063A07-FD5E-4FDB-9F82-4587745A5E04}" dt="2023-09-25T07:08:53.668" v="1036" actId="20577"/>
          <ac:spMkLst>
            <pc:docMk/>
            <pc:sldMk cId="3447659313" sldId="1873"/>
            <ac:spMk id="178" creationId="{00000000-0000-0000-0000-000000000000}"/>
          </ac:spMkLst>
        </pc:spChg>
      </pc:sldChg>
      <pc:sldChg chg="modSp add del mod">
        <pc:chgData name="Primoz B" userId="4ad58ae1dc791916" providerId="LiveId" clId="{1E063A07-FD5E-4FDB-9F82-4587745A5E04}" dt="2023-09-25T07:24:27.451" v="1531" actId="47"/>
        <pc:sldMkLst>
          <pc:docMk/>
          <pc:sldMk cId="1928992735" sldId="1874"/>
        </pc:sldMkLst>
        <pc:spChg chg="mod">
          <ac:chgData name="Primoz B" userId="4ad58ae1dc791916" providerId="LiveId" clId="{1E063A07-FD5E-4FDB-9F82-4587745A5E04}" dt="2023-09-25T07:09:07.260" v="1070" actId="20577"/>
          <ac:spMkLst>
            <pc:docMk/>
            <pc:sldMk cId="1928992735" sldId="1874"/>
            <ac:spMk id="178" creationId="{00000000-0000-0000-0000-000000000000}"/>
          </ac:spMkLst>
        </pc:spChg>
      </pc:sldChg>
      <pc:sldChg chg="modSp add del mod">
        <pc:chgData name="Primoz B" userId="4ad58ae1dc791916" providerId="LiveId" clId="{1E063A07-FD5E-4FDB-9F82-4587745A5E04}" dt="2023-09-25T07:24:39.575" v="1553" actId="47"/>
        <pc:sldMkLst>
          <pc:docMk/>
          <pc:sldMk cId="4214083050" sldId="1875"/>
        </pc:sldMkLst>
        <pc:spChg chg="mod">
          <ac:chgData name="Primoz B" userId="4ad58ae1dc791916" providerId="LiveId" clId="{1E063A07-FD5E-4FDB-9F82-4587745A5E04}" dt="2023-09-25T07:09:59.386" v="1111" actId="20577"/>
          <ac:spMkLst>
            <pc:docMk/>
            <pc:sldMk cId="4214083050" sldId="1875"/>
            <ac:spMk id="178" creationId="{00000000-0000-0000-0000-000000000000}"/>
          </ac:spMkLst>
        </pc:spChg>
      </pc:sldChg>
      <pc:sldChg chg="modSp add mod">
        <pc:chgData name="Primoz B" userId="4ad58ae1dc791916" providerId="LiveId" clId="{1E063A07-FD5E-4FDB-9F82-4587745A5E04}" dt="2023-09-25T07:19:29.772" v="1121" actId="20577"/>
        <pc:sldMkLst>
          <pc:docMk/>
          <pc:sldMk cId="3570515628" sldId="1876"/>
        </pc:sldMkLst>
        <pc:spChg chg="mod">
          <ac:chgData name="Primoz B" userId="4ad58ae1dc791916" providerId="LiveId" clId="{1E063A07-FD5E-4FDB-9F82-4587745A5E04}" dt="2023-09-25T07:19:29.772" v="1121" actId="20577"/>
          <ac:spMkLst>
            <pc:docMk/>
            <pc:sldMk cId="3570515628" sldId="1876"/>
            <ac:spMk id="2" creationId="{E9F2C79B-A595-2231-89D7-6A3830CB9478}"/>
          </ac:spMkLst>
        </pc:spChg>
      </pc:sldChg>
      <pc:sldChg chg="modSp add del mod">
        <pc:chgData name="Primoz B" userId="4ad58ae1dc791916" providerId="LiveId" clId="{1E063A07-FD5E-4FDB-9F82-4587745A5E04}" dt="2023-09-25T07:31:13.387" v="1774" actId="47"/>
        <pc:sldMkLst>
          <pc:docMk/>
          <pc:sldMk cId="561373265" sldId="1877"/>
        </pc:sldMkLst>
        <pc:spChg chg="mod">
          <ac:chgData name="Primoz B" userId="4ad58ae1dc791916" providerId="LiveId" clId="{1E063A07-FD5E-4FDB-9F82-4587745A5E04}" dt="2023-09-25T07:19:46.543" v="1153" actId="20577"/>
          <ac:spMkLst>
            <pc:docMk/>
            <pc:sldMk cId="561373265" sldId="1877"/>
            <ac:spMk id="177" creationId="{00000000-0000-0000-0000-000000000000}"/>
          </ac:spMkLst>
        </pc:spChg>
        <pc:spChg chg="mod">
          <ac:chgData name="Primoz B" userId="4ad58ae1dc791916" providerId="LiveId" clId="{1E063A07-FD5E-4FDB-9F82-4587745A5E04}" dt="2023-09-25T07:20:07" v="1244" actId="5793"/>
          <ac:spMkLst>
            <pc:docMk/>
            <pc:sldMk cId="561373265" sldId="1877"/>
            <ac:spMk id="178" creationId="{00000000-0000-0000-0000-000000000000}"/>
          </ac:spMkLst>
        </pc:spChg>
      </pc:sldChg>
      <pc:sldChg chg="addSp delSp modSp add mod">
        <pc:chgData name="Primoz B" userId="4ad58ae1dc791916" providerId="LiveId" clId="{1E063A07-FD5E-4FDB-9F82-4587745A5E04}" dt="2023-09-25T07:21:35.115" v="1318" actId="20577"/>
        <pc:sldMkLst>
          <pc:docMk/>
          <pc:sldMk cId="1655801860" sldId="1878"/>
        </pc:sldMkLst>
        <pc:spChg chg="mod">
          <ac:chgData name="Primoz B" userId="4ad58ae1dc791916" providerId="LiveId" clId="{1E063A07-FD5E-4FDB-9F82-4587745A5E04}" dt="2023-09-25T07:21:35.115" v="1318" actId="20577"/>
          <ac:spMkLst>
            <pc:docMk/>
            <pc:sldMk cId="1655801860" sldId="1878"/>
            <ac:spMk id="6" creationId="{00000000-0000-0000-0000-000000000000}"/>
          </ac:spMkLst>
        </pc:spChg>
        <pc:spChg chg="mod">
          <ac:chgData name="Primoz B" userId="4ad58ae1dc791916" providerId="LiveId" clId="{1E063A07-FD5E-4FDB-9F82-4587745A5E04}" dt="2023-09-25T07:21:15.977" v="1271" actId="20577"/>
          <ac:spMkLst>
            <pc:docMk/>
            <pc:sldMk cId="1655801860" sldId="1878"/>
            <ac:spMk id="17" creationId="{00000000-0000-0000-0000-000000000000}"/>
          </ac:spMkLst>
        </pc:spChg>
        <pc:picChg chg="add mod">
          <ac:chgData name="Primoz B" userId="4ad58ae1dc791916" providerId="LiveId" clId="{1E063A07-FD5E-4FDB-9F82-4587745A5E04}" dt="2023-09-25T07:21:23.492" v="1274"/>
          <ac:picMkLst>
            <pc:docMk/>
            <pc:sldMk cId="1655801860" sldId="1878"/>
            <ac:picMk id="2" creationId="{2874EA52-B7DD-A33D-BE0E-32DAE1BA5488}"/>
          </ac:picMkLst>
        </pc:picChg>
        <pc:picChg chg="add mod">
          <ac:chgData name="Primoz B" userId="4ad58ae1dc791916" providerId="LiveId" clId="{1E063A07-FD5E-4FDB-9F82-4587745A5E04}" dt="2023-09-25T07:21:23.492" v="1274"/>
          <ac:picMkLst>
            <pc:docMk/>
            <pc:sldMk cId="1655801860" sldId="1878"/>
            <ac:picMk id="3" creationId="{6A74DF00-27B3-0514-9A1F-A676B6C2E59B}"/>
          </ac:picMkLst>
        </pc:picChg>
        <pc:picChg chg="del">
          <ac:chgData name="Primoz B" userId="4ad58ae1dc791916" providerId="LiveId" clId="{1E063A07-FD5E-4FDB-9F82-4587745A5E04}" dt="2023-09-25T07:21:23.191" v="1273" actId="478"/>
          <ac:picMkLst>
            <pc:docMk/>
            <pc:sldMk cId="1655801860" sldId="1878"/>
            <ac:picMk id="4" creationId="{150851ED-39FE-5ADC-E54C-105CD550B466}"/>
          </ac:picMkLst>
        </pc:picChg>
        <pc:picChg chg="del">
          <ac:chgData name="Primoz B" userId="4ad58ae1dc791916" providerId="LiveId" clId="{1E063A07-FD5E-4FDB-9F82-4587745A5E04}" dt="2023-09-25T07:21:23.191" v="1273" actId="478"/>
          <ac:picMkLst>
            <pc:docMk/>
            <pc:sldMk cId="1655801860" sldId="1878"/>
            <ac:picMk id="5" creationId="{EBC71DBF-EBB0-56B7-C6B2-08DF13C3A391}"/>
          </ac:picMkLst>
        </pc:picChg>
      </pc:sldChg>
      <pc:sldChg chg="modSp add mod">
        <pc:chgData name="Primoz B" userId="4ad58ae1dc791916" providerId="LiveId" clId="{1E063A07-FD5E-4FDB-9F82-4587745A5E04}" dt="2023-09-25T07:21:48.029" v="1333" actId="20577"/>
        <pc:sldMkLst>
          <pc:docMk/>
          <pc:sldMk cId="1458777231" sldId="1879"/>
        </pc:sldMkLst>
        <pc:spChg chg="mod">
          <ac:chgData name="Primoz B" userId="4ad58ae1dc791916" providerId="LiveId" clId="{1E063A07-FD5E-4FDB-9F82-4587745A5E04}" dt="2023-09-25T07:21:48.029" v="1333" actId="20577"/>
          <ac:spMkLst>
            <pc:docMk/>
            <pc:sldMk cId="1458777231" sldId="1879"/>
            <ac:spMk id="6" creationId="{00000000-0000-0000-0000-000000000000}"/>
          </ac:spMkLst>
        </pc:spChg>
      </pc:sldChg>
      <pc:sldChg chg="modSp add mod">
        <pc:chgData name="Primoz B" userId="4ad58ae1dc791916" providerId="LiveId" clId="{1E063A07-FD5E-4FDB-9F82-4587745A5E04}" dt="2023-09-25T07:22:06.917" v="1368" actId="20577"/>
        <pc:sldMkLst>
          <pc:docMk/>
          <pc:sldMk cId="3138962617" sldId="1880"/>
        </pc:sldMkLst>
        <pc:spChg chg="mod">
          <ac:chgData name="Primoz B" userId="4ad58ae1dc791916" providerId="LiveId" clId="{1E063A07-FD5E-4FDB-9F82-4587745A5E04}" dt="2023-09-25T07:22:06.917" v="1368" actId="20577"/>
          <ac:spMkLst>
            <pc:docMk/>
            <pc:sldMk cId="3138962617" sldId="1880"/>
            <ac:spMk id="6" creationId="{00000000-0000-0000-0000-000000000000}"/>
          </ac:spMkLst>
        </pc:spChg>
        <pc:spChg chg="mod">
          <ac:chgData name="Primoz B" userId="4ad58ae1dc791916" providerId="LiveId" clId="{1E063A07-FD5E-4FDB-9F82-4587745A5E04}" dt="2023-09-25T07:22:00.927" v="1343" actId="20577"/>
          <ac:spMkLst>
            <pc:docMk/>
            <pc:sldMk cId="3138962617" sldId="1880"/>
            <ac:spMk id="17" creationId="{00000000-0000-0000-0000-000000000000}"/>
          </ac:spMkLst>
        </pc:spChg>
      </pc:sldChg>
      <pc:sldChg chg="modSp add mod">
        <pc:chgData name="Primoz B" userId="4ad58ae1dc791916" providerId="LiveId" clId="{1E063A07-FD5E-4FDB-9F82-4587745A5E04}" dt="2023-09-25T07:22:28.069" v="1415" actId="20577"/>
        <pc:sldMkLst>
          <pc:docMk/>
          <pc:sldMk cId="1636062504" sldId="1881"/>
        </pc:sldMkLst>
        <pc:spChg chg="mod">
          <ac:chgData name="Primoz B" userId="4ad58ae1dc791916" providerId="LiveId" clId="{1E063A07-FD5E-4FDB-9F82-4587745A5E04}" dt="2023-09-25T07:22:28.069" v="1415" actId="20577"/>
          <ac:spMkLst>
            <pc:docMk/>
            <pc:sldMk cId="1636062504" sldId="1881"/>
            <ac:spMk id="6" creationId="{00000000-0000-0000-0000-000000000000}"/>
          </ac:spMkLst>
        </pc:spChg>
        <pc:spChg chg="mod">
          <ac:chgData name="Primoz B" userId="4ad58ae1dc791916" providerId="LiveId" clId="{1E063A07-FD5E-4FDB-9F82-4587745A5E04}" dt="2023-09-25T07:22:21.648" v="1392" actId="20577"/>
          <ac:spMkLst>
            <pc:docMk/>
            <pc:sldMk cId="1636062504" sldId="1881"/>
            <ac:spMk id="17" creationId="{00000000-0000-0000-0000-000000000000}"/>
          </ac:spMkLst>
        </pc:spChg>
      </pc:sldChg>
      <pc:sldChg chg="addSp delSp modSp add mod">
        <pc:chgData name="Primoz B" userId="4ad58ae1dc791916" providerId="LiveId" clId="{1E063A07-FD5E-4FDB-9F82-4587745A5E04}" dt="2023-09-25T07:23:29.978" v="1456"/>
        <pc:sldMkLst>
          <pc:docMk/>
          <pc:sldMk cId="1344781717" sldId="1882"/>
        </pc:sldMkLst>
        <pc:spChg chg="mod">
          <ac:chgData name="Primoz B" userId="4ad58ae1dc791916" providerId="LiveId" clId="{1E063A07-FD5E-4FDB-9F82-4587745A5E04}" dt="2023-09-25T07:23:21.267" v="1453" actId="313"/>
          <ac:spMkLst>
            <pc:docMk/>
            <pc:sldMk cId="1344781717" sldId="1882"/>
            <ac:spMk id="6" creationId="{00000000-0000-0000-0000-000000000000}"/>
          </ac:spMkLst>
        </pc:spChg>
        <pc:spChg chg="mod">
          <ac:chgData name="Primoz B" userId="4ad58ae1dc791916" providerId="LiveId" clId="{1E063A07-FD5E-4FDB-9F82-4587745A5E04}" dt="2023-09-25T07:23:15.714" v="1432" actId="20577"/>
          <ac:spMkLst>
            <pc:docMk/>
            <pc:sldMk cId="1344781717" sldId="1882"/>
            <ac:spMk id="17" creationId="{00000000-0000-0000-0000-000000000000}"/>
          </ac:spMkLst>
        </pc:spChg>
        <pc:picChg chg="del">
          <ac:chgData name="Primoz B" userId="4ad58ae1dc791916" providerId="LiveId" clId="{1E063A07-FD5E-4FDB-9F82-4587745A5E04}" dt="2023-09-25T07:23:29.680" v="1455" actId="478"/>
          <ac:picMkLst>
            <pc:docMk/>
            <pc:sldMk cId="1344781717" sldId="1882"/>
            <ac:picMk id="2" creationId="{2874EA52-B7DD-A33D-BE0E-32DAE1BA5488}"/>
          </ac:picMkLst>
        </pc:picChg>
        <pc:picChg chg="del">
          <ac:chgData name="Primoz B" userId="4ad58ae1dc791916" providerId="LiveId" clId="{1E063A07-FD5E-4FDB-9F82-4587745A5E04}" dt="2023-09-25T07:23:29.680" v="1455" actId="478"/>
          <ac:picMkLst>
            <pc:docMk/>
            <pc:sldMk cId="1344781717" sldId="1882"/>
            <ac:picMk id="3" creationId="{6A74DF00-27B3-0514-9A1F-A676B6C2E59B}"/>
          </ac:picMkLst>
        </pc:picChg>
        <pc:picChg chg="add mod">
          <ac:chgData name="Primoz B" userId="4ad58ae1dc791916" providerId="LiveId" clId="{1E063A07-FD5E-4FDB-9F82-4587745A5E04}" dt="2023-09-25T07:23:29.978" v="1456"/>
          <ac:picMkLst>
            <pc:docMk/>
            <pc:sldMk cId="1344781717" sldId="1882"/>
            <ac:picMk id="4" creationId="{75FA977A-6278-DD5D-F129-4A37255E9921}"/>
          </ac:picMkLst>
        </pc:picChg>
        <pc:picChg chg="add mod">
          <ac:chgData name="Primoz B" userId="4ad58ae1dc791916" providerId="LiveId" clId="{1E063A07-FD5E-4FDB-9F82-4587745A5E04}" dt="2023-09-25T07:23:29.978" v="1456"/>
          <ac:picMkLst>
            <pc:docMk/>
            <pc:sldMk cId="1344781717" sldId="1882"/>
            <ac:picMk id="5" creationId="{8963B1FF-E454-DEFE-3E85-D6F833884E31}"/>
          </ac:picMkLst>
        </pc:picChg>
      </pc:sldChg>
      <pc:sldChg chg="modSp add mod">
        <pc:chgData name="Primoz B" userId="4ad58ae1dc791916" providerId="LiveId" clId="{1E063A07-FD5E-4FDB-9F82-4587745A5E04}" dt="2023-09-25T07:23:48.659" v="1500" actId="20577"/>
        <pc:sldMkLst>
          <pc:docMk/>
          <pc:sldMk cId="1810505613" sldId="1883"/>
        </pc:sldMkLst>
        <pc:spChg chg="mod">
          <ac:chgData name="Primoz B" userId="4ad58ae1dc791916" providerId="LiveId" clId="{1E063A07-FD5E-4FDB-9F82-4587745A5E04}" dt="2023-09-25T07:23:48.659" v="1500" actId="20577"/>
          <ac:spMkLst>
            <pc:docMk/>
            <pc:sldMk cId="1810505613" sldId="1883"/>
            <ac:spMk id="6" creationId="{00000000-0000-0000-0000-000000000000}"/>
          </ac:spMkLst>
        </pc:spChg>
      </pc:sldChg>
      <pc:sldChg chg="addSp modSp add mod">
        <pc:chgData name="Primoz B" userId="4ad58ae1dc791916" providerId="LiveId" clId="{1E063A07-FD5E-4FDB-9F82-4587745A5E04}" dt="2023-09-25T07:24:13.156" v="1524"/>
        <pc:sldMkLst>
          <pc:docMk/>
          <pc:sldMk cId="1860085496" sldId="1884"/>
        </pc:sldMkLst>
        <pc:spChg chg="mod">
          <ac:chgData name="Primoz B" userId="4ad58ae1dc791916" providerId="LiveId" clId="{1E063A07-FD5E-4FDB-9F82-4587745A5E04}" dt="2023-09-25T07:24:02.817" v="1522" actId="20577"/>
          <ac:spMkLst>
            <pc:docMk/>
            <pc:sldMk cId="1860085496" sldId="1884"/>
            <ac:spMk id="6" creationId="{00000000-0000-0000-0000-000000000000}"/>
          </ac:spMkLst>
        </pc:spChg>
        <pc:picChg chg="add mod">
          <ac:chgData name="Primoz B" userId="4ad58ae1dc791916" providerId="LiveId" clId="{1E063A07-FD5E-4FDB-9F82-4587745A5E04}" dt="2023-09-25T07:24:13.156" v="1524"/>
          <ac:picMkLst>
            <pc:docMk/>
            <pc:sldMk cId="1860085496" sldId="1884"/>
            <ac:picMk id="2" creationId="{FFED2BC1-B465-3327-BA55-BDC7A75B622C}"/>
          </ac:picMkLst>
        </pc:picChg>
        <pc:picChg chg="add mod">
          <ac:chgData name="Primoz B" userId="4ad58ae1dc791916" providerId="LiveId" clId="{1E063A07-FD5E-4FDB-9F82-4587745A5E04}" dt="2023-09-25T07:24:13.156" v="1524"/>
          <ac:picMkLst>
            <pc:docMk/>
            <pc:sldMk cId="1860085496" sldId="1884"/>
            <ac:picMk id="3" creationId="{2BBF3C06-8321-2C55-B679-1D39B520218B}"/>
          </ac:picMkLst>
        </pc:picChg>
      </pc:sldChg>
      <pc:sldChg chg="modSp add mod">
        <pc:chgData name="Primoz B" userId="4ad58ae1dc791916" providerId="LiveId" clId="{1E063A07-FD5E-4FDB-9F82-4587745A5E04}" dt="2023-09-25T07:24:24.728" v="1530" actId="20577"/>
        <pc:sldMkLst>
          <pc:docMk/>
          <pc:sldMk cId="1944683741" sldId="1885"/>
        </pc:sldMkLst>
        <pc:spChg chg="mod">
          <ac:chgData name="Primoz B" userId="4ad58ae1dc791916" providerId="LiveId" clId="{1E063A07-FD5E-4FDB-9F82-4587745A5E04}" dt="2023-09-25T07:24:24.728" v="1530" actId="20577"/>
          <ac:spMkLst>
            <pc:docMk/>
            <pc:sldMk cId="1944683741" sldId="1885"/>
            <ac:spMk id="6" creationId="{00000000-0000-0000-0000-000000000000}"/>
          </ac:spMkLst>
        </pc:spChg>
      </pc:sldChg>
      <pc:sldChg chg="modSp add mod">
        <pc:chgData name="Primoz B" userId="4ad58ae1dc791916" providerId="LiveId" clId="{1E063A07-FD5E-4FDB-9F82-4587745A5E04}" dt="2023-09-25T07:24:36.930" v="1552" actId="20577"/>
        <pc:sldMkLst>
          <pc:docMk/>
          <pc:sldMk cId="1647272998" sldId="1886"/>
        </pc:sldMkLst>
        <pc:spChg chg="mod">
          <ac:chgData name="Primoz B" userId="4ad58ae1dc791916" providerId="LiveId" clId="{1E063A07-FD5E-4FDB-9F82-4587745A5E04}" dt="2023-09-25T07:24:36.930" v="1552" actId="20577"/>
          <ac:spMkLst>
            <pc:docMk/>
            <pc:sldMk cId="1647272998" sldId="1886"/>
            <ac:spMk id="6" creationId="{00000000-0000-0000-0000-000000000000}"/>
          </ac:spMkLst>
        </pc:spChg>
      </pc:sldChg>
      <pc:sldChg chg="modSp mod">
        <pc:chgData name="Primoz B" userId="4ad58ae1dc791916" providerId="LiveId" clId="{1E063A07-FD5E-4FDB-9F82-4587745A5E04}" dt="2023-09-25T07:24:55.560" v="1556" actId="20577"/>
        <pc:sldMkLst>
          <pc:docMk/>
          <pc:sldMk cId="1461900824" sldId="1887"/>
        </pc:sldMkLst>
        <pc:spChg chg="mod">
          <ac:chgData name="Primoz B" userId="4ad58ae1dc791916" providerId="LiveId" clId="{1E063A07-FD5E-4FDB-9F82-4587745A5E04}" dt="2023-09-25T07:24:55.560" v="1556" actId="20577"/>
          <ac:spMkLst>
            <pc:docMk/>
            <pc:sldMk cId="1461900824" sldId="1887"/>
            <ac:spMk id="2" creationId="{E9F2C79B-A595-2231-89D7-6A3830CB9478}"/>
          </ac:spMkLst>
        </pc:spChg>
      </pc:sldChg>
      <pc:sldChg chg="addSp delSp modSp add mod">
        <pc:chgData name="Primoz B" userId="4ad58ae1dc791916" providerId="LiveId" clId="{1E063A07-FD5E-4FDB-9F82-4587745A5E04}" dt="2023-09-25T07:26:49.567" v="1596" actId="20577"/>
        <pc:sldMkLst>
          <pc:docMk/>
          <pc:sldMk cId="2277974918" sldId="1888"/>
        </pc:sldMkLst>
        <pc:spChg chg="del">
          <ac:chgData name="Primoz B" userId="4ad58ae1dc791916" providerId="LiveId" clId="{1E063A07-FD5E-4FDB-9F82-4587745A5E04}" dt="2023-09-25T07:26:21.691" v="1562" actId="478"/>
          <ac:spMkLst>
            <pc:docMk/>
            <pc:sldMk cId="2277974918" sldId="1888"/>
            <ac:spMk id="6" creationId="{00000000-0000-0000-0000-000000000000}"/>
          </ac:spMkLst>
        </pc:spChg>
        <pc:spChg chg="add mod">
          <ac:chgData name="Primoz B" userId="4ad58ae1dc791916" providerId="LiveId" clId="{1E063A07-FD5E-4FDB-9F82-4587745A5E04}" dt="2023-09-25T07:26:49.567" v="1596" actId="20577"/>
          <ac:spMkLst>
            <pc:docMk/>
            <pc:sldMk cId="2277974918" sldId="1888"/>
            <ac:spMk id="8" creationId="{9483C4BA-E476-DD0B-7F9E-10068F5025BC}"/>
          </ac:spMkLst>
        </pc:spChg>
        <pc:spChg chg="mod">
          <ac:chgData name="Primoz B" userId="4ad58ae1dc791916" providerId="LiveId" clId="{1E063A07-FD5E-4FDB-9F82-4587745A5E04}" dt="2023-09-25T07:26:35.243" v="1568" actId="20577"/>
          <ac:spMkLst>
            <pc:docMk/>
            <pc:sldMk cId="2277974918" sldId="1888"/>
            <ac:spMk id="17" creationId="{00000000-0000-0000-0000-000000000000}"/>
          </ac:spMkLst>
        </pc:spChg>
        <pc:picChg chg="del">
          <ac:chgData name="Primoz B" userId="4ad58ae1dc791916" providerId="LiveId" clId="{1E063A07-FD5E-4FDB-9F82-4587745A5E04}" dt="2023-09-25T07:26:12.353" v="1558" actId="478"/>
          <ac:picMkLst>
            <pc:docMk/>
            <pc:sldMk cId="2277974918" sldId="1888"/>
            <ac:picMk id="2" creationId="{FFED2BC1-B465-3327-BA55-BDC7A75B622C}"/>
          </ac:picMkLst>
        </pc:picChg>
        <pc:picChg chg="del">
          <ac:chgData name="Primoz B" userId="4ad58ae1dc791916" providerId="LiveId" clId="{1E063A07-FD5E-4FDB-9F82-4587745A5E04}" dt="2023-09-25T07:26:15.778" v="1560" actId="478"/>
          <ac:picMkLst>
            <pc:docMk/>
            <pc:sldMk cId="2277974918" sldId="1888"/>
            <ac:picMk id="3" creationId="{2BBF3C06-8321-2C55-B679-1D39B520218B}"/>
          </ac:picMkLst>
        </pc:picChg>
        <pc:picChg chg="del">
          <ac:chgData name="Primoz B" userId="4ad58ae1dc791916" providerId="LiveId" clId="{1E063A07-FD5E-4FDB-9F82-4587745A5E04}" dt="2023-09-25T07:26:13.665" v="1559" actId="478"/>
          <ac:picMkLst>
            <pc:docMk/>
            <pc:sldMk cId="2277974918" sldId="1888"/>
            <ac:picMk id="4" creationId="{75FA977A-6278-DD5D-F129-4A37255E9921}"/>
          </ac:picMkLst>
        </pc:picChg>
        <pc:picChg chg="del">
          <ac:chgData name="Primoz B" userId="4ad58ae1dc791916" providerId="LiveId" clId="{1E063A07-FD5E-4FDB-9F82-4587745A5E04}" dt="2023-09-25T07:26:16.535" v="1561" actId="478"/>
          <ac:picMkLst>
            <pc:docMk/>
            <pc:sldMk cId="2277974918" sldId="1888"/>
            <ac:picMk id="5" creationId="{8963B1FF-E454-DEFE-3E85-D6F833884E31}"/>
          </ac:picMkLst>
        </pc:picChg>
        <pc:picChg chg="add mod">
          <ac:chgData name="Primoz B" userId="4ad58ae1dc791916" providerId="LiveId" clId="{1E063A07-FD5E-4FDB-9F82-4587745A5E04}" dt="2023-09-25T07:26:31.213" v="1565" actId="1076"/>
          <ac:picMkLst>
            <pc:docMk/>
            <pc:sldMk cId="2277974918" sldId="1888"/>
            <ac:picMk id="10" creationId="{0B609AD6-4C22-C9DA-9292-B0357DE53A80}"/>
          </ac:picMkLst>
        </pc:picChg>
      </pc:sldChg>
      <pc:sldChg chg="delSp modSp add mod">
        <pc:chgData name="Primoz B" userId="4ad58ae1dc791916" providerId="LiveId" clId="{1E063A07-FD5E-4FDB-9F82-4587745A5E04}" dt="2023-09-25T07:31:07.639" v="1773" actId="20577"/>
        <pc:sldMkLst>
          <pc:docMk/>
          <pc:sldMk cId="3903433968" sldId="1889"/>
        </pc:sldMkLst>
        <pc:spChg chg="mod">
          <ac:chgData name="Primoz B" userId="4ad58ae1dc791916" providerId="LiveId" clId="{1E063A07-FD5E-4FDB-9F82-4587745A5E04}" dt="2023-09-25T07:31:07.639" v="1773" actId="20577"/>
          <ac:spMkLst>
            <pc:docMk/>
            <pc:sldMk cId="3903433968" sldId="1889"/>
            <ac:spMk id="6" creationId="{00000000-0000-0000-0000-000000000000}"/>
          </ac:spMkLst>
        </pc:spChg>
        <pc:spChg chg="mod">
          <ac:chgData name="Primoz B" userId="4ad58ae1dc791916" providerId="LiveId" clId="{1E063A07-FD5E-4FDB-9F82-4587745A5E04}" dt="2023-09-25T07:28:49.540" v="1627" actId="20577"/>
          <ac:spMkLst>
            <pc:docMk/>
            <pc:sldMk cId="3903433968" sldId="1889"/>
            <ac:spMk id="17" creationId="{00000000-0000-0000-0000-000000000000}"/>
          </ac:spMkLst>
        </pc:spChg>
        <pc:picChg chg="del">
          <ac:chgData name="Primoz B" userId="4ad58ae1dc791916" providerId="LiveId" clId="{1E063A07-FD5E-4FDB-9F82-4587745A5E04}" dt="2023-09-25T07:28:52.071" v="1628" actId="478"/>
          <ac:picMkLst>
            <pc:docMk/>
            <pc:sldMk cId="3903433968" sldId="1889"/>
            <ac:picMk id="2" creationId="{FFED2BC1-B465-3327-BA55-BDC7A75B622C}"/>
          </ac:picMkLst>
        </pc:picChg>
        <pc:picChg chg="del">
          <ac:chgData name="Primoz B" userId="4ad58ae1dc791916" providerId="LiveId" clId="{1E063A07-FD5E-4FDB-9F82-4587745A5E04}" dt="2023-09-25T07:28:54.076" v="1629" actId="478"/>
          <ac:picMkLst>
            <pc:docMk/>
            <pc:sldMk cId="3903433968" sldId="1889"/>
            <ac:picMk id="3" creationId="{2BBF3C06-8321-2C55-B679-1D39B520218B}"/>
          </ac:picMkLst>
        </pc:picChg>
        <pc:picChg chg="mod">
          <ac:chgData name="Primoz B" userId="4ad58ae1dc791916" providerId="LiveId" clId="{1E063A07-FD5E-4FDB-9F82-4587745A5E04}" dt="2023-09-25T07:29:04.444" v="1631" actId="1076"/>
          <ac:picMkLst>
            <pc:docMk/>
            <pc:sldMk cId="3903433968" sldId="1889"/>
            <ac:picMk id="4" creationId="{75FA977A-6278-DD5D-F129-4A37255E9921}"/>
          </ac:picMkLst>
        </pc:picChg>
        <pc:picChg chg="del">
          <ac:chgData name="Primoz B" userId="4ad58ae1dc791916" providerId="LiveId" clId="{1E063A07-FD5E-4FDB-9F82-4587745A5E04}" dt="2023-09-25T07:29:01.669" v="1630" actId="478"/>
          <ac:picMkLst>
            <pc:docMk/>
            <pc:sldMk cId="3903433968" sldId="1889"/>
            <ac:picMk id="5" creationId="{8963B1FF-E454-DEFE-3E85-D6F833884E31}"/>
          </ac:picMkLst>
        </pc:picChg>
      </pc:sldChg>
      <pc:sldChg chg="modSp add mod">
        <pc:chgData name="Primoz B" userId="4ad58ae1dc791916" providerId="LiveId" clId="{1E063A07-FD5E-4FDB-9F82-4587745A5E04}" dt="2023-09-25T07:31:45.240" v="1837" actId="20577"/>
        <pc:sldMkLst>
          <pc:docMk/>
          <pc:sldMk cId="2734637064" sldId="1890"/>
        </pc:sldMkLst>
        <pc:spChg chg="mod">
          <ac:chgData name="Primoz B" userId="4ad58ae1dc791916" providerId="LiveId" clId="{1E063A07-FD5E-4FDB-9F82-4587745A5E04}" dt="2023-09-25T07:31:45.240" v="1837" actId="20577"/>
          <ac:spMkLst>
            <pc:docMk/>
            <pc:sldMk cId="2734637064" sldId="1890"/>
            <ac:spMk id="6" creationId="{00000000-0000-0000-0000-000000000000}"/>
          </ac:spMkLst>
        </pc:spChg>
        <pc:spChg chg="mod">
          <ac:chgData name="Primoz B" userId="4ad58ae1dc791916" providerId="LiveId" clId="{1E063A07-FD5E-4FDB-9F82-4587745A5E04}" dt="2023-09-25T07:31:35.769" v="1817" actId="20577"/>
          <ac:spMkLst>
            <pc:docMk/>
            <pc:sldMk cId="2734637064" sldId="1890"/>
            <ac:spMk id="17" creationId="{00000000-0000-0000-0000-000000000000}"/>
          </ac:spMkLst>
        </pc:spChg>
      </pc:sldChg>
      <pc:sldChg chg="modSp add mod">
        <pc:chgData name="Primoz B" userId="4ad58ae1dc791916" providerId="LiveId" clId="{1E063A07-FD5E-4FDB-9F82-4587745A5E04}" dt="2023-09-25T07:32:33.002" v="1898" actId="20577"/>
        <pc:sldMkLst>
          <pc:docMk/>
          <pc:sldMk cId="1821825351" sldId="1891"/>
        </pc:sldMkLst>
        <pc:spChg chg="mod">
          <ac:chgData name="Primoz B" userId="4ad58ae1dc791916" providerId="LiveId" clId="{1E063A07-FD5E-4FDB-9F82-4587745A5E04}" dt="2023-09-25T07:32:33.002" v="1898" actId="20577"/>
          <ac:spMkLst>
            <pc:docMk/>
            <pc:sldMk cId="1821825351" sldId="1891"/>
            <ac:spMk id="6" creationId="{00000000-0000-0000-0000-000000000000}"/>
          </ac:spMkLst>
        </pc:spChg>
        <pc:spChg chg="mod">
          <ac:chgData name="Primoz B" userId="4ad58ae1dc791916" providerId="LiveId" clId="{1E063A07-FD5E-4FDB-9F82-4587745A5E04}" dt="2023-09-25T07:32:04.737" v="1870" actId="20577"/>
          <ac:spMkLst>
            <pc:docMk/>
            <pc:sldMk cId="1821825351" sldId="1891"/>
            <ac:spMk id="17" creationId="{00000000-0000-0000-0000-000000000000}"/>
          </ac:spMkLst>
        </pc:spChg>
      </pc:sldChg>
      <pc:sldChg chg="modSp add mod">
        <pc:chgData name="Primoz B" userId="4ad58ae1dc791916" providerId="LiveId" clId="{1E063A07-FD5E-4FDB-9F82-4587745A5E04}" dt="2023-09-25T07:32:48.804" v="1905" actId="20577"/>
        <pc:sldMkLst>
          <pc:docMk/>
          <pc:sldMk cId="2474655910" sldId="1892"/>
        </pc:sldMkLst>
        <pc:spChg chg="mod">
          <ac:chgData name="Primoz B" userId="4ad58ae1dc791916" providerId="LiveId" clId="{1E063A07-FD5E-4FDB-9F82-4587745A5E04}" dt="2023-09-25T07:32:48.804" v="1905" actId="20577"/>
          <ac:spMkLst>
            <pc:docMk/>
            <pc:sldMk cId="2474655910" sldId="1892"/>
            <ac:spMk id="2" creationId="{E9F2C79B-A595-2231-89D7-6A3830CB9478}"/>
          </ac:spMkLst>
        </pc:spChg>
      </pc:sldChg>
      <pc:sldChg chg="modSp add mod">
        <pc:chgData name="Primoz B" userId="4ad58ae1dc791916" providerId="LiveId" clId="{1E063A07-FD5E-4FDB-9F82-4587745A5E04}" dt="2023-09-25T07:33:04.789" v="1921" actId="20577"/>
        <pc:sldMkLst>
          <pc:docMk/>
          <pc:sldMk cId="2929663455" sldId="1893"/>
        </pc:sldMkLst>
        <pc:spChg chg="mod">
          <ac:chgData name="Primoz B" userId="4ad58ae1dc791916" providerId="LiveId" clId="{1E063A07-FD5E-4FDB-9F82-4587745A5E04}" dt="2023-09-25T07:33:04.789" v="1921" actId="20577"/>
          <ac:spMkLst>
            <pc:docMk/>
            <pc:sldMk cId="2929663455" sldId="1893"/>
            <ac:spMk id="6" creationId="{00000000-0000-0000-0000-000000000000}"/>
          </ac:spMkLst>
        </pc:spChg>
        <pc:spChg chg="mod">
          <ac:chgData name="Primoz B" userId="4ad58ae1dc791916" providerId="LiveId" clId="{1E063A07-FD5E-4FDB-9F82-4587745A5E04}" dt="2023-09-25T07:33:00.715" v="1915" actId="20577"/>
          <ac:spMkLst>
            <pc:docMk/>
            <pc:sldMk cId="2929663455" sldId="1893"/>
            <ac:spMk id="17" creationId="{00000000-0000-0000-0000-000000000000}"/>
          </ac:spMkLst>
        </pc:spChg>
      </pc:sldChg>
      <pc:sldChg chg="modSp add mod">
        <pc:chgData name="Primoz B" userId="4ad58ae1dc791916" providerId="LiveId" clId="{1E063A07-FD5E-4FDB-9F82-4587745A5E04}" dt="2023-09-25T07:33:25.541" v="1932" actId="20577"/>
        <pc:sldMkLst>
          <pc:docMk/>
          <pc:sldMk cId="2893431456" sldId="1894"/>
        </pc:sldMkLst>
        <pc:spChg chg="mod">
          <ac:chgData name="Primoz B" userId="4ad58ae1dc791916" providerId="LiveId" clId="{1E063A07-FD5E-4FDB-9F82-4587745A5E04}" dt="2023-09-25T07:33:25.541" v="1932" actId="20577"/>
          <ac:spMkLst>
            <pc:docMk/>
            <pc:sldMk cId="2893431456" sldId="1894"/>
            <ac:spMk id="6" creationId="{00000000-0000-0000-0000-000000000000}"/>
          </ac:spMkLst>
        </pc:spChg>
        <pc:spChg chg="mod">
          <ac:chgData name="Primoz B" userId="4ad58ae1dc791916" providerId="LiveId" clId="{1E063A07-FD5E-4FDB-9F82-4587745A5E04}" dt="2023-09-25T07:33:22.103" v="1931" actId="20577"/>
          <ac:spMkLst>
            <pc:docMk/>
            <pc:sldMk cId="2893431456" sldId="1894"/>
            <ac:spMk id="17" creationId="{00000000-0000-0000-0000-000000000000}"/>
          </ac:spMkLst>
        </pc:spChg>
      </pc:sldChg>
      <pc:sldChg chg="modSp add mod">
        <pc:chgData name="Primoz B" userId="4ad58ae1dc791916" providerId="LiveId" clId="{1E063A07-FD5E-4FDB-9F82-4587745A5E04}" dt="2023-09-25T07:33:37.218" v="1944" actId="20577"/>
        <pc:sldMkLst>
          <pc:docMk/>
          <pc:sldMk cId="2980640349" sldId="1895"/>
        </pc:sldMkLst>
        <pc:spChg chg="mod">
          <ac:chgData name="Primoz B" userId="4ad58ae1dc791916" providerId="LiveId" clId="{1E063A07-FD5E-4FDB-9F82-4587745A5E04}" dt="2023-09-25T07:33:37.218" v="1944" actId="20577"/>
          <ac:spMkLst>
            <pc:docMk/>
            <pc:sldMk cId="2980640349" sldId="1895"/>
            <ac:spMk id="2" creationId="{E9F2C79B-A595-2231-89D7-6A3830CB9478}"/>
          </ac:spMkLst>
        </pc:spChg>
      </pc:sldChg>
      <pc:sldMasterChg chg="del delSldLayout">
        <pc:chgData name="Primoz B" userId="4ad58ae1dc791916" providerId="LiveId" clId="{1E063A07-FD5E-4FDB-9F82-4587745A5E04}" dt="2023-09-25T07:32:51.780" v="1906" actId="47"/>
        <pc:sldMasterMkLst>
          <pc:docMk/>
          <pc:sldMasterMk cId="0" sldId="2147483674"/>
        </pc:sldMasterMkLst>
        <pc:sldLayoutChg chg="del">
          <pc:chgData name="Primoz B" userId="4ad58ae1dc791916" providerId="LiveId" clId="{1E063A07-FD5E-4FDB-9F82-4587745A5E04}" dt="2023-09-25T07:32:51.780" v="1906" actId="47"/>
          <pc:sldLayoutMkLst>
            <pc:docMk/>
            <pc:sldMasterMk cId="0" sldId="2147483674"/>
            <pc:sldLayoutMk cId="0" sldId="2147483651"/>
          </pc:sldLayoutMkLst>
        </pc:sldLayoutChg>
        <pc:sldLayoutChg chg="del">
          <pc:chgData name="Primoz B" userId="4ad58ae1dc791916" providerId="LiveId" clId="{1E063A07-FD5E-4FDB-9F82-4587745A5E04}" dt="2023-09-25T06:30:58.235" v="0" actId="47"/>
          <pc:sldLayoutMkLst>
            <pc:docMk/>
            <pc:sldMasterMk cId="0" sldId="2147483674"/>
            <pc:sldLayoutMk cId="0" sldId="2147483653"/>
          </pc:sldLayoutMkLst>
        </pc:sldLayoutChg>
      </pc:sldMasterChg>
      <pc:sldMasterChg chg="delSldLayout">
        <pc:chgData name="Primoz B" userId="4ad58ae1dc791916" providerId="LiveId" clId="{1E063A07-FD5E-4FDB-9F82-4587745A5E04}" dt="2023-09-25T07:33:27.975" v="1933" actId="47"/>
        <pc:sldMasterMkLst>
          <pc:docMk/>
          <pc:sldMasterMk cId="0" sldId="2147483675"/>
        </pc:sldMasterMkLst>
        <pc:sldLayoutChg chg="del">
          <pc:chgData name="Primoz B" userId="4ad58ae1dc791916" providerId="LiveId" clId="{1E063A07-FD5E-4FDB-9F82-4587745A5E04}" dt="2023-09-25T06:31:10.874" v="2" actId="47"/>
          <pc:sldLayoutMkLst>
            <pc:docMk/>
            <pc:sldMasterMk cId="0" sldId="2147483675"/>
            <pc:sldLayoutMk cId="0" sldId="2147483654"/>
          </pc:sldLayoutMkLst>
        </pc:sldLayoutChg>
        <pc:sldLayoutChg chg="del">
          <pc:chgData name="Primoz B" userId="4ad58ae1dc791916" providerId="LiveId" clId="{1E063A07-FD5E-4FDB-9F82-4587745A5E04}" dt="2023-09-25T07:33:27.975" v="1933" actId="47"/>
          <pc:sldLayoutMkLst>
            <pc:docMk/>
            <pc:sldMasterMk cId="0" sldId="2147483675"/>
            <pc:sldLayoutMk cId="0" sldId="2147483657"/>
          </pc:sldLayoutMkLst>
        </pc:sldLayoutChg>
        <pc:sldLayoutChg chg="del">
          <pc:chgData name="Primoz B" userId="4ad58ae1dc791916" providerId="LiveId" clId="{1E063A07-FD5E-4FDB-9F82-4587745A5E04}" dt="2023-09-25T07:33:10.613" v="1922" actId="47"/>
          <pc:sldLayoutMkLst>
            <pc:docMk/>
            <pc:sldMasterMk cId="0" sldId="2147483675"/>
            <pc:sldLayoutMk cId="0" sldId="2147483658"/>
          </pc:sldLayoutMkLst>
        </pc:sldLayoutChg>
        <pc:sldLayoutChg chg="del">
          <pc:chgData name="Primoz B" userId="4ad58ae1dc791916" providerId="LiveId" clId="{1E063A07-FD5E-4FDB-9F82-4587745A5E04}" dt="2023-09-25T06:32:10.611" v="10" actId="47"/>
          <pc:sldLayoutMkLst>
            <pc:docMk/>
            <pc:sldMasterMk cId="0" sldId="2147483675"/>
            <pc:sldLayoutMk cId="0" sldId="2147483668"/>
          </pc:sldLayoutMkLst>
        </pc:sldLayoutChg>
        <pc:sldLayoutChg chg="del">
          <pc:chgData name="Primoz B" userId="4ad58ae1dc791916" providerId="LiveId" clId="{1E063A07-FD5E-4FDB-9F82-4587745A5E04}" dt="2023-09-25T06:32:28.459" v="14" actId="47"/>
          <pc:sldLayoutMkLst>
            <pc:docMk/>
            <pc:sldMasterMk cId="0" sldId="2147483675"/>
            <pc:sldLayoutMk cId="0" sldId="2147483669"/>
          </pc:sldLayoutMkLst>
        </pc:sldLayoutChg>
        <pc:sldLayoutChg chg="del">
          <pc:chgData name="Primoz B" userId="4ad58ae1dc791916" providerId="LiveId" clId="{1E063A07-FD5E-4FDB-9F82-4587745A5E04}" dt="2023-09-25T06:40:09.314" v="177" actId="47"/>
          <pc:sldLayoutMkLst>
            <pc:docMk/>
            <pc:sldMasterMk cId="0" sldId="2147483675"/>
            <pc:sldLayoutMk cId="0" sldId="2147483670"/>
          </pc:sldLayoutMkLst>
        </pc:sldLayoutChg>
      </pc:sldMasterChg>
      <pc:sldMasterChg chg="delSldLayout">
        <pc:chgData name="Primoz B" userId="4ad58ae1dc791916" providerId="LiveId" clId="{1E063A07-FD5E-4FDB-9F82-4587745A5E04}" dt="2023-09-25T07:31:13.387" v="1774" actId="47"/>
        <pc:sldMasterMkLst>
          <pc:docMk/>
          <pc:sldMasterMk cId="3720086202" sldId="2147483680"/>
        </pc:sldMasterMkLst>
        <pc:sldLayoutChg chg="del">
          <pc:chgData name="Primoz B" userId="4ad58ae1dc791916" providerId="LiveId" clId="{1E063A07-FD5E-4FDB-9F82-4587745A5E04}" dt="2023-09-25T07:31:13.387" v="1774" actId="47"/>
          <pc:sldLayoutMkLst>
            <pc:docMk/>
            <pc:sldMasterMk cId="3720086202" sldId="2147483680"/>
            <pc:sldLayoutMk cId="701196093" sldId="2147483699"/>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Quattrocento Sans"/>
                <a:ea typeface="Quattrocento Sans"/>
                <a:cs typeface="Quattrocento Sans"/>
                <a:sym typeface="Quattrocento Sans"/>
              </a:defRPr>
            </a:lvl1pPr>
            <a:lvl2pPr marR="0" lvl="1" algn="l" rtl="0">
              <a:spcBef>
                <a:spcPts val="0"/>
              </a:spcBef>
              <a:spcAft>
                <a:spcPts val="0"/>
              </a:spcAft>
              <a:buSzPts val="1400"/>
              <a:buNone/>
              <a:defRPr sz="1765"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765"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765"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765"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765"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765"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765"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765" b="0" i="0" u="none" strike="noStrike" cap="none">
                <a:solidFill>
                  <a:schemeClr val="dk1"/>
                </a:solidFill>
                <a:latin typeface="Calibri"/>
                <a:ea typeface="Calibri"/>
                <a:cs typeface="Calibri"/>
                <a:sym typeface="Calibri"/>
              </a:defRPr>
            </a:lvl9pPr>
          </a:lstStyle>
          <a:p>
            <a:endParaRPr/>
          </a:p>
        </p:txBody>
      </p:sp>
      <p:sp>
        <p:nvSpPr>
          <p:cNvPr id="4" name="Google Shape;4;n"/>
          <p:cNvSpPr>
            <a:spLocks noGrp="1" noRot="1" noChangeAspect="1"/>
          </p:cNvSpPr>
          <p:nvPr>
            <p:ph type="sldImg" idx="3"/>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 name="Google Shape;5;n"/>
          <p:cNvSpPr txBox="1">
            <a:spLocks noGrp="1"/>
          </p:cNvSpPr>
          <p:nvPr>
            <p:ph type="ftr" idx="11"/>
          </p:nvPr>
        </p:nvSpPr>
        <p:spPr>
          <a:xfrm>
            <a:off x="0" y="8686800"/>
            <a:ext cx="5920740" cy="355964"/>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765"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765"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765"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765"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765"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765"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765"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765" b="0" i="0" u="none" strike="noStrike" cap="none">
                <a:solidFill>
                  <a:schemeClr val="dk1"/>
                </a:solidFill>
                <a:latin typeface="Calibri"/>
                <a:ea typeface="Calibri"/>
                <a:cs typeface="Calibri"/>
                <a:sym typeface="Calibri"/>
              </a:defRPr>
            </a:lvl9pPr>
          </a:lstStyle>
          <a:p>
            <a:endParaRPr/>
          </a:p>
        </p:txBody>
      </p:sp>
      <p:sp>
        <p:nvSpPr>
          <p:cNvPr id="6" name="Google Shape;6;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Quattrocento Sans"/>
                <a:ea typeface="Quattrocento Sans"/>
                <a:cs typeface="Quattrocento Sans"/>
                <a:sym typeface="Quattrocento Sans"/>
              </a:defRPr>
            </a:lvl1pPr>
            <a:lvl2pPr marR="0" lvl="1" algn="l" rtl="0">
              <a:spcBef>
                <a:spcPts val="0"/>
              </a:spcBef>
              <a:spcAft>
                <a:spcPts val="0"/>
              </a:spcAft>
              <a:buSzPts val="1400"/>
              <a:buNone/>
              <a:defRPr sz="1765"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765"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765"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765"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765"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765"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765"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765"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0"/>
              </a:spcBef>
              <a:spcAft>
                <a:spcPts val="0"/>
              </a:spcAft>
              <a:buSzPts val="1400"/>
              <a:buNone/>
              <a:defRPr sz="882" b="0" i="0" u="none" strike="noStrike" cap="none">
                <a:solidFill>
                  <a:schemeClr val="dk1"/>
                </a:solidFill>
                <a:latin typeface="Quattrocento Sans"/>
                <a:ea typeface="Quattrocento Sans"/>
                <a:cs typeface="Quattrocento Sans"/>
                <a:sym typeface="Quattrocento Sans"/>
              </a:defRPr>
            </a:lvl1pPr>
            <a:lvl2pPr marL="914400" marR="0" lvl="1" indent="-284607" algn="l" rtl="0">
              <a:lnSpc>
                <a:spcPct val="90000"/>
              </a:lnSpc>
              <a:spcBef>
                <a:spcPts val="333"/>
              </a:spcBef>
              <a:spcAft>
                <a:spcPts val="0"/>
              </a:spcAft>
              <a:buClr>
                <a:schemeClr val="dk1"/>
              </a:buClr>
              <a:buSzPts val="882"/>
              <a:buFont typeface="Arial"/>
              <a:buChar char="•"/>
              <a:defRPr sz="882" b="0" i="0" u="none" strike="noStrike" cap="none">
                <a:solidFill>
                  <a:schemeClr val="dk1"/>
                </a:solidFill>
                <a:latin typeface="Quattrocento Sans"/>
                <a:ea typeface="Quattrocento Sans"/>
                <a:cs typeface="Quattrocento Sans"/>
                <a:sym typeface="Quattrocento Sans"/>
              </a:defRPr>
            </a:lvl2pPr>
            <a:lvl3pPr marL="1371600" marR="0" lvl="2" indent="-284607" algn="l" rtl="0">
              <a:lnSpc>
                <a:spcPct val="90000"/>
              </a:lnSpc>
              <a:spcBef>
                <a:spcPts val="333"/>
              </a:spcBef>
              <a:spcAft>
                <a:spcPts val="0"/>
              </a:spcAft>
              <a:buClr>
                <a:schemeClr val="dk1"/>
              </a:buClr>
              <a:buSzPts val="882"/>
              <a:buFont typeface="Arial"/>
              <a:buChar char="•"/>
              <a:defRPr sz="882" b="0" i="0" u="none" strike="noStrike" cap="none">
                <a:solidFill>
                  <a:schemeClr val="dk1"/>
                </a:solidFill>
                <a:latin typeface="Quattrocento Sans"/>
                <a:ea typeface="Quattrocento Sans"/>
                <a:cs typeface="Quattrocento Sans"/>
                <a:sym typeface="Quattrocento Sans"/>
              </a:defRPr>
            </a:lvl3pPr>
            <a:lvl4pPr marL="1828800" marR="0" lvl="3" indent="-284607" algn="l" rtl="0">
              <a:lnSpc>
                <a:spcPct val="90000"/>
              </a:lnSpc>
              <a:spcBef>
                <a:spcPts val="333"/>
              </a:spcBef>
              <a:spcAft>
                <a:spcPts val="0"/>
              </a:spcAft>
              <a:buClr>
                <a:schemeClr val="dk1"/>
              </a:buClr>
              <a:buSzPts val="882"/>
              <a:buFont typeface="Arial"/>
              <a:buChar char="•"/>
              <a:defRPr sz="882" b="0" i="0" u="none" strike="noStrike" cap="none">
                <a:solidFill>
                  <a:schemeClr val="dk1"/>
                </a:solidFill>
                <a:latin typeface="Quattrocento Sans"/>
                <a:ea typeface="Quattrocento Sans"/>
                <a:cs typeface="Quattrocento Sans"/>
                <a:sym typeface="Quattrocento Sans"/>
              </a:defRPr>
            </a:lvl4pPr>
            <a:lvl5pPr marL="2286000" marR="0" lvl="4" indent="-284607" algn="l" rtl="0">
              <a:lnSpc>
                <a:spcPct val="90000"/>
              </a:lnSpc>
              <a:spcBef>
                <a:spcPts val="333"/>
              </a:spcBef>
              <a:spcAft>
                <a:spcPts val="0"/>
              </a:spcAft>
              <a:buClr>
                <a:schemeClr val="dk1"/>
              </a:buClr>
              <a:buSzPts val="882"/>
              <a:buFont typeface="Arial"/>
              <a:buChar char="•"/>
              <a:defRPr sz="882" b="0" i="0" u="none" strike="noStrike" cap="none">
                <a:solidFill>
                  <a:schemeClr val="dk1"/>
                </a:solidFill>
                <a:latin typeface="Quattrocento Sans"/>
                <a:ea typeface="Quattrocento Sans"/>
                <a:cs typeface="Quattrocento Sans"/>
                <a:sym typeface="Quattrocento Sans"/>
              </a:defRPr>
            </a:lvl5pPr>
            <a:lvl6pPr marL="2743200" marR="0" lvl="5" indent="-228600" algn="l" rtl="0">
              <a:spcBef>
                <a:spcPts val="333"/>
              </a:spcBef>
              <a:spcAft>
                <a:spcPts val="0"/>
              </a:spcAft>
              <a:buSzPts val="1400"/>
              <a:buNone/>
              <a:defRPr sz="1176"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176"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176"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176"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5909309" y="8685213"/>
            <a:ext cx="947103"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Quattrocento Sans"/>
                <a:ea typeface="Quattrocento Sans"/>
                <a:cs typeface="Quattrocento Sans"/>
                <a:sym typeface="Quattrocento Sans"/>
              </a:rPr>
              <a:t>‹#›</a:t>
            </a:fld>
            <a:endParaRPr sz="1200" b="0" i="0" u="none" strike="noStrike" cap="none">
              <a:solidFill>
                <a:schemeClr val="dk1"/>
              </a:solidFill>
              <a:latin typeface="Quattrocento Sans"/>
              <a:ea typeface="Quattrocento Sans"/>
              <a:cs typeface="Quattrocento Sans"/>
              <a:sym typeface="Quattrocento Sans"/>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62C61DAB-D93E-49CA-B245-379601CFE8D0}" type="datetime8">
              <a:rPr lang="en-US" smtClean="0"/>
              <a:t>9/25/2023 8:03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a:t>
            </a:fld>
            <a:endParaRPr lang="en-US" dirty="0"/>
          </a:p>
        </p:txBody>
      </p:sp>
    </p:spTree>
    <p:extLst>
      <p:ext uri="{BB962C8B-B14F-4D97-AF65-F5344CB8AC3E}">
        <p14:creationId xmlns:p14="http://schemas.microsoft.com/office/powerpoint/2010/main" val="14425269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8:05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a:t>
            </a:fld>
            <a:endParaRPr lang="en-US" dirty="0"/>
          </a:p>
        </p:txBody>
      </p:sp>
    </p:spTree>
    <p:extLst>
      <p:ext uri="{BB962C8B-B14F-4D97-AF65-F5344CB8AC3E}">
        <p14:creationId xmlns:p14="http://schemas.microsoft.com/office/powerpoint/2010/main" val="16010896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8:08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a:t>
            </a:fld>
            <a:endParaRPr lang="en-US" dirty="0"/>
          </a:p>
        </p:txBody>
      </p:sp>
    </p:spTree>
    <p:extLst>
      <p:ext uri="{BB962C8B-B14F-4D97-AF65-F5344CB8AC3E}">
        <p14:creationId xmlns:p14="http://schemas.microsoft.com/office/powerpoint/2010/main" val="16010896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8:08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5</a:t>
            </a:fld>
            <a:endParaRPr lang="en-US" dirty="0"/>
          </a:p>
        </p:txBody>
      </p:sp>
    </p:spTree>
    <p:extLst>
      <p:ext uri="{BB962C8B-B14F-4D97-AF65-F5344CB8AC3E}">
        <p14:creationId xmlns:p14="http://schemas.microsoft.com/office/powerpoint/2010/main" val="16010896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8:11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6</a:t>
            </a:fld>
            <a:endParaRPr lang="en-US" dirty="0"/>
          </a:p>
        </p:txBody>
      </p:sp>
    </p:spTree>
    <p:extLst>
      <p:ext uri="{BB962C8B-B14F-4D97-AF65-F5344CB8AC3E}">
        <p14:creationId xmlns:p14="http://schemas.microsoft.com/office/powerpoint/2010/main" val="16010896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8:12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7</a:t>
            </a:fld>
            <a:endParaRPr lang="en-US" dirty="0"/>
          </a:p>
        </p:txBody>
      </p:sp>
    </p:spTree>
    <p:extLst>
      <p:ext uri="{BB962C8B-B14F-4D97-AF65-F5344CB8AC3E}">
        <p14:creationId xmlns:p14="http://schemas.microsoft.com/office/powerpoint/2010/main" val="13935662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8:22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8</a:t>
            </a:fld>
            <a:endParaRPr lang="en-US" dirty="0"/>
          </a:p>
        </p:txBody>
      </p:sp>
    </p:spTree>
    <p:extLst>
      <p:ext uri="{BB962C8B-B14F-4D97-AF65-F5344CB8AC3E}">
        <p14:creationId xmlns:p14="http://schemas.microsoft.com/office/powerpoint/2010/main" val="5791265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8:24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9</a:t>
            </a:fld>
            <a:endParaRPr lang="en-US" dirty="0"/>
          </a:p>
        </p:txBody>
      </p:sp>
    </p:spTree>
    <p:extLst>
      <p:ext uri="{BB962C8B-B14F-4D97-AF65-F5344CB8AC3E}">
        <p14:creationId xmlns:p14="http://schemas.microsoft.com/office/powerpoint/2010/main" val="42260212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8:28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10</a:t>
            </a:fld>
            <a:endParaRPr lang="en-US" dirty="0"/>
          </a:p>
        </p:txBody>
      </p:sp>
    </p:spTree>
    <p:extLst>
      <p:ext uri="{BB962C8B-B14F-4D97-AF65-F5344CB8AC3E}">
        <p14:creationId xmlns:p14="http://schemas.microsoft.com/office/powerpoint/2010/main" val="3397667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8:38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11</a:t>
            </a:fld>
            <a:endParaRPr lang="en-US" dirty="0"/>
          </a:p>
        </p:txBody>
      </p:sp>
    </p:spTree>
    <p:extLst>
      <p:ext uri="{BB962C8B-B14F-4D97-AF65-F5344CB8AC3E}">
        <p14:creationId xmlns:p14="http://schemas.microsoft.com/office/powerpoint/2010/main" val="18226391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8:26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12</a:t>
            </a:fld>
            <a:endParaRPr lang="en-US" dirty="0"/>
          </a:p>
        </p:txBody>
      </p:sp>
    </p:spTree>
    <p:extLst>
      <p:ext uri="{BB962C8B-B14F-4D97-AF65-F5344CB8AC3E}">
        <p14:creationId xmlns:p14="http://schemas.microsoft.com/office/powerpoint/2010/main" val="20011393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8:25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13</a:t>
            </a:fld>
            <a:endParaRPr lang="en-US" dirty="0"/>
          </a:p>
        </p:txBody>
      </p:sp>
    </p:spTree>
    <p:extLst>
      <p:ext uri="{BB962C8B-B14F-4D97-AF65-F5344CB8AC3E}">
        <p14:creationId xmlns:p14="http://schemas.microsoft.com/office/powerpoint/2010/main" val="23012001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8:25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14</a:t>
            </a:fld>
            <a:endParaRPr lang="en-US" dirty="0"/>
          </a:p>
        </p:txBody>
      </p:sp>
    </p:spTree>
    <p:extLst>
      <p:ext uri="{BB962C8B-B14F-4D97-AF65-F5344CB8AC3E}">
        <p14:creationId xmlns:p14="http://schemas.microsoft.com/office/powerpoint/2010/main" val="31164949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16574EE-8191-4BCC-ABE6-D00A4F4D7690}"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9/25/2023 8:33 AM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3428613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8:40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16</a:t>
            </a:fld>
            <a:endParaRPr lang="en-US" dirty="0"/>
          </a:p>
        </p:txBody>
      </p:sp>
    </p:spTree>
    <p:extLst>
      <p:ext uri="{BB962C8B-B14F-4D97-AF65-F5344CB8AC3E}">
        <p14:creationId xmlns:p14="http://schemas.microsoft.com/office/powerpoint/2010/main" val="762890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8:41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17</a:t>
            </a:fld>
            <a:endParaRPr lang="en-US" dirty="0"/>
          </a:p>
        </p:txBody>
      </p:sp>
    </p:spTree>
    <p:extLst>
      <p:ext uri="{BB962C8B-B14F-4D97-AF65-F5344CB8AC3E}">
        <p14:creationId xmlns:p14="http://schemas.microsoft.com/office/powerpoint/2010/main" val="41674788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8:41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18</a:t>
            </a:fld>
            <a:endParaRPr lang="en-US" dirty="0"/>
          </a:p>
        </p:txBody>
      </p:sp>
    </p:spTree>
    <p:extLst>
      <p:ext uri="{BB962C8B-B14F-4D97-AF65-F5344CB8AC3E}">
        <p14:creationId xmlns:p14="http://schemas.microsoft.com/office/powerpoint/2010/main" val="6766731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8:43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19</a:t>
            </a:fld>
            <a:endParaRPr lang="en-US" dirty="0"/>
          </a:p>
        </p:txBody>
      </p:sp>
    </p:spTree>
    <p:extLst>
      <p:ext uri="{BB962C8B-B14F-4D97-AF65-F5344CB8AC3E}">
        <p14:creationId xmlns:p14="http://schemas.microsoft.com/office/powerpoint/2010/main" val="30351097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16574EE-8191-4BCC-ABE6-D00A4F4D7690}"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9/25/2023 8:40 AM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6389164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8:46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21</a:t>
            </a:fld>
            <a:endParaRPr lang="en-US" dirty="0"/>
          </a:p>
        </p:txBody>
      </p:sp>
    </p:spTree>
    <p:extLst>
      <p:ext uri="{BB962C8B-B14F-4D97-AF65-F5344CB8AC3E}">
        <p14:creationId xmlns:p14="http://schemas.microsoft.com/office/powerpoint/2010/main" val="6306176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8:46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22</a:t>
            </a:fld>
            <a:endParaRPr lang="en-US" dirty="0"/>
          </a:p>
        </p:txBody>
      </p:sp>
    </p:spTree>
    <p:extLst>
      <p:ext uri="{BB962C8B-B14F-4D97-AF65-F5344CB8AC3E}">
        <p14:creationId xmlns:p14="http://schemas.microsoft.com/office/powerpoint/2010/main" val="39957153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8:47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23</a:t>
            </a:fld>
            <a:endParaRPr lang="en-US" dirty="0"/>
          </a:p>
        </p:txBody>
      </p:sp>
    </p:spTree>
    <p:extLst>
      <p:ext uri="{BB962C8B-B14F-4D97-AF65-F5344CB8AC3E}">
        <p14:creationId xmlns:p14="http://schemas.microsoft.com/office/powerpoint/2010/main" val="33417198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8:48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24</a:t>
            </a:fld>
            <a:endParaRPr lang="en-US" dirty="0"/>
          </a:p>
        </p:txBody>
      </p:sp>
    </p:spTree>
    <p:extLst>
      <p:ext uri="{BB962C8B-B14F-4D97-AF65-F5344CB8AC3E}">
        <p14:creationId xmlns:p14="http://schemas.microsoft.com/office/powerpoint/2010/main" val="9386948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8:48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25</a:t>
            </a:fld>
            <a:endParaRPr lang="en-US" dirty="0"/>
          </a:p>
        </p:txBody>
      </p:sp>
    </p:spTree>
    <p:extLst>
      <p:ext uri="{BB962C8B-B14F-4D97-AF65-F5344CB8AC3E}">
        <p14:creationId xmlns:p14="http://schemas.microsoft.com/office/powerpoint/2010/main" val="377997236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8:49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26</a:t>
            </a:fld>
            <a:endParaRPr lang="en-US" dirty="0"/>
          </a:p>
        </p:txBody>
      </p:sp>
    </p:spTree>
    <p:extLst>
      <p:ext uri="{BB962C8B-B14F-4D97-AF65-F5344CB8AC3E}">
        <p14:creationId xmlns:p14="http://schemas.microsoft.com/office/powerpoint/2010/main" val="115199668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9:21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27</a:t>
            </a:fld>
            <a:endParaRPr lang="en-US" dirty="0"/>
          </a:p>
        </p:txBody>
      </p:sp>
    </p:spTree>
    <p:extLst>
      <p:ext uri="{BB962C8B-B14F-4D97-AF65-F5344CB8AC3E}">
        <p14:creationId xmlns:p14="http://schemas.microsoft.com/office/powerpoint/2010/main" val="95842315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9:21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28</a:t>
            </a:fld>
            <a:endParaRPr lang="en-US" dirty="0"/>
          </a:p>
        </p:txBody>
      </p:sp>
    </p:spTree>
    <p:extLst>
      <p:ext uri="{BB962C8B-B14F-4D97-AF65-F5344CB8AC3E}">
        <p14:creationId xmlns:p14="http://schemas.microsoft.com/office/powerpoint/2010/main" val="284555729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9:21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29</a:t>
            </a:fld>
            <a:endParaRPr lang="en-US" dirty="0"/>
          </a:p>
        </p:txBody>
      </p:sp>
    </p:spTree>
    <p:extLst>
      <p:ext uri="{BB962C8B-B14F-4D97-AF65-F5344CB8AC3E}">
        <p14:creationId xmlns:p14="http://schemas.microsoft.com/office/powerpoint/2010/main" val="5742997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9:22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30</a:t>
            </a:fld>
            <a:endParaRPr lang="en-US" dirty="0"/>
          </a:p>
        </p:txBody>
      </p:sp>
    </p:spTree>
    <p:extLst>
      <p:ext uri="{BB962C8B-B14F-4D97-AF65-F5344CB8AC3E}">
        <p14:creationId xmlns:p14="http://schemas.microsoft.com/office/powerpoint/2010/main" val="378474038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sym typeface="Quattrocento San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sym typeface="Calibri"/>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16574EE-8191-4BCC-ABE6-D00A4F4D7690}"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sym typeface="Quattrocento Sans"/>
              </a:rPr>
              <a:pPr marL="0" marR="0" lvl="0" indent="0" algn="r" defTabSz="914367" rtl="0" eaLnBrk="1" fontAlgn="auto" latinLnBrk="0" hangingPunct="1">
                <a:lnSpc>
                  <a:spcPct val="100000"/>
                </a:lnSpc>
                <a:spcBef>
                  <a:spcPts val="0"/>
                </a:spcBef>
                <a:spcAft>
                  <a:spcPts val="0"/>
                </a:spcAft>
                <a:buClrTx/>
                <a:buSzTx/>
                <a:buFontTx/>
                <a:buNone/>
                <a:tabLst/>
                <a:defRPr/>
              </a:pPr>
              <a:t>9/25/2023 9:07 AM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sym typeface="Quattrocento San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Arial"/>
                <a:sym typeface="Arial"/>
              </a:rPr>
              <a:pPr marL="0" marR="0" lvl="0" indent="0" algn="r" defTabSz="914367"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Arial"/>
              <a:sym typeface="Arial"/>
            </a:endParaRPr>
          </a:p>
        </p:txBody>
      </p:sp>
    </p:spTree>
    <p:extLst>
      <p:ext uri="{BB962C8B-B14F-4D97-AF65-F5344CB8AC3E}">
        <p14:creationId xmlns:p14="http://schemas.microsoft.com/office/powerpoint/2010/main" val="3516634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32</a:t>
            </a:fld>
            <a:endParaRPr lang="en-US" dirty="0"/>
          </a:p>
        </p:txBody>
      </p:sp>
    </p:spTree>
    <p:extLst>
      <p:ext uri="{BB962C8B-B14F-4D97-AF65-F5344CB8AC3E}">
        <p14:creationId xmlns:p14="http://schemas.microsoft.com/office/powerpoint/2010/main" val="120523567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33</a:t>
            </a:fld>
            <a:endParaRPr lang="en-US" dirty="0"/>
          </a:p>
        </p:txBody>
      </p:sp>
    </p:spTree>
    <p:extLst>
      <p:ext uri="{BB962C8B-B14F-4D97-AF65-F5344CB8AC3E}">
        <p14:creationId xmlns:p14="http://schemas.microsoft.com/office/powerpoint/2010/main" val="423713001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9:24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34</a:t>
            </a:fld>
            <a:endParaRPr lang="en-US" dirty="0"/>
          </a:p>
        </p:txBody>
      </p:sp>
    </p:spTree>
    <p:extLst>
      <p:ext uri="{BB962C8B-B14F-4D97-AF65-F5344CB8AC3E}">
        <p14:creationId xmlns:p14="http://schemas.microsoft.com/office/powerpoint/2010/main" val="35163867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9:24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35</a:t>
            </a:fld>
            <a:endParaRPr lang="en-US" dirty="0"/>
          </a:p>
        </p:txBody>
      </p:sp>
    </p:spTree>
    <p:extLst>
      <p:ext uri="{BB962C8B-B14F-4D97-AF65-F5344CB8AC3E}">
        <p14:creationId xmlns:p14="http://schemas.microsoft.com/office/powerpoint/2010/main" val="32626026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9:24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36</a:t>
            </a:fld>
            <a:endParaRPr lang="en-US" dirty="0"/>
          </a:p>
        </p:txBody>
      </p:sp>
    </p:spTree>
    <p:extLst>
      <p:ext uri="{BB962C8B-B14F-4D97-AF65-F5344CB8AC3E}">
        <p14:creationId xmlns:p14="http://schemas.microsoft.com/office/powerpoint/2010/main" val="392129949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sym typeface="Quattrocento San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sym typeface="Calibri"/>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16574EE-8191-4BCC-ABE6-D00A4F4D7690}"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sym typeface="Quattrocento Sans"/>
              </a:rPr>
              <a:pPr marL="0" marR="0" lvl="0" indent="0" algn="r" defTabSz="914367" rtl="0" eaLnBrk="1" fontAlgn="auto" latinLnBrk="0" hangingPunct="1">
                <a:lnSpc>
                  <a:spcPct val="100000"/>
                </a:lnSpc>
                <a:spcBef>
                  <a:spcPts val="0"/>
                </a:spcBef>
                <a:spcAft>
                  <a:spcPts val="0"/>
                </a:spcAft>
                <a:buClrTx/>
                <a:buSzTx/>
                <a:buFontTx/>
                <a:buNone/>
                <a:tabLst/>
                <a:defRPr/>
              </a:pPr>
              <a:t>9/25/2023 9:24 AM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sym typeface="Quattrocento San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Arial"/>
                <a:sym typeface="Arial"/>
              </a:rPr>
              <a:pPr marL="0" marR="0" lvl="0" indent="0" algn="r" defTabSz="914367"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Arial"/>
              <a:sym typeface="Arial"/>
            </a:endParaRPr>
          </a:p>
        </p:txBody>
      </p:sp>
    </p:spTree>
    <p:extLst>
      <p:ext uri="{BB962C8B-B14F-4D97-AF65-F5344CB8AC3E}">
        <p14:creationId xmlns:p14="http://schemas.microsoft.com/office/powerpoint/2010/main" val="97298673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9:25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38</a:t>
            </a:fld>
            <a:endParaRPr lang="en-US" dirty="0"/>
          </a:p>
        </p:txBody>
      </p:sp>
    </p:spTree>
    <p:extLst>
      <p:ext uri="{BB962C8B-B14F-4D97-AF65-F5344CB8AC3E}">
        <p14:creationId xmlns:p14="http://schemas.microsoft.com/office/powerpoint/2010/main" val="244658474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sym typeface="Quattrocento San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sym typeface="Calibri"/>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16574EE-8191-4BCC-ABE6-D00A4F4D7690}"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sym typeface="Quattrocento Sans"/>
              </a:rPr>
              <a:pPr marL="0" marR="0" lvl="0" indent="0" algn="r" defTabSz="914367" rtl="0" eaLnBrk="1" fontAlgn="auto" latinLnBrk="0" hangingPunct="1">
                <a:lnSpc>
                  <a:spcPct val="100000"/>
                </a:lnSpc>
                <a:spcBef>
                  <a:spcPts val="0"/>
                </a:spcBef>
                <a:spcAft>
                  <a:spcPts val="0"/>
                </a:spcAft>
                <a:buClrTx/>
                <a:buSzTx/>
                <a:buFontTx/>
                <a:buNone/>
                <a:tabLst/>
                <a:defRPr/>
              </a:pPr>
              <a:t>9/25/2023 9:19 AM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sym typeface="Quattrocento San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Arial"/>
                <a:sym typeface="Arial"/>
              </a:rPr>
              <a:pPr marL="0" marR="0" lvl="0" indent="0" algn="r" defTabSz="914367"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Arial"/>
              <a:sym typeface="Arial"/>
            </a:endParaRPr>
          </a:p>
        </p:txBody>
      </p:sp>
    </p:spTree>
    <p:extLst>
      <p:ext uri="{BB962C8B-B14F-4D97-AF65-F5344CB8AC3E}">
        <p14:creationId xmlns:p14="http://schemas.microsoft.com/office/powerpoint/2010/main" val="81159092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9:28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40</a:t>
            </a:fld>
            <a:endParaRPr lang="en-US" dirty="0"/>
          </a:p>
        </p:txBody>
      </p:sp>
    </p:spTree>
    <p:extLst>
      <p:ext uri="{BB962C8B-B14F-4D97-AF65-F5344CB8AC3E}">
        <p14:creationId xmlns:p14="http://schemas.microsoft.com/office/powerpoint/2010/main" val="242284454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9:31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41</a:t>
            </a:fld>
            <a:endParaRPr lang="en-US" dirty="0"/>
          </a:p>
        </p:txBody>
      </p:sp>
    </p:spTree>
    <p:extLst>
      <p:ext uri="{BB962C8B-B14F-4D97-AF65-F5344CB8AC3E}">
        <p14:creationId xmlns:p14="http://schemas.microsoft.com/office/powerpoint/2010/main" val="177600637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9:31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42</a:t>
            </a:fld>
            <a:endParaRPr lang="en-US" dirty="0"/>
          </a:p>
        </p:txBody>
      </p:sp>
    </p:spTree>
    <p:extLst>
      <p:ext uri="{BB962C8B-B14F-4D97-AF65-F5344CB8AC3E}">
        <p14:creationId xmlns:p14="http://schemas.microsoft.com/office/powerpoint/2010/main" val="115317664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sym typeface="Quattrocento San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sym typeface="Calibri"/>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16574EE-8191-4BCC-ABE6-D00A4F4D7690}"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sym typeface="Quattrocento Sans"/>
              </a:rPr>
              <a:pPr marL="0" marR="0" lvl="0" indent="0" algn="r" defTabSz="914367" rtl="0" eaLnBrk="1" fontAlgn="auto" latinLnBrk="0" hangingPunct="1">
                <a:lnSpc>
                  <a:spcPct val="100000"/>
                </a:lnSpc>
                <a:spcBef>
                  <a:spcPts val="0"/>
                </a:spcBef>
                <a:spcAft>
                  <a:spcPts val="0"/>
                </a:spcAft>
                <a:buClrTx/>
                <a:buSzTx/>
                <a:buFontTx/>
                <a:buNone/>
                <a:tabLst/>
                <a:defRPr/>
              </a:pPr>
              <a:t>9/25/2023 9:32 AM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sym typeface="Quattrocento San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Arial"/>
                <a:sym typeface="Arial"/>
              </a:rPr>
              <a:pPr marL="0" marR="0" lvl="0" indent="0" algn="r" defTabSz="914367"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Arial"/>
              <a:sym typeface="Arial"/>
            </a:endParaRPr>
          </a:p>
        </p:txBody>
      </p:sp>
    </p:spTree>
    <p:extLst>
      <p:ext uri="{BB962C8B-B14F-4D97-AF65-F5344CB8AC3E}">
        <p14:creationId xmlns:p14="http://schemas.microsoft.com/office/powerpoint/2010/main" val="28738290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9:32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44</a:t>
            </a:fld>
            <a:endParaRPr lang="en-US" dirty="0"/>
          </a:p>
        </p:txBody>
      </p:sp>
    </p:spTree>
    <p:extLst>
      <p:ext uri="{BB962C8B-B14F-4D97-AF65-F5344CB8AC3E}">
        <p14:creationId xmlns:p14="http://schemas.microsoft.com/office/powerpoint/2010/main" val="338992386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9:33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45</a:t>
            </a:fld>
            <a:endParaRPr lang="en-US" dirty="0"/>
          </a:p>
        </p:txBody>
      </p:sp>
    </p:spTree>
    <p:extLst>
      <p:ext uri="{BB962C8B-B14F-4D97-AF65-F5344CB8AC3E}">
        <p14:creationId xmlns:p14="http://schemas.microsoft.com/office/powerpoint/2010/main" val="333803829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sym typeface="Quattrocento San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sym typeface="Calibri"/>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16574EE-8191-4BCC-ABE6-D00A4F4D7690}"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sym typeface="Quattrocento Sans"/>
              </a:rPr>
              <a:pPr marL="0" marR="0" lvl="0" indent="0" algn="r" defTabSz="914367" rtl="0" eaLnBrk="1" fontAlgn="auto" latinLnBrk="0" hangingPunct="1">
                <a:lnSpc>
                  <a:spcPct val="100000"/>
                </a:lnSpc>
                <a:spcBef>
                  <a:spcPts val="0"/>
                </a:spcBef>
                <a:spcAft>
                  <a:spcPts val="0"/>
                </a:spcAft>
                <a:buClrTx/>
                <a:buSzTx/>
                <a:buFontTx/>
                <a:buNone/>
                <a:tabLst/>
                <a:defRPr/>
              </a:pPr>
              <a:t>9/25/2023 9:33 AM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sym typeface="Quattrocento San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Arial"/>
                <a:sym typeface="Arial"/>
              </a:rPr>
              <a:pPr marL="0" marR="0" lvl="0" indent="0" algn="r" defTabSz="914367"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Arial"/>
              <a:sym typeface="Arial"/>
            </a:endParaRPr>
          </a:p>
        </p:txBody>
      </p:sp>
    </p:spTree>
    <p:extLst>
      <p:ext uri="{BB962C8B-B14F-4D97-AF65-F5344CB8AC3E}">
        <p14:creationId xmlns:p14="http://schemas.microsoft.com/office/powerpoint/2010/main" val="17282156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png"/><Relationship Id="rId1" Type="http://schemas.openxmlformats.org/officeDocument/2006/relationships/slideMaster" Target="../slideMasters/slideMaster2.xml"/><Relationship Id="rId4" Type="http://schemas.openxmlformats.org/officeDocument/2006/relationships/image" Target="../media/image13.png"/></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Welcome slide">
  <p:cSld name="Welcome slide">
    <p:bg>
      <p:bgPr>
        <a:solidFill>
          <a:srgbClr val="0D0D0D"/>
        </a:solidFill>
        <a:effectLst/>
      </p:bgPr>
    </p:bg>
    <p:spTree>
      <p:nvGrpSpPr>
        <p:cNvPr id="1" name="Shape 66"/>
        <p:cNvGrpSpPr/>
        <p:nvPr/>
      </p:nvGrpSpPr>
      <p:grpSpPr>
        <a:xfrm>
          <a:off x="0" y="0"/>
          <a:ext cx="0" cy="0"/>
          <a:chOff x="0" y="0"/>
          <a:chExt cx="0" cy="0"/>
        </a:xfrm>
      </p:grpSpPr>
      <p:pic>
        <p:nvPicPr>
          <p:cNvPr id="67" name="Google Shape;67;p16"/>
          <p:cNvPicPr preferRelativeResize="0"/>
          <p:nvPr/>
        </p:nvPicPr>
        <p:blipFill rotWithShape="1">
          <a:blip r:embed="rId2">
            <a:alphaModFix/>
          </a:blip>
          <a:srcRect/>
          <a:stretch/>
        </p:blipFill>
        <p:spPr>
          <a:xfrm>
            <a:off x="0" y="0"/>
            <a:ext cx="12192000" cy="685800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extLst>
    <p:ext uri="{DCECCB84-F9BA-43D5-87BE-67443E8EF086}">
      <p15:sldGuideLst xmlns:p15="http://schemas.microsoft.com/office/powerpoint/2012/main">
        <p15:guide id="1" orient="horz" pos="2496">
          <p15:clr>
            <a:srgbClr val="5ACBF0"/>
          </p15:clr>
        </p15:guide>
        <p15:guide id="2" pos="3355">
          <p15:clr>
            <a:srgbClr val="FBAE40"/>
          </p15:clr>
        </p15:guide>
        <p15:guide id="3" orient="horz" pos="2160">
          <p15:clr>
            <a:srgbClr val="FBAE40"/>
          </p15:clr>
        </p15:guide>
        <p15:guide id="4" orient="horz" pos="2229">
          <p15:clr>
            <a:srgbClr val="5ACBF0"/>
          </p15:clr>
        </p15:guide>
        <p15:guide id="5" pos="2996">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p:cSld name="Title Slide">
    <p:bg>
      <p:bgPr>
        <a:solidFill>
          <a:srgbClr val="0D0D0D"/>
        </a:solidFill>
        <a:effectLst/>
      </p:bgPr>
    </p:bg>
    <p:spTree>
      <p:nvGrpSpPr>
        <p:cNvPr id="1" name="Shape 68"/>
        <p:cNvGrpSpPr/>
        <p:nvPr/>
      </p:nvGrpSpPr>
      <p:grpSpPr>
        <a:xfrm>
          <a:off x="0" y="0"/>
          <a:ext cx="0" cy="0"/>
          <a:chOff x="0" y="0"/>
          <a:chExt cx="0" cy="0"/>
        </a:xfrm>
      </p:grpSpPr>
      <p:pic>
        <p:nvPicPr>
          <p:cNvPr id="69" name="Google Shape;69;p17"/>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70" name="Google Shape;70;p17"/>
          <p:cNvSpPr txBox="1">
            <a:spLocks noGrp="1"/>
          </p:cNvSpPr>
          <p:nvPr>
            <p:ph type="title"/>
          </p:nvPr>
        </p:nvSpPr>
        <p:spPr>
          <a:xfrm>
            <a:off x="501754" y="2875002"/>
            <a:ext cx="9144000" cy="553998"/>
          </a:xfrm>
          <a:prstGeom prst="rect">
            <a:avLst/>
          </a:prstGeom>
          <a:noFill/>
          <a:ln>
            <a:noFill/>
          </a:ln>
        </p:spPr>
        <p:txBody>
          <a:bodyPr spcFirstLastPara="1" wrap="square" lIns="0" tIns="0" rIns="0" bIns="0" anchor="b" anchorCtr="0">
            <a:spAutoFit/>
          </a:bodyPr>
          <a:lstStyle>
            <a:lvl1pPr lvl="0" algn="l">
              <a:lnSpc>
                <a:spcPct val="100000"/>
              </a:lnSpc>
              <a:spcBef>
                <a:spcPts val="0"/>
              </a:spcBef>
              <a:spcAft>
                <a:spcPts val="0"/>
              </a:spcAft>
              <a:buClr>
                <a:schemeClr val="lt1"/>
              </a:buClr>
              <a:buSzPts val="3600"/>
              <a:buFont typeface="Quattrocento Sans"/>
              <a:buNone/>
              <a:defRPr sz="3600">
                <a:solidFill>
                  <a:schemeClr val="lt1"/>
                </a:solidFill>
                <a:latin typeface="Quattrocento Sans"/>
                <a:ea typeface="Quattrocento Sans"/>
                <a:cs typeface="Quattrocento Sans"/>
                <a:sym typeface="Quattrocento San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1" name="Google Shape;71;p17"/>
          <p:cNvSpPr txBox="1">
            <a:spLocks noGrp="1"/>
          </p:cNvSpPr>
          <p:nvPr>
            <p:ph type="body" idx="1"/>
          </p:nvPr>
        </p:nvSpPr>
        <p:spPr>
          <a:xfrm>
            <a:off x="501754" y="3800474"/>
            <a:ext cx="9144000" cy="307777"/>
          </a:xfrm>
          <a:prstGeom prst="rect">
            <a:avLst/>
          </a:prstGeom>
          <a:noFill/>
          <a:ln>
            <a:noFill/>
          </a:ln>
        </p:spPr>
        <p:txBody>
          <a:bodyPr spcFirstLastPara="1" wrap="square" lIns="0" tIns="0" rIns="0" bIns="0" anchor="t" anchorCtr="0">
            <a:spAutoFit/>
          </a:bodyPr>
          <a:lstStyle>
            <a:lvl1pPr marL="457200" lvl="0" indent="-228600" algn="l">
              <a:lnSpc>
                <a:spcPct val="100000"/>
              </a:lnSpc>
              <a:spcBef>
                <a:spcPts val="0"/>
              </a:spcBef>
              <a:spcAft>
                <a:spcPts val="0"/>
              </a:spcAft>
              <a:buClr>
                <a:schemeClr val="lt1"/>
              </a:buClr>
              <a:buSzPts val="1800"/>
              <a:buNone/>
              <a:defRPr sz="2000">
                <a:solidFill>
                  <a:schemeClr val="lt1"/>
                </a:solidFill>
                <a:latin typeface="Quattrocento Sans"/>
                <a:ea typeface="Quattrocento Sans"/>
                <a:cs typeface="Quattrocento Sans"/>
                <a:sym typeface="Quattrocento Sans"/>
              </a:defRPr>
            </a:lvl1pPr>
            <a:lvl2pPr marL="914400" lvl="1" indent="-331469" algn="l">
              <a:lnSpc>
                <a:spcPct val="100000"/>
              </a:lnSpc>
              <a:spcBef>
                <a:spcPts val="360"/>
              </a:spcBef>
              <a:spcAft>
                <a:spcPts val="0"/>
              </a:spcAft>
              <a:buClr>
                <a:schemeClr val="lt1"/>
              </a:buClr>
              <a:buSzPts val="1620"/>
              <a:buChar char="·"/>
              <a:defRPr/>
            </a:lvl2pPr>
            <a:lvl3pPr marL="1371600" lvl="2" indent="-331469" algn="l">
              <a:lnSpc>
                <a:spcPct val="100000"/>
              </a:lnSpc>
              <a:spcBef>
                <a:spcPts val="360"/>
              </a:spcBef>
              <a:spcAft>
                <a:spcPts val="0"/>
              </a:spcAft>
              <a:buClr>
                <a:schemeClr val="lt1"/>
              </a:buClr>
              <a:buSzPts val="1620"/>
              <a:buChar char="·"/>
              <a:defRPr/>
            </a:lvl3pPr>
            <a:lvl4pPr marL="1828800" lvl="3" indent="-331469" algn="l">
              <a:lnSpc>
                <a:spcPct val="100000"/>
              </a:lnSpc>
              <a:spcBef>
                <a:spcPts val="360"/>
              </a:spcBef>
              <a:spcAft>
                <a:spcPts val="0"/>
              </a:spcAft>
              <a:buClr>
                <a:schemeClr val="lt1"/>
              </a:buClr>
              <a:buSzPts val="1620"/>
              <a:buChar char="·"/>
              <a:defRPr/>
            </a:lvl4pPr>
            <a:lvl5pPr marL="2286000" lvl="4" indent="-331470" algn="l">
              <a:lnSpc>
                <a:spcPct val="100000"/>
              </a:lnSpc>
              <a:spcBef>
                <a:spcPts val="360"/>
              </a:spcBef>
              <a:spcAft>
                <a:spcPts val="0"/>
              </a:spcAft>
              <a:buClr>
                <a:schemeClr val="lt1"/>
              </a:buClr>
              <a:buSzPts val="162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2">
  <p:cSld name="Title Slide 2">
    <p:bg>
      <p:bgPr>
        <a:solidFill>
          <a:schemeClr val="lt1"/>
        </a:solidFill>
        <a:effectLst/>
      </p:bgPr>
    </p:bg>
    <p:spTree>
      <p:nvGrpSpPr>
        <p:cNvPr id="1" name="Shape 72"/>
        <p:cNvGrpSpPr/>
        <p:nvPr/>
      </p:nvGrpSpPr>
      <p:grpSpPr>
        <a:xfrm>
          <a:off x="0" y="0"/>
          <a:ext cx="0" cy="0"/>
          <a:chOff x="0" y="0"/>
          <a:chExt cx="0" cy="0"/>
        </a:xfrm>
      </p:grpSpPr>
      <p:pic>
        <p:nvPicPr>
          <p:cNvPr id="73" name="Google Shape;73;p18"/>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74" name="Google Shape;74;p18"/>
          <p:cNvSpPr txBox="1">
            <a:spLocks noGrp="1"/>
          </p:cNvSpPr>
          <p:nvPr>
            <p:ph type="title"/>
          </p:nvPr>
        </p:nvSpPr>
        <p:spPr>
          <a:xfrm>
            <a:off x="584200" y="4454086"/>
            <a:ext cx="9144000" cy="553998"/>
          </a:xfrm>
          <a:prstGeom prst="rect">
            <a:avLst/>
          </a:prstGeom>
          <a:noFill/>
          <a:ln>
            <a:noFill/>
          </a:ln>
        </p:spPr>
        <p:txBody>
          <a:bodyPr spcFirstLastPara="1" wrap="square" lIns="0" tIns="0" rIns="0" bIns="0" anchor="b" anchorCtr="0">
            <a:spAutoFit/>
          </a:bodyPr>
          <a:lstStyle>
            <a:lvl1pPr lvl="0" algn="l">
              <a:lnSpc>
                <a:spcPct val="100000"/>
              </a:lnSpc>
              <a:spcBef>
                <a:spcPts val="0"/>
              </a:spcBef>
              <a:spcAft>
                <a:spcPts val="0"/>
              </a:spcAft>
              <a:buClr>
                <a:schemeClr val="dk1"/>
              </a:buClr>
              <a:buSzPts val="3600"/>
              <a:buFont typeface="Quattrocento Sans"/>
              <a:buNone/>
              <a:defRPr sz="3600">
                <a:solidFill>
                  <a:schemeClr val="dk1"/>
                </a:solidFill>
                <a:latin typeface="Quattrocento Sans"/>
                <a:ea typeface="Quattrocento Sans"/>
                <a:cs typeface="Quattrocento Sans"/>
                <a:sym typeface="Quattrocento San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 name="Google Shape;75;p18"/>
          <p:cNvSpPr txBox="1">
            <a:spLocks noGrp="1"/>
          </p:cNvSpPr>
          <p:nvPr>
            <p:ph type="body" idx="1"/>
          </p:nvPr>
        </p:nvSpPr>
        <p:spPr>
          <a:xfrm>
            <a:off x="584200" y="5379558"/>
            <a:ext cx="9144000" cy="307777"/>
          </a:xfrm>
          <a:prstGeom prst="rect">
            <a:avLst/>
          </a:prstGeom>
          <a:noFill/>
          <a:ln>
            <a:noFill/>
          </a:ln>
        </p:spPr>
        <p:txBody>
          <a:bodyPr spcFirstLastPara="1" wrap="square" lIns="0" tIns="0" rIns="0" bIns="0" anchor="t" anchorCtr="0">
            <a:spAutoFit/>
          </a:bodyPr>
          <a:lstStyle>
            <a:lvl1pPr marL="457200" lvl="0" indent="-228600" algn="l">
              <a:lnSpc>
                <a:spcPct val="100000"/>
              </a:lnSpc>
              <a:spcBef>
                <a:spcPts val="0"/>
              </a:spcBef>
              <a:spcAft>
                <a:spcPts val="0"/>
              </a:spcAft>
              <a:buClr>
                <a:schemeClr val="dk1"/>
              </a:buClr>
              <a:buSzPts val="1800"/>
              <a:buNone/>
              <a:defRPr sz="2000">
                <a:solidFill>
                  <a:schemeClr val="dk1"/>
                </a:solidFill>
                <a:latin typeface="Quattrocento Sans"/>
                <a:ea typeface="Quattrocento Sans"/>
                <a:cs typeface="Quattrocento Sans"/>
                <a:sym typeface="Quattrocento Sans"/>
              </a:defRPr>
            </a:lvl1pPr>
            <a:lvl2pPr marL="914400" lvl="1" indent="-331469" algn="l">
              <a:lnSpc>
                <a:spcPct val="100000"/>
              </a:lnSpc>
              <a:spcBef>
                <a:spcPts val="360"/>
              </a:spcBef>
              <a:spcAft>
                <a:spcPts val="0"/>
              </a:spcAft>
              <a:buClr>
                <a:schemeClr val="dk1"/>
              </a:buClr>
              <a:buSzPts val="1620"/>
              <a:buChar char="·"/>
              <a:defRPr/>
            </a:lvl2pPr>
            <a:lvl3pPr marL="1371600" lvl="2" indent="-331469" algn="l">
              <a:lnSpc>
                <a:spcPct val="100000"/>
              </a:lnSpc>
              <a:spcBef>
                <a:spcPts val="360"/>
              </a:spcBef>
              <a:spcAft>
                <a:spcPts val="0"/>
              </a:spcAft>
              <a:buClr>
                <a:schemeClr val="dk1"/>
              </a:buClr>
              <a:buSzPts val="1620"/>
              <a:buChar char="·"/>
              <a:defRPr/>
            </a:lvl3pPr>
            <a:lvl4pPr marL="1828800" lvl="3" indent="-331469" algn="l">
              <a:lnSpc>
                <a:spcPct val="100000"/>
              </a:lnSpc>
              <a:spcBef>
                <a:spcPts val="360"/>
              </a:spcBef>
              <a:spcAft>
                <a:spcPts val="0"/>
              </a:spcAft>
              <a:buClr>
                <a:schemeClr val="dk1"/>
              </a:buClr>
              <a:buSzPts val="1620"/>
              <a:buChar char="·"/>
              <a:defRPr/>
            </a:lvl4pPr>
            <a:lvl5pPr marL="2286000" lvl="4" indent="-331470" algn="l">
              <a:lnSpc>
                <a:spcPct val="100000"/>
              </a:lnSpc>
              <a:spcBef>
                <a:spcPts val="360"/>
              </a:spcBef>
              <a:spcAft>
                <a:spcPts val="0"/>
              </a:spcAft>
              <a:buClr>
                <a:schemeClr val="dk1"/>
              </a:buClr>
              <a:buSzPts val="162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lumn Non-bulleted text">
  <p:cSld name="Two Column Non-bulleted text">
    <p:spTree>
      <p:nvGrpSpPr>
        <p:cNvPr id="1" name="Shape 76"/>
        <p:cNvGrpSpPr/>
        <p:nvPr/>
      </p:nvGrpSpPr>
      <p:grpSpPr>
        <a:xfrm>
          <a:off x="0" y="0"/>
          <a:ext cx="0" cy="0"/>
          <a:chOff x="0" y="0"/>
          <a:chExt cx="0" cy="0"/>
        </a:xfrm>
      </p:grpSpPr>
      <p:sp>
        <p:nvSpPr>
          <p:cNvPr id="77" name="Google Shape;77;p19"/>
          <p:cNvSpPr txBox="1">
            <a:spLocks noGrp="1"/>
          </p:cNvSpPr>
          <p:nvPr>
            <p:ph type="title"/>
          </p:nvPr>
        </p:nvSpPr>
        <p:spPr>
          <a:xfrm>
            <a:off x="588263" y="457200"/>
            <a:ext cx="11018520" cy="553998"/>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8" name="Google Shape;78;p19"/>
          <p:cNvSpPr txBox="1">
            <a:spLocks noGrp="1"/>
          </p:cNvSpPr>
          <p:nvPr>
            <p:ph type="body" idx="1"/>
          </p:nvPr>
        </p:nvSpPr>
        <p:spPr>
          <a:xfrm>
            <a:off x="584200" y="1435100"/>
            <a:ext cx="5212080" cy="1649682"/>
          </a:xfrm>
          <a:prstGeom prst="rect">
            <a:avLst/>
          </a:prstGeom>
          <a:noFill/>
          <a:ln>
            <a:noFill/>
          </a:ln>
        </p:spPr>
        <p:txBody>
          <a:bodyPr spcFirstLastPara="1" wrap="square" lIns="0" tIns="0" rIns="0" bIns="0" anchor="t" anchorCtr="0">
            <a:spAutoFit/>
          </a:bodyPr>
          <a:lstStyle>
            <a:lvl1pPr marL="457200" lvl="0" indent="-228600" algn="l">
              <a:lnSpc>
                <a:spcPct val="100000"/>
              </a:lnSpc>
              <a:spcBef>
                <a:spcPts val="1224"/>
              </a:spcBef>
              <a:spcAft>
                <a:spcPts val="0"/>
              </a:spcAft>
              <a:buClr>
                <a:schemeClr val="dk1"/>
              </a:buClr>
              <a:buSzPts val="2520"/>
              <a:buFont typeface="Noto Sans Symbols"/>
              <a:buNone/>
              <a:defRPr sz="2800" b="0">
                <a:latin typeface="Quattrocento Sans"/>
                <a:ea typeface="Quattrocento Sans"/>
                <a:cs typeface="Quattrocento Sans"/>
                <a:sym typeface="Quattrocento Sans"/>
              </a:defRPr>
            </a:lvl1pPr>
            <a:lvl2pPr marL="914400" lvl="1" indent="-228600" algn="l">
              <a:lnSpc>
                <a:spcPct val="100000"/>
              </a:lnSpc>
              <a:spcBef>
                <a:spcPts val="400"/>
              </a:spcBef>
              <a:spcAft>
                <a:spcPts val="0"/>
              </a:spcAft>
              <a:buClr>
                <a:schemeClr val="dk1"/>
              </a:buClr>
              <a:buSzPts val="1800"/>
              <a:buFont typeface="Noto Sans Symbols"/>
              <a:buNone/>
              <a:defRPr sz="2000" b="0"/>
            </a:lvl2pPr>
            <a:lvl3pPr marL="1371600" lvl="2" indent="-228600" algn="l">
              <a:lnSpc>
                <a:spcPct val="100000"/>
              </a:lnSpc>
              <a:spcBef>
                <a:spcPts val="320"/>
              </a:spcBef>
              <a:spcAft>
                <a:spcPts val="0"/>
              </a:spcAft>
              <a:buClr>
                <a:schemeClr val="dk1"/>
              </a:buClr>
              <a:buSzPts val="1440"/>
              <a:buFont typeface="Noto Sans Symbols"/>
              <a:buNone/>
              <a:defRPr sz="1600" b="0"/>
            </a:lvl3pPr>
            <a:lvl4pPr marL="1828800" lvl="3" indent="-228600" algn="l">
              <a:lnSpc>
                <a:spcPct val="100000"/>
              </a:lnSpc>
              <a:spcBef>
                <a:spcPts val="280"/>
              </a:spcBef>
              <a:spcAft>
                <a:spcPts val="0"/>
              </a:spcAft>
              <a:buClr>
                <a:schemeClr val="dk1"/>
              </a:buClr>
              <a:buSzPts val="1260"/>
              <a:buFont typeface="Noto Sans Symbols"/>
              <a:buNone/>
              <a:defRPr sz="1400" b="0"/>
            </a:lvl4pPr>
            <a:lvl5pPr marL="2286000" lvl="4" indent="-228600" algn="l">
              <a:lnSpc>
                <a:spcPct val="100000"/>
              </a:lnSpc>
              <a:spcBef>
                <a:spcPts val="280"/>
              </a:spcBef>
              <a:spcAft>
                <a:spcPts val="0"/>
              </a:spcAft>
              <a:buClr>
                <a:schemeClr val="dk1"/>
              </a:buClr>
              <a:buSzPts val="1260"/>
              <a:buFont typeface="Noto Sans Symbols"/>
              <a:buNone/>
              <a:defRPr sz="1400" b="0"/>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9" name="Google Shape;79;p19"/>
          <p:cNvSpPr txBox="1">
            <a:spLocks noGrp="1"/>
          </p:cNvSpPr>
          <p:nvPr>
            <p:ph type="body" idx="2"/>
          </p:nvPr>
        </p:nvSpPr>
        <p:spPr>
          <a:xfrm>
            <a:off x="6397171" y="1435100"/>
            <a:ext cx="5212080" cy="1649682"/>
          </a:xfrm>
          <a:prstGeom prst="rect">
            <a:avLst/>
          </a:prstGeom>
          <a:noFill/>
          <a:ln>
            <a:noFill/>
          </a:ln>
        </p:spPr>
        <p:txBody>
          <a:bodyPr spcFirstLastPara="1" wrap="square" lIns="0" tIns="0" rIns="0" bIns="0" anchor="t" anchorCtr="0">
            <a:spAutoFit/>
          </a:bodyPr>
          <a:lstStyle>
            <a:lvl1pPr marL="457200" lvl="0" indent="-228600" algn="l">
              <a:lnSpc>
                <a:spcPct val="100000"/>
              </a:lnSpc>
              <a:spcBef>
                <a:spcPts val="1224"/>
              </a:spcBef>
              <a:spcAft>
                <a:spcPts val="0"/>
              </a:spcAft>
              <a:buClr>
                <a:schemeClr val="dk1"/>
              </a:buClr>
              <a:buSzPts val="2520"/>
              <a:buFont typeface="Noto Sans Symbols"/>
              <a:buNone/>
              <a:defRPr sz="2800" b="0">
                <a:latin typeface="Quattrocento Sans"/>
                <a:ea typeface="Quattrocento Sans"/>
                <a:cs typeface="Quattrocento Sans"/>
                <a:sym typeface="Quattrocento Sans"/>
              </a:defRPr>
            </a:lvl1pPr>
            <a:lvl2pPr marL="914400" lvl="1" indent="-228600" algn="l">
              <a:lnSpc>
                <a:spcPct val="100000"/>
              </a:lnSpc>
              <a:spcBef>
                <a:spcPts val="400"/>
              </a:spcBef>
              <a:spcAft>
                <a:spcPts val="0"/>
              </a:spcAft>
              <a:buClr>
                <a:schemeClr val="dk1"/>
              </a:buClr>
              <a:buSzPts val="1800"/>
              <a:buFont typeface="Noto Sans Symbols"/>
              <a:buNone/>
              <a:defRPr sz="2000" b="0"/>
            </a:lvl2pPr>
            <a:lvl3pPr marL="1371600" lvl="2" indent="-228600" algn="l">
              <a:lnSpc>
                <a:spcPct val="100000"/>
              </a:lnSpc>
              <a:spcBef>
                <a:spcPts val="320"/>
              </a:spcBef>
              <a:spcAft>
                <a:spcPts val="0"/>
              </a:spcAft>
              <a:buClr>
                <a:schemeClr val="dk1"/>
              </a:buClr>
              <a:buSzPts val="1440"/>
              <a:buFont typeface="Noto Sans Symbols"/>
              <a:buNone/>
              <a:defRPr sz="1600" b="0"/>
            </a:lvl3pPr>
            <a:lvl4pPr marL="1828800" lvl="3" indent="-228600" algn="l">
              <a:lnSpc>
                <a:spcPct val="100000"/>
              </a:lnSpc>
              <a:spcBef>
                <a:spcPts val="280"/>
              </a:spcBef>
              <a:spcAft>
                <a:spcPts val="0"/>
              </a:spcAft>
              <a:buClr>
                <a:schemeClr val="dk1"/>
              </a:buClr>
              <a:buSzPts val="1260"/>
              <a:buFont typeface="Noto Sans Symbols"/>
              <a:buNone/>
              <a:defRPr sz="1400" b="0"/>
            </a:lvl4pPr>
            <a:lvl5pPr marL="2286000" lvl="4" indent="-228600" algn="l">
              <a:lnSpc>
                <a:spcPct val="100000"/>
              </a:lnSpc>
              <a:spcBef>
                <a:spcPts val="280"/>
              </a:spcBef>
              <a:spcAft>
                <a:spcPts val="0"/>
              </a:spcAft>
              <a:buClr>
                <a:schemeClr val="dk1"/>
              </a:buClr>
              <a:buSzPts val="1260"/>
              <a:buFont typeface="Noto Sans Symbols"/>
              <a:buNone/>
              <a:defRPr sz="1400" b="0"/>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pic>
        <p:nvPicPr>
          <p:cNvPr id="80" name="Google Shape;80;p19"/>
          <p:cNvPicPr preferRelativeResize="0"/>
          <p:nvPr/>
        </p:nvPicPr>
        <p:blipFill rotWithShape="1">
          <a:blip r:embed="rId2">
            <a:alphaModFix/>
          </a:blip>
          <a:srcRect/>
          <a:stretch/>
        </p:blipFill>
        <p:spPr>
          <a:xfrm>
            <a:off x="586389" y="6083901"/>
            <a:ext cx="591057" cy="591057"/>
          </a:xfrm>
          <a:prstGeom prst="rect">
            <a:avLst/>
          </a:prstGeom>
          <a:noFill/>
          <a:ln>
            <a:noFill/>
          </a:ln>
        </p:spPr>
      </p:pic>
      <p:sp>
        <p:nvSpPr>
          <p:cNvPr id="81" name="Google Shape;81;p19"/>
          <p:cNvSpPr txBox="1"/>
          <p:nvPr/>
        </p:nvSpPr>
        <p:spPr>
          <a:xfrm>
            <a:off x="11119832" y="6379429"/>
            <a:ext cx="970156" cy="184666"/>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200" b="1" i="0" u="none" strike="noStrike" cap="none">
                <a:solidFill>
                  <a:schemeClr val="dk1"/>
                </a:solidFill>
                <a:latin typeface="Quattrocento Sans"/>
                <a:ea typeface="Quattrocento Sans"/>
                <a:cs typeface="Quattrocento Sans"/>
                <a:sym typeface="Quattrocento Sans"/>
              </a:rPr>
              <a:t>#ntk22</a:t>
            </a:r>
            <a:endParaRPr/>
          </a:p>
        </p:txBody>
      </p:sp>
    </p:spTree>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lumn Bullet text">
  <p:cSld name="Two Column Bullet text">
    <p:spTree>
      <p:nvGrpSpPr>
        <p:cNvPr id="1" name="Shape 82"/>
        <p:cNvGrpSpPr/>
        <p:nvPr/>
      </p:nvGrpSpPr>
      <p:grpSpPr>
        <a:xfrm>
          <a:off x="0" y="0"/>
          <a:ext cx="0" cy="0"/>
          <a:chOff x="0" y="0"/>
          <a:chExt cx="0" cy="0"/>
        </a:xfrm>
      </p:grpSpPr>
      <p:sp>
        <p:nvSpPr>
          <p:cNvPr id="83" name="Google Shape;83;p20"/>
          <p:cNvSpPr txBox="1">
            <a:spLocks noGrp="1"/>
          </p:cNvSpPr>
          <p:nvPr>
            <p:ph type="title"/>
          </p:nvPr>
        </p:nvSpPr>
        <p:spPr>
          <a:xfrm>
            <a:off x="588263" y="457200"/>
            <a:ext cx="11018520" cy="553998"/>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 name="Google Shape;84;p20"/>
          <p:cNvSpPr txBox="1">
            <a:spLocks noGrp="1"/>
          </p:cNvSpPr>
          <p:nvPr>
            <p:ph type="body" idx="1"/>
          </p:nvPr>
        </p:nvSpPr>
        <p:spPr>
          <a:xfrm>
            <a:off x="584200" y="1437481"/>
            <a:ext cx="5212080" cy="1649682"/>
          </a:xfrm>
          <a:prstGeom prst="rect">
            <a:avLst/>
          </a:prstGeom>
          <a:noFill/>
          <a:ln>
            <a:noFill/>
          </a:ln>
        </p:spPr>
        <p:txBody>
          <a:bodyPr spcFirstLastPara="1" wrap="square" lIns="0" tIns="0" rIns="0" bIns="0" anchor="t" anchorCtr="0">
            <a:spAutoFit/>
          </a:bodyPr>
          <a:lstStyle>
            <a:lvl1pPr marL="457200" lvl="0" indent="-388620" algn="l">
              <a:lnSpc>
                <a:spcPct val="100000"/>
              </a:lnSpc>
              <a:spcBef>
                <a:spcPts val="1224"/>
              </a:spcBef>
              <a:spcAft>
                <a:spcPts val="0"/>
              </a:spcAft>
              <a:buClr>
                <a:schemeClr val="dk1"/>
              </a:buClr>
              <a:buSzPts val="2520"/>
              <a:buFont typeface="Noto Sans Symbols"/>
              <a:buChar char="·"/>
              <a:defRPr sz="2800" b="0">
                <a:latin typeface="Quattrocento Sans"/>
                <a:ea typeface="Quattrocento Sans"/>
                <a:cs typeface="Quattrocento Sans"/>
                <a:sym typeface="Quattrocento Sans"/>
              </a:defRPr>
            </a:lvl1pPr>
            <a:lvl2pPr marL="914400" lvl="1" indent="-342900" algn="l">
              <a:lnSpc>
                <a:spcPct val="100000"/>
              </a:lnSpc>
              <a:spcBef>
                <a:spcPts val="400"/>
              </a:spcBef>
              <a:spcAft>
                <a:spcPts val="0"/>
              </a:spcAft>
              <a:buClr>
                <a:schemeClr val="dk1"/>
              </a:buClr>
              <a:buSzPts val="1800"/>
              <a:buFont typeface="Noto Sans Symbols"/>
              <a:buChar char="·"/>
              <a:defRPr sz="2000" b="0"/>
            </a:lvl2pPr>
            <a:lvl3pPr marL="1371600" lvl="2" indent="-320039" algn="l">
              <a:lnSpc>
                <a:spcPct val="100000"/>
              </a:lnSpc>
              <a:spcBef>
                <a:spcPts val="320"/>
              </a:spcBef>
              <a:spcAft>
                <a:spcPts val="0"/>
              </a:spcAft>
              <a:buClr>
                <a:schemeClr val="dk1"/>
              </a:buClr>
              <a:buSzPts val="1440"/>
              <a:buFont typeface="Noto Sans Symbols"/>
              <a:buChar char="·"/>
              <a:defRPr sz="1600" b="0"/>
            </a:lvl3pPr>
            <a:lvl4pPr marL="1828800" lvl="3" indent="-308610" algn="l">
              <a:lnSpc>
                <a:spcPct val="100000"/>
              </a:lnSpc>
              <a:spcBef>
                <a:spcPts val="280"/>
              </a:spcBef>
              <a:spcAft>
                <a:spcPts val="0"/>
              </a:spcAft>
              <a:buClr>
                <a:schemeClr val="dk1"/>
              </a:buClr>
              <a:buSzPts val="1260"/>
              <a:buFont typeface="Noto Sans Symbols"/>
              <a:buChar char="·"/>
              <a:defRPr sz="1400" b="0"/>
            </a:lvl4pPr>
            <a:lvl5pPr marL="2286000" lvl="4" indent="-308610" algn="l">
              <a:lnSpc>
                <a:spcPct val="100000"/>
              </a:lnSpc>
              <a:spcBef>
                <a:spcPts val="280"/>
              </a:spcBef>
              <a:spcAft>
                <a:spcPts val="0"/>
              </a:spcAft>
              <a:buClr>
                <a:schemeClr val="dk1"/>
              </a:buClr>
              <a:buSzPts val="1260"/>
              <a:buFont typeface="Noto Sans Symbols"/>
              <a:buChar char="·"/>
              <a:defRPr sz="1400" b="0"/>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85" name="Google Shape;85;p20"/>
          <p:cNvSpPr txBox="1">
            <a:spLocks noGrp="1"/>
          </p:cNvSpPr>
          <p:nvPr>
            <p:ph type="body" idx="2"/>
          </p:nvPr>
        </p:nvSpPr>
        <p:spPr>
          <a:xfrm>
            <a:off x="6389914" y="1437481"/>
            <a:ext cx="5212080" cy="1649682"/>
          </a:xfrm>
          <a:prstGeom prst="rect">
            <a:avLst/>
          </a:prstGeom>
          <a:noFill/>
          <a:ln>
            <a:noFill/>
          </a:ln>
        </p:spPr>
        <p:txBody>
          <a:bodyPr spcFirstLastPara="1" wrap="square" lIns="0" tIns="0" rIns="0" bIns="0" anchor="t" anchorCtr="0">
            <a:spAutoFit/>
          </a:bodyPr>
          <a:lstStyle>
            <a:lvl1pPr marL="457200" lvl="0" indent="-388620" algn="l">
              <a:lnSpc>
                <a:spcPct val="100000"/>
              </a:lnSpc>
              <a:spcBef>
                <a:spcPts val="1224"/>
              </a:spcBef>
              <a:spcAft>
                <a:spcPts val="0"/>
              </a:spcAft>
              <a:buClr>
                <a:schemeClr val="dk1"/>
              </a:buClr>
              <a:buSzPts val="2520"/>
              <a:buFont typeface="Noto Sans Symbols"/>
              <a:buChar char="·"/>
              <a:defRPr sz="2800" b="0">
                <a:latin typeface="Quattrocento Sans"/>
                <a:ea typeface="Quattrocento Sans"/>
                <a:cs typeface="Quattrocento Sans"/>
                <a:sym typeface="Quattrocento Sans"/>
              </a:defRPr>
            </a:lvl1pPr>
            <a:lvl2pPr marL="914400" lvl="1" indent="-342900" algn="l">
              <a:lnSpc>
                <a:spcPct val="100000"/>
              </a:lnSpc>
              <a:spcBef>
                <a:spcPts val="400"/>
              </a:spcBef>
              <a:spcAft>
                <a:spcPts val="0"/>
              </a:spcAft>
              <a:buClr>
                <a:schemeClr val="dk1"/>
              </a:buClr>
              <a:buSzPts val="1800"/>
              <a:buFont typeface="Noto Sans Symbols"/>
              <a:buChar char="·"/>
              <a:defRPr sz="2000" b="0"/>
            </a:lvl2pPr>
            <a:lvl3pPr marL="1371600" lvl="2" indent="-320039" algn="l">
              <a:lnSpc>
                <a:spcPct val="100000"/>
              </a:lnSpc>
              <a:spcBef>
                <a:spcPts val="320"/>
              </a:spcBef>
              <a:spcAft>
                <a:spcPts val="0"/>
              </a:spcAft>
              <a:buClr>
                <a:schemeClr val="dk1"/>
              </a:buClr>
              <a:buSzPts val="1440"/>
              <a:buFont typeface="Noto Sans Symbols"/>
              <a:buChar char="·"/>
              <a:defRPr sz="1600" b="0"/>
            </a:lvl3pPr>
            <a:lvl4pPr marL="1828800" lvl="3" indent="-308610" algn="l">
              <a:lnSpc>
                <a:spcPct val="100000"/>
              </a:lnSpc>
              <a:spcBef>
                <a:spcPts val="280"/>
              </a:spcBef>
              <a:spcAft>
                <a:spcPts val="0"/>
              </a:spcAft>
              <a:buClr>
                <a:schemeClr val="dk1"/>
              </a:buClr>
              <a:buSzPts val="1260"/>
              <a:buFont typeface="Noto Sans Symbols"/>
              <a:buChar char="·"/>
              <a:defRPr sz="1400" b="0"/>
            </a:lvl4pPr>
            <a:lvl5pPr marL="2286000" lvl="4" indent="-308610" algn="l">
              <a:lnSpc>
                <a:spcPct val="100000"/>
              </a:lnSpc>
              <a:spcBef>
                <a:spcPts val="280"/>
              </a:spcBef>
              <a:spcAft>
                <a:spcPts val="0"/>
              </a:spcAft>
              <a:buClr>
                <a:schemeClr val="dk1"/>
              </a:buClr>
              <a:buSzPts val="1260"/>
              <a:buFont typeface="Noto Sans Symbols"/>
              <a:buChar char="·"/>
              <a:defRPr sz="1400" b="0"/>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pic>
        <p:nvPicPr>
          <p:cNvPr id="86" name="Google Shape;86;p20"/>
          <p:cNvPicPr preferRelativeResize="0"/>
          <p:nvPr/>
        </p:nvPicPr>
        <p:blipFill rotWithShape="1">
          <a:blip r:embed="rId2">
            <a:alphaModFix/>
          </a:blip>
          <a:srcRect/>
          <a:stretch/>
        </p:blipFill>
        <p:spPr>
          <a:xfrm>
            <a:off x="586389" y="6083901"/>
            <a:ext cx="591057" cy="591057"/>
          </a:xfrm>
          <a:prstGeom prst="rect">
            <a:avLst/>
          </a:prstGeom>
          <a:noFill/>
          <a:ln>
            <a:noFill/>
          </a:ln>
        </p:spPr>
      </p:pic>
      <p:sp>
        <p:nvSpPr>
          <p:cNvPr id="87" name="Google Shape;87;p20"/>
          <p:cNvSpPr txBox="1"/>
          <p:nvPr/>
        </p:nvSpPr>
        <p:spPr>
          <a:xfrm>
            <a:off x="11119832" y="6379429"/>
            <a:ext cx="970156" cy="184666"/>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200" b="1" i="0" u="none" strike="noStrike" cap="none">
                <a:solidFill>
                  <a:schemeClr val="dk1"/>
                </a:solidFill>
                <a:latin typeface="Quattrocento Sans"/>
                <a:ea typeface="Quattrocento Sans"/>
                <a:cs typeface="Quattrocento Sans"/>
                <a:sym typeface="Quattrocento Sans"/>
              </a:rPr>
              <a:t>#ntk22</a:t>
            </a:r>
            <a:endParaRPr/>
          </a:p>
        </p:txBody>
      </p:sp>
    </p:spTree>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with grid">
  <p:cSld name="Title Only with grid">
    <p:spTree>
      <p:nvGrpSpPr>
        <p:cNvPr id="1" name="Shape 88"/>
        <p:cNvGrpSpPr/>
        <p:nvPr/>
      </p:nvGrpSpPr>
      <p:grpSpPr>
        <a:xfrm>
          <a:off x="0" y="0"/>
          <a:ext cx="0" cy="0"/>
          <a:chOff x="0" y="0"/>
          <a:chExt cx="0" cy="0"/>
        </a:xfrm>
      </p:grpSpPr>
      <p:sp>
        <p:nvSpPr>
          <p:cNvPr id="89" name="Google Shape;89;p21"/>
          <p:cNvSpPr txBox="1">
            <a:spLocks noGrp="1"/>
          </p:cNvSpPr>
          <p:nvPr>
            <p:ph type="title"/>
          </p:nvPr>
        </p:nvSpPr>
        <p:spPr>
          <a:xfrm>
            <a:off x="588263" y="457200"/>
            <a:ext cx="11018520" cy="553998"/>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pic>
        <p:nvPicPr>
          <p:cNvPr id="90" name="Google Shape;90;p21"/>
          <p:cNvPicPr preferRelativeResize="0"/>
          <p:nvPr/>
        </p:nvPicPr>
        <p:blipFill rotWithShape="1">
          <a:blip r:embed="rId2">
            <a:alphaModFix/>
          </a:blip>
          <a:srcRect/>
          <a:stretch/>
        </p:blipFill>
        <p:spPr>
          <a:xfrm>
            <a:off x="586389" y="6083901"/>
            <a:ext cx="591057" cy="591057"/>
          </a:xfrm>
          <a:prstGeom prst="rect">
            <a:avLst/>
          </a:prstGeom>
          <a:noFill/>
          <a:ln>
            <a:noFill/>
          </a:ln>
        </p:spPr>
      </p:pic>
      <p:sp>
        <p:nvSpPr>
          <p:cNvPr id="91" name="Google Shape;91;p21"/>
          <p:cNvSpPr txBox="1"/>
          <p:nvPr/>
        </p:nvSpPr>
        <p:spPr>
          <a:xfrm>
            <a:off x="11119832" y="6379429"/>
            <a:ext cx="970156" cy="184666"/>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200" b="1" i="0" u="none" strike="noStrike" cap="none">
                <a:solidFill>
                  <a:schemeClr val="dk1"/>
                </a:solidFill>
                <a:latin typeface="Quattrocento Sans"/>
                <a:ea typeface="Quattrocento Sans"/>
                <a:cs typeface="Quattrocento Sans"/>
                <a:sym typeface="Quattrocento Sans"/>
              </a:rPr>
              <a:t>#ntk22</a:t>
            </a:r>
            <a:endParaRPr/>
          </a:p>
        </p:txBody>
      </p:sp>
    </p:spTree>
  </p:cSld>
  <p:clrMapOvr>
    <a:masterClrMapping/>
  </p:clrMapOvr>
  <p:transition>
    <p:fade/>
  </p:transition>
  <p:extLst>
    <p:ext uri="{DCECCB84-F9BA-43D5-87BE-67443E8EF086}">
      <p15:sldGuideLst xmlns:p15="http://schemas.microsoft.com/office/powerpoint/2012/main">
        <p15:guide id="1" pos="779">
          <p15:clr>
            <a:srgbClr val="A4A3A4"/>
          </p15:clr>
        </p15:guide>
        <p15:guide id="2" pos="962">
          <p15:clr>
            <a:srgbClr val="A4A3A4"/>
          </p15:clr>
        </p15:guide>
        <p15:guide id="3" pos="1373">
          <p15:clr>
            <a:srgbClr val="A4A3A4"/>
          </p15:clr>
        </p15:guide>
        <p15:guide id="4" pos="1556">
          <p15:clr>
            <a:srgbClr val="A4A3A4"/>
          </p15:clr>
        </p15:guide>
        <p15:guide id="5" pos="1967">
          <p15:clr>
            <a:srgbClr val="A4A3A4"/>
          </p15:clr>
        </p15:guide>
        <p15:guide id="6" pos="2150">
          <p15:clr>
            <a:srgbClr val="A4A3A4"/>
          </p15:clr>
        </p15:guide>
        <p15:guide id="7" pos="2561">
          <p15:clr>
            <a:srgbClr val="A4A3A4"/>
          </p15:clr>
        </p15:guide>
        <p15:guide id="8" pos="2744">
          <p15:clr>
            <a:srgbClr val="A4A3A4"/>
          </p15:clr>
        </p15:guide>
        <p15:guide id="9" pos="3155">
          <p15:clr>
            <a:srgbClr val="A4A3A4"/>
          </p15:clr>
        </p15:guide>
        <p15:guide id="10" pos="3338">
          <p15:clr>
            <a:srgbClr val="A4A3A4"/>
          </p15:clr>
        </p15:guide>
        <p15:guide id="11" pos="3749">
          <p15:clr>
            <a:srgbClr val="A4A3A4"/>
          </p15:clr>
        </p15:guide>
        <p15:guide id="12" pos="3932">
          <p15:clr>
            <a:srgbClr val="A4A3A4"/>
          </p15:clr>
        </p15:guide>
        <p15:guide id="13" pos="4343">
          <p15:clr>
            <a:srgbClr val="A4A3A4"/>
          </p15:clr>
        </p15:guide>
        <p15:guide id="14" pos="4526">
          <p15:clr>
            <a:srgbClr val="A4A3A4"/>
          </p15:clr>
        </p15:guide>
        <p15:guide id="15" pos="4937">
          <p15:clr>
            <a:srgbClr val="A4A3A4"/>
          </p15:clr>
        </p15:guide>
        <p15:guide id="16" pos="5120">
          <p15:clr>
            <a:srgbClr val="A4A3A4"/>
          </p15:clr>
        </p15:guide>
        <p15:guide id="17" pos="5529">
          <p15:clr>
            <a:srgbClr val="A4A3A4"/>
          </p15:clr>
        </p15:guide>
        <p15:guide id="18" pos="5714">
          <p15:clr>
            <a:srgbClr val="A4A3A4"/>
          </p15:clr>
        </p15:guide>
        <p15:guide id="19" pos="6123">
          <p15:clr>
            <a:srgbClr val="A4A3A4"/>
          </p15:clr>
        </p15:guide>
        <p15:guide id="20" pos="6308">
          <p15:clr>
            <a:srgbClr val="A4A3A4"/>
          </p15:clr>
        </p15:guide>
        <p15:guide id="21" pos="6717">
          <p15:clr>
            <a:srgbClr val="A4A3A4"/>
          </p15:clr>
        </p15:guide>
        <p15:guide id="22" pos="6900">
          <p15:clr>
            <a:srgbClr val="A4A3A4"/>
          </p15:clr>
        </p15:guide>
        <p15:guide id="23" orient="horz" pos="905">
          <p15:clr>
            <a:srgbClr val="5ACBF0"/>
          </p15:clr>
        </p15:guide>
        <p15:guide id="24" orient="horz" pos="1271">
          <p15:clr>
            <a:srgbClr val="5ACBF0"/>
          </p15:clr>
        </p15:guide>
        <p15:guide id="25" orient="horz" pos="288">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mall title - half page">
  <p:cSld name="Small title - half page">
    <p:spTree>
      <p:nvGrpSpPr>
        <p:cNvPr id="1" name="Shape 92"/>
        <p:cNvGrpSpPr/>
        <p:nvPr/>
      </p:nvGrpSpPr>
      <p:grpSpPr>
        <a:xfrm>
          <a:off x="0" y="0"/>
          <a:ext cx="0" cy="0"/>
          <a:chOff x="0" y="0"/>
          <a:chExt cx="0" cy="0"/>
        </a:xfrm>
      </p:grpSpPr>
      <p:sp>
        <p:nvSpPr>
          <p:cNvPr id="93" name="Google Shape;93;p22"/>
          <p:cNvSpPr txBox="1">
            <a:spLocks noGrp="1"/>
          </p:cNvSpPr>
          <p:nvPr>
            <p:ph type="title"/>
          </p:nvPr>
        </p:nvSpPr>
        <p:spPr>
          <a:xfrm>
            <a:off x="584200" y="457200"/>
            <a:ext cx="5508419" cy="372410"/>
          </a:xfrm>
          <a:prstGeom prst="rect">
            <a:avLst/>
          </a:prstGeom>
          <a:noFill/>
          <a:ln>
            <a:noFill/>
          </a:ln>
        </p:spPr>
        <p:txBody>
          <a:bodyPr spcFirstLastPara="1" wrap="square" lIns="0" tIns="64000" rIns="0" bIns="0" anchor="t" anchorCtr="0">
            <a:spAutoFit/>
          </a:bodyPr>
          <a:lstStyle>
            <a:lvl1pPr lvl="0" algn="l">
              <a:lnSpc>
                <a:spcPct val="100000"/>
              </a:lnSpc>
              <a:spcBef>
                <a:spcPts val="0"/>
              </a:spcBef>
              <a:spcAft>
                <a:spcPts val="0"/>
              </a:spcAft>
              <a:buClr>
                <a:schemeClr val="dk1"/>
              </a:buClr>
              <a:buSzPts val="2000"/>
              <a:buFont typeface="Quattrocento Sans"/>
              <a:buNone/>
              <a:defRPr sz="2000">
                <a:latin typeface="Quattrocento Sans"/>
                <a:ea typeface="Quattrocento Sans"/>
                <a:cs typeface="Quattrocento Sans"/>
                <a:sym typeface="Quattrocento San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pic>
        <p:nvPicPr>
          <p:cNvPr id="94" name="Google Shape;94;p22"/>
          <p:cNvPicPr preferRelativeResize="0"/>
          <p:nvPr/>
        </p:nvPicPr>
        <p:blipFill rotWithShape="1">
          <a:blip r:embed="rId2">
            <a:alphaModFix/>
          </a:blip>
          <a:srcRect/>
          <a:stretch/>
        </p:blipFill>
        <p:spPr>
          <a:xfrm>
            <a:off x="586389" y="6083901"/>
            <a:ext cx="591057" cy="591057"/>
          </a:xfrm>
          <a:prstGeom prst="rect">
            <a:avLst/>
          </a:prstGeom>
          <a:noFill/>
          <a:ln>
            <a:noFill/>
          </a:ln>
        </p:spPr>
      </p:pic>
      <p:sp>
        <p:nvSpPr>
          <p:cNvPr id="95" name="Google Shape;95;p22"/>
          <p:cNvSpPr txBox="1"/>
          <p:nvPr/>
        </p:nvSpPr>
        <p:spPr>
          <a:xfrm>
            <a:off x="11119832" y="6379429"/>
            <a:ext cx="970156" cy="184666"/>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200" b="1" i="0" u="none" strike="noStrike" cap="none">
                <a:solidFill>
                  <a:schemeClr val="dk1"/>
                </a:solidFill>
                <a:latin typeface="Quattrocento Sans"/>
                <a:ea typeface="Quattrocento Sans"/>
                <a:cs typeface="Quattrocento Sans"/>
                <a:sym typeface="Quattrocento Sans"/>
              </a:rPr>
              <a:t>#ntk22</a:t>
            </a:r>
            <a:endParaRPr/>
          </a:p>
        </p:txBody>
      </p:sp>
    </p:spTree>
  </p:cSld>
  <p:clrMapOvr>
    <a:masterClrMapping/>
  </p:clrMapOvr>
  <p:transition>
    <p:fade/>
  </p:transition>
  <p:extLst>
    <p:ext uri="{DCECCB84-F9BA-43D5-87BE-67443E8EF086}">
      <p15:sldGuideLst xmlns:p15="http://schemas.microsoft.com/office/powerpoint/2012/main">
        <p15:guide id="1" pos="779">
          <p15:clr>
            <a:srgbClr val="A4A3A4"/>
          </p15:clr>
        </p15:guide>
        <p15:guide id="2" pos="962">
          <p15:clr>
            <a:srgbClr val="A4A3A4"/>
          </p15:clr>
        </p15:guide>
        <p15:guide id="3" pos="1373">
          <p15:clr>
            <a:srgbClr val="A4A3A4"/>
          </p15:clr>
        </p15:guide>
        <p15:guide id="4" pos="1556">
          <p15:clr>
            <a:srgbClr val="A4A3A4"/>
          </p15:clr>
        </p15:guide>
        <p15:guide id="5" pos="1967">
          <p15:clr>
            <a:srgbClr val="A4A3A4"/>
          </p15:clr>
        </p15:guide>
        <p15:guide id="6" pos="2150">
          <p15:clr>
            <a:srgbClr val="A4A3A4"/>
          </p15:clr>
        </p15:guide>
        <p15:guide id="7" pos="2561">
          <p15:clr>
            <a:srgbClr val="A4A3A4"/>
          </p15:clr>
        </p15:guide>
        <p15:guide id="8" pos="2744">
          <p15:clr>
            <a:srgbClr val="A4A3A4"/>
          </p15:clr>
        </p15:guide>
        <p15:guide id="9" pos="3155">
          <p15:clr>
            <a:srgbClr val="A4A3A4"/>
          </p15:clr>
        </p15:guide>
        <p15:guide id="10" pos="3338">
          <p15:clr>
            <a:srgbClr val="A4A3A4"/>
          </p15:clr>
        </p15:guide>
        <p15:guide id="11" pos="3749">
          <p15:clr>
            <a:srgbClr val="A4A3A4"/>
          </p15:clr>
        </p15:guide>
        <p15:guide id="12" pos="3932">
          <p15:clr>
            <a:srgbClr val="A4A3A4"/>
          </p15:clr>
        </p15:guide>
        <p15:guide id="13" pos="4343">
          <p15:clr>
            <a:srgbClr val="A4A3A4"/>
          </p15:clr>
        </p15:guide>
        <p15:guide id="14" pos="4526">
          <p15:clr>
            <a:srgbClr val="A4A3A4"/>
          </p15:clr>
        </p15:guide>
        <p15:guide id="15" pos="4937">
          <p15:clr>
            <a:srgbClr val="A4A3A4"/>
          </p15:clr>
        </p15:guide>
        <p15:guide id="16" pos="5120">
          <p15:clr>
            <a:srgbClr val="A4A3A4"/>
          </p15:clr>
        </p15:guide>
        <p15:guide id="17" pos="5529">
          <p15:clr>
            <a:srgbClr val="A4A3A4"/>
          </p15:clr>
        </p15:guide>
        <p15:guide id="18" pos="5714">
          <p15:clr>
            <a:srgbClr val="A4A3A4"/>
          </p15:clr>
        </p15:guide>
        <p15:guide id="19" pos="6123">
          <p15:clr>
            <a:srgbClr val="A4A3A4"/>
          </p15:clr>
        </p15:guide>
        <p15:guide id="20" pos="6308">
          <p15:clr>
            <a:srgbClr val="A4A3A4"/>
          </p15:clr>
        </p15:guide>
        <p15:guide id="21" pos="6717">
          <p15:clr>
            <a:srgbClr val="A4A3A4"/>
          </p15:clr>
        </p15:guide>
        <p15:guide id="22" pos="6900">
          <p15:clr>
            <a:srgbClr val="A4A3A4"/>
          </p15:clr>
        </p15:guide>
        <p15:guide id="23" orient="horz" pos="905">
          <p15:clr>
            <a:srgbClr val="5ACBF0"/>
          </p15:clr>
        </p15:guide>
        <p15:guide id="24" orient="horz" pos="1271">
          <p15:clr>
            <a:srgbClr val="5ACBF0"/>
          </p15:clr>
        </p15:guide>
        <p15:guide id="25" orient="horz" pos="288">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105"/>
        <p:cNvGrpSpPr/>
        <p:nvPr/>
      </p:nvGrpSpPr>
      <p:grpSpPr>
        <a:xfrm>
          <a:off x="0" y="0"/>
          <a:ext cx="0" cy="0"/>
          <a:chOff x="0" y="0"/>
          <a:chExt cx="0" cy="0"/>
        </a:xfrm>
      </p:grpSpPr>
    </p:spTree>
  </p:cSld>
  <p:clrMapOvr>
    <a:masterClrMapping/>
  </p:clrMapOvr>
  <p:transition>
    <p:fade/>
  </p:transition>
  <p:extLst>
    <p:ext uri="{DCECCB84-F9BA-43D5-87BE-67443E8EF086}">
      <p15:sldGuideLst xmlns:p15="http://schemas.microsoft.com/office/powerpoint/2012/main">
        <p15:guide id="1" orient="horz" pos="1272">
          <p15:clr>
            <a:srgbClr val="5ACBF0"/>
          </p15:clr>
        </p15:guide>
        <p15:guide id="2" orient="horz" pos="904">
          <p15:clr>
            <a:srgbClr val="5ACBF0"/>
          </p15:clr>
        </p15:guide>
        <p15:guide id="3" orient="horz" pos="288">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1_Closing logo slide">
  <p:cSld name="1_Closing logo slide">
    <p:bg>
      <p:bgPr>
        <a:solidFill>
          <a:schemeClr val="dk2"/>
        </a:solidFill>
        <a:effectLst/>
      </p:bgPr>
    </p:bg>
    <p:spTree>
      <p:nvGrpSpPr>
        <p:cNvPr id="1" name="Shape 106"/>
        <p:cNvGrpSpPr/>
        <p:nvPr/>
      </p:nvGrpSpPr>
      <p:grpSpPr>
        <a:xfrm>
          <a:off x="0" y="0"/>
          <a:ext cx="0" cy="0"/>
          <a:chOff x="0" y="0"/>
          <a:chExt cx="0" cy="0"/>
        </a:xfrm>
      </p:grpSpPr>
      <p:pic>
        <p:nvPicPr>
          <p:cNvPr id="107" name="Google Shape;107;p27"/>
          <p:cNvPicPr preferRelativeResize="0"/>
          <p:nvPr/>
        </p:nvPicPr>
        <p:blipFill rotWithShape="1">
          <a:blip r:embed="rId2">
            <a:alphaModFix/>
          </a:blip>
          <a:srcRect/>
          <a:stretch/>
        </p:blipFill>
        <p:spPr>
          <a:xfrm>
            <a:off x="2667000" y="0"/>
            <a:ext cx="6858000" cy="6858000"/>
          </a:xfrm>
          <a:prstGeom prst="rect">
            <a:avLst/>
          </a:prstGeom>
          <a:noFill/>
          <a:ln>
            <a:noFill/>
          </a:ln>
        </p:spPr>
      </p:pic>
      <p:sp>
        <p:nvSpPr>
          <p:cNvPr id="108" name="Google Shape;108;p27"/>
          <p:cNvSpPr txBox="1">
            <a:spLocks noGrp="1"/>
          </p:cNvSpPr>
          <p:nvPr>
            <p:ph type="body" idx="1"/>
          </p:nvPr>
        </p:nvSpPr>
        <p:spPr>
          <a:xfrm>
            <a:off x="7200900" y="4141408"/>
            <a:ext cx="4648200" cy="629453"/>
          </a:xfrm>
          <a:prstGeom prst="rect">
            <a:avLst/>
          </a:prstGeom>
          <a:noFill/>
          <a:ln>
            <a:noFill/>
          </a:ln>
        </p:spPr>
        <p:txBody>
          <a:bodyPr spcFirstLastPara="1" wrap="square" lIns="0" tIns="0" rIns="0" bIns="0" anchor="ctr" anchorCtr="0">
            <a:spAutoFit/>
          </a:bodyPr>
          <a:lstStyle>
            <a:lvl1pPr marL="457200" lvl="0" indent="-228600" algn="r">
              <a:lnSpc>
                <a:spcPct val="100000"/>
              </a:lnSpc>
              <a:spcBef>
                <a:spcPts val="640"/>
              </a:spcBef>
              <a:spcAft>
                <a:spcPts val="0"/>
              </a:spcAft>
              <a:buClr>
                <a:schemeClr val="lt1"/>
              </a:buClr>
              <a:buSzPts val="2880"/>
              <a:buNone/>
              <a:defRPr sz="3200" b="1" i="0">
                <a:latin typeface="Quattrocento Sans"/>
                <a:ea typeface="Quattrocento Sans"/>
                <a:cs typeface="Quattrocento Sans"/>
                <a:sym typeface="Quattrocento Sans"/>
              </a:defRPr>
            </a:lvl1pPr>
            <a:lvl2pPr marL="914400" lvl="1" indent="-331469" algn="l">
              <a:lnSpc>
                <a:spcPct val="100000"/>
              </a:lnSpc>
              <a:spcBef>
                <a:spcPts val="360"/>
              </a:spcBef>
              <a:spcAft>
                <a:spcPts val="0"/>
              </a:spcAft>
              <a:buClr>
                <a:schemeClr val="lt1"/>
              </a:buClr>
              <a:buSzPts val="1620"/>
              <a:buChar char="·"/>
              <a:defRPr/>
            </a:lvl2pPr>
            <a:lvl3pPr marL="1371600" lvl="2" indent="-331469" algn="l">
              <a:lnSpc>
                <a:spcPct val="100000"/>
              </a:lnSpc>
              <a:spcBef>
                <a:spcPts val="360"/>
              </a:spcBef>
              <a:spcAft>
                <a:spcPts val="0"/>
              </a:spcAft>
              <a:buClr>
                <a:schemeClr val="lt1"/>
              </a:buClr>
              <a:buSzPts val="1620"/>
              <a:buChar char="·"/>
              <a:defRPr/>
            </a:lvl3pPr>
            <a:lvl4pPr marL="1828800" lvl="3" indent="-331469" algn="l">
              <a:lnSpc>
                <a:spcPct val="100000"/>
              </a:lnSpc>
              <a:spcBef>
                <a:spcPts val="360"/>
              </a:spcBef>
              <a:spcAft>
                <a:spcPts val="0"/>
              </a:spcAft>
              <a:buClr>
                <a:schemeClr val="lt1"/>
              </a:buClr>
              <a:buSzPts val="1620"/>
              <a:buChar char="·"/>
              <a:defRPr/>
            </a:lvl4pPr>
            <a:lvl5pPr marL="2286000" lvl="4" indent="-331470" algn="l">
              <a:lnSpc>
                <a:spcPct val="100000"/>
              </a:lnSpc>
              <a:spcBef>
                <a:spcPts val="360"/>
              </a:spcBef>
              <a:spcAft>
                <a:spcPts val="0"/>
              </a:spcAft>
              <a:buClr>
                <a:schemeClr val="lt1"/>
              </a:buClr>
              <a:buSzPts val="162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ck Notes slide Layout">
  <p:cSld name="Black Notes slide Layout">
    <p:bg>
      <p:bgPr>
        <a:solidFill>
          <a:srgbClr val="000000"/>
        </a:solidFill>
        <a:effectLst/>
      </p:bgPr>
    </p:bg>
    <p:spTree>
      <p:nvGrpSpPr>
        <p:cNvPr id="1" name="Shape 109"/>
        <p:cNvGrpSpPr/>
        <p:nvPr/>
      </p:nvGrpSpPr>
      <p:grpSpPr>
        <a:xfrm>
          <a:off x="0" y="0"/>
          <a:ext cx="0" cy="0"/>
          <a:chOff x="0" y="0"/>
          <a:chExt cx="0" cy="0"/>
        </a:xfrm>
      </p:grpSpPr>
      <p:sp>
        <p:nvSpPr>
          <p:cNvPr id="110" name="Google Shape;110;p28"/>
          <p:cNvSpPr txBox="1">
            <a:spLocks noGrp="1"/>
          </p:cNvSpPr>
          <p:nvPr>
            <p:ph type="title"/>
          </p:nvPr>
        </p:nvSpPr>
        <p:spPr>
          <a:xfrm>
            <a:off x="588263" y="457200"/>
            <a:ext cx="11018520" cy="553998"/>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Clr>
                <a:schemeClr val="lt1"/>
              </a:buClr>
              <a:buSzPts val="3600"/>
              <a:buFont typeface="Quattrocento Sans"/>
              <a:buNone/>
              <a:defRPr b="0">
                <a:solidFill>
                  <a:schemeClr val="lt1"/>
                </a:solidFill>
                <a:latin typeface="Quattrocento Sans"/>
                <a:ea typeface="Quattrocento Sans"/>
                <a:cs typeface="Quattrocento Sans"/>
                <a:sym typeface="Quattrocento San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1" name="Google Shape;111;p28"/>
          <p:cNvSpPr txBox="1">
            <a:spLocks noGrp="1"/>
          </p:cNvSpPr>
          <p:nvPr>
            <p:ph type="body" idx="1"/>
          </p:nvPr>
        </p:nvSpPr>
        <p:spPr>
          <a:xfrm>
            <a:off x="584200" y="1436688"/>
            <a:ext cx="11018838" cy="2215991"/>
          </a:xfrm>
          <a:prstGeom prst="rect">
            <a:avLst/>
          </a:prstGeom>
          <a:noFill/>
          <a:ln>
            <a:noFill/>
          </a:ln>
        </p:spPr>
        <p:txBody>
          <a:bodyPr spcFirstLastPara="1" wrap="square" lIns="0" tIns="0" rIns="0" bIns="0" anchor="t" anchorCtr="0">
            <a:spAutoFit/>
          </a:bodyPr>
          <a:lstStyle>
            <a:lvl1pPr marL="457200" lvl="0" indent="-434340" algn="l">
              <a:lnSpc>
                <a:spcPct val="100000"/>
              </a:lnSpc>
              <a:spcBef>
                <a:spcPts val="720"/>
              </a:spcBef>
              <a:spcAft>
                <a:spcPts val="0"/>
              </a:spcAft>
              <a:buClr>
                <a:schemeClr val="lt1"/>
              </a:buClr>
              <a:buSzPts val="3240"/>
              <a:buChar char="·"/>
              <a:defRPr sz="3600">
                <a:latin typeface="Quattrocento Sans"/>
                <a:ea typeface="Quattrocento Sans"/>
                <a:cs typeface="Quattrocento Sans"/>
                <a:sym typeface="Quattrocento Sans"/>
              </a:defRPr>
            </a:lvl1pPr>
            <a:lvl2pPr marL="914400" lvl="1" indent="-388619" algn="l">
              <a:lnSpc>
                <a:spcPct val="100000"/>
              </a:lnSpc>
              <a:spcBef>
                <a:spcPts val="560"/>
              </a:spcBef>
              <a:spcAft>
                <a:spcPts val="0"/>
              </a:spcAft>
              <a:buClr>
                <a:schemeClr val="lt1"/>
              </a:buClr>
              <a:buSzPts val="2520"/>
              <a:buChar char="·"/>
              <a:defRPr sz="2800">
                <a:latin typeface="Quattrocento Sans"/>
                <a:ea typeface="Quattrocento Sans"/>
                <a:cs typeface="Quattrocento Sans"/>
                <a:sym typeface="Quattrocento Sans"/>
              </a:defRPr>
            </a:lvl2pPr>
            <a:lvl3pPr marL="1371600" lvl="2" indent="-365760" algn="l">
              <a:lnSpc>
                <a:spcPct val="100000"/>
              </a:lnSpc>
              <a:spcBef>
                <a:spcPts val="480"/>
              </a:spcBef>
              <a:spcAft>
                <a:spcPts val="0"/>
              </a:spcAft>
              <a:buClr>
                <a:schemeClr val="lt1"/>
              </a:buClr>
              <a:buSzPts val="2160"/>
              <a:buChar char="·"/>
              <a:defRPr sz="2400">
                <a:latin typeface="Quattrocento Sans"/>
                <a:ea typeface="Quattrocento Sans"/>
                <a:cs typeface="Quattrocento Sans"/>
                <a:sym typeface="Quattrocento Sans"/>
              </a:defRPr>
            </a:lvl3pPr>
            <a:lvl4pPr marL="1828800" lvl="3" indent="-342900" algn="l">
              <a:lnSpc>
                <a:spcPct val="100000"/>
              </a:lnSpc>
              <a:spcBef>
                <a:spcPts val="400"/>
              </a:spcBef>
              <a:spcAft>
                <a:spcPts val="0"/>
              </a:spcAft>
              <a:buClr>
                <a:schemeClr val="lt1"/>
              </a:buClr>
              <a:buSzPts val="1800"/>
              <a:buChar char="·"/>
              <a:defRPr sz="2000">
                <a:latin typeface="Quattrocento Sans"/>
                <a:ea typeface="Quattrocento Sans"/>
                <a:cs typeface="Quattrocento Sans"/>
                <a:sym typeface="Quattrocento Sans"/>
              </a:defRPr>
            </a:lvl4pPr>
            <a:lvl5pPr marL="2286000" lvl="4" indent="-331470" algn="l">
              <a:lnSpc>
                <a:spcPct val="100000"/>
              </a:lnSpc>
              <a:spcBef>
                <a:spcPts val="360"/>
              </a:spcBef>
              <a:spcAft>
                <a:spcPts val="0"/>
              </a:spcAft>
              <a:buClr>
                <a:schemeClr val="lt1"/>
              </a:buClr>
              <a:buSzPts val="1620"/>
              <a:buChar char="·"/>
              <a:defRPr sz="1800">
                <a:latin typeface="Quattrocento Sans"/>
                <a:ea typeface="Quattrocento Sans"/>
                <a:cs typeface="Quattrocento Sans"/>
                <a:sym typeface="Quattrocento Sans"/>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112" name="Google Shape;112;p28"/>
          <p:cNvSpPr txBox="1">
            <a:spLocks noGrp="1"/>
          </p:cNvSpPr>
          <p:nvPr>
            <p:ph type="body" idx="2"/>
          </p:nvPr>
        </p:nvSpPr>
        <p:spPr>
          <a:xfrm>
            <a:off x="1" y="6269038"/>
            <a:ext cx="12192001" cy="588963"/>
          </a:xfrm>
          <a:prstGeom prst="rect">
            <a:avLst/>
          </a:prstGeom>
          <a:solidFill>
            <a:srgbClr val="FFFF99"/>
          </a:solidFill>
          <a:ln>
            <a:noFill/>
          </a:ln>
        </p:spPr>
        <p:txBody>
          <a:bodyPr spcFirstLastPara="1" wrap="square" lIns="155450" tIns="77725" rIns="155450" bIns="45700" anchor="b" anchorCtr="0">
            <a:noAutofit/>
          </a:bodyPr>
          <a:lstStyle>
            <a:lvl1pPr marL="457200" lvl="0" indent="-228600" algn="r">
              <a:lnSpc>
                <a:spcPct val="100000"/>
              </a:lnSpc>
              <a:spcBef>
                <a:spcPts val="740"/>
              </a:spcBef>
              <a:spcAft>
                <a:spcPts val="0"/>
              </a:spcAft>
              <a:buClr>
                <a:srgbClr val="000000"/>
              </a:buClr>
              <a:buSzPts val="3330"/>
              <a:buFont typeface="Arial"/>
              <a:buNone/>
              <a:defRPr sz="3700">
                <a:solidFill>
                  <a:srgbClr val="000000"/>
                </a:solidFill>
                <a:latin typeface="Quattrocento Sans"/>
                <a:ea typeface="Quattrocento Sans"/>
                <a:cs typeface="Quattrocento Sans"/>
                <a:sym typeface="Quattrocento Sans"/>
              </a:defRPr>
            </a:lvl1pPr>
            <a:lvl2pPr marL="914400" lvl="1" indent="-331469" algn="l">
              <a:lnSpc>
                <a:spcPct val="100000"/>
              </a:lnSpc>
              <a:spcBef>
                <a:spcPts val="360"/>
              </a:spcBef>
              <a:spcAft>
                <a:spcPts val="0"/>
              </a:spcAft>
              <a:buClr>
                <a:schemeClr val="lt1"/>
              </a:buClr>
              <a:buSzPts val="1620"/>
              <a:buChar char="·"/>
              <a:defRPr/>
            </a:lvl2pPr>
            <a:lvl3pPr marL="1371600" lvl="2" indent="-331469" algn="l">
              <a:lnSpc>
                <a:spcPct val="100000"/>
              </a:lnSpc>
              <a:spcBef>
                <a:spcPts val="360"/>
              </a:spcBef>
              <a:spcAft>
                <a:spcPts val="0"/>
              </a:spcAft>
              <a:buClr>
                <a:schemeClr val="lt1"/>
              </a:buClr>
              <a:buSzPts val="1620"/>
              <a:buChar char="·"/>
              <a:defRPr/>
            </a:lvl3pPr>
            <a:lvl4pPr marL="1828800" lvl="3" indent="-331469" algn="l">
              <a:lnSpc>
                <a:spcPct val="100000"/>
              </a:lnSpc>
              <a:spcBef>
                <a:spcPts val="360"/>
              </a:spcBef>
              <a:spcAft>
                <a:spcPts val="0"/>
              </a:spcAft>
              <a:buClr>
                <a:schemeClr val="lt1"/>
              </a:buClr>
              <a:buSzPts val="1620"/>
              <a:buChar char="·"/>
              <a:defRPr/>
            </a:lvl4pPr>
            <a:lvl5pPr marL="2286000" lvl="4" indent="-331470" algn="l">
              <a:lnSpc>
                <a:spcPct val="100000"/>
              </a:lnSpc>
              <a:spcBef>
                <a:spcPts val="360"/>
              </a:spcBef>
              <a:spcAft>
                <a:spcPts val="0"/>
              </a:spcAft>
              <a:buClr>
                <a:schemeClr val="lt1"/>
              </a:buClr>
              <a:buSzPts val="162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Tree>
  </p:cSld>
  <p:clrMapOvr>
    <a:masterClrMapping/>
  </p:clrMapOvr>
  <p:transition>
    <p:fade/>
  </p:transition>
  <p:extLst>
    <p:ext uri="{DCECCB84-F9BA-43D5-87BE-67443E8EF086}">
      <p15:sldGuideLst xmlns:p15="http://schemas.microsoft.com/office/powerpoint/2012/main">
        <p15:guide id="1" orient="horz" pos="904">
          <p15:clr>
            <a:srgbClr val="5ACBF0"/>
          </p15:clr>
        </p15:guide>
        <p15:guide id="2" orient="horz" pos="288">
          <p15:clr>
            <a:srgbClr val="5ACBF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_Title Slide">
    <p:bg>
      <p:bgPr>
        <a:solidFill>
          <a:srgbClr val="0D0D0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0A09A67-B572-3244-A390-08310CB2B9AA}"/>
              </a:ext>
            </a:extLst>
          </p:cNvPr>
          <p:cNvPicPr>
            <a:picLocks noChangeAspect="1"/>
          </p:cNvPicPr>
          <p:nvPr userDrawn="1"/>
        </p:nvPicPr>
        <p:blipFill>
          <a:blip r:embed="rId2"/>
          <a:srcRect/>
          <a:stretch/>
        </p:blipFill>
        <p:spPr>
          <a:xfrm>
            <a:off x="0" y="0"/>
            <a:ext cx="12192000" cy="6858000"/>
          </a:xfrm>
          <a:prstGeom prst="rect">
            <a:avLst/>
          </a:prstGeom>
        </p:spPr>
      </p:pic>
      <p:sp>
        <p:nvSpPr>
          <p:cNvPr id="9" name="Title 1"/>
          <p:cNvSpPr>
            <a:spLocks noGrp="1"/>
          </p:cNvSpPr>
          <p:nvPr>
            <p:ph type="title" hasCustomPrompt="1"/>
          </p:nvPr>
        </p:nvSpPr>
        <p:spPr>
          <a:xfrm>
            <a:off x="501754" y="2875002"/>
            <a:ext cx="9144000" cy="553998"/>
          </a:xfrm>
          <a:noFill/>
        </p:spPr>
        <p:txBody>
          <a:bodyPr lIns="0" tIns="0" rIns="0" bIns="0" anchor="b" anchorCtr="0">
            <a:spAutoFit/>
          </a:bodyPr>
          <a:lstStyle>
            <a:lvl1pPr algn="l">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01754" y="3800474"/>
            <a:ext cx="9144000" cy="307777"/>
          </a:xfrm>
          <a:noFill/>
        </p:spPr>
        <p:txBody>
          <a:bodyPr wrap="square" lIns="0" tIns="0" rIns="0" bIns="0">
            <a:spAutoFit/>
          </a:bodyPr>
          <a:lstStyle>
            <a:lvl1pPr marL="0" indent="0" algn="l">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spTree>
    <p:extLst>
      <p:ext uri="{BB962C8B-B14F-4D97-AF65-F5344CB8AC3E}">
        <p14:creationId xmlns:p14="http://schemas.microsoft.com/office/powerpoint/2010/main" val="278382766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mp; Non-bulleted text">
    <p:spTree>
      <p:nvGrpSpPr>
        <p:cNvPr id="1" name=""/>
        <p:cNvGrpSpPr/>
        <p:nvPr/>
      </p:nvGrpSpPr>
      <p:grpSpPr>
        <a:xfrm>
          <a:off x="0" y="0"/>
          <a:ext cx="0" cy="0"/>
          <a:chOff x="0" y="0"/>
          <a:chExt cx="0" cy="0"/>
        </a:xfrm>
      </p:grpSpPr>
      <p:pic>
        <p:nvPicPr>
          <p:cNvPr id="8" name="Picture 7" descr="A close-up of a logo&#10;&#10;Description automatically generated">
            <a:extLst>
              <a:ext uri="{FF2B5EF4-FFF2-40B4-BE49-F238E27FC236}">
                <a16:creationId xmlns:a16="http://schemas.microsoft.com/office/drawing/2014/main" id="{E449761B-C8B1-EF9C-D1E2-2F8AB24AE7EB}"/>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lvl1pPr>
              <a:defRPr>
                <a:solidFill>
                  <a:srgbClr val="832B8F"/>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extBox 1">
            <a:extLst>
              <a:ext uri="{FF2B5EF4-FFF2-40B4-BE49-F238E27FC236}">
                <a16:creationId xmlns:a16="http://schemas.microsoft.com/office/drawing/2014/main" id="{A273FAD7-7B35-55F5-E868-ED430BB3751D}"/>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5" name="Picture 4">
            <a:extLst>
              <a:ext uri="{FF2B5EF4-FFF2-40B4-BE49-F238E27FC236}">
                <a16:creationId xmlns:a16="http://schemas.microsoft.com/office/drawing/2014/main" id="{D03C33A2-B8C9-B96C-E30B-4F8D37721C6A}"/>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164165477"/>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Closing logo slide">
    <p:bg>
      <p:bgRef idx="1001">
        <a:schemeClr val="bg2"/>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40AEC0B-11BC-1547-B56F-B23F987760FB}"/>
              </a:ext>
            </a:extLst>
          </p:cNvPr>
          <p:cNvPicPr>
            <a:picLocks noChangeAspect="1"/>
          </p:cNvPicPr>
          <p:nvPr userDrawn="1"/>
        </p:nvPicPr>
        <p:blipFill>
          <a:blip r:embed="rId2"/>
          <a:srcRect/>
          <a:stretch/>
        </p:blipFill>
        <p:spPr>
          <a:xfrm>
            <a:off x="2667000" y="0"/>
            <a:ext cx="6858000" cy="6858000"/>
          </a:xfrm>
          <a:prstGeom prst="rect">
            <a:avLst/>
          </a:prstGeom>
        </p:spPr>
      </p:pic>
    </p:spTree>
    <p:extLst>
      <p:ext uri="{BB962C8B-B14F-4D97-AF65-F5344CB8AC3E}">
        <p14:creationId xmlns:p14="http://schemas.microsoft.com/office/powerpoint/2010/main" val="273097489"/>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itle square photo 2">
    <p:bg>
      <p:bgRef idx="1001">
        <a:schemeClr val="bg1"/>
      </p:bgRef>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4445808-4074-B94B-A4BC-32B49477B0C7}"/>
              </a:ext>
            </a:extLst>
          </p:cNvPr>
          <p:cNvPicPr>
            <a:picLocks noChangeAspect="1"/>
          </p:cNvPicPr>
          <p:nvPr userDrawn="1"/>
        </p:nvPicPr>
        <p:blipFill>
          <a:blip r:embed="rId2"/>
          <a:srcRect/>
          <a:stretch/>
        </p:blipFill>
        <p:spPr>
          <a:xfrm>
            <a:off x="0" y="0"/>
            <a:ext cx="6858000" cy="6858000"/>
          </a:xfrm>
          <a:prstGeom prst="rect">
            <a:avLst/>
          </a:prstGeom>
        </p:spPr>
      </p:pic>
      <p:sp>
        <p:nvSpPr>
          <p:cNvPr id="4" name="Text Placeholder 3">
            <a:extLst>
              <a:ext uri="{FF2B5EF4-FFF2-40B4-BE49-F238E27FC236}">
                <a16:creationId xmlns:a16="http://schemas.microsoft.com/office/drawing/2014/main" id="{6BB10E75-9523-9041-95F0-DC72EB503E97}"/>
              </a:ext>
            </a:extLst>
          </p:cNvPr>
          <p:cNvSpPr>
            <a:spLocks noGrp="1"/>
          </p:cNvSpPr>
          <p:nvPr>
            <p:ph type="body" sz="quarter" idx="10" hasCustomPrompt="1"/>
          </p:nvPr>
        </p:nvSpPr>
        <p:spPr>
          <a:xfrm>
            <a:off x="7586727" y="2564065"/>
            <a:ext cx="4008437" cy="1107996"/>
          </a:xfrm>
        </p:spPr>
        <p:txBody>
          <a:bodyPr/>
          <a:lstStyle>
            <a:lvl1pPr marL="0" marR="0" indent="0" algn="l" defTabSz="932742" rtl="0" eaLnBrk="1" fontAlgn="auto" latinLnBrk="0" hangingPunct="1">
              <a:lnSpc>
                <a:spcPct val="100000"/>
              </a:lnSpc>
              <a:spcBef>
                <a:spcPct val="0"/>
              </a:spcBef>
              <a:spcAft>
                <a:spcPts val="0"/>
              </a:spcAft>
              <a:buClrTx/>
              <a:buSzTx/>
              <a:buFontTx/>
              <a:buNone/>
              <a:tabLst/>
              <a:defRPr sz="3600" b="1" i="0">
                <a:latin typeface="Segoe UI" panose="020B0502040204020203" pitchFamily="34" charset="0"/>
                <a:cs typeface="Segoe UI" panose="020B0502040204020203" pitchFamily="34" charset="0"/>
              </a:defRPr>
            </a:lvl1pPr>
            <a:lvl2pPr>
              <a:buNone/>
              <a:defRPr/>
            </a:lvl2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GB" sz="3600" b="1" i="0" u="none" strike="noStrike" kern="1200" cap="none" spc="-50" normalizeH="0" baseline="0" noProof="0" dirty="0">
                <a:ln w="3175">
                  <a:noFill/>
                </a:ln>
                <a:solidFill>
                  <a:srgbClr val="1A1A1A"/>
                </a:solidFill>
                <a:effectLst/>
                <a:uLnTx/>
                <a:uFillTx/>
                <a:latin typeface="Segoe UI Semibold"/>
                <a:ea typeface="+mn-ea"/>
                <a:cs typeface="Segoe UI" pitchFamily="34" charset="0"/>
              </a:rPr>
              <a:t>Event name or presentation title </a:t>
            </a:r>
          </a:p>
        </p:txBody>
      </p:sp>
      <p:sp>
        <p:nvSpPr>
          <p:cNvPr id="17" name="Text Placeholder 16">
            <a:extLst>
              <a:ext uri="{FF2B5EF4-FFF2-40B4-BE49-F238E27FC236}">
                <a16:creationId xmlns:a16="http://schemas.microsoft.com/office/drawing/2014/main" id="{A9110753-B6A2-F142-88F2-6149B918320E}"/>
              </a:ext>
            </a:extLst>
          </p:cNvPr>
          <p:cNvSpPr>
            <a:spLocks noGrp="1"/>
          </p:cNvSpPr>
          <p:nvPr>
            <p:ph type="body" sz="quarter" idx="11" hasCustomPrompt="1"/>
          </p:nvPr>
        </p:nvSpPr>
        <p:spPr>
          <a:xfrm>
            <a:off x="7586727" y="3965687"/>
            <a:ext cx="4087812" cy="307777"/>
          </a:xfrm>
        </p:spPr>
        <p:txBody>
          <a:bodyPr/>
          <a:lstStyle>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lvl2pPr>
          </a:lstStyle>
          <a:p>
            <a:pPr marL="457200" marR="0" lvl="1"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2000" b="0" i="0" u="none" strike="noStrike" kern="1200" cap="none" spc="0" normalizeH="0" baseline="0" noProof="0" dirty="0">
                <a:ln>
                  <a:noFill/>
                </a:ln>
                <a:solidFill>
                  <a:srgbClr val="1A1A1A"/>
                </a:solidFill>
                <a:effectLst/>
                <a:uLnTx/>
                <a:uFillTx/>
                <a:latin typeface="+mn-lt"/>
                <a:ea typeface="+mn-ea"/>
                <a:cs typeface="Segoe UI" panose="020B0502040204020203" pitchFamily="34" charset="0"/>
              </a:rPr>
              <a:t>Speaker name or subtitle</a:t>
            </a:r>
          </a:p>
        </p:txBody>
      </p:sp>
    </p:spTree>
    <p:extLst>
      <p:ext uri="{BB962C8B-B14F-4D97-AF65-F5344CB8AC3E}">
        <p14:creationId xmlns:p14="http://schemas.microsoft.com/office/powerpoint/2010/main" val="408069231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60">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elcome slide">
    <p:bg>
      <p:bgPr>
        <a:solidFill>
          <a:srgbClr val="0D0D0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3AD3CDE-5E10-404E-8D77-E831E4100A39}"/>
              </a:ext>
            </a:extLst>
          </p:cNvPr>
          <p:cNvPicPr>
            <a:picLocks noChangeAspect="1"/>
          </p:cNvPicPr>
          <p:nvPr userDrawn="1"/>
        </p:nvPicPr>
        <p:blipFill>
          <a:blip r:embed="rId2"/>
          <a:srcRect/>
          <a:stretch/>
        </p:blipFill>
        <p:spPr>
          <a:xfrm>
            <a:off x="5639" y="0"/>
            <a:ext cx="12180721" cy="6858000"/>
          </a:xfrm>
          <a:prstGeom prst="rect">
            <a:avLst/>
          </a:prstGeom>
        </p:spPr>
      </p:pic>
    </p:spTree>
    <p:extLst>
      <p:ext uri="{BB962C8B-B14F-4D97-AF65-F5344CB8AC3E}">
        <p14:creationId xmlns:p14="http://schemas.microsoft.com/office/powerpoint/2010/main" val="246616901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square photo 2">
    <p:bg>
      <p:bgRef idx="1001">
        <a:schemeClr val="bg1"/>
      </p:bgRef>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4445808-4074-B94B-A4BC-32B49477B0C7}"/>
              </a:ext>
            </a:extLst>
          </p:cNvPr>
          <p:cNvPicPr>
            <a:picLocks noChangeAspect="1"/>
          </p:cNvPicPr>
          <p:nvPr userDrawn="1"/>
        </p:nvPicPr>
        <p:blipFill>
          <a:blip r:embed="rId2"/>
          <a:srcRect/>
          <a:stretch/>
        </p:blipFill>
        <p:spPr>
          <a:xfrm>
            <a:off x="0" y="0"/>
            <a:ext cx="6858000" cy="6858000"/>
          </a:xfrm>
          <a:prstGeom prst="rect">
            <a:avLst/>
          </a:prstGeom>
        </p:spPr>
      </p:pic>
      <p:sp>
        <p:nvSpPr>
          <p:cNvPr id="4" name="Text Placeholder 3">
            <a:extLst>
              <a:ext uri="{FF2B5EF4-FFF2-40B4-BE49-F238E27FC236}">
                <a16:creationId xmlns:a16="http://schemas.microsoft.com/office/drawing/2014/main" id="{6BB10E75-9523-9041-95F0-DC72EB503E97}"/>
              </a:ext>
            </a:extLst>
          </p:cNvPr>
          <p:cNvSpPr>
            <a:spLocks noGrp="1"/>
          </p:cNvSpPr>
          <p:nvPr>
            <p:ph type="body" sz="quarter" idx="10" hasCustomPrompt="1"/>
          </p:nvPr>
        </p:nvSpPr>
        <p:spPr>
          <a:xfrm>
            <a:off x="7586727" y="2564065"/>
            <a:ext cx="4008437" cy="1107996"/>
          </a:xfrm>
        </p:spPr>
        <p:txBody>
          <a:bodyPr/>
          <a:lstStyle>
            <a:lvl1pPr marL="0" marR="0" indent="0" algn="l" defTabSz="932742" rtl="0" eaLnBrk="1" fontAlgn="auto" latinLnBrk="0" hangingPunct="1">
              <a:lnSpc>
                <a:spcPct val="100000"/>
              </a:lnSpc>
              <a:spcBef>
                <a:spcPct val="0"/>
              </a:spcBef>
              <a:spcAft>
                <a:spcPts val="0"/>
              </a:spcAft>
              <a:buClrTx/>
              <a:buSzTx/>
              <a:buFontTx/>
              <a:buNone/>
              <a:tabLst/>
              <a:defRPr sz="3600" b="1" i="0">
                <a:latin typeface="Segoe UI" panose="020B0502040204020203" pitchFamily="34" charset="0"/>
                <a:cs typeface="Segoe UI" panose="020B0502040204020203" pitchFamily="34" charset="0"/>
              </a:defRPr>
            </a:lvl1pPr>
            <a:lvl2pPr>
              <a:buNone/>
              <a:defRPr/>
            </a:lvl2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GB" sz="3600" b="1" i="0" u="none" strike="noStrike" kern="1200" cap="none" spc="-50" normalizeH="0" baseline="0" noProof="0" dirty="0">
                <a:ln w="3175">
                  <a:noFill/>
                </a:ln>
                <a:solidFill>
                  <a:srgbClr val="1A1A1A"/>
                </a:solidFill>
                <a:effectLst/>
                <a:uLnTx/>
                <a:uFillTx/>
                <a:latin typeface="Segoe UI Semibold"/>
                <a:ea typeface="+mn-ea"/>
                <a:cs typeface="Segoe UI" pitchFamily="34" charset="0"/>
              </a:rPr>
              <a:t>Event name or presentation title </a:t>
            </a:r>
          </a:p>
        </p:txBody>
      </p:sp>
      <p:sp>
        <p:nvSpPr>
          <p:cNvPr id="17" name="Text Placeholder 16">
            <a:extLst>
              <a:ext uri="{FF2B5EF4-FFF2-40B4-BE49-F238E27FC236}">
                <a16:creationId xmlns:a16="http://schemas.microsoft.com/office/drawing/2014/main" id="{A9110753-B6A2-F142-88F2-6149B918320E}"/>
              </a:ext>
            </a:extLst>
          </p:cNvPr>
          <p:cNvSpPr>
            <a:spLocks noGrp="1"/>
          </p:cNvSpPr>
          <p:nvPr>
            <p:ph type="body" sz="quarter" idx="11" hasCustomPrompt="1"/>
          </p:nvPr>
        </p:nvSpPr>
        <p:spPr>
          <a:xfrm>
            <a:off x="7586727" y="3965687"/>
            <a:ext cx="4087812" cy="307777"/>
          </a:xfrm>
        </p:spPr>
        <p:txBody>
          <a:bodyPr/>
          <a:lstStyle>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lvl2pPr>
          </a:lstStyle>
          <a:p>
            <a:pPr marL="457200" marR="0" lvl="1"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2000" b="0" i="0" u="none" strike="noStrike" kern="1200" cap="none" spc="0" normalizeH="0" baseline="0" noProof="0" dirty="0">
                <a:ln>
                  <a:noFill/>
                </a:ln>
                <a:solidFill>
                  <a:srgbClr val="1A1A1A"/>
                </a:solidFill>
                <a:effectLst/>
                <a:uLnTx/>
                <a:uFillTx/>
                <a:latin typeface="+mn-lt"/>
                <a:ea typeface="+mn-ea"/>
                <a:cs typeface="Segoe UI" panose="020B0502040204020203" pitchFamily="34" charset="0"/>
              </a:rPr>
              <a:t>Speaker name or subtitle</a:t>
            </a:r>
          </a:p>
        </p:txBody>
      </p:sp>
    </p:spTree>
    <p:extLst>
      <p:ext uri="{BB962C8B-B14F-4D97-AF65-F5344CB8AC3E}">
        <p14:creationId xmlns:p14="http://schemas.microsoft.com/office/powerpoint/2010/main" val="4860889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60">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0D0D0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0A09A67-B572-3244-A390-08310CB2B9AA}"/>
              </a:ext>
            </a:extLst>
          </p:cNvPr>
          <p:cNvPicPr>
            <a:picLocks noChangeAspect="1"/>
          </p:cNvPicPr>
          <p:nvPr userDrawn="1"/>
        </p:nvPicPr>
        <p:blipFill>
          <a:blip r:embed="rId2"/>
          <a:srcRect/>
          <a:stretch/>
        </p:blipFill>
        <p:spPr>
          <a:xfrm>
            <a:off x="0" y="0"/>
            <a:ext cx="12192000" cy="6858000"/>
          </a:xfrm>
          <a:prstGeom prst="rect">
            <a:avLst/>
          </a:prstGeom>
        </p:spPr>
      </p:pic>
      <p:sp>
        <p:nvSpPr>
          <p:cNvPr id="9" name="Title 1"/>
          <p:cNvSpPr>
            <a:spLocks noGrp="1"/>
          </p:cNvSpPr>
          <p:nvPr>
            <p:ph type="title" hasCustomPrompt="1"/>
          </p:nvPr>
        </p:nvSpPr>
        <p:spPr>
          <a:xfrm>
            <a:off x="501754" y="2875002"/>
            <a:ext cx="9144000" cy="553998"/>
          </a:xfrm>
          <a:noFill/>
        </p:spPr>
        <p:txBody>
          <a:bodyPr lIns="0" tIns="0" rIns="0" bIns="0" anchor="b" anchorCtr="0">
            <a:spAutoFit/>
          </a:bodyPr>
          <a:lstStyle>
            <a:lvl1pPr algn="l">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01754" y="3800474"/>
            <a:ext cx="9144000" cy="307777"/>
          </a:xfrm>
          <a:noFill/>
        </p:spPr>
        <p:txBody>
          <a:bodyPr wrap="square" lIns="0" tIns="0" rIns="0" bIns="0">
            <a:spAutoFit/>
          </a:bodyPr>
          <a:lstStyle>
            <a:lvl1pPr marL="0" indent="0" algn="l">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spTree>
    <p:extLst>
      <p:ext uri="{BB962C8B-B14F-4D97-AF65-F5344CB8AC3E}">
        <p14:creationId xmlns:p14="http://schemas.microsoft.com/office/powerpoint/2010/main" val="278064164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Slide 2">
    <p:bg>
      <p:bgRef idx="1001">
        <a:schemeClr val="bg1"/>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EB6B966-3A02-BF4C-B27A-9F3ACCE06A5C}"/>
              </a:ext>
            </a:extLst>
          </p:cNvPr>
          <p:cNvPicPr>
            <a:picLocks noChangeAspect="1"/>
          </p:cNvPicPr>
          <p:nvPr userDrawn="1"/>
        </p:nvPicPr>
        <p:blipFill>
          <a:blip r:embed="rId2"/>
          <a:srcRect/>
          <a:stretch/>
        </p:blipFill>
        <p:spPr>
          <a:xfrm>
            <a:off x="0" y="0"/>
            <a:ext cx="12192000" cy="6858000"/>
          </a:xfrm>
          <a:prstGeom prst="rect">
            <a:avLst/>
          </a:prstGeom>
        </p:spPr>
      </p:pic>
      <p:sp>
        <p:nvSpPr>
          <p:cNvPr id="10" name="Title 1">
            <a:extLst>
              <a:ext uri="{FF2B5EF4-FFF2-40B4-BE49-F238E27FC236}">
                <a16:creationId xmlns:a16="http://schemas.microsoft.com/office/drawing/2014/main" id="{E56DAC7C-182F-5C46-9807-19A6537E82FB}"/>
              </a:ext>
            </a:extLst>
          </p:cNvPr>
          <p:cNvSpPr>
            <a:spLocks noGrp="1"/>
          </p:cNvSpPr>
          <p:nvPr>
            <p:ph type="title" hasCustomPrompt="1"/>
          </p:nvPr>
        </p:nvSpPr>
        <p:spPr>
          <a:xfrm>
            <a:off x="584200" y="4454086"/>
            <a:ext cx="9144000" cy="553998"/>
          </a:xfrm>
          <a:noFill/>
        </p:spPr>
        <p:txBody>
          <a:bodyPr lIns="0" tIns="0" rIns="0" bIns="0" anchor="b" anchorCtr="0">
            <a:spAutoFit/>
          </a:bodyPr>
          <a:lstStyle>
            <a:lvl1pPr>
              <a:defRPr sz="3600" spc="-50" baseline="0">
                <a:solidFill>
                  <a:schemeClr val="tx1"/>
                </a:solidFill>
                <a:latin typeface="+mj-lt"/>
                <a:cs typeface="Segoe UI" panose="020B0502040204020203" pitchFamily="34" charset="0"/>
              </a:defRPr>
            </a:lvl1pPr>
          </a:lstStyle>
          <a:p>
            <a:r>
              <a:rPr lang="en-US" dirty="0"/>
              <a:t>Event name or presentation title </a:t>
            </a:r>
          </a:p>
        </p:txBody>
      </p:sp>
      <p:sp>
        <p:nvSpPr>
          <p:cNvPr id="11" name="Text Placeholder 4">
            <a:extLst>
              <a:ext uri="{FF2B5EF4-FFF2-40B4-BE49-F238E27FC236}">
                <a16:creationId xmlns:a16="http://schemas.microsoft.com/office/drawing/2014/main" id="{BBA87077-B7AB-0647-8E46-A7ADECDA056F}"/>
              </a:ext>
            </a:extLst>
          </p:cNvPr>
          <p:cNvSpPr>
            <a:spLocks noGrp="1"/>
          </p:cNvSpPr>
          <p:nvPr>
            <p:ph type="body" sz="quarter" idx="12" hasCustomPrompt="1"/>
          </p:nvPr>
        </p:nvSpPr>
        <p:spPr>
          <a:xfrm>
            <a:off x="584200" y="5379558"/>
            <a:ext cx="9144000" cy="307777"/>
          </a:xfrm>
          <a:noFill/>
        </p:spPr>
        <p:txBody>
          <a:bodyPr wrap="square" lIns="0" tIns="0" rIns="0" bIns="0">
            <a:spAutoFit/>
          </a:bodyPr>
          <a:lstStyle>
            <a:lvl1pPr marL="0" indent="0">
              <a:spcBef>
                <a:spcPts val="0"/>
              </a:spcBef>
              <a:buNone/>
              <a:defRPr sz="2000" spc="0" baseline="0">
                <a:solidFill>
                  <a:schemeClr val="tx1"/>
                </a:solidFill>
                <a:latin typeface="+mn-lt"/>
                <a:cs typeface="Segoe UI" panose="020B0502040204020203" pitchFamily="34" charset="0"/>
              </a:defRPr>
            </a:lvl1pPr>
          </a:lstStyle>
          <a:p>
            <a:pPr lvl="0"/>
            <a:r>
              <a:rPr lang="en-US" dirty="0"/>
              <a:t>Speaker name or subtitle text</a:t>
            </a:r>
          </a:p>
        </p:txBody>
      </p:sp>
    </p:spTree>
    <p:extLst>
      <p:ext uri="{BB962C8B-B14F-4D97-AF65-F5344CB8AC3E}">
        <p14:creationId xmlns:p14="http://schemas.microsoft.com/office/powerpoint/2010/main" val="78245694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pic>
        <p:nvPicPr>
          <p:cNvPr id="8" name="Picture 7" descr="A close-up of a logo&#10;&#10;Description automatically generated">
            <a:extLst>
              <a:ext uri="{FF2B5EF4-FFF2-40B4-BE49-F238E27FC236}">
                <a16:creationId xmlns:a16="http://schemas.microsoft.com/office/drawing/2014/main" id="{E449761B-C8B1-EF9C-D1E2-2F8AB24AE7EB}"/>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lvl1pPr>
              <a:defRPr>
                <a:solidFill>
                  <a:srgbClr val="832B8F"/>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extBox 1">
            <a:extLst>
              <a:ext uri="{FF2B5EF4-FFF2-40B4-BE49-F238E27FC236}">
                <a16:creationId xmlns:a16="http://schemas.microsoft.com/office/drawing/2014/main" id="{A273FAD7-7B35-55F5-E868-ED430BB3751D}"/>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5" name="Picture 4">
            <a:extLst>
              <a:ext uri="{FF2B5EF4-FFF2-40B4-BE49-F238E27FC236}">
                <a16:creationId xmlns:a16="http://schemas.microsoft.com/office/drawing/2014/main" id="{D03C33A2-B8C9-B96C-E30B-4F8D37721C6A}"/>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4038779636"/>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4" name="Picture 3" descr="A close-up of a logo&#10;&#10;Description automatically generated">
            <a:extLst>
              <a:ext uri="{FF2B5EF4-FFF2-40B4-BE49-F238E27FC236}">
                <a16:creationId xmlns:a16="http://schemas.microsoft.com/office/drawing/2014/main" id="{1FEEA535-8D84-C252-1CD2-0C06CB61C306}"/>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rgbClr val="832B8F"/>
                </a:solidFill>
              </a:defRPr>
            </a:lvl1pPr>
          </a:lstStyle>
          <a:p>
            <a:r>
              <a:rPr lang="en-US"/>
              <a:t>Click to edit Master title style</a:t>
            </a:r>
            <a:endParaRPr lang="en-US" dirty="0"/>
          </a:p>
        </p:txBody>
      </p:sp>
      <p:sp>
        <p:nvSpPr>
          <p:cNvPr id="3" name="Text Placeholder 2"/>
          <p:cNvSpPr>
            <a:spLocks noGrp="1"/>
          </p:cNvSpPr>
          <p:nvPr>
            <p:ph type="body" sz="quarter" idx="10"/>
          </p:nvPr>
        </p:nvSpPr>
        <p:spPr>
          <a:xfrm>
            <a:off x="584200" y="1435497"/>
            <a:ext cx="11018520" cy="23083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1C0E24AE-7AFE-CC89-54CD-6C2680AD7159}"/>
              </a:ext>
            </a:extLst>
          </p:cNvPr>
          <p:cNvPicPr>
            <a:picLocks noChangeAspect="1"/>
          </p:cNvPicPr>
          <p:nvPr userDrawn="1"/>
        </p:nvPicPr>
        <p:blipFill>
          <a:blip r:embed="rId3"/>
          <a:srcRect/>
          <a:stretch/>
        </p:blipFill>
        <p:spPr>
          <a:xfrm>
            <a:off x="573049" y="5894351"/>
            <a:ext cx="970156" cy="970156"/>
          </a:xfrm>
          <a:prstGeom prst="rect">
            <a:avLst/>
          </a:prstGeom>
        </p:spPr>
      </p:pic>
      <p:sp>
        <p:nvSpPr>
          <p:cNvPr id="6" name="TextBox 5">
            <a:extLst>
              <a:ext uri="{FF2B5EF4-FFF2-40B4-BE49-F238E27FC236}">
                <a16:creationId xmlns:a16="http://schemas.microsoft.com/office/drawing/2014/main" id="{DE52D520-F8F1-4071-1840-2C8FC3FB53CE}"/>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spTree>
    <p:extLst>
      <p:ext uri="{BB962C8B-B14F-4D97-AF65-F5344CB8AC3E}">
        <p14:creationId xmlns:p14="http://schemas.microsoft.com/office/powerpoint/2010/main" val="537890243"/>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pic>
        <p:nvPicPr>
          <p:cNvPr id="5" name="Picture 4" descr="A close-up of a logo&#10;&#10;Description automatically generated">
            <a:extLst>
              <a:ext uri="{FF2B5EF4-FFF2-40B4-BE49-F238E27FC236}">
                <a16:creationId xmlns:a16="http://schemas.microsoft.com/office/drawing/2014/main" id="{2A604CC4-039E-9A99-4B4B-1D359039FC88}"/>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p:txBody>
          <a:bodyPr/>
          <a:lstStyle>
            <a:lvl1pPr>
              <a:defRPr>
                <a:solidFill>
                  <a:srgbClr val="832B8F"/>
                </a:solidFill>
              </a:defRPr>
            </a:lvl1p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Box 7">
            <a:extLst>
              <a:ext uri="{FF2B5EF4-FFF2-40B4-BE49-F238E27FC236}">
                <a16:creationId xmlns:a16="http://schemas.microsoft.com/office/drawing/2014/main" id="{13A47610-A639-CCC6-C423-5C8717618680}"/>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642321DD-105B-AA9F-A0AF-6C784B8BB693}"/>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1845961082"/>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pic>
        <p:nvPicPr>
          <p:cNvPr id="5" name="Picture 4" descr="A close-up of a logo&#10;&#10;Description automatically generated">
            <a:extLst>
              <a:ext uri="{FF2B5EF4-FFF2-40B4-BE49-F238E27FC236}">
                <a16:creationId xmlns:a16="http://schemas.microsoft.com/office/drawing/2014/main" id="{12B2F66F-930F-0F99-9958-78D2C049D6A6}"/>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lvl1pPr>
              <a:defRPr>
                <a:solidFill>
                  <a:srgbClr val="832B8F"/>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584200"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5278796-7B84-4D67-88CD-BF78BB06D214}"/>
              </a:ext>
            </a:extLst>
          </p:cNvPr>
          <p:cNvSpPr>
            <a:spLocks noGrp="1"/>
          </p:cNvSpPr>
          <p:nvPr>
            <p:ph type="body" sz="quarter" idx="11"/>
          </p:nvPr>
        </p:nvSpPr>
        <p:spPr>
          <a:xfrm>
            <a:off x="6389914"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Box 7">
            <a:extLst>
              <a:ext uri="{FF2B5EF4-FFF2-40B4-BE49-F238E27FC236}">
                <a16:creationId xmlns:a16="http://schemas.microsoft.com/office/drawing/2014/main" id="{F692AD05-DF0D-8FA0-7202-5586555FBA85}"/>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A44D23D3-ECE3-9AD3-9037-23CF604BAFB9}"/>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2515809573"/>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6" name="Picture 5" descr="A close-up of a logo&#10;&#10;Description automatically generated">
            <a:extLst>
              <a:ext uri="{FF2B5EF4-FFF2-40B4-BE49-F238E27FC236}">
                <a16:creationId xmlns:a16="http://schemas.microsoft.com/office/drawing/2014/main" id="{FDD4BD59-D187-E2E9-97DD-B1E1F09B03E8}"/>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lvl1pPr>
              <a:defRPr>
                <a:solidFill>
                  <a:srgbClr val="832B8F"/>
                </a:solidFill>
              </a:defRPr>
            </a:lvl1pPr>
          </a:lstStyle>
          <a:p>
            <a:r>
              <a:rPr lang="en-US"/>
              <a:t>Click to edit Master title style</a:t>
            </a:r>
          </a:p>
        </p:txBody>
      </p:sp>
      <p:sp>
        <p:nvSpPr>
          <p:cNvPr id="5" name="TextBox 4">
            <a:extLst>
              <a:ext uri="{FF2B5EF4-FFF2-40B4-BE49-F238E27FC236}">
                <a16:creationId xmlns:a16="http://schemas.microsoft.com/office/drawing/2014/main" id="{4FCD8B7D-7C9D-82A9-4CBD-E6A247F65D11}"/>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CD5D0379-1768-66D6-A6D7-B08AEA09A6D0}"/>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4126175577"/>
      </p:ext>
    </p:extLst>
  </p:cSld>
  <p:clrMapOvr>
    <a:masterClrMapping/>
  </p:clrMapOvr>
  <p:transition>
    <p:fade/>
  </p:transition>
  <p:extLst>
    <p:ext uri="{DCECCB84-F9BA-43D5-87BE-67443E8EF086}">
      <p15:sldGuideLst xmlns:p15="http://schemas.microsoft.com/office/powerpoint/2012/main">
        <p15:guide id="3" orient="horz" pos="900">
          <p15:clr>
            <a:srgbClr val="5ACBF0"/>
          </p15:clr>
        </p15:guide>
        <p15:guide id="4" orient="horz" pos="1276">
          <p15:clr>
            <a:srgbClr val="5ACBF0"/>
          </p15:clr>
        </p15:guide>
        <p15:guide id="5" orient="horz" pos="288">
          <p15:clr>
            <a:srgbClr val="5ACBF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 Square Photo ">
    <p:spTree>
      <p:nvGrpSpPr>
        <p:cNvPr id="1" name=""/>
        <p:cNvGrpSpPr/>
        <p:nvPr/>
      </p:nvGrpSpPr>
      <p:grpSpPr>
        <a:xfrm>
          <a:off x="0" y="0"/>
          <a:ext cx="0" cy="0"/>
          <a:chOff x="0" y="0"/>
          <a:chExt cx="0" cy="0"/>
        </a:xfrm>
      </p:grpSpPr>
      <p:pic>
        <p:nvPicPr>
          <p:cNvPr id="6" name="Picture 5" descr="A colorful background with letters&#10;&#10;Description automatically generated">
            <a:extLst>
              <a:ext uri="{FF2B5EF4-FFF2-40B4-BE49-F238E27FC236}">
                <a16:creationId xmlns:a16="http://schemas.microsoft.com/office/drawing/2014/main" id="{95145C5F-FA8B-3804-C21B-C64CC26A2731}"/>
              </a:ext>
            </a:extLst>
          </p:cNvPr>
          <p:cNvPicPr>
            <a:picLocks noChangeAspect="1"/>
          </p:cNvPicPr>
          <p:nvPr userDrawn="1"/>
        </p:nvPicPr>
        <p:blipFill>
          <a:blip r:embed="rId2"/>
          <a:stretch>
            <a:fillRect/>
          </a:stretch>
        </p:blipFill>
        <p:spPr>
          <a:xfrm>
            <a:off x="0" y="-1"/>
            <a:ext cx="12191998" cy="6857999"/>
          </a:xfrm>
          <a:prstGeom prst="rect">
            <a:avLst/>
          </a:prstGeom>
        </p:spPr>
      </p:pic>
      <p:sp>
        <p:nvSpPr>
          <p:cNvPr id="2" name="Title 1"/>
          <p:cNvSpPr>
            <a:spLocks noGrp="1"/>
          </p:cNvSpPr>
          <p:nvPr>
            <p:ph type="title" hasCustomPrompt="1"/>
          </p:nvPr>
        </p:nvSpPr>
        <p:spPr>
          <a:xfrm>
            <a:off x="584200" y="2025650"/>
            <a:ext cx="4161981" cy="1107996"/>
          </a:xfrm>
        </p:spPr>
        <p:txBody>
          <a:bodyPr wrap="square" rIns="0" anchor="b">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Title format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1"/>
            <a:ext cx="4162425" cy="307777"/>
          </a:xfrm>
        </p:spPr>
        <p:txBody>
          <a:bodyPr/>
          <a:lstStyle>
            <a:lvl1pPr marL="0" indent="0">
              <a:buNone/>
              <a:defRPr sz="20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5" name="Picture Placeholder">
            <a:extLst>
              <a:ext uri="{FF2B5EF4-FFF2-40B4-BE49-F238E27FC236}">
                <a16:creationId xmlns:a16="http://schemas.microsoft.com/office/drawing/2014/main" id="{6178F5D2-7CA2-4202-8FD2-95D8F7A2E98D}"/>
              </a:ext>
            </a:extLst>
          </p:cNvPr>
          <p:cNvSpPr>
            <a:spLocks noGrp="1"/>
          </p:cNvSpPr>
          <p:nvPr>
            <p:ph type="pic" sz="quarter" idx="11" hasCustomPrompt="1"/>
          </p:nvPr>
        </p:nvSpPr>
        <p:spPr bwMode="gray">
          <a:xfrm>
            <a:off x="5334000" y="0"/>
            <a:ext cx="6858000" cy="6858000"/>
          </a:xfrm>
          <a:blipFill>
            <a:blip r:embed="rId3"/>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7" name="Picture 6">
            <a:extLst>
              <a:ext uri="{FF2B5EF4-FFF2-40B4-BE49-F238E27FC236}">
                <a16:creationId xmlns:a16="http://schemas.microsoft.com/office/drawing/2014/main" id="{0A0D9446-219C-E1ED-4A7B-659B026B76B5}"/>
              </a:ext>
            </a:extLst>
          </p:cNvPr>
          <p:cNvPicPr>
            <a:picLocks noChangeAspect="1"/>
          </p:cNvPicPr>
          <p:nvPr userDrawn="1"/>
        </p:nvPicPr>
        <p:blipFill>
          <a:blip r:embed="rId4"/>
          <a:srcRect/>
          <a:stretch/>
        </p:blipFill>
        <p:spPr>
          <a:xfrm>
            <a:off x="497180" y="5382172"/>
            <a:ext cx="1287016" cy="1287016"/>
          </a:xfrm>
          <a:prstGeom prst="rect">
            <a:avLst/>
          </a:prstGeom>
        </p:spPr>
      </p:pic>
    </p:spTree>
    <p:extLst>
      <p:ext uri="{BB962C8B-B14F-4D97-AF65-F5344CB8AC3E}">
        <p14:creationId xmlns:p14="http://schemas.microsoft.com/office/powerpoint/2010/main" val="3811250334"/>
      </p:ext>
    </p:extLst>
  </p:cSld>
  <p:clrMapOvr>
    <a:masterClrMapping/>
  </p:clrMapOvr>
  <p:transition>
    <p:fade/>
  </p:transition>
  <p:extLst>
    <p:ext uri="{DCECCB84-F9BA-43D5-87BE-67443E8EF086}">
      <p15:sldGuideLst xmlns:p15="http://schemas.microsoft.com/office/powerpoint/2012/main">
        <p15:guide id="2" pos="3359">
          <p15:clr>
            <a:srgbClr val="FBAE40"/>
          </p15:clr>
        </p15:guide>
        <p15:guide id="6" orient="horz" pos="904">
          <p15:clr>
            <a:srgbClr val="5ACBF0"/>
          </p15:clr>
        </p15:guide>
        <p15:guide id="7" orient="horz" pos="1276">
          <p15:clr>
            <a:srgbClr val="5ACBF0"/>
          </p15:clr>
        </p15:guide>
        <p15:guide id="8" orient="horz" pos="2226">
          <p15:clr>
            <a:srgbClr val="5ACBF0"/>
          </p15:clr>
        </p15:guide>
        <p15:guide id="9" pos="2993">
          <p15:clr>
            <a:srgbClr val="C35EA4"/>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Full Photo ">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849CE94-4896-DD4F-8977-17C107DDE130}"/>
              </a:ext>
            </a:extLst>
          </p:cNvPr>
          <p:cNvSpPr>
            <a:spLocks noGrp="1"/>
          </p:cNvSpPr>
          <p:nvPr>
            <p:ph type="pic" sz="quarter" idx="10"/>
          </p:nvPr>
        </p:nvSpPr>
        <p:spPr>
          <a:xfrm>
            <a:off x="0" y="0"/>
            <a:ext cx="12192000" cy="6858000"/>
          </a:xfrm>
          <a:blipFill dpi="0" rotWithShape="1">
            <a:blip r:embed="rId2">
              <a:extLst>
                <a:ext uri="{28A0092B-C50C-407E-A947-70E740481C1C}">
                  <a14:useLocalDpi xmlns:a14="http://schemas.microsoft.com/office/drawing/2010/main" val="0"/>
                </a:ext>
              </a:extLst>
            </a:blip>
            <a:srcRect/>
            <a:stretch>
              <a:fillRect/>
            </a:stretch>
          </a:blipFill>
        </p:spPr>
        <p:txBody>
          <a:bodyPr/>
          <a:lstStyle>
            <a:lvl1pPr algn="ctr">
              <a:defRPr sz="3200" b="1">
                <a:solidFill>
                  <a:schemeClr val="bg1"/>
                </a:solidFill>
              </a:defRPr>
            </a:lvl1pPr>
          </a:lstStyle>
          <a:p>
            <a:r>
              <a:rPr lang="en-US"/>
              <a:t>Click icon to add picture</a:t>
            </a:r>
            <a:endParaRPr lang="en-HR" dirty="0"/>
          </a:p>
        </p:txBody>
      </p:sp>
    </p:spTree>
    <p:extLst>
      <p:ext uri="{BB962C8B-B14F-4D97-AF65-F5344CB8AC3E}">
        <p14:creationId xmlns:p14="http://schemas.microsoft.com/office/powerpoint/2010/main" val="1849697254"/>
      </p:ext>
    </p:extLst>
  </p:cSld>
  <p:clrMapOvr>
    <a:masterClrMapping/>
  </p:clrMapOvr>
  <p:transition>
    <p:fade/>
  </p:transition>
  <p:extLst>
    <p:ext uri="{DCECCB84-F9BA-43D5-87BE-67443E8EF086}">
      <p15:sldGuideLst xmlns:p15="http://schemas.microsoft.com/office/powerpoint/2012/main">
        <p15:guide id="2" pos="3360">
          <p15:clr>
            <a:srgbClr val="FBAE40"/>
          </p15:clr>
        </p15:guide>
        <p15:guide id="3" orient="horz" pos="216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Photo Layout 3">
    <p:spTree>
      <p:nvGrpSpPr>
        <p:cNvPr id="1" name=""/>
        <p:cNvGrpSpPr/>
        <p:nvPr/>
      </p:nvGrpSpPr>
      <p:grpSpPr>
        <a:xfrm>
          <a:off x="0" y="0"/>
          <a:ext cx="0" cy="0"/>
          <a:chOff x="0" y="0"/>
          <a:chExt cx="0" cy="0"/>
        </a:xfrm>
      </p:grpSpPr>
      <p:pic>
        <p:nvPicPr>
          <p:cNvPr id="3" name="Picture 2" descr="A close-up of a logo&#10;&#10;Description automatically generated">
            <a:extLst>
              <a:ext uri="{FF2B5EF4-FFF2-40B4-BE49-F238E27FC236}">
                <a16:creationId xmlns:a16="http://schemas.microsoft.com/office/drawing/2014/main" id="{DC135C12-935C-8B05-6B50-E06CA6CD1F59}"/>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13" name="Picture Placeholder 23">
            <a:extLst>
              <a:ext uri="{FF2B5EF4-FFF2-40B4-BE49-F238E27FC236}">
                <a16:creationId xmlns:a16="http://schemas.microsoft.com/office/drawing/2014/main" id="{B7A55722-E12E-4745-97D0-C6FE2ABF19F1}"/>
              </a:ext>
            </a:extLst>
          </p:cNvPr>
          <p:cNvSpPr>
            <a:spLocks noGrp="1"/>
          </p:cNvSpPr>
          <p:nvPr>
            <p:ph type="pic" sz="quarter" idx="13" hasCustomPrompt="1"/>
          </p:nvPr>
        </p:nvSpPr>
        <p:spPr>
          <a:xfrm>
            <a:off x="912814"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dirty="0"/>
              <a:t>Add your image here [Drag and Drop]</a:t>
            </a:r>
          </a:p>
        </p:txBody>
      </p:sp>
      <p:sp>
        <p:nvSpPr>
          <p:cNvPr id="14" name="Picture Placeholder 13">
            <a:extLst>
              <a:ext uri="{FF2B5EF4-FFF2-40B4-BE49-F238E27FC236}">
                <a16:creationId xmlns:a16="http://schemas.microsoft.com/office/drawing/2014/main" id="{A38D8DC2-3DFD-CF46-9521-01551DFF0AEB}"/>
              </a:ext>
            </a:extLst>
          </p:cNvPr>
          <p:cNvSpPr>
            <a:spLocks noGrp="1"/>
          </p:cNvSpPr>
          <p:nvPr>
            <p:ph type="pic" sz="quarter" idx="14" hasCustomPrompt="1"/>
          </p:nvPr>
        </p:nvSpPr>
        <p:spPr>
          <a:xfrm>
            <a:off x="4435523"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a:t>Add your image here [Drag and Drop]</a:t>
            </a:r>
          </a:p>
        </p:txBody>
      </p:sp>
      <p:sp>
        <p:nvSpPr>
          <p:cNvPr id="15" name="Picture Placeholder 14">
            <a:extLst>
              <a:ext uri="{FF2B5EF4-FFF2-40B4-BE49-F238E27FC236}">
                <a16:creationId xmlns:a16="http://schemas.microsoft.com/office/drawing/2014/main" id="{813955EB-D48F-F640-BE35-EB01D83FB722}"/>
              </a:ext>
            </a:extLst>
          </p:cNvPr>
          <p:cNvSpPr>
            <a:spLocks noGrp="1"/>
          </p:cNvSpPr>
          <p:nvPr>
            <p:ph type="pic" sz="quarter" idx="15" hasCustomPrompt="1"/>
          </p:nvPr>
        </p:nvSpPr>
        <p:spPr>
          <a:xfrm>
            <a:off x="7958232"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a:t>Add your image here [Drag and Drop]</a:t>
            </a:r>
          </a:p>
        </p:txBody>
      </p:sp>
      <p:sp>
        <p:nvSpPr>
          <p:cNvPr id="9" name="Text Placeholder 2">
            <a:extLst>
              <a:ext uri="{FF2B5EF4-FFF2-40B4-BE49-F238E27FC236}">
                <a16:creationId xmlns:a16="http://schemas.microsoft.com/office/drawing/2014/main" id="{0AA7416A-763F-E54E-AD0C-CB78DA3D1772}"/>
              </a:ext>
            </a:extLst>
          </p:cNvPr>
          <p:cNvSpPr>
            <a:spLocks noGrp="1"/>
          </p:cNvSpPr>
          <p:nvPr>
            <p:ph type="body" sz="quarter" idx="10" hasCustomPrompt="1"/>
          </p:nvPr>
        </p:nvSpPr>
        <p:spPr>
          <a:xfrm>
            <a:off x="765178" y="264103"/>
            <a:ext cx="10664822" cy="615553"/>
          </a:xfrm>
          <a:prstGeom prst="rect">
            <a:avLst/>
          </a:prstGeom>
        </p:spPr>
        <p:txBody>
          <a:bodyPr anchor="ctr"/>
          <a:lstStyle>
            <a:lvl1pPr marL="0" indent="0" algn="ctr">
              <a:lnSpc>
                <a:spcPct val="100000"/>
              </a:lnSpc>
              <a:buNone/>
              <a:defRPr sz="4000" b="0">
                <a:solidFill>
                  <a:srgbClr val="832B8F"/>
                </a:solidFill>
                <a:latin typeface="+mj-lt"/>
              </a:defRPr>
            </a:lvl1pPr>
            <a:lvl2pPr marL="457189" indent="0">
              <a:buNone/>
              <a:defRPr/>
            </a:lvl2pPr>
            <a:lvl3pPr marL="914377" indent="0">
              <a:buNone/>
              <a:defRPr/>
            </a:lvl3pPr>
            <a:lvl4pPr marL="1371566" indent="0">
              <a:buNone/>
              <a:defRPr/>
            </a:lvl4pPr>
            <a:lvl5pPr marL="1828754" indent="0">
              <a:buNone/>
              <a:defRPr/>
            </a:lvl5pPr>
          </a:lstStyle>
          <a:p>
            <a:pPr lvl="0"/>
            <a:r>
              <a:rPr lang="en-US" dirty="0"/>
              <a:t>Title</a:t>
            </a:r>
          </a:p>
        </p:txBody>
      </p:sp>
      <p:sp>
        <p:nvSpPr>
          <p:cNvPr id="10" name="Text Placeholder 6">
            <a:extLst>
              <a:ext uri="{FF2B5EF4-FFF2-40B4-BE49-F238E27FC236}">
                <a16:creationId xmlns:a16="http://schemas.microsoft.com/office/drawing/2014/main" id="{E4B3E4FD-769E-B84A-834C-0212AAE99A7A}"/>
              </a:ext>
            </a:extLst>
          </p:cNvPr>
          <p:cNvSpPr>
            <a:spLocks noGrp="1"/>
          </p:cNvSpPr>
          <p:nvPr>
            <p:ph type="body" sz="quarter" idx="11"/>
          </p:nvPr>
        </p:nvSpPr>
        <p:spPr>
          <a:xfrm>
            <a:off x="760522" y="928650"/>
            <a:ext cx="10664822" cy="430887"/>
          </a:xfrm>
          <a:prstGeom prst="rect">
            <a:avLst/>
          </a:prstGeom>
          <a:noFill/>
        </p:spPr>
        <p:txBody>
          <a:bodyPr anchor="ctr"/>
          <a:lstStyle>
            <a:lvl1pPr marL="228600" marR="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3300" b="0" spc="0">
                <a:solidFill>
                  <a:srgbClr val="FFC000"/>
                </a:solidFill>
                <a:latin typeface="+mj-lt"/>
              </a:defRPr>
            </a:lvl1pPr>
            <a:lvl2pPr>
              <a:defRPr sz="2400"/>
            </a:lvl2pPr>
            <a:lvl3pPr>
              <a:defRPr sz="2600"/>
            </a:lvl3pPr>
            <a:lvl4pPr>
              <a:defRPr sz="2800"/>
            </a:lvl4pPr>
            <a:lvl5pPr>
              <a:defRPr sz="3400"/>
            </a:lvl5pPr>
            <a:lvl6pPr>
              <a:defRPr sz="2800"/>
            </a:lvl6pPr>
            <a:lvl7pPr>
              <a:defRPr sz="2800"/>
            </a:lvl7pPr>
            <a:lvl8pPr algn="r">
              <a:buNone/>
              <a:defRPr/>
            </a:lvl8pPr>
          </a:lstStyle>
          <a:p>
            <a:pPr marL="3497783" marR="0" lvl="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a:pPr>
            <a:r>
              <a:rPr kumimoji="0" lang="en-US" sz="2800" b="0" i="0" u="none" strike="noStrike" kern="1200" cap="none" spc="0" normalizeH="0" baseline="0" noProof="0">
                <a:ln>
                  <a:noFill/>
                </a:ln>
                <a:gradFill>
                  <a:gsLst>
                    <a:gs pos="1250">
                      <a:srgbClr val="1A1A1A"/>
                    </a:gs>
                    <a:gs pos="100000">
                      <a:srgbClr val="1A1A1A"/>
                    </a:gs>
                  </a:gsLst>
                  <a:lin ang="5400000" scaled="0"/>
                </a:gradFill>
                <a:effectLst/>
                <a:uLnTx/>
                <a:uFillTx/>
                <a:latin typeface="Segoe UI Semilight" panose="020B0402040204020203" pitchFamily="34" charset="0"/>
                <a:ea typeface="+mn-ea"/>
                <a:cs typeface="Segoe UI Semilight" panose="020B0402040204020203" pitchFamily="34" charset="0"/>
              </a:rPr>
              <a:t>Click to edit Master text styles</a:t>
            </a:r>
          </a:p>
        </p:txBody>
      </p:sp>
      <p:sp>
        <p:nvSpPr>
          <p:cNvPr id="8" name="TextBox 7">
            <a:extLst>
              <a:ext uri="{FF2B5EF4-FFF2-40B4-BE49-F238E27FC236}">
                <a16:creationId xmlns:a16="http://schemas.microsoft.com/office/drawing/2014/main" id="{4726F191-734D-F208-3FF8-C386BA148E9E}"/>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2" name="Picture 1">
            <a:extLst>
              <a:ext uri="{FF2B5EF4-FFF2-40B4-BE49-F238E27FC236}">
                <a16:creationId xmlns:a16="http://schemas.microsoft.com/office/drawing/2014/main" id="{E670E03D-B0A3-57E2-587F-588839D1E665}"/>
              </a:ext>
            </a:extLst>
          </p:cNvPr>
          <p:cNvPicPr>
            <a:picLocks noChangeAspect="1"/>
          </p:cNvPicPr>
          <p:nvPr userDrawn="1"/>
        </p:nvPicPr>
        <p:blipFill>
          <a:blip r:embed="rId4"/>
          <a:srcRect/>
          <a:stretch/>
        </p:blipFill>
        <p:spPr>
          <a:xfrm>
            <a:off x="573049" y="5894351"/>
            <a:ext cx="970156" cy="970156"/>
          </a:xfrm>
          <a:prstGeom prst="rect">
            <a:avLst/>
          </a:prstGeom>
        </p:spPr>
      </p:pic>
    </p:spTree>
    <p:extLst>
      <p:ext uri="{BB962C8B-B14F-4D97-AF65-F5344CB8AC3E}">
        <p14:creationId xmlns:p14="http://schemas.microsoft.com/office/powerpoint/2010/main" val="522654233"/>
      </p:ext>
    </p:extLst>
  </p:cSld>
  <p:clrMapOvr>
    <a:masterClrMapping/>
  </p:clrMapOvr>
  <p:transition>
    <p:fade/>
  </p:transition>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43842"/>
            <a:ext cx="12192000" cy="6901841"/>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392215832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0"/>
            <a:ext cx="12192000" cy="6858000"/>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394288506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2_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43842"/>
            <a:ext cx="12192000" cy="6901841"/>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48807857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828903132"/>
      </p:ext>
    </p:extLst>
  </p:cSld>
  <p:clrMapOvr>
    <a:masterClrMapping/>
  </p:clrMapOvr>
  <p:transition>
    <p:fade/>
  </p:transition>
  <p:extLst>
    <p:ext uri="{DCECCB84-F9BA-43D5-87BE-67443E8EF086}">
      <p15:sldGuideLst xmlns:p15="http://schemas.microsoft.com/office/powerpoint/2012/main">
        <p15:guide id="1" orient="horz" pos="1272">
          <p15:clr>
            <a:srgbClr val="5ACBF0"/>
          </p15:clr>
        </p15:guide>
        <p15:guide id="2" orient="horz" pos="904">
          <p15:clr>
            <a:srgbClr val="5ACBF0"/>
          </p15:clr>
        </p15:guide>
        <p15:guide id="3" orient="horz" pos="288">
          <p15:clr>
            <a:srgbClr val="5ACBF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Closing logo slide">
    <p:bg>
      <p:bgRef idx="1001">
        <a:schemeClr val="bg2"/>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40AEC0B-11BC-1547-B56F-B23F987760FB}"/>
              </a:ext>
            </a:extLst>
          </p:cNvPr>
          <p:cNvPicPr>
            <a:picLocks noChangeAspect="1"/>
          </p:cNvPicPr>
          <p:nvPr userDrawn="1"/>
        </p:nvPicPr>
        <p:blipFill>
          <a:blip r:embed="rId2"/>
          <a:srcRect/>
          <a:stretch/>
        </p:blipFill>
        <p:spPr>
          <a:xfrm>
            <a:off x="2667000" y="0"/>
            <a:ext cx="6858000" cy="6858000"/>
          </a:xfrm>
          <a:prstGeom prst="rect">
            <a:avLst/>
          </a:prstGeom>
        </p:spPr>
      </p:pic>
    </p:spTree>
    <p:extLst>
      <p:ext uri="{BB962C8B-B14F-4D97-AF65-F5344CB8AC3E}">
        <p14:creationId xmlns:p14="http://schemas.microsoft.com/office/powerpoint/2010/main" val="1814437590"/>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US"/>
              <a:t>Click to edit Master title style</a:t>
            </a:r>
            <a:endParaRPr lang="en-US" dirty="0"/>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dirty="0"/>
              <a:t>Next:</a:t>
            </a:r>
          </a:p>
        </p:txBody>
      </p:sp>
    </p:spTree>
    <p:extLst>
      <p:ext uri="{BB962C8B-B14F-4D97-AF65-F5344CB8AC3E}">
        <p14:creationId xmlns:p14="http://schemas.microsoft.com/office/powerpoint/2010/main" val="242689708"/>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904">
          <p15:clr>
            <a:srgbClr val="5ACBF0"/>
          </p15:clr>
        </p15:guide>
        <p15:guide id="2" orient="horz" pos="288">
          <p15:clr>
            <a:srgbClr val="5ACBF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theme" Target="../theme/theme2.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0"/>
        <p:cNvGrpSpPr/>
        <p:nvPr/>
      </p:nvGrpSpPr>
      <p:grpSpPr>
        <a:xfrm>
          <a:off x="0" y="0"/>
          <a:ext cx="0" cy="0"/>
          <a:chOff x="0" y="0"/>
          <a:chExt cx="0" cy="0"/>
        </a:xfrm>
      </p:grpSpPr>
      <p:sp>
        <p:nvSpPr>
          <p:cNvPr id="31" name="Google Shape;31;p8"/>
          <p:cNvSpPr txBox="1">
            <a:spLocks noGrp="1"/>
          </p:cNvSpPr>
          <p:nvPr>
            <p:ph type="title"/>
          </p:nvPr>
        </p:nvSpPr>
        <p:spPr>
          <a:xfrm>
            <a:off x="588263" y="457200"/>
            <a:ext cx="11018520" cy="553998"/>
          </a:xfrm>
          <a:prstGeom prst="rect">
            <a:avLst/>
          </a:prstGeom>
          <a:noFill/>
          <a:ln>
            <a:noFill/>
          </a:ln>
        </p:spPr>
        <p:txBody>
          <a:bodyPr spcFirstLastPara="1" wrap="square" lIns="0" tIns="0" rIns="0" bIns="0" anchor="t" anchorCtr="0">
            <a:spAutoFit/>
          </a:bodyPr>
          <a:lstStyle>
            <a:lvl1pPr marR="0" lvl="0" algn="l" rtl="0">
              <a:lnSpc>
                <a:spcPct val="100000"/>
              </a:lnSpc>
              <a:spcBef>
                <a:spcPts val="0"/>
              </a:spcBef>
              <a:spcAft>
                <a:spcPts val="0"/>
              </a:spcAft>
              <a:buClr>
                <a:schemeClr val="dk1"/>
              </a:buClr>
              <a:buSzPts val="3600"/>
              <a:buFont typeface="Quattrocento Sans"/>
              <a:buNone/>
              <a:defRPr sz="3600" b="1" i="0" u="none" strike="noStrike" cap="none">
                <a:solidFill>
                  <a:schemeClr val="dk1"/>
                </a:solidFill>
                <a:latin typeface="Quattrocento Sans"/>
                <a:ea typeface="Quattrocento Sans"/>
                <a:cs typeface="Quattrocento Sans"/>
                <a:sym typeface="Quattrocento Sans"/>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32" name="Google Shape;32;p8"/>
          <p:cNvSpPr txBox="1">
            <a:spLocks noGrp="1"/>
          </p:cNvSpPr>
          <p:nvPr>
            <p:ph type="body" idx="1"/>
          </p:nvPr>
        </p:nvSpPr>
        <p:spPr>
          <a:xfrm>
            <a:off x="584200" y="1435503"/>
            <a:ext cx="11018520" cy="1612749"/>
          </a:xfrm>
          <a:prstGeom prst="rect">
            <a:avLst/>
          </a:prstGeom>
          <a:noFill/>
          <a:ln>
            <a:noFill/>
          </a:ln>
        </p:spPr>
        <p:txBody>
          <a:bodyPr spcFirstLastPara="1" wrap="square" lIns="0" tIns="0" rIns="0" bIns="0" anchor="t" anchorCtr="0">
            <a:spAutoFit/>
          </a:bodyPr>
          <a:lstStyle>
            <a:lvl1pPr marL="457200" marR="0" lvl="0" indent="-388620" algn="l" rtl="0">
              <a:lnSpc>
                <a:spcPct val="100000"/>
              </a:lnSpc>
              <a:spcBef>
                <a:spcPts val="560"/>
              </a:spcBef>
              <a:spcAft>
                <a:spcPts val="0"/>
              </a:spcAft>
              <a:buClr>
                <a:schemeClr val="dk1"/>
              </a:buClr>
              <a:buSzPts val="2520"/>
              <a:buFont typeface="Noto Sans Symbols"/>
              <a:buChar char="·"/>
              <a:defRPr sz="2800" b="0" i="0" u="none" strike="noStrike" cap="none">
                <a:solidFill>
                  <a:schemeClr val="dk1"/>
                </a:solidFill>
                <a:latin typeface="Quattrocento Sans"/>
                <a:ea typeface="Quattrocento Sans"/>
                <a:cs typeface="Quattrocento Sans"/>
                <a:sym typeface="Quattrocento Sans"/>
              </a:defRPr>
            </a:lvl1pPr>
            <a:lvl2pPr marL="914400" marR="0" lvl="1" indent="-342900" algn="l" rtl="0">
              <a:lnSpc>
                <a:spcPct val="100000"/>
              </a:lnSpc>
              <a:spcBef>
                <a:spcPts val="400"/>
              </a:spcBef>
              <a:spcAft>
                <a:spcPts val="0"/>
              </a:spcAft>
              <a:buClr>
                <a:schemeClr val="dk1"/>
              </a:buClr>
              <a:buSzPts val="1800"/>
              <a:buFont typeface="Noto Sans Symbols"/>
              <a:buChar char="·"/>
              <a:defRPr sz="2000" b="0" i="0" u="none" strike="noStrike" cap="none">
                <a:solidFill>
                  <a:schemeClr val="dk1"/>
                </a:solidFill>
                <a:latin typeface="Quattrocento Sans"/>
                <a:ea typeface="Quattrocento Sans"/>
                <a:cs typeface="Quattrocento Sans"/>
                <a:sym typeface="Quattrocento Sans"/>
              </a:defRPr>
            </a:lvl2pPr>
            <a:lvl3pPr marL="1371600" marR="0" lvl="2" indent="-320039" algn="l" rtl="0">
              <a:lnSpc>
                <a:spcPct val="100000"/>
              </a:lnSpc>
              <a:spcBef>
                <a:spcPts val="320"/>
              </a:spcBef>
              <a:spcAft>
                <a:spcPts val="0"/>
              </a:spcAft>
              <a:buClr>
                <a:schemeClr val="dk1"/>
              </a:buClr>
              <a:buSzPts val="1440"/>
              <a:buFont typeface="Noto Sans Symbols"/>
              <a:buChar char="·"/>
              <a:defRPr sz="1600" b="0" i="0" u="none" strike="noStrike" cap="none">
                <a:solidFill>
                  <a:schemeClr val="dk1"/>
                </a:solidFill>
                <a:latin typeface="Quattrocento Sans"/>
                <a:ea typeface="Quattrocento Sans"/>
                <a:cs typeface="Quattrocento Sans"/>
                <a:sym typeface="Quattrocento Sans"/>
              </a:defRPr>
            </a:lvl3pPr>
            <a:lvl4pPr marL="1828800" marR="0" lvl="3" indent="-308610" algn="l" rtl="0">
              <a:lnSpc>
                <a:spcPct val="100000"/>
              </a:lnSpc>
              <a:spcBef>
                <a:spcPts val="280"/>
              </a:spcBef>
              <a:spcAft>
                <a:spcPts val="0"/>
              </a:spcAft>
              <a:buClr>
                <a:schemeClr val="dk1"/>
              </a:buClr>
              <a:buSzPts val="1260"/>
              <a:buFont typeface="Noto Sans Symbols"/>
              <a:buChar char="·"/>
              <a:defRPr sz="1400" b="0" i="0" u="none" strike="noStrike" cap="none">
                <a:solidFill>
                  <a:schemeClr val="dk1"/>
                </a:solidFill>
                <a:latin typeface="Quattrocento Sans"/>
                <a:ea typeface="Quattrocento Sans"/>
                <a:cs typeface="Quattrocento Sans"/>
                <a:sym typeface="Quattrocento Sans"/>
              </a:defRPr>
            </a:lvl4pPr>
            <a:lvl5pPr marL="2286000" marR="0" lvl="4" indent="-308610" algn="l" rtl="0">
              <a:lnSpc>
                <a:spcPct val="100000"/>
              </a:lnSpc>
              <a:spcBef>
                <a:spcPts val="280"/>
              </a:spcBef>
              <a:spcAft>
                <a:spcPts val="0"/>
              </a:spcAft>
              <a:buClr>
                <a:schemeClr val="dk1"/>
              </a:buClr>
              <a:buSzPts val="1260"/>
              <a:buFont typeface="Noto Sans Symbols"/>
              <a:buChar char="·"/>
              <a:defRPr sz="1400" b="0" i="0" u="none" strike="noStrike" cap="none">
                <a:solidFill>
                  <a:schemeClr val="dk1"/>
                </a:solidFill>
                <a:latin typeface="Quattrocento Sans"/>
                <a:ea typeface="Quattrocento Sans"/>
                <a:cs typeface="Quattrocento Sans"/>
                <a:sym typeface="Quattrocento Sans"/>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Quattrocento Sans"/>
                <a:ea typeface="Quattrocento Sans"/>
                <a:cs typeface="Quattrocento Sans"/>
                <a:sym typeface="Quattrocento Sans"/>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Quattrocento Sans"/>
                <a:ea typeface="Quattrocento Sans"/>
                <a:cs typeface="Quattrocento Sans"/>
                <a:sym typeface="Quattrocento Sans"/>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Quattrocento Sans"/>
                <a:ea typeface="Quattrocento Sans"/>
                <a:cs typeface="Quattrocento Sans"/>
                <a:sym typeface="Quattrocento Sans"/>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Quattrocento Sans"/>
                <a:ea typeface="Quattrocento Sans"/>
                <a:cs typeface="Quattrocento Sans"/>
                <a:sym typeface="Quattrocento Sans"/>
              </a:defRPr>
            </a:lvl9pPr>
          </a:lstStyle>
          <a:p>
            <a:endParaRPr/>
          </a:p>
        </p:txBody>
      </p:sp>
    </p:spTree>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71" r:id="rId8"/>
    <p:sldLayoutId id="2147483672" r:id="rId9"/>
    <p:sldLayoutId id="2147483673" r:id="rId10"/>
    <p:sldLayoutId id="2147483676" r:id="rId11"/>
    <p:sldLayoutId id="2147483677" r:id="rId12"/>
    <p:sldLayoutId id="2147483678" r:id="rId13"/>
    <p:sldLayoutId id="2147483679" r:id="rId14"/>
  </p:sldLayoutIdLst>
  <p:transition>
    <p:fade/>
  </p:transition>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368">
          <p15:clr>
            <a:srgbClr val="C35EA4"/>
          </p15:clr>
        </p15:guide>
        <p15:guide id="2" pos="7313">
          <p15:clr>
            <a:srgbClr val="C35EA4"/>
          </p15:clr>
        </p15:guide>
        <p15:guide id="3" orient="horz" pos="369">
          <p15:clr>
            <a:srgbClr val="C35EA4"/>
          </p15:clr>
        </p15:guide>
        <p15:guide id="4" orient="horz" pos="3949">
          <p15:clr>
            <a:srgbClr val="C35EA4"/>
          </p15:clr>
        </p15:guide>
        <p15:guide id="5" orient="horz" pos="184">
          <p15:clr>
            <a:srgbClr val="A4A3A4"/>
          </p15:clr>
        </p15:guide>
        <p15:guide id="6" pos="185">
          <p15:clr>
            <a:srgbClr val="A4A3A4"/>
          </p15:clr>
        </p15:guide>
        <p15:guide id="7" orient="horz" pos="4135">
          <p15:clr>
            <a:srgbClr val="A4A3A4"/>
          </p15:clr>
        </p15:guide>
        <p15:guide id="8" pos="7495">
          <p15:clr>
            <a:srgbClr val="A4A3A4"/>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endParaRPr lang="en-US" dirty="0"/>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3720086202"/>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 id="2147483696" r:id="rId16"/>
    <p:sldLayoutId id="2147483697" r:id="rId17"/>
    <p:sldLayoutId id="2147483698" r:id="rId18"/>
  </p:sldLayoutIdLst>
  <p:transition>
    <p:fade/>
  </p:transition>
  <p:hf sldNum="0" hdr="0" ftr="0" dt="0"/>
  <p:txStyles>
    <p:title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18.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8.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19.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8.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0.xml"/><Relationship Id="rId1" Type="http://schemas.openxmlformats.org/officeDocument/2006/relationships/slideLayout" Target="../slideLayouts/slideLayout19.xml"/><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1.xml"/><Relationship Id="rId1" Type="http://schemas.openxmlformats.org/officeDocument/2006/relationships/slideLayout" Target="../slideLayouts/slideLayout19.xml"/><Relationship Id="rId4" Type="http://schemas.openxmlformats.org/officeDocument/2006/relationships/image" Target="../media/image18.png"/></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2.xml"/><Relationship Id="rId1" Type="http://schemas.openxmlformats.org/officeDocument/2006/relationships/slideLayout" Target="../slideLayouts/slideLayout19.xml"/><Relationship Id="rId4" Type="http://schemas.openxmlformats.org/officeDocument/2006/relationships/image" Target="../media/image20.png"/></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3.xml"/><Relationship Id="rId1" Type="http://schemas.openxmlformats.org/officeDocument/2006/relationships/slideLayout" Target="../slideLayouts/slideLayout19.xml"/><Relationship Id="rId4" Type="http://schemas.openxmlformats.org/officeDocument/2006/relationships/image" Target="../media/image20.png"/></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4.xml"/><Relationship Id="rId1" Type="http://schemas.openxmlformats.org/officeDocument/2006/relationships/slideLayout" Target="../slideLayouts/slideLayout19.xml"/><Relationship Id="rId4" Type="http://schemas.openxmlformats.org/officeDocument/2006/relationships/image" Target="../media/image20.png"/></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5.xml"/><Relationship Id="rId1" Type="http://schemas.openxmlformats.org/officeDocument/2006/relationships/slideLayout" Target="../slideLayouts/slideLayout19.xml"/><Relationship Id="rId4" Type="http://schemas.openxmlformats.org/officeDocument/2006/relationships/image" Target="../media/image20.png"/></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6.xml"/><Relationship Id="rId1" Type="http://schemas.openxmlformats.org/officeDocument/2006/relationships/slideLayout" Target="../slideLayouts/slideLayout19.xml"/><Relationship Id="rId4" Type="http://schemas.openxmlformats.org/officeDocument/2006/relationships/image" Target="../media/image18.png"/></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7.xml"/><Relationship Id="rId1" Type="http://schemas.openxmlformats.org/officeDocument/2006/relationships/slideLayout" Target="../slideLayouts/slideLayout19.xml"/><Relationship Id="rId4" Type="http://schemas.openxmlformats.org/officeDocument/2006/relationships/image" Target="../media/image18.png"/></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8.xml"/><Relationship Id="rId1" Type="http://schemas.openxmlformats.org/officeDocument/2006/relationships/slideLayout" Target="../slideLayouts/slideLayout19.xml"/><Relationship Id="rId4" Type="http://schemas.openxmlformats.org/officeDocument/2006/relationships/image" Target="../media/image18.png"/></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9.xml"/><Relationship Id="rId1" Type="http://schemas.openxmlformats.org/officeDocument/2006/relationships/slideLayout" Target="../slideLayouts/slideLayout19.xml"/><Relationship Id="rId4" Type="http://schemas.openxmlformats.org/officeDocument/2006/relationships/image" Target="../media/image18.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8.xml"/></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1.xml"/><Relationship Id="rId1" Type="http://schemas.openxmlformats.org/officeDocument/2006/relationships/slideLayout" Target="../slideLayouts/slideLayout19.xml"/><Relationship Id="rId4" Type="http://schemas.openxmlformats.org/officeDocument/2006/relationships/image" Target="../media/image20.png"/></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2.xml"/><Relationship Id="rId1" Type="http://schemas.openxmlformats.org/officeDocument/2006/relationships/slideLayout" Target="../slideLayouts/slideLayout19.xml"/><Relationship Id="rId4" Type="http://schemas.openxmlformats.org/officeDocument/2006/relationships/image" Target="../media/image20.png"/></Relationships>
</file>

<file path=ppt/slides/_rels/slide3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3.xml"/><Relationship Id="rId1" Type="http://schemas.openxmlformats.org/officeDocument/2006/relationships/slideLayout" Target="../slideLayouts/slideLayout19.xml"/><Relationship Id="rId4" Type="http://schemas.openxmlformats.org/officeDocument/2006/relationships/image" Target="../media/image20.png"/></Relationships>
</file>

<file path=ppt/slides/_rels/slide3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4.xml"/><Relationship Id="rId1" Type="http://schemas.openxmlformats.org/officeDocument/2006/relationships/slideLayout" Target="../slideLayouts/slideLayout19.xml"/><Relationship Id="rId4" Type="http://schemas.openxmlformats.org/officeDocument/2006/relationships/image" Target="../media/image20.png"/></Relationships>
</file>

<file path=ppt/slides/_rels/slide3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5.xml"/><Relationship Id="rId1" Type="http://schemas.openxmlformats.org/officeDocument/2006/relationships/slideLayout" Target="../slideLayouts/slideLayout19.xml"/><Relationship Id="rId4" Type="http://schemas.openxmlformats.org/officeDocument/2006/relationships/image" Target="../media/image20.pn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8.xml"/></Relationships>
</file>

<file path=ppt/slides/_rels/slide3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7.xml"/><Relationship Id="rId1" Type="http://schemas.openxmlformats.org/officeDocument/2006/relationships/slideLayout" Target="../slideLayouts/slideLayout19.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8.xml"/></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9.xml"/><Relationship Id="rId1" Type="http://schemas.openxmlformats.org/officeDocument/2006/relationships/slideLayout" Target="../slideLayouts/slideLayout19.xml"/></Relationships>
</file>

<file path=ppt/slides/_rels/slide4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0.xml"/><Relationship Id="rId1" Type="http://schemas.openxmlformats.org/officeDocument/2006/relationships/slideLayout" Target="../slideLayouts/slideLayout19.xml"/></Relationships>
</file>

<file path=ppt/slides/_rels/slide4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1.xml"/><Relationship Id="rId1" Type="http://schemas.openxmlformats.org/officeDocument/2006/relationships/slideLayout" Target="../slideLayouts/slideLayout1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8.xml"/></Relationships>
</file>

<file path=ppt/slides/_rels/slide4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3.xml"/><Relationship Id="rId1" Type="http://schemas.openxmlformats.org/officeDocument/2006/relationships/slideLayout" Target="../slideLayouts/slideLayout19.xml"/></Relationships>
</file>

<file path=ppt/slides/_rels/slide4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4.xml"/><Relationship Id="rId1" Type="http://schemas.openxmlformats.org/officeDocument/2006/relationships/slideLayout" Target="../slideLayouts/slideLayout19.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8.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36624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04AD249-6AA7-EA85-CF4B-DF9536C1E352}"/>
              </a:ext>
            </a:extLst>
          </p:cNvPr>
          <p:cNvSpPr>
            <a:spLocks noGrp="1"/>
          </p:cNvSpPr>
          <p:nvPr>
            <p:ph type="title"/>
          </p:nvPr>
        </p:nvSpPr>
        <p:spPr/>
        <p:txBody>
          <a:bodyPr/>
          <a:lstStyle/>
          <a:p>
            <a:r>
              <a:rPr lang="sl-SI" dirty="0"/>
              <a:t>Prepoznavanje govorjene slovenščine</a:t>
            </a:r>
            <a:endParaRPr lang="en-HR" dirty="0"/>
          </a:p>
        </p:txBody>
      </p:sp>
      <p:sp>
        <p:nvSpPr>
          <p:cNvPr id="7" name="Text Placeholder 6">
            <a:extLst>
              <a:ext uri="{FF2B5EF4-FFF2-40B4-BE49-F238E27FC236}">
                <a16:creationId xmlns:a16="http://schemas.microsoft.com/office/drawing/2014/main" id="{EDFBDDBD-5C64-9EAE-90C8-6F39B22C3273}"/>
              </a:ext>
            </a:extLst>
          </p:cNvPr>
          <p:cNvSpPr>
            <a:spLocks noGrp="1"/>
          </p:cNvSpPr>
          <p:nvPr>
            <p:ph type="body" sz="quarter" idx="12"/>
          </p:nvPr>
        </p:nvSpPr>
        <p:spPr/>
        <p:txBody>
          <a:bodyPr/>
          <a:lstStyle/>
          <a:p>
            <a:r>
              <a:rPr lang="sl-SI" dirty="0"/>
              <a:t>Primož </a:t>
            </a:r>
            <a:r>
              <a:rPr lang="sl-SI" dirty="0" err="1"/>
              <a:t>Bratanič</a:t>
            </a:r>
            <a:endParaRPr lang="en-HR" dirty="0"/>
          </a:p>
        </p:txBody>
      </p:sp>
    </p:spTree>
    <p:extLst>
      <p:ext uri="{BB962C8B-B14F-4D97-AF65-F5344CB8AC3E}">
        <p14:creationId xmlns:p14="http://schemas.microsoft.com/office/powerpoint/2010/main" val="1795078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Slovenija</a:t>
            </a:r>
            <a:endParaRPr lang="en-US" dirty="0"/>
          </a:p>
        </p:txBody>
      </p:sp>
      <p:sp>
        <p:nvSpPr>
          <p:cNvPr id="6" name="Text Placeholder 5"/>
          <p:cNvSpPr>
            <a:spLocks noGrp="1"/>
          </p:cNvSpPr>
          <p:nvPr>
            <p:ph type="body" sz="quarter" idx="10"/>
          </p:nvPr>
        </p:nvSpPr>
        <p:spPr>
          <a:xfrm>
            <a:off x="586390" y="1434370"/>
            <a:ext cx="11018520" cy="507831"/>
          </a:xfrm>
        </p:spPr>
        <p:txBody>
          <a:bodyPr/>
          <a:lstStyle/>
          <a:p>
            <a:r>
              <a:rPr lang="sl-SI" dirty="0"/>
              <a:t>Majhen nezanimiv trg s čudnim jezikom</a:t>
            </a:r>
            <a:endParaRPr lang="en-US" dirty="0"/>
          </a:p>
        </p:txBody>
      </p:sp>
    </p:spTree>
    <p:extLst>
      <p:ext uri="{BB962C8B-B14F-4D97-AF65-F5344CB8AC3E}">
        <p14:creationId xmlns:p14="http://schemas.microsoft.com/office/powerpoint/2010/main" val="3957722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Problem</a:t>
            </a:r>
            <a:endParaRPr lang="en-US" dirty="0"/>
          </a:p>
        </p:txBody>
      </p:sp>
      <p:sp>
        <p:nvSpPr>
          <p:cNvPr id="6" name="Text Placeholder 5"/>
          <p:cNvSpPr>
            <a:spLocks noGrp="1"/>
          </p:cNvSpPr>
          <p:nvPr>
            <p:ph type="body" sz="quarter" idx="10"/>
          </p:nvPr>
        </p:nvSpPr>
        <p:spPr>
          <a:xfrm>
            <a:off x="586390" y="1434370"/>
            <a:ext cx="11018520" cy="1523494"/>
          </a:xfrm>
        </p:spPr>
        <p:txBody>
          <a:bodyPr/>
          <a:lstStyle/>
          <a:p>
            <a:r>
              <a:rPr lang="sl-SI" dirty="0"/>
              <a:t>Velike količine posnetkov govora</a:t>
            </a:r>
          </a:p>
          <a:p>
            <a:r>
              <a:rPr lang="sl-SI" dirty="0"/>
              <a:t>Hitro vnašanje besedil</a:t>
            </a:r>
          </a:p>
          <a:p>
            <a:r>
              <a:rPr lang="sl-SI" dirty="0"/>
              <a:t>Podnaslavljanje</a:t>
            </a:r>
            <a:endParaRPr lang="en-US" dirty="0"/>
          </a:p>
        </p:txBody>
      </p:sp>
      <p:pic>
        <p:nvPicPr>
          <p:cNvPr id="2" name="Google Shape;179;p36">
            <a:extLst>
              <a:ext uri="{FF2B5EF4-FFF2-40B4-BE49-F238E27FC236}">
                <a16:creationId xmlns:a16="http://schemas.microsoft.com/office/drawing/2014/main" id="{B9F87DD5-4878-AA92-5132-849792F7EA88}"/>
              </a:ext>
            </a:extLst>
          </p:cNvPr>
          <p:cNvPicPr preferRelativeResize="0"/>
          <p:nvPr/>
        </p:nvPicPr>
        <p:blipFill>
          <a:blip r:embed="rId3">
            <a:alphaModFix/>
          </a:blip>
          <a:stretch>
            <a:fillRect/>
          </a:stretch>
        </p:blipFill>
        <p:spPr>
          <a:xfrm>
            <a:off x="4689756" y="3090190"/>
            <a:ext cx="3330409" cy="3067459"/>
          </a:xfrm>
          <a:prstGeom prst="rect">
            <a:avLst/>
          </a:prstGeom>
          <a:noFill/>
          <a:ln>
            <a:noFill/>
          </a:ln>
        </p:spPr>
      </p:pic>
      <p:pic>
        <p:nvPicPr>
          <p:cNvPr id="3" name="Google Shape;180;p36">
            <a:extLst>
              <a:ext uri="{FF2B5EF4-FFF2-40B4-BE49-F238E27FC236}">
                <a16:creationId xmlns:a16="http://schemas.microsoft.com/office/drawing/2014/main" id="{67AD9FAE-8E03-31AC-EA6E-67157C4E3899}"/>
              </a:ext>
            </a:extLst>
          </p:cNvPr>
          <p:cNvPicPr preferRelativeResize="0"/>
          <p:nvPr/>
        </p:nvPicPr>
        <p:blipFill>
          <a:blip r:embed="rId4">
            <a:alphaModFix/>
          </a:blip>
          <a:stretch>
            <a:fillRect/>
          </a:stretch>
        </p:blipFill>
        <p:spPr>
          <a:xfrm>
            <a:off x="8077306" y="2180600"/>
            <a:ext cx="3347920" cy="3067491"/>
          </a:xfrm>
          <a:prstGeom prst="rect">
            <a:avLst/>
          </a:prstGeom>
          <a:noFill/>
          <a:ln>
            <a:noFill/>
          </a:ln>
        </p:spPr>
      </p:pic>
    </p:spTree>
    <p:extLst>
      <p:ext uri="{BB962C8B-B14F-4D97-AF65-F5344CB8AC3E}">
        <p14:creationId xmlns:p14="http://schemas.microsoft.com/office/powerpoint/2010/main" val="34844121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Rešitve</a:t>
            </a:r>
            <a:endParaRPr lang="en-US" dirty="0"/>
          </a:p>
        </p:txBody>
      </p:sp>
      <p:sp>
        <p:nvSpPr>
          <p:cNvPr id="6" name="Text Placeholder 5"/>
          <p:cNvSpPr>
            <a:spLocks noGrp="1"/>
          </p:cNvSpPr>
          <p:nvPr>
            <p:ph type="body" sz="quarter" idx="10"/>
          </p:nvPr>
        </p:nvSpPr>
        <p:spPr>
          <a:xfrm>
            <a:off x="586390" y="1434370"/>
            <a:ext cx="11018520" cy="2031325"/>
          </a:xfrm>
        </p:spPr>
        <p:txBody>
          <a:bodyPr/>
          <a:lstStyle/>
          <a:p>
            <a:r>
              <a:rPr lang="sl-SI" dirty="0"/>
              <a:t>Povzetki po spominu</a:t>
            </a:r>
          </a:p>
          <a:p>
            <a:r>
              <a:rPr lang="sl-SI" dirty="0"/>
              <a:t>Pretipkavanje</a:t>
            </a:r>
          </a:p>
          <a:p>
            <a:r>
              <a:rPr lang="sl-SI" dirty="0"/>
              <a:t>Zapisniki</a:t>
            </a:r>
          </a:p>
          <a:p>
            <a:r>
              <a:rPr lang="sl-SI" dirty="0"/>
              <a:t>AI</a:t>
            </a:r>
            <a:endParaRPr lang="en-US" dirty="0"/>
          </a:p>
        </p:txBody>
      </p:sp>
    </p:spTree>
    <p:extLst>
      <p:ext uri="{BB962C8B-B14F-4D97-AF65-F5344CB8AC3E}">
        <p14:creationId xmlns:p14="http://schemas.microsoft.com/office/powerpoint/2010/main" val="17165518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Problem</a:t>
            </a:r>
            <a:endParaRPr lang="en-US" dirty="0"/>
          </a:p>
        </p:txBody>
      </p:sp>
      <p:sp>
        <p:nvSpPr>
          <p:cNvPr id="6" name="Text Placeholder 5"/>
          <p:cNvSpPr>
            <a:spLocks noGrp="1"/>
          </p:cNvSpPr>
          <p:nvPr>
            <p:ph type="body" sz="quarter" idx="10"/>
          </p:nvPr>
        </p:nvSpPr>
        <p:spPr>
          <a:xfrm>
            <a:off x="586390" y="1434370"/>
            <a:ext cx="11018520" cy="2031325"/>
          </a:xfrm>
        </p:spPr>
        <p:txBody>
          <a:bodyPr/>
          <a:lstStyle/>
          <a:p>
            <a:r>
              <a:rPr lang="sl-SI" dirty="0"/>
              <a:t>Zapisniki</a:t>
            </a:r>
          </a:p>
          <a:p>
            <a:r>
              <a:rPr lang="sl-SI" dirty="0"/>
              <a:t>Klicni centri</a:t>
            </a:r>
          </a:p>
          <a:p>
            <a:r>
              <a:rPr lang="sl-SI" dirty="0"/>
              <a:t>Diktati</a:t>
            </a:r>
          </a:p>
          <a:p>
            <a:r>
              <a:rPr lang="sl-SI" dirty="0"/>
              <a:t>Podnaslavljanje</a:t>
            </a:r>
            <a:endParaRPr lang="en-US" dirty="0"/>
          </a:p>
        </p:txBody>
      </p:sp>
      <p:pic>
        <p:nvPicPr>
          <p:cNvPr id="2" name="Google Shape;188;p37">
            <a:extLst>
              <a:ext uri="{FF2B5EF4-FFF2-40B4-BE49-F238E27FC236}">
                <a16:creationId xmlns:a16="http://schemas.microsoft.com/office/drawing/2014/main" id="{50AEE453-7BDB-57B2-6661-3172C5BEE98B}"/>
              </a:ext>
            </a:extLst>
          </p:cNvPr>
          <p:cNvPicPr preferRelativeResize="0"/>
          <p:nvPr/>
        </p:nvPicPr>
        <p:blipFill>
          <a:blip r:embed="rId3">
            <a:alphaModFix/>
          </a:blip>
          <a:stretch>
            <a:fillRect/>
          </a:stretch>
        </p:blipFill>
        <p:spPr>
          <a:xfrm>
            <a:off x="8194924" y="1770800"/>
            <a:ext cx="3094125" cy="2605575"/>
          </a:xfrm>
          <a:prstGeom prst="rect">
            <a:avLst/>
          </a:prstGeom>
          <a:noFill/>
          <a:ln>
            <a:noFill/>
          </a:ln>
        </p:spPr>
      </p:pic>
      <p:pic>
        <p:nvPicPr>
          <p:cNvPr id="3" name="Google Shape;189;p37">
            <a:extLst>
              <a:ext uri="{FF2B5EF4-FFF2-40B4-BE49-F238E27FC236}">
                <a16:creationId xmlns:a16="http://schemas.microsoft.com/office/drawing/2014/main" id="{D8A83F55-F4C5-454D-E54B-81CB1469708B}"/>
              </a:ext>
            </a:extLst>
          </p:cNvPr>
          <p:cNvPicPr preferRelativeResize="0"/>
          <p:nvPr/>
        </p:nvPicPr>
        <p:blipFill>
          <a:blip r:embed="rId4">
            <a:alphaModFix/>
          </a:blip>
          <a:stretch>
            <a:fillRect/>
          </a:stretch>
        </p:blipFill>
        <p:spPr>
          <a:xfrm>
            <a:off x="5982844" y="3417226"/>
            <a:ext cx="3416881" cy="3147100"/>
          </a:xfrm>
          <a:prstGeom prst="rect">
            <a:avLst/>
          </a:prstGeom>
          <a:noFill/>
          <a:ln>
            <a:noFill/>
          </a:ln>
        </p:spPr>
      </p:pic>
    </p:spTree>
    <p:extLst>
      <p:ext uri="{BB962C8B-B14F-4D97-AF65-F5344CB8AC3E}">
        <p14:creationId xmlns:p14="http://schemas.microsoft.com/office/powerpoint/2010/main" val="21249829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Rešitev</a:t>
            </a:r>
            <a:endParaRPr lang="en-US" dirty="0"/>
          </a:p>
        </p:txBody>
      </p:sp>
      <p:sp>
        <p:nvSpPr>
          <p:cNvPr id="6" name="Text Placeholder 5"/>
          <p:cNvSpPr>
            <a:spLocks noGrp="1"/>
          </p:cNvSpPr>
          <p:nvPr>
            <p:ph type="body" sz="quarter" idx="10"/>
          </p:nvPr>
        </p:nvSpPr>
        <p:spPr>
          <a:xfrm>
            <a:off x="586390" y="1434370"/>
            <a:ext cx="11018520" cy="507831"/>
          </a:xfrm>
        </p:spPr>
        <p:txBody>
          <a:bodyPr/>
          <a:lstStyle/>
          <a:p>
            <a:r>
              <a:rPr lang="sl-SI" dirty="0"/>
              <a:t>Strojno učenje</a:t>
            </a:r>
            <a:endParaRPr lang="en-US" dirty="0"/>
          </a:p>
        </p:txBody>
      </p:sp>
      <p:pic>
        <p:nvPicPr>
          <p:cNvPr id="2" name="Google Shape;164;p34">
            <a:extLst>
              <a:ext uri="{FF2B5EF4-FFF2-40B4-BE49-F238E27FC236}">
                <a16:creationId xmlns:a16="http://schemas.microsoft.com/office/drawing/2014/main" id="{2CA4EA4B-44CF-C395-E888-4A3B68BC6408}"/>
              </a:ext>
            </a:extLst>
          </p:cNvPr>
          <p:cNvPicPr preferRelativeResize="0"/>
          <p:nvPr/>
        </p:nvPicPr>
        <p:blipFill>
          <a:blip r:embed="rId3">
            <a:alphaModFix/>
          </a:blip>
          <a:stretch>
            <a:fillRect/>
          </a:stretch>
        </p:blipFill>
        <p:spPr>
          <a:xfrm>
            <a:off x="3254500" y="1213125"/>
            <a:ext cx="10055823" cy="5558199"/>
          </a:xfrm>
          <a:prstGeom prst="rect">
            <a:avLst/>
          </a:prstGeom>
          <a:noFill/>
          <a:ln>
            <a:noFill/>
          </a:ln>
        </p:spPr>
      </p:pic>
    </p:spTree>
    <p:extLst>
      <p:ext uri="{BB962C8B-B14F-4D97-AF65-F5344CB8AC3E}">
        <p14:creationId xmlns:p14="http://schemas.microsoft.com/office/powerpoint/2010/main" val="37112048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Današnja jutranja kronika</a:t>
            </a:r>
            <a:endParaRPr lang="en-US" dirty="0"/>
          </a:p>
        </p:txBody>
      </p:sp>
      <p:pic>
        <p:nvPicPr>
          <p:cNvPr id="4" name="Picture 3">
            <a:extLst>
              <a:ext uri="{FF2B5EF4-FFF2-40B4-BE49-F238E27FC236}">
                <a16:creationId xmlns:a16="http://schemas.microsoft.com/office/drawing/2014/main" id="{9024EA03-C4AD-4DCE-A5F6-3E5804BC56F3}"/>
              </a:ext>
            </a:extLst>
          </p:cNvPr>
          <p:cNvPicPr>
            <a:picLocks noChangeAspect="1"/>
          </p:cNvPicPr>
          <p:nvPr/>
        </p:nvPicPr>
        <p:blipFill>
          <a:blip r:embed="rId3"/>
          <a:stretch>
            <a:fillRect/>
          </a:stretch>
        </p:blipFill>
        <p:spPr>
          <a:xfrm>
            <a:off x="1473200" y="1005508"/>
            <a:ext cx="9575800" cy="5395292"/>
          </a:xfrm>
          <a:prstGeom prst="rect">
            <a:avLst/>
          </a:prstGeom>
        </p:spPr>
      </p:pic>
    </p:spTree>
    <p:extLst>
      <p:ext uri="{BB962C8B-B14F-4D97-AF65-F5344CB8AC3E}">
        <p14:creationId xmlns:p14="http://schemas.microsoft.com/office/powerpoint/2010/main" val="302957627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Njeni ključni poudarki</a:t>
            </a:r>
            <a:endParaRPr lang="en-US" dirty="0"/>
          </a:p>
        </p:txBody>
      </p:sp>
      <p:sp>
        <p:nvSpPr>
          <p:cNvPr id="6" name="Text Placeholder 5"/>
          <p:cNvSpPr>
            <a:spLocks noGrp="1"/>
          </p:cNvSpPr>
          <p:nvPr>
            <p:ph type="body" sz="quarter" idx="10"/>
          </p:nvPr>
        </p:nvSpPr>
        <p:spPr>
          <a:xfrm>
            <a:off x="586390" y="1434370"/>
            <a:ext cx="11018520" cy="4632037"/>
          </a:xfrm>
        </p:spPr>
        <p:txBody>
          <a:bodyPr/>
          <a:lstStyle/>
          <a:p>
            <a:r>
              <a:rPr lang="sl-SI" sz="1200" dirty="0">
                <a:latin typeface="Calibri" panose="020F0502020204030204" pitchFamily="34" charset="0"/>
              </a:rPr>
              <a:t>- Kosovska policija po spopadih z oboroženimi skupinami v samostanu v Banski v Sloveniji ponovno vzpostavi nadzor.</a:t>
            </a:r>
          </a:p>
          <a:p>
            <a:r>
              <a:rPr lang="sl-SI" sz="1200" dirty="0">
                <a:latin typeface="Calibri" panose="020F0502020204030204" pitchFamily="34" charset="0"/>
              </a:rPr>
              <a:t>- Evropska unija v nasprotju z ZDA ne namerava zaostriti trgovinskih odnosov s Kitajsko.</a:t>
            </a:r>
          </a:p>
          <a:p>
            <a:r>
              <a:rPr lang="sl-SI" sz="1200" dirty="0">
                <a:latin typeface="Calibri" panose="020F0502020204030204" pitchFamily="34" charset="0"/>
              </a:rPr>
              <a:t>- Slovenska vlada bo ocenila sklad v višini 600 milijonov evrov za odpravo škode po poplavah.</a:t>
            </a:r>
          </a:p>
          <a:p>
            <a:r>
              <a:rPr lang="sl-SI" sz="1200" dirty="0">
                <a:latin typeface="Calibri" panose="020F0502020204030204" pitchFamily="34" charset="0"/>
              </a:rPr>
              <a:t>- Tim Gajser z zmago zaključuje sezono motokrosa, čeprav je zaradi poškodbe izpustil večino dirk.</a:t>
            </a:r>
          </a:p>
          <a:p>
            <a:r>
              <a:rPr lang="sl-SI" sz="1200" dirty="0">
                <a:latin typeface="Calibri" panose="020F0502020204030204" pitchFamily="34" charset="0"/>
              </a:rPr>
              <a:t>- Armenske oblasti so pripravljene sprejeti 120.000 beguncev iz Gorskega </a:t>
            </a:r>
            <a:r>
              <a:rPr lang="sl-SI" sz="1200" dirty="0" err="1">
                <a:latin typeface="Calibri" panose="020F0502020204030204" pitchFamily="34" charset="0"/>
              </a:rPr>
              <a:t>Karabaha</a:t>
            </a:r>
            <a:r>
              <a:rPr lang="sl-SI" sz="1200" dirty="0">
                <a:latin typeface="Calibri" panose="020F0502020204030204" pitchFamily="34" charset="0"/>
              </a:rPr>
              <a:t>.</a:t>
            </a:r>
          </a:p>
          <a:p>
            <a:r>
              <a:rPr lang="sl-SI" sz="1200" dirty="0">
                <a:latin typeface="Calibri" panose="020F0502020204030204" pitchFamily="34" charset="0"/>
              </a:rPr>
              <a:t>- Nemška vlada razmišlja, da bi po precedensu številnih držav prepovedala komponente kitajskih proizvajalcev, kot je </a:t>
            </a:r>
            <a:r>
              <a:rPr lang="sl-SI" sz="1200" dirty="0" err="1">
                <a:latin typeface="Calibri" panose="020F0502020204030204" pitchFamily="34" charset="0"/>
              </a:rPr>
              <a:t>Huawei</a:t>
            </a:r>
            <a:r>
              <a:rPr lang="sl-SI" sz="1200" dirty="0">
                <a:latin typeface="Calibri" panose="020F0502020204030204" pitchFamily="34" charset="0"/>
              </a:rPr>
              <a:t>, zaradi skrbi glede kibernetske varnosti in morebitnega vohunjenja.</a:t>
            </a:r>
          </a:p>
          <a:p>
            <a:r>
              <a:rPr lang="sl-SI" sz="1200" dirty="0">
                <a:latin typeface="Calibri" panose="020F0502020204030204" pitchFamily="34" charset="0"/>
              </a:rPr>
              <a:t>- Slovenska vlada razpravlja o proračunih za prihodnji dve leti in bo pregledala svoje strategije za plačno reformo v javnem sektorju.</a:t>
            </a:r>
          </a:p>
          <a:p>
            <a:r>
              <a:rPr lang="sl-SI" sz="1200" dirty="0">
                <a:latin typeface="Calibri" panose="020F0502020204030204" pitchFamily="34" charset="0"/>
              </a:rPr>
              <a:t>- Velike modne blagovne znamke obtožene zavajanja potrošnikov o resničnosti programov za darovanje in ponovno uporabo oblačil.</a:t>
            </a:r>
          </a:p>
          <a:p>
            <a:r>
              <a:rPr lang="sl-SI" sz="1200" dirty="0">
                <a:latin typeface="Calibri" panose="020F0502020204030204" pitchFamily="34" charset="0"/>
              </a:rPr>
              <a:t>- </a:t>
            </a:r>
            <a:r>
              <a:rPr lang="sl-SI" sz="1200" dirty="0" err="1">
                <a:latin typeface="Calibri" panose="020F0502020204030204" pitchFamily="34" charset="0"/>
              </a:rPr>
              <a:t>Donirana</a:t>
            </a:r>
            <a:r>
              <a:rPr lang="sl-SI" sz="1200" dirty="0">
                <a:latin typeface="Calibri" panose="020F0502020204030204" pitchFamily="34" charset="0"/>
              </a:rPr>
              <a:t> ali reciklirana oblačila večinoma končajo uničena ali obtičijo v skladiščih, le redka pa so resnično ponovno uporabljena.</a:t>
            </a:r>
          </a:p>
          <a:p>
            <a:r>
              <a:rPr lang="sl-SI" sz="1200" dirty="0">
                <a:latin typeface="Calibri" panose="020F0502020204030204" pitchFamily="34" charset="0"/>
              </a:rPr>
              <a:t>- Srbski predsednik </a:t>
            </a:r>
            <a:r>
              <a:rPr lang="sl-SI" sz="1200" dirty="0" err="1">
                <a:latin typeface="Calibri" panose="020F0502020204030204" pitchFamily="34" charset="0"/>
              </a:rPr>
              <a:t>Aleksandar</a:t>
            </a:r>
            <a:r>
              <a:rPr lang="sl-SI" sz="1200" dirty="0">
                <a:latin typeface="Calibri" panose="020F0502020204030204" pitchFamily="34" charset="0"/>
              </a:rPr>
              <a:t> Vučić zanika vpletenost v nedavni spopad med oboroženimi napadalci in kosovsko policijo.</a:t>
            </a:r>
          </a:p>
          <a:p>
            <a:r>
              <a:rPr lang="sl-SI" sz="1200" dirty="0">
                <a:latin typeface="Calibri" panose="020F0502020204030204" pitchFamily="34" charset="0"/>
              </a:rPr>
              <a:t>- Uspešen pristanek vesoljskega plovila </a:t>
            </a:r>
            <a:r>
              <a:rPr lang="sl-SI" sz="1200" dirty="0" err="1">
                <a:latin typeface="Calibri" panose="020F0502020204030204" pitchFamily="34" charset="0"/>
              </a:rPr>
              <a:t>Osiris</a:t>
            </a:r>
            <a:r>
              <a:rPr lang="sl-SI" sz="1200" dirty="0">
                <a:latin typeface="Calibri" panose="020F0502020204030204" pitchFamily="34" charset="0"/>
              </a:rPr>
              <a:t> </a:t>
            </a:r>
            <a:r>
              <a:rPr lang="sl-SI" sz="1200" dirty="0" err="1">
                <a:latin typeface="Calibri" panose="020F0502020204030204" pitchFamily="34" charset="0"/>
              </a:rPr>
              <a:t>Rex</a:t>
            </a:r>
            <a:r>
              <a:rPr lang="sl-SI" sz="1200" dirty="0">
                <a:latin typeface="Calibri" panose="020F0502020204030204" pitchFamily="34" charset="0"/>
              </a:rPr>
              <a:t> v Utahu v ZDA, ki je nosilo vzorec asteroida Benu.</a:t>
            </a:r>
          </a:p>
          <a:p>
            <a:r>
              <a:rPr lang="sl-SI" sz="1200" dirty="0">
                <a:latin typeface="Calibri" panose="020F0502020204030204" pitchFamily="34" charset="0"/>
              </a:rPr>
              <a:t>- Bronasta medalja Eve Terčelj na svetovnem prvenstvu v slalomu na divjih vodah. Tim Gajser konča sezono na 11. mestu na svetovnem prvenstvu.</a:t>
            </a:r>
          </a:p>
          <a:p>
            <a:r>
              <a:rPr lang="sl-SI" sz="1200" dirty="0">
                <a:latin typeface="Calibri" panose="020F0502020204030204" pitchFamily="34" charset="0"/>
              </a:rPr>
              <a:t>- Slovenska tekmeca v košarkarskem </a:t>
            </a:r>
            <a:r>
              <a:rPr lang="sl-SI" sz="1200" dirty="0" err="1">
                <a:latin typeface="Calibri" panose="020F0502020204030204" pitchFamily="34" charset="0"/>
              </a:rPr>
              <a:t>superpokalu</a:t>
            </a:r>
            <a:r>
              <a:rPr lang="sl-SI" sz="1200" dirty="0">
                <a:latin typeface="Calibri" panose="020F0502020204030204" pitchFamily="34" charset="0"/>
              </a:rPr>
              <a:t> bosta ljubljanska Olimpija in domžalski Helios.</a:t>
            </a:r>
          </a:p>
          <a:p>
            <a:endParaRPr lang="sl" sz="1200" dirty="0">
              <a:latin typeface="Calibri" panose="020F0502020204030204" pitchFamily="34" charset="0"/>
            </a:endParaRPr>
          </a:p>
          <a:p>
            <a:r>
              <a:rPr lang="sl-SI" sz="1200" dirty="0">
                <a:latin typeface="Calibri" panose="020F0502020204030204" pitchFamily="34" charset="0"/>
              </a:rPr>
              <a:t>Citati:</a:t>
            </a:r>
          </a:p>
          <a:p>
            <a:r>
              <a:rPr lang="sl-SI" sz="1200" dirty="0">
                <a:latin typeface="Calibri" panose="020F0502020204030204" pitchFamily="34" charset="0"/>
              </a:rPr>
              <a:t>- Urška Trunk iz fundacije </a:t>
            </a:r>
            <a:r>
              <a:rPr lang="sl-SI" sz="1200" dirty="0" err="1">
                <a:latin typeface="Calibri" panose="020F0502020204030204" pitchFamily="34" charset="0"/>
              </a:rPr>
              <a:t>Changing</a:t>
            </a:r>
            <a:r>
              <a:rPr lang="sl-SI" sz="1200" dirty="0">
                <a:latin typeface="Calibri" panose="020F0502020204030204" pitchFamily="34" charset="0"/>
              </a:rPr>
              <a:t> </a:t>
            </a:r>
            <a:r>
              <a:rPr lang="sl-SI" sz="1200" dirty="0" err="1">
                <a:latin typeface="Calibri" panose="020F0502020204030204" pitchFamily="34" charset="0"/>
              </a:rPr>
              <a:t>Markets</a:t>
            </a:r>
            <a:r>
              <a:rPr lang="sl-SI" sz="1200" dirty="0">
                <a:latin typeface="Calibri" panose="020F0502020204030204" pitchFamily="34" charset="0"/>
              </a:rPr>
              <a:t>: "Odkrili smo, da velike modne znamke zavržejo oblačila, za katera obljubljajo, da jih bodo </a:t>
            </a:r>
            <a:r>
              <a:rPr lang="sl-SI" sz="1200" dirty="0" err="1">
                <a:latin typeface="Calibri" panose="020F0502020204030204" pitchFamily="34" charset="0"/>
              </a:rPr>
              <a:t>donirala</a:t>
            </a:r>
            <a:r>
              <a:rPr lang="sl-SI" sz="1200" dirty="0">
                <a:latin typeface="Calibri" panose="020F0502020204030204" pitchFamily="34" charset="0"/>
              </a:rPr>
              <a:t> ali reciklirala."</a:t>
            </a:r>
          </a:p>
          <a:p>
            <a:r>
              <a:rPr lang="sl-SI" sz="1200" dirty="0">
                <a:latin typeface="Calibri" panose="020F0502020204030204" pitchFamily="34" charset="0"/>
              </a:rPr>
              <a:t>- Tim Gajser: "Sigurno bi si želel, da se sezona šele zdaj začenja, ampak tako je, to je šport, poškodbe so del tega, sem zelo zadovoljen, tako da super."</a:t>
            </a:r>
          </a:p>
        </p:txBody>
      </p:sp>
    </p:spTree>
    <p:extLst>
      <p:ext uri="{BB962C8B-B14F-4D97-AF65-F5344CB8AC3E}">
        <p14:creationId xmlns:p14="http://schemas.microsoft.com/office/powerpoint/2010/main" val="3818548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In kratka novička</a:t>
            </a:r>
            <a:endParaRPr lang="en-US" dirty="0"/>
          </a:p>
        </p:txBody>
      </p:sp>
      <p:sp>
        <p:nvSpPr>
          <p:cNvPr id="6" name="Text Placeholder 5"/>
          <p:cNvSpPr>
            <a:spLocks noGrp="1"/>
          </p:cNvSpPr>
          <p:nvPr>
            <p:ph type="body" sz="quarter" idx="10"/>
          </p:nvPr>
        </p:nvSpPr>
        <p:spPr>
          <a:xfrm>
            <a:off x="586390" y="1434370"/>
            <a:ext cx="11018520" cy="4493538"/>
          </a:xfrm>
        </p:spPr>
        <p:txBody>
          <a:bodyPr/>
          <a:lstStyle/>
          <a:p>
            <a:r>
              <a:rPr lang="sl-SI" sz="1200" dirty="0">
                <a:latin typeface="Calibri" panose="020F0502020204030204" pitchFamily="34" charset="0"/>
              </a:rPr>
              <a:t>Kosovska policija je po dnevu nasilnih spopadov z oboroženimi skupinami v samostanu v Banski prevzela nadzor. V incidentu je umrl policist, zaradi česar je srbski predsednik </a:t>
            </a:r>
            <a:r>
              <a:rPr lang="sl-SI" sz="1200" dirty="0" err="1">
                <a:latin typeface="Calibri" panose="020F0502020204030204" pitchFamily="34" charset="0"/>
              </a:rPr>
              <a:t>Aleksandar</a:t>
            </a:r>
            <a:r>
              <a:rPr lang="sl-SI" sz="1200" dirty="0">
                <a:latin typeface="Calibri" panose="020F0502020204030204" pitchFamily="34" charset="0"/>
              </a:rPr>
              <a:t> Vučić obsodil umor in hkrati obtožil Albina </a:t>
            </a:r>
            <a:r>
              <a:rPr lang="sl-SI" sz="1200" dirty="0" err="1">
                <a:latin typeface="Calibri" panose="020F0502020204030204" pitchFamily="34" charset="0"/>
              </a:rPr>
              <a:t>Kurtija</a:t>
            </a:r>
            <a:r>
              <a:rPr lang="sl-SI" sz="1200" dirty="0">
                <a:latin typeface="Calibri" panose="020F0502020204030204" pitchFamily="34" charset="0"/>
              </a:rPr>
              <a:t>, predsednika kosovske vlade, da je sprožil konflikt. "Kurti je nenehno provociral in žalostno je, da so nekateri Srbi temu nasedli," je dejal Vučić.</a:t>
            </a:r>
          </a:p>
          <a:p>
            <a:r>
              <a:rPr lang="sl-SI" sz="1200" dirty="0">
                <a:latin typeface="Calibri" panose="020F0502020204030204" pitchFamily="34" charset="0"/>
              </a:rPr>
              <a:t>Do teh nemirov prihaja ob opaznem premiku v odnosih Evrope s Kitajsko. Evropski komisar </a:t>
            </a:r>
            <a:r>
              <a:rPr lang="sl-SI" sz="1200" dirty="0" err="1">
                <a:latin typeface="Calibri" panose="020F0502020204030204" pitchFamily="34" charset="0"/>
              </a:rPr>
              <a:t>Valdis</a:t>
            </a:r>
            <a:r>
              <a:rPr lang="sl-SI" sz="1200" dirty="0">
                <a:latin typeface="Calibri" panose="020F0502020204030204" pitchFamily="34" charset="0"/>
              </a:rPr>
              <a:t> </a:t>
            </a:r>
            <a:r>
              <a:rPr lang="sl-SI" sz="1200" dirty="0" err="1">
                <a:latin typeface="Calibri" panose="020F0502020204030204" pitchFamily="34" charset="0"/>
              </a:rPr>
              <a:t>Dombrovskis</a:t>
            </a:r>
            <a:r>
              <a:rPr lang="sl-SI" sz="1200" dirty="0">
                <a:latin typeface="Calibri" panose="020F0502020204030204" pitchFamily="34" charset="0"/>
              </a:rPr>
              <a:t> je pojasnil, da Evropska unija ne namerava iti po stopinjah Združenih držav in zaostriti trgovinskih odnosov z njihovo azijsko kolegico, kar je še dodatno zapletlo mednarodne dialoge med njegovim trenutnim obiskom v Pekingu.</a:t>
            </a:r>
          </a:p>
          <a:p>
            <a:r>
              <a:rPr lang="sl-SI" sz="1200" dirty="0">
                <a:latin typeface="Calibri" panose="020F0502020204030204" pitchFamily="34" charset="0"/>
              </a:rPr>
              <a:t>Na domačem prizorišču se pričakuje, da bo današnja vladna skupščina ocenila, ali je ministrstvo uspešno zbralo 600 milijonov evrov za odpravo posledic nedavnih poplav. Hkrati se bodo nadaljevala pogajanja o plačnih neenakostih v civilnem sektorju. Vlada naj bi razmišljala tudi o prepovedi uporabe sestavnih delov kitajskih proizvajalcev, s čimer naj bi sledila ukrepom več drugih držav, med drugim Združenih držav Amerike, Kanade, Združenega kraljestva in Švedske.</a:t>
            </a:r>
          </a:p>
          <a:p>
            <a:r>
              <a:rPr lang="sl-SI" sz="1200" dirty="0">
                <a:latin typeface="Calibri" panose="020F0502020204030204" pitchFamily="34" charset="0"/>
              </a:rPr>
              <a:t>Medtem begunci, ki prihajajo iz regije Gorski </a:t>
            </a:r>
            <a:r>
              <a:rPr lang="sl-SI" sz="1200" dirty="0" err="1">
                <a:latin typeface="Calibri" panose="020F0502020204030204" pitchFamily="34" charset="0"/>
              </a:rPr>
              <a:t>Karabah</a:t>
            </a:r>
            <a:r>
              <a:rPr lang="sl-SI" sz="1200" dirty="0">
                <a:latin typeface="Calibri" panose="020F0502020204030204" pitchFamily="34" charset="0"/>
              </a:rPr>
              <a:t>, še naprej iščejo zatočišče v Armeniji. V Armenijo naj bi prispelo skoraj 3 000 oseb, oblasti v tej državi pa so napovedale, da so pripravljene sprejeti vseh 120 000 beguncev, ki se nameravajo preseliti zaradi azerbajdžanskih vojaških operacij.</a:t>
            </a:r>
          </a:p>
          <a:p>
            <a:r>
              <a:rPr lang="sl-SI" sz="1200" dirty="0">
                <a:latin typeface="Calibri" panose="020F0502020204030204" pitchFamily="34" charset="0"/>
              </a:rPr>
              <a:t>V športnih novicah je motokrosist Tim Gajser sezono svetovnega prvenstva končal z zmago na zadnji dirki, kar je osupljiv dosežek, saj je zaradi poškodbe izpustil skoraj dve tretjini sezone. Gajser je ob razmišljanju o svoji vrnitvi izjavil: "Vsekakor si želim, da bi se sezona šele začela, a tako pač je. Poškodbe so del tega športa, jaz pa sem zelo zadovoljen, zato je to odlično."</a:t>
            </a:r>
          </a:p>
          <a:p>
            <a:r>
              <a:rPr lang="sl-SI" sz="1200" dirty="0">
                <a:latin typeface="Calibri" panose="020F0502020204030204" pitchFamily="34" charset="0"/>
              </a:rPr>
              <a:t>Industrija hitre mode se sooča s pregledom svojih zelenih pobud, saj študija razkriva, da se večina oblačil zavrže ali konča v skladiščih, le del pa se jih ponovno uporabi. Urška Trunk iz fundacije </a:t>
            </a:r>
            <a:r>
              <a:rPr lang="sl-SI" sz="1200" dirty="0" err="1">
                <a:latin typeface="Calibri" panose="020F0502020204030204" pitchFamily="34" charset="0"/>
              </a:rPr>
              <a:t>Changing</a:t>
            </a:r>
            <a:r>
              <a:rPr lang="sl-SI" sz="1200" dirty="0">
                <a:latin typeface="Calibri" panose="020F0502020204030204" pitchFamily="34" charset="0"/>
              </a:rPr>
              <a:t> </a:t>
            </a:r>
            <a:r>
              <a:rPr lang="sl-SI" sz="1200" dirty="0" err="1">
                <a:latin typeface="Calibri" panose="020F0502020204030204" pitchFamily="34" charset="0"/>
              </a:rPr>
              <a:t>Markets</a:t>
            </a:r>
            <a:r>
              <a:rPr lang="sl-SI" sz="1200" dirty="0">
                <a:latin typeface="Calibri" panose="020F0502020204030204" pitchFamily="34" charset="0"/>
              </a:rPr>
              <a:t> </a:t>
            </a:r>
            <a:r>
              <a:rPr lang="sl-SI" sz="1200" dirty="0" err="1">
                <a:latin typeface="Calibri" panose="020F0502020204030204" pitchFamily="34" charset="0"/>
              </a:rPr>
              <a:t>Foundation</a:t>
            </a:r>
            <a:r>
              <a:rPr lang="sl-SI" sz="1200" dirty="0">
                <a:latin typeface="Calibri" panose="020F0502020204030204" pitchFamily="34" charset="0"/>
              </a:rPr>
              <a:t> je dejala: "Ugotovili smo, da velike modne znamke zavržejo oblačila, ki jih obljubijo podariti ali reciklirati."</a:t>
            </a:r>
          </a:p>
          <a:p>
            <a:r>
              <a:rPr lang="sl-SI" sz="1200" dirty="0">
                <a:latin typeface="Calibri" panose="020F0502020204030204" pitchFamily="34" charset="0"/>
              </a:rPr>
              <a:t>Raziskovalci so navdušeni nad uspešnim pristankom kapsule odprave </a:t>
            </a:r>
            <a:r>
              <a:rPr lang="sl-SI" sz="1200" dirty="0" err="1">
                <a:latin typeface="Calibri" panose="020F0502020204030204" pitchFamily="34" charset="0"/>
              </a:rPr>
              <a:t>Osiris</a:t>
            </a:r>
            <a:r>
              <a:rPr lang="sl-SI" sz="1200" dirty="0">
                <a:latin typeface="Calibri" panose="020F0502020204030204" pitchFamily="34" charset="0"/>
              </a:rPr>
              <a:t> </a:t>
            </a:r>
            <a:r>
              <a:rPr lang="sl-SI" sz="1200" dirty="0" err="1">
                <a:latin typeface="Calibri" panose="020F0502020204030204" pitchFamily="34" charset="0"/>
              </a:rPr>
              <a:t>Rex</a:t>
            </a:r>
            <a:r>
              <a:rPr lang="sl-SI" sz="1200" dirty="0">
                <a:latin typeface="Calibri" panose="020F0502020204030204" pitchFamily="34" charset="0"/>
              </a:rPr>
              <a:t> z vzorcem z asteroida </a:t>
            </a:r>
            <a:r>
              <a:rPr lang="sl-SI" sz="1200" dirty="0" err="1">
                <a:latin typeface="Calibri" panose="020F0502020204030204" pitchFamily="34" charset="0"/>
              </a:rPr>
              <a:t>Bennu</a:t>
            </a:r>
            <a:r>
              <a:rPr lang="sl-SI" sz="1200" dirty="0">
                <a:latin typeface="Calibri" panose="020F0502020204030204" pitchFamily="34" charset="0"/>
              </a:rPr>
              <a:t> v Utahu v ZDA. Strokovnjaki upajo, da bo analiza teh z ogljikom bogatih </a:t>
            </a:r>
            <a:r>
              <a:rPr lang="sl-SI" sz="1200" dirty="0" err="1">
                <a:latin typeface="Calibri" panose="020F0502020204030204" pitchFamily="34" charset="0"/>
              </a:rPr>
              <a:t>astroidov</a:t>
            </a:r>
            <a:r>
              <a:rPr lang="sl-SI" sz="1200" dirty="0">
                <a:latin typeface="Calibri" panose="020F0502020204030204" pitchFamily="34" charset="0"/>
              </a:rPr>
              <a:t> morda osvetlila nastanek življenja na Zemlji.</a:t>
            </a:r>
          </a:p>
          <a:p>
            <a:r>
              <a:rPr lang="sl-SI" sz="1200" dirty="0">
                <a:latin typeface="Calibri" panose="020F0502020204030204" pitchFamily="34" charset="0"/>
              </a:rPr>
              <a:t>Med temi dogodki se v vladi aktivno nadaljuje razprava o proračunih za naslednji dve leti. Zaradi stroškov nedavnih poplav naj bi se sredstva zmanjšala za skupno 600 milijonov evrov. Zadevo še dodatno otežujejo pogajanja med vladnimi predstavniki in sindikati javnega sektorja o razporejanju na delovna mesta, plačnih razredih in odpravi plačnih nesorazmerij. Kljub tem težavam se življenje nadaljuje; na Primorskem je še vedno delno jasno vreme z majhno možnostjo dežja na jugu in vzhodu, športni navdušenci pa pričakujejo naslednje svetovno prvenstvo v slalomu, ki bo leta 2025 potekalo v Avstraliji.</a:t>
            </a:r>
          </a:p>
        </p:txBody>
      </p:sp>
    </p:spTree>
    <p:extLst>
      <p:ext uri="{BB962C8B-B14F-4D97-AF65-F5344CB8AC3E}">
        <p14:creationId xmlns:p14="http://schemas.microsoft.com/office/powerpoint/2010/main" val="302999442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Izvozi v poljubne formate</a:t>
            </a:r>
            <a:endParaRPr lang="en-US" dirty="0"/>
          </a:p>
        </p:txBody>
      </p:sp>
      <p:sp>
        <p:nvSpPr>
          <p:cNvPr id="6" name="Text Placeholder 5"/>
          <p:cNvSpPr>
            <a:spLocks noGrp="1"/>
          </p:cNvSpPr>
          <p:nvPr>
            <p:ph type="body" sz="quarter" idx="10"/>
          </p:nvPr>
        </p:nvSpPr>
        <p:spPr>
          <a:xfrm>
            <a:off x="586390" y="1434370"/>
            <a:ext cx="11018520" cy="1015663"/>
          </a:xfrm>
        </p:spPr>
        <p:txBody>
          <a:bodyPr/>
          <a:lstStyle/>
          <a:p>
            <a:r>
              <a:rPr lang="sl-SI" dirty="0">
                <a:latin typeface="Quattrocento Sans" panose="020F0502020204030204" pitchFamily="34" charset="0"/>
              </a:rPr>
              <a:t>Poljubne predloge in izvozi v </a:t>
            </a:r>
            <a:r>
              <a:rPr lang="sl-SI" dirty="0" err="1">
                <a:latin typeface="Quattrocento Sans" panose="020F0502020204030204" pitchFamily="34" charset="0"/>
              </a:rPr>
              <a:t>docx</a:t>
            </a:r>
            <a:r>
              <a:rPr lang="sl-SI" dirty="0">
                <a:latin typeface="Quattrocento Sans" panose="020F0502020204030204" pitchFamily="34" charset="0"/>
              </a:rPr>
              <a:t>, </a:t>
            </a:r>
            <a:r>
              <a:rPr lang="sl-SI" dirty="0" err="1">
                <a:latin typeface="Quattrocento Sans" panose="020F0502020204030204" pitchFamily="34" charset="0"/>
              </a:rPr>
              <a:t>pdf</a:t>
            </a:r>
            <a:r>
              <a:rPr lang="sl-SI" dirty="0">
                <a:latin typeface="Quattrocento Sans" panose="020F0502020204030204" pitchFamily="34" charset="0"/>
              </a:rPr>
              <a:t>, </a:t>
            </a:r>
            <a:r>
              <a:rPr lang="sl-SI" dirty="0" err="1">
                <a:latin typeface="Quattrocento Sans" panose="020F0502020204030204" pitchFamily="34" charset="0"/>
              </a:rPr>
              <a:t>txt</a:t>
            </a:r>
            <a:r>
              <a:rPr lang="sl-SI" dirty="0">
                <a:latin typeface="Quattrocento Sans" panose="020F0502020204030204" pitchFamily="34" charset="0"/>
              </a:rPr>
              <a:t>, </a:t>
            </a:r>
            <a:r>
              <a:rPr lang="sl-SI" dirty="0" err="1">
                <a:latin typeface="Quattrocento Sans" panose="020F0502020204030204" pitchFamily="34" charset="0"/>
              </a:rPr>
              <a:t>odt</a:t>
            </a:r>
            <a:r>
              <a:rPr lang="sl-SI" dirty="0">
                <a:latin typeface="Quattrocento Sans" panose="020F0502020204030204" pitchFamily="34" charset="0"/>
              </a:rPr>
              <a:t> ali </a:t>
            </a:r>
            <a:r>
              <a:rPr lang="sl-SI" dirty="0" err="1">
                <a:latin typeface="Quattrocento Sans" panose="020F0502020204030204" pitchFamily="34" charset="0"/>
              </a:rPr>
              <a:t>json</a:t>
            </a:r>
            <a:r>
              <a:rPr lang="sl-SI" dirty="0">
                <a:latin typeface="Quattrocento Sans" panose="020F0502020204030204" pitchFamily="34" charset="0"/>
              </a:rPr>
              <a:t> </a:t>
            </a:r>
          </a:p>
          <a:p>
            <a:r>
              <a:rPr lang="sl-SI" dirty="0">
                <a:latin typeface="Quattrocento Sans" panose="020F0502020204030204" pitchFamily="34" charset="0"/>
              </a:rPr>
              <a:t>Vse tudi preko API vmesnikov</a:t>
            </a:r>
          </a:p>
        </p:txBody>
      </p:sp>
    </p:spTree>
    <p:extLst>
      <p:ext uri="{BB962C8B-B14F-4D97-AF65-F5344CB8AC3E}">
        <p14:creationId xmlns:p14="http://schemas.microsoft.com/office/powerpoint/2010/main" val="95965542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Odprtokodne rešitve</a:t>
            </a:r>
            <a:endParaRPr lang="en-US" dirty="0"/>
          </a:p>
        </p:txBody>
      </p:sp>
      <p:sp>
        <p:nvSpPr>
          <p:cNvPr id="6" name="Text Placeholder 5"/>
          <p:cNvSpPr>
            <a:spLocks noGrp="1"/>
          </p:cNvSpPr>
          <p:nvPr>
            <p:ph type="body" sz="quarter" idx="10"/>
          </p:nvPr>
        </p:nvSpPr>
        <p:spPr>
          <a:xfrm>
            <a:off x="586390" y="1434370"/>
            <a:ext cx="11018520" cy="2031325"/>
          </a:xfrm>
        </p:spPr>
        <p:txBody>
          <a:bodyPr/>
          <a:lstStyle/>
          <a:p>
            <a:r>
              <a:rPr lang="sl-SI" dirty="0" err="1"/>
              <a:t>pyTorch</a:t>
            </a:r>
            <a:endParaRPr lang="sl-SI" dirty="0"/>
          </a:p>
          <a:p>
            <a:r>
              <a:rPr lang="sl-SI" dirty="0"/>
              <a:t>Nemo</a:t>
            </a:r>
          </a:p>
          <a:p>
            <a:r>
              <a:rPr lang="sl-SI" dirty="0" err="1"/>
              <a:t>Predprocesiranje</a:t>
            </a:r>
            <a:r>
              <a:rPr lang="sl-SI" dirty="0"/>
              <a:t> zvoka</a:t>
            </a:r>
          </a:p>
          <a:p>
            <a:r>
              <a:rPr lang="sl-SI" dirty="0"/>
              <a:t>Ločevanje govorcev</a:t>
            </a:r>
            <a:endParaRPr lang="en-US" dirty="0"/>
          </a:p>
        </p:txBody>
      </p:sp>
      <p:pic>
        <p:nvPicPr>
          <p:cNvPr id="4" name="Google Shape;179;p36">
            <a:extLst>
              <a:ext uri="{FF2B5EF4-FFF2-40B4-BE49-F238E27FC236}">
                <a16:creationId xmlns:a16="http://schemas.microsoft.com/office/drawing/2014/main" id="{3D476430-8A32-31CC-3602-547E14D98AAE}"/>
              </a:ext>
            </a:extLst>
          </p:cNvPr>
          <p:cNvPicPr preferRelativeResize="0"/>
          <p:nvPr/>
        </p:nvPicPr>
        <p:blipFill>
          <a:blip r:embed="rId3">
            <a:alphaModFix/>
          </a:blip>
          <a:stretch>
            <a:fillRect/>
          </a:stretch>
        </p:blipFill>
        <p:spPr>
          <a:xfrm>
            <a:off x="4689756" y="3090190"/>
            <a:ext cx="3330409" cy="3067459"/>
          </a:xfrm>
          <a:prstGeom prst="rect">
            <a:avLst/>
          </a:prstGeom>
          <a:noFill/>
          <a:ln>
            <a:noFill/>
          </a:ln>
        </p:spPr>
      </p:pic>
      <p:pic>
        <p:nvPicPr>
          <p:cNvPr id="5" name="Google Shape;180;p36">
            <a:extLst>
              <a:ext uri="{FF2B5EF4-FFF2-40B4-BE49-F238E27FC236}">
                <a16:creationId xmlns:a16="http://schemas.microsoft.com/office/drawing/2014/main" id="{5787DE8D-ABB4-9E55-291E-5BC65F94442B}"/>
              </a:ext>
            </a:extLst>
          </p:cNvPr>
          <p:cNvPicPr preferRelativeResize="0"/>
          <p:nvPr/>
        </p:nvPicPr>
        <p:blipFill>
          <a:blip r:embed="rId4">
            <a:alphaModFix/>
          </a:blip>
          <a:stretch>
            <a:fillRect/>
          </a:stretch>
        </p:blipFill>
        <p:spPr>
          <a:xfrm>
            <a:off x="8077306" y="2180600"/>
            <a:ext cx="3347920" cy="3067491"/>
          </a:xfrm>
          <a:prstGeom prst="rect">
            <a:avLst/>
          </a:prstGeom>
          <a:noFill/>
          <a:ln>
            <a:noFill/>
          </a:ln>
        </p:spPr>
      </p:pic>
    </p:spTree>
    <p:extLst>
      <p:ext uri="{BB962C8B-B14F-4D97-AF65-F5344CB8AC3E}">
        <p14:creationId xmlns:p14="http://schemas.microsoft.com/office/powerpoint/2010/main" val="345073041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Učenje</a:t>
            </a:r>
            <a:endParaRPr lang="en-US" dirty="0"/>
          </a:p>
        </p:txBody>
      </p:sp>
      <p:sp>
        <p:nvSpPr>
          <p:cNvPr id="6" name="Text Placeholder 5"/>
          <p:cNvSpPr>
            <a:spLocks noGrp="1"/>
          </p:cNvSpPr>
          <p:nvPr>
            <p:ph type="body" sz="quarter" idx="10"/>
          </p:nvPr>
        </p:nvSpPr>
        <p:spPr>
          <a:xfrm>
            <a:off x="586390" y="1434370"/>
            <a:ext cx="11018520" cy="507831"/>
          </a:xfrm>
        </p:spPr>
        <p:txBody>
          <a:bodyPr/>
          <a:lstStyle/>
          <a:p>
            <a:r>
              <a:rPr lang="sl-SI" dirty="0" err="1"/>
              <a:t>Garbage</a:t>
            </a:r>
            <a:r>
              <a:rPr lang="sl-SI" dirty="0"/>
              <a:t> in, </a:t>
            </a:r>
            <a:r>
              <a:rPr lang="sl-SI" dirty="0" err="1"/>
              <a:t>garbage</a:t>
            </a:r>
            <a:r>
              <a:rPr lang="sl-SI" dirty="0"/>
              <a:t> out</a:t>
            </a:r>
            <a:endParaRPr lang="en-US" dirty="0"/>
          </a:p>
        </p:txBody>
      </p:sp>
      <p:pic>
        <p:nvPicPr>
          <p:cNvPr id="2" name="Google Shape;188;p37">
            <a:extLst>
              <a:ext uri="{FF2B5EF4-FFF2-40B4-BE49-F238E27FC236}">
                <a16:creationId xmlns:a16="http://schemas.microsoft.com/office/drawing/2014/main" id="{50AEE453-7BDB-57B2-6661-3172C5BEE98B}"/>
              </a:ext>
            </a:extLst>
          </p:cNvPr>
          <p:cNvPicPr preferRelativeResize="0"/>
          <p:nvPr/>
        </p:nvPicPr>
        <p:blipFill>
          <a:blip r:embed="rId3">
            <a:alphaModFix/>
          </a:blip>
          <a:stretch>
            <a:fillRect/>
          </a:stretch>
        </p:blipFill>
        <p:spPr>
          <a:xfrm>
            <a:off x="8194924" y="1770800"/>
            <a:ext cx="3094125" cy="2605575"/>
          </a:xfrm>
          <a:prstGeom prst="rect">
            <a:avLst/>
          </a:prstGeom>
          <a:noFill/>
          <a:ln>
            <a:noFill/>
          </a:ln>
        </p:spPr>
      </p:pic>
      <p:pic>
        <p:nvPicPr>
          <p:cNvPr id="3" name="Google Shape;189;p37">
            <a:extLst>
              <a:ext uri="{FF2B5EF4-FFF2-40B4-BE49-F238E27FC236}">
                <a16:creationId xmlns:a16="http://schemas.microsoft.com/office/drawing/2014/main" id="{D8A83F55-F4C5-454D-E54B-81CB1469708B}"/>
              </a:ext>
            </a:extLst>
          </p:cNvPr>
          <p:cNvPicPr preferRelativeResize="0"/>
          <p:nvPr/>
        </p:nvPicPr>
        <p:blipFill>
          <a:blip r:embed="rId4">
            <a:alphaModFix/>
          </a:blip>
          <a:stretch>
            <a:fillRect/>
          </a:stretch>
        </p:blipFill>
        <p:spPr>
          <a:xfrm>
            <a:off x="5982844" y="3417226"/>
            <a:ext cx="3416881" cy="3147100"/>
          </a:xfrm>
          <a:prstGeom prst="rect">
            <a:avLst/>
          </a:prstGeom>
          <a:noFill/>
          <a:ln>
            <a:noFill/>
          </a:ln>
        </p:spPr>
      </p:pic>
    </p:spTree>
    <p:extLst>
      <p:ext uri="{BB962C8B-B14F-4D97-AF65-F5344CB8AC3E}">
        <p14:creationId xmlns:p14="http://schemas.microsoft.com/office/powerpoint/2010/main" val="3617466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Transkripcija</a:t>
            </a:r>
            <a:endParaRPr lang="en-US" dirty="0"/>
          </a:p>
        </p:txBody>
      </p:sp>
      <p:sp>
        <p:nvSpPr>
          <p:cNvPr id="6" name="Text Placeholder 5"/>
          <p:cNvSpPr>
            <a:spLocks noGrp="1"/>
          </p:cNvSpPr>
          <p:nvPr>
            <p:ph type="body" sz="quarter" idx="10"/>
          </p:nvPr>
        </p:nvSpPr>
        <p:spPr>
          <a:xfrm>
            <a:off x="586390" y="1434370"/>
            <a:ext cx="11018520" cy="507831"/>
          </a:xfrm>
        </p:spPr>
        <p:txBody>
          <a:bodyPr/>
          <a:lstStyle/>
          <a:p>
            <a:r>
              <a:rPr lang="sl-SI" dirty="0"/>
              <a:t>Je samo manjši del sistema</a:t>
            </a:r>
            <a:endParaRPr lang="en-US" dirty="0"/>
          </a:p>
        </p:txBody>
      </p:sp>
      <p:pic>
        <p:nvPicPr>
          <p:cNvPr id="4" name="Google Shape;172;p35">
            <a:extLst>
              <a:ext uri="{FF2B5EF4-FFF2-40B4-BE49-F238E27FC236}">
                <a16:creationId xmlns:a16="http://schemas.microsoft.com/office/drawing/2014/main" id="{4BDB85FC-FF40-8E1A-9FB0-32A09A0E6BEC}"/>
              </a:ext>
            </a:extLst>
          </p:cNvPr>
          <p:cNvPicPr preferRelativeResize="0"/>
          <p:nvPr/>
        </p:nvPicPr>
        <p:blipFill>
          <a:blip r:embed="rId3">
            <a:alphaModFix/>
          </a:blip>
          <a:stretch>
            <a:fillRect/>
          </a:stretch>
        </p:blipFill>
        <p:spPr>
          <a:xfrm>
            <a:off x="3305225" y="868525"/>
            <a:ext cx="9972301" cy="5512025"/>
          </a:xfrm>
          <a:prstGeom prst="rect">
            <a:avLst/>
          </a:prstGeom>
          <a:noFill/>
          <a:ln>
            <a:noFill/>
          </a:ln>
        </p:spPr>
      </p:pic>
    </p:spTree>
    <p:extLst>
      <p:ext uri="{BB962C8B-B14F-4D97-AF65-F5344CB8AC3E}">
        <p14:creationId xmlns:p14="http://schemas.microsoft.com/office/powerpoint/2010/main" val="19488275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F2C79B-A595-2231-89D7-6A3830CB9478}"/>
              </a:ext>
            </a:extLst>
          </p:cNvPr>
          <p:cNvSpPr>
            <a:spLocks noGrp="1"/>
          </p:cNvSpPr>
          <p:nvPr>
            <p:ph type="title"/>
          </p:nvPr>
        </p:nvSpPr>
        <p:spPr/>
        <p:txBody>
          <a:bodyPr/>
          <a:lstStyle/>
          <a:p>
            <a:r>
              <a:rPr lang="sl-SI" dirty="0"/>
              <a:t>Zakaj sploh</a:t>
            </a:r>
            <a:endParaRPr lang="en-HR" dirty="0"/>
          </a:p>
        </p:txBody>
      </p:sp>
    </p:spTree>
    <p:extLst>
      <p:ext uri="{BB962C8B-B14F-4D97-AF65-F5344CB8AC3E}">
        <p14:creationId xmlns:p14="http://schemas.microsoft.com/office/powerpoint/2010/main" val="6791357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Lokacijska določenost</a:t>
            </a:r>
            <a:endParaRPr lang="en-US" dirty="0"/>
          </a:p>
        </p:txBody>
      </p:sp>
      <p:sp>
        <p:nvSpPr>
          <p:cNvPr id="6" name="Text Placeholder 5"/>
          <p:cNvSpPr>
            <a:spLocks noGrp="1"/>
          </p:cNvSpPr>
          <p:nvPr>
            <p:ph type="body" sz="quarter" idx="10"/>
          </p:nvPr>
        </p:nvSpPr>
        <p:spPr>
          <a:xfrm>
            <a:off x="586390" y="1434370"/>
            <a:ext cx="11018520" cy="947952"/>
          </a:xfrm>
        </p:spPr>
        <p:txBody>
          <a:bodyPr/>
          <a:lstStyle/>
          <a:p>
            <a:r>
              <a:rPr lang="sl-SI" dirty="0"/>
              <a:t>„</a:t>
            </a:r>
            <a:r>
              <a:rPr lang="sl-SI" dirty="0" err="1"/>
              <a:t>Cloud</a:t>
            </a:r>
            <a:r>
              <a:rPr lang="sl-SI" dirty="0"/>
              <a:t>“ v Ljubljani</a:t>
            </a:r>
          </a:p>
          <a:p>
            <a:r>
              <a:rPr lang="sl-SI" dirty="0"/>
              <a:t>Po potrebi on-prem</a:t>
            </a:r>
            <a:endParaRPr lang="en-US" dirty="0"/>
          </a:p>
        </p:txBody>
      </p:sp>
      <p:pic>
        <p:nvPicPr>
          <p:cNvPr id="2" name="Google Shape;188;p37">
            <a:extLst>
              <a:ext uri="{FF2B5EF4-FFF2-40B4-BE49-F238E27FC236}">
                <a16:creationId xmlns:a16="http://schemas.microsoft.com/office/drawing/2014/main" id="{50AEE453-7BDB-57B2-6661-3172C5BEE98B}"/>
              </a:ext>
            </a:extLst>
          </p:cNvPr>
          <p:cNvPicPr preferRelativeResize="0"/>
          <p:nvPr/>
        </p:nvPicPr>
        <p:blipFill>
          <a:blip r:embed="rId3">
            <a:alphaModFix/>
          </a:blip>
          <a:stretch>
            <a:fillRect/>
          </a:stretch>
        </p:blipFill>
        <p:spPr>
          <a:xfrm>
            <a:off x="8194924" y="1770800"/>
            <a:ext cx="3094125" cy="2605575"/>
          </a:xfrm>
          <a:prstGeom prst="rect">
            <a:avLst/>
          </a:prstGeom>
          <a:noFill/>
          <a:ln>
            <a:noFill/>
          </a:ln>
        </p:spPr>
      </p:pic>
      <p:pic>
        <p:nvPicPr>
          <p:cNvPr id="3" name="Google Shape;189;p37">
            <a:extLst>
              <a:ext uri="{FF2B5EF4-FFF2-40B4-BE49-F238E27FC236}">
                <a16:creationId xmlns:a16="http://schemas.microsoft.com/office/drawing/2014/main" id="{D8A83F55-F4C5-454D-E54B-81CB1469708B}"/>
              </a:ext>
            </a:extLst>
          </p:cNvPr>
          <p:cNvPicPr preferRelativeResize="0"/>
          <p:nvPr/>
        </p:nvPicPr>
        <p:blipFill>
          <a:blip r:embed="rId4">
            <a:alphaModFix/>
          </a:blip>
          <a:stretch>
            <a:fillRect/>
          </a:stretch>
        </p:blipFill>
        <p:spPr>
          <a:xfrm>
            <a:off x="5982844" y="3417226"/>
            <a:ext cx="3416881" cy="3147100"/>
          </a:xfrm>
          <a:prstGeom prst="rect">
            <a:avLst/>
          </a:prstGeom>
          <a:noFill/>
          <a:ln>
            <a:noFill/>
          </a:ln>
        </p:spPr>
      </p:pic>
    </p:spTree>
    <p:extLst>
      <p:ext uri="{BB962C8B-B14F-4D97-AF65-F5344CB8AC3E}">
        <p14:creationId xmlns:p14="http://schemas.microsoft.com/office/powerpoint/2010/main" val="2448382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Znani nameni uporabe</a:t>
            </a:r>
            <a:endParaRPr lang="en-US" dirty="0"/>
          </a:p>
        </p:txBody>
      </p:sp>
      <p:sp>
        <p:nvSpPr>
          <p:cNvPr id="6" name="Text Placeholder 5"/>
          <p:cNvSpPr>
            <a:spLocks noGrp="1"/>
          </p:cNvSpPr>
          <p:nvPr>
            <p:ph type="body" sz="quarter" idx="10"/>
          </p:nvPr>
        </p:nvSpPr>
        <p:spPr>
          <a:xfrm>
            <a:off x="586390" y="1434370"/>
            <a:ext cx="11018520" cy="430887"/>
          </a:xfrm>
        </p:spPr>
        <p:txBody>
          <a:bodyPr/>
          <a:lstStyle/>
          <a:p>
            <a:r>
              <a:rPr lang="sl-SI" dirty="0"/>
              <a:t>S podatki se razen po posebnem dogovoru ne počne ničesar</a:t>
            </a:r>
            <a:endParaRPr lang="en-US" dirty="0"/>
          </a:p>
        </p:txBody>
      </p:sp>
    </p:spTree>
    <p:extLst>
      <p:ext uri="{BB962C8B-B14F-4D97-AF65-F5344CB8AC3E}">
        <p14:creationId xmlns:p14="http://schemas.microsoft.com/office/powerpoint/2010/main" val="10187104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Dober model slovenščine</a:t>
            </a:r>
            <a:endParaRPr lang="en-US" dirty="0"/>
          </a:p>
        </p:txBody>
      </p:sp>
      <p:sp>
        <p:nvSpPr>
          <p:cNvPr id="6" name="Text Placeholder 5"/>
          <p:cNvSpPr>
            <a:spLocks noGrp="1"/>
          </p:cNvSpPr>
          <p:nvPr>
            <p:ph type="body" sz="quarter" idx="10"/>
          </p:nvPr>
        </p:nvSpPr>
        <p:spPr>
          <a:xfrm>
            <a:off x="586390" y="1434370"/>
            <a:ext cx="11018520" cy="430887"/>
          </a:xfrm>
        </p:spPr>
        <p:txBody>
          <a:bodyPr/>
          <a:lstStyle/>
          <a:p>
            <a:r>
              <a:rPr lang="sl-SI" dirty="0"/>
              <a:t>~~ 98,8% (studijski posnetki bolje)</a:t>
            </a:r>
            <a:endParaRPr lang="en-US" dirty="0"/>
          </a:p>
        </p:txBody>
      </p:sp>
    </p:spTree>
    <p:extLst>
      <p:ext uri="{BB962C8B-B14F-4D97-AF65-F5344CB8AC3E}">
        <p14:creationId xmlns:p14="http://schemas.microsoft.com/office/powerpoint/2010/main" val="36251880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Dela</a:t>
            </a:r>
            <a:endParaRPr lang="en-US" dirty="0"/>
          </a:p>
        </p:txBody>
      </p:sp>
      <p:sp>
        <p:nvSpPr>
          <p:cNvPr id="6" name="Text Placeholder 5"/>
          <p:cNvSpPr>
            <a:spLocks noGrp="1"/>
          </p:cNvSpPr>
          <p:nvPr>
            <p:ph type="body" sz="quarter" idx="10"/>
          </p:nvPr>
        </p:nvSpPr>
        <p:spPr>
          <a:xfrm>
            <a:off x="586390" y="1434370"/>
            <a:ext cx="11018520" cy="430887"/>
          </a:xfrm>
        </p:spPr>
        <p:txBody>
          <a:bodyPr/>
          <a:lstStyle/>
          <a:p>
            <a:endParaRPr lang="en-US" dirty="0"/>
          </a:p>
        </p:txBody>
      </p:sp>
    </p:spTree>
    <p:extLst>
      <p:ext uri="{BB962C8B-B14F-4D97-AF65-F5344CB8AC3E}">
        <p14:creationId xmlns:p14="http://schemas.microsoft.com/office/powerpoint/2010/main" val="40101320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F2C79B-A595-2231-89D7-6A3830CB9478}"/>
              </a:ext>
            </a:extLst>
          </p:cNvPr>
          <p:cNvSpPr>
            <a:spLocks noGrp="1"/>
          </p:cNvSpPr>
          <p:nvPr>
            <p:ph type="title"/>
          </p:nvPr>
        </p:nvSpPr>
        <p:spPr/>
        <p:txBody>
          <a:bodyPr/>
          <a:lstStyle/>
          <a:p>
            <a:r>
              <a:rPr lang="sl-SI" dirty="0"/>
              <a:t>Sestava rešitve</a:t>
            </a:r>
            <a:endParaRPr lang="en-HR" dirty="0"/>
          </a:p>
        </p:txBody>
      </p:sp>
    </p:spTree>
    <p:extLst>
      <p:ext uri="{BB962C8B-B14F-4D97-AF65-F5344CB8AC3E}">
        <p14:creationId xmlns:p14="http://schemas.microsoft.com/office/powerpoint/2010/main" val="263351492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Odstranjevanje šumov</a:t>
            </a:r>
            <a:endParaRPr lang="en-US" dirty="0"/>
          </a:p>
        </p:txBody>
      </p:sp>
      <p:sp>
        <p:nvSpPr>
          <p:cNvPr id="6" name="Text Placeholder 5"/>
          <p:cNvSpPr>
            <a:spLocks noGrp="1"/>
          </p:cNvSpPr>
          <p:nvPr>
            <p:ph type="body" sz="quarter" idx="10"/>
          </p:nvPr>
        </p:nvSpPr>
        <p:spPr>
          <a:xfrm>
            <a:off x="586390" y="1434370"/>
            <a:ext cx="11018520" cy="430887"/>
          </a:xfrm>
        </p:spPr>
        <p:txBody>
          <a:bodyPr/>
          <a:lstStyle/>
          <a:p>
            <a:r>
              <a:rPr lang="sl-SI" b="0" i="0" dirty="0">
                <a:solidFill>
                  <a:srgbClr val="24292F"/>
                </a:solidFill>
                <a:effectLst/>
                <a:latin typeface="-apple-system"/>
              </a:rPr>
              <a:t>NMF šumi</a:t>
            </a:r>
          </a:p>
        </p:txBody>
      </p:sp>
      <p:pic>
        <p:nvPicPr>
          <p:cNvPr id="2" name="Google Shape;179;p36">
            <a:extLst>
              <a:ext uri="{FF2B5EF4-FFF2-40B4-BE49-F238E27FC236}">
                <a16:creationId xmlns:a16="http://schemas.microsoft.com/office/drawing/2014/main" id="{66AE3250-0E83-6B89-B8D2-127B46BC5F05}"/>
              </a:ext>
            </a:extLst>
          </p:cNvPr>
          <p:cNvPicPr preferRelativeResize="0"/>
          <p:nvPr/>
        </p:nvPicPr>
        <p:blipFill>
          <a:blip r:embed="rId3">
            <a:alphaModFix/>
          </a:blip>
          <a:stretch>
            <a:fillRect/>
          </a:stretch>
        </p:blipFill>
        <p:spPr>
          <a:xfrm>
            <a:off x="4746897" y="3077490"/>
            <a:ext cx="3330409" cy="3067459"/>
          </a:xfrm>
          <a:prstGeom prst="rect">
            <a:avLst/>
          </a:prstGeom>
          <a:noFill/>
          <a:ln>
            <a:noFill/>
          </a:ln>
        </p:spPr>
      </p:pic>
      <p:pic>
        <p:nvPicPr>
          <p:cNvPr id="3" name="Google Shape;180;p36">
            <a:extLst>
              <a:ext uri="{FF2B5EF4-FFF2-40B4-BE49-F238E27FC236}">
                <a16:creationId xmlns:a16="http://schemas.microsoft.com/office/drawing/2014/main" id="{C180B4BA-5D11-72D5-F587-85F1957F79C3}"/>
              </a:ext>
            </a:extLst>
          </p:cNvPr>
          <p:cNvPicPr preferRelativeResize="0"/>
          <p:nvPr/>
        </p:nvPicPr>
        <p:blipFill>
          <a:blip r:embed="rId4">
            <a:alphaModFix/>
          </a:blip>
          <a:stretch>
            <a:fillRect/>
          </a:stretch>
        </p:blipFill>
        <p:spPr>
          <a:xfrm>
            <a:off x="8077306" y="2180600"/>
            <a:ext cx="3347920" cy="3067491"/>
          </a:xfrm>
          <a:prstGeom prst="rect">
            <a:avLst/>
          </a:prstGeom>
          <a:noFill/>
          <a:ln>
            <a:noFill/>
          </a:ln>
        </p:spPr>
      </p:pic>
    </p:spTree>
    <p:extLst>
      <p:ext uri="{BB962C8B-B14F-4D97-AF65-F5344CB8AC3E}">
        <p14:creationId xmlns:p14="http://schemas.microsoft.com/office/powerpoint/2010/main" val="3108011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Odstranjevanje odmevov</a:t>
            </a:r>
            <a:endParaRPr lang="en-US" dirty="0"/>
          </a:p>
        </p:txBody>
      </p:sp>
      <p:sp>
        <p:nvSpPr>
          <p:cNvPr id="6" name="Text Placeholder 5"/>
          <p:cNvSpPr>
            <a:spLocks noGrp="1"/>
          </p:cNvSpPr>
          <p:nvPr>
            <p:ph type="body" sz="quarter" idx="10"/>
          </p:nvPr>
        </p:nvSpPr>
        <p:spPr>
          <a:xfrm>
            <a:off x="586390" y="1434370"/>
            <a:ext cx="11018520" cy="430887"/>
          </a:xfrm>
        </p:spPr>
        <p:txBody>
          <a:bodyPr/>
          <a:lstStyle/>
          <a:p>
            <a:r>
              <a:rPr lang="sl-SI" b="0" i="0" dirty="0" err="1">
                <a:solidFill>
                  <a:srgbClr val="24292F"/>
                </a:solidFill>
                <a:effectLst/>
                <a:latin typeface="-apple-system"/>
              </a:rPr>
              <a:t>Deverb</a:t>
            </a:r>
            <a:endParaRPr lang="sl-SI" b="0" i="0" dirty="0">
              <a:solidFill>
                <a:srgbClr val="24292F"/>
              </a:solidFill>
              <a:effectLst/>
              <a:latin typeface="-apple-system"/>
            </a:endParaRPr>
          </a:p>
        </p:txBody>
      </p:sp>
      <p:pic>
        <p:nvPicPr>
          <p:cNvPr id="2" name="Google Shape;179;p36">
            <a:extLst>
              <a:ext uri="{FF2B5EF4-FFF2-40B4-BE49-F238E27FC236}">
                <a16:creationId xmlns:a16="http://schemas.microsoft.com/office/drawing/2014/main" id="{66AE3250-0E83-6B89-B8D2-127B46BC5F05}"/>
              </a:ext>
            </a:extLst>
          </p:cNvPr>
          <p:cNvPicPr preferRelativeResize="0"/>
          <p:nvPr/>
        </p:nvPicPr>
        <p:blipFill>
          <a:blip r:embed="rId3">
            <a:alphaModFix/>
          </a:blip>
          <a:stretch>
            <a:fillRect/>
          </a:stretch>
        </p:blipFill>
        <p:spPr>
          <a:xfrm>
            <a:off x="4746897" y="3077490"/>
            <a:ext cx="3330409" cy="3067459"/>
          </a:xfrm>
          <a:prstGeom prst="rect">
            <a:avLst/>
          </a:prstGeom>
          <a:noFill/>
          <a:ln>
            <a:noFill/>
          </a:ln>
        </p:spPr>
      </p:pic>
      <p:pic>
        <p:nvPicPr>
          <p:cNvPr id="3" name="Google Shape;180;p36">
            <a:extLst>
              <a:ext uri="{FF2B5EF4-FFF2-40B4-BE49-F238E27FC236}">
                <a16:creationId xmlns:a16="http://schemas.microsoft.com/office/drawing/2014/main" id="{C180B4BA-5D11-72D5-F587-85F1957F79C3}"/>
              </a:ext>
            </a:extLst>
          </p:cNvPr>
          <p:cNvPicPr preferRelativeResize="0"/>
          <p:nvPr/>
        </p:nvPicPr>
        <p:blipFill>
          <a:blip r:embed="rId4">
            <a:alphaModFix/>
          </a:blip>
          <a:stretch>
            <a:fillRect/>
          </a:stretch>
        </p:blipFill>
        <p:spPr>
          <a:xfrm>
            <a:off x="8077306" y="2180600"/>
            <a:ext cx="3347920" cy="3067491"/>
          </a:xfrm>
          <a:prstGeom prst="rect">
            <a:avLst/>
          </a:prstGeom>
          <a:noFill/>
          <a:ln>
            <a:noFill/>
          </a:ln>
        </p:spPr>
      </p:pic>
    </p:spTree>
    <p:extLst>
      <p:ext uri="{BB962C8B-B14F-4D97-AF65-F5344CB8AC3E}">
        <p14:creationId xmlns:p14="http://schemas.microsoft.com/office/powerpoint/2010/main" val="380987047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Lokacija in separacija virov zvoka v prostoru</a:t>
            </a:r>
            <a:endParaRPr lang="en-US" dirty="0"/>
          </a:p>
        </p:txBody>
      </p:sp>
      <p:sp>
        <p:nvSpPr>
          <p:cNvPr id="6" name="Text Placeholder 5"/>
          <p:cNvSpPr>
            <a:spLocks noGrp="1"/>
          </p:cNvSpPr>
          <p:nvPr>
            <p:ph type="body" sz="quarter" idx="10"/>
          </p:nvPr>
        </p:nvSpPr>
        <p:spPr>
          <a:xfrm>
            <a:off x="586390" y="1434370"/>
            <a:ext cx="11018520" cy="430887"/>
          </a:xfrm>
        </p:spPr>
        <p:txBody>
          <a:bodyPr/>
          <a:lstStyle/>
          <a:p>
            <a:r>
              <a:rPr lang="sl-SI" b="0" i="0" dirty="0">
                <a:solidFill>
                  <a:srgbClr val="24292F"/>
                </a:solidFill>
                <a:effectLst/>
                <a:latin typeface="-apple-system"/>
              </a:rPr>
              <a:t>Pri večkanalnih posnetkih</a:t>
            </a:r>
          </a:p>
        </p:txBody>
      </p:sp>
      <p:pic>
        <p:nvPicPr>
          <p:cNvPr id="4" name="Google Shape;188;p37">
            <a:extLst>
              <a:ext uri="{FF2B5EF4-FFF2-40B4-BE49-F238E27FC236}">
                <a16:creationId xmlns:a16="http://schemas.microsoft.com/office/drawing/2014/main" id="{150851ED-39FE-5ADC-E54C-105CD550B466}"/>
              </a:ext>
            </a:extLst>
          </p:cNvPr>
          <p:cNvPicPr preferRelativeResize="0"/>
          <p:nvPr/>
        </p:nvPicPr>
        <p:blipFill>
          <a:blip r:embed="rId3">
            <a:alphaModFix/>
          </a:blip>
          <a:stretch>
            <a:fillRect/>
          </a:stretch>
        </p:blipFill>
        <p:spPr>
          <a:xfrm>
            <a:off x="8194924" y="1770800"/>
            <a:ext cx="3094125" cy="2605575"/>
          </a:xfrm>
          <a:prstGeom prst="rect">
            <a:avLst/>
          </a:prstGeom>
          <a:noFill/>
          <a:ln>
            <a:noFill/>
          </a:ln>
        </p:spPr>
      </p:pic>
      <p:pic>
        <p:nvPicPr>
          <p:cNvPr id="5" name="Google Shape;189;p37">
            <a:extLst>
              <a:ext uri="{FF2B5EF4-FFF2-40B4-BE49-F238E27FC236}">
                <a16:creationId xmlns:a16="http://schemas.microsoft.com/office/drawing/2014/main" id="{EBC71DBF-EBB0-56B7-C6B2-08DF13C3A391}"/>
              </a:ext>
            </a:extLst>
          </p:cNvPr>
          <p:cNvPicPr preferRelativeResize="0"/>
          <p:nvPr/>
        </p:nvPicPr>
        <p:blipFill>
          <a:blip r:embed="rId4">
            <a:alphaModFix/>
          </a:blip>
          <a:stretch>
            <a:fillRect/>
          </a:stretch>
        </p:blipFill>
        <p:spPr>
          <a:xfrm>
            <a:off x="5989194" y="3429000"/>
            <a:ext cx="3416881" cy="3147100"/>
          </a:xfrm>
          <a:prstGeom prst="rect">
            <a:avLst/>
          </a:prstGeom>
          <a:noFill/>
          <a:ln>
            <a:noFill/>
          </a:ln>
        </p:spPr>
      </p:pic>
    </p:spTree>
    <p:extLst>
      <p:ext uri="{BB962C8B-B14F-4D97-AF65-F5344CB8AC3E}">
        <p14:creationId xmlns:p14="http://schemas.microsoft.com/office/powerpoint/2010/main" val="164912983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Detekcija govora</a:t>
            </a:r>
            <a:endParaRPr lang="en-US" dirty="0"/>
          </a:p>
        </p:txBody>
      </p:sp>
      <p:sp>
        <p:nvSpPr>
          <p:cNvPr id="6" name="Text Placeholder 5"/>
          <p:cNvSpPr>
            <a:spLocks noGrp="1"/>
          </p:cNvSpPr>
          <p:nvPr>
            <p:ph type="body" sz="quarter" idx="10"/>
          </p:nvPr>
        </p:nvSpPr>
        <p:spPr>
          <a:xfrm>
            <a:off x="586390" y="1434370"/>
            <a:ext cx="11018520" cy="430887"/>
          </a:xfrm>
        </p:spPr>
        <p:txBody>
          <a:bodyPr/>
          <a:lstStyle/>
          <a:p>
            <a:r>
              <a:rPr lang="sl-SI" b="0" i="0" dirty="0">
                <a:solidFill>
                  <a:srgbClr val="24292F"/>
                </a:solidFill>
                <a:effectLst/>
                <a:latin typeface="-apple-system"/>
              </a:rPr>
              <a:t>Strojno učenje vedno najde kar išče</a:t>
            </a:r>
          </a:p>
        </p:txBody>
      </p:sp>
      <p:pic>
        <p:nvPicPr>
          <p:cNvPr id="4" name="Google Shape;188;p37">
            <a:extLst>
              <a:ext uri="{FF2B5EF4-FFF2-40B4-BE49-F238E27FC236}">
                <a16:creationId xmlns:a16="http://schemas.microsoft.com/office/drawing/2014/main" id="{150851ED-39FE-5ADC-E54C-105CD550B466}"/>
              </a:ext>
            </a:extLst>
          </p:cNvPr>
          <p:cNvPicPr preferRelativeResize="0"/>
          <p:nvPr/>
        </p:nvPicPr>
        <p:blipFill>
          <a:blip r:embed="rId3">
            <a:alphaModFix/>
          </a:blip>
          <a:stretch>
            <a:fillRect/>
          </a:stretch>
        </p:blipFill>
        <p:spPr>
          <a:xfrm>
            <a:off x="8194924" y="1770800"/>
            <a:ext cx="3094125" cy="2605575"/>
          </a:xfrm>
          <a:prstGeom prst="rect">
            <a:avLst/>
          </a:prstGeom>
          <a:noFill/>
          <a:ln>
            <a:noFill/>
          </a:ln>
        </p:spPr>
      </p:pic>
      <p:pic>
        <p:nvPicPr>
          <p:cNvPr id="5" name="Google Shape;189;p37">
            <a:extLst>
              <a:ext uri="{FF2B5EF4-FFF2-40B4-BE49-F238E27FC236}">
                <a16:creationId xmlns:a16="http://schemas.microsoft.com/office/drawing/2014/main" id="{EBC71DBF-EBB0-56B7-C6B2-08DF13C3A391}"/>
              </a:ext>
            </a:extLst>
          </p:cNvPr>
          <p:cNvPicPr preferRelativeResize="0"/>
          <p:nvPr/>
        </p:nvPicPr>
        <p:blipFill>
          <a:blip r:embed="rId4">
            <a:alphaModFix/>
          </a:blip>
          <a:stretch>
            <a:fillRect/>
          </a:stretch>
        </p:blipFill>
        <p:spPr>
          <a:xfrm>
            <a:off x="5989194" y="3429000"/>
            <a:ext cx="3416881" cy="3147100"/>
          </a:xfrm>
          <a:prstGeom prst="rect">
            <a:avLst/>
          </a:prstGeom>
          <a:noFill/>
          <a:ln>
            <a:noFill/>
          </a:ln>
        </p:spPr>
      </p:pic>
    </p:spTree>
    <p:extLst>
      <p:ext uri="{BB962C8B-B14F-4D97-AF65-F5344CB8AC3E}">
        <p14:creationId xmlns:p14="http://schemas.microsoft.com/office/powerpoint/2010/main" val="163855568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Segmentacija govorcev</a:t>
            </a:r>
            <a:endParaRPr lang="en-US" dirty="0"/>
          </a:p>
        </p:txBody>
      </p:sp>
      <p:sp>
        <p:nvSpPr>
          <p:cNvPr id="6" name="Text Placeholder 5"/>
          <p:cNvSpPr>
            <a:spLocks noGrp="1"/>
          </p:cNvSpPr>
          <p:nvPr>
            <p:ph type="body" sz="quarter" idx="10"/>
          </p:nvPr>
        </p:nvSpPr>
        <p:spPr>
          <a:xfrm>
            <a:off x="586390" y="1434370"/>
            <a:ext cx="11018520" cy="947952"/>
          </a:xfrm>
        </p:spPr>
        <p:txBody>
          <a:bodyPr/>
          <a:lstStyle/>
          <a:p>
            <a:r>
              <a:rPr lang="sl-SI" b="0" i="0" dirty="0">
                <a:solidFill>
                  <a:srgbClr val="24292F"/>
                </a:solidFill>
                <a:effectLst/>
                <a:latin typeface="-apple-system"/>
              </a:rPr>
              <a:t>Po lokaciji v prostoru (če je na voljo)</a:t>
            </a:r>
          </a:p>
          <a:p>
            <a:r>
              <a:rPr lang="sl-SI" dirty="0">
                <a:solidFill>
                  <a:srgbClr val="24292F"/>
                </a:solidFill>
                <a:latin typeface="-apple-system"/>
              </a:rPr>
              <a:t>Barva in ton glasu</a:t>
            </a:r>
            <a:endParaRPr lang="sl-SI" b="0" i="0" dirty="0">
              <a:solidFill>
                <a:srgbClr val="24292F"/>
              </a:solidFill>
              <a:effectLst/>
              <a:latin typeface="-apple-system"/>
            </a:endParaRPr>
          </a:p>
        </p:txBody>
      </p:sp>
      <p:pic>
        <p:nvPicPr>
          <p:cNvPr id="4" name="Google Shape;188;p37">
            <a:extLst>
              <a:ext uri="{FF2B5EF4-FFF2-40B4-BE49-F238E27FC236}">
                <a16:creationId xmlns:a16="http://schemas.microsoft.com/office/drawing/2014/main" id="{150851ED-39FE-5ADC-E54C-105CD550B466}"/>
              </a:ext>
            </a:extLst>
          </p:cNvPr>
          <p:cNvPicPr preferRelativeResize="0"/>
          <p:nvPr/>
        </p:nvPicPr>
        <p:blipFill>
          <a:blip r:embed="rId3">
            <a:alphaModFix/>
          </a:blip>
          <a:stretch>
            <a:fillRect/>
          </a:stretch>
        </p:blipFill>
        <p:spPr>
          <a:xfrm>
            <a:off x="8194924" y="1770800"/>
            <a:ext cx="3094125" cy="2605575"/>
          </a:xfrm>
          <a:prstGeom prst="rect">
            <a:avLst/>
          </a:prstGeom>
          <a:noFill/>
          <a:ln>
            <a:noFill/>
          </a:ln>
        </p:spPr>
      </p:pic>
      <p:pic>
        <p:nvPicPr>
          <p:cNvPr id="5" name="Google Shape;189;p37">
            <a:extLst>
              <a:ext uri="{FF2B5EF4-FFF2-40B4-BE49-F238E27FC236}">
                <a16:creationId xmlns:a16="http://schemas.microsoft.com/office/drawing/2014/main" id="{EBC71DBF-EBB0-56B7-C6B2-08DF13C3A391}"/>
              </a:ext>
            </a:extLst>
          </p:cNvPr>
          <p:cNvPicPr preferRelativeResize="0"/>
          <p:nvPr/>
        </p:nvPicPr>
        <p:blipFill>
          <a:blip r:embed="rId4">
            <a:alphaModFix/>
          </a:blip>
          <a:stretch>
            <a:fillRect/>
          </a:stretch>
        </p:blipFill>
        <p:spPr>
          <a:xfrm>
            <a:off x="5989194" y="3429000"/>
            <a:ext cx="3416881" cy="3147100"/>
          </a:xfrm>
          <a:prstGeom prst="rect">
            <a:avLst/>
          </a:prstGeom>
          <a:noFill/>
          <a:ln>
            <a:noFill/>
          </a:ln>
        </p:spPr>
      </p:pic>
    </p:spTree>
    <p:extLst>
      <p:ext uri="{BB962C8B-B14F-4D97-AF65-F5344CB8AC3E}">
        <p14:creationId xmlns:p14="http://schemas.microsoft.com/office/powerpoint/2010/main" val="392437730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Ločevanje prepirov</a:t>
            </a:r>
            <a:endParaRPr lang="en-US" dirty="0"/>
          </a:p>
        </p:txBody>
      </p:sp>
      <p:sp>
        <p:nvSpPr>
          <p:cNvPr id="6" name="Text Placeholder 5"/>
          <p:cNvSpPr>
            <a:spLocks noGrp="1"/>
          </p:cNvSpPr>
          <p:nvPr>
            <p:ph type="body" sz="quarter" idx="10"/>
          </p:nvPr>
        </p:nvSpPr>
        <p:spPr>
          <a:xfrm>
            <a:off x="586390" y="1434370"/>
            <a:ext cx="11018520" cy="430887"/>
          </a:xfrm>
        </p:spPr>
        <p:txBody>
          <a:bodyPr/>
          <a:lstStyle/>
          <a:p>
            <a:r>
              <a:rPr lang="sl-SI" b="0" i="0" dirty="0">
                <a:solidFill>
                  <a:srgbClr val="24292F"/>
                </a:solidFill>
                <a:effectLst/>
                <a:latin typeface="-apple-system"/>
              </a:rPr>
              <a:t>Transkripcija govora ločenega po lokacijah</a:t>
            </a:r>
          </a:p>
        </p:txBody>
      </p:sp>
      <p:pic>
        <p:nvPicPr>
          <p:cNvPr id="4" name="Google Shape;188;p37">
            <a:extLst>
              <a:ext uri="{FF2B5EF4-FFF2-40B4-BE49-F238E27FC236}">
                <a16:creationId xmlns:a16="http://schemas.microsoft.com/office/drawing/2014/main" id="{150851ED-39FE-5ADC-E54C-105CD550B466}"/>
              </a:ext>
            </a:extLst>
          </p:cNvPr>
          <p:cNvPicPr preferRelativeResize="0"/>
          <p:nvPr/>
        </p:nvPicPr>
        <p:blipFill>
          <a:blip r:embed="rId3">
            <a:alphaModFix/>
          </a:blip>
          <a:stretch>
            <a:fillRect/>
          </a:stretch>
        </p:blipFill>
        <p:spPr>
          <a:xfrm>
            <a:off x="8194924" y="1770800"/>
            <a:ext cx="3094125" cy="2605575"/>
          </a:xfrm>
          <a:prstGeom prst="rect">
            <a:avLst/>
          </a:prstGeom>
          <a:noFill/>
          <a:ln>
            <a:noFill/>
          </a:ln>
        </p:spPr>
      </p:pic>
      <p:pic>
        <p:nvPicPr>
          <p:cNvPr id="5" name="Google Shape;189;p37">
            <a:extLst>
              <a:ext uri="{FF2B5EF4-FFF2-40B4-BE49-F238E27FC236}">
                <a16:creationId xmlns:a16="http://schemas.microsoft.com/office/drawing/2014/main" id="{EBC71DBF-EBB0-56B7-C6B2-08DF13C3A391}"/>
              </a:ext>
            </a:extLst>
          </p:cNvPr>
          <p:cNvPicPr preferRelativeResize="0"/>
          <p:nvPr/>
        </p:nvPicPr>
        <p:blipFill>
          <a:blip r:embed="rId4">
            <a:alphaModFix/>
          </a:blip>
          <a:stretch>
            <a:fillRect/>
          </a:stretch>
        </p:blipFill>
        <p:spPr>
          <a:xfrm>
            <a:off x="5989194" y="3429000"/>
            <a:ext cx="3416881" cy="3147100"/>
          </a:xfrm>
          <a:prstGeom prst="rect">
            <a:avLst/>
          </a:prstGeom>
          <a:noFill/>
          <a:ln>
            <a:noFill/>
          </a:ln>
        </p:spPr>
      </p:pic>
    </p:spTree>
    <p:extLst>
      <p:ext uri="{BB962C8B-B14F-4D97-AF65-F5344CB8AC3E}">
        <p14:creationId xmlns:p14="http://schemas.microsoft.com/office/powerpoint/2010/main" val="61635145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Ločila in velike začetnice</a:t>
            </a:r>
            <a:endParaRPr lang="en-US" dirty="0"/>
          </a:p>
        </p:txBody>
      </p:sp>
      <p:sp>
        <p:nvSpPr>
          <p:cNvPr id="6" name="Text Placeholder 5"/>
          <p:cNvSpPr>
            <a:spLocks noGrp="1"/>
          </p:cNvSpPr>
          <p:nvPr>
            <p:ph type="body" sz="quarter" idx="10"/>
          </p:nvPr>
        </p:nvSpPr>
        <p:spPr>
          <a:xfrm>
            <a:off x="586390" y="1434370"/>
            <a:ext cx="11018520" cy="947952"/>
          </a:xfrm>
        </p:spPr>
        <p:txBody>
          <a:bodyPr/>
          <a:lstStyle/>
          <a:p>
            <a:r>
              <a:rPr lang="sl-SI" b="0" i="0" dirty="0">
                <a:solidFill>
                  <a:srgbClr val="24292F"/>
                </a:solidFill>
                <a:effectLst/>
                <a:latin typeface="-apple-system"/>
              </a:rPr>
              <a:t>Lahko po tonu glasu</a:t>
            </a:r>
          </a:p>
          <a:p>
            <a:r>
              <a:rPr lang="sl-SI" dirty="0">
                <a:solidFill>
                  <a:srgbClr val="24292F"/>
                </a:solidFill>
                <a:latin typeface="-apple-system"/>
              </a:rPr>
              <a:t>Včasih slovnična pravila</a:t>
            </a:r>
            <a:endParaRPr lang="sl-SI" b="0" i="0" dirty="0">
              <a:solidFill>
                <a:srgbClr val="24292F"/>
              </a:solidFill>
              <a:effectLst/>
              <a:latin typeface="-apple-system"/>
            </a:endParaRPr>
          </a:p>
        </p:txBody>
      </p:sp>
      <p:pic>
        <p:nvPicPr>
          <p:cNvPr id="2" name="Google Shape;179;p36">
            <a:extLst>
              <a:ext uri="{FF2B5EF4-FFF2-40B4-BE49-F238E27FC236}">
                <a16:creationId xmlns:a16="http://schemas.microsoft.com/office/drawing/2014/main" id="{2874EA52-B7DD-A33D-BE0E-32DAE1BA5488}"/>
              </a:ext>
            </a:extLst>
          </p:cNvPr>
          <p:cNvPicPr preferRelativeResize="0"/>
          <p:nvPr/>
        </p:nvPicPr>
        <p:blipFill>
          <a:blip r:embed="rId3">
            <a:alphaModFix/>
          </a:blip>
          <a:stretch>
            <a:fillRect/>
          </a:stretch>
        </p:blipFill>
        <p:spPr>
          <a:xfrm>
            <a:off x="4689756" y="3090190"/>
            <a:ext cx="3330409" cy="3067459"/>
          </a:xfrm>
          <a:prstGeom prst="rect">
            <a:avLst/>
          </a:prstGeom>
          <a:noFill/>
          <a:ln>
            <a:noFill/>
          </a:ln>
        </p:spPr>
      </p:pic>
      <p:pic>
        <p:nvPicPr>
          <p:cNvPr id="3" name="Google Shape;180;p36">
            <a:extLst>
              <a:ext uri="{FF2B5EF4-FFF2-40B4-BE49-F238E27FC236}">
                <a16:creationId xmlns:a16="http://schemas.microsoft.com/office/drawing/2014/main" id="{6A74DF00-27B3-0514-9A1F-A676B6C2E59B}"/>
              </a:ext>
            </a:extLst>
          </p:cNvPr>
          <p:cNvPicPr preferRelativeResize="0"/>
          <p:nvPr/>
        </p:nvPicPr>
        <p:blipFill>
          <a:blip r:embed="rId4">
            <a:alphaModFix/>
          </a:blip>
          <a:stretch>
            <a:fillRect/>
          </a:stretch>
        </p:blipFill>
        <p:spPr>
          <a:xfrm>
            <a:off x="8077306" y="2180600"/>
            <a:ext cx="3347920" cy="3067491"/>
          </a:xfrm>
          <a:prstGeom prst="rect">
            <a:avLst/>
          </a:prstGeom>
          <a:noFill/>
          <a:ln>
            <a:noFill/>
          </a:ln>
        </p:spPr>
      </p:pic>
    </p:spTree>
    <p:extLst>
      <p:ext uri="{BB962C8B-B14F-4D97-AF65-F5344CB8AC3E}">
        <p14:creationId xmlns:p14="http://schemas.microsoft.com/office/powerpoint/2010/main" val="165580186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Ločila in velike začetnice</a:t>
            </a:r>
            <a:endParaRPr lang="en-US" dirty="0"/>
          </a:p>
        </p:txBody>
      </p:sp>
      <p:sp>
        <p:nvSpPr>
          <p:cNvPr id="6" name="Text Placeholder 5"/>
          <p:cNvSpPr>
            <a:spLocks noGrp="1"/>
          </p:cNvSpPr>
          <p:nvPr>
            <p:ph type="body" sz="quarter" idx="10"/>
          </p:nvPr>
        </p:nvSpPr>
        <p:spPr>
          <a:xfrm>
            <a:off x="586390" y="1434370"/>
            <a:ext cx="11018520" cy="430887"/>
          </a:xfrm>
        </p:spPr>
        <p:txBody>
          <a:bodyPr/>
          <a:lstStyle/>
          <a:p>
            <a:r>
              <a:rPr lang="sl-SI" b="0" i="0" dirty="0">
                <a:solidFill>
                  <a:srgbClr val="24292F"/>
                </a:solidFill>
                <a:effectLst/>
                <a:latin typeface="-apple-system"/>
              </a:rPr>
              <a:t>Ukazi / narek</a:t>
            </a:r>
          </a:p>
        </p:txBody>
      </p:sp>
      <p:pic>
        <p:nvPicPr>
          <p:cNvPr id="2" name="Google Shape;179;p36">
            <a:extLst>
              <a:ext uri="{FF2B5EF4-FFF2-40B4-BE49-F238E27FC236}">
                <a16:creationId xmlns:a16="http://schemas.microsoft.com/office/drawing/2014/main" id="{2874EA52-B7DD-A33D-BE0E-32DAE1BA5488}"/>
              </a:ext>
            </a:extLst>
          </p:cNvPr>
          <p:cNvPicPr preferRelativeResize="0"/>
          <p:nvPr/>
        </p:nvPicPr>
        <p:blipFill>
          <a:blip r:embed="rId3">
            <a:alphaModFix/>
          </a:blip>
          <a:stretch>
            <a:fillRect/>
          </a:stretch>
        </p:blipFill>
        <p:spPr>
          <a:xfrm>
            <a:off x="4689756" y="3090190"/>
            <a:ext cx="3330409" cy="3067459"/>
          </a:xfrm>
          <a:prstGeom prst="rect">
            <a:avLst/>
          </a:prstGeom>
          <a:noFill/>
          <a:ln>
            <a:noFill/>
          </a:ln>
        </p:spPr>
      </p:pic>
      <p:pic>
        <p:nvPicPr>
          <p:cNvPr id="3" name="Google Shape;180;p36">
            <a:extLst>
              <a:ext uri="{FF2B5EF4-FFF2-40B4-BE49-F238E27FC236}">
                <a16:creationId xmlns:a16="http://schemas.microsoft.com/office/drawing/2014/main" id="{6A74DF00-27B3-0514-9A1F-A676B6C2E59B}"/>
              </a:ext>
            </a:extLst>
          </p:cNvPr>
          <p:cNvPicPr preferRelativeResize="0"/>
          <p:nvPr/>
        </p:nvPicPr>
        <p:blipFill>
          <a:blip r:embed="rId4">
            <a:alphaModFix/>
          </a:blip>
          <a:stretch>
            <a:fillRect/>
          </a:stretch>
        </p:blipFill>
        <p:spPr>
          <a:xfrm>
            <a:off x="8077306" y="2180600"/>
            <a:ext cx="3347920" cy="3067491"/>
          </a:xfrm>
          <a:prstGeom prst="rect">
            <a:avLst/>
          </a:prstGeom>
          <a:noFill/>
          <a:ln>
            <a:noFill/>
          </a:ln>
        </p:spPr>
      </p:pic>
    </p:spTree>
    <p:extLst>
      <p:ext uri="{BB962C8B-B14F-4D97-AF65-F5344CB8AC3E}">
        <p14:creationId xmlns:p14="http://schemas.microsoft.com/office/powerpoint/2010/main" val="145877723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Predloge</a:t>
            </a:r>
            <a:endParaRPr lang="en-US" dirty="0"/>
          </a:p>
        </p:txBody>
      </p:sp>
      <p:sp>
        <p:nvSpPr>
          <p:cNvPr id="6" name="Text Placeholder 5"/>
          <p:cNvSpPr>
            <a:spLocks noGrp="1"/>
          </p:cNvSpPr>
          <p:nvPr>
            <p:ph type="body" sz="quarter" idx="10"/>
          </p:nvPr>
        </p:nvSpPr>
        <p:spPr>
          <a:xfrm>
            <a:off x="586390" y="1434370"/>
            <a:ext cx="11018520" cy="430887"/>
          </a:xfrm>
        </p:spPr>
        <p:txBody>
          <a:bodyPr/>
          <a:lstStyle/>
          <a:p>
            <a:r>
              <a:rPr lang="sl-SI" b="0" i="0" dirty="0">
                <a:solidFill>
                  <a:srgbClr val="24292F"/>
                </a:solidFill>
                <a:effectLst/>
                <a:latin typeface="-apple-system"/>
              </a:rPr>
              <a:t>Izvozi besedil v predloge</a:t>
            </a:r>
          </a:p>
        </p:txBody>
      </p:sp>
      <p:pic>
        <p:nvPicPr>
          <p:cNvPr id="2" name="Google Shape;179;p36">
            <a:extLst>
              <a:ext uri="{FF2B5EF4-FFF2-40B4-BE49-F238E27FC236}">
                <a16:creationId xmlns:a16="http://schemas.microsoft.com/office/drawing/2014/main" id="{2874EA52-B7DD-A33D-BE0E-32DAE1BA5488}"/>
              </a:ext>
            </a:extLst>
          </p:cNvPr>
          <p:cNvPicPr preferRelativeResize="0"/>
          <p:nvPr/>
        </p:nvPicPr>
        <p:blipFill>
          <a:blip r:embed="rId3">
            <a:alphaModFix/>
          </a:blip>
          <a:stretch>
            <a:fillRect/>
          </a:stretch>
        </p:blipFill>
        <p:spPr>
          <a:xfrm>
            <a:off x="4689756" y="3090190"/>
            <a:ext cx="3330409" cy="3067459"/>
          </a:xfrm>
          <a:prstGeom prst="rect">
            <a:avLst/>
          </a:prstGeom>
          <a:noFill/>
          <a:ln>
            <a:noFill/>
          </a:ln>
        </p:spPr>
      </p:pic>
      <p:pic>
        <p:nvPicPr>
          <p:cNvPr id="3" name="Google Shape;180;p36">
            <a:extLst>
              <a:ext uri="{FF2B5EF4-FFF2-40B4-BE49-F238E27FC236}">
                <a16:creationId xmlns:a16="http://schemas.microsoft.com/office/drawing/2014/main" id="{6A74DF00-27B3-0514-9A1F-A676B6C2E59B}"/>
              </a:ext>
            </a:extLst>
          </p:cNvPr>
          <p:cNvPicPr preferRelativeResize="0"/>
          <p:nvPr/>
        </p:nvPicPr>
        <p:blipFill>
          <a:blip r:embed="rId4">
            <a:alphaModFix/>
          </a:blip>
          <a:stretch>
            <a:fillRect/>
          </a:stretch>
        </p:blipFill>
        <p:spPr>
          <a:xfrm>
            <a:off x="8077306" y="2180600"/>
            <a:ext cx="3347920" cy="3067491"/>
          </a:xfrm>
          <a:prstGeom prst="rect">
            <a:avLst/>
          </a:prstGeom>
          <a:noFill/>
          <a:ln>
            <a:noFill/>
          </a:ln>
        </p:spPr>
      </p:pic>
    </p:spTree>
    <p:extLst>
      <p:ext uri="{BB962C8B-B14F-4D97-AF65-F5344CB8AC3E}">
        <p14:creationId xmlns:p14="http://schemas.microsoft.com/office/powerpoint/2010/main" val="313896261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Narekovanje v predloge</a:t>
            </a:r>
            <a:endParaRPr lang="en-US" dirty="0"/>
          </a:p>
        </p:txBody>
      </p:sp>
      <p:sp>
        <p:nvSpPr>
          <p:cNvPr id="6" name="Text Placeholder 5"/>
          <p:cNvSpPr>
            <a:spLocks noGrp="1"/>
          </p:cNvSpPr>
          <p:nvPr>
            <p:ph type="body" sz="quarter" idx="10"/>
          </p:nvPr>
        </p:nvSpPr>
        <p:spPr>
          <a:xfrm>
            <a:off x="586390" y="1434370"/>
            <a:ext cx="11018520" cy="430887"/>
          </a:xfrm>
        </p:spPr>
        <p:txBody>
          <a:bodyPr/>
          <a:lstStyle/>
          <a:p>
            <a:r>
              <a:rPr lang="sl-SI" b="0" i="0" dirty="0">
                <a:solidFill>
                  <a:srgbClr val="24292F"/>
                </a:solidFill>
                <a:effectLst/>
                <a:latin typeface="-apple-system"/>
              </a:rPr>
              <a:t>V poljubni aplikaciji</a:t>
            </a:r>
          </a:p>
        </p:txBody>
      </p:sp>
      <p:pic>
        <p:nvPicPr>
          <p:cNvPr id="2" name="Google Shape;179;p36">
            <a:extLst>
              <a:ext uri="{FF2B5EF4-FFF2-40B4-BE49-F238E27FC236}">
                <a16:creationId xmlns:a16="http://schemas.microsoft.com/office/drawing/2014/main" id="{2874EA52-B7DD-A33D-BE0E-32DAE1BA5488}"/>
              </a:ext>
            </a:extLst>
          </p:cNvPr>
          <p:cNvPicPr preferRelativeResize="0"/>
          <p:nvPr/>
        </p:nvPicPr>
        <p:blipFill>
          <a:blip r:embed="rId3">
            <a:alphaModFix/>
          </a:blip>
          <a:stretch>
            <a:fillRect/>
          </a:stretch>
        </p:blipFill>
        <p:spPr>
          <a:xfrm>
            <a:off x="4689756" y="3090190"/>
            <a:ext cx="3330409" cy="3067459"/>
          </a:xfrm>
          <a:prstGeom prst="rect">
            <a:avLst/>
          </a:prstGeom>
          <a:noFill/>
          <a:ln>
            <a:noFill/>
          </a:ln>
        </p:spPr>
      </p:pic>
      <p:pic>
        <p:nvPicPr>
          <p:cNvPr id="3" name="Google Shape;180;p36">
            <a:extLst>
              <a:ext uri="{FF2B5EF4-FFF2-40B4-BE49-F238E27FC236}">
                <a16:creationId xmlns:a16="http://schemas.microsoft.com/office/drawing/2014/main" id="{6A74DF00-27B3-0514-9A1F-A676B6C2E59B}"/>
              </a:ext>
            </a:extLst>
          </p:cNvPr>
          <p:cNvPicPr preferRelativeResize="0"/>
          <p:nvPr/>
        </p:nvPicPr>
        <p:blipFill>
          <a:blip r:embed="rId4">
            <a:alphaModFix/>
          </a:blip>
          <a:stretch>
            <a:fillRect/>
          </a:stretch>
        </p:blipFill>
        <p:spPr>
          <a:xfrm>
            <a:off x="8077306" y="2180600"/>
            <a:ext cx="3347920" cy="3067491"/>
          </a:xfrm>
          <a:prstGeom prst="rect">
            <a:avLst/>
          </a:prstGeom>
          <a:noFill/>
          <a:ln>
            <a:noFill/>
          </a:ln>
        </p:spPr>
      </p:pic>
    </p:spTree>
    <p:extLst>
      <p:ext uri="{BB962C8B-B14F-4D97-AF65-F5344CB8AC3E}">
        <p14:creationId xmlns:p14="http://schemas.microsoft.com/office/powerpoint/2010/main" val="163606250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F2C79B-A595-2231-89D7-6A3830CB9478}"/>
              </a:ext>
            </a:extLst>
          </p:cNvPr>
          <p:cNvSpPr>
            <a:spLocks noGrp="1"/>
          </p:cNvSpPr>
          <p:nvPr>
            <p:ph type="title"/>
          </p:nvPr>
        </p:nvSpPr>
        <p:spPr/>
        <p:txBody>
          <a:bodyPr/>
          <a:lstStyle/>
          <a:p>
            <a:r>
              <a:rPr lang="sl-SI" dirty="0"/>
              <a:t>Primeri uporabe</a:t>
            </a:r>
            <a:endParaRPr lang="en-HR" dirty="0"/>
          </a:p>
        </p:txBody>
      </p:sp>
    </p:spTree>
    <p:extLst>
      <p:ext uri="{BB962C8B-B14F-4D97-AF65-F5344CB8AC3E}">
        <p14:creationId xmlns:p14="http://schemas.microsoft.com/office/powerpoint/2010/main" val="167202334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Primeri uporabe</a:t>
            </a:r>
            <a:endParaRPr lang="en-US" dirty="0"/>
          </a:p>
        </p:txBody>
      </p:sp>
      <p:sp>
        <p:nvSpPr>
          <p:cNvPr id="6" name="Text Placeholder 5"/>
          <p:cNvSpPr>
            <a:spLocks noGrp="1"/>
          </p:cNvSpPr>
          <p:nvPr>
            <p:ph type="body" sz="quarter" idx="10"/>
          </p:nvPr>
        </p:nvSpPr>
        <p:spPr>
          <a:xfrm>
            <a:off x="586390" y="1434370"/>
            <a:ext cx="11018520" cy="430887"/>
          </a:xfrm>
        </p:spPr>
        <p:txBody>
          <a:bodyPr/>
          <a:lstStyle/>
          <a:p>
            <a:r>
              <a:rPr lang="sl-SI" b="0" i="0" dirty="0">
                <a:solidFill>
                  <a:srgbClr val="24292F"/>
                </a:solidFill>
                <a:effectLst/>
                <a:latin typeface="-apple-system"/>
              </a:rPr>
              <a:t>„</a:t>
            </a:r>
            <a:r>
              <a:rPr lang="sl-SI" b="0" i="0" dirty="0" err="1">
                <a:solidFill>
                  <a:srgbClr val="24292F"/>
                </a:solidFill>
                <a:effectLst/>
                <a:latin typeface="-apple-system"/>
              </a:rPr>
              <a:t>Strojepisnica</a:t>
            </a:r>
            <a:r>
              <a:rPr lang="sl-SI" b="0" i="0" dirty="0">
                <a:solidFill>
                  <a:srgbClr val="24292F"/>
                </a:solidFill>
                <a:effectLst/>
                <a:latin typeface="-apple-system"/>
              </a:rPr>
              <a:t>“</a:t>
            </a:r>
          </a:p>
        </p:txBody>
      </p:sp>
      <p:pic>
        <p:nvPicPr>
          <p:cNvPr id="4" name="Google Shape;188;p37">
            <a:extLst>
              <a:ext uri="{FF2B5EF4-FFF2-40B4-BE49-F238E27FC236}">
                <a16:creationId xmlns:a16="http://schemas.microsoft.com/office/drawing/2014/main" id="{75FA977A-6278-DD5D-F129-4A37255E9921}"/>
              </a:ext>
            </a:extLst>
          </p:cNvPr>
          <p:cNvPicPr preferRelativeResize="0"/>
          <p:nvPr/>
        </p:nvPicPr>
        <p:blipFill>
          <a:blip r:embed="rId3">
            <a:alphaModFix/>
          </a:blip>
          <a:stretch>
            <a:fillRect/>
          </a:stretch>
        </p:blipFill>
        <p:spPr>
          <a:xfrm>
            <a:off x="8258424" y="2431200"/>
            <a:ext cx="3094125" cy="2605575"/>
          </a:xfrm>
          <a:prstGeom prst="rect">
            <a:avLst/>
          </a:prstGeom>
          <a:noFill/>
          <a:ln>
            <a:noFill/>
          </a:ln>
        </p:spPr>
      </p:pic>
      <p:pic>
        <p:nvPicPr>
          <p:cNvPr id="5" name="Google Shape;189;p37">
            <a:extLst>
              <a:ext uri="{FF2B5EF4-FFF2-40B4-BE49-F238E27FC236}">
                <a16:creationId xmlns:a16="http://schemas.microsoft.com/office/drawing/2014/main" id="{8963B1FF-E454-DEFE-3E85-D6F833884E31}"/>
              </a:ext>
            </a:extLst>
          </p:cNvPr>
          <p:cNvPicPr preferRelativeResize="0"/>
          <p:nvPr/>
        </p:nvPicPr>
        <p:blipFill>
          <a:blip r:embed="rId4">
            <a:alphaModFix/>
          </a:blip>
          <a:stretch>
            <a:fillRect/>
          </a:stretch>
        </p:blipFill>
        <p:spPr>
          <a:xfrm>
            <a:off x="5982844" y="3417226"/>
            <a:ext cx="3416881" cy="3147100"/>
          </a:xfrm>
          <a:prstGeom prst="rect">
            <a:avLst/>
          </a:prstGeom>
          <a:noFill/>
          <a:ln>
            <a:noFill/>
          </a:ln>
        </p:spPr>
      </p:pic>
    </p:spTree>
    <p:extLst>
      <p:ext uri="{BB962C8B-B14F-4D97-AF65-F5344CB8AC3E}">
        <p14:creationId xmlns:p14="http://schemas.microsoft.com/office/powerpoint/2010/main" val="134478171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Primeri uporabe</a:t>
            </a:r>
            <a:endParaRPr lang="en-US" dirty="0"/>
          </a:p>
        </p:txBody>
      </p:sp>
      <p:sp>
        <p:nvSpPr>
          <p:cNvPr id="6" name="Text Placeholder 5"/>
          <p:cNvSpPr>
            <a:spLocks noGrp="1"/>
          </p:cNvSpPr>
          <p:nvPr>
            <p:ph type="body" sz="quarter" idx="10"/>
          </p:nvPr>
        </p:nvSpPr>
        <p:spPr>
          <a:xfrm>
            <a:off x="586390" y="1434370"/>
            <a:ext cx="11018520" cy="430887"/>
          </a:xfrm>
        </p:spPr>
        <p:txBody>
          <a:bodyPr/>
          <a:lstStyle/>
          <a:p>
            <a:r>
              <a:rPr lang="sl-SI" b="0" i="0" dirty="0">
                <a:solidFill>
                  <a:srgbClr val="24292F"/>
                </a:solidFill>
                <a:effectLst/>
                <a:latin typeface="-apple-system"/>
              </a:rPr>
              <a:t>Diktafon (tudi kot mobilna aplikacija)</a:t>
            </a:r>
          </a:p>
        </p:txBody>
      </p:sp>
      <p:pic>
        <p:nvPicPr>
          <p:cNvPr id="4" name="Google Shape;188;p37">
            <a:extLst>
              <a:ext uri="{FF2B5EF4-FFF2-40B4-BE49-F238E27FC236}">
                <a16:creationId xmlns:a16="http://schemas.microsoft.com/office/drawing/2014/main" id="{75FA977A-6278-DD5D-F129-4A37255E9921}"/>
              </a:ext>
            </a:extLst>
          </p:cNvPr>
          <p:cNvPicPr preferRelativeResize="0"/>
          <p:nvPr/>
        </p:nvPicPr>
        <p:blipFill>
          <a:blip r:embed="rId3">
            <a:alphaModFix/>
          </a:blip>
          <a:stretch>
            <a:fillRect/>
          </a:stretch>
        </p:blipFill>
        <p:spPr>
          <a:xfrm>
            <a:off x="8258424" y="2431200"/>
            <a:ext cx="3094125" cy="2605575"/>
          </a:xfrm>
          <a:prstGeom prst="rect">
            <a:avLst/>
          </a:prstGeom>
          <a:noFill/>
          <a:ln>
            <a:noFill/>
          </a:ln>
        </p:spPr>
      </p:pic>
      <p:pic>
        <p:nvPicPr>
          <p:cNvPr id="5" name="Google Shape;189;p37">
            <a:extLst>
              <a:ext uri="{FF2B5EF4-FFF2-40B4-BE49-F238E27FC236}">
                <a16:creationId xmlns:a16="http://schemas.microsoft.com/office/drawing/2014/main" id="{8963B1FF-E454-DEFE-3E85-D6F833884E31}"/>
              </a:ext>
            </a:extLst>
          </p:cNvPr>
          <p:cNvPicPr preferRelativeResize="0"/>
          <p:nvPr/>
        </p:nvPicPr>
        <p:blipFill>
          <a:blip r:embed="rId4">
            <a:alphaModFix/>
          </a:blip>
          <a:stretch>
            <a:fillRect/>
          </a:stretch>
        </p:blipFill>
        <p:spPr>
          <a:xfrm>
            <a:off x="5982844" y="3417226"/>
            <a:ext cx="3416881" cy="3147100"/>
          </a:xfrm>
          <a:prstGeom prst="rect">
            <a:avLst/>
          </a:prstGeom>
          <a:noFill/>
          <a:ln>
            <a:noFill/>
          </a:ln>
        </p:spPr>
      </p:pic>
    </p:spTree>
    <p:extLst>
      <p:ext uri="{BB962C8B-B14F-4D97-AF65-F5344CB8AC3E}">
        <p14:creationId xmlns:p14="http://schemas.microsoft.com/office/powerpoint/2010/main" val="181050561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Primeri uporabe</a:t>
            </a:r>
            <a:endParaRPr lang="en-US" dirty="0"/>
          </a:p>
        </p:txBody>
      </p:sp>
      <p:sp>
        <p:nvSpPr>
          <p:cNvPr id="6" name="Text Placeholder 5"/>
          <p:cNvSpPr>
            <a:spLocks noGrp="1"/>
          </p:cNvSpPr>
          <p:nvPr>
            <p:ph type="body" sz="quarter" idx="10"/>
          </p:nvPr>
        </p:nvSpPr>
        <p:spPr>
          <a:xfrm>
            <a:off x="586390" y="1434370"/>
            <a:ext cx="11018520" cy="430887"/>
          </a:xfrm>
        </p:spPr>
        <p:txBody>
          <a:bodyPr/>
          <a:lstStyle/>
          <a:p>
            <a:r>
              <a:rPr lang="sl-SI" b="0" i="0" dirty="0">
                <a:solidFill>
                  <a:srgbClr val="24292F"/>
                </a:solidFill>
                <a:effectLst/>
                <a:latin typeface="-apple-system"/>
              </a:rPr>
              <a:t>Avtomatski odzivniki</a:t>
            </a:r>
          </a:p>
        </p:txBody>
      </p:sp>
      <p:pic>
        <p:nvPicPr>
          <p:cNvPr id="4" name="Google Shape;188;p37">
            <a:extLst>
              <a:ext uri="{FF2B5EF4-FFF2-40B4-BE49-F238E27FC236}">
                <a16:creationId xmlns:a16="http://schemas.microsoft.com/office/drawing/2014/main" id="{75FA977A-6278-DD5D-F129-4A37255E9921}"/>
              </a:ext>
            </a:extLst>
          </p:cNvPr>
          <p:cNvPicPr preferRelativeResize="0"/>
          <p:nvPr/>
        </p:nvPicPr>
        <p:blipFill>
          <a:blip r:embed="rId3">
            <a:alphaModFix/>
          </a:blip>
          <a:stretch>
            <a:fillRect/>
          </a:stretch>
        </p:blipFill>
        <p:spPr>
          <a:xfrm>
            <a:off x="8258424" y="2431200"/>
            <a:ext cx="3094125" cy="2605575"/>
          </a:xfrm>
          <a:prstGeom prst="rect">
            <a:avLst/>
          </a:prstGeom>
          <a:noFill/>
          <a:ln>
            <a:noFill/>
          </a:ln>
        </p:spPr>
      </p:pic>
      <p:pic>
        <p:nvPicPr>
          <p:cNvPr id="5" name="Google Shape;189;p37">
            <a:extLst>
              <a:ext uri="{FF2B5EF4-FFF2-40B4-BE49-F238E27FC236}">
                <a16:creationId xmlns:a16="http://schemas.microsoft.com/office/drawing/2014/main" id="{8963B1FF-E454-DEFE-3E85-D6F833884E31}"/>
              </a:ext>
            </a:extLst>
          </p:cNvPr>
          <p:cNvPicPr preferRelativeResize="0"/>
          <p:nvPr/>
        </p:nvPicPr>
        <p:blipFill>
          <a:blip r:embed="rId4">
            <a:alphaModFix/>
          </a:blip>
          <a:stretch>
            <a:fillRect/>
          </a:stretch>
        </p:blipFill>
        <p:spPr>
          <a:xfrm>
            <a:off x="5982844" y="3417226"/>
            <a:ext cx="3416881" cy="3147100"/>
          </a:xfrm>
          <a:prstGeom prst="rect">
            <a:avLst/>
          </a:prstGeom>
          <a:noFill/>
          <a:ln>
            <a:noFill/>
          </a:ln>
        </p:spPr>
      </p:pic>
      <p:pic>
        <p:nvPicPr>
          <p:cNvPr id="2" name="Google Shape;188;p37">
            <a:extLst>
              <a:ext uri="{FF2B5EF4-FFF2-40B4-BE49-F238E27FC236}">
                <a16:creationId xmlns:a16="http://schemas.microsoft.com/office/drawing/2014/main" id="{FFED2BC1-B465-3327-BA55-BDC7A75B622C}"/>
              </a:ext>
            </a:extLst>
          </p:cNvPr>
          <p:cNvPicPr preferRelativeResize="0"/>
          <p:nvPr/>
        </p:nvPicPr>
        <p:blipFill>
          <a:blip r:embed="rId3">
            <a:alphaModFix/>
          </a:blip>
          <a:stretch>
            <a:fillRect/>
          </a:stretch>
        </p:blipFill>
        <p:spPr>
          <a:xfrm>
            <a:off x="8410824" y="2583600"/>
            <a:ext cx="3094125" cy="2605575"/>
          </a:xfrm>
          <a:prstGeom prst="rect">
            <a:avLst/>
          </a:prstGeom>
          <a:noFill/>
          <a:ln>
            <a:noFill/>
          </a:ln>
        </p:spPr>
      </p:pic>
      <p:pic>
        <p:nvPicPr>
          <p:cNvPr id="3" name="Google Shape;189;p37">
            <a:extLst>
              <a:ext uri="{FF2B5EF4-FFF2-40B4-BE49-F238E27FC236}">
                <a16:creationId xmlns:a16="http://schemas.microsoft.com/office/drawing/2014/main" id="{2BBF3C06-8321-2C55-B679-1D39B520218B}"/>
              </a:ext>
            </a:extLst>
          </p:cNvPr>
          <p:cNvPicPr preferRelativeResize="0"/>
          <p:nvPr/>
        </p:nvPicPr>
        <p:blipFill>
          <a:blip r:embed="rId4">
            <a:alphaModFix/>
          </a:blip>
          <a:stretch>
            <a:fillRect/>
          </a:stretch>
        </p:blipFill>
        <p:spPr>
          <a:xfrm>
            <a:off x="6135244" y="3569626"/>
            <a:ext cx="3416881" cy="3147100"/>
          </a:xfrm>
          <a:prstGeom prst="rect">
            <a:avLst/>
          </a:prstGeom>
          <a:noFill/>
          <a:ln>
            <a:noFill/>
          </a:ln>
        </p:spPr>
      </p:pic>
    </p:spTree>
    <p:extLst>
      <p:ext uri="{BB962C8B-B14F-4D97-AF65-F5344CB8AC3E}">
        <p14:creationId xmlns:p14="http://schemas.microsoft.com/office/powerpoint/2010/main" val="186008549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Primeri uporabe</a:t>
            </a:r>
            <a:endParaRPr lang="en-US" dirty="0"/>
          </a:p>
        </p:txBody>
      </p:sp>
      <p:sp>
        <p:nvSpPr>
          <p:cNvPr id="6" name="Text Placeholder 5"/>
          <p:cNvSpPr>
            <a:spLocks noGrp="1"/>
          </p:cNvSpPr>
          <p:nvPr>
            <p:ph type="body" sz="quarter" idx="10"/>
          </p:nvPr>
        </p:nvSpPr>
        <p:spPr>
          <a:xfrm>
            <a:off x="586390" y="1434370"/>
            <a:ext cx="11018520" cy="430887"/>
          </a:xfrm>
        </p:spPr>
        <p:txBody>
          <a:bodyPr/>
          <a:lstStyle/>
          <a:p>
            <a:r>
              <a:rPr lang="sl-SI" b="0" i="0" dirty="0">
                <a:solidFill>
                  <a:srgbClr val="24292F"/>
                </a:solidFill>
                <a:effectLst/>
                <a:latin typeface="-apple-system"/>
              </a:rPr>
              <a:t>CRM</a:t>
            </a:r>
          </a:p>
        </p:txBody>
      </p:sp>
      <p:pic>
        <p:nvPicPr>
          <p:cNvPr id="4" name="Google Shape;188;p37">
            <a:extLst>
              <a:ext uri="{FF2B5EF4-FFF2-40B4-BE49-F238E27FC236}">
                <a16:creationId xmlns:a16="http://schemas.microsoft.com/office/drawing/2014/main" id="{75FA977A-6278-DD5D-F129-4A37255E9921}"/>
              </a:ext>
            </a:extLst>
          </p:cNvPr>
          <p:cNvPicPr preferRelativeResize="0"/>
          <p:nvPr/>
        </p:nvPicPr>
        <p:blipFill>
          <a:blip r:embed="rId3">
            <a:alphaModFix/>
          </a:blip>
          <a:stretch>
            <a:fillRect/>
          </a:stretch>
        </p:blipFill>
        <p:spPr>
          <a:xfrm>
            <a:off x="8258424" y="2431200"/>
            <a:ext cx="3094125" cy="2605575"/>
          </a:xfrm>
          <a:prstGeom prst="rect">
            <a:avLst/>
          </a:prstGeom>
          <a:noFill/>
          <a:ln>
            <a:noFill/>
          </a:ln>
        </p:spPr>
      </p:pic>
      <p:pic>
        <p:nvPicPr>
          <p:cNvPr id="5" name="Google Shape;189;p37">
            <a:extLst>
              <a:ext uri="{FF2B5EF4-FFF2-40B4-BE49-F238E27FC236}">
                <a16:creationId xmlns:a16="http://schemas.microsoft.com/office/drawing/2014/main" id="{8963B1FF-E454-DEFE-3E85-D6F833884E31}"/>
              </a:ext>
            </a:extLst>
          </p:cNvPr>
          <p:cNvPicPr preferRelativeResize="0"/>
          <p:nvPr/>
        </p:nvPicPr>
        <p:blipFill>
          <a:blip r:embed="rId4">
            <a:alphaModFix/>
          </a:blip>
          <a:stretch>
            <a:fillRect/>
          </a:stretch>
        </p:blipFill>
        <p:spPr>
          <a:xfrm>
            <a:off x="5982844" y="3417226"/>
            <a:ext cx="3416881" cy="3147100"/>
          </a:xfrm>
          <a:prstGeom prst="rect">
            <a:avLst/>
          </a:prstGeom>
          <a:noFill/>
          <a:ln>
            <a:noFill/>
          </a:ln>
        </p:spPr>
      </p:pic>
      <p:pic>
        <p:nvPicPr>
          <p:cNvPr id="2" name="Google Shape;188;p37">
            <a:extLst>
              <a:ext uri="{FF2B5EF4-FFF2-40B4-BE49-F238E27FC236}">
                <a16:creationId xmlns:a16="http://schemas.microsoft.com/office/drawing/2014/main" id="{FFED2BC1-B465-3327-BA55-BDC7A75B622C}"/>
              </a:ext>
            </a:extLst>
          </p:cNvPr>
          <p:cNvPicPr preferRelativeResize="0"/>
          <p:nvPr/>
        </p:nvPicPr>
        <p:blipFill>
          <a:blip r:embed="rId3">
            <a:alphaModFix/>
          </a:blip>
          <a:stretch>
            <a:fillRect/>
          </a:stretch>
        </p:blipFill>
        <p:spPr>
          <a:xfrm>
            <a:off x="8410824" y="2583600"/>
            <a:ext cx="3094125" cy="2605575"/>
          </a:xfrm>
          <a:prstGeom prst="rect">
            <a:avLst/>
          </a:prstGeom>
          <a:noFill/>
          <a:ln>
            <a:noFill/>
          </a:ln>
        </p:spPr>
      </p:pic>
      <p:pic>
        <p:nvPicPr>
          <p:cNvPr id="3" name="Google Shape;189;p37">
            <a:extLst>
              <a:ext uri="{FF2B5EF4-FFF2-40B4-BE49-F238E27FC236}">
                <a16:creationId xmlns:a16="http://schemas.microsoft.com/office/drawing/2014/main" id="{2BBF3C06-8321-2C55-B679-1D39B520218B}"/>
              </a:ext>
            </a:extLst>
          </p:cNvPr>
          <p:cNvPicPr preferRelativeResize="0"/>
          <p:nvPr/>
        </p:nvPicPr>
        <p:blipFill>
          <a:blip r:embed="rId4">
            <a:alphaModFix/>
          </a:blip>
          <a:stretch>
            <a:fillRect/>
          </a:stretch>
        </p:blipFill>
        <p:spPr>
          <a:xfrm>
            <a:off x="6135244" y="3569626"/>
            <a:ext cx="3416881" cy="3147100"/>
          </a:xfrm>
          <a:prstGeom prst="rect">
            <a:avLst/>
          </a:prstGeom>
          <a:noFill/>
          <a:ln>
            <a:noFill/>
          </a:ln>
        </p:spPr>
      </p:pic>
    </p:spTree>
    <p:extLst>
      <p:ext uri="{BB962C8B-B14F-4D97-AF65-F5344CB8AC3E}">
        <p14:creationId xmlns:p14="http://schemas.microsoft.com/office/powerpoint/2010/main" val="194468374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Primeri uporabe</a:t>
            </a:r>
            <a:endParaRPr lang="en-US" dirty="0"/>
          </a:p>
        </p:txBody>
      </p:sp>
      <p:sp>
        <p:nvSpPr>
          <p:cNvPr id="6" name="Text Placeholder 5"/>
          <p:cNvSpPr>
            <a:spLocks noGrp="1"/>
          </p:cNvSpPr>
          <p:nvPr>
            <p:ph type="body" sz="quarter" idx="10"/>
          </p:nvPr>
        </p:nvSpPr>
        <p:spPr>
          <a:xfrm>
            <a:off x="586390" y="1434370"/>
            <a:ext cx="11018520" cy="430887"/>
          </a:xfrm>
        </p:spPr>
        <p:txBody>
          <a:bodyPr/>
          <a:lstStyle/>
          <a:p>
            <a:r>
              <a:rPr lang="sl-SI" b="0" i="0" dirty="0">
                <a:solidFill>
                  <a:srgbClr val="24292F"/>
                </a:solidFill>
                <a:effectLst/>
                <a:latin typeface="-apple-system"/>
              </a:rPr>
              <a:t>Iskanje po posnetkih</a:t>
            </a:r>
          </a:p>
        </p:txBody>
      </p:sp>
      <p:pic>
        <p:nvPicPr>
          <p:cNvPr id="4" name="Google Shape;188;p37">
            <a:extLst>
              <a:ext uri="{FF2B5EF4-FFF2-40B4-BE49-F238E27FC236}">
                <a16:creationId xmlns:a16="http://schemas.microsoft.com/office/drawing/2014/main" id="{75FA977A-6278-DD5D-F129-4A37255E9921}"/>
              </a:ext>
            </a:extLst>
          </p:cNvPr>
          <p:cNvPicPr preferRelativeResize="0"/>
          <p:nvPr/>
        </p:nvPicPr>
        <p:blipFill>
          <a:blip r:embed="rId3">
            <a:alphaModFix/>
          </a:blip>
          <a:stretch>
            <a:fillRect/>
          </a:stretch>
        </p:blipFill>
        <p:spPr>
          <a:xfrm>
            <a:off x="8258424" y="2431200"/>
            <a:ext cx="3094125" cy="2605575"/>
          </a:xfrm>
          <a:prstGeom prst="rect">
            <a:avLst/>
          </a:prstGeom>
          <a:noFill/>
          <a:ln>
            <a:noFill/>
          </a:ln>
        </p:spPr>
      </p:pic>
      <p:pic>
        <p:nvPicPr>
          <p:cNvPr id="5" name="Google Shape;189;p37">
            <a:extLst>
              <a:ext uri="{FF2B5EF4-FFF2-40B4-BE49-F238E27FC236}">
                <a16:creationId xmlns:a16="http://schemas.microsoft.com/office/drawing/2014/main" id="{8963B1FF-E454-DEFE-3E85-D6F833884E31}"/>
              </a:ext>
            </a:extLst>
          </p:cNvPr>
          <p:cNvPicPr preferRelativeResize="0"/>
          <p:nvPr/>
        </p:nvPicPr>
        <p:blipFill>
          <a:blip r:embed="rId4">
            <a:alphaModFix/>
          </a:blip>
          <a:stretch>
            <a:fillRect/>
          </a:stretch>
        </p:blipFill>
        <p:spPr>
          <a:xfrm>
            <a:off x="5982844" y="3417226"/>
            <a:ext cx="3416881" cy="3147100"/>
          </a:xfrm>
          <a:prstGeom prst="rect">
            <a:avLst/>
          </a:prstGeom>
          <a:noFill/>
          <a:ln>
            <a:noFill/>
          </a:ln>
        </p:spPr>
      </p:pic>
      <p:pic>
        <p:nvPicPr>
          <p:cNvPr id="2" name="Google Shape;188;p37">
            <a:extLst>
              <a:ext uri="{FF2B5EF4-FFF2-40B4-BE49-F238E27FC236}">
                <a16:creationId xmlns:a16="http://schemas.microsoft.com/office/drawing/2014/main" id="{FFED2BC1-B465-3327-BA55-BDC7A75B622C}"/>
              </a:ext>
            </a:extLst>
          </p:cNvPr>
          <p:cNvPicPr preferRelativeResize="0"/>
          <p:nvPr/>
        </p:nvPicPr>
        <p:blipFill>
          <a:blip r:embed="rId3">
            <a:alphaModFix/>
          </a:blip>
          <a:stretch>
            <a:fillRect/>
          </a:stretch>
        </p:blipFill>
        <p:spPr>
          <a:xfrm>
            <a:off x="8410824" y="2583600"/>
            <a:ext cx="3094125" cy="2605575"/>
          </a:xfrm>
          <a:prstGeom prst="rect">
            <a:avLst/>
          </a:prstGeom>
          <a:noFill/>
          <a:ln>
            <a:noFill/>
          </a:ln>
        </p:spPr>
      </p:pic>
      <p:pic>
        <p:nvPicPr>
          <p:cNvPr id="3" name="Google Shape;189;p37">
            <a:extLst>
              <a:ext uri="{FF2B5EF4-FFF2-40B4-BE49-F238E27FC236}">
                <a16:creationId xmlns:a16="http://schemas.microsoft.com/office/drawing/2014/main" id="{2BBF3C06-8321-2C55-B679-1D39B520218B}"/>
              </a:ext>
            </a:extLst>
          </p:cNvPr>
          <p:cNvPicPr preferRelativeResize="0"/>
          <p:nvPr/>
        </p:nvPicPr>
        <p:blipFill>
          <a:blip r:embed="rId4">
            <a:alphaModFix/>
          </a:blip>
          <a:stretch>
            <a:fillRect/>
          </a:stretch>
        </p:blipFill>
        <p:spPr>
          <a:xfrm>
            <a:off x="6135244" y="3569626"/>
            <a:ext cx="3416881" cy="3147100"/>
          </a:xfrm>
          <a:prstGeom prst="rect">
            <a:avLst/>
          </a:prstGeom>
          <a:noFill/>
          <a:ln>
            <a:noFill/>
          </a:ln>
        </p:spPr>
      </p:pic>
    </p:spTree>
    <p:extLst>
      <p:ext uri="{BB962C8B-B14F-4D97-AF65-F5344CB8AC3E}">
        <p14:creationId xmlns:p14="http://schemas.microsoft.com/office/powerpoint/2010/main" val="164727299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F2C79B-A595-2231-89D7-6A3830CB9478}"/>
              </a:ext>
            </a:extLst>
          </p:cNvPr>
          <p:cNvSpPr>
            <a:spLocks noGrp="1"/>
          </p:cNvSpPr>
          <p:nvPr>
            <p:ph type="title"/>
          </p:nvPr>
        </p:nvSpPr>
        <p:spPr/>
        <p:txBody>
          <a:bodyPr/>
          <a:lstStyle/>
          <a:p>
            <a:r>
              <a:rPr lang="sl-SI" dirty="0"/>
              <a:t>API</a:t>
            </a:r>
            <a:endParaRPr lang="en-HR" dirty="0"/>
          </a:p>
        </p:txBody>
      </p:sp>
    </p:spTree>
    <p:extLst>
      <p:ext uri="{BB962C8B-B14F-4D97-AF65-F5344CB8AC3E}">
        <p14:creationId xmlns:p14="http://schemas.microsoft.com/office/powerpoint/2010/main" val="146190082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API</a:t>
            </a:r>
            <a:endParaRPr lang="en-US" dirty="0"/>
          </a:p>
        </p:txBody>
      </p:sp>
      <p:sp>
        <p:nvSpPr>
          <p:cNvPr id="8" name="Text Placeholder 7">
            <a:extLst>
              <a:ext uri="{FF2B5EF4-FFF2-40B4-BE49-F238E27FC236}">
                <a16:creationId xmlns:a16="http://schemas.microsoft.com/office/drawing/2014/main" id="{9483C4BA-E476-DD0B-7F9E-10068F5025BC}"/>
              </a:ext>
            </a:extLst>
          </p:cNvPr>
          <p:cNvSpPr>
            <a:spLocks noGrp="1"/>
          </p:cNvSpPr>
          <p:nvPr>
            <p:ph type="body" sz="quarter" idx="10"/>
          </p:nvPr>
        </p:nvSpPr>
        <p:spPr>
          <a:xfrm>
            <a:off x="586390" y="1434370"/>
            <a:ext cx="11018520" cy="1465016"/>
          </a:xfrm>
        </p:spPr>
        <p:txBody>
          <a:bodyPr/>
          <a:lstStyle/>
          <a:p>
            <a:r>
              <a:rPr lang="sl-SI" dirty="0" err="1"/>
              <a:t>Restful</a:t>
            </a:r>
            <a:endParaRPr lang="sl-SI" dirty="0"/>
          </a:p>
          <a:p>
            <a:r>
              <a:rPr lang="sl-SI" dirty="0" err="1"/>
              <a:t>Web</a:t>
            </a:r>
            <a:r>
              <a:rPr lang="sl-SI" dirty="0"/>
              <a:t> </a:t>
            </a:r>
            <a:r>
              <a:rPr lang="sl-SI" dirty="0" err="1"/>
              <a:t>socket</a:t>
            </a:r>
            <a:endParaRPr lang="sl-SI" dirty="0"/>
          </a:p>
          <a:p>
            <a:r>
              <a:rPr lang="sl-SI" dirty="0" err="1"/>
              <a:t>Call</a:t>
            </a:r>
            <a:r>
              <a:rPr lang="sl-SI" dirty="0"/>
              <a:t>-back</a:t>
            </a:r>
          </a:p>
        </p:txBody>
      </p:sp>
      <p:pic>
        <p:nvPicPr>
          <p:cNvPr id="10" name="Picture 9">
            <a:extLst>
              <a:ext uri="{FF2B5EF4-FFF2-40B4-BE49-F238E27FC236}">
                <a16:creationId xmlns:a16="http://schemas.microsoft.com/office/drawing/2014/main" id="{0B609AD6-4C22-C9DA-9292-B0357DE53A80}"/>
              </a:ext>
            </a:extLst>
          </p:cNvPr>
          <p:cNvPicPr>
            <a:picLocks noChangeAspect="1"/>
          </p:cNvPicPr>
          <p:nvPr/>
        </p:nvPicPr>
        <p:blipFill>
          <a:blip r:embed="rId3"/>
          <a:stretch>
            <a:fillRect/>
          </a:stretch>
        </p:blipFill>
        <p:spPr>
          <a:xfrm>
            <a:off x="5691509" y="49842"/>
            <a:ext cx="5528941" cy="6223957"/>
          </a:xfrm>
          <a:prstGeom prst="rect">
            <a:avLst/>
          </a:prstGeom>
        </p:spPr>
      </p:pic>
    </p:spTree>
    <p:extLst>
      <p:ext uri="{BB962C8B-B14F-4D97-AF65-F5344CB8AC3E}">
        <p14:creationId xmlns:p14="http://schemas.microsoft.com/office/powerpoint/2010/main" val="227797491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F2C79B-A595-2231-89D7-6A3830CB9478}"/>
              </a:ext>
            </a:extLst>
          </p:cNvPr>
          <p:cNvSpPr>
            <a:spLocks noGrp="1"/>
          </p:cNvSpPr>
          <p:nvPr>
            <p:ph type="title"/>
          </p:nvPr>
        </p:nvSpPr>
        <p:spPr/>
        <p:txBody>
          <a:bodyPr/>
          <a:lstStyle/>
          <a:p>
            <a:r>
              <a:rPr lang="sl-SI" dirty="0"/>
              <a:t>Rezultati</a:t>
            </a:r>
            <a:endParaRPr lang="en-HR" dirty="0"/>
          </a:p>
        </p:txBody>
      </p:sp>
    </p:spTree>
    <p:extLst>
      <p:ext uri="{BB962C8B-B14F-4D97-AF65-F5344CB8AC3E}">
        <p14:creationId xmlns:p14="http://schemas.microsoft.com/office/powerpoint/2010/main" val="357051562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Odvisni od kvalitete posnetkov</a:t>
            </a:r>
            <a:endParaRPr lang="en-US" dirty="0"/>
          </a:p>
        </p:txBody>
      </p:sp>
      <p:sp>
        <p:nvSpPr>
          <p:cNvPr id="6" name="Text Placeholder 5"/>
          <p:cNvSpPr>
            <a:spLocks noGrp="1"/>
          </p:cNvSpPr>
          <p:nvPr>
            <p:ph type="body" sz="quarter" idx="10"/>
          </p:nvPr>
        </p:nvSpPr>
        <p:spPr>
          <a:xfrm>
            <a:off x="586390" y="1434370"/>
            <a:ext cx="11018520" cy="1465016"/>
          </a:xfrm>
        </p:spPr>
        <p:txBody>
          <a:bodyPr/>
          <a:lstStyle/>
          <a:p>
            <a:r>
              <a:rPr lang="sl-SI" b="0" i="0" dirty="0">
                <a:solidFill>
                  <a:srgbClr val="24292F"/>
                </a:solidFill>
                <a:effectLst/>
                <a:latin typeface="-apple-system"/>
              </a:rPr>
              <a:t>Če govorci ne govorijo drug čez drugega ~~ 99%</a:t>
            </a:r>
          </a:p>
          <a:p>
            <a:r>
              <a:rPr lang="sl-SI" dirty="0">
                <a:solidFill>
                  <a:srgbClr val="24292F"/>
                </a:solidFill>
                <a:latin typeface="-apple-system"/>
              </a:rPr>
              <a:t>Hrvaščina / </a:t>
            </a:r>
            <a:r>
              <a:rPr lang="sl-SI" dirty="0" err="1">
                <a:solidFill>
                  <a:srgbClr val="24292F"/>
                </a:solidFill>
                <a:latin typeface="-apple-system"/>
              </a:rPr>
              <a:t>bosanščina</a:t>
            </a:r>
            <a:r>
              <a:rPr lang="sl-SI" dirty="0">
                <a:solidFill>
                  <a:srgbClr val="24292F"/>
                </a:solidFill>
                <a:latin typeface="-apple-system"/>
              </a:rPr>
              <a:t> / srbščina / </a:t>
            </a:r>
            <a:r>
              <a:rPr lang="sl-SI" dirty="0" err="1">
                <a:solidFill>
                  <a:srgbClr val="24292F"/>
                </a:solidFill>
                <a:latin typeface="-apple-system"/>
              </a:rPr>
              <a:t>črnogorščina</a:t>
            </a:r>
            <a:r>
              <a:rPr lang="sl-SI" dirty="0">
                <a:solidFill>
                  <a:srgbClr val="24292F"/>
                </a:solidFill>
                <a:latin typeface="-apple-system"/>
              </a:rPr>
              <a:t> ~~ 95%</a:t>
            </a:r>
          </a:p>
          <a:p>
            <a:r>
              <a:rPr lang="sl-SI" b="0" i="0" dirty="0">
                <a:solidFill>
                  <a:srgbClr val="24292F"/>
                </a:solidFill>
                <a:effectLst/>
                <a:latin typeface="-apple-system"/>
              </a:rPr>
              <a:t>Makedonščina ~~ 85%</a:t>
            </a:r>
          </a:p>
        </p:txBody>
      </p:sp>
      <p:pic>
        <p:nvPicPr>
          <p:cNvPr id="4" name="Google Shape;188;p37">
            <a:extLst>
              <a:ext uri="{FF2B5EF4-FFF2-40B4-BE49-F238E27FC236}">
                <a16:creationId xmlns:a16="http://schemas.microsoft.com/office/drawing/2014/main" id="{75FA977A-6278-DD5D-F129-4A37255E9921}"/>
              </a:ext>
            </a:extLst>
          </p:cNvPr>
          <p:cNvPicPr preferRelativeResize="0"/>
          <p:nvPr/>
        </p:nvPicPr>
        <p:blipFill>
          <a:blip r:embed="rId3">
            <a:alphaModFix/>
          </a:blip>
          <a:stretch>
            <a:fillRect/>
          </a:stretch>
        </p:blipFill>
        <p:spPr>
          <a:xfrm>
            <a:off x="8334624" y="3383700"/>
            <a:ext cx="3094125" cy="2605575"/>
          </a:xfrm>
          <a:prstGeom prst="rect">
            <a:avLst/>
          </a:prstGeom>
          <a:noFill/>
          <a:ln>
            <a:noFill/>
          </a:ln>
        </p:spPr>
      </p:pic>
    </p:spTree>
    <p:extLst>
      <p:ext uri="{BB962C8B-B14F-4D97-AF65-F5344CB8AC3E}">
        <p14:creationId xmlns:p14="http://schemas.microsoft.com/office/powerpoint/2010/main" val="390343396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Specifični modeli za specifične potrebe</a:t>
            </a:r>
            <a:endParaRPr lang="en-US" dirty="0"/>
          </a:p>
        </p:txBody>
      </p:sp>
      <p:sp>
        <p:nvSpPr>
          <p:cNvPr id="6" name="Text Placeholder 5"/>
          <p:cNvSpPr>
            <a:spLocks noGrp="1"/>
          </p:cNvSpPr>
          <p:nvPr>
            <p:ph type="body" sz="quarter" idx="10"/>
          </p:nvPr>
        </p:nvSpPr>
        <p:spPr>
          <a:xfrm>
            <a:off x="586390" y="1434370"/>
            <a:ext cx="11018520" cy="947952"/>
          </a:xfrm>
        </p:spPr>
        <p:txBody>
          <a:bodyPr/>
          <a:lstStyle/>
          <a:p>
            <a:r>
              <a:rPr lang="sl-SI" b="0" i="0" dirty="0">
                <a:solidFill>
                  <a:srgbClr val="24292F"/>
                </a:solidFill>
                <a:effectLst/>
                <a:latin typeface="-apple-system"/>
              </a:rPr>
              <a:t>Telefonija</a:t>
            </a:r>
          </a:p>
          <a:p>
            <a:r>
              <a:rPr lang="sl-SI" dirty="0">
                <a:solidFill>
                  <a:srgbClr val="24292F"/>
                </a:solidFill>
                <a:latin typeface="-apple-system"/>
              </a:rPr>
              <a:t>Podnapisi</a:t>
            </a:r>
            <a:endParaRPr lang="sl-SI" b="0" i="0" dirty="0">
              <a:solidFill>
                <a:srgbClr val="24292F"/>
              </a:solidFill>
              <a:effectLst/>
              <a:latin typeface="-apple-system"/>
            </a:endParaRPr>
          </a:p>
        </p:txBody>
      </p:sp>
      <p:pic>
        <p:nvPicPr>
          <p:cNvPr id="4" name="Google Shape;188;p37">
            <a:extLst>
              <a:ext uri="{FF2B5EF4-FFF2-40B4-BE49-F238E27FC236}">
                <a16:creationId xmlns:a16="http://schemas.microsoft.com/office/drawing/2014/main" id="{75FA977A-6278-DD5D-F129-4A37255E9921}"/>
              </a:ext>
            </a:extLst>
          </p:cNvPr>
          <p:cNvPicPr preferRelativeResize="0"/>
          <p:nvPr/>
        </p:nvPicPr>
        <p:blipFill>
          <a:blip r:embed="rId3">
            <a:alphaModFix/>
          </a:blip>
          <a:stretch>
            <a:fillRect/>
          </a:stretch>
        </p:blipFill>
        <p:spPr>
          <a:xfrm>
            <a:off x="8334624" y="3383700"/>
            <a:ext cx="3094125" cy="2605575"/>
          </a:xfrm>
          <a:prstGeom prst="rect">
            <a:avLst/>
          </a:prstGeom>
          <a:noFill/>
          <a:ln>
            <a:noFill/>
          </a:ln>
        </p:spPr>
      </p:pic>
    </p:spTree>
    <p:extLst>
      <p:ext uri="{BB962C8B-B14F-4D97-AF65-F5344CB8AC3E}">
        <p14:creationId xmlns:p14="http://schemas.microsoft.com/office/powerpoint/2010/main" val="273463706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V živo z minimalno zamika</a:t>
            </a:r>
            <a:endParaRPr lang="en-US" dirty="0"/>
          </a:p>
        </p:txBody>
      </p:sp>
      <p:sp>
        <p:nvSpPr>
          <p:cNvPr id="6" name="Text Placeholder 5"/>
          <p:cNvSpPr>
            <a:spLocks noGrp="1"/>
          </p:cNvSpPr>
          <p:nvPr>
            <p:ph type="body" sz="quarter" idx="10"/>
          </p:nvPr>
        </p:nvSpPr>
        <p:spPr>
          <a:xfrm>
            <a:off x="586390" y="1434370"/>
            <a:ext cx="11018520" cy="430887"/>
          </a:xfrm>
        </p:spPr>
        <p:txBody>
          <a:bodyPr/>
          <a:lstStyle/>
          <a:p>
            <a:r>
              <a:rPr lang="sl-SI" b="0" i="0" dirty="0">
                <a:solidFill>
                  <a:srgbClr val="24292F"/>
                </a:solidFill>
                <a:effectLst/>
                <a:latin typeface="-apple-system"/>
              </a:rPr>
              <a:t>0,5s</a:t>
            </a:r>
          </a:p>
        </p:txBody>
      </p:sp>
      <p:pic>
        <p:nvPicPr>
          <p:cNvPr id="4" name="Google Shape;188;p37">
            <a:extLst>
              <a:ext uri="{FF2B5EF4-FFF2-40B4-BE49-F238E27FC236}">
                <a16:creationId xmlns:a16="http://schemas.microsoft.com/office/drawing/2014/main" id="{75FA977A-6278-DD5D-F129-4A37255E9921}"/>
              </a:ext>
            </a:extLst>
          </p:cNvPr>
          <p:cNvPicPr preferRelativeResize="0"/>
          <p:nvPr/>
        </p:nvPicPr>
        <p:blipFill>
          <a:blip r:embed="rId3">
            <a:alphaModFix/>
          </a:blip>
          <a:stretch>
            <a:fillRect/>
          </a:stretch>
        </p:blipFill>
        <p:spPr>
          <a:xfrm>
            <a:off x="8334624" y="3383700"/>
            <a:ext cx="3094125" cy="2605575"/>
          </a:xfrm>
          <a:prstGeom prst="rect">
            <a:avLst/>
          </a:prstGeom>
          <a:noFill/>
          <a:ln>
            <a:noFill/>
          </a:ln>
        </p:spPr>
      </p:pic>
    </p:spTree>
    <p:extLst>
      <p:ext uri="{BB962C8B-B14F-4D97-AF65-F5344CB8AC3E}">
        <p14:creationId xmlns:p14="http://schemas.microsoft.com/office/powerpoint/2010/main" val="182182535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F2C79B-A595-2231-89D7-6A3830CB9478}"/>
              </a:ext>
            </a:extLst>
          </p:cNvPr>
          <p:cNvSpPr>
            <a:spLocks noGrp="1"/>
          </p:cNvSpPr>
          <p:nvPr>
            <p:ph type="title"/>
          </p:nvPr>
        </p:nvSpPr>
        <p:spPr/>
        <p:txBody>
          <a:bodyPr/>
          <a:lstStyle/>
          <a:p>
            <a:r>
              <a:rPr lang="sl-SI" dirty="0"/>
              <a:t>Demo</a:t>
            </a:r>
            <a:endParaRPr lang="en-HR" dirty="0"/>
          </a:p>
        </p:txBody>
      </p:sp>
    </p:spTree>
    <p:extLst>
      <p:ext uri="{BB962C8B-B14F-4D97-AF65-F5344CB8AC3E}">
        <p14:creationId xmlns:p14="http://schemas.microsoft.com/office/powerpoint/2010/main" val="247465591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Diktat</a:t>
            </a:r>
            <a:endParaRPr lang="en-US" dirty="0"/>
          </a:p>
        </p:txBody>
      </p:sp>
      <p:sp>
        <p:nvSpPr>
          <p:cNvPr id="6" name="Text Placeholder 5"/>
          <p:cNvSpPr>
            <a:spLocks noGrp="1"/>
          </p:cNvSpPr>
          <p:nvPr>
            <p:ph type="body" sz="quarter" idx="10"/>
          </p:nvPr>
        </p:nvSpPr>
        <p:spPr>
          <a:xfrm>
            <a:off x="586390" y="1434370"/>
            <a:ext cx="11018520" cy="430887"/>
          </a:xfrm>
        </p:spPr>
        <p:txBody>
          <a:bodyPr/>
          <a:lstStyle/>
          <a:p>
            <a:r>
              <a:rPr lang="sl-SI" b="0" i="0" dirty="0">
                <a:solidFill>
                  <a:srgbClr val="24292F"/>
                </a:solidFill>
                <a:effectLst/>
                <a:latin typeface="-apple-system"/>
              </a:rPr>
              <a:t>Izvida</a:t>
            </a:r>
          </a:p>
        </p:txBody>
      </p:sp>
      <p:pic>
        <p:nvPicPr>
          <p:cNvPr id="4" name="Google Shape;188;p37">
            <a:extLst>
              <a:ext uri="{FF2B5EF4-FFF2-40B4-BE49-F238E27FC236}">
                <a16:creationId xmlns:a16="http://schemas.microsoft.com/office/drawing/2014/main" id="{75FA977A-6278-DD5D-F129-4A37255E9921}"/>
              </a:ext>
            </a:extLst>
          </p:cNvPr>
          <p:cNvPicPr preferRelativeResize="0"/>
          <p:nvPr/>
        </p:nvPicPr>
        <p:blipFill>
          <a:blip r:embed="rId3">
            <a:alphaModFix/>
          </a:blip>
          <a:stretch>
            <a:fillRect/>
          </a:stretch>
        </p:blipFill>
        <p:spPr>
          <a:xfrm>
            <a:off x="8334624" y="3383700"/>
            <a:ext cx="3094125" cy="2605575"/>
          </a:xfrm>
          <a:prstGeom prst="rect">
            <a:avLst/>
          </a:prstGeom>
          <a:noFill/>
          <a:ln>
            <a:noFill/>
          </a:ln>
        </p:spPr>
      </p:pic>
    </p:spTree>
    <p:extLst>
      <p:ext uri="{BB962C8B-B14F-4D97-AF65-F5344CB8AC3E}">
        <p14:creationId xmlns:p14="http://schemas.microsoft.com/office/powerpoint/2010/main" val="292966345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Zapisnik</a:t>
            </a:r>
            <a:endParaRPr lang="en-US" dirty="0"/>
          </a:p>
        </p:txBody>
      </p:sp>
      <p:sp>
        <p:nvSpPr>
          <p:cNvPr id="6" name="Text Placeholder 5"/>
          <p:cNvSpPr>
            <a:spLocks noGrp="1"/>
          </p:cNvSpPr>
          <p:nvPr>
            <p:ph type="body" sz="quarter" idx="10"/>
          </p:nvPr>
        </p:nvSpPr>
        <p:spPr>
          <a:xfrm>
            <a:off x="586390" y="1434370"/>
            <a:ext cx="11018520" cy="430887"/>
          </a:xfrm>
        </p:spPr>
        <p:txBody>
          <a:bodyPr/>
          <a:lstStyle/>
          <a:p>
            <a:endParaRPr lang="sl-SI" b="0" i="0" dirty="0">
              <a:solidFill>
                <a:srgbClr val="24292F"/>
              </a:solidFill>
              <a:effectLst/>
              <a:latin typeface="-apple-system"/>
            </a:endParaRPr>
          </a:p>
        </p:txBody>
      </p:sp>
      <p:pic>
        <p:nvPicPr>
          <p:cNvPr id="4" name="Google Shape;188;p37">
            <a:extLst>
              <a:ext uri="{FF2B5EF4-FFF2-40B4-BE49-F238E27FC236}">
                <a16:creationId xmlns:a16="http://schemas.microsoft.com/office/drawing/2014/main" id="{75FA977A-6278-DD5D-F129-4A37255E9921}"/>
              </a:ext>
            </a:extLst>
          </p:cNvPr>
          <p:cNvPicPr preferRelativeResize="0"/>
          <p:nvPr/>
        </p:nvPicPr>
        <p:blipFill>
          <a:blip r:embed="rId3">
            <a:alphaModFix/>
          </a:blip>
          <a:stretch>
            <a:fillRect/>
          </a:stretch>
        </p:blipFill>
        <p:spPr>
          <a:xfrm>
            <a:off x="8334624" y="3383700"/>
            <a:ext cx="3094125" cy="2605575"/>
          </a:xfrm>
          <a:prstGeom prst="rect">
            <a:avLst/>
          </a:prstGeom>
          <a:noFill/>
          <a:ln>
            <a:noFill/>
          </a:ln>
        </p:spPr>
      </p:pic>
    </p:spTree>
    <p:extLst>
      <p:ext uri="{BB962C8B-B14F-4D97-AF65-F5344CB8AC3E}">
        <p14:creationId xmlns:p14="http://schemas.microsoft.com/office/powerpoint/2010/main" val="289343145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F2C79B-A595-2231-89D7-6A3830CB9478}"/>
              </a:ext>
            </a:extLst>
          </p:cNvPr>
          <p:cNvSpPr>
            <a:spLocks noGrp="1"/>
          </p:cNvSpPr>
          <p:nvPr>
            <p:ph type="title"/>
          </p:nvPr>
        </p:nvSpPr>
        <p:spPr/>
        <p:txBody>
          <a:bodyPr/>
          <a:lstStyle/>
          <a:p>
            <a:r>
              <a:rPr lang="sl-SI" dirty="0"/>
              <a:t>Vprašanja?</a:t>
            </a:r>
            <a:endParaRPr lang="en-HR" dirty="0"/>
          </a:p>
        </p:txBody>
      </p:sp>
    </p:spTree>
    <p:extLst>
      <p:ext uri="{BB962C8B-B14F-4D97-AF65-F5344CB8AC3E}">
        <p14:creationId xmlns:p14="http://schemas.microsoft.com/office/powerpoint/2010/main" val="298064034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4">
            <a:extLst>
              <a:ext uri="{FF2B5EF4-FFF2-40B4-BE49-F238E27FC236}">
                <a16:creationId xmlns:a16="http://schemas.microsoft.com/office/drawing/2014/main" id="{5B15B64C-E2AB-BD9D-9533-6122FA033847}"/>
              </a:ext>
            </a:extLst>
          </p:cNvPr>
          <p:cNvSpPr txBox="1">
            <a:spLocks/>
          </p:cNvSpPr>
          <p:nvPr/>
        </p:nvSpPr>
        <p:spPr>
          <a:xfrm rot="903927">
            <a:off x="6807249" y="1892995"/>
            <a:ext cx="4132490" cy="3072010"/>
          </a:xfrm>
          <a:prstGeom prst="rect">
            <a:avLst/>
          </a:prstGeom>
        </p:spPr>
        <p:txBody>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HR" sz="2800" dirty="0">
                <a:solidFill>
                  <a:schemeClr val="tx1"/>
                </a:solidFill>
              </a:rPr>
              <a:t>This is not school, but we </a:t>
            </a:r>
          </a:p>
          <a:p>
            <a:r>
              <a:rPr lang="en-HR" sz="2800" dirty="0">
                <a:solidFill>
                  <a:srgbClr val="832B8F"/>
                </a:solidFill>
              </a:rPr>
              <a:t>love</a:t>
            </a:r>
            <a:r>
              <a:rPr lang="en-HR" sz="2800" dirty="0">
                <a:solidFill>
                  <a:schemeClr val="tx1"/>
                </a:solidFill>
              </a:rPr>
              <a:t> to get grades.</a:t>
            </a:r>
            <a:br>
              <a:rPr lang="en-HR" sz="2800" dirty="0">
                <a:solidFill>
                  <a:schemeClr val="tx1"/>
                </a:solidFill>
              </a:rPr>
            </a:br>
            <a:r>
              <a:rPr lang="en-HR" sz="2800" dirty="0">
                <a:solidFill>
                  <a:schemeClr val="tx1"/>
                </a:solidFill>
              </a:rPr>
              <a:t>Please fill out our </a:t>
            </a:r>
          </a:p>
          <a:p>
            <a:r>
              <a:rPr lang="en-HR" sz="2800" dirty="0">
                <a:solidFill>
                  <a:schemeClr val="tx1"/>
                </a:solidFill>
              </a:rPr>
              <a:t>questoineers and leave </a:t>
            </a:r>
          </a:p>
          <a:p>
            <a:r>
              <a:rPr lang="en-HR" sz="2800" dirty="0">
                <a:solidFill>
                  <a:schemeClr val="tx1"/>
                </a:solidFill>
              </a:rPr>
              <a:t>us your feedback.</a:t>
            </a:r>
            <a:br>
              <a:rPr lang="en-HR" sz="2800" dirty="0">
                <a:solidFill>
                  <a:schemeClr val="tx1"/>
                </a:solidFill>
              </a:rPr>
            </a:br>
            <a:r>
              <a:rPr lang="en-HR" sz="2800" dirty="0">
                <a:solidFill>
                  <a:schemeClr val="tx1"/>
                </a:solidFill>
              </a:rPr>
              <a:t>You may even </a:t>
            </a:r>
            <a:r>
              <a:rPr lang="en-HR" sz="2800" dirty="0">
                <a:solidFill>
                  <a:srgbClr val="ED2FA0"/>
                </a:solidFill>
              </a:rPr>
              <a:t>win</a:t>
            </a:r>
            <a:r>
              <a:rPr lang="en-HR" sz="2800" dirty="0">
                <a:solidFill>
                  <a:schemeClr val="tx1"/>
                </a:solidFill>
              </a:rPr>
              <a:t> some </a:t>
            </a:r>
          </a:p>
          <a:p>
            <a:r>
              <a:rPr lang="en-HR" sz="2800" dirty="0">
                <a:solidFill>
                  <a:schemeClr val="tx1"/>
                </a:solidFill>
              </a:rPr>
              <a:t>cool rewards.</a:t>
            </a:r>
          </a:p>
        </p:txBody>
      </p:sp>
    </p:spTree>
    <p:extLst>
      <p:ext uri="{BB962C8B-B14F-4D97-AF65-F5344CB8AC3E}">
        <p14:creationId xmlns:p14="http://schemas.microsoft.com/office/powerpoint/2010/main" val="3543427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33339425"/>
      </p:ext>
    </p:extLst>
  </p:cSld>
  <p:clrMapOvr>
    <a:masterClrMapping/>
  </p:clrMapOvr>
  <p:transition>
    <p:fade/>
  </p:transition>
</p:sld>
</file>

<file path=ppt/theme/theme1.xml><?xml version="1.0" encoding="utf-8"?>
<a:theme xmlns:a="http://schemas.openxmlformats.org/drawingml/2006/main" name="WHITE TEMPLATE">
  <a:themeElements>
    <a:clrScheme name="TT for white - NEW 2018">
      <a:dk1>
        <a:srgbClr val="1A1A1A"/>
      </a:dk1>
      <a:lt1>
        <a:srgbClr val="FFFFFF"/>
      </a:lt1>
      <a:dk2>
        <a:srgbClr val="0D0D0D"/>
      </a:dk2>
      <a:lt2>
        <a:srgbClr val="E6E6E6"/>
      </a:lt2>
      <a:accent1>
        <a:srgbClr val="0078D4"/>
      </a:accent1>
      <a:accent2>
        <a:srgbClr val="002050"/>
      </a:accent2>
      <a:accent3>
        <a:srgbClr val="107C10"/>
      </a:accent3>
      <a:accent4>
        <a:srgbClr val="D73B01"/>
      </a:accent4>
      <a:accent5>
        <a:srgbClr val="737373"/>
      </a:accent5>
      <a:accent6>
        <a:srgbClr val="E6E6E6"/>
      </a:accent6>
      <a:hlink>
        <a:srgbClr val="0078D4"/>
      </a:hlink>
      <a:folHlink>
        <a:srgbClr val="0078D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WHITE TEMPLATE">
  <a:themeElements>
    <a:clrScheme name="TT for white - NEW 2018">
      <a:dk1>
        <a:srgbClr val="1A1A1A"/>
      </a:dk1>
      <a:lt1>
        <a:srgbClr val="FFFFFF"/>
      </a:lt1>
      <a:dk2>
        <a:srgbClr val="0D0D0D"/>
      </a:dk2>
      <a:lt2>
        <a:srgbClr val="E6E6E6"/>
      </a:lt2>
      <a:accent1>
        <a:srgbClr val="0078D4"/>
      </a:accent1>
      <a:accent2>
        <a:srgbClr val="002050"/>
      </a:accent2>
      <a:accent3>
        <a:srgbClr val="107C10"/>
      </a:accent3>
      <a:accent4>
        <a:srgbClr val="D73B01"/>
      </a:accent4>
      <a:accent5>
        <a:srgbClr val="737373"/>
      </a:accent5>
      <a:accent6>
        <a:srgbClr val="E6E6E6"/>
      </a:accent6>
      <a:hlink>
        <a:srgbClr val="0078D4"/>
      </a:hlink>
      <a:folHlink>
        <a:srgbClr val="0078D4"/>
      </a:folHlink>
    </a:clrScheme>
    <a:fontScheme name="Segoe UI Semibold - Segoe UI">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E63CE9C2-82EA-874C-9BA4-00C33B3FC2E8}" vid="{D9AD0D0C-C573-6442-869B-93F2C6AC17E9}"/>
    </a:ext>
  </a:extLst>
</a:theme>
</file>

<file path=ppt/theme/theme3.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265</TotalTime>
  <Words>2459</Words>
  <Application>Microsoft Office PowerPoint</Application>
  <PresentationFormat>Widescreen</PresentationFormat>
  <Paragraphs>263</Paragraphs>
  <Slides>48</Slides>
  <Notes>45</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48</vt:i4>
      </vt:variant>
    </vt:vector>
  </HeadingPairs>
  <TitlesOfParts>
    <vt:vector size="59" baseType="lpstr">
      <vt:lpstr>Arial</vt:lpstr>
      <vt:lpstr>Segoe UI Semilight</vt:lpstr>
      <vt:lpstr>Calibri</vt:lpstr>
      <vt:lpstr>Segoe UI</vt:lpstr>
      <vt:lpstr>Quattrocento Sans</vt:lpstr>
      <vt:lpstr>-apple-system</vt:lpstr>
      <vt:lpstr>Wingdings</vt:lpstr>
      <vt:lpstr>Noto Sans Symbols</vt:lpstr>
      <vt:lpstr>Segoe UI Semibold</vt:lpstr>
      <vt:lpstr>WHITE TEMPLATE</vt:lpstr>
      <vt:lpstr>1_WHITE TEMPLATE</vt:lpstr>
      <vt:lpstr>PowerPoint Presentation</vt:lpstr>
      <vt:lpstr>Prepoznavanje govorjene slovenščine</vt:lpstr>
      <vt:lpstr>Slovenija</vt:lpstr>
      <vt:lpstr>Problem</vt:lpstr>
      <vt:lpstr>Rešitve</vt:lpstr>
      <vt:lpstr>Problem</vt:lpstr>
      <vt:lpstr>Rešitev</vt:lpstr>
      <vt:lpstr>Današnja jutranja kronika</vt:lpstr>
      <vt:lpstr>Njeni ključni poudarki</vt:lpstr>
      <vt:lpstr>In kratka novička</vt:lpstr>
      <vt:lpstr>Izvozi v poljubne formate</vt:lpstr>
      <vt:lpstr>Odprtokodne rešitve</vt:lpstr>
      <vt:lpstr>Učenje</vt:lpstr>
      <vt:lpstr>Transkripcija</vt:lpstr>
      <vt:lpstr>Zakaj sploh</vt:lpstr>
      <vt:lpstr>Lokacijska določenost</vt:lpstr>
      <vt:lpstr>Znani nameni uporabe</vt:lpstr>
      <vt:lpstr>Dober model slovenščine</vt:lpstr>
      <vt:lpstr>Dela</vt:lpstr>
      <vt:lpstr>Sestava rešitve</vt:lpstr>
      <vt:lpstr>Odstranjevanje šumov</vt:lpstr>
      <vt:lpstr>Odstranjevanje odmevov</vt:lpstr>
      <vt:lpstr>Lokacija in separacija virov zvoka v prostoru</vt:lpstr>
      <vt:lpstr>Detekcija govora</vt:lpstr>
      <vt:lpstr>Segmentacija govorcev</vt:lpstr>
      <vt:lpstr>Ločevanje prepirov</vt:lpstr>
      <vt:lpstr>Ločila in velike začetnice</vt:lpstr>
      <vt:lpstr>Ločila in velike začetnice</vt:lpstr>
      <vt:lpstr>Predloge</vt:lpstr>
      <vt:lpstr>Narekovanje v predloge</vt:lpstr>
      <vt:lpstr>Primeri uporabe</vt:lpstr>
      <vt:lpstr>Primeri uporabe</vt:lpstr>
      <vt:lpstr>Primeri uporabe</vt:lpstr>
      <vt:lpstr>Primeri uporabe</vt:lpstr>
      <vt:lpstr>Primeri uporabe</vt:lpstr>
      <vt:lpstr>Primeri uporabe</vt:lpstr>
      <vt:lpstr>API</vt:lpstr>
      <vt:lpstr>API</vt:lpstr>
      <vt:lpstr>Rezultati</vt:lpstr>
      <vt:lpstr>Odvisni od kvalitete posnetkov</vt:lpstr>
      <vt:lpstr>Specifični modeli za specifične potrebe</vt:lpstr>
      <vt:lpstr>V živo z minimalno zamika</vt:lpstr>
      <vt:lpstr>Demo</vt:lpstr>
      <vt:lpstr>Diktat</vt:lpstr>
      <vt:lpstr>Zapisnik</vt:lpstr>
      <vt:lpstr>Vprašanja?</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Primoz B</cp:lastModifiedBy>
  <cp:revision>6</cp:revision>
  <dcterms:modified xsi:type="dcterms:W3CDTF">2023-09-25T07:33:51Z</dcterms:modified>
</cp:coreProperties>
</file>