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2.xml" ContentType="application/vnd.openxmlformats-officedocument.theme+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theme/theme3.xml" ContentType="application/vnd.openxmlformats-officedocument.theme+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84" r:id="rId2"/>
    <p:sldMasterId id="2147483712" r:id="rId3"/>
    <p:sldMasterId id="2147483754" r:id="rId4"/>
  </p:sldMasterIdLst>
  <p:notesMasterIdLst>
    <p:notesMasterId r:id="rId59"/>
  </p:notesMasterIdLst>
  <p:sldIdLst>
    <p:sldId id="2901" r:id="rId5"/>
    <p:sldId id="8465" r:id="rId6"/>
    <p:sldId id="8462" r:id="rId7"/>
    <p:sldId id="2597" r:id="rId8"/>
    <p:sldId id="718" r:id="rId9"/>
    <p:sldId id="2596" r:id="rId10"/>
    <p:sldId id="657" r:id="rId11"/>
    <p:sldId id="2575" r:id="rId12"/>
    <p:sldId id="2576" r:id="rId13"/>
    <p:sldId id="2568" r:id="rId14"/>
    <p:sldId id="2577" r:id="rId15"/>
    <p:sldId id="2578" r:id="rId16"/>
    <p:sldId id="8466" r:id="rId17"/>
    <p:sldId id="2574" r:id="rId18"/>
    <p:sldId id="2648" r:id="rId19"/>
    <p:sldId id="2602" r:id="rId20"/>
    <p:sldId id="1782" r:id="rId21"/>
    <p:sldId id="2649" r:id="rId22"/>
    <p:sldId id="2588" r:id="rId23"/>
    <p:sldId id="2549" r:id="rId24"/>
    <p:sldId id="8410" r:id="rId25"/>
    <p:sldId id="8411" r:id="rId26"/>
    <p:sldId id="8467" r:id="rId27"/>
    <p:sldId id="325" r:id="rId28"/>
    <p:sldId id="1694" r:id="rId29"/>
    <p:sldId id="328" r:id="rId30"/>
    <p:sldId id="319" r:id="rId31"/>
    <p:sldId id="3896" r:id="rId32"/>
    <p:sldId id="369" r:id="rId33"/>
    <p:sldId id="342" r:id="rId34"/>
    <p:sldId id="383" r:id="rId35"/>
    <p:sldId id="385" r:id="rId36"/>
    <p:sldId id="700" r:id="rId37"/>
    <p:sldId id="3054" r:id="rId38"/>
    <p:sldId id="3053" r:id="rId39"/>
    <p:sldId id="3120" r:id="rId40"/>
    <p:sldId id="337" r:id="rId41"/>
    <p:sldId id="3895" r:id="rId42"/>
    <p:sldId id="8468" r:id="rId43"/>
    <p:sldId id="4346" r:id="rId44"/>
    <p:sldId id="8409" r:id="rId45"/>
    <p:sldId id="2616" r:id="rId46"/>
    <p:sldId id="286" r:id="rId47"/>
    <p:sldId id="4350" r:id="rId48"/>
    <p:sldId id="8403" r:id="rId49"/>
    <p:sldId id="8394" r:id="rId50"/>
    <p:sldId id="8390" r:id="rId51"/>
    <p:sldId id="3980" r:id="rId52"/>
    <p:sldId id="8366" r:id="rId53"/>
    <p:sldId id="4336" r:id="rId54"/>
    <p:sldId id="8457" r:id="rId55"/>
    <p:sldId id="8458" r:id="rId56"/>
    <p:sldId id="8459" r:id="rId57"/>
    <p:sldId id="8464" r:id="rId58"/>
  </p:sldIdLst>
  <p:sldSz cx="12192000" cy="6858000"/>
  <p:notesSz cx="6858000" cy="9144000"/>
  <p:defaultTextStyle>
    <a:defPPr>
      <a:defRPr lang="en-S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ntro" id="{5F1EA5DB-EFF6-4781-8CDE-A022FB888459}">
          <p14:sldIdLst>
            <p14:sldId id="2901"/>
            <p14:sldId id="8465"/>
            <p14:sldId id="8462"/>
            <p14:sldId id="2597"/>
            <p14:sldId id="718"/>
            <p14:sldId id="2596"/>
            <p14:sldId id="657"/>
            <p14:sldId id="2575"/>
            <p14:sldId id="2576"/>
            <p14:sldId id="2568"/>
            <p14:sldId id="2577"/>
            <p14:sldId id="2578"/>
          </p14:sldIdLst>
        </p14:section>
        <p14:section name="Azure ATP" id="{86F3EF04-3DAA-4952-B751-50F8799A3409}">
          <p14:sldIdLst>
            <p14:sldId id="8466"/>
            <p14:sldId id="2574"/>
            <p14:sldId id="2648"/>
            <p14:sldId id="2602"/>
            <p14:sldId id="1782"/>
            <p14:sldId id="2649"/>
            <p14:sldId id="2588"/>
            <p14:sldId id="2549"/>
            <p14:sldId id="8410"/>
            <p14:sldId id="8411"/>
          </p14:sldIdLst>
        </p14:section>
        <p14:section name="Ms Defender ATP" id="{A6611770-1759-487B-A4EE-EF01D27B5504}">
          <p14:sldIdLst>
            <p14:sldId id="8467"/>
            <p14:sldId id="325"/>
            <p14:sldId id="1694"/>
            <p14:sldId id="328"/>
            <p14:sldId id="319"/>
            <p14:sldId id="3896"/>
            <p14:sldId id="369"/>
            <p14:sldId id="342"/>
            <p14:sldId id="383"/>
            <p14:sldId id="385"/>
            <p14:sldId id="700"/>
            <p14:sldId id="3054"/>
            <p14:sldId id="3053"/>
            <p14:sldId id="3120"/>
            <p14:sldId id="337"/>
            <p14:sldId id="3895"/>
          </p14:sldIdLst>
        </p14:section>
        <p14:section name="O365 ATP" id="{080EB8B2-CF69-4177-B2C4-D2769AE8AA48}">
          <p14:sldIdLst>
            <p14:sldId id="8468"/>
            <p14:sldId id="4346"/>
            <p14:sldId id="8409"/>
            <p14:sldId id="2616"/>
            <p14:sldId id="286"/>
            <p14:sldId id="4350"/>
            <p14:sldId id="8403"/>
            <p14:sldId id="8394"/>
            <p14:sldId id="8390"/>
            <p14:sldId id="3980"/>
            <p14:sldId id="8366"/>
            <p14:sldId id="4336"/>
            <p14:sldId id="8457"/>
          </p14:sldIdLst>
        </p14:section>
        <p14:section name="End" id="{8806F074-DB12-4230-8B6C-67025AB5D847}">
          <p14:sldIdLst>
            <p14:sldId id="8458"/>
            <p14:sldId id="8459"/>
            <p14:sldId id="8464"/>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179F643-DE91-4579-945E-912EA46C6A9B}" v="295" dt="2019-05-19T18:58:50.42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76028" autoAdjust="0"/>
  </p:normalViewPr>
  <p:slideViewPr>
    <p:cSldViewPr snapToGrid="0">
      <p:cViewPr varScale="1">
        <p:scale>
          <a:sx n="80" d="100"/>
          <a:sy n="80" d="100"/>
        </p:scale>
        <p:origin x="1644" y="78"/>
      </p:cViewPr>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61" Type="http://schemas.openxmlformats.org/officeDocument/2006/relationships/viewProps" Target="view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SI"/>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66BA42-41A6-472A-890F-A5CB24CAA925}" type="datetimeFigureOut">
              <a:rPr lang="en-SI" smtClean="0"/>
              <a:t>05/21/2019</a:t>
            </a:fld>
            <a:endParaRPr lang="en-SI"/>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SI"/>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SI"/>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SI"/>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B1199BA-D3FD-4A72-BFB0-603B3770B8DD}" type="slidenum">
              <a:rPr lang="en-SI" smtClean="0"/>
              <a:t>‹#›</a:t>
            </a:fld>
            <a:endParaRPr lang="en-SI"/>
          </a:p>
        </p:txBody>
      </p:sp>
    </p:spTree>
    <p:extLst>
      <p:ext uri="{BB962C8B-B14F-4D97-AF65-F5344CB8AC3E}">
        <p14:creationId xmlns:p14="http://schemas.microsoft.com/office/powerpoint/2010/main" val="42257043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3" Type="http://schemas.openxmlformats.org/officeDocument/2006/relationships/hyperlink" Target="https://infusedinnovations.sharepoint.com/:x:/r/sites/Public/_layouts/15/Doc.aspx?sourcedoc=%7b74a09cc5-6711-4d35-9e8a-3c18060ba83c%7d&amp;action=view" TargetMode="External"/><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708" indent="-174708">
              <a:buFont typeface="Arial" panose="020B0604020202020204" pitchFamily="34" charset="0"/>
              <a:buChar char="•"/>
            </a:pPr>
            <a:endParaRPr lang="en-US"/>
          </a:p>
        </p:txBody>
      </p:sp>
      <p:sp>
        <p:nvSpPr>
          <p:cNvPr id="4" name="Header Placeholder 3"/>
          <p:cNvSpPr>
            <a:spLocks noGrp="1"/>
          </p:cNvSpPr>
          <p:nvPr>
            <p:ph type="hdr" sz="quarter" idx="10"/>
          </p:nvPr>
        </p:nvSpPr>
        <p:spPr/>
        <p:txBody>
          <a:bodyPr/>
          <a:lstStyle/>
          <a:p>
            <a:pPr marL="0" marR="0" lvl="0" indent="0" algn="l" defTabSz="932688"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688" rtl="0" eaLnBrk="1" fontAlgn="auto" latinLnBrk="0" hangingPunct="1">
              <a:lnSpc>
                <a:spcPct val="100000"/>
              </a:lnSpc>
              <a:spcBef>
                <a:spcPts val="0"/>
              </a:spcBef>
              <a:spcAft>
                <a:spcPts val="0"/>
              </a:spcAft>
              <a:buClrTx/>
              <a:buSzTx/>
              <a:buFontTx/>
              <a:buNone/>
              <a:tabLst/>
              <a:defRPr/>
            </a:pPr>
            <a:fld id="{38EEC551-8CDA-4EB6-89BB-2A86C9F091C8}" type="datetime8">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32688" rtl="0" eaLnBrk="1" fontAlgn="auto" latinLnBrk="0" hangingPunct="1">
                <a:lnSpc>
                  <a:spcPct val="100000"/>
                </a:lnSpc>
                <a:spcBef>
                  <a:spcPts val="0"/>
                </a:spcBef>
                <a:spcAft>
                  <a:spcPts val="0"/>
                </a:spcAft>
                <a:buClrTx/>
                <a:buSzTx/>
                <a:buFontTx/>
                <a:buNone/>
                <a:tabLst/>
                <a:defRPr/>
              </a:pPr>
              <a:t>5/21/2019 12:47 PM</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688"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32688"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686130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32688"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688" rtl="0" eaLnBrk="1" fontAlgn="auto" latinLnBrk="0" hangingPunct="1">
              <a:lnSpc>
                <a:spcPct val="100000"/>
              </a:lnSpc>
              <a:spcBef>
                <a:spcPts val="0"/>
              </a:spcBef>
              <a:spcAft>
                <a:spcPts val="0"/>
              </a:spcAft>
              <a:buClrTx/>
              <a:buSzTx/>
              <a:buFontTx/>
              <a:buNone/>
              <a:tabLst/>
              <a:defRPr/>
            </a:pPr>
            <a:fld id="{38EEC551-8CDA-4EB6-89BB-2A86C9F091C8}" type="datetime8">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32688" rtl="0" eaLnBrk="1" fontAlgn="auto" latinLnBrk="0" hangingPunct="1">
                <a:lnSpc>
                  <a:spcPct val="100000"/>
                </a:lnSpc>
                <a:spcBef>
                  <a:spcPts val="0"/>
                </a:spcBef>
                <a:spcAft>
                  <a:spcPts val="0"/>
                </a:spcAft>
                <a:buClrTx/>
                <a:buSzTx/>
                <a:buFontTx/>
                <a:buNone/>
                <a:tabLst/>
                <a:defRPr/>
              </a:pPr>
              <a:t>5/21/2019 12:47 PM</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688"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32688"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958955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32688" rtl="0" eaLnBrk="1" fontAlgn="auto" latinLnBrk="0" hangingPunct="1">
              <a:lnSpc>
                <a:spcPct val="100000"/>
              </a:lnSpc>
              <a:spcBef>
                <a:spcPts val="0"/>
              </a:spcBef>
              <a:spcAft>
                <a:spcPts val="0"/>
              </a:spcAft>
              <a:buClrTx/>
              <a:buSzTx/>
              <a:buFontTx/>
              <a:buNone/>
              <a:tabLst/>
              <a:defRPr/>
            </a:pPr>
            <a:fld id="{5F2D3714-B553-A044-BA72-366907BA36B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32688"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017450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a:ln>
                  <a:noFill/>
                </a:ln>
                <a:solidFill>
                  <a:prstClr val="black"/>
                </a:solidFill>
                <a:effectLst/>
                <a:uLnTx/>
                <a:uFillTx/>
                <a:latin typeface="Segoe UI" pitchFamily="34" charset="0"/>
                <a:ea typeface="+mn-ea"/>
                <a:cs typeface="+mn-cs"/>
              </a:rPr>
              <a:t>Microsoft Ignite 2016</a:t>
            </a:r>
          </a:p>
        </p:txBody>
      </p:sp>
      <p:sp>
        <p:nvSpPr>
          <p:cNvPr id="5" name="Footer Placeholder 4"/>
          <p:cNvSpPr>
            <a:spLocks noGrp="1"/>
          </p:cNvSpPr>
          <p:nvPr>
            <p:ph type="ftr" sz="quarter" idx="11"/>
          </p:nvPr>
        </p:nvSpPr>
        <p:spPr/>
        <p:txBody>
          <a:bodyPr/>
          <a:lstStyle/>
          <a:p>
            <a:pPr marL="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2016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8EEC551-8CDA-4EB6-89BB-2A86C9F091C8}" type="datetime8">
              <a:rPr kumimoji="0" lang="en-US" sz="13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5/21/2019 12:47 PM</a:t>
            </a:fld>
            <a:endParaRPr kumimoji="0" lang="en-US" sz="13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3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3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2789115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32688" rtl="0" eaLnBrk="1" fontAlgn="auto" latinLnBrk="0" hangingPunct="1">
              <a:lnSpc>
                <a:spcPct val="100000"/>
              </a:lnSpc>
              <a:spcBef>
                <a:spcPts val="0"/>
              </a:spcBef>
              <a:spcAft>
                <a:spcPts val="0"/>
              </a:spcAft>
              <a:buClrTx/>
              <a:buSzTx/>
              <a:buFontTx/>
              <a:buNone/>
              <a:tabLst/>
              <a:defRPr/>
            </a:pPr>
            <a:fld id="{5F2D3714-B553-A044-BA72-366907BA36B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32688"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797616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To understand where Azure ATP fits into the environment, we need to look at a typical attack sequence.</a:t>
            </a:r>
          </a:p>
          <a:p>
            <a:endParaRPr lang="en-US"/>
          </a:p>
          <a:p>
            <a:r>
              <a:rPr lang="en-US"/>
              <a:t>In most attack campaigns, hackers get their initial foothold by phishing the user.</a:t>
            </a:r>
          </a:p>
          <a:p>
            <a:r>
              <a:rPr lang="en-US"/>
              <a:t>Say an employee received a malicious mail and clicked the attachment.</a:t>
            </a:r>
          </a:p>
          <a:p>
            <a:r>
              <a:rPr lang="en-US"/>
              <a:t>Microsoft’s first line of defense is Office 365 ATP, leveraging URL and attachment detonation on any incoming e-mail.</a:t>
            </a:r>
          </a:p>
          <a:p>
            <a:pPr marL="0" indent="0">
              <a:buFont typeface="Wingdings" panose="05000000000000000000" pitchFamily="2" charset="2"/>
              <a:buNone/>
            </a:pPr>
            <a:r>
              <a:rPr lang="en-US"/>
              <a:t>If Office 365 ATP is not in use by the organization, or if the email came through a different path, for example your personal e-mail, then the attachment will try to run a malware on the device where it was opened.</a:t>
            </a:r>
          </a:p>
          <a:p>
            <a:pPr marL="0" indent="0">
              <a:buFont typeface="Wingdings" panose="05000000000000000000" pitchFamily="2" charset="2"/>
              <a:buNone/>
            </a:pPr>
            <a:r>
              <a:rPr lang="en-US"/>
              <a:t>The Exploitation &amp; Installation and the Command &amp; Control phases typically occur on end-points where Windows Defender ATP can detect attackers.</a:t>
            </a:r>
          </a:p>
          <a:p>
            <a:pPr marL="171450" indent="-171450">
              <a:buFont typeface="Wingdings" panose="05000000000000000000" pitchFamily="2" charset="2"/>
              <a:buChar char="à"/>
            </a:pPr>
            <a:endParaRPr lang="en-US"/>
          </a:p>
          <a:p>
            <a:pPr marL="0" indent="0">
              <a:buFont typeface="Wingdings" panose="05000000000000000000" pitchFamily="2" charset="2"/>
              <a:buNone/>
            </a:pPr>
            <a:r>
              <a:rPr lang="en-US"/>
              <a:t>This is not the only way to attack an organization. It only take one account to the compromised for the attacker to establish an entry point, and attacks like Password Spray attacks are remarkably efficient.</a:t>
            </a:r>
          </a:p>
          <a:p>
            <a:pPr marL="0" indent="0">
              <a:buFont typeface="Wingdings" panose="05000000000000000000" pitchFamily="2" charset="2"/>
              <a:buNone/>
            </a:pPr>
            <a:endParaRPr lang="en-US"/>
          </a:p>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a:t>Most organizations now have a Hybrid Infrastructure – Azure AD IP detects risky sign-in events from Azure AD, while Cloud App Security looks for anomalies across the user sessions, looking at not just Microsoft products but also third-party cloud applications like Salesforce, Box, Google, and AWS.</a:t>
            </a:r>
          </a:p>
          <a:p>
            <a:pPr marL="0" indent="0">
              <a:buFont typeface="Wingdings" panose="05000000000000000000" pitchFamily="2" charset="2"/>
              <a:buNone/>
            </a:pPr>
            <a:endParaRPr lang="en-US"/>
          </a:p>
          <a:p>
            <a:pPr marL="0" indent="0">
              <a:buFont typeface="Wingdings" panose="05000000000000000000" pitchFamily="2" charset="2"/>
              <a:buNone/>
            </a:pPr>
            <a:r>
              <a:rPr lang="en-US"/>
              <a:t>For this presentation, we will focus on Azure ATP which looks for attacks in On-Premises environments and looks for attackers from Account Compromise, Reconnaissance to Lateral Movement and Domain Persistence. </a:t>
            </a:r>
          </a:p>
          <a:p>
            <a:pPr marL="0" indent="0">
              <a:buFont typeface="Wingdings" panose="05000000000000000000" pitchFamily="2" charset="2"/>
              <a:buNone/>
            </a:pPr>
            <a:endParaRPr lang="en-US"/>
          </a:p>
          <a:p>
            <a:pPr marL="0" indent="0">
              <a:buFont typeface="Wingdings" panose="05000000000000000000" pitchFamily="2" charset="2"/>
              <a:buNone/>
            </a:pPr>
            <a:r>
              <a:rPr lang="en-US"/>
              <a:t>As part of our strategy we are bringing together these three sources of identity data to provide a complete unified picture across on-premises and Cloud and we’ll cover that at the end of the presentation.</a:t>
            </a:r>
          </a:p>
          <a:p>
            <a:pPr marL="0" indent="0">
              <a:buFont typeface="Wingdings" panose="05000000000000000000" pitchFamily="2" charset="2"/>
              <a:buNone/>
            </a:pPr>
            <a:endParaRPr lang="en-US"/>
          </a:p>
          <a:p>
            <a:pPr marL="0" indent="0">
              <a:buFont typeface="Wingdings" panose="05000000000000000000" pitchFamily="2" charset="2"/>
              <a:buNone/>
            </a:pPr>
            <a:endParaRPr lang="en-US"/>
          </a:p>
          <a:p>
            <a:endParaRPr lang="en-US"/>
          </a:p>
          <a:p>
            <a:endParaRPr lang="en-US"/>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fld id="{386CE63F-9E7F-4C04-9D0D-FCA25A8E9E86}" type="datetime8">
              <a:rPr lang="en-US" smtClean="0"/>
              <a:t>5/21/2019 12:47 PM</a:t>
            </a:fld>
            <a:endParaRPr lang="en-US"/>
          </a:p>
        </p:txBody>
      </p:sp>
      <p:sp>
        <p:nvSpPr>
          <p:cNvPr id="7" name="Slide Number Placeholder 6"/>
          <p:cNvSpPr>
            <a:spLocks noGrp="1"/>
          </p:cNvSpPr>
          <p:nvPr>
            <p:ph type="sldNum" sz="quarter" idx="5"/>
          </p:nvPr>
        </p:nvSpPr>
        <p:spPr/>
        <p:txBody>
          <a:bodyPr/>
          <a:lstStyle/>
          <a:p>
            <a:fld id="{B4008EB6-D09E-4580-8CD6-DDB14511944F}" type="slidenum">
              <a:rPr lang="en-US" smtClean="0"/>
              <a:pPr/>
              <a:t>15</a:t>
            </a:fld>
            <a:endParaRPr lang="en-US"/>
          </a:p>
        </p:txBody>
      </p:sp>
    </p:spTree>
    <p:extLst>
      <p:ext uri="{BB962C8B-B14F-4D97-AF65-F5344CB8AC3E}">
        <p14:creationId xmlns:p14="http://schemas.microsoft.com/office/powerpoint/2010/main" val="17233740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This real attack that Microsoft was asked to assist with. The first part of the attack is somewhat typical – if Azure ATP was in the environment at the time it would have helped to find the lateral movement and the attack could have been averted earlier. However, in this case after step 3, when the attack was discovered, the attackers sent out a wrecking ball malware which disabled a large number of the organization’s infrastructure. While the SecOps team was busy dealing with this, the attackers continued with their second objective which was to take control of the domain. By this time Azure ATP had been deployed into the environment and detected the alternate attack vector.  </a:t>
            </a:r>
          </a:p>
          <a:p>
            <a:endParaRPr lang="en-US"/>
          </a:p>
          <a:p>
            <a:r>
              <a:rPr lang="en-US"/>
              <a:t>SecOps teams have a lot to deal with, and Azure ATP helps to bring the most important information to their attention.</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D33D631-CFA6-485C-92E5-2EA9CCE5FDF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548011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Azure ATP has a large range of across the </a:t>
            </a:r>
            <a:r>
              <a:rPr lang="en-US" err="1"/>
              <a:t>Killchain</a:t>
            </a:r>
            <a:r>
              <a:rPr lang="en-US"/>
              <a:t> from Reconnaissance through to Compromised credentials to Lateral Movements and Domain dominance. This is not the complete set of detections, but it shows the breadth of detections we cover.</a:t>
            </a:r>
          </a:p>
          <a:p>
            <a:endParaRPr lang="en-US"/>
          </a:p>
          <a:p>
            <a:r>
              <a:rPr lang="en-US"/>
              <a:t>These detections are continuously being updated.</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7A2D2A7-FEDB-4FEC-BF57-39E9383DCE56}" type="slidenum">
              <a:rPr kumimoji="0" lang="en-US" sz="13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3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420298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Attacks have not remained all on-premises. We see real attacks like this which start int eh cloud and move to the on-premises environment.</a:t>
            </a:r>
          </a:p>
          <a:p>
            <a:endParaRPr lang="en-US"/>
          </a:p>
          <a:p>
            <a:r>
              <a:rPr lang="en-US"/>
              <a:t>The first part of the attack compromised a cloud admin which wasn’t protected by MFA – note that password spray attacks are often used and are very effective – 1 out of every 100 accounts are typically compromised in this way and it only takes one account to get into an environment. This account was then used to search through Office 365 to find the interesting data to then exfiltrate – in this case via SharePoint and through setting up email inbox forwarding rules.. </a:t>
            </a:r>
          </a:p>
          <a:p>
            <a:endParaRPr lang="en-US"/>
          </a:p>
          <a:p>
            <a:r>
              <a:rPr lang="en-US"/>
              <a:t>However the attack didn’t stop there – the email search also revealed VPN credentials which allowed the attacker to move on-premises then move laterally within that environment to gain control of the domain.</a:t>
            </a:r>
          </a:p>
          <a:p>
            <a:endParaRPr lang="en-US"/>
          </a:p>
          <a:p>
            <a:r>
              <a:rPr lang="en-US"/>
              <a:t>These types of hybrid attacks are difficult to find and investigate, but that’s where the new capabilities in Azure ATP can help.</a:t>
            </a:r>
          </a:p>
        </p:txBody>
      </p:sp>
      <p:sp>
        <p:nvSpPr>
          <p:cNvPr id="4" name="Slide Number Placeholder 3"/>
          <p:cNvSpPr>
            <a:spLocks noGrp="1"/>
          </p:cNvSpPr>
          <p:nvPr>
            <p:ph type="sldNum" sz="quarter" idx="5"/>
          </p:nvPr>
        </p:nvSpPr>
        <p:spPr/>
        <p:txBody>
          <a:bodyPr/>
          <a:lstStyle/>
          <a:p>
            <a:fld id="{FF9A782A-5AF4-AF4D-9F60-32A230473879}" type="slidenum">
              <a:rPr lang="en-US" smtClean="0"/>
              <a:t>18</a:t>
            </a:fld>
            <a:endParaRPr lang="en-US"/>
          </a:p>
        </p:txBody>
      </p:sp>
    </p:spTree>
    <p:extLst>
      <p:ext uri="{BB962C8B-B14F-4D97-AF65-F5344CB8AC3E}">
        <p14:creationId xmlns:p14="http://schemas.microsoft.com/office/powerpoint/2010/main" val="15408719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7A2D2A7-FEDB-4FEC-BF57-39E9383DCE56}" type="slidenum">
              <a:rPr kumimoji="0" lang="en-US" sz="13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3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157790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D8A1414-A082-40CA-ABEA-9E910D2345FA}" type="slidenum">
              <a:rPr lang="en-US" smtClean="0"/>
              <a:t>20</a:t>
            </a:fld>
            <a:endParaRPr lang="en-US"/>
          </a:p>
        </p:txBody>
      </p:sp>
    </p:spTree>
    <p:extLst>
      <p:ext uri="{BB962C8B-B14F-4D97-AF65-F5344CB8AC3E}">
        <p14:creationId xmlns:p14="http://schemas.microsoft.com/office/powerpoint/2010/main" val="1524956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Protecting an endpoint is hard. </a:t>
            </a:r>
          </a:p>
          <a:p>
            <a:endParaRPr lang="en-US" dirty="0"/>
          </a:p>
          <a:p>
            <a:r>
              <a:rPr lang="en-US" dirty="0"/>
              <a:t>Usually there are a lot of different agents (as seen on the right side of the slide) running on the endpoint to protect it against the latest threats (as seen on the left side of the slide), but adding too many agents can cause performance issues on the endpoint, stretch the security team’s time and skills, and can be difficult, time consuming, and costly to manage and keep up to date. </a:t>
            </a:r>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8C6AF81-4263-4289-8155-76A7450DB9FD}" type="slidenum">
              <a:rPr kumimoji="0" lang="en-US"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3683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612">
              <a:defRPr/>
            </a:pPr>
            <a:r>
              <a:rPr lang="en-US" dirty="0"/>
              <a:t>Now with Windows 10, we think protecting an endpoint is no longer hard. Windows Defender ATP is a unified platform to protect the endpoint against the latest threats—everything is built into the operating system—nothing to deploy—and cloud powered. </a:t>
            </a:r>
          </a:p>
          <a:p>
            <a:pPr defTabSz="966612">
              <a:defRPr/>
            </a:pPr>
            <a:endParaRPr lang="en-US" dirty="0"/>
          </a:p>
          <a:p>
            <a:pPr defTabSz="966612">
              <a:defRPr/>
            </a:pPr>
            <a:r>
              <a:rPr lang="en-US" dirty="0"/>
              <a:t>In the past, Windows launched new product versions every three years, which didn’t allow Microsoft to harden the platform in a quicker way. </a:t>
            </a:r>
          </a:p>
          <a:p>
            <a:pPr defTabSz="966612">
              <a:defRPr/>
            </a:pPr>
            <a:r>
              <a:rPr lang="en-US" dirty="0"/>
              <a:t>Now, Windows as a service works like a security solution: we ship a new OS version every six months, which can immediately have new protection capabilities. </a:t>
            </a:r>
          </a:p>
          <a:p>
            <a:pPr defTabSz="966612">
              <a:defRPr/>
            </a:pPr>
            <a:endParaRPr lang="en-US" dirty="0"/>
          </a:p>
          <a:p>
            <a:endParaRPr lang="en-US" dirty="0"/>
          </a:p>
        </p:txBody>
      </p:sp>
      <p:sp>
        <p:nvSpPr>
          <p:cNvPr id="4" name="Slide Number Placeholder 3"/>
          <p:cNvSpPr>
            <a:spLocks noGrp="1"/>
          </p:cNvSpPr>
          <p:nvPr>
            <p:ph type="sldNum" sz="quarter" idx="10"/>
          </p:nvPr>
        </p:nvSpPr>
        <p:spPr/>
        <p:txBody>
          <a:bodyPr/>
          <a:lstStyle/>
          <a:p>
            <a:pPr marL="0" marR="0" lvl="0" indent="0" algn="r" defTabSz="966612" rtl="0" eaLnBrk="1" fontAlgn="auto" latinLnBrk="0" hangingPunct="1">
              <a:lnSpc>
                <a:spcPct val="100000"/>
              </a:lnSpc>
              <a:spcBef>
                <a:spcPts val="0"/>
              </a:spcBef>
              <a:spcAft>
                <a:spcPts val="0"/>
              </a:spcAft>
              <a:buClrTx/>
              <a:buSzTx/>
              <a:buFontTx/>
              <a:buNone/>
              <a:tabLst/>
              <a:defRPr/>
            </a:pPr>
            <a:fld id="{88C6AF81-4263-4289-8155-76A7450DB9FD}" type="slidenum">
              <a:rPr kumimoji="0" lang="en-US" sz="13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66612" rtl="0" eaLnBrk="1" fontAlgn="auto" latinLnBrk="0" hangingPunct="1">
                <a:lnSpc>
                  <a:spcPct val="100000"/>
                </a:lnSpc>
                <a:spcBef>
                  <a:spcPts val="0"/>
                </a:spcBef>
                <a:spcAft>
                  <a:spcPts val="0"/>
                </a:spcAft>
                <a:buClrTx/>
                <a:buSzTx/>
                <a:buFontTx/>
                <a:buNone/>
                <a:tabLst/>
                <a:defRPr/>
              </a:pPr>
              <a:t>25</a:t>
            </a:fld>
            <a:endParaRPr kumimoji="0" lang="en-US"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3730188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612">
              <a:defRPr/>
            </a:pPr>
            <a:r>
              <a:rPr lang="en-US" sz="1300" b="1" dirty="0">
                <a:latin typeface="Segoe UI Light" panose="020B0502040204020203" pitchFamily="34" charset="0"/>
                <a:cs typeface="Segoe UI Light" panose="020B0502040204020203" pitchFamily="34" charset="0"/>
              </a:rPr>
              <a:t>Complete protection stack for your endpoints.</a:t>
            </a:r>
          </a:p>
          <a:p>
            <a:pPr defTabSz="966612">
              <a:defRPr/>
            </a:pPr>
            <a:endParaRPr lang="en-US" sz="1300" b="1" dirty="0">
              <a:latin typeface="Segoe UI Light" panose="020B0502040204020203" pitchFamily="34" charset="0"/>
              <a:cs typeface="Segoe UI Light" panose="020B0502040204020203" pitchFamily="34" charset="0"/>
            </a:endParaRPr>
          </a:p>
          <a:p>
            <a:pPr defTabSz="966612">
              <a:defRPr/>
            </a:pPr>
            <a:endParaRPr lang="en-US" sz="1300" b="1" dirty="0">
              <a:latin typeface="Segoe UI Light" panose="020B0502040204020203" pitchFamily="34" charset="0"/>
              <a:cs typeface="Segoe UI Light" panose="020B0502040204020203" pitchFamily="34" charset="0"/>
            </a:endParaRPr>
          </a:p>
          <a:p>
            <a:pPr defTabSz="966612">
              <a:defRPr/>
            </a:pPr>
            <a:endParaRPr lang="en-US" sz="1300" b="1" dirty="0">
              <a:latin typeface="Segoe UI Light" panose="020B0502040204020203" pitchFamily="34" charset="0"/>
              <a:cs typeface="Segoe UI Light" panose="020B0502040204020203" pitchFamily="34" charset="0"/>
            </a:endParaRPr>
          </a:p>
          <a:p>
            <a:pPr defTabSz="966612">
              <a:defRPr/>
            </a:pPr>
            <a:endParaRPr lang="en-US" sz="1300" b="1" kern="0" dirty="0">
              <a:solidFill>
                <a:srgbClr val="474747"/>
              </a:solidFill>
              <a:latin typeface="Segoe UI Light" panose="020B0502040204020203" pitchFamily="34" charset="0"/>
              <a:cs typeface="Segoe UI Light" panose="020B0502040204020203" pitchFamily="34" charset="0"/>
            </a:endParaRPr>
          </a:p>
          <a:p>
            <a:pPr defTabSz="966612">
              <a:defRPr/>
            </a:pPr>
            <a:endParaRPr lang="en-US" sz="1300" kern="0" dirty="0">
              <a:solidFill>
                <a:srgbClr val="474747"/>
              </a:solidFill>
              <a:latin typeface="Segoe UI Light" panose="020B0502040204020203" pitchFamily="34" charset="0"/>
              <a:cs typeface="Segoe UI Light" panose="020B0502040204020203" pitchFamily="34" charset="0"/>
            </a:endParaRPr>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8C6AF81-4263-4289-8155-76A7450DB9FD}" type="slidenum">
              <a:rPr kumimoji="0" lang="en-US"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849515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8C6AF81-4263-4289-8155-76A7450DB9F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1482238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612">
              <a:defRPr/>
            </a:pPr>
            <a:r>
              <a:rPr lang="en-US" dirty="0"/>
              <a:t>You can centrally manage all the components and controls with SCCM or Microsoft Intune, baseline settings we provide. Now it’s finally in one place.</a:t>
            </a:r>
          </a:p>
          <a:p>
            <a:pPr defTabSz="966612">
              <a:defRPr/>
            </a:pPr>
            <a:endParaRPr lang="en-US" dirty="0"/>
          </a:p>
          <a:p>
            <a:pPr defTabSz="966612">
              <a:defRPr/>
            </a:pPr>
            <a:r>
              <a:rPr lang="en-US" dirty="0"/>
              <a:t>Nothing has to be deployed, only configured (in W10), and we just announced support for EDR component for Windows 8 and Windows 7 which is currently in public preview (includes antivirus but we don’t have all the attack surface reduction capabilities—instead provides visibility while you move to W10).</a:t>
            </a:r>
          </a:p>
          <a:p>
            <a:pPr defTabSz="966612">
              <a:defRPr/>
            </a:pPr>
            <a:endParaRPr lang="en-US" dirty="0"/>
          </a:p>
          <a:p>
            <a:pPr defTabSz="966612">
              <a:defRPr/>
            </a:pPr>
            <a:r>
              <a:rPr lang="en-US" dirty="0"/>
              <a:t>Coverage for WS2016 and WS2012R2—need to install (as OS has already been shipped), but WDATP will be built into WS2019 when it ships. </a:t>
            </a:r>
          </a:p>
          <a:p>
            <a:endParaRPr lang="en-US" dirty="0"/>
          </a:p>
          <a:p>
            <a:r>
              <a:rPr lang="en-US" dirty="0"/>
              <a:t>We also support 3</a:t>
            </a:r>
            <a:r>
              <a:rPr lang="en-US" baseline="30000" dirty="0"/>
              <a:t>rd</a:t>
            </a:r>
            <a:r>
              <a:rPr lang="en-US" dirty="0"/>
              <a:t> party platforms.</a:t>
            </a:r>
          </a:p>
          <a:p>
            <a:endParaRPr lang="en-US" dirty="0"/>
          </a:p>
          <a:p>
            <a:endParaRPr lang="en-US" dirty="0"/>
          </a:p>
          <a:p>
            <a:r>
              <a:rPr lang="en-US" dirty="0"/>
              <a:t>Partnering with four leading security companies for cross platform support: Sentinel One, Ziften, Bitdefender, and Lookout. These are tight integrations, and all the signals and alerts in Mac, Linux, </a:t>
            </a:r>
            <a:r>
              <a:rPr lang="en-US" dirty="0" err="1"/>
              <a:t>etc</a:t>
            </a:r>
            <a:r>
              <a:rPr lang="en-US" dirty="0"/>
              <a:t> will be surfaced in same single console for sec teams to investigate.</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8C6AF81-4263-4289-8155-76A7450DB9F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1914501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 components make up the WDATP solution:</a:t>
            </a:r>
          </a:p>
          <a:p>
            <a:endParaRPr lang="en-US" dirty="0"/>
          </a:p>
          <a:p>
            <a:r>
              <a:rPr lang="en-US" dirty="0"/>
              <a:t>ATTACK SURFACE REDUCTION</a:t>
            </a:r>
          </a:p>
          <a:p>
            <a:r>
              <a:rPr lang="en-US" dirty="0"/>
              <a:t>NEXT GENERATION PROTECTION</a:t>
            </a:r>
          </a:p>
          <a:p>
            <a:r>
              <a:rPr lang="en-US" dirty="0"/>
              <a:t>ENDPOINT DETECTION AND RESPONSE</a:t>
            </a:r>
          </a:p>
          <a:p>
            <a:r>
              <a:rPr lang="en-US" dirty="0"/>
              <a:t>AUTO INVESTIGATION AND REMDIATION</a:t>
            </a:r>
          </a:p>
          <a:p>
            <a:r>
              <a:rPr lang="en-US" dirty="0"/>
              <a:t>SECURITY POSTURE</a:t>
            </a:r>
          </a:p>
          <a:p>
            <a:r>
              <a:rPr lang="en-US" dirty="0"/>
              <a:t>ADVANCED HUNTING</a:t>
            </a:r>
          </a:p>
          <a:p>
            <a:r>
              <a:rPr lang="en-US" dirty="0"/>
              <a:t>Plus Management and APIs</a:t>
            </a:r>
          </a:p>
          <a:p>
            <a:endParaRPr lang="en-US" dirty="0"/>
          </a:p>
          <a:p>
            <a:r>
              <a:rPr lang="en-US" dirty="0"/>
              <a:t>Now, let’s take a closer look at each individual component. </a:t>
            </a:r>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E5608A1-4844-4AAE-AA2A-A6E1ADBD4B0D}" type="slidenum">
              <a:rPr kumimoji="0" lang="en-US"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4794717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1">
              <a:lnSpc>
                <a:spcPct val="97000"/>
              </a:lnSpc>
              <a:spcAft>
                <a:spcPts val="3171"/>
              </a:spcAft>
            </a:pPr>
            <a:r>
              <a:rPr lang="en-US" dirty="0"/>
              <a:t>Reduce attack surface area to help resist advanced attacks and exploitations. </a:t>
            </a:r>
          </a:p>
          <a:p>
            <a:endParaRPr lang="en-US" dirty="0"/>
          </a:p>
          <a:p>
            <a:pPr marL="181240" indent="-181240">
              <a:buFont typeface="Arial" panose="020B0604020202020204" pitchFamily="34" charset="0"/>
              <a:buChar char="•"/>
            </a:pPr>
            <a:r>
              <a:rPr lang="en-US" dirty="0"/>
              <a:t>HARDWARE BASED ISOLATION – on the Edge browser, if you browse to a malicious website once you click it’s wiped away, and the insights into the potential threat will be available in Windows Defender Security Center</a:t>
            </a:r>
          </a:p>
          <a:p>
            <a:pPr marL="181240" indent="-181240">
              <a:buFont typeface="Arial" panose="020B0604020202020204" pitchFamily="34" charset="0"/>
              <a:buChar char="•"/>
            </a:pPr>
            <a:r>
              <a:rPr lang="en-US" sz="1400" dirty="0">
                <a:gradFill>
                  <a:gsLst>
                    <a:gs pos="0">
                      <a:schemeClr val="accent1"/>
                    </a:gs>
                    <a:gs pos="100000">
                      <a:schemeClr val="accent1"/>
                    </a:gs>
                  </a:gsLst>
                  <a:lin ang="5400000" scaled="1"/>
                </a:gradFill>
                <a:latin typeface="Segoe UI Semibold" panose="020B0702040204020203" pitchFamily="34" charset="0"/>
                <a:ea typeface="Segoe UI Black" panose="020B0A02040204020203" pitchFamily="34" charset="0"/>
                <a:cs typeface="Segoe UI Semibold" panose="020B0702040204020203" pitchFamily="34" charset="0"/>
              </a:rPr>
              <a:t>APPLICATION CONTROL - only allow trusted apps to run on box, unlike in the past where you had to identify untrusted apps ahead of time—now you can allow what you know is trusted</a:t>
            </a:r>
          </a:p>
          <a:p>
            <a:pPr marL="181240" indent="-181240">
              <a:buFont typeface="Arial" panose="020B0604020202020204" pitchFamily="34" charset="0"/>
              <a:buChar char="•"/>
            </a:pPr>
            <a:r>
              <a:rPr lang="en-US" sz="1400" dirty="0">
                <a:gradFill>
                  <a:gsLst>
                    <a:gs pos="0">
                      <a:schemeClr val="accent1"/>
                    </a:gs>
                    <a:gs pos="100000">
                      <a:schemeClr val="accent1"/>
                    </a:gs>
                  </a:gsLst>
                  <a:lin ang="5400000" scaled="1"/>
                </a:gradFill>
                <a:latin typeface="Segoe UI Semibold" panose="020B0702040204020203" pitchFamily="34" charset="0"/>
                <a:ea typeface="Segoe UI Black" panose="020B0A02040204020203" pitchFamily="34" charset="0"/>
                <a:cs typeface="Segoe UI Semibold" panose="020B0702040204020203" pitchFamily="34" charset="0"/>
              </a:rPr>
              <a:t>EXPLOIT PROTECTION – built into Windows 10, can be configured</a:t>
            </a:r>
          </a:p>
          <a:p>
            <a:pPr marL="181240" indent="-181240">
              <a:buFont typeface="Arial" panose="020B0604020202020204" pitchFamily="34" charset="0"/>
              <a:buChar char="•"/>
            </a:pPr>
            <a:r>
              <a:rPr lang="en-US" sz="1400" dirty="0">
                <a:gradFill>
                  <a:gsLst>
                    <a:gs pos="0">
                      <a:schemeClr val="accent1"/>
                    </a:gs>
                    <a:gs pos="100000">
                      <a:schemeClr val="accent1"/>
                    </a:gs>
                  </a:gsLst>
                  <a:lin ang="5400000" scaled="1"/>
                </a:gradFill>
                <a:latin typeface="Segoe UI Semibold" panose="020B0702040204020203" pitchFamily="34" charset="0"/>
                <a:ea typeface="Segoe UI Black" panose="020B0A02040204020203" pitchFamily="34" charset="0"/>
                <a:cs typeface="Segoe UI Semibold" panose="020B0702040204020203" pitchFamily="34" charset="0"/>
              </a:rPr>
              <a:t>NETWORK PROTECTION – restrict device from accessing destinations that are suspicious or malicious, not dependent on browser</a:t>
            </a:r>
          </a:p>
          <a:p>
            <a:pPr marL="181240" indent="-181240">
              <a:buFont typeface="Arial" panose="020B0604020202020204" pitchFamily="34" charset="0"/>
              <a:buChar char="•"/>
            </a:pPr>
            <a:r>
              <a:rPr lang="en-US" sz="1400" dirty="0">
                <a:gradFill>
                  <a:gsLst>
                    <a:gs pos="0">
                      <a:schemeClr val="accent1"/>
                    </a:gs>
                    <a:gs pos="100000">
                      <a:schemeClr val="accent1"/>
                    </a:gs>
                  </a:gsLst>
                  <a:lin ang="5400000" scaled="1"/>
                </a:gradFill>
                <a:latin typeface="Segoe UI Semibold" panose="020B0702040204020203" pitchFamily="34" charset="0"/>
                <a:ea typeface="Segoe UI Black" panose="020B0A02040204020203" pitchFamily="34" charset="0"/>
                <a:cs typeface="Segoe UI Semibold" panose="020B0702040204020203" pitchFamily="34" charset="0"/>
              </a:rPr>
              <a:t>CONTROLLED FOLDER ACCESS – targets ransomware scenarios, configure folders only trusted apps can access </a:t>
            </a: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8C6AF81-4263-4289-8155-76A7450DB9FD}" type="slidenum">
              <a:rPr kumimoji="0" lang="en-US"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9625606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There is lots of technology on the client itself, plus in the cloud…</a:t>
            </a:r>
          </a:p>
          <a:p>
            <a:endParaRPr lang="en-US" dirty="0"/>
          </a:p>
          <a:p>
            <a:r>
              <a:rPr lang="en-US" dirty="0"/>
              <a:t>Client:</a:t>
            </a:r>
          </a:p>
          <a:p>
            <a:pPr marL="171450" marR="0" lvl="1" indent="-171450" algn="l" defTabSz="914400" rtl="0" eaLnBrk="1" fontAlgn="auto" latinLnBrk="0" hangingPunct="1">
              <a:lnSpc>
                <a:spcPct val="97000"/>
              </a:lnSpc>
              <a:spcBef>
                <a:spcPts val="0"/>
              </a:spcBef>
              <a:spcAft>
                <a:spcPts val="1200"/>
              </a:spcAft>
              <a:buClrTx/>
              <a:buSzTx/>
              <a:buFont typeface="Arial" panose="020B0604020202020204" pitchFamily="34" charset="0"/>
              <a:buChar char="•"/>
              <a:tabLst/>
              <a:defRPr/>
            </a:pPr>
            <a:r>
              <a:rPr kumimoji="0" lang="en-US" sz="1100" b="0" i="0" u="none" strike="noStrike" kern="1200" cap="none" spc="0" normalizeH="0" baseline="0" noProof="0" dirty="0">
                <a:ln>
                  <a:noFill/>
                </a:ln>
                <a:gradFill>
                  <a:gsLst>
                    <a:gs pos="0">
                      <a:srgbClr val="0078D7"/>
                    </a:gs>
                    <a:gs pos="100000">
                      <a:srgbClr val="0078D7"/>
                    </a:gs>
                  </a:gsLst>
                  <a:lin ang="5400000" scaled="1"/>
                </a:gradFill>
                <a:effectLst/>
                <a:uLnTx/>
                <a:uFillTx/>
                <a:latin typeface="Segoe UI Semibold" panose="020B0702040204020203" pitchFamily="34" charset="0"/>
                <a:ea typeface="Segoe UI Black" panose="020B0A02040204020203" pitchFamily="34" charset="0"/>
                <a:cs typeface="Segoe UI Semibold" panose="020B0702040204020203" pitchFamily="34" charset="0"/>
              </a:rPr>
              <a:t>Antivirus</a:t>
            </a:r>
          </a:p>
          <a:p>
            <a:pPr marL="171450" marR="0" lvl="1" indent="-171450" algn="l" defTabSz="914400" rtl="0" eaLnBrk="1" fontAlgn="auto" latinLnBrk="0" hangingPunct="1">
              <a:lnSpc>
                <a:spcPct val="97000"/>
              </a:lnSpc>
              <a:spcBef>
                <a:spcPts val="0"/>
              </a:spcBef>
              <a:spcAft>
                <a:spcPts val="1200"/>
              </a:spcAft>
              <a:buClrTx/>
              <a:buSzTx/>
              <a:buFont typeface="Arial" panose="020B0604020202020204" pitchFamily="34" charset="0"/>
              <a:buChar char="•"/>
              <a:tabLst/>
              <a:defRPr/>
            </a:pPr>
            <a:r>
              <a:rPr kumimoji="0" lang="en-US" sz="1100" b="0" i="0" u="none" strike="noStrike" kern="1200" cap="none" spc="0" normalizeH="0" baseline="0" noProof="0" dirty="0">
                <a:ln>
                  <a:noFill/>
                </a:ln>
                <a:gradFill>
                  <a:gsLst>
                    <a:gs pos="0">
                      <a:srgbClr val="0078D7"/>
                    </a:gs>
                    <a:gs pos="100000">
                      <a:srgbClr val="0078D7"/>
                    </a:gs>
                  </a:gsLst>
                  <a:lin ang="5400000" scaled="1"/>
                </a:gradFill>
                <a:effectLst/>
                <a:uLnTx/>
                <a:uFillTx/>
                <a:latin typeface="Segoe UI Semibold" panose="020B0702040204020203" pitchFamily="34" charset="0"/>
                <a:ea typeface="Segoe UI Black" panose="020B0A02040204020203" pitchFamily="34" charset="0"/>
                <a:cs typeface="Segoe UI Semibold" panose="020B0702040204020203" pitchFamily="34" charset="0"/>
              </a:rPr>
              <a:t>Web protection</a:t>
            </a:r>
          </a:p>
          <a:p>
            <a:pPr marL="171450" marR="0" lvl="1" indent="-171450" algn="l" defTabSz="914400" rtl="0" eaLnBrk="1" fontAlgn="auto" latinLnBrk="0" hangingPunct="1">
              <a:lnSpc>
                <a:spcPct val="97000"/>
              </a:lnSpc>
              <a:spcBef>
                <a:spcPts val="0"/>
              </a:spcBef>
              <a:spcAft>
                <a:spcPts val="1200"/>
              </a:spcAft>
              <a:buClrTx/>
              <a:buSzTx/>
              <a:buFont typeface="Arial" panose="020B0604020202020204" pitchFamily="34" charset="0"/>
              <a:buChar char="•"/>
              <a:tabLst/>
              <a:defRPr/>
            </a:pPr>
            <a:r>
              <a:rPr kumimoji="0" lang="en-US" sz="1100" b="0" i="0" u="none" strike="noStrike" kern="1200" cap="none" spc="0" normalizeH="0" baseline="0" noProof="0" dirty="0">
                <a:ln>
                  <a:noFill/>
                </a:ln>
                <a:gradFill>
                  <a:gsLst>
                    <a:gs pos="0">
                      <a:srgbClr val="0078D7"/>
                    </a:gs>
                    <a:gs pos="100000">
                      <a:srgbClr val="0078D7"/>
                    </a:gs>
                  </a:gsLst>
                  <a:lin ang="5400000" scaled="1"/>
                </a:gradFill>
                <a:effectLst/>
                <a:uLnTx/>
                <a:uFillTx/>
                <a:latin typeface="Segoe UI Semibold" panose="020B0702040204020203" pitchFamily="34" charset="0"/>
                <a:ea typeface="Segoe UI Black" panose="020B0A02040204020203" pitchFamily="34" charset="0"/>
                <a:cs typeface="Segoe UI Semibold" panose="020B0702040204020203" pitchFamily="34" charset="0"/>
              </a:rPr>
              <a:t>Machine learning</a:t>
            </a:r>
          </a:p>
          <a:p>
            <a:pPr marL="171450" marR="0" lvl="1" indent="-171450" algn="l" defTabSz="914400" rtl="0" eaLnBrk="1" fontAlgn="auto" latinLnBrk="0" hangingPunct="1">
              <a:lnSpc>
                <a:spcPct val="97000"/>
              </a:lnSpc>
              <a:spcBef>
                <a:spcPts val="0"/>
              </a:spcBef>
              <a:spcAft>
                <a:spcPts val="1200"/>
              </a:spcAft>
              <a:buClrTx/>
              <a:buSzTx/>
              <a:buFont typeface="Arial" panose="020B0604020202020204" pitchFamily="34" charset="0"/>
              <a:buChar char="•"/>
              <a:tabLst/>
              <a:defRPr/>
            </a:pPr>
            <a:r>
              <a:rPr kumimoji="0" lang="en-US" sz="1100" b="0" i="0" u="none" strike="noStrike" kern="1200" cap="none" spc="0" normalizeH="0" baseline="0" noProof="0" dirty="0">
                <a:ln>
                  <a:noFill/>
                </a:ln>
                <a:gradFill>
                  <a:gsLst>
                    <a:gs pos="0">
                      <a:srgbClr val="0078D7"/>
                    </a:gs>
                    <a:gs pos="100000">
                      <a:srgbClr val="0078D7"/>
                    </a:gs>
                  </a:gsLst>
                  <a:lin ang="5400000" scaled="1"/>
                </a:gradFill>
                <a:effectLst/>
                <a:uLnTx/>
                <a:uFillTx/>
                <a:latin typeface="Segoe UI Semibold" panose="020B0702040204020203" pitchFamily="34" charset="0"/>
                <a:ea typeface="Segoe UI Black" panose="020B0A02040204020203" pitchFamily="34" charset="0"/>
                <a:cs typeface="Segoe UI Semibold" panose="020B0702040204020203" pitchFamily="34" charset="0"/>
              </a:rPr>
              <a:t>Runtime emulator</a:t>
            </a:r>
          </a:p>
          <a:p>
            <a:pPr marL="171450" marR="0" lvl="1" indent="-171450" algn="l" defTabSz="914400" rtl="0" eaLnBrk="1" fontAlgn="auto" latinLnBrk="0" hangingPunct="1">
              <a:lnSpc>
                <a:spcPct val="97000"/>
              </a:lnSpc>
              <a:spcBef>
                <a:spcPts val="0"/>
              </a:spcBef>
              <a:spcAft>
                <a:spcPts val="1200"/>
              </a:spcAft>
              <a:buClrTx/>
              <a:buSzTx/>
              <a:buFont typeface="Arial" panose="020B0604020202020204" pitchFamily="34" charset="0"/>
              <a:buChar char="•"/>
              <a:tabLst/>
              <a:defRPr/>
            </a:pPr>
            <a:r>
              <a:rPr kumimoji="0" lang="en-US" sz="1100" b="0" i="0" u="none" strike="noStrike" kern="1200" cap="none" spc="0" normalizeH="0" baseline="0" noProof="0" dirty="0">
                <a:ln>
                  <a:noFill/>
                </a:ln>
                <a:gradFill>
                  <a:gsLst>
                    <a:gs pos="0">
                      <a:srgbClr val="0078D7"/>
                    </a:gs>
                    <a:gs pos="100000">
                      <a:srgbClr val="0078D7"/>
                    </a:gs>
                  </a:gsLst>
                  <a:lin ang="5400000" scaled="1"/>
                </a:gradFill>
                <a:effectLst/>
                <a:uLnTx/>
                <a:uFillTx/>
                <a:latin typeface="Segoe UI Semibold" panose="020B0702040204020203" pitchFamily="34" charset="0"/>
                <a:ea typeface="Segoe UI Black" panose="020B0A02040204020203" pitchFamily="34" charset="0"/>
                <a:cs typeface="Segoe UI Semibold" panose="020B0702040204020203" pitchFamily="34" charset="0"/>
              </a:rPr>
              <a:t>Script and memory </a:t>
            </a:r>
            <a:br>
              <a:rPr kumimoji="0" lang="en-US" sz="1100" b="0" i="0" u="none" strike="noStrike" kern="1200" cap="none" spc="0" normalizeH="0" baseline="0" noProof="0" dirty="0">
                <a:ln>
                  <a:noFill/>
                </a:ln>
                <a:gradFill>
                  <a:gsLst>
                    <a:gs pos="0">
                      <a:srgbClr val="0078D7"/>
                    </a:gs>
                    <a:gs pos="100000">
                      <a:srgbClr val="0078D7"/>
                    </a:gs>
                  </a:gsLst>
                  <a:lin ang="5400000" scaled="1"/>
                </a:gradFill>
                <a:effectLst/>
                <a:uLnTx/>
                <a:uFillTx/>
                <a:latin typeface="Segoe UI Semibold" panose="020B0702040204020203" pitchFamily="34" charset="0"/>
                <a:ea typeface="Segoe UI Black" panose="020B0A02040204020203" pitchFamily="34" charset="0"/>
                <a:cs typeface="Segoe UI Semibold" panose="020B0702040204020203" pitchFamily="34" charset="0"/>
              </a:rPr>
            </a:br>
            <a:r>
              <a:rPr kumimoji="0" lang="en-US" sz="1100" b="0" i="0" u="none" strike="noStrike" kern="1200" cap="none" spc="0" normalizeH="0" baseline="0" noProof="0" dirty="0">
                <a:ln>
                  <a:noFill/>
                </a:ln>
                <a:gradFill>
                  <a:gsLst>
                    <a:gs pos="0">
                      <a:srgbClr val="0078D7"/>
                    </a:gs>
                    <a:gs pos="100000">
                      <a:srgbClr val="0078D7"/>
                    </a:gs>
                  </a:gsLst>
                  <a:lin ang="5400000" scaled="1"/>
                </a:gradFill>
                <a:effectLst/>
                <a:uLnTx/>
                <a:uFillTx/>
                <a:latin typeface="Segoe UI Semibold" panose="020B0702040204020203" pitchFamily="34" charset="0"/>
                <a:ea typeface="Segoe UI Black" panose="020B0A02040204020203" pitchFamily="34" charset="0"/>
                <a:cs typeface="Segoe UI Semibold" panose="020B0702040204020203" pitchFamily="34" charset="0"/>
              </a:rPr>
              <a:t>attack protection</a:t>
            </a:r>
          </a:p>
          <a:p>
            <a:endParaRPr lang="en-US" dirty="0"/>
          </a:p>
          <a:p>
            <a:r>
              <a:rPr lang="en-US" dirty="0"/>
              <a:t>Cloud:</a:t>
            </a:r>
          </a:p>
          <a:p>
            <a:pPr marL="171450" marR="0" lvl="1" indent="-171450" algn="l" defTabSz="914400" rtl="0" eaLnBrk="1" fontAlgn="auto" latinLnBrk="0" hangingPunct="1">
              <a:lnSpc>
                <a:spcPct val="97000"/>
              </a:lnSpc>
              <a:spcBef>
                <a:spcPts val="0"/>
              </a:spcBef>
              <a:spcAft>
                <a:spcPts val="1200"/>
              </a:spcAft>
              <a:buClrTx/>
              <a:buSzTx/>
              <a:buFont typeface="Arial" panose="020B0604020202020204" pitchFamily="34" charset="0"/>
              <a:buChar char="•"/>
              <a:tabLst/>
              <a:defRPr/>
            </a:pPr>
            <a:r>
              <a:rPr kumimoji="0" lang="en-US" sz="1100" b="0" i="0" u="none" strike="noStrike" kern="1200" cap="none" spc="0" normalizeH="0" baseline="0" noProof="0" dirty="0">
                <a:ln>
                  <a:noFill/>
                </a:ln>
                <a:gradFill>
                  <a:gsLst>
                    <a:gs pos="0">
                      <a:srgbClr val="0078D7"/>
                    </a:gs>
                    <a:gs pos="100000">
                      <a:srgbClr val="0078D7"/>
                    </a:gs>
                  </a:gsLst>
                  <a:lin ang="5400000" scaled="1"/>
                </a:gradFill>
                <a:effectLst/>
                <a:uLnTx/>
                <a:uFillTx/>
                <a:latin typeface="Segoe UI Semibold" panose="020B0702040204020203" pitchFamily="34" charset="0"/>
                <a:ea typeface="Segoe UI Black" panose="020B0A02040204020203" pitchFamily="34" charset="0"/>
                <a:cs typeface="Segoe UI Semibold" panose="020B0702040204020203" pitchFamily="34" charset="0"/>
              </a:rPr>
              <a:t>URL/IP reputation</a:t>
            </a:r>
          </a:p>
          <a:p>
            <a:pPr marL="171450" marR="0" lvl="1" indent="-171450" algn="l" defTabSz="914400" rtl="0" eaLnBrk="1" fontAlgn="auto" latinLnBrk="0" hangingPunct="1">
              <a:lnSpc>
                <a:spcPct val="97000"/>
              </a:lnSpc>
              <a:spcBef>
                <a:spcPts val="0"/>
              </a:spcBef>
              <a:spcAft>
                <a:spcPts val="1200"/>
              </a:spcAft>
              <a:buClrTx/>
              <a:buSzTx/>
              <a:buFont typeface="Arial" panose="020B0604020202020204" pitchFamily="34" charset="0"/>
              <a:buChar char="•"/>
              <a:tabLst/>
              <a:defRPr/>
            </a:pPr>
            <a:r>
              <a:rPr kumimoji="0" lang="en-US" sz="1100" b="0" i="0" u="none" strike="noStrike" kern="1200" cap="none" spc="0" normalizeH="0" baseline="0" noProof="0" dirty="0">
                <a:ln>
                  <a:noFill/>
                </a:ln>
                <a:gradFill>
                  <a:gsLst>
                    <a:gs pos="0">
                      <a:srgbClr val="0078D7"/>
                    </a:gs>
                    <a:gs pos="100000">
                      <a:srgbClr val="0078D7"/>
                    </a:gs>
                  </a:gsLst>
                  <a:lin ang="5400000" scaled="1"/>
                </a:gradFill>
                <a:effectLst/>
                <a:uLnTx/>
                <a:uFillTx/>
                <a:latin typeface="Segoe UI Semibold" panose="020B0702040204020203" pitchFamily="34" charset="0"/>
                <a:ea typeface="Segoe UI Black" panose="020B0A02040204020203" pitchFamily="34" charset="0"/>
                <a:cs typeface="Segoe UI Semibold" panose="020B0702040204020203" pitchFamily="34" charset="0"/>
              </a:rPr>
              <a:t>Sandbox service</a:t>
            </a:r>
          </a:p>
          <a:p>
            <a:pPr marL="171450" marR="0" lvl="1" indent="-171450" algn="l" defTabSz="914400" rtl="0" eaLnBrk="1" fontAlgn="auto" latinLnBrk="0" hangingPunct="1">
              <a:lnSpc>
                <a:spcPct val="97000"/>
              </a:lnSpc>
              <a:spcBef>
                <a:spcPts val="0"/>
              </a:spcBef>
              <a:spcAft>
                <a:spcPts val="1200"/>
              </a:spcAft>
              <a:buClrTx/>
              <a:buSzTx/>
              <a:buFont typeface="Arial" panose="020B0604020202020204" pitchFamily="34" charset="0"/>
              <a:buChar char="•"/>
              <a:tabLst/>
              <a:defRPr/>
            </a:pPr>
            <a:r>
              <a:rPr kumimoji="0" lang="en-US" sz="1100" b="0" i="0" u="none" strike="noStrike" kern="1200" cap="none" spc="0" normalizeH="0" baseline="0" noProof="0" dirty="0">
                <a:ln>
                  <a:noFill/>
                </a:ln>
                <a:gradFill>
                  <a:gsLst>
                    <a:gs pos="0">
                      <a:srgbClr val="0078D7"/>
                    </a:gs>
                    <a:gs pos="100000">
                      <a:srgbClr val="0078D7"/>
                    </a:gs>
                  </a:gsLst>
                  <a:lin ang="5400000" scaled="1"/>
                </a:gradFill>
                <a:effectLst/>
                <a:uLnTx/>
                <a:uFillTx/>
                <a:latin typeface="Segoe UI Semibold" panose="020B0702040204020203" pitchFamily="34" charset="0"/>
                <a:ea typeface="Segoe UI Black" panose="020B0A02040204020203" pitchFamily="34" charset="0"/>
                <a:cs typeface="Segoe UI Semibold" panose="020B0702040204020203" pitchFamily="34" charset="0"/>
              </a:rPr>
              <a:t>Threat intelligence</a:t>
            </a:r>
          </a:p>
          <a:p>
            <a:pPr marL="171450" marR="0" lvl="1" indent="-171450" algn="l" defTabSz="914400" rtl="0" eaLnBrk="1" fontAlgn="auto" latinLnBrk="0" hangingPunct="1">
              <a:lnSpc>
                <a:spcPct val="97000"/>
              </a:lnSpc>
              <a:spcBef>
                <a:spcPts val="0"/>
              </a:spcBef>
              <a:spcAft>
                <a:spcPts val="1200"/>
              </a:spcAft>
              <a:buClrTx/>
              <a:buSzTx/>
              <a:buFont typeface="Arial" panose="020B0604020202020204" pitchFamily="34" charset="0"/>
              <a:buChar char="•"/>
              <a:tabLst/>
              <a:defRPr/>
            </a:pPr>
            <a:r>
              <a:rPr kumimoji="0" lang="en-US" sz="1100" b="0" i="0" u="none" strike="noStrike" kern="1200" cap="none" spc="0" normalizeH="0" baseline="0" noProof="0" dirty="0">
                <a:ln>
                  <a:noFill/>
                </a:ln>
                <a:gradFill>
                  <a:gsLst>
                    <a:gs pos="0">
                      <a:srgbClr val="0078D7"/>
                    </a:gs>
                    <a:gs pos="100000">
                      <a:srgbClr val="0078D7"/>
                    </a:gs>
                  </a:gsLst>
                  <a:lin ang="5400000" scaled="1"/>
                </a:gradFill>
                <a:effectLst/>
                <a:uLnTx/>
                <a:uFillTx/>
                <a:latin typeface="Segoe UI Semibold" panose="020B0702040204020203" pitchFamily="34" charset="0"/>
                <a:ea typeface="Segoe UI Black" panose="020B0A02040204020203" pitchFamily="34" charset="0"/>
                <a:cs typeface="Segoe UI Semibold" panose="020B0702040204020203" pitchFamily="34" charset="0"/>
              </a:rPr>
              <a:t>Machine learning</a:t>
            </a:r>
          </a:p>
          <a:p>
            <a:endParaRPr lang="en-US" dirty="0"/>
          </a:p>
          <a:p>
            <a:pPr marL="0" marR="0" lvl="0" indent="0" algn="l" defTabSz="914400" rtl="0" eaLnBrk="1" fontAlgn="auto" latinLnBrk="0" hangingPunct="1">
              <a:lnSpc>
                <a:spcPct val="97000"/>
              </a:lnSpc>
              <a:spcBef>
                <a:spcPts val="0"/>
              </a:spcBef>
              <a:spcAft>
                <a:spcPts val="1200"/>
              </a:spcAft>
              <a:buClrTx/>
              <a:buSzTx/>
              <a:buFontTx/>
              <a:buNone/>
              <a:tabLst/>
              <a:defRPr/>
            </a:pPr>
            <a:r>
              <a:rPr kumimoji="0" lang="en-US" sz="1700" b="0" i="0" u="none" strike="noStrike" kern="1200" cap="none" spc="0" normalizeH="0" baseline="0" noProof="0" dirty="0">
                <a:ln>
                  <a:noFill/>
                </a:ln>
                <a:gradFill>
                  <a:gsLst>
                    <a:gs pos="1250">
                      <a:schemeClr val="tx1"/>
                    </a:gs>
                    <a:gs pos="100000">
                      <a:schemeClr val="tx1"/>
                    </a:gs>
                  </a:gsLst>
                  <a:lin ang="5400000" scaled="1"/>
                </a:gradFill>
                <a:effectLst/>
                <a:uLnTx/>
                <a:uFillTx/>
                <a:latin typeface="Segoe UI Semibold" panose="020B0702040204020203" pitchFamily="34" charset="0"/>
                <a:ea typeface="+mn-ea"/>
                <a:cs typeface="Segoe UI Semibold" panose="020B0702040204020203" pitchFamily="34" charset="0"/>
              </a:rPr>
              <a:t>Protects from:</a:t>
            </a:r>
          </a:p>
          <a:p>
            <a:pPr marL="171450" marR="0" lvl="1" indent="-171450" algn="l" defTabSz="914400" rtl="0" eaLnBrk="1" fontAlgn="auto" latinLnBrk="0" hangingPunct="1">
              <a:lnSpc>
                <a:spcPct val="97000"/>
              </a:lnSpc>
              <a:spcBef>
                <a:spcPts val="0"/>
              </a:spcBef>
              <a:spcAft>
                <a:spcPts val="2600"/>
              </a:spcAft>
              <a:buClrTx/>
              <a:buSzTx/>
              <a:buFont typeface="Arial" panose="020B0604020202020204" pitchFamily="34" charset="0"/>
              <a:buChar char="•"/>
              <a:tabLst/>
              <a:defRPr/>
            </a:pPr>
            <a:r>
              <a:rPr kumimoji="0" lang="en-US" sz="1200" b="0" i="0" u="none" strike="noStrike" kern="1200" cap="none" spc="0" normalizeH="0" baseline="0" noProof="0" dirty="0">
                <a:ln>
                  <a:noFill/>
                </a:ln>
                <a:gradFill>
                  <a:gsLst>
                    <a:gs pos="1250">
                      <a:schemeClr val="tx1"/>
                    </a:gs>
                    <a:gs pos="100000">
                      <a:schemeClr val="tx1"/>
                    </a:gs>
                  </a:gsLst>
                  <a:lin ang="5400000" scaled="1"/>
                </a:gradFill>
                <a:effectLst/>
                <a:uLnTx/>
                <a:uFillTx/>
                <a:latin typeface="Segoe UI" panose="020B0502040204020203" pitchFamily="34" charset="0"/>
                <a:ea typeface="+mn-ea"/>
                <a:cs typeface="Segoe UI" panose="020B0502040204020203" pitchFamily="34" charset="0"/>
              </a:rPr>
              <a:t>0-day Malware</a:t>
            </a:r>
          </a:p>
          <a:p>
            <a:pPr marL="171450" marR="0" lvl="1" indent="-171450" algn="l" defTabSz="914400" rtl="0" eaLnBrk="1" fontAlgn="auto" latinLnBrk="0" hangingPunct="1">
              <a:lnSpc>
                <a:spcPct val="97000"/>
              </a:lnSpc>
              <a:spcBef>
                <a:spcPts val="0"/>
              </a:spcBef>
              <a:spcAft>
                <a:spcPts val="2600"/>
              </a:spcAft>
              <a:buClrTx/>
              <a:buSzTx/>
              <a:buFont typeface="Arial" panose="020B0604020202020204" pitchFamily="34" charset="0"/>
              <a:buChar char="•"/>
              <a:tabLst/>
              <a:defRPr/>
            </a:pPr>
            <a:r>
              <a:rPr kumimoji="0" lang="en-US" sz="1200" b="0" i="0" u="none" strike="noStrike" kern="1200" cap="none" spc="0" normalizeH="0" baseline="0" noProof="0" dirty="0" err="1">
                <a:ln>
                  <a:noFill/>
                </a:ln>
                <a:gradFill>
                  <a:gsLst>
                    <a:gs pos="1250">
                      <a:schemeClr val="tx1"/>
                    </a:gs>
                    <a:gs pos="100000">
                      <a:schemeClr val="tx1"/>
                    </a:gs>
                  </a:gsLst>
                  <a:lin ang="5400000" scaled="1"/>
                </a:gradFill>
                <a:effectLst/>
                <a:uLnTx/>
                <a:uFillTx/>
                <a:latin typeface="Segoe UI" panose="020B0502040204020203" pitchFamily="34" charset="0"/>
                <a:ea typeface="+mn-ea"/>
                <a:cs typeface="Segoe UI" panose="020B0502040204020203" pitchFamily="34" charset="0"/>
              </a:rPr>
              <a:t>Fileless</a:t>
            </a:r>
            <a:r>
              <a:rPr kumimoji="0" lang="en-US" sz="1200" b="0" i="0" u="none" strike="noStrike" kern="1200" cap="none" spc="0" normalizeH="0" baseline="0" noProof="0" dirty="0">
                <a:ln>
                  <a:noFill/>
                </a:ln>
                <a:gradFill>
                  <a:gsLst>
                    <a:gs pos="1250">
                      <a:schemeClr val="tx1"/>
                    </a:gs>
                    <a:gs pos="100000">
                      <a:schemeClr val="tx1"/>
                    </a:gs>
                  </a:gsLst>
                  <a:lin ang="5400000" scaled="1"/>
                </a:gradFill>
                <a:effectLst/>
                <a:uLnTx/>
                <a:uFillTx/>
                <a:latin typeface="Segoe UI" panose="020B0502040204020203" pitchFamily="34" charset="0"/>
                <a:ea typeface="+mn-ea"/>
                <a:cs typeface="Segoe UI" panose="020B0502040204020203" pitchFamily="34" charset="0"/>
              </a:rPr>
              <a:t> attacks</a:t>
            </a:r>
          </a:p>
          <a:p>
            <a:pPr marL="171450" marR="0" lvl="1" indent="-171450" algn="l" defTabSz="914400" rtl="0" eaLnBrk="1" fontAlgn="auto" latinLnBrk="0" hangingPunct="1">
              <a:lnSpc>
                <a:spcPct val="97000"/>
              </a:lnSpc>
              <a:spcBef>
                <a:spcPts val="0"/>
              </a:spcBef>
              <a:spcAft>
                <a:spcPts val="2600"/>
              </a:spcAft>
              <a:buClrTx/>
              <a:buSzTx/>
              <a:buFont typeface="Arial" panose="020B0604020202020204" pitchFamily="34" charset="0"/>
              <a:buChar char="•"/>
              <a:tabLst/>
              <a:defRPr/>
            </a:pPr>
            <a:r>
              <a:rPr kumimoji="0" lang="en-US" sz="1200" b="0" i="0" u="none" strike="noStrike" kern="1200" cap="none" spc="0" normalizeH="0" baseline="0" noProof="0" dirty="0">
                <a:ln>
                  <a:noFill/>
                </a:ln>
                <a:gradFill>
                  <a:gsLst>
                    <a:gs pos="1250">
                      <a:schemeClr val="tx1"/>
                    </a:gs>
                    <a:gs pos="100000">
                      <a:schemeClr val="tx1"/>
                    </a:gs>
                  </a:gsLst>
                  <a:lin ang="5400000" scaled="1"/>
                </a:gradFill>
                <a:effectLst/>
                <a:uLnTx/>
                <a:uFillTx/>
                <a:latin typeface="Segoe UI" panose="020B0502040204020203" pitchFamily="34" charset="0"/>
                <a:ea typeface="+mn-ea"/>
                <a:cs typeface="Segoe UI" panose="020B0502040204020203" pitchFamily="34" charset="0"/>
              </a:rPr>
              <a:t>Polymorphic Threats</a:t>
            </a:r>
          </a:p>
          <a:p>
            <a:pPr marL="171450" marR="0" lvl="1" indent="-171450" algn="l" defTabSz="914400" rtl="0" eaLnBrk="1" fontAlgn="auto" latinLnBrk="0" hangingPunct="1">
              <a:lnSpc>
                <a:spcPct val="97000"/>
              </a:lnSpc>
              <a:spcBef>
                <a:spcPts val="0"/>
              </a:spcBef>
              <a:spcAft>
                <a:spcPts val="2600"/>
              </a:spcAft>
              <a:buClrTx/>
              <a:buSzTx/>
              <a:buFont typeface="Arial" panose="020B0604020202020204" pitchFamily="34" charset="0"/>
              <a:buChar char="•"/>
              <a:tabLst/>
              <a:defRPr/>
            </a:pPr>
            <a:r>
              <a:rPr kumimoji="0" lang="en-US" sz="1200" b="0" i="0" u="none" strike="noStrike" kern="1200" cap="none" spc="0" normalizeH="0" baseline="0" noProof="0" dirty="0">
                <a:ln>
                  <a:noFill/>
                </a:ln>
                <a:gradFill>
                  <a:gsLst>
                    <a:gs pos="1250">
                      <a:schemeClr val="tx1"/>
                    </a:gs>
                    <a:gs pos="100000">
                      <a:schemeClr val="tx1"/>
                    </a:gs>
                  </a:gsLst>
                  <a:lin ang="5400000" scaled="1"/>
                </a:gradFill>
                <a:effectLst/>
                <a:uLnTx/>
                <a:uFillTx/>
                <a:latin typeface="Segoe UI" panose="020B0502040204020203" pitchFamily="34" charset="0"/>
                <a:ea typeface="+mn-ea"/>
                <a:cs typeface="Segoe UI" panose="020B0502040204020203" pitchFamily="34" charset="0"/>
              </a:rPr>
              <a:t>Ransomware</a:t>
            </a:r>
          </a:p>
          <a:p>
            <a:pPr marL="171450" marR="0" lvl="1" indent="-171450" algn="l" defTabSz="914400" rtl="0" eaLnBrk="1" fontAlgn="auto" latinLnBrk="0" hangingPunct="1">
              <a:lnSpc>
                <a:spcPct val="97000"/>
              </a:lnSpc>
              <a:spcBef>
                <a:spcPts val="0"/>
              </a:spcBef>
              <a:spcAft>
                <a:spcPts val="2600"/>
              </a:spcAft>
              <a:buClrTx/>
              <a:buSzTx/>
              <a:buFont typeface="Arial" panose="020B0604020202020204" pitchFamily="34" charset="0"/>
              <a:buChar char="•"/>
              <a:tabLst/>
              <a:defRPr/>
            </a:pPr>
            <a:r>
              <a:rPr kumimoji="0" lang="en-US" sz="1200" b="0" i="0" u="none" strike="noStrike" kern="1200" cap="none" spc="0" normalizeH="0" baseline="0" noProof="0" dirty="0">
                <a:ln>
                  <a:noFill/>
                </a:ln>
                <a:gradFill>
                  <a:gsLst>
                    <a:gs pos="1250">
                      <a:schemeClr val="tx1"/>
                    </a:gs>
                    <a:gs pos="100000">
                      <a:schemeClr val="tx1"/>
                    </a:gs>
                  </a:gsLst>
                  <a:lin ang="5400000" scaled="1"/>
                </a:gradFill>
                <a:effectLst/>
                <a:uLnTx/>
                <a:uFillTx/>
                <a:latin typeface="Segoe UI" panose="020B0502040204020203" pitchFamily="34" charset="0"/>
                <a:ea typeface="+mn-ea"/>
                <a:cs typeface="Segoe UI" panose="020B0502040204020203" pitchFamily="34" charset="0"/>
              </a:rPr>
              <a:t>Memory exploits</a:t>
            </a:r>
          </a:p>
          <a:p>
            <a:pPr marL="171450" marR="0" lvl="1" indent="-171450" algn="l" defTabSz="914400" rtl="0" eaLnBrk="1" fontAlgn="auto" latinLnBrk="0" hangingPunct="1">
              <a:lnSpc>
                <a:spcPct val="97000"/>
              </a:lnSpc>
              <a:spcBef>
                <a:spcPts val="0"/>
              </a:spcBef>
              <a:spcAft>
                <a:spcPts val="2600"/>
              </a:spcAft>
              <a:buClrTx/>
              <a:buSzTx/>
              <a:buFont typeface="Arial" panose="020B0604020202020204" pitchFamily="34" charset="0"/>
              <a:buChar char="•"/>
              <a:tabLst/>
              <a:defRPr/>
            </a:pPr>
            <a:r>
              <a:rPr kumimoji="0" lang="en-US" sz="1200" b="0" i="0" u="none" strike="noStrike" kern="1200" cap="none" spc="0" normalizeH="0" baseline="0" noProof="0" dirty="0">
                <a:ln>
                  <a:noFill/>
                </a:ln>
                <a:gradFill>
                  <a:gsLst>
                    <a:gs pos="1250">
                      <a:schemeClr val="tx1"/>
                    </a:gs>
                    <a:gs pos="100000">
                      <a:schemeClr val="tx1"/>
                    </a:gs>
                  </a:gsLst>
                  <a:lin ang="5400000" scaled="1"/>
                </a:gradFill>
                <a:effectLst/>
                <a:uLnTx/>
                <a:uFillTx/>
                <a:latin typeface="Segoe UI" panose="020B0502040204020203" pitchFamily="34" charset="0"/>
                <a:ea typeface="+mn-ea"/>
                <a:cs typeface="Segoe UI" panose="020B0502040204020203" pitchFamily="34" charset="0"/>
              </a:rPr>
              <a:t>Malicious websites</a:t>
            </a:r>
          </a:p>
          <a:p>
            <a:pPr marL="171450" marR="0" lvl="1" indent="-171450" algn="l" defTabSz="914400" rtl="0" eaLnBrk="1" fontAlgn="auto" latinLnBrk="0" hangingPunct="1">
              <a:lnSpc>
                <a:spcPct val="97000"/>
              </a:lnSpc>
              <a:spcBef>
                <a:spcPts val="0"/>
              </a:spcBef>
              <a:spcAft>
                <a:spcPts val="2600"/>
              </a:spcAft>
              <a:buClrTx/>
              <a:buSzTx/>
              <a:buFont typeface="Arial" panose="020B0604020202020204" pitchFamily="34" charset="0"/>
              <a:buChar char="•"/>
              <a:tabLst/>
              <a:defRPr/>
            </a:pPr>
            <a:r>
              <a:rPr kumimoji="0" lang="en-US" sz="1200" b="0" i="0" u="none" strike="noStrike" kern="1200" cap="none" spc="0" normalizeH="0" baseline="0" noProof="0" dirty="0">
                <a:ln>
                  <a:noFill/>
                </a:ln>
                <a:gradFill>
                  <a:gsLst>
                    <a:gs pos="1250">
                      <a:schemeClr val="tx1"/>
                    </a:gs>
                    <a:gs pos="100000">
                      <a:schemeClr val="tx1"/>
                    </a:gs>
                  </a:gsLst>
                  <a:lin ang="5400000" scaled="1"/>
                </a:gradFill>
                <a:effectLst/>
                <a:uLnTx/>
                <a:uFillTx/>
                <a:latin typeface="Segoe UI" panose="020B0502040204020203" pitchFamily="34" charset="0"/>
                <a:ea typeface="+mn-ea"/>
                <a:cs typeface="Segoe UI" panose="020B0502040204020203" pitchFamily="34" charset="0"/>
              </a:rPr>
              <a:t>Scams</a:t>
            </a:r>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8C6AF81-4263-4289-8155-76A7450DB9F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8830076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pPr marL="0" marR="0" lvl="0" indent="0" algn="l" defTabSz="914400" rtl="0" eaLnBrk="1" fontAlgn="auto" latinLnBrk="0" hangingPunct="1">
              <a:lnSpc>
                <a:spcPct val="97000"/>
              </a:lnSpc>
              <a:spcBef>
                <a:spcPts val="0"/>
              </a:spcBef>
              <a:spcAft>
                <a:spcPts val="1200"/>
              </a:spcAft>
              <a:buClrTx/>
              <a:buSzTx/>
              <a:buFont typeface="Arial" panose="020B0604020202020204" pitchFamily="34" charset="0"/>
              <a:buNone/>
              <a:tabLst/>
              <a:defRPr/>
            </a:pPr>
            <a:r>
              <a:rPr kumimoji="0" lang="en-US" sz="1700" b="0" i="0" u="none" strike="noStrike" kern="1200" cap="none" spc="0" normalizeH="0" baseline="0" noProof="0" dirty="0">
                <a:ln>
                  <a:noFill/>
                </a:ln>
                <a:gradFill>
                  <a:gsLst>
                    <a:gs pos="1250">
                      <a:schemeClr val="tx1"/>
                    </a:gs>
                    <a:gs pos="100000">
                      <a:schemeClr val="tx1"/>
                    </a:gs>
                  </a:gsLst>
                  <a:lin ang="5400000" scaled="1"/>
                </a:gradFill>
                <a:effectLst/>
                <a:uLnTx/>
                <a:uFillTx/>
                <a:latin typeface="Segoe UI Semibold" panose="020B0702040204020203" pitchFamily="34" charset="0"/>
                <a:ea typeface="+mn-ea"/>
                <a:cs typeface="Segoe UI Semibold" panose="020B0702040204020203" pitchFamily="34" charset="0"/>
              </a:rPr>
              <a:t>Discover and respond to: </a:t>
            </a:r>
          </a:p>
          <a:p>
            <a:pPr marL="285750" marR="0" lvl="0" indent="-285750" algn="l" defTabSz="914400" rtl="0" eaLnBrk="1" fontAlgn="auto" latinLnBrk="0" hangingPunct="1">
              <a:lnSpc>
                <a:spcPct val="97000"/>
              </a:lnSpc>
              <a:spcBef>
                <a:spcPts val="0"/>
              </a:spcBef>
              <a:spcAft>
                <a:spcPts val="1200"/>
              </a:spcAft>
              <a:buClrTx/>
              <a:buSzTx/>
              <a:buFont typeface="Arial" panose="020B0604020202020204" pitchFamily="34" charset="0"/>
              <a:buChar char="•"/>
              <a:tabLst/>
              <a:defRPr/>
            </a:pPr>
            <a:r>
              <a:rPr kumimoji="0" lang="en-US" sz="1700" b="0" i="0" u="none" strike="noStrike" kern="1200" cap="none" spc="0" normalizeH="0" baseline="0" noProof="0" dirty="0">
                <a:ln>
                  <a:noFill/>
                </a:ln>
                <a:gradFill>
                  <a:gsLst>
                    <a:gs pos="1250">
                      <a:schemeClr val="tx1"/>
                    </a:gs>
                    <a:gs pos="100000">
                      <a:schemeClr val="tx1"/>
                    </a:gs>
                  </a:gsLst>
                  <a:lin ang="5400000" scaled="1"/>
                </a:gradFill>
                <a:effectLst/>
                <a:uLnTx/>
                <a:uFillTx/>
                <a:latin typeface="Segoe UI Semibold" panose="020B0702040204020203" pitchFamily="34" charset="0"/>
                <a:ea typeface="+mn-ea"/>
                <a:cs typeface="Segoe UI Semibold" panose="020B0702040204020203" pitchFamily="34" charset="0"/>
              </a:rPr>
              <a:t>0-day and Advanced Attacks</a:t>
            </a:r>
            <a:endParaRPr kumimoji="0" lang="en-US" sz="1200" b="0" i="0" u="none" strike="noStrike" kern="1200" cap="none" spc="0" normalizeH="0" baseline="0" noProof="0" dirty="0">
              <a:ln>
                <a:noFill/>
              </a:ln>
              <a:gradFill>
                <a:gsLst>
                  <a:gs pos="1250">
                    <a:schemeClr val="tx1"/>
                  </a:gs>
                  <a:gs pos="100000">
                    <a:schemeClr val="tx1"/>
                  </a:gs>
                </a:gsLst>
                <a:lin ang="5400000" scaled="1"/>
              </a:gradFill>
              <a:effectLst/>
              <a:uLnTx/>
              <a:uFillTx/>
              <a:latin typeface="Segoe UI" panose="020B0502040204020203" pitchFamily="34" charset="0"/>
              <a:ea typeface="+mn-ea"/>
              <a:cs typeface="Segoe UI" panose="020B0502040204020203" pitchFamily="34" charset="0"/>
            </a:endParaRPr>
          </a:p>
          <a:p>
            <a:pPr marL="171450" marR="0" lvl="1" indent="-171450" algn="l" defTabSz="914400" rtl="0" eaLnBrk="1" fontAlgn="auto" latinLnBrk="0" hangingPunct="1">
              <a:lnSpc>
                <a:spcPct val="97000"/>
              </a:lnSpc>
              <a:spcBef>
                <a:spcPts val="0"/>
              </a:spcBef>
              <a:spcAft>
                <a:spcPts val="3200"/>
              </a:spcAft>
              <a:buClrTx/>
              <a:buSzTx/>
              <a:buFont typeface="Arial" panose="020B0604020202020204" pitchFamily="34" charset="0"/>
              <a:buChar char="•"/>
              <a:tabLst/>
              <a:defRPr/>
            </a:pPr>
            <a:r>
              <a:rPr kumimoji="0" lang="en-US" sz="1200" b="0" i="0" u="none" strike="noStrike" kern="1200" cap="none" spc="0" normalizeH="0" baseline="0" noProof="0" dirty="0">
                <a:ln>
                  <a:noFill/>
                </a:ln>
                <a:gradFill>
                  <a:gsLst>
                    <a:gs pos="1250">
                      <a:schemeClr val="tx1"/>
                    </a:gs>
                    <a:gs pos="100000">
                      <a:schemeClr val="tx1"/>
                    </a:gs>
                  </a:gsLst>
                  <a:lin ang="5400000" scaled="1"/>
                </a:gradFill>
                <a:effectLst/>
                <a:uLnTx/>
                <a:uFillTx/>
                <a:latin typeface="Segoe UI" panose="020B0502040204020203" pitchFamily="34" charset="0"/>
                <a:ea typeface="+mn-ea"/>
                <a:cs typeface="Segoe UI" panose="020B0502040204020203" pitchFamily="34" charset="0"/>
              </a:rPr>
              <a:t>Cloud driven</a:t>
            </a:r>
          </a:p>
          <a:p>
            <a:pPr marL="171450" marR="0" lvl="1" indent="-171450" algn="l" defTabSz="914400" rtl="0" eaLnBrk="1" fontAlgn="auto" latinLnBrk="0" hangingPunct="1">
              <a:lnSpc>
                <a:spcPct val="97000"/>
              </a:lnSpc>
              <a:spcBef>
                <a:spcPts val="0"/>
              </a:spcBef>
              <a:spcAft>
                <a:spcPts val="3200"/>
              </a:spcAft>
              <a:buClrTx/>
              <a:buSzTx/>
              <a:buFont typeface="Arial" panose="020B0604020202020204" pitchFamily="34" charset="0"/>
              <a:buChar char="•"/>
              <a:tabLst/>
              <a:defRPr/>
            </a:pPr>
            <a:r>
              <a:rPr kumimoji="0" lang="en-US" sz="1200" b="0" i="0" u="none" strike="noStrike" kern="1200" cap="none" spc="0" normalizeH="0" baseline="0" noProof="0" dirty="0">
                <a:ln>
                  <a:noFill/>
                </a:ln>
                <a:gradFill>
                  <a:gsLst>
                    <a:gs pos="1250">
                      <a:schemeClr val="tx1"/>
                    </a:gs>
                    <a:gs pos="100000">
                      <a:schemeClr val="tx1"/>
                    </a:gs>
                  </a:gsLst>
                  <a:lin ang="5400000" scaled="1"/>
                </a:gradFill>
                <a:effectLst/>
                <a:uLnTx/>
                <a:uFillTx/>
                <a:latin typeface="Segoe UI" panose="020B0502040204020203" pitchFamily="34" charset="0"/>
                <a:ea typeface="+mn-ea"/>
                <a:cs typeface="Segoe UI" panose="020B0502040204020203" pitchFamily="34" charset="0"/>
              </a:rPr>
              <a:t>Deep optics</a:t>
            </a:r>
          </a:p>
          <a:p>
            <a:pPr marL="171450" marR="0" lvl="1" indent="-171450" algn="l" defTabSz="914400" rtl="0" eaLnBrk="1" fontAlgn="auto" latinLnBrk="0" hangingPunct="1">
              <a:lnSpc>
                <a:spcPct val="97000"/>
              </a:lnSpc>
              <a:spcBef>
                <a:spcPts val="0"/>
              </a:spcBef>
              <a:spcAft>
                <a:spcPts val="3200"/>
              </a:spcAft>
              <a:buClrTx/>
              <a:buSzTx/>
              <a:buFont typeface="Arial" panose="020B0604020202020204" pitchFamily="34" charset="0"/>
              <a:buChar char="•"/>
              <a:tabLst/>
              <a:defRPr/>
            </a:pPr>
            <a:r>
              <a:rPr kumimoji="0" lang="en-US" sz="1200" b="0" i="0" u="none" strike="noStrike" kern="1200" cap="none" spc="0" normalizeH="0" baseline="0" noProof="0" dirty="0">
                <a:ln>
                  <a:noFill/>
                </a:ln>
                <a:gradFill>
                  <a:gsLst>
                    <a:gs pos="1250">
                      <a:schemeClr val="tx1"/>
                    </a:gs>
                    <a:gs pos="100000">
                      <a:schemeClr val="tx1"/>
                    </a:gs>
                  </a:gsLst>
                  <a:lin ang="5400000" scaled="1"/>
                </a:gradFill>
                <a:effectLst/>
                <a:uLnTx/>
                <a:uFillTx/>
                <a:latin typeface="Segoe UI" panose="020B0502040204020203" pitchFamily="34" charset="0"/>
                <a:ea typeface="+mn-ea"/>
                <a:cs typeface="Segoe UI" panose="020B0502040204020203" pitchFamily="34" charset="0"/>
              </a:rPr>
              <a:t>Realtime search</a:t>
            </a:r>
          </a:p>
          <a:p>
            <a:pPr marL="171450" marR="0" lvl="1" indent="-171450" algn="l" defTabSz="914400" rtl="0" eaLnBrk="1" fontAlgn="auto" latinLnBrk="0" hangingPunct="1">
              <a:lnSpc>
                <a:spcPct val="97000"/>
              </a:lnSpc>
              <a:spcBef>
                <a:spcPts val="0"/>
              </a:spcBef>
              <a:spcAft>
                <a:spcPts val="3200"/>
              </a:spcAft>
              <a:buClrTx/>
              <a:buSzTx/>
              <a:buFont typeface="Arial" panose="020B0604020202020204" pitchFamily="34" charset="0"/>
              <a:buChar char="•"/>
              <a:tabLst/>
              <a:defRPr/>
            </a:pPr>
            <a:r>
              <a:rPr kumimoji="0" lang="en-US" sz="1200" b="0" i="0" u="none" strike="noStrike" kern="1200" cap="none" spc="0" normalizeH="0" baseline="0" noProof="0" dirty="0">
                <a:ln>
                  <a:noFill/>
                </a:ln>
                <a:gradFill>
                  <a:gsLst>
                    <a:gs pos="1250">
                      <a:schemeClr val="tx1"/>
                    </a:gs>
                    <a:gs pos="100000">
                      <a:schemeClr val="tx1"/>
                    </a:gs>
                  </a:gsLst>
                  <a:lin ang="5400000" scaled="1"/>
                </a:gradFill>
                <a:effectLst/>
                <a:uLnTx/>
                <a:uFillTx/>
                <a:latin typeface="Segoe UI" panose="020B0502040204020203" pitchFamily="34" charset="0"/>
                <a:ea typeface="+mn-ea"/>
                <a:cs typeface="Segoe UI" panose="020B0502040204020203" pitchFamily="34" charset="0"/>
              </a:rPr>
              <a:t>6 months of historical data</a:t>
            </a:r>
          </a:p>
          <a:p>
            <a:pPr marL="171450" marR="0" lvl="1" indent="-171450" algn="l" defTabSz="914400" rtl="0" eaLnBrk="1" fontAlgn="auto" latinLnBrk="0" hangingPunct="1">
              <a:lnSpc>
                <a:spcPct val="97000"/>
              </a:lnSpc>
              <a:spcBef>
                <a:spcPts val="0"/>
              </a:spcBef>
              <a:spcAft>
                <a:spcPts val="3200"/>
              </a:spcAft>
              <a:buClrTx/>
              <a:buSzTx/>
              <a:buFont typeface="Arial" panose="020B0604020202020204" pitchFamily="34" charset="0"/>
              <a:buChar char="•"/>
              <a:tabLst/>
              <a:defRPr/>
            </a:pPr>
            <a:r>
              <a:rPr kumimoji="0" lang="en-US" sz="1200" b="0" i="0" u="none" strike="noStrike" kern="1200" cap="none" spc="0" normalizeH="0" baseline="0" noProof="0" dirty="0">
                <a:ln>
                  <a:noFill/>
                </a:ln>
                <a:gradFill>
                  <a:gsLst>
                    <a:gs pos="1250">
                      <a:schemeClr val="tx1"/>
                    </a:gs>
                    <a:gs pos="100000">
                      <a:schemeClr val="tx1"/>
                    </a:gs>
                  </a:gsLst>
                  <a:lin ang="5400000" scaled="1"/>
                </a:gradFill>
                <a:effectLst/>
                <a:uLnTx/>
                <a:uFillTx/>
                <a:latin typeface="Segoe UI" panose="020B0502040204020203" pitchFamily="34" charset="0"/>
                <a:ea typeface="+mn-ea"/>
                <a:cs typeface="Segoe UI" panose="020B0502040204020203" pitchFamily="34" charset="0"/>
              </a:rPr>
              <a:t>Custom Detections and TI feeds</a:t>
            </a:r>
          </a:p>
          <a:p>
            <a:pPr marL="171450" marR="0" lvl="1" indent="-171450" algn="l" defTabSz="914400" rtl="0" eaLnBrk="1" fontAlgn="auto" latinLnBrk="0" hangingPunct="1">
              <a:lnSpc>
                <a:spcPct val="97000"/>
              </a:lnSpc>
              <a:spcBef>
                <a:spcPts val="0"/>
              </a:spcBef>
              <a:spcAft>
                <a:spcPts val="3200"/>
              </a:spcAft>
              <a:buClrTx/>
              <a:buSzTx/>
              <a:buFont typeface="Arial" panose="020B0604020202020204" pitchFamily="34" charset="0"/>
              <a:buChar char="•"/>
              <a:tabLst/>
              <a:defRPr/>
            </a:pPr>
            <a:r>
              <a:rPr kumimoji="0" lang="en-US" sz="1200" b="0" i="0" u="none" strike="noStrike" kern="1200" cap="none" spc="0" normalizeH="0" baseline="0" noProof="0" dirty="0">
                <a:ln>
                  <a:noFill/>
                </a:ln>
                <a:gradFill>
                  <a:gsLst>
                    <a:gs pos="1250">
                      <a:schemeClr val="tx1"/>
                    </a:gs>
                    <a:gs pos="100000">
                      <a:schemeClr val="tx1"/>
                    </a:gs>
                  </a:gsLst>
                  <a:lin ang="5400000" scaled="1"/>
                </a:gradFill>
                <a:effectLst/>
                <a:uLnTx/>
                <a:uFillTx/>
                <a:latin typeface="Segoe UI" panose="020B0502040204020203" pitchFamily="34" charset="0"/>
                <a:ea typeface="+mn-ea"/>
                <a:cs typeface="Segoe UI" panose="020B0502040204020203" pitchFamily="34" charset="0"/>
              </a:rPr>
              <a:t>Can run side-by-side with </a:t>
            </a:r>
            <a:br>
              <a:rPr kumimoji="0" lang="en-US" sz="1200" b="0" i="0" u="none" strike="noStrike" kern="1200" cap="none" spc="0" normalizeH="0" baseline="0" noProof="0" dirty="0">
                <a:ln>
                  <a:noFill/>
                </a:ln>
                <a:gradFill>
                  <a:gsLst>
                    <a:gs pos="1250">
                      <a:schemeClr val="tx1"/>
                    </a:gs>
                    <a:gs pos="100000">
                      <a:schemeClr val="tx1"/>
                    </a:gs>
                  </a:gsLst>
                  <a:lin ang="5400000" scaled="1"/>
                </a:gradFill>
                <a:effectLst/>
                <a:uLnTx/>
                <a:uFillTx/>
                <a:latin typeface="Segoe UI" panose="020B0502040204020203" pitchFamily="34" charset="0"/>
                <a:ea typeface="+mn-ea"/>
                <a:cs typeface="Segoe UI" panose="020B0502040204020203" pitchFamily="34" charset="0"/>
              </a:rPr>
            </a:br>
            <a:r>
              <a:rPr kumimoji="0" lang="en-US" sz="1200" b="0" i="0" u="none" strike="noStrike" kern="1200" cap="none" spc="0" normalizeH="0" baseline="0" noProof="0" dirty="0">
                <a:ln>
                  <a:noFill/>
                </a:ln>
                <a:gradFill>
                  <a:gsLst>
                    <a:gs pos="1250">
                      <a:schemeClr val="tx1"/>
                    </a:gs>
                    <a:gs pos="100000">
                      <a:schemeClr val="tx1"/>
                    </a:gs>
                  </a:gsLst>
                  <a:lin ang="5400000" scaled="1"/>
                </a:gradFill>
                <a:effectLst/>
                <a:uLnTx/>
                <a:uFillTx/>
                <a:latin typeface="Segoe UI" panose="020B0502040204020203" pitchFamily="34" charset="0"/>
                <a:ea typeface="+mn-ea"/>
                <a:cs typeface="Segoe UI" panose="020B0502040204020203" pitchFamily="34" charset="0"/>
              </a:rPr>
              <a:t>3rd party solutions</a:t>
            </a:r>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8C6AF81-4263-4289-8155-76A7450DB9F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59971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1" indent="-171450" algn="l" defTabSz="914400" rtl="0" eaLnBrk="1" fontAlgn="auto" latinLnBrk="0" hangingPunct="1">
              <a:lnSpc>
                <a:spcPct val="97000"/>
              </a:lnSpc>
              <a:spcBef>
                <a:spcPts val="0"/>
              </a:spcBef>
              <a:spcAft>
                <a:spcPts val="1800"/>
              </a:spcAft>
              <a:buClrTx/>
              <a:buSzTx/>
              <a:buFont typeface="Arial" panose="020B0604020202020204" pitchFamily="34" charset="0"/>
              <a:buChar char="•"/>
              <a:tabLst/>
              <a:defRPr/>
            </a:pPr>
            <a:r>
              <a:rPr kumimoji="0" lang="en-US" sz="1200" b="0" i="0" u="none" strike="noStrike" kern="1200" cap="none" spc="0" normalizeH="0" baseline="0" noProof="0">
                <a:ln>
                  <a:noFill/>
                </a:ln>
                <a:gradFill>
                  <a:gsLst>
                    <a:gs pos="83000">
                      <a:schemeClr val="tx1"/>
                    </a:gs>
                    <a:gs pos="100000">
                      <a:schemeClr val="tx1"/>
                    </a:gs>
                  </a:gsLst>
                  <a:lin ang="5400000" scaled="1"/>
                </a:gradFill>
                <a:effectLst/>
                <a:uLnTx/>
                <a:uFillTx/>
                <a:latin typeface="Segoe UI" panose="020B0502040204020203" pitchFamily="34" charset="0"/>
                <a:ea typeface="+mn-ea"/>
                <a:cs typeface="Segoe UI" panose="020B0502040204020203" pitchFamily="34" charset="0"/>
              </a:rPr>
              <a:t>AI-based automatic investigation of alerts</a:t>
            </a:r>
          </a:p>
          <a:p>
            <a:pPr marL="171450" marR="0" lvl="1" indent="-171450" algn="l" defTabSz="914400" rtl="0" eaLnBrk="1" fontAlgn="auto" latinLnBrk="0" hangingPunct="1">
              <a:lnSpc>
                <a:spcPct val="97000"/>
              </a:lnSpc>
              <a:spcBef>
                <a:spcPts val="0"/>
              </a:spcBef>
              <a:spcAft>
                <a:spcPts val="1800"/>
              </a:spcAft>
              <a:buClrTx/>
              <a:buSzTx/>
              <a:buFont typeface="Arial" panose="020B0604020202020204" pitchFamily="34" charset="0"/>
              <a:buChar char="•"/>
              <a:tabLst/>
              <a:defRPr/>
            </a:pPr>
            <a:r>
              <a:rPr kumimoji="0" lang="en-US" sz="1200" b="0" i="0" u="none" strike="noStrike" kern="1200" cap="none" spc="0" normalizeH="0" baseline="0" noProof="0">
                <a:ln>
                  <a:noFill/>
                </a:ln>
                <a:gradFill>
                  <a:gsLst>
                    <a:gs pos="83000">
                      <a:schemeClr val="tx1"/>
                    </a:gs>
                    <a:gs pos="100000">
                      <a:schemeClr val="tx1"/>
                    </a:gs>
                  </a:gsLst>
                  <a:lin ang="5400000" scaled="1"/>
                </a:gradFill>
                <a:effectLst/>
                <a:uLnTx/>
                <a:uFillTx/>
                <a:latin typeface="Segoe UI" panose="020B0502040204020203" pitchFamily="34" charset="0"/>
                <a:ea typeface="+mn-ea"/>
                <a:cs typeface="Segoe UI" panose="020B0502040204020203" pitchFamily="34" charset="0"/>
              </a:rPr>
              <a:t>Expand an incident scope across multiple alerts and endpoints</a:t>
            </a:r>
          </a:p>
          <a:p>
            <a:pPr marL="171450" marR="0" lvl="1" indent="-171450" algn="l" defTabSz="914400" rtl="0" eaLnBrk="1" fontAlgn="auto" latinLnBrk="0" hangingPunct="1">
              <a:lnSpc>
                <a:spcPct val="97000"/>
              </a:lnSpc>
              <a:spcBef>
                <a:spcPts val="0"/>
              </a:spcBef>
              <a:spcAft>
                <a:spcPts val="1800"/>
              </a:spcAft>
              <a:buClrTx/>
              <a:buSzTx/>
              <a:buFont typeface="Arial" panose="020B0604020202020204" pitchFamily="34" charset="0"/>
              <a:buChar char="•"/>
              <a:tabLst/>
              <a:defRPr/>
            </a:pPr>
            <a:r>
              <a:rPr kumimoji="0" lang="en-US" sz="1200" b="0" i="0" u="none" strike="noStrike" kern="1200" cap="none" spc="0" normalizeH="0" baseline="0" noProof="0">
                <a:ln>
                  <a:noFill/>
                </a:ln>
                <a:gradFill>
                  <a:gsLst>
                    <a:gs pos="83000">
                      <a:schemeClr val="tx1"/>
                    </a:gs>
                    <a:gs pos="100000">
                      <a:schemeClr val="tx1"/>
                    </a:gs>
                  </a:gsLst>
                  <a:lin ang="5400000" scaled="1"/>
                </a:gradFill>
                <a:effectLst/>
                <a:uLnTx/>
                <a:uFillTx/>
                <a:latin typeface="Segoe UI" panose="020B0502040204020203" pitchFamily="34" charset="0"/>
                <a:ea typeface="+mn-ea"/>
                <a:cs typeface="Segoe UI" panose="020B0502040204020203" pitchFamily="34" charset="0"/>
              </a:rPr>
              <a:t>Automatic remediation actions</a:t>
            </a:r>
          </a:p>
          <a:p>
            <a:pPr marL="171450" marR="0" lvl="1" indent="-171450" algn="l" defTabSz="914400" rtl="0" eaLnBrk="1" fontAlgn="auto" latinLnBrk="0" hangingPunct="1">
              <a:lnSpc>
                <a:spcPct val="97000"/>
              </a:lnSpc>
              <a:spcBef>
                <a:spcPts val="0"/>
              </a:spcBef>
              <a:spcAft>
                <a:spcPts val="1800"/>
              </a:spcAft>
              <a:buClrTx/>
              <a:buSzTx/>
              <a:buFont typeface="Arial" panose="020B0604020202020204" pitchFamily="34" charset="0"/>
              <a:buChar char="•"/>
              <a:tabLst/>
              <a:defRPr/>
            </a:pPr>
            <a:r>
              <a:rPr kumimoji="0" lang="en-US" sz="1200" b="0" i="0" u="none" strike="noStrike" kern="1200" cap="none" spc="0" normalizeH="0" baseline="0" noProof="0">
                <a:ln>
                  <a:noFill/>
                </a:ln>
                <a:gradFill>
                  <a:gsLst>
                    <a:gs pos="83000">
                      <a:schemeClr val="tx1"/>
                    </a:gs>
                    <a:gs pos="100000">
                      <a:schemeClr val="tx1"/>
                    </a:gs>
                  </a:gsLst>
                  <a:lin ang="5400000" scaled="1"/>
                </a:gradFill>
                <a:effectLst/>
                <a:uLnTx/>
                <a:uFillTx/>
                <a:latin typeface="Segoe UI" panose="020B0502040204020203" pitchFamily="34" charset="0"/>
                <a:ea typeface="+mn-ea"/>
                <a:cs typeface="Segoe UI" panose="020B0502040204020203" pitchFamily="34" charset="0"/>
              </a:rPr>
              <a:t>Respond and resolve breaches more quickly</a:t>
            </a:r>
          </a:p>
          <a:p>
            <a:pPr marL="171450" marR="0" lvl="1" indent="-171450" algn="l" defTabSz="914400" rtl="0" eaLnBrk="1" fontAlgn="auto" latinLnBrk="0" hangingPunct="1">
              <a:lnSpc>
                <a:spcPct val="97000"/>
              </a:lnSpc>
              <a:spcBef>
                <a:spcPts val="0"/>
              </a:spcBef>
              <a:spcAft>
                <a:spcPts val="1800"/>
              </a:spcAft>
              <a:buClrTx/>
              <a:buSzTx/>
              <a:buFont typeface="Arial" panose="020B0604020202020204" pitchFamily="34" charset="0"/>
              <a:buChar char="•"/>
              <a:tabLst/>
              <a:defRPr/>
            </a:pPr>
            <a:r>
              <a:rPr kumimoji="0" lang="en-US" sz="1200" b="0" i="0" u="none" strike="noStrike" kern="1200" cap="none" spc="0" normalizeH="0" baseline="0" noProof="0">
                <a:ln>
                  <a:noFill/>
                </a:ln>
                <a:gradFill>
                  <a:gsLst>
                    <a:gs pos="83000">
                      <a:schemeClr val="tx1"/>
                    </a:gs>
                    <a:gs pos="100000">
                      <a:schemeClr val="tx1"/>
                    </a:gs>
                  </a:gsLst>
                  <a:lin ang="5400000" scaled="1"/>
                </a:gradFill>
                <a:effectLst/>
                <a:uLnTx/>
                <a:uFillTx/>
                <a:latin typeface="Segoe UI" panose="020B0502040204020203" pitchFamily="34" charset="0"/>
                <a:ea typeface="+mn-ea"/>
                <a:cs typeface="Segoe UI" panose="020B0502040204020203" pitchFamily="34" charset="0"/>
              </a:rPr>
              <a:t>Reduce the load on security operations team</a:t>
            </a:r>
          </a:p>
          <a:p>
            <a:pPr marL="171450" marR="0" lvl="1" indent="-171450" algn="l" defTabSz="914400" rtl="0" eaLnBrk="1" fontAlgn="auto" latinLnBrk="0" hangingPunct="1">
              <a:lnSpc>
                <a:spcPct val="97000"/>
              </a:lnSpc>
              <a:spcBef>
                <a:spcPts val="0"/>
              </a:spcBef>
              <a:spcAft>
                <a:spcPts val="1800"/>
              </a:spcAft>
              <a:buClrTx/>
              <a:buSzTx/>
              <a:buFont typeface="Arial" panose="020B0604020202020204" pitchFamily="34" charset="0"/>
              <a:buChar char="•"/>
              <a:tabLst/>
              <a:defRPr/>
            </a:pPr>
            <a:r>
              <a:rPr kumimoji="0" lang="en-US" sz="1200" b="0" i="0" u="none" strike="noStrike" kern="1200" cap="none" spc="0" normalizeH="0" baseline="0" noProof="0">
                <a:ln>
                  <a:noFill/>
                </a:ln>
                <a:gradFill>
                  <a:gsLst>
                    <a:gs pos="83000">
                      <a:schemeClr val="tx1"/>
                    </a:gs>
                    <a:gs pos="100000">
                      <a:schemeClr val="tx1"/>
                    </a:gs>
                  </a:gsLst>
                  <a:lin ang="5400000" scaled="1"/>
                </a:gradFill>
                <a:effectLst/>
                <a:uLnTx/>
                <a:uFillTx/>
                <a:latin typeface="Segoe UI" panose="020B0502040204020203" pitchFamily="34" charset="0"/>
                <a:ea typeface="+mn-ea"/>
                <a:cs typeface="Segoe UI" panose="020B0502040204020203" pitchFamily="34" charset="0"/>
              </a:rPr>
              <a:t>Bridge the skill gap</a:t>
            </a:r>
          </a:p>
          <a:p>
            <a:pPr marL="171450" marR="0" lvl="1" indent="-171450" algn="l" defTabSz="914400" rtl="0" eaLnBrk="1" fontAlgn="auto" latinLnBrk="0" hangingPunct="1">
              <a:lnSpc>
                <a:spcPct val="97000"/>
              </a:lnSpc>
              <a:spcBef>
                <a:spcPts val="0"/>
              </a:spcBef>
              <a:spcAft>
                <a:spcPts val="1800"/>
              </a:spcAft>
              <a:buClrTx/>
              <a:buSzTx/>
              <a:buFont typeface="Arial" panose="020B0604020202020204" pitchFamily="34" charset="0"/>
              <a:buChar char="•"/>
              <a:tabLst/>
              <a:defRPr/>
            </a:pPr>
            <a:r>
              <a:rPr kumimoji="0" lang="en-US" sz="1200" b="0" i="0" u="none" strike="noStrike" kern="1200" cap="none" spc="0" normalizeH="0" baseline="0" noProof="0">
                <a:ln>
                  <a:noFill/>
                </a:ln>
                <a:gradFill>
                  <a:gsLst>
                    <a:gs pos="83000">
                      <a:schemeClr val="tx1"/>
                    </a:gs>
                    <a:gs pos="100000">
                      <a:schemeClr val="tx1"/>
                    </a:gs>
                  </a:gsLst>
                  <a:lin ang="5400000" scaled="1"/>
                </a:gradFill>
                <a:effectLst/>
                <a:uLnTx/>
                <a:uFillTx/>
                <a:latin typeface="Segoe UI" panose="020B0502040204020203" pitchFamily="34" charset="0"/>
                <a:ea typeface="+mn-ea"/>
                <a:cs typeface="Segoe UI" panose="020B0502040204020203" pitchFamily="34" charset="0"/>
              </a:rPr>
              <a:t>Driven by Artificial Intelligence</a:t>
            </a:r>
          </a:p>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8C6AF81-4263-4289-8155-76A7450DB9F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5764241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1" indent="0" algn="l" defTabSz="914400" rtl="0" eaLnBrk="1" fontAlgn="auto" latinLnBrk="0" hangingPunct="1">
              <a:lnSpc>
                <a:spcPct val="97000"/>
              </a:lnSpc>
              <a:spcBef>
                <a:spcPts val="0"/>
              </a:spcBef>
              <a:spcAft>
                <a:spcPts val="2800"/>
              </a:spcAft>
              <a:buClrTx/>
              <a:buSzTx/>
              <a:buFontTx/>
              <a:buNone/>
              <a:tabLst/>
              <a:defRPr/>
            </a:pPr>
            <a:r>
              <a:rPr kumimoji="0" lang="en-US" sz="1200" b="1" i="0" u="none" strike="noStrike" kern="1200" cap="none" spc="0" normalizeH="0" baseline="0" noProof="0" dirty="0">
                <a:ln>
                  <a:noFill/>
                </a:ln>
                <a:gradFill>
                  <a:gsLst>
                    <a:gs pos="0">
                      <a:srgbClr val="282828"/>
                    </a:gs>
                    <a:gs pos="100000">
                      <a:srgbClr val="282828"/>
                    </a:gs>
                  </a:gsLst>
                  <a:lin ang="5400000" scaled="1"/>
                </a:gradFill>
                <a:effectLst/>
                <a:uLnTx/>
                <a:uFillTx/>
                <a:latin typeface="Segoe UI" panose="020B0502040204020203" pitchFamily="34" charset="0"/>
                <a:ea typeface="+mn-ea"/>
                <a:cs typeface="Segoe UI" panose="020B0502040204020203" pitchFamily="34" charset="0"/>
              </a:rPr>
              <a:t>Assess your security state</a:t>
            </a:r>
          </a:p>
          <a:p>
            <a:pPr marL="0" marR="0" lvl="1" indent="0" algn="l" defTabSz="914400" rtl="0" eaLnBrk="1" fontAlgn="auto" latinLnBrk="0" hangingPunct="1">
              <a:lnSpc>
                <a:spcPct val="97000"/>
              </a:lnSpc>
              <a:spcBef>
                <a:spcPts val="0"/>
              </a:spcBef>
              <a:spcAft>
                <a:spcPts val="2800"/>
              </a:spcAft>
              <a:buClrTx/>
              <a:buSzTx/>
              <a:buFontTx/>
              <a:buNone/>
              <a:tabLst/>
              <a:defRPr/>
            </a:pPr>
            <a:r>
              <a:rPr kumimoji="0" lang="en-US" sz="1200" b="1" i="0" u="none" strike="noStrike" kern="1200" cap="none" spc="0" normalizeH="0" baseline="0" noProof="0" dirty="0">
                <a:ln>
                  <a:noFill/>
                </a:ln>
                <a:gradFill>
                  <a:gsLst>
                    <a:gs pos="0">
                      <a:srgbClr val="282828"/>
                    </a:gs>
                    <a:gs pos="100000">
                      <a:srgbClr val="282828"/>
                    </a:gs>
                  </a:gsLst>
                  <a:lin ang="5400000" scaled="1"/>
                </a:gradFill>
                <a:effectLst/>
                <a:uLnTx/>
                <a:uFillTx/>
                <a:latin typeface="Segoe UI" panose="020B0502040204020203" pitchFamily="34" charset="0"/>
                <a:ea typeface="+mn-ea"/>
                <a:cs typeface="Segoe UI" panose="020B0502040204020203" pitchFamily="34" charset="0"/>
              </a:rPr>
              <a:t>See how you do against major threats</a:t>
            </a:r>
          </a:p>
          <a:p>
            <a:pPr marL="0" marR="0" lvl="1" indent="0" algn="l" defTabSz="914400" rtl="0" eaLnBrk="1" fontAlgn="auto" latinLnBrk="0" hangingPunct="1">
              <a:lnSpc>
                <a:spcPct val="97000"/>
              </a:lnSpc>
              <a:spcBef>
                <a:spcPts val="0"/>
              </a:spcBef>
              <a:spcAft>
                <a:spcPts val="2800"/>
              </a:spcAft>
              <a:buClrTx/>
              <a:buSzTx/>
              <a:buFontTx/>
              <a:buNone/>
              <a:tabLst/>
              <a:defRPr/>
            </a:pPr>
            <a:r>
              <a:rPr kumimoji="0" lang="en-US" sz="1200" b="1" i="0" u="none" strike="noStrike" kern="1200" cap="none" spc="0" normalizeH="0" baseline="0" noProof="0" dirty="0">
                <a:ln>
                  <a:noFill/>
                </a:ln>
                <a:gradFill>
                  <a:gsLst>
                    <a:gs pos="0">
                      <a:srgbClr val="282828"/>
                    </a:gs>
                    <a:gs pos="100000">
                      <a:srgbClr val="282828"/>
                    </a:gs>
                  </a:gsLst>
                  <a:lin ang="5400000" scaled="1"/>
                </a:gradFill>
                <a:effectLst/>
                <a:uLnTx/>
                <a:uFillTx/>
                <a:latin typeface="Segoe UI" panose="020B0502040204020203" pitchFamily="34" charset="0"/>
                <a:ea typeface="+mn-ea"/>
                <a:cs typeface="Segoe UI" panose="020B0502040204020203" pitchFamily="34" charset="0"/>
              </a:rPr>
              <a:t>Identify unprotected systems</a:t>
            </a:r>
          </a:p>
          <a:p>
            <a:pPr marL="0" marR="0" lvl="1" indent="0" algn="l" defTabSz="914400" rtl="0" eaLnBrk="1" fontAlgn="auto" latinLnBrk="0" hangingPunct="1">
              <a:lnSpc>
                <a:spcPct val="97000"/>
              </a:lnSpc>
              <a:spcBef>
                <a:spcPts val="0"/>
              </a:spcBef>
              <a:spcAft>
                <a:spcPts val="2800"/>
              </a:spcAft>
              <a:buClrTx/>
              <a:buSzTx/>
              <a:buFontTx/>
              <a:buNone/>
              <a:tabLst/>
              <a:defRPr/>
            </a:pPr>
            <a:r>
              <a:rPr kumimoji="0" lang="en-US" sz="1200" b="1" i="0" u="none" strike="noStrike" kern="1200" cap="none" spc="0" normalizeH="0" baseline="0" noProof="0" dirty="0">
                <a:ln>
                  <a:noFill/>
                </a:ln>
                <a:gradFill>
                  <a:gsLst>
                    <a:gs pos="0">
                      <a:srgbClr val="282828"/>
                    </a:gs>
                    <a:gs pos="100000">
                      <a:srgbClr val="282828"/>
                    </a:gs>
                  </a:gsLst>
                  <a:lin ang="5400000" scaled="1"/>
                </a:gradFill>
                <a:effectLst/>
                <a:uLnTx/>
                <a:uFillTx/>
                <a:latin typeface="Segoe UI" panose="020B0502040204020203" pitchFamily="34" charset="0"/>
                <a:ea typeface="+mn-ea"/>
                <a:cs typeface="Segoe UI" panose="020B0502040204020203" pitchFamily="34" charset="0"/>
              </a:rPr>
              <a:t>Root cause policy and configuration issues</a:t>
            </a:r>
          </a:p>
          <a:p>
            <a:pPr marL="0" marR="0" lvl="1" indent="0" algn="l" defTabSz="914400" rtl="0" eaLnBrk="1" fontAlgn="auto" latinLnBrk="0" hangingPunct="1">
              <a:lnSpc>
                <a:spcPct val="97000"/>
              </a:lnSpc>
              <a:spcBef>
                <a:spcPts val="0"/>
              </a:spcBef>
              <a:spcAft>
                <a:spcPts val="2800"/>
              </a:spcAft>
              <a:buClrTx/>
              <a:buSzTx/>
              <a:buFontTx/>
              <a:buNone/>
              <a:tabLst/>
              <a:defRPr/>
            </a:pPr>
            <a:r>
              <a:rPr kumimoji="0" lang="en-US" sz="1200" b="1" i="0" u="none" strike="noStrike" kern="1200" cap="none" spc="0" normalizeH="0" baseline="0" noProof="0" dirty="0">
                <a:ln>
                  <a:noFill/>
                </a:ln>
                <a:gradFill>
                  <a:gsLst>
                    <a:gs pos="0">
                      <a:srgbClr val="282828"/>
                    </a:gs>
                    <a:gs pos="100000">
                      <a:srgbClr val="282828"/>
                    </a:gs>
                  </a:gsLst>
                  <a:lin ang="5400000" scaled="1"/>
                </a:gradFill>
                <a:effectLst/>
                <a:uLnTx/>
                <a:uFillTx/>
                <a:latin typeface="Segoe UI" panose="020B0502040204020203" pitchFamily="34" charset="0"/>
                <a:ea typeface="+mn-ea"/>
                <a:cs typeface="Segoe UI" panose="020B0502040204020203" pitchFamily="34" charset="0"/>
              </a:rPr>
              <a:t>Recommended actions for improvements</a:t>
            </a:r>
          </a:p>
          <a:p>
            <a:endParaRPr lang="en-US" dirty="0"/>
          </a:p>
          <a:p>
            <a:endParaRPr lang="en-US" dirty="0"/>
          </a:p>
          <a:p>
            <a:pPr marL="0" lvl="1">
              <a:lnSpc>
                <a:spcPct val="97000"/>
              </a:lnSpc>
              <a:spcAft>
                <a:spcPts val="2800"/>
              </a:spcAft>
            </a:pPr>
            <a:r>
              <a:rPr lang="en-US" sz="1200" b="1" dirty="0">
                <a:gradFill>
                  <a:gsLst>
                    <a:gs pos="0">
                      <a:schemeClr val="tx1"/>
                    </a:gs>
                    <a:gs pos="100000">
                      <a:schemeClr val="tx1"/>
                    </a:gs>
                  </a:gsLst>
                  <a:lin ang="5400000" scaled="1"/>
                </a:gradFill>
                <a:latin typeface="Segoe UI" panose="020B0502040204020203" pitchFamily="34" charset="0"/>
                <a:cs typeface="Segoe UI" panose="020B0502040204020203" pitchFamily="34" charset="0"/>
              </a:rPr>
              <a:t>See how you do against major threats</a:t>
            </a:r>
          </a:p>
          <a:p>
            <a:pPr marL="0" lvl="1">
              <a:lnSpc>
                <a:spcPct val="97000"/>
              </a:lnSpc>
              <a:spcAft>
                <a:spcPts val="2800"/>
              </a:spcAft>
            </a:pPr>
            <a:r>
              <a:rPr lang="en-US" sz="1200" b="1" dirty="0">
                <a:gradFill>
                  <a:gsLst>
                    <a:gs pos="0">
                      <a:schemeClr val="tx1"/>
                    </a:gs>
                    <a:gs pos="100000">
                      <a:schemeClr val="tx1"/>
                    </a:gs>
                  </a:gsLst>
                  <a:lin ang="5400000" scaled="1"/>
                </a:gradFill>
                <a:latin typeface="Segoe UI" panose="020B0502040204020203" pitchFamily="34" charset="0"/>
                <a:cs typeface="Segoe UI" panose="020B0502040204020203" pitchFamily="34" charset="0"/>
              </a:rPr>
              <a:t>Identify unprotected systems</a:t>
            </a:r>
          </a:p>
          <a:p>
            <a:pPr marL="0" marR="0" lvl="0" indent="0" algn="l" defTabSz="914367" rtl="0" eaLnBrk="1" fontAlgn="auto" latinLnBrk="0" hangingPunct="1">
              <a:lnSpc>
                <a:spcPct val="90000"/>
              </a:lnSpc>
              <a:spcBef>
                <a:spcPts val="0"/>
              </a:spcBef>
              <a:spcAft>
                <a:spcPts val="333"/>
              </a:spcAft>
              <a:buClrTx/>
              <a:buSzTx/>
              <a:buFontTx/>
              <a:buNone/>
              <a:tabLst/>
              <a:defRPr/>
            </a:pPr>
            <a:r>
              <a:rPr lang="en-US" sz="900" b="1" dirty="0">
                <a:gradFill>
                  <a:gsLst>
                    <a:gs pos="0">
                      <a:schemeClr val="tx1"/>
                    </a:gs>
                    <a:gs pos="100000">
                      <a:schemeClr val="tx1"/>
                    </a:gs>
                  </a:gsLst>
                  <a:lin ang="5400000" scaled="1"/>
                </a:gradFill>
                <a:latin typeface="Segoe UI" panose="020B0502040204020203" pitchFamily="34" charset="0"/>
                <a:cs typeface="Segoe UI" panose="020B0502040204020203" pitchFamily="34" charset="0"/>
              </a:rPr>
              <a:t>See how you do against major threats</a:t>
            </a:r>
          </a:p>
          <a:p>
            <a:endParaRPr lang="en-US" dirty="0"/>
          </a:p>
          <a:p>
            <a:r>
              <a:rPr lang="en-US" sz="900" dirty="0">
                <a:solidFill>
                  <a:srgbClr val="505050"/>
                </a:solidFill>
              </a:rPr>
              <a:t>provides recommended actions to increase security resilience </a:t>
            </a:r>
            <a:endParaRPr lang="en-US" dirty="0"/>
          </a:p>
          <a:p>
            <a:pPr marL="0" marR="0" lvl="0" indent="0" algn="l" defTabSz="1371600" rtl="0" eaLnBrk="1" fontAlgn="auto" latinLnBrk="0" hangingPunct="1">
              <a:lnSpc>
                <a:spcPct val="100000"/>
              </a:lnSpc>
              <a:spcBef>
                <a:spcPts val="0"/>
              </a:spcBef>
              <a:spcAft>
                <a:spcPts val="0"/>
              </a:spcAft>
              <a:buClrTx/>
              <a:buSzTx/>
              <a:buFontTx/>
              <a:buNone/>
              <a:tabLst/>
              <a:defRPr/>
            </a:pPr>
            <a:r>
              <a:rPr lang="en-US" sz="900" kern="1200" dirty="0">
                <a:solidFill>
                  <a:schemeClr val="tx1"/>
                </a:solidFill>
                <a:effectLst/>
                <a:latin typeface="Segoe UI Light" pitchFamily="34" charset="0"/>
                <a:ea typeface="+mn-ea"/>
                <a:cs typeface="+mn-cs"/>
              </a:rPr>
              <a:t>Threat Analytics is a set of interactive reports on significant and emerging attack campaigns that fuses organizational risk analytics with threat intelligence.  This powerful tool equips security operations teams with real-time information that helps them understand the nature of the threat, assess impact on their environment and provides recommended actions to increase security resilience, like guidance on prevention, or containment of the threat. </a:t>
            </a:r>
          </a:p>
          <a:p>
            <a:endParaRPr lang="en-US" dirty="0"/>
          </a:p>
          <a:p>
            <a:endParaRPr lang="en-US" dirty="0"/>
          </a:p>
          <a:p>
            <a:endParaRPr lang="en-US" dirty="0"/>
          </a:p>
          <a:p>
            <a:pPr marL="0" marR="0" lvl="0" indent="0" algn="l" defTabSz="913841" rtl="0" eaLnBrk="1" fontAlgn="auto" latinLnBrk="0" hangingPunct="1">
              <a:lnSpc>
                <a:spcPct val="90000"/>
              </a:lnSpc>
              <a:spcBef>
                <a:spcPts val="0"/>
              </a:spcBef>
              <a:spcAft>
                <a:spcPts val="333"/>
              </a:spcAft>
              <a:buClrTx/>
              <a:buSzTx/>
              <a:buFontTx/>
              <a:buNone/>
              <a:tabLst/>
              <a:defRPr/>
            </a:pPr>
            <a:r>
              <a:rPr lang="en-US" sz="800" dirty="0">
                <a:gradFill>
                  <a:gsLst>
                    <a:gs pos="83000">
                      <a:schemeClr val="tx1"/>
                    </a:gs>
                    <a:gs pos="100000">
                      <a:schemeClr val="tx1"/>
                    </a:gs>
                  </a:gsLst>
                  <a:lin ang="5400000" scaled="1"/>
                </a:gradFill>
                <a:latin typeface="Segoe UI Semibold" panose="020B0702040204020203" pitchFamily="34" charset="0"/>
                <a:ea typeface="Segoe UI" panose="020B0502040204020203" pitchFamily="34" charset="0"/>
                <a:cs typeface="Segoe UI Semibold" panose="020B0702040204020203" pitchFamily="34" charset="0"/>
              </a:rPr>
              <a:t>Be prepared for the next threat - </a:t>
            </a:r>
            <a:r>
              <a:rPr lang="en-US" sz="800" kern="0" dirty="0">
                <a:solidFill>
                  <a:srgbClr val="525252"/>
                </a:solidFill>
                <a:cs typeface="Segoe UI Semibold" panose="020B0702040204020203" pitchFamily="34" charset="0"/>
              </a:rPr>
              <a:t>Threat to posture view</a:t>
            </a:r>
            <a:endParaRPr lang="en-US" sz="800" dirty="0">
              <a:gradFill>
                <a:gsLst>
                  <a:gs pos="83000">
                    <a:schemeClr val="tx1"/>
                  </a:gs>
                  <a:gs pos="100000">
                    <a:schemeClr val="tx1"/>
                  </a:gs>
                </a:gsLst>
                <a:lin ang="5400000" scaled="1"/>
              </a:gradFill>
              <a:latin typeface="Segoe UI Semibold" panose="020B0702040204020203" pitchFamily="34" charset="0"/>
              <a:ea typeface="Segoe UI" panose="020B0502040204020203" pitchFamily="34" charset="0"/>
              <a:cs typeface="Segoe UI Semibold" panose="020B0702040204020203" pitchFamily="34" charset="0"/>
            </a:endParaRPr>
          </a:p>
          <a:p>
            <a:pPr defTabSz="913841">
              <a:lnSpc>
                <a:spcPct val="90000"/>
              </a:lnSpc>
              <a:defRPr/>
            </a:pPr>
            <a:r>
              <a:rPr lang="en-US" sz="800" kern="0" dirty="0">
                <a:gradFill>
                  <a:gsLst>
                    <a:gs pos="83000">
                      <a:schemeClr val="tx1"/>
                    </a:gs>
                    <a:gs pos="100000">
                      <a:schemeClr val="tx1"/>
                    </a:gs>
                  </a:gsLst>
                  <a:lin ang="5400000" scaled="1"/>
                </a:gradFill>
                <a:latin typeface="Segoe UI"/>
                <a:ea typeface="Segoe UI" pitchFamily="34" charset="0"/>
                <a:cs typeface="Segoe UI Semibold" panose="020B0702040204020203" pitchFamily="34" charset="0"/>
              </a:rPr>
              <a:t>See your org’s security posture and quickly pivot to see how it fairs against major threats</a:t>
            </a:r>
          </a:p>
          <a:p>
            <a:endParaRPr lang="en-US" dirty="0"/>
          </a:p>
          <a:p>
            <a:endParaRPr lang="en-US" dirty="0"/>
          </a:p>
          <a:p>
            <a:pPr marL="0" marR="0" lvl="0" indent="0" algn="l" defTabSz="914367" rtl="0" eaLnBrk="1" fontAlgn="auto" latinLnBrk="0" hangingPunct="1">
              <a:lnSpc>
                <a:spcPct val="90000"/>
              </a:lnSpc>
              <a:spcBef>
                <a:spcPts val="0"/>
              </a:spcBef>
              <a:spcAft>
                <a:spcPts val="333"/>
              </a:spcAft>
              <a:buClrTx/>
              <a:buSzTx/>
              <a:buFontTx/>
              <a:buNone/>
              <a:tabLst/>
              <a:defRPr/>
            </a:pPr>
            <a:r>
              <a:rPr lang="en-US" sz="800" dirty="0"/>
              <a:t>Threat Analytics now fuses organizational risk analytics with threat intelligence. </a:t>
            </a:r>
          </a:p>
          <a:p>
            <a:endParaRPr lang="en-US" dirty="0"/>
          </a:p>
          <a:p>
            <a:endParaRPr lang="en-US" dirty="0"/>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8C6AF81-4263-4289-8155-76A7450DB9F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598532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285750" indent="-285750">
              <a:buFont typeface="Arial" panose="020B0604020202020204" pitchFamily="34" charset="0"/>
              <a:buChar char="•"/>
              <a:defRPr/>
            </a:pPr>
            <a:r>
              <a:rPr lang="en-US" kern="1200" dirty="0">
                <a:effectLst/>
                <a:latin typeface="+mn-lt"/>
                <a:ea typeface="+mn-ea"/>
                <a:cs typeface="+mn-cs"/>
              </a:rPr>
              <a:t>Sec ops reads about a new threat they heard from insider in same vertical</a:t>
            </a:r>
            <a:r>
              <a:rPr lang="en-US" dirty="0">
                <a:cs typeface="Calibri"/>
              </a:rPr>
              <a:t> (finance)</a:t>
            </a:r>
            <a:endParaRPr lang="en-US" kern="1200" dirty="0">
              <a:effectLst/>
              <a:latin typeface="+mn-lt"/>
              <a:ea typeface="+mn-ea"/>
              <a:cs typeface="+mn-cs"/>
            </a:endParaRPr>
          </a:p>
          <a:p>
            <a:pPr marL="285750" marR="0" lvl="0" indent="-285750" algn="l" defTabSz="13716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kern="1200" dirty="0">
                <a:solidFill>
                  <a:schemeClr val="tx1"/>
                </a:solidFill>
                <a:effectLst/>
                <a:latin typeface="+mn-lt"/>
                <a:ea typeface="+mn-ea"/>
                <a:cs typeface="+mn-cs"/>
              </a:rPr>
              <a:t>searches, threat not detected….</a:t>
            </a:r>
          </a:p>
          <a:p>
            <a:pPr marL="285750" marR="0" lvl="0" indent="-285750" algn="l" defTabSz="13716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kern="1200" dirty="0">
                <a:solidFill>
                  <a:schemeClr val="tx1"/>
                </a:solidFill>
                <a:effectLst/>
                <a:latin typeface="+mn-lt"/>
                <a:ea typeface="+mn-ea"/>
                <a:cs typeface="+mn-cs"/>
              </a:rPr>
              <a:t>But wants to have this detection running, just in case</a:t>
            </a:r>
          </a:p>
          <a:p>
            <a:pPr marL="285750" indent="-285750">
              <a:buFont typeface="Arial" panose="020B0604020202020204" pitchFamily="34" charset="0"/>
              <a:buChar char="•"/>
              <a:defRPr/>
            </a:pPr>
            <a:r>
              <a:rPr lang="en-US" dirty="0"/>
              <a:t>Uses advanced hunting to create</a:t>
            </a:r>
            <a:r>
              <a:rPr lang="en-US" kern="1200" dirty="0">
                <a:effectLst/>
                <a:latin typeface="+mn-lt"/>
                <a:ea typeface="+mn-ea"/>
                <a:cs typeface="+mn-cs"/>
              </a:rPr>
              <a:t> a query, saves query</a:t>
            </a:r>
            <a:endParaRPr lang="en-US" kern="1200" dirty="0">
              <a:latin typeface="+mn-lt"/>
              <a:cs typeface="Calibri"/>
            </a:endParaRPr>
          </a:p>
          <a:p>
            <a:pPr marL="285750" indent="-285750">
              <a:buFont typeface="Arial" panose="020B0604020202020204" pitchFamily="34" charset="0"/>
              <a:buChar char="•"/>
            </a:pPr>
            <a:r>
              <a:rPr lang="en-US" kern="1200" dirty="0">
                <a:effectLst/>
                <a:latin typeface="+mn-lt"/>
                <a:ea typeface="+mn-ea"/>
                <a:cs typeface="+mn-cs"/>
              </a:rPr>
              <a:t>WDATP runs query automatically on whatever schedule sec ops sets</a:t>
            </a:r>
            <a:br>
              <a:rPr lang="en-US" dirty="0">
                <a:cs typeface="Calibri"/>
              </a:rPr>
            </a:br>
            <a:r>
              <a:rPr lang="en-US" dirty="0">
                <a:cs typeface="Calibri"/>
              </a:rPr>
              <a:t>gets alerted when it happens</a:t>
            </a:r>
            <a:endParaRPr lang="en-US" kern="1200" dirty="0">
              <a:latin typeface="+mn-lt"/>
              <a:cs typeface="Calibri"/>
            </a:endParaRPr>
          </a:p>
          <a:p>
            <a:pPr marL="285750" indent="-285750">
              <a:buFont typeface="Arial" panose="020B0604020202020204" pitchFamily="34" charset="0"/>
              <a:buChar char="•"/>
            </a:pPr>
            <a:endParaRPr lang="en-US" dirty="0">
              <a:cs typeface="Calibri"/>
            </a:endParaRPr>
          </a:p>
          <a:p>
            <a:endParaRPr lang="en-US" dirty="0">
              <a:cs typeface="Calibri"/>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7A2D2A7-FEDB-4FEC-BF57-39E9383DCE56}" type="slidenum">
              <a:rPr kumimoji="0" lang="en-US" sz="13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3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1797445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8C6AF81-4263-4289-8155-76A7450DB9F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9413042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1" defTabSz="966612">
              <a:lnSpc>
                <a:spcPct val="97000"/>
              </a:lnSpc>
              <a:spcAft>
                <a:spcPts val="1269"/>
              </a:spcAft>
              <a:defRPr/>
            </a:pPr>
            <a:r>
              <a:rPr lang="en-US" sz="1400" dirty="0">
                <a:gradFill>
                  <a:gsLst>
                    <a:gs pos="0">
                      <a:schemeClr val="accent1"/>
                    </a:gs>
                    <a:gs pos="100000">
                      <a:schemeClr val="accent1"/>
                    </a:gs>
                  </a:gsLst>
                  <a:lin ang="5400000" scaled="1"/>
                </a:gradFill>
                <a:latin typeface="Segoe UI Semibold" panose="020B0702040204020203" pitchFamily="34" charset="0"/>
                <a:ea typeface="Segoe UI Black" panose="020B0A02040204020203" pitchFamily="34" charset="0"/>
                <a:cs typeface="Segoe UI Semibold" panose="020B0702040204020203" pitchFamily="34" charset="0"/>
              </a:rPr>
              <a:t>Customize and enhance your data through APIs. </a:t>
            </a:r>
          </a:p>
          <a:p>
            <a:pPr marL="0" lvl="1" defTabSz="966612">
              <a:lnSpc>
                <a:spcPct val="97000"/>
              </a:lnSpc>
              <a:spcAft>
                <a:spcPts val="1269"/>
              </a:spcAft>
              <a:defRPr/>
            </a:pPr>
            <a:endParaRPr lang="en-US" sz="1400" dirty="0">
              <a:gradFill>
                <a:gsLst>
                  <a:gs pos="0">
                    <a:schemeClr val="accent1"/>
                  </a:gs>
                  <a:gs pos="100000">
                    <a:schemeClr val="accent1"/>
                  </a:gs>
                </a:gsLst>
                <a:lin ang="5400000" scaled="1"/>
              </a:gradFill>
              <a:latin typeface="Segoe UI Semibold" panose="020B0702040204020203" pitchFamily="34" charset="0"/>
              <a:ea typeface="Segoe UI Black" panose="020B0A02040204020203" pitchFamily="34" charset="0"/>
              <a:cs typeface="Segoe UI Semibold" panose="020B0702040204020203" pitchFamily="34" charset="0"/>
            </a:endParaRPr>
          </a:p>
          <a:p>
            <a:pPr marL="0" lvl="1" defTabSz="966612">
              <a:lnSpc>
                <a:spcPct val="97000"/>
              </a:lnSpc>
              <a:spcAft>
                <a:spcPts val="1269"/>
              </a:spcAft>
              <a:defRPr/>
            </a:pPr>
            <a:r>
              <a:rPr lang="en-US" sz="1400" dirty="0">
                <a:gradFill>
                  <a:gsLst>
                    <a:gs pos="0">
                      <a:schemeClr val="accent1"/>
                    </a:gs>
                    <a:gs pos="100000">
                      <a:schemeClr val="accent1"/>
                    </a:gs>
                  </a:gsLst>
                  <a:lin ang="5400000" scaled="1"/>
                </a:gradFill>
                <a:latin typeface="Segoe UI Semibold" panose="020B0702040204020203" pitchFamily="34" charset="0"/>
                <a:ea typeface="Segoe UI Black" panose="020B0A02040204020203" pitchFamily="34" charset="0"/>
                <a:cs typeface="Segoe UI Semibold" panose="020B0702040204020203" pitchFamily="34" charset="0"/>
              </a:rPr>
              <a:t>This is big for customers that receive signals from other security solutions on their networks (firewalls, </a:t>
            </a:r>
            <a:r>
              <a:rPr lang="en-US" sz="1400" dirty="0" err="1">
                <a:gradFill>
                  <a:gsLst>
                    <a:gs pos="0">
                      <a:schemeClr val="accent1"/>
                    </a:gs>
                    <a:gs pos="100000">
                      <a:schemeClr val="accent1"/>
                    </a:gs>
                  </a:gsLst>
                  <a:lin ang="5400000" scaled="1"/>
                </a:gradFill>
                <a:latin typeface="Segoe UI Semibold" panose="020B0702040204020203" pitchFamily="34" charset="0"/>
                <a:ea typeface="Segoe UI Black" panose="020B0A02040204020203" pitchFamily="34" charset="0"/>
                <a:cs typeface="Segoe UI Semibold" panose="020B0702040204020203" pitchFamily="34" charset="0"/>
              </a:rPr>
              <a:t>etc</a:t>
            </a:r>
            <a:r>
              <a:rPr lang="en-US" sz="1400" dirty="0">
                <a:gradFill>
                  <a:gsLst>
                    <a:gs pos="0">
                      <a:schemeClr val="accent1"/>
                    </a:gs>
                    <a:gs pos="100000">
                      <a:schemeClr val="accent1"/>
                    </a:gs>
                  </a:gsLst>
                  <a:lin ang="5400000" scaled="1"/>
                </a:gradFill>
                <a:latin typeface="Segoe UI Semibold" panose="020B0702040204020203" pitchFamily="34" charset="0"/>
                <a:ea typeface="Segoe UI Black" panose="020B0A02040204020203" pitchFamily="34" charset="0"/>
                <a:cs typeface="Segoe UI Semibold" panose="020B0702040204020203" pitchFamily="34" charset="0"/>
              </a:rPr>
              <a:t>) and with other solutions to help centralize and automate specific tasks. </a:t>
            </a:r>
          </a:p>
          <a:p>
            <a:pPr marL="0" lvl="1" defTabSz="966612">
              <a:lnSpc>
                <a:spcPct val="97000"/>
              </a:lnSpc>
              <a:spcAft>
                <a:spcPts val="1269"/>
              </a:spcAft>
              <a:defRPr/>
            </a:pPr>
            <a:endParaRPr lang="en-US" sz="1400" dirty="0">
              <a:gradFill>
                <a:gsLst>
                  <a:gs pos="0">
                    <a:schemeClr val="accent1"/>
                  </a:gs>
                  <a:gs pos="100000">
                    <a:schemeClr val="accent1"/>
                  </a:gs>
                </a:gsLst>
                <a:lin ang="5400000" scaled="1"/>
              </a:gradFill>
              <a:latin typeface="Segoe UI Semibold" panose="020B0702040204020203" pitchFamily="34" charset="0"/>
              <a:ea typeface="Segoe UI Black" panose="020B0A02040204020203" pitchFamily="34" charset="0"/>
              <a:cs typeface="Segoe UI Semibold" panose="020B0702040204020203" pitchFamily="34" charset="0"/>
            </a:endParaRPr>
          </a:p>
          <a:p>
            <a:pPr marL="302066" lvl="1" indent="-302066">
              <a:lnSpc>
                <a:spcPct val="97000"/>
              </a:lnSpc>
              <a:spcAft>
                <a:spcPts val="1269"/>
              </a:spcAft>
              <a:buFont typeface="Arial" panose="020B0604020202020204" pitchFamily="34" charset="0"/>
              <a:buChar char="•"/>
            </a:pPr>
            <a:r>
              <a:rPr lang="en-US" sz="1400" dirty="0">
                <a:gradFill>
                  <a:gsLst>
                    <a:gs pos="0">
                      <a:schemeClr val="accent1"/>
                    </a:gs>
                    <a:gs pos="100000">
                      <a:schemeClr val="accent1"/>
                    </a:gs>
                  </a:gsLst>
                  <a:lin ang="5400000" scaled="1"/>
                </a:gradFill>
                <a:latin typeface="Segoe UI Semibold" panose="020B0702040204020203" pitchFamily="34" charset="0"/>
                <a:ea typeface="Segoe UI Black" panose="020B0A02040204020203" pitchFamily="34" charset="0"/>
                <a:cs typeface="Segoe UI Semibold" panose="020B0702040204020203" pitchFamily="34" charset="0"/>
              </a:rPr>
              <a:t>AUTOMATE YOUR OWN WORKFLOWS </a:t>
            </a:r>
          </a:p>
          <a:p>
            <a:pPr marL="302066" lvl="1" indent="-302066">
              <a:lnSpc>
                <a:spcPct val="97000"/>
              </a:lnSpc>
              <a:spcAft>
                <a:spcPts val="1269"/>
              </a:spcAft>
              <a:buFont typeface="Arial" panose="020B0604020202020204" pitchFamily="34" charset="0"/>
              <a:buChar char="•"/>
            </a:pPr>
            <a:r>
              <a:rPr lang="en-US" sz="1400" dirty="0">
                <a:gradFill>
                  <a:gsLst>
                    <a:gs pos="0">
                      <a:schemeClr val="accent1"/>
                    </a:gs>
                    <a:gs pos="100000">
                      <a:schemeClr val="accent1"/>
                    </a:gs>
                  </a:gsLst>
                  <a:lin ang="5400000" scaled="1"/>
                </a:gradFill>
                <a:latin typeface="Segoe UI Semibold" panose="020B0702040204020203" pitchFamily="34" charset="0"/>
                <a:ea typeface="Segoe UI Black" panose="020B0A02040204020203" pitchFamily="34" charset="0"/>
                <a:cs typeface="Segoe UI Semibold" panose="020B0702040204020203" pitchFamily="34" charset="0"/>
              </a:rPr>
              <a:t>INTEGRATE YOUR EXISTING SOLUTIONS</a:t>
            </a:r>
          </a:p>
          <a:p>
            <a:pPr marL="302066" lvl="1" indent="-302066">
              <a:lnSpc>
                <a:spcPct val="97000"/>
              </a:lnSpc>
              <a:spcAft>
                <a:spcPts val="1269"/>
              </a:spcAft>
              <a:buFont typeface="Arial" panose="020B0604020202020204" pitchFamily="34" charset="0"/>
              <a:buChar char="•"/>
            </a:pPr>
            <a:r>
              <a:rPr lang="en-US" sz="1400" dirty="0">
                <a:gradFill>
                  <a:gsLst>
                    <a:gs pos="0">
                      <a:schemeClr val="accent1"/>
                    </a:gs>
                    <a:gs pos="100000">
                      <a:schemeClr val="accent1"/>
                    </a:gs>
                  </a:gsLst>
                  <a:lin ang="5400000" scaled="1"/>
                </a:gradFill>
                <a:latin typeface="Segoe UI Semibold" panose="020B0702040204020203" pitchFamily="34" charset="0"/>
                <a:ea typeface="Segoe UI Black" panose="020B0A02040204020203" pitchFamily="34" charset="0"/>
                <a:cs typeface="Segoe UI Semibold" panose="020B0702040204020203" pitchFamily="34" charset="0"/>
              </a:rPr>
              <a:t>QUERY DATA</a:t>
            </a:r>
          </a:p>
          <a:p>
            <a:pPr marL="302066" lvl="1" indent="-302066">
              <a:lnSpc>
                <a:spcPct val="97000"/>
              </a:lnSpc>
              <a:spcAft>
                <a:spcPts val="1269"/>
              </a:spcAft>
              <a:buFont typeface="Arial" panose="020B0604020202020204" pitchFamily="34" charset="0"/>
              <a:buChar char="•"/>
            </a:pPr>
            <a:r>
              <a:rPr lang="en-US" sz="1400" dirty="0">
                <a:gradFill>
                  <a:gsLst>
                    <a:gs pos="0">
                      <a:schemeClr val="accent1"/>
                    </a:gs>
                    <a:gs pos="100000">
                      <a:schemeClr val="accent1"/>
                    </a:gs>
                  </a:gsLst>
                  <a:lin ang="5400000" scaled="1"/>
                </a:gradFill>
                <a:latin typeface="Segoe UI Semibold" panose="020B0702040204020203" pitchFamily="34" charset="0"/>
                <a:ea typeface="Segoe UI Black" panose="020B0A02040204020203" pitchFamily="34" charset="0"/>
                <a:cs typeface="Segoe UI Semibold" panose="020B0702040204020203" pitchFamily="34" charset="0"/>
              </a:rPr>
              <a:t>DRIVE REMEDIATION ACTIONS</a:t>
            </a:r>
          </a:p>
          <a:p>
            <a:pPr marL="302066" lvl="1" indent="-302066">
              <a:lnSpc>
                <a:spcPct val="97000"/>
              </a:lnSpc>
              <a:spcAft>
                <a:spcPts val="1269"/>
              </a:spcAft>
              <a:buFont typeface="Arial" panose="020B0604020202020204" pitchFamily="34" charset="0"/>
              <a:buChar char="•"/>
            </a:pPr>
            <a:r>
              <a:rPr lang="en-US" sz="1400" dirty="0">
                <a:gradFill>
                  <a:gsLst>
                    <a:gs pos="0">
                      <a:schemeClr val="accent1"/>
                    </a:gs>
                    <a:gs pos="100000">
                      <a:schemeClr val="accent1"/>
                    </a:gs>
                  </a:gsLst>
                  <a:lin ang="5400000" scaled="1"/>
                </a:gradFill>
                <a:latin typeface="Segoe UI Semibold" panose="020B0702040204020203" pitchFamily="34" charset="0"/>
                <a:ea typeface="Segoe UI Black" panose="020B0A02040204020203" pitchFamily="34" charset="0"/>
                <a:cs typeface="Segoe UI Semibold" panose="020B0702040204020203" pitchFamily="34" charset="0"/>
              </a:rPr>
              <a:t>CREATE CUSTOM DETECTIONS</a:t>
            </a:r>
          </a:p>
          <a:p>
            <a:pPr marL="0" lvl="1">
              <a:lnSpc>
                <a:spcPct val="97000"/>
              </a:lnSpc>
              <a:spcAft>
                <a:spcPts val="1269"/>
              </a:spcAft>
            </a:pPr>
            <a:endParaRPr lang="en-US" sz="1400" dirty="0">
              <a:gradFill>
                <a:gsLst>
                  <a:gs pos="0">
                    <a:schemeClr val="accent1"/>
                  </a:gs>
                  <a:gs pos="100000">
                    <a:schemeClr val="accent1"/>
                  </a:gs>
                </a:gsLst>
                <a:lin ang="5400000" scaled="1"/>
              </a:gradFill>
              <a:latin typeface="Segoe UI Semibold" panose="020B0702040204020203" pitchFamily="34" charset="0"/>
              <a:ea typeface="Segoe UI Black" panose="020B0A02040204020203" pitchFamily="34" charset="0"/>
              <a:cs typeface="Segoe UI Semibold" panose="020B0702040204020203" pitchFamily="34" charset="0"/>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8C6AF81-4263-4289-8155-76A7450DB9FD}" type="slidenum">
              <a:rPr kumimoji="0" lang="en-US"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2663956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82296" marR="0" lvl="0" indent="0" algn="l" defTabSz="93136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2012 Microsoft Corporation. All rights reserved. Microsoft, Windows, and other product names are or may be registered trademarks and/or trademarks in the U.S. and/or other countries.</a:t>
            </a:r>
          </a:p>
          <a:p>
            <a:pPr marL="582296" marR="0" lvl="0" indent="0" algn="l" defTabSz="931365"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9DF04D61-9929-4523-910E-34D04267DA3A}" type="datetime1">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5/21/2019</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13654397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https://www.myce.com/news/microsoft-report-20-of-the-users-clicks-phishing-link-within-5-minutes-85335/ </a:t>
            </a:r>
          </a:p>
        </p:txBody>
      </p:sp>
      <p:sp>
        <p:nvSpPr>
          <p:cNvPr id="4" name="Slide Number Placeholder 3"/>
          <p:cNvSpPr>
            <a:spLocks noGrp="1"/>
          </p:cNvSpPr>
          <p:nvPr>
            <p:ph type="sldNum" sz="quarter" idx="10"/>
          </p:nvPr>
        </p:nvSpPr>
        <p:spPr/>
        <p:txBody>
          <a:bodyPr/>
          <a:lstStyle/>
          <a:p>
            <a:pPr marL="0" marR="0" lvl="0" indent="0" algn="r" defTabSz="932688" rtl="0" eaLnBrk="1" fontAlgn="auto" latinLnBrk="0" hangingPunct="1">
              <a:lnSpc>
                <a:spcPct val="100000"/>
              </a:lnSpc>
              <a:spcBef>
                <a:spcPts val="0"/>
              </a:spcBef>
              <a:spcAft>
                <a:spcPts val="0"/>
              </a:spcAft>
              <a:buClrTx/>
              <a:buSzTx/>
              <a:buFontTx/>
              <a:buNone/>
              <a:tabLst/>
              <a:defRPr/>
            </a:pPr>
            <a:fld id="{5F2D3714-B553-A044-BA72-366907BA36B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32688"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3597567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fontAlgn="base"/>
            <a:r>
              <a:rPr lang="en-US" sz="1200" b="1" i="0" u="none" strike="noStrike" kern="1200">
                <a:solidFill>
                  <a:schemeClr val="tx1"/>
                </a:solidFill>
                <a:effectLst/>
                <a:latin typeface="+mn-lt"/>
                <a:ea typeface="+mn-ea"/>
                <a:cs typeface="+mn-cs"/>
              </a:rPr>
              <a:t>Industry-leading Protection:</a:t>
            </a:r>
            <a:r>
              <a:rPr lang="en-US" sz="1200" b="0" i="0" u="none" strike="noStrike" kern="1200">
                <a:solidFill>
                  <a:schemeClr val="tx1"/>
                </a:solidFill>
                <a:effectLst/>
                <a:latin typeface="+mn-lt"/>
                <a:ea typeface="+mn-ea"/>
                <a:cs typeface="+mn-cs"/>
              </a:rPr>
              <a:t> Office 365 ATP leverages 6.5 trillion signals daily from email alone to quickly and accurately detect threats and protect users against sophisticated attacks such as phishing and zero-day malware. Office 365 ATP blocked 5 billion phish emails and analyzed 300k phish campaigns in 2018 protecting 4 million unique users from advanced threats. Our powerful detonation technology analyzed 7 billion URL clicks and 11 billion unique items in Office ATP sandbox environment in 2018. This massive scale of operation helps the service detect suspicious content first and protect users before any other service can catch it. Analyzing such a huge amount of data also continuously improves our machine learning algorithms leading to highest accuracy and effectiveness in the industry. The service offers 99.9% malware catch rate and the lowest phish miss rate compared to competitors.  </a:t>
            </a:r>
          </a:p>
          <a:p>
            <a:pPr rtl="0" fontAlgn="base"/>
            <a:r>
              <a:rPr lang="en-US" sz="1200" b="0" i="0" u="none" strike="noStrike" kern="1200">
                <a:solidFill>
                  <a:schemeClr val="tx1"/>
                </a:solidFill>
                <a:effectLst/>
                <a:latin typeface="+mn-lt"/>
                <a:ea typeface="+mn-ea"/>
                <a:cs typeface="+mn-cs"/>
              </a:rPr>
              <a:t> </a:t>
            </a:r>
          </a:p>
          <a:p>
            <a:pPr rtl="0" fontAlgn="base"/>
            <a:r>
              <a:rPr lang="en-US" sz="1200" b="1" i="0" u="none" strike="noStrike" kern="1200">
                <a:solidFill>
                  <a:schemeClr val="tx1"/>
                </a:solidFill>
                <a:effectLst/>
                <a:latin typeface="+mn-lt"/>
                <a:ea typeface="+mn-ea"/>
                <a:cs typeface="+mn-cs"/>
              </a:rPr>
              <a:t>Actionable Insights:</a:t>
            </a:r>
            <a:r>
              <a:rPr lang="en-US" sz="1200" b="0" i="0" u="none" strike="noStrike" kern="1200">
                <a:solidFill>
                  <a:schemeClr val="tx1"/>
                </a:solidFill>
                <a:effectLst/>
                <a:latin typeface="+mn-lt"/>
                <a:ea typeface="+mn-ea"/>
                <a:cs typeface="+mn-cs"/>
              </a:rPr>
              <a:t> Actionable insights are presented to security admins by correlating signals from a broad range of data to help identify, prioritize, and provide recommendations on how to address potential problems. The recommendations include remediation actions empowering admins to proactively secure their organization. The insights are holistic and cover both information and threat protection. Near real-time reports give detailed information about threats such as phish and malware detected by advanced machine learning models. </a:t>
            </a:r>
          </a:p>
          <a:p>
            <a:pPr rtl="0" fontAlgn="base"/>
            <a:r>
              <a:rPr lang="en-US" sz="1200" b="0" i="0" u="none" strike="noStrike" kern="1200">
                <a:solidFill>
                  <a:schemeClr val="tx1"/>
                </a:solidFill>
                <a:effectLst/>
                <a:latin typeface="+mn-lt"/>
                <a:ea typeface="+mn-ea"/>
                <a:cs typeface="+mn-cs"/>
              </a:rPr>
              <a:t> </a:t>
            </a:r>
          </a:p>
          <a:p>
            <a:pPr rtl="0" fontAlgn="base"/>
            <a:r>
              <a:rPr lang="en-US" sz="1200" b="1" i="0" u="none" strike="noStrike" kern="1200">
                <a:solidFill>
                  <a:schemeClr val="tx1"/>
                </a:solidFill>
                <a:effectLst/>
                <a:latin typeface="+mn-lt"/>
                <a:ea typeface="+mn-ea"/>
                <a:cs typeface="+mn-cs"/>
              </a:rPr>
              <a:t>Automated response:</a:t>
            </a:r>
            <a:r>
              <a:rPr lang="en-US" sz="1200" b="0" i="0" u="none" strike="noStrike" kern="1200">
                <a:solidFill>
                  <a:schemeClr val="tx1"/>
                </a:solidFill>
                <a:effectLst/>
                <a:latin typeface="+mn-lt"/>
                <a:ea typeface="+mn-ea"/>
                <a:cs typeface="+mn-cs"/>
              </a:rPr>
              <a:t> Investigation and remediation in post-breach scenarios can be difficult, expensive and time-consuming. Most organizations lack the expertise and resources needed for rapid investigation and effective remediation. Office 365 ATP provides advanced automated response options that security operators can leverage saving significant amount of time, money and resources. Tools for automated incident response such as the security playbooks and investigation graphs help investigate and remediate attacks much faster. </a:t>
            </a:r>
          </a:p>
          <a:p>
            <a:pPr rtl="0" fontAlgn="base"/>
            <a:r>
              <a:rPr lang="en-US" sz="1200" b="0" i="0" u="none" strike="noStrike" kern="1200">
                <a:solidFill>
                  <a:schemeClr val="tx1"/>
                </a:solidFill>
                <a:effectLst/>
                <a:latin typeface="+mn-lt"/>
                <a:ea typeface="+mn-ea"/>
                <a:cs typeface="+mn-cs"/>
              </a:rPr>
              <a:t> </a:t>
            </a:r>
          </a:p>
          <a:p>
            <a:pPr rtl="0" fontAlgn="base"/>
            <a:r>
              <a:rPr lang="en-US" sz="1200" b="1" i="0" u="none" strike="noStrike" kern="1200">
                <a:solidFill>
                  <a:schemeClr val="tx1"/>
                </a:solidFill>
                <a:effectLst/>
                <a:latin typeface="+mn-lt"/>
                <a:ea typeface="+mn-ea"/>
                <a:cs typeface="+mn-cs"/>
              </a:rPr>
              <a:t>Training &amp; awareness: </a:t>
            </a:r>
            <a:r>
              <a:rPr lang="en-US" sz="1200" b="0" i="0" u="none" strike="noStrike" kern="1200">
                <a:solidFill>
                  <a:schemeClr val="tx1"/>
                </a:solidFill>
                <a:effectLst/>
                <a:latin typeface="+mn-lt"/>
                <a:ea typeface="+mn-ea"/>
                <a:cs typeface="+mn-cs"/>
              </a:rPr>
              <a:t>Social engineering attacks such as phishing often look legitimate and are hard to spot for busy users. Its critical to train end users make the right decisions in the event of an attack. In-product notifications help users understand the risks of performing an action such as clicking on a suspicious link. Features such as attack simulator help admins launch realistic threat simulations to train users to be more aware and vigilant. User reporting capabilities empower user to</a:t>
            </a:r>
            <a:r>
              <a:rPr lang="en-US" sz="1200" b="1" i="0" u="none" strike="noStrike" kern="1200">
                <a:solidFill>
                  <a:schemeClr val="tx1"/>
                </a:solidFill>
                <a:effectLst/>
                <a:latin typeface="+mn-lt"/>
                <a:ea typeface="+mn-ea"/>
                <a:cs typeface="+mn-cs"/>
              </a:rPr>
              <a:t> </a:t>
            </a:r>
            <a:r>
              <a:rPr lang="en-US" sz="1200" b="0" i="0" u="none" strike="noStrike" kern="1200">
                <a:solidFill>
                  <a:schemeClr val="tx1"/>
                </a:solidFill>
                <a:effectLst/>
                <a:latin typeface="+mn-lt"/>
                <a:ea typeface="+mn-ea"/>
                <a:cs typeface="+mn-cs"/>
              </a:rPr>
              <a:t>notify Microsoft of suspicious content. </a:t>
            </a:r>
          </a:p>
          <a:p>
            <a:endParaRPr lang="en-US"/>
          </a:p>
        </p:txBody>
      </p:sp>
      <p:sp>
        <p:nvSpPr>
          <p:cNvPr id="4" name="Slide Number Placeholder 3"/>
          <p:cNvSpPr>
            <a:spLocks noGrp="1"/>
          </p:cNvSpPr>
          <p:nvPr>
            <p:ph type="sldNum" sz="quarter" idx="5"/>
          </p:nvPr>
        </p:nvSpPr>
        <p:spPr/>
        <p:txBody>
          <a:bodyPr/>
          <a:lstStyle/>
          <a:p>
            <a:fld id="{52E6BCAE-AFB3-4EFE-9F75-D3C0429E610E}" type="slidenum">
              <a:rPr lang="en-US" smtClean="0"/>
              <a:t>41</a:t>
            </a:fld>
            <a:endParaRPr lang="en-US"/>
          </a:p>
        </p:txBody>
      </p:sp>
    </p:spTree>
    <p:extLst>
      <p:ext uri="{BB962C8B-B14F-4D97-AF65-F5344CB8AC3E}">
        <p14:creationId xmlns:p14="http://schemas.microsoft.com/office/powerpoint/2010/main" val="380565070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52E6BCAE-AFB3-4EFE-9F75-D3C0429E610E}" type="slidenum">
              <a:rPr lang="en-US" smtClean="0"/>
              <a:t>42</a:t>
            </a:fld>
            <a:endParaRPr lang="en-US"/>
          </a:p>
        </p:txBody>
      </p:sp>
    </p:spTree>
    <p:extLst>
      <p:ext uri="{BB962C8B-B14F-4D97-AF65-F5344CB8AC3E}">
        <p14:creationId xmlns:p14="http://schemas.microsoft.com/office/powerpoint/2010/main" val="122895902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a:t>More unique machine learning is applied to our newly enhanced Anti-spoof technologies.  </a:t>
            </a:r>
            <a:r>
              <a:rPr lang="en-US" sz="1200" i="1" kern="1200">
                <a:solidFill>
                  <a:schemeClr val="tx1"/>
                </a:solidFill>
                <a:effectLst/>
                <a:latin typeface="+mn-lt"/>
                <a:ea typeface="+mn-ea"/>
                <a:cs typeface="+mn-cs"/>
              </a:rPr>
              <a:t>We use advanced learning and intelligence on top of email authentication standards (SPF, DMARC, DKIM) to infer authentication status for domains based on their sending infrastructure.  If a message fails implicit authentication, it is marked as junk.</a:t>
            </a:r>
            <a:r>
              <a:rPr lang="en-US" sz="1200" i="0" kern="1200">
                <a:solidFill>
                  <a:schemeClr val="tx1"/>
                </a:solidFill>
                <a:effectLst/>
                <a:latin typeface="+mn-lt"/>
                <a:ea typeface="+mn-ea"/>
                <a:cs typeface="+mn-cs"/>
              </a:rPr>
              <a:t>  </a:t>
            </a:r>
            <a:r>
              <a:rPr lang="en-US" sz="1200" i="1" kern="1200">
                <a:solidFill>
                  <a:schemeClr val="tx1"/>
                </a:solidFill>
                <a:effectLst/>
                <a:latin typeface="+mn-lt"/>
                <a:ea typeface="+mn-ea"/>
                <a:cs typeface="+mn-cs"/>
              </a:rPr>
              <a:t>Admins can use policies to customize the actions and additionally block or allow specific senders based on their authentication status.</a:t>
            </a:r>
            <a:endParaRPr lang="en-US"/>
          </a:p>
        </p:txBody>
      </p:sp>
      <p:sp>
        <p:nvSpPr>
          <p:cNvPr id="4" name="Slide Number Placeholder 3"/>
          <p:cNvSpPr>
            <a:spLocks noGrp="1"/>
          </p:cNvSpPr>
          <p:nvPr>
            <p:ph type="sldNum" sz="quarter" idx="10"/>
          </p:nvPr>
        </p:nvSpPr>
        <p:spPr/>
        <p:txBody>
          <a:bodyPr/>
          <a:lstStyle/>
          <a:p>
            <a:pPr marL="0" marR="0" lvl="0" indent="0" algn="r" defTabSz="932688" rtl="0" eaLnBrk="1" fontAlgn="auto" latinLnBrk="0" hangingPunct="1">
              <a:lnSpc>
                <a:spcPct val="100000"/>
              </a:lnSpc>
              <a:spcBef>
                <a:spcPts val="0"/>
              </a:spcBef>
              <a:spcAft>
                <a:spcPts val="0"/>
              </a:spcAft>
              <a:buClrTx/>
              <a:buSzTx/>
              <a:buFontTx/>
              <a:buNone/>
              <a:tabLst/>
              <a:defRPr/>
            </a:pPr>
            <a:fld id="{D096E840-4744-4BE0-BEB1-01B517FD7A3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32688"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1216907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1" i="0" kern="1200">
                <a:solidFill>
                  <a:schemeClr val="tx1"/>
                </a:solidFill>
                <a:effectLst/>
                <a:latin typeface="+mn-lt"/>
                <a:ea typeface="+mn-ea"/>
                <a:cs typeface="+mn-cs"/>
              </a:rPr>
              <a:t>Safe Attachments </a:t>
            </a:r>
            <a:r>
              <a:rPr lang="en-US" sz="1400" b="0" i="0" kern="1200">
                <a:solidFill>
                  <a:schemeClr val="tx1"/>
                </a:solidFill>
                <a:effectLst/>
                <a:latin typeface="+mn-lt"/>
                <a:ea typeface="+mn-ea"/>
                <a:cs typeface="+mn-cs"/>
              </a:rPr>
              <a:t>helps to protect against zero day malware in email attachments by blocking messages that could be malicious. It is designed to detect malicious attachments even before antivirus signatures are available.</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0" i="0" kern="120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400" b="0" i="0" kern="1200">
                <a:solidFill>
                  <a:schemeClr val="tx1"/>
                </a:solidFill>
                <a:effectLst/>
                <a:latin typeface="+mn-lt"/>
                <a:ea typeface="+mn-ea"/>
                <a:cs typeface="+mn-cs"/>
              </a:rPr>
              <a:t>After passing through Office 365’s normal protection of three anti-virus engines and multiple spam filters provided by Exchange Online Protection, email with a suspicious attachment enters the Safe Attachments’ sandbox environment</a:t>
            </a:r>
            <a:r>
              <a:rPr lang="en-US" sz="1400" b="0" i="0" kern="1200" baseline="0">
                <a:solidFill>
                  <a:schemeClr val="tx1"/>
                </a:solidFill>
                <a:effectLst/>
                <a:latin typeface="+mn-lt"/>
                <a:ea typeface="+mn-ea"/>
                <a:cs typeface="+mn-cs"/>
              </a:rPr>
              <a:t> </a:t>
            </a:r>
            <a:r>
              <a:rPr lang="en-US" sz="1400" kern="1200">
                <a:solidFill>
                  <a:schemeClr val="tx1"/>
                </a:solidFill>
                <a:effectLst/>
                <a:latin typeface="+mn-lt"/>
                <a:ea typeface="+mn-ea"/>
                <a:cs typeface="+mn-cs"/>
              </a:rPr>
              <a:t>where we spin up multiple hypervisor environments, each running various versions of a</a:t>
            </a:r>
            <a:r>
              <a:rPr lang="en-US" sz="1400" kern="1200" baseline="0">
                <a:solidFill>
                  <a:schemeClr val="tx1"/>
                </a:solidFill>
                <a:effectLst/>
                <a:latin typeface="+mn-lt"/>
                <a:ea typeface="+mn-ea"/>
                <a:cs typeface="+mn-cs"/>
              </a:rPr>
              <a:t> Windows operating system</a:t>
            </a:r>
            <a:r>
              <a:rPr lang="en-US" sz="1400" kern="1200">
                <a:solidFill>
                  <a:schemeClr val="tx1"/>
                </a:solidFill>
                <a:effectLst/>
                <a:latin typeface="+mn-lt"/>
                <a:ea typeface="+mn-ea"/>
                <a:cs typeface="+mn-cs"/>
              </a:rPr>
              <a:t>, Office and common 3rd party applications.</a:t>
            </a:r>
            <a:r>
              <a:rPr lang="en-US" sz="1400" kern="1200" baseline="0">
                <a:solidFill>
                  <a:schemeClr val="tx1"/>
                </a:solidFill>
                <a:effectLst/>
                <a:latin typeface="+mn-lt"/>
                <a:ea typeface="+mn-ea"/>
                <a:cs typeface="+mn-cs"/>
              </a:rPr>
              <a:t> </a:t>
            </a:r>
            <a:r>
              <a:rPr lang="en-US" sz="1400" b="0" i="0" kern="1200">
                <a:solidFill>
                  <a:schemeClr val="tx1"/>
                </a:solidFill>
                <a:effectLst/>
                <a:latin typeface="+mn-lt"/>
                <a:ea typeface="+mn-ea"/>
                <a:cs typeface="+mn-cs"/>
              </a:rPr>
              <a:t>Attachments are not released until a behavior analysis is performed and the attachments are determined to be safe. </a:t>
            </a:r>
          </a:p>
          <a:p>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i="0" kern="1200">
                <a:solidFill>
                  <a:schemeClr val="tx1"/>
                </a:solidFill>
                <a:effectLst/>
                <a:latin typeface="+mn-lt"/>
                <a:ea typeface="+mn-ea"/>
                <a:cs typeface="+mn-cs"/>
              </a:rPr>
              <a:t>Safe Attachments will analyze attachments that are common targets for malicious content, such as Office documents, PDFs, executable file types and flash files. The administrator can establish separate policies for Safe Attachments. Each policy can be applied to a specific set of users, distribution groups or domains. It is also possible to have unique policies within Safe Attachments and so each group of users can have custom settings. The administrator can configure the settings to receive an email notification</a:t>
            </a:r>
            <a:r>
              <a:rPr lang="en-US" sz="1400" b="0" i="0" kern="1200" baseline="0">
                <a:solidFill>
                  <a:schemeClr val="tx1"/>
                </a:solidFill>
                <a:effectLst/>
                <a:latin typeface="+mn-lt"/>
                <a:ea typeface="+mn-ea"/>
                <a:cs typeface="+mn-cs"/>
              </a:rPr>
              <a:t> when an unsafe attachment is identified.</a:t>
            </a:r>
            <a:endParaRPr lang="en-US" sz="1400"/>
          </a:p>
          <a:p>
            <a:endParaRPr lang="en-US"/>
          </a:p>
          <a:p>
            <a:endParaRPr lang="en-US"/>
          </a:p>
        </p:txBody>
      </p:sp>
      <p:sp>
        <p:nvSpPr>
          <p:cNvPr id="4" name="Slide Number Placeholder 3"/>
          <p:cNvSpPr>
            <a:spLocks noGrp="1"/>
          </p:cNvSpPr>
          <p:nvPr>
            <p:ph type="sldNum" sz="quarter" idx="10"/>
          </p:nvPr>
        </p:nvSpPr>
        <p:spPr/>
        <p:txBody>
          <a:bodyPr/>
          <a:lstStyle/>
          <a:p>
            <a:pPr marL="0" marR="0" lvl="0" indent="0" algn="r" defTabSz="932688" rtl="0" eaLnBrk="1" fontAlgn="auto" latinLnBrk="0" hangingPunct="1">
              <a:lnSpc>
                <a:spcPct val="100000"/>
              </a:lnSpc>
              <a:spcBef>
                <a:spcPts val="0"/>
              </a:spcBef>
              <a:spcAft>
                <a:spcPts val="0"/>
              </a:spcAft>
              <a:buClrTx/>
              <a:buSzTx/>
              <a:buFontTx/>
              <a:buNone/>
              <a:tabLst/>
              <a:defRPr/>
            </a:pPr>
            <a:fld id="{D096E840-4744-4BE0-BEB1-01B517FD7A3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32688"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9062819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Security playbooks are at the heart of automation in Microsoft Threat Protection so we want to give you a high level understanding of what a security playbook does.  At the beginning of 2019, we will release the first four security playbooks for Office 365 Threat Intelligence which will enable the automation capabilities in the service.</a:t>
            </a:r>
          </a:p>
          <a:p>
            <a:endParaRPr lang="en-US"/>
          </a:p>
          <a:p>
            <a:r>
              <a:rPr lang="en-US"/>
              <a:t>Security playbooks are back-end policies that admins can select as part of security policies.  The security playbooks are based on common real-world security scenarios.  Here, having the enormous signal strength and experience of Microsoft is a powerful benefit.  </a:t>
            </a:r>
          </a:p>
          <a:p>
            <a:endParaRPr lang="en-US"/>
          </a:p>
          <a:p>
            <a:r>
              <a:rPr lang="en-US"/>
              <a:t>Since Microsoft provides services to one of the largest base of customers across the globe, we have seen almost everything.  So we leverage our experience and design playbooks which tackle the most frequent threats that we have experienced across our ecosystem.  </a:t>
            </a:r>
          </a:p>
          <a:p>
            <a:endParaRPr lang="en-US"/>
          </a:p>
          <a:p>
            <a:r>
              <a:rPr lang="en-US"/>
              <a:t>Also, with so much experience with threats, we are also very experienced in responding and remediating them.  Our security playbooks are designed to take the most effective steps to help respond and remediate to the threat in the shortest amount of time.  Once again, since Microsoft has had such vast experience with so many different types of threats, you can be more confident that our response and remediation will be effective.</a:t>
            </a:r>
          </a:p>
        </p:txBody>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5/21/2019 12:47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48</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55516283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Let’s take a closer look at one security playbook.  This will give you an idea of the rigor and components that go into each playbook.  This playbook is for the scenario where an end user uses the submit message button which is a plug-in available for the Outlook Client and in Outlook Web Access. At a high level, every playbook will have steps which are part of a root investigation, then there will be several steps which hunt down other potential threats, and finally, there is the remediation of the threat.  Within each of these high level steps, there are many sub-steps which we execute to provide a deep, detailed, and exhaustive response to threats.</a:t>
            </a:r>
          </a:p>
          <a:p>
            <a:endParaRPr lang="en-US"/>
          </a:p>
          <a:p>
            <a:r>
              <a:rPr lang="en-US"/>
              <a:t>As you can see, the trigger for the playbook is the user submission.  As soon as the user submits the email, the investigation begins.  In the root investigation, we assess a variety of aspects of the email.  </a:t>
            </a:r>
          </a:p>
          <a:p>
            <a:endParaRPr lang="en-US"/>
          </a:p>
          <a:p>
            <a:r>
              <a:rPr lang="en-US"/>
              <a:t>We determine what type of threat it might be, who sent it, did we remove other instances of this email with our ZAP feature, what is the assessment from our analysts, and is the email associated with any known campaigns.  These are in fact, only a </a:t>
            </a:r>
            <a:r>
              <a:rPr lang="en-US" b="1" i="1"/>
              <a:t>some</a:t>
            </a:r>
            <a:r>
              <a:rPr lang="en-US"/>
              <a:t> examples of what we explore. There are of course other aspects of the email we examine too.  Once the root investigation is complete, we provide a cumulative risk score.  </a:t>
            </a:r>
          </a:p>
          <a:p>
            <a:endParaRPr lang="en-US"/>
          </a:p>
          <a:p>
            <a:r>
              <a:rPr lang="en-US"/>
              <a:t>Next, we execute several hunting steps.  In this example, we take the submitted email, and then search for similar emails in other email clusters, we share the signal with other platforms such as WDATP, we determine if any users have clicked-through on this email, we determine if Office 365 ATP Safe Links may have missed any instance of the email which was submitted, and we also determine if the user has been compromised.  During the hunting, we also assign risk scores to various hunting steps.  </a:t>
            </a:r>
          </a:p>
          <a:p>
            <a:endParaRPr lang="en-US"/>
          </a:p>
          <a:p>
            <a:r>
              <a:rPr lang="en-US"/>
              <a:t>In the final aspect of the playbook is the remediation of the threat.  Remediation steps are carried as needed based on the risk scores determined from the investigation and the hunting.  </a:t>
            </a:r>
          </a:p>
          <a:p>
            <a:endParaRPr lang="en-US"/>
          </a:p>
          <a:p>
            <a:r>
              <a:rPr lang="en-US"/>
              <a:t>Hopefully by getting a peek into how our automation is designed for Microsoft Threat Protection, you now have a better idea of depth, breadth, and overall approach we apply to help ensure optimal, effective, and with automation, efficient security for your modern workplace.</a:t>
            </a:r>
          </a:p>
          <a:p>
            <a:endParaRPr lang="en-US"/>
          </a:p>
        </p:txBody>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5/21/2019 12:47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49</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11323528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Azure ATP:		EM+S E5, M365 E5 S, M365 E5</a:t>
            </a:r>
          </a:p>
          <a:p>
            <a:r>
              <a:rPr lang="en-US" dirty="0" err="1"/>
              <a:t>Ms</a:t>
            </a:r>
            <a:r>
              <a:rPr lang="en-US" dirty="0"/>
              <a:t> Defender ATP:  	Windows 10 E5, M365 E5 S, M365 E5</a:t>
            </a:r>
          </a:p>
          <a:p>
            <a:r>
              <a:rPr lang="en-US" dirty="0"/>
              <a:t>O365 ATP:		O365 ATP P1/P2 O365 E5, M365 E5 S, M365 E5</a:t>
            </a:r>
          </a:p>
          <a:p>
            <a:endParaRPr lang="en-US" dirty="0"/>
          </a:p>
          <a:p>
            <a:r>
              <a:rPr lang="sl-SI" dirty="0">
                <a:hlinkClick r:id="rId3"/>
              </a:rPr>
              <a:t>https://infusedinnovations.sharepoint.com/:x:/r/sites/Public/_layouts/15/Doc.aspx?sourcedoc={74a09cc5-6711-4d35-9e8a-3c18060ba83c}&amp;action=view</a:t>
            </a:r>
            <a:endParaRPr lang="en-US" dirty="0"/>
          </a:p>
          <a:p>
            <a:endParaRPr lang="en-SI" dirty="0"/>
          </a:p>
        </p:txBody>
      </p:sp>
      <p:sp>
        <p:nvSpPr>
          <p:cNvPr id="4" name="Slide Number Placeholder 3"/>
          <p:cNvSpPr>
            <a:spLocks noGrp="1"/>
          </p:cNvSpPr>
          <p:nvPr>
            <p:ph type="sldNum" sz="quarter" idx="5"/>
          </p:nvPr>
        </p:nvSpPr>
        <p:spPr/>
        <p:txBody>
          <a:bodyPr/>
          <a:lstStyle/>
          <a:p>
            <a:fld id="{AB1199BA-D3FD-4A72-BFB0-603B3770B8DD}" type="slidenum">
              <a:rPr lang="en-SI" smtClean="0"/>
              <a:t>52</a:t>
            </a:fld>
            <a:endParaRPr lang="en-SI"/>
          </a:p>
        </p:txBody>
      </p:sp>
    </p:spTree>
    <p:extLst>
      <p:ext uri="{BB962C8B-B14F-4D97-AF65-F5344CB8AC3E}">
        <p14:creationId xmlns:p14="http://schemas.microsoft.com/office/powerpoint/2010/main" val="40122343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Master" Target="../slideMasters/slideMaster1.xml"/><Relationship Id="rId4" Type="http://schemas.openxmlformats.org/officeDocument/2006/relationships/image" Target="../media/image10.jp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eg"/><Relationship Id="rId1" Type="http://schemas.openxmlformats.org/officeDocument/2006/relationships/slideMaster" Target="../slideMasters/slideMaster2.xml"/><Relationship Id="rId4" Type="http://schemas.openxmlformats.org/officeDocument/2006/relationships/image" Target="../media/image16.jpg"/></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18.emf"/><Relationship Id="rId1" Type="http://schemas.openxmlformats.org/officeDocument/2006/relationships/slideMaster" Target="../slideMasters/slideMaster3.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18.emf"/><Relationship Id="rId1" Type="http://schemas.openxmlformats.org/officeDocument/2006/relationships/slideMaster" Target="../slideMasters/slideMaster3.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19.emf"/><Relationship Id="rId1" Type="http://schemas.openxmlformats.org/officeDocument/2006/relationships/slideMaster" Target="../slideMasters/slideMaster3.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2.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3.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4.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Title Slide Blue">
    <p:bg>
      <p:bgPr>
        <a:solidFill>
          <a:schemeClr val="accent1"/>
        </a:solidFill>
        <a:effectLst/>
      </p:bgPr>
    </p:bg>
    <p:spTree>
      <p:nvGrpSpPr>
        <p:cNvPr id="1" name=""/>
        <p:cNvGrpSpPr/>
        <p:nvPr/>
      </p:nvGrpSpPr>
      <p:grpSpPr>
        <a:xfrm>
          <a:off x="0" y="0"/>
          <a:ext cx="0" cy="0"/>
          <a:chOff x="0" y="0"/>
          <a:chExt cx="0" cy="0"/>
        </a:xfrm>
      </p:grpSpPr>
      <p:sp>
        <p:nvSpPr>
          <p:cNvPr id="7" name="Title 1"/>
          <p:cNvSpPr>
            <a:spLocks noGrp="1"/>
          </p:cNvSpPr>
          <p:nvPr>
            <p:ph type="title"/>
          </p:nvPr>
        </p:nvSpPr>
        <p:spPr>
          <a:xfrm>
            <a:off x="406021" y="2052361"/>
            <a:ext cx="6789812" cy="1484772"/>
          </a:xfrm>
        </p:spPr>
        <p:txBody>
          <a:bodyPr vert="horz" wrap="square" lIns="0" tIns="91440" rIns="0" bIns="91440" rtlCol="0" anchor="ctr" anchorCtr="0">
            <a:noAutofit/>
          </a:bodyPr>
          <a:lstStyle>
            <a:lvl1pPr>
              <a:defRPr lang="en-US">
                <a:gradFill>
                  <a:gsLst>
                    <a:gs pos="0">
                      <a:schemeClr val="tx1"/>
                    </a:gs>
                    <a:gs pos="100000">
                      <a:schemeClr val="tx1"/>
                    </a:gs>
                  </a:gsLst>
                  <a:lin ang="5400000" scaled="1"/>
                </a:gradFill>
              </a:defRPr>
            </a:lvl1pPr>
          </a:lstStyle>
          <a:p>
            <a:pPr lvl="0"/>
            <a:r>
              <a:rPr lang="en-US" dirty="0"/>
              <a:t>Click to edit Master title style</a:t>
            </a:r>
          </a:p>
        </p:txBody>
      </p:sp>
      <p:sp>
        <p:nvSpPr>
          <p:cNvPr id="3" name="Text Placeholder 2">
            <a:extLst>
              <a:ext uri="{FF2B5EF4-FFF2-40B4-BE49-F238E27FC236}">
                <a16:creationId xmlns:a16="http://schemas.microsoft.com/office/drawing/2014/main" id="{75B01A67-FFC3-49E7-AC46-F30CE9EFAFC9}"/>
              </a:ext>
            </a:extLst>
          </p:cNvPr>
          <p:cNvSpPr>
            <a:spLocks noGrp="1"/>
          </p:cNvSpPr>
          <p:nvPr>
            <p:ph type="body" sz="quarter" idx="10" hasCustomPrompt="1"/>
          </p:nvPr>
        </p:nvSpPr>
        <p:spPr>
          <a:xfrm>
            <a:off x="1829143" y="4033359"/>
            <a:ext cx="4398962" cy="353045"/>
          </a:xfrm>
        </p:spPr>
        <p:txBody>
          <a:bodyPr/>
          <a:lstStyle>
            <a:lvl1pPr>
              <a:defRPr/>
            </a:lvl1pPr>
          </a:lstStyle>
          <a:p>
            <a:pPr lvl="0"/>
            <a:r>
              <a:rPr lang="en-US" dirty="0"/>
              <a:t>Speaker name &amp; title</a:t>
            </a:r>
          </a:p>
        </p:txBody>
      </p:sp>
    </p:spTree>
    <p:extLst>
      <p:ext uri="{BB962C8B-B14F-4D97-AF65-F5344CB8AC3E}">
        <p14:creationId xmlns:p14="http://schemas.microsoft.com/office/powerpoint/2010/main" val="176673325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3_Title &amp; 2-color Non-bulleted text">
    <p:bg>
      <p:bgPr>
        <a:solidFill>
          <a:schemeClr val="bg1">
            <a:lumMod val="95000"/>
          </a:schemeClr>
        </a:solidFill>
        <a:effectLst/>
      </p:bgPr>
    </p:bg>
    <p:spTree>
      <p:nvGrpSpPr>
        <p:cNvPr id="1" name=""/>
        <p:cNvGrpSpPr/>
        <p:nvPr/>
      </p:nvGrpSpPr>
      <p:grpSpPr>
        <a:xfrm>
          <a:off x="0" y="0"/>
          <a:ext cx="0" cy="0"/>
          <a:chOff x="0" y="0"/>
          <a:chExt cx="0" cy="0"/>
        </a:xfrm>
      </p:grpSpPr>
      <p:sp>
        <p:nvSpPr>
          <p:cNvPr id="3" name="Title 2"/>
          <p:cNvSpPr>
            <a:spLocks noGrp="1"/>
          </p:cNvSpPr>
          <p:nvPr>
            <p:ph type="title" hasCustomPrompt="1"/>
          </p:nvPr>
        </p:nvSpPr>
        <p:spPr>
          <a:xfrm>
            <a:off x="292238" y="289513"/>
            <a:ext cx="11655840" cy="899665"/>
          </a:xfrm>
        </p:spPr>
        <p:txBody>
          <a:bodyPr vert="horz" wrap="square" lIns="146304" tIns="91440" rIns="146304" bIns="91440" rtlCol="0" anchor="t">
            <a:noAutofit/>
          </a:bodyPr>
          <a:lstStyle>
            <a:lvl1pPr>
              <a:defRPr lang="en-US">
                <a:gradFill>
                  <a:gsLst>
                    <a:gs pos="1250">
                      <a:schemeClr val="accent1"/>
                    </a:gs>
                    <a:gs pos="100000">
                      <a:schemeClr val="accent1"/>
                    </a:gs>
                  </a:gsLst>
                  <a:lin ang="5400000" scaled="0"/>
                </a:gradFill>
              </a:defRPr>
            </a:lvl1pPr>
          </a:lstStyle>
          <a:p>
            <a:pPr lvl="0"/>
            <a:r>
              <a:rPr lang="en-US" dirty="0"/>
              <a:t>Title Text Style</a:t>
            </a:r>
          </a:p>
        </p:txBody>
      </p:sp>
    </p:spTree>
    <p:extLst>
      <p:ext uri="{BB962C8B-B14F-4D97-AF65-F5344CB8AC3E}">
        <p14:creationId xmlns:p14="http://schemas.microsoft.com/office/powerpoint/2010/main" val="2533005202"/>
      </p:ext>
    </p:extLst>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white">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429545" y="3029995"/>
            <a:ext cx="9401560" cy="1793104"/>
          </a:xfrm>
          <a:noFill/>
        </p:spPr>
        <p:txBody>
          <a:bodyPr lIns="0" tIns="0" rIns="0" bIns="182880" anchor="b" anchorCtr="0"/>
          <a:lstStyle>
            <a:lvl1pPr>
              <a:defRPr sz="5295" strike="noStrike" spc="-147" baseline="0">
                <a:gradFill>
                  <a:gsLst>
                    <a:gs pos="1250">
                      <a:schemeClr val="tx2"/>
                    </a:gs>
                    <a:gs pos="100000">
                      <a:schemeClr val="tx2"/>
                    </a:gs>
                  </a:gsLst>
                  <a:lin ang="5400000" scaled="0"/>
                </a:gradFill>
              </a:defRPr>
            </a:lvl1pPr>
          </a:lstStyle>
          <a:p>
            <a:r>
              <a:rPr lang="en-US" dirty="0"/>
              <a:t>Microsoft 365</a:t>
            </a:r>
            <a:br>
              <a:rPr lang="en-US" dirty="0"/>
            </a:br>
            <a:r>
              <a:rPr lang="en-US" dirty="0"/>
              <a:t>title or event name</a:t>
            </a:r>
          </a:p>
        </p:txBody>
      </p:sp>
      <p:sp>
        <p:nvSpPr>
          <p:cNvPr id="5" name="Text Placeholder 4"/>
          <p:cNvSpPr>
            <a:spLocks noGrp="1"/>
          </p:cNvSpPr>
          <p:nvPr>
            <p:ph type="body" sz="quarter" idx="12" hasCustomPrompt="1"/>
          </p:nvPr>
        </p:nvSpPr>
        <p:spPr>
          <a:xfrm>
            <a:off x="426426" y="4838790"/>
            <a:ext cx="9401560" cy="945435"/>
          </a:xfrm>
          <a:noFill/>
        </p:spPr>
        <p:txBody>
          <a:bodyPr lIns="0" tIns="0" rIns="0" bIns="0">
            <a:noAutofit/>
          </a:bodyPr>
          <a:lstStyle>
            <a:lvl1pPr marL="0" indent="0">
              <a:lnSpc>
                <a:spcPct val="100000"/>
              </a:lnSpc>
              <a:spcBef>
                <a:spcPts val="0"/>
              </a:spcBef>
              <a:buNone/>
              <a:defRPr sz="1569" spc="0" baseline="0">
                <a:gradFill>
                  <a:gsLst>
                    <a:gs pos="1250">
                      <a:schemeClr val="tx2"/>
                    </a:gs>
                    <a:gs pos="100000">
                      <a:schemeClr val="tx2"/>
                    </a:gs>
                  </a:gsLst>
                  <a:lin ang="5400000" scaled="0"/>
                </a:gradFill>
                <a:latin typeface="+mn-lt"/>
              </a:defRPr>
            </a:lvl1pPr>
          </a:lstStyle>
          <a:p>
            <a:pPr lvl="0"/>
            <a:r>
              <a:rPr lang="en-US" dirty="0"/>
              <a:t>Author name</a:t>
            </a:r>
          </a:p>
          <a:p>
            <a:pPr lvl="0"/>
            <a:r>
              <a:rPr lang="en-US" dirty="0"/>
              <a:t>Date</a:t>
            </a:r>
          </a:p>
        </p:txBody>
      </p:sp>
      <p:pic>
        <p:nvPicPr>
          <p:cNvPr id="18" name="Picture 17">
            <a:extLst>
              <a:ext uri="{FF2B5EF4-FFF2-40B4-BE49-F238E27FC236}">
                <a16:creationId xmlns:a16="http://schemas.microsoft.com/office/drawing/2014/main" id="{9F4A718E-6F7C-414B-B5B4-AA6809C7682F}"/>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429544" y="437138"/>
            <a:ext cx="896425" cy="190218"/>
          </a:xfrm>
          <a:prstGeom prst="rect">
            <a:avLst/>
          </a:prstGeom>
        </p:spPr>
      </p:pic>
    </p:spTree>
    <p:extLst>
      <p:ext uri="{BB962C8B-B14F-4D97-AF65-F5344CB8AC3E}">
        <p14:creationId xmlns:p14="http://schemas.microsoft.com/office/powerpoint/2010/main" val="264081033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slide photo">
    <p:spTree>
      <p:nvGrpSpPr>
        <p:cNvPr id="1" name=""/>
        <p:cNvGrpSpPr/>
        <p:nvPr/>
      </p:nvGrpSpPr>
      <p:grpSpPr>
        <a:xfrm>
          <a:off x="0" y="0"/>
          <a:ext cx="0" cy="0"/>
          <a:chOff x="0" y="0"/>
          <a:chExt cx="0" cy="0"/>
        </a:xfrm>
      </p:grpSpPr>
      <p:pic>
        <p:nvPicPr>
          <p:cNvPr id="3" name="Picture 2" descr="A living room&#10;&#10;Description generated with high confidence">
            <a:extLst>
              <a:ext uri="{FF2B5EF4-FFF2-40B4-BE49-F238E27FC236}">
                <a16:creationId xmlns:a16="http://schemas.microsoft.com/office/drawing/2014/main" id="{B6D19FE9-0887-4A98-B5F9-736DEA023202}"/>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0" y="-1"/>
            <a:ext cx="12192000" cy="6858973"/>
          </a:xfrm>
          <a:prstGeom prst="rect">
            <a:avLst/>
          </a:prstGeom>
        </p:spPr>
      </p:pic>
      <p:sp>
        <p:nvSpPr>
          <p:cNvPr id="4" name="Rectangle 3">
            <a:extLst>
              <a:ext uri="{FF2B5EF4-FFF2-40B4-BE49-F238E27FC236}">
                <a16:creationId xmlns:a16="http://schemas.microsoft.com/office/drawing/2014/main" id="{5193C026-04F3-428E-B0D3-61E709C18F3F}"/>
              </a:ext>
            </a:extLst>
          </p:cNvPr>
          <p:cNvSpPr/>
          <p:nvPr userDrawn="1"/>
        </p:nvSpPr>
        <p:spPr bwMode="auto">
          <a:xfrm>
            <a:off x="0" y="-1"/>
            <a:ext cx="10174422" cy="6858973"/>
          </a:xfrm>
          <a:prstGeom prst="rect">
            <a:avLst/>
          </a:prstGeom>
          <a:gradFill flip="none" rotWithShape="1">
            <a:gsLst>
              <a:gs pos="0">
                <a:srgbClr val="000000">
                  <a:alpha val="41000"/>
                </a:srgbClr>
              </a:gs>
              <a:gs pos="100000">
                <a:srgbClr val="000000">
                  <a:alpha val="0"/>
                </a:srgbClr>
              </a:gs>
            </a:gsLst>
            <a:lin ang="0" scaled="1"/>
            <a:tileRect/>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algn="ctr" defTabSz="914289" fontAlgn="base">
              <a:lnSpc>
                <a:spcPct val="90000"/>
              </a:lnSpc>
              <a:spcBef>
                <a:spcPct val="0"/>
              </a:spcBef>
              <a:spcAft>
                <a:spcPct val="0"/>
              </a:spcAft>
            </a:pPr>
            <a:endParaRPr lang="en-US" sz="2353" dirty="0" err="1">
              <a:gradFill>
                <a:gsLst>
                  <a:gs pos="0">
                    <a:srgbClr val="FFFFFF"/>
                  </a:gs>
                  <a:gs pos="100000">
                    <a:srgbClr val="FFFFFF"/>
                  </a:gs>
                </a:gsLst>
                <a:lin ang="5400000" scaled="0"/>
              </a:gradFill>
              <a:ea typeface="Segoe UI" pitchFamily="34" charset="0"/>
              <a:cs typeface="Segoe UI" pitchFamily="34" charset="0"/>
            </a:endParaRPr>
          </a:p>
        </p:txBody>
      </p:sp>
      <p:sp>
        <p:nvSpPr>
          <p:cNvPr id="10" name="Title 1">
            <a:extLst>
              <a:ext uri="{FF2B5EF4-FFF2-40B4-BE49-F238E27FC236}">
                <a16:creationId xmlns:a16="http://schemas.microsoft.com/office/drawing/2014/main" id="{6918950D-BA52-4C37-9FC7-9B2441DABC4D}"/>
              </a:ext>
            </a:extLst>
          </p:cNvPr>
          <p:cNvSpPr>
            <a:spLocks noGrp="1"/>
          </p:cNvSpPr>
          <p:nvPr>
            <p:ph type="title" hasCustomPrompt="1"/>
          </p:nvPr>
        </p:nvSpPr>
        <p:spPr>
          <a:xfrm>
            <a:off x="429545" y="3029995"/>
            <a:ext cx="9401560" cy="1793104"/>
          </a:xfrm>
          <a:noFill/>
        </p:spPr>
        <p:txBody>
          <a:bodyPr lIns="0" tIns="0" rIns="0" bIns="182880" anchor="b" anchorCtr="0"/>
          <a:lstStyle>
            <a:lvl1pPr>
              <a:defRPr sz="5295" strike="noStrike" spc="-147" baseline="0">
                <a:gradFill>
                  <a:gsLst>
                    <a:gs pos="1250">
                      <a:schemeClr val="bg1"/>
                    </a:gs>
                    <a:gs pos="100000">
                      <a:schemeClr val="bg1"/>
                    </a:gs>
                  </a:gsLst>
                  <a:lin ang="5400000" scaled="0"/>
                </a:gradFill>
              </a:defRPr>
            </a:lvl1pPr>
          </a:lstStyle>
          <a:p>
            <a:r>
              <a:rPr lang="en-US" dirty="0"/>
              <a:t>Microsoft 365</a:t>
            </a:r>
            <a:br>
              <a:rPr lang="en-US" dirty="0"/>
            </a:br>
            <a:r>
              <a:rPr lang="en-US" dirty="0"/>
              <a:t>title or event name</a:t>
            </a:r>
          </a:p>
        </p:txBody>
      </p:sp>
      <p:sp>
        <p:nvSpPr>
          <p:cNvPr id="11" name="Text Placeholder 4">
            <a:extLst>
              <a:ext uri="{FF2B5EF4-FFF2-40B4-BE49-F238E27FC236}">
                <a16:creationId xmlns:a16="http://schemas.microsoft.com/office/drawing/2014/main" id="{4B7969DA-51E9-4FB3-BFCC-63C88E80862C}"/>
              </a:ext>
            </a:extLst>
          </p:cNvPr>
          <p:cNvSpPr>
            <a:spLocks noGrp="1"/>
          </p:cNvSpPr>
          <p:nvPr>
            <p:ph type="body" sz="quarter" idx="12" hasCustomPrompt="1"/>
          </p:nvPr>
        </p:nvSpPr>
        <p:spPr>
          <a:xfrm>
            <a:off x="426426" y="4838790"/>
            <a:ext cx="9401560" cy="945435"/>
          </a:xfrm>
          <a:noFill/>
        </p:spPr>
        <p:txBody>
          <a:bodyPr lIns="0" tIns="0" rIns="0" bIns="0">
            <a:noAutofit/>
          </a:bodyPr>
          <a:lstStyle>
            <a:lvl1pPr marL="0" indent="0">
              <a:lnSpc>
                <a:spcPct val="100000"/>
              </a:lnSpc>
              <a:spcBef>
                <a:spcPts val="0"/>
              </a:spcBef>
              <a:buNone/>
              <a:defRPr sz="1569" spc="0" baseline="0">
                <a:gradFill>
                  <a:gsLst>
                    <a:gs pos="1250">
                      <a:schemeClr val="bg1"/>
                    </a:gs>
                    <a:gs pos="100000">
                      <a:schemeClr val="bg1"/>
                    </a:gs>
                  </a:gsLst>
                  <a:lin ang="5400000" scaled="0"/>
                </a:gradFill>
                <a:latin typeface="+mn-lt"/>
              </a:defRPr>
            </a:lvl1pPr>
          </a:lstStyle>
          <a:p>
            <a:pPr lvl="0"/>
            <a:r>
              <a:rPr lang="en-US" dirty="0"/>
              <a:t>Author name</a:t>
            </a:r>
          </a:p>
          <a:p>
            <a:pPr lvl="0"/>
            <a:r>
              <a:rPr lang="en-US" dirty="0"/>
              <a:t>Date</a:t>
            </a:r>
          </a:p>
        </p:txBody>
      </p:sp>
      <p:pic>
        <p:nvPicPr>
          <p:cNvPr id="9" name="Picture 8">
            <a:extLst>
              <a:ext uri="{FF2B5EF4-FFF2-40B4-BE49-F238E27FC236}">
                <a16:creationId xmlns:a16="http://schemas.microsoft.com/office/drawing/2014/main" id="{332834A1-53A8-482C-8187-C41BC26B2938}"/>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a:stretch/>
        </p:blipFill>
        <p:spPr>
          <a:xfrm>
            <a:off x="428681" y="437141"/>
            <a:ext cx="896425" cy="191140"/>
          </a:xfrm>
          <a:prstGeom prst="rect">
            <a:avLst/>
          </a:prstGeom>
        </p:spPr>
      </p:pic>
    </p:spTree>
    <p:extLst>
      <p:ext uri="{BB962C8B-B14F-4D97-AF65-F5344CB8AC3E}">
        <p14:creationId xmlns:p14="http://schemas.microsoft.com/office/powerpoint/2010/main" val="66637540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able of content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26425" y="1202871"/>
            <a:ext cx="3632388" cy="1172553"/>
          </a:xfrm>
        </p:spPr>
        <p:txBody>
          <a:bodyPr lIns="0" tIns="0" rIns="0" bIns="0"/>
          <a:lstStyle>
            <a:lvl1pPr>
              <a:defRPr sz="1961" spc="0" baseline="0">
                <a:gradFill>
                  <a:gsLst>
                    <a:gs pos="1250">
                      <a:schemeClr val="tx2"/>
                    </a:gs>
                    <a:gs pos="100000">
                      <a:schemeClr val="tx2"/>
                    </a:gs>
                  </a:gsLst>
                  <a:lin ang="5400000" scaled="0"/>
                </a:gradFill>
              </a:defRPr>
            </a:lvl1pPr>
          </a:lstStyle>
          <a:p>
            <a:r>
              <a:rPr lang="en-US" dirty="0"/>
              <a:t>Contents</a:t>
            </a:r>
          </a:p>
        </p:txBody>
      </p:sp>
      <p:sp>
        <p:nvSpPr>
          <p:cNvPr id="4" name="Text Placeholder 3"/>
          <p:cNvSpPr>
            <a:spLocks noGrp="1"/>
          </p:cNvSpPr>
          <p:nvPr>
            <p:ph type="body" sz="quarter" idx="10" hasCustomPrompt="1"/>
          </p:nvPr>
        </p:nvSpPr>
        <p:spPr>
          <a:xfrm>
            <a:off x="6212722" y="1202872"/>
            <a:ext cx="3618382" cy="3289228"/>
          </a:xfrm>
        </p:spPr>
        <p:txBody>
          <a:bodyPr wrap="square" lIns="0" tIns="0" rIns="0" bIns="0">
            <a:noAutofit/>
          </a:bodyPr>
          <a:lstStyle>
            <a:lvl1pPr marL="0" marR="0" indent="0" algn="l" defTabSz="507433" rtl="0" eaLnBrk="1" fontAlgn="auto" latinLnBrk="0" hangingPunct="1">
              <a:lnSpc>
                <a:spcPct val="100000"/>
              </a:lnSpc>
              <a:spcBef>
                <a:spcPts val="0"/>
              </a:spcBef>
              <a:spcAft>
                <a:spcPts val="490"/>
              </a:spcAft>
              <a:buClrTx/>
              <a:buSzPct val="90000"/>
              <a:buFont typeface="Wingdings" panose="05000000000000000000" pitchFamily="2" charset="2"/>
              <a:buNone/>
              <a:tabLst/>
              <a:defRPr sz="1961" spc="0" baseline="0">
                <a:gradFill>
                  <a:gsLst>
                    <a:gs pos="1250">
                      <a:schemeClr val="accent1"/>
                    </a:gs>
                    <a:gs pos="100000">
                      <a:schemeClr val="accent1"/>
                    </a:gs>
                  </a:gsLst>
                  <a:lin ang="5400000" scaled="0"/>
                </a:gradFill>
                <a:latin typeface="+mj-lt"/>
              </a:defRPr>
            </a:lvl1pPr>
            <a:lvl2pPr marL="224142" indent="0">
              <a:buNone/>
              <a:defRPr sz="1765"/>
            </a:lvl2pPr>
            <a:lvl3pPr marL="448285" indent="0">
              <a:buNone/>
              <a:defRPr sz="1765"/>
            </a:lvl3pPr>
            <a:lvl4pPr marL="672427" indent="0">
              <a:buNone/>
              <a:defRPr sz="1765"/>
            </a:lvl4pPr>
            <a:lvl5pPr marL="896569" indent="0">
              <a:buNone/>
              <a:defRPr sz="1765"/>
            </a:lvl5pPr>
          </a:lstStyle>
          <a:p>
            <a:pPr lvl="0"/>
            <a:r>
              <a:rPr lang="en-US" dirty="0"/>
              <a:t>##	Section title</a:t>
            </a:r>
          </a:p>
          <a:p>
            <a:pPr lvl="0"/>
            <a:r>
              <a:rPr lang="en-US" dirty="0"/>
              <a:t>##	Section title</a:t>
            </a:r>
          </a:p>
          <a:p>
            <a:pPr lvl="0"/>
            <a:r>
              <a:rPr lang="en-US" dirty="0"/>
              <a:t>##	Section title</a:t>
            </a:r>
          </a:p>
          <a:p>
            <a:pPr lvl="0"/>
            <a:r>
              <a:rPr lang="en-US" dirty="0"/>
              <a:t>##	Section title</a:t>
            </a:r>
          </a:p>
          <a:p>
            <a:pPr lvl="0"/>
            <a:r>
              <a:rPr lang="en-US" dirty="0"/>
              <a:t>##	Section title</a:t>
            </a:r>
          </a:p>
          <a:p>
            <a:pPr lvl="0"/>
            <a:r>
              <a:rPr lang="en-US" dirty="0"/>
              <a:t>##	Section title</a:t>
            </a:r>
          </a:p>
          <a:p>
            <a:pPr lvl="0"/>
            <a:r>
              <a:rPr lang="en-US" dirty="0"/>
              <a:t>##	Section title</a:t>
            </a:r>
          </a:p>
        </p:txBody>
      </p:sp>
    </p:spTree>
    <p:extLst>
      <p:ext uri="{BB962C8B-B14F-4D97-AF65-F5344CB8AC3E}">
        <p14:creationId xmlns:p14="http://schemas.microsoft.com/office/powerpoint/2010/main" val="4124641510"/>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mp; body slide">
    <p:spTree>
      <p:nvGrpSpPr>
        <p:cNvPr id="1" name=""/>
        <p:cNvGrpSpPr/>
        <p:nvPr/>
      </p:nvGrpSpPr>
      <p:grpSpPr>
        <a:xfrm>
          <a:off x="0" y="0"/>
          <a:ext cx="0" cy="0"/>
          <a:chOff x="0" y="0"/>
          <a:chExt cx="0" cy="0"/>
        </a:xfrm>
      </p:grpSpPr>
      <p:sp>
        <p:nvSpPr>
          <p:cNvPr id="10" name="Text Placeholder 3">
            <a:extLst>
              <a:ext uri="{FF2B5EF4-FFF2-40B4-BE49-F238E27FC236}">
                <a16:creationId xmlns:a16="http://schemas.microsoft.com/office/drawing/2014/main" id="{0A83EF54-F800-4521-AA68-2B27B0B561A2}"/>
              </a:ext>
            </a:extLst>
          </p:cNvPr>
          <p:cNvSpPr>
            <a:spLocks noGrp="1"/>
          </p:cNvSpPr>
          <p:nvPr>
            <p:ph type="body" sz="quarter" idx="10" hasCustomPrompt="1"/>
          </p:nvPr>
        </p:nvSpPr>
        <p:spPr>
          <a:xfrm>
            <a:off x="437318" y="2139702"/>
            <a:ext cx="11339774" cy="1223171"/>
          </a:xfrm>
        </p:spPr>
        <p:txBody>
          <a:bodyPr wrap="square" lIns="0" tIns="0" rIns="0" bIns="0">
            <a:spAutoFit/>
          </a:bodyPr>
          <a:lstStyle>
            <a:lvl1pPr marL="0" indent="0">
              <a:lnSpc>
                <a:spcPct val="90000"/>
              </a:lnSpc>
              <a:spcBef>
                <a:spcPts val="0"/>
              </a:spcBef>
              <a:spcAft>
                <a:spcPts val="1275"/>
              </a:spcAft>
              <a:buNone/>
              <a:defRPr sz="2549" b="0" i="0">
                <a:gradFill>
                  <a:gsLst>
                    <a:gs pos="1250">
                      <a:schemeClr val="tx2"/>
                    </a:gs>
                    <a:gs pos="100000">
                      <a:schemeClr val="tx2"/>
                    </a:gs>
                  </a:gsLst>
                  <a:lin ang="5400000" scaled="0"/>
                </a:gradFill>
                <a:latin typeface="+mn-lt"/>
              </a:defRPr>
            </a:lvl1pPr>
            <a:lvl2pPr marL="224142" indent="0">
              <a:lnSpc>
                <a:spcPct val="90000"/>
              </a:lnSpc>
              <a:spcBef>
                <a:spcPts val="0"/>
              </a:spcBef>
              <a:spcAft>
                <a:spcPts val="1275"/>
              </a:spcAft>
              <a:buNone/>
              <a:defRPr sz="1961">
                <a:gradFill>
                  <a:gsLst>
                    <a:gs pos="1250">
                      <a:schemeClr val="tx2"/>
                    </a:gs>
                    <a:gs pos="100000">
                      <a:schemeClr val="tx2"/>
                    </a:gs>
                  </a:gsLst>
                  <a:lin ang="5400000" scaled="0"/>
                </a:gradFill>
              </a:defRPr>
            </a:lvl2pPr>
            <a:lvl3pPr marL="448285" indent="0">
              <a:spcBef>
                <a:spcPts val="0"/>
              </a:spcBef>
              <a:spcAft>
                <a:spcPts val="1275"/>
              </a:spcAft>
              <a:buNone/>
              <a:defRPr sz="1961">
                <a:gradFill>
                  <a:gsLst>
                    <a:gs pos="1250">
                      <a:schemeClr val="tx2"/>
                    </a:gs>
                    <a:gs pos="100000">
                      <a:schemeClr val="tx2"/>
                    </a:gs>
                  </a:gsLst>
                  <a:lin ang="5400000" scaled="0"/>
                </a:gradFill>
              </a:defRPr>
            </a:lvl3pPr>
            <a:lvl4pPr marL="672427" indent="0">
              <a:spcBef>
                <a:spcPts val="0"/>
              </a:spcBef>
              <a:spcAft>
                <a:spcPts val="1275"/>
              </a:spcAft>
              <a:buNone/>
              <a:defRPr sz="1961"/>
            </a:lvl4pPr>
            <a:lvl5pPr marL="896569" indent="0">
              <a:buNone/>
              <a:defRPr/>
            </a:lvl5pPr>
          </a:lstStyle>
          <a:p>
            <a:pPr lvl="0"/>
            <a:r>
              <a:rPr lang="en-US" dirty="0"/>
              <a:t>First level Segoe UI 26pt</a:t>
            </a:r>
          </a:p>
          <a:p>
            <a:pPr lvl="1"/>
            <a:r>
              <a:rPr lang="en-US" dirty="0"/>
              <a:t>Second level Segoe UI 20pt</a:t>
            </a:r>
          </a:p>
          <a:p>
            <a:pPr lvl="2"/>
            <a:r>
              <a:rPr lang="en-US" dirty="0"/>
              <a:t>Third level Segoe UI 20pt</a:t>
            </a:r>
          </a:p>
        </p:txBody>
      </p:sp>
      <p:sp>
        <p:nvSpPr>
          <p:cNvPr id="14" name="Title Placeholder 1">
            <a:extLst>
              <a:ext uri="{FF2B5EF4-FFF2-40B4-BE49-F238E27FC236}">
                <a16:creationId xmlns:a16="http://schemas.microsoft.com/office/drawing/2014/main" id="{AE6F3ED0-7F59-40C0-BDE3-5E04439997A5}"/>
              </a:ext>
            </a:extLst>
          </p:cNvPr>
          <p:cNvSpPr>
            <a:spLocks noGrp="1"/>
          </p:cNvSpPr>
          <p:nvPr>
            <p:ph type="title" hasCustomPrompt="1"/>
          </p:nvPr>
        </p:nvSpPr>
        <p:spPr>
          <a:xfrm>
            <a:off x="426425" y="440496"/>
            <a:ext cx="11336038" cy="739343"/>
          </a:xfrm>
          <a:prstGeom prst="rect">
            <a:avLst/>
          </a:prstGeom>
        </p:spPr>
        <p:txBody>
          <a:bodyPr vert="horz" wrap="square" lIns="0" tIns="164592" rIns="0" bIns="0" rtlCol="0" anchor="t">
            <a:noAutofit/>
          </a:bodyPr>
          <a:lstStyle>
            <a:lvl1pPr>
              <a:defRPr>
                <a:gradFill>
                  <a:gsLst>
                    <a:gs pos="1250">
                      <a:schemeClr val="tx2"/>
                    </a:gs>
                    <a:gs pos="100000">
                      <a:schemeClr val="tx2"/>
                    </a:gs>
                  </a:gsLst>
                  <a:lin ang="5400000" scaled="0"/>
                </a:gradFill>
              </a:defRPr>
            </a:lvl1pPr>
          </a:lstStyle>
          <a:p>
            <a:r>
              <a:rPr lang="en-US" dirty="0"/>
              <a:t>Heading Segoe UI </a:t>
            </a:r>
            <a:r>
              <a:rPr lang="en-US" dirty="0" err="1"/>
              <a:t>Semibold</a:t>
            </a:r>
            <a:r>
              <a:rPr lang="en-US" dirty="0"/>
              <a:t> 32pt</a:t>
            </a:r>
          </a:p>
        </p:txBody>
      </p:sp>
    </p:spTree>
    <p:extLst>
      <p:ext uri="{BB962C8B-B14F-4D97-AF65-F5344CB8AC3E}">
        <p14:creationId xmlns:p14="http://schemas.microsoft.com/office/powerpoint/2010/main" val="2315584122"/>
      </p:ext>
    </p:extLst>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mp; body slide (with bullets)">
    <p:spTree>
      <p:nvGrpSpPr>
        <p:cNvPr id="1" name=""/>
        <p:cNvGrpSpPr/>
        <p:nvPr/>
      </p:nvGrpSpPr>
      <p:grpSpPr>
        <a:xfrm>
          <a:off x="0" y="0"/>
          <a:ext cx="0" cy="0"/>
          <a:chOff x="0" y="0"/>
          <a:chExt cx="0" cy="0"/>
        </a:xfrm>
      </p:grpSpPr>
      <p:sp>
        <p:nvSpPr>
          <p:cNvPr id="10" name="Text Placeholder 3">
            <a:extLst>
              <a:ext uri="{FF2B5EF4-FFF2-40B4-BE49-F238E27FC236}">
                <a16:creationId xmlns:a16="http://schemas.microsoft.com/office/drawing/2014/main" id="{0A83EF54-F800-4521-AA68-2B27B0B561A2}"/>
              </a:ext>
            </a:extLst>
          </p:cNvPr>
          <p:cNvSpPr>
            <a:spLocks noGrp="1"/>
          </p:cNvSpPr>
          <p:nvPr>
            <p:ph type="body" sz="quarter" idx="10" hasCustomPrompt="1"/>
          </p:nvPr>
        </p:nvSpPr>
        <p:spPr>
          <a:xfrm>
            <a:off x="437319" y="2141395"/>
            <a:ext cx="11339774" cy="1223171"/>
          </a:xfrm>
        </p:spPr>
        <p:txBody>
          <a:bodyPr wrap="square" lIns="0" tIns="0" rIns="0" bIns="0">
            <a:spAutoFit/>
          </a:bodyPr>
          <a:lstStyle>
            <a:lvl1pPr marL="268971" indent="-268971">
              <a:lnSpc>
                <a:spcPct val="90000"/>
              </a:lnSpc>
              <a:spcBef>
                <a:spcPts val="0"/>
              </a:spcBef>
              <a:spcAft>
                <a:spcPts val="1275"/>
              </a:spcAft>
              <a:buClr>
                <a:srgbClr val="000000"/>
              </a:buClr>
              <a:buSzPct val="77000"/>
              <a:buFont typeface="Arial" panose="020B0604020202020204" pitchFamily="34" charset="0"/>
              <a:buChar char="•"/>
              <a:defRPr sz="2549" b="0" i="0">
                <a:gradFill>
                  <a:gsLst>
                    <a:gs pos="1250">
                      <a:schemeClr val="tx2"/>
                    </a:gs>
                    <a:gs pos="100000">
                      <a:schemeClr val="tx2"/>
                    </a:gs>
                  </a:gsLst>
                  <a:lin ang="5400000" scaled="0"/>
                </a:gradFill>
                <a:latin typeface="+mn-lt"/>
              </a:defRPr>
            </a:lvl1pPr>
            <a:lvl2pPr marL="537942" indent="-224142">
              <a:lnSpc>
                <a:spcPct val="90000"/>
              </a:lnSpc>
              <a:spcBef>
                <a:spcPts val="0"/>
              </a:spcBef>
              <a:spcAft>
                <a:spcPts val="1275"/>
              </a:spcAft>
              <a:buClr>
                <a:srgbClr val="000000"/>
              </a:buClr>
              <a:buSzPct val="77000"/>
              <a:buFont typeface="Arial" panose="020B0604020202020204" pitchFamily="34" charset="0"/>
              <a:buChar char="•"/>
              <a:defRPr sz="1961">
                <a:gradFill>
                  <a:gsLst>
                    <a:gs pos="1250">
                      <a:schemeClr val="tx2"/>
                    </a:gs>
                    <a:gs pos="100000">
                      <a:schemeClr val="tx2"/>
                    </a:gs>
                  </a:gsLst>
                  <a:lin ang="5400000" scaled="0"/>
                </a:gradFill>
              </a:defRPr>
            </a:lvl2pPr>
            <a:lvl3pPr marL="806912" indent="-224142">
              <a:spcBef>
                <a:spcPts val="0"/>
              </a:spcBef>
              <a:spcAft>
                <a:spcPts val="1275"/>
              </a:spcAft>
              <a:buClr>
                <a:srgbClr val="000000"/>
              </a:buClr>
              <a:buSzPct val="77000"/>
              <a:buFont typeface="Arial" panose="020B0604020202020204" pitchFamily="34" charset="0"/>
              <a:buChar char="•"/>
              <a:defRPr sz="1961">
                <a:gradFill>
                  <a:gsLst>
                    <a:gs pos="1250">
                      <a:schemeClr val="tx2"/>
                    </a:gs>
                    <a:gs pos="100000">
                      <a:schemeClr val="tx2"/>
                    </a:gs>
                  </a:gsLst>
                  <a:lin ang="5400000" scaled="0"/>
                </a:gradFill>
              </a:defRPr>
            </a:lvl3pPr>
            <a:lvl4pPr marL="672427" indent="0">
              <a:spcBef>
                <a:spcPts val="0"/>
              </a:spcBef>
              <a:spcAft>
                <a:spcPts val="1275"/>
              </a:spcAft>
              <a:buNone/>
              <a:defRPr sz="1961"/>
            </a:lvl4pPr>
            <a:lvl5pPr marL="896569" indent="0">
              <a:buNone/>
              <a:defRPr/>
            </a:lvl5pPr>
          </a:lstStyle>
          <a:p>
            <a:pPr lvl="0"/>
            <a:r>
              <a:rPr lang="en-US" dirty="0"/>
              <a:t>First level Segoe UI 26pt</a:t>
            </a:r>
          </a:p>
          <a:p>
            <a:pPr lvl="1"/>
            <a:r>
              <a:rPr lang="en-US" dirty="0"/>
              <a:t>Second level Segoe UI 20pt</a:t>
            </a:r>
          </a:p>
          <a:p>
            <a:pPr lvl="2"/>
            <a:r>
              <a:rPr lang="en-US" dirty="0"/>
              <a:t>Third level Segoe UI 20pt</a:t>
            </a:r>
          </a:p>
        </p:txBody>
      </p:sp>
      <p:sp>
        <p:nvSpPr>
          <p:cNvPr id="14" name="Title Placeholder 1">
            <a:extLst>
              <a:ext uri="{FF2B5EF4-FFF2-40B4-BE49-F238E27FC236}">
                <a16:creationId xmlns:a16="http://schemas.microsoft.com/office/drawing/2014/main" id="{AE6F3ED0-7F59-40C0-BDE3-5E04439997A5}"/>
              </a:ext>
            </a:extLst>
          </p:cNvPr>
          <p:cNvSpPr>
            <a:spLocks noGrp="1"/>
          </p:cNvSpPr>
          <p:nvPr>
            <p:ph type="title" hasCustomPrompt="1"/>
          </p:nvPr>
        </p:nvSpPr>
        <p:spPr>
          <a:xfrm>
            <a:off x="426425" y="440495"/>
            <a:ext cx="11336038" cy="758022"/>
          </a:xfrm>
          <a:prstGeom prst="rect">
            <a:avLst/>
          </a:prstGeom>
        </p:spPr>
        <p:txBody>
          <a:bodyPr vert="horz" wrap="square" lIns="0" tIns="164592" rIns="0" bIns="0" rtlCol="0" anchor="t">
            <a:noAutofit/>
          </a:bodyPr>
          <a:lstStyle>
            <a:lvl1pPr>
              <a:defRPr>
                <a:gradFill>
                  <a:gsLst>
                    <a:gs pos="1250">
                      <a:schemeClr val="tx2"/>
                    </a:gs>
                    <a:gs pos="100000">
                      <a:schemeClr val="tx2"/>
                    </a:gs>
                  </a:gsLst>
                  <a:lin ang="5400000" scaled="0"/>
                </a:gradFill>
              </a:defRPr>
            </a:lvl1pPr>
          </a:lstStyle>
          <a:p>
            <a:r>
              <a:rPr lang="en-US" dirty="0"/>
              <a:t>Heading Segoe UI </a:t>
            </a:r>
            <a:r>
              <a:rPr lang="en-US" dirty="0" err="1"/>
              <a:t>Semibold</a:t>
            </a:r>
            <a:r>
              <a:rPr lang="en-US" dirty="0"/>
              <a:t> 32pt</a:t>
            </a:r>
          </a:p>
        </p:txBody>
      </p:sp>
      <p:sp>
        <p:nvSpPr>
          <p:cNvPr id="5" name="Text Placeholder 3">
            <a:extLst>
              <a:ext uri="{FF2B5EF4-FFF2-40B4-BE49-F238E27FC236}">
                <a16:creationId xmlns:a16="http://schemas.microsoft.com/office/drawing/2014/main" id="{BF94EA65-2CBF-4A04-9D22-169D8572F347}"/>
              </a:ext>
            </a:extLst>
          </p:cNvPr>
          <p:cNvSpPr>
            <a:spLocks noGrp="1"/>
          </p:cNvSpPr>
          <p:nvPr>
            <p:ph type="body" sz="quarter" idx="12" hasCustomPrompt="1"/>
          </p:nvPr>
        </p:nvSpPr>
        <p:spPr>
          <a:xfrm>
            <a:off x="426423" y="1083832"/>
            <a:ext cx="11339774" cy="353070"/>
          </a:xfrm>
        </p:spPr>
        <p:txBody>
          <a:bodyPr wrap="square" lIns="0" tIns="0" rIns="0" bIns="0">
            <a:spAutoFit/>
          </a:bodyPr>
          <a:lstStyle>
            <a:lvl1pPr marL="0" indent="0">
              <a:lnSpc>
                <a:spcPct val="90000"/>
              </a:lnSpc>
              <a:spcBef>
                <a:spcPts val="0"/>
              </a:spcBef>
              <a:spcAft>
                <a:spcPts val="1275"/>
              </a:spcAft>
              <a:buNone/>
              <a:defRPr sz="2549" b="0" i="0">
                <a:gradFill>
                  <a:gsLst>
                    <a:gs pos="1250">
                      <a:schemeClr val="tx2"/>
                    </a:gs>
                    <a:gs pos="100000">
                      <a:schemeClr val="tx2"/>
                    </a:gs>
                  </a:gsLst>
                  <a:lin ang="5400000" scaled="0"/>
                </a:gradFill>
                <a:latin typeface="+mn-lt"/>
              </a:defRPr>
            </a:lvl1pPr>
            <a:lvl2pPr marL="224142" indent="0">
              <a:lnSpc>
                <a:spcPct val="90000"/>
              </a:lnSpc>
              <a:spcBef>
                <a:spcPts val="0"/>
              </a:spcBef>
              <a:spcAft>
                <a:spcPts val="1275"/>
              </a:spcAft>
              <a:buNone/>
              <a:defRPr sz="1961">
                <a:solidFill>
                  <a:schemeClr val="tx2"/>
                </a:solidFill>
              </a:defRPr>
            </a:lvl2pPr>
            <a:lvl3pPr marL="448285" indent="0">
              <a:spcBef>
                <a:spcPts val="0"/>
              </a:spcBef>
              <a:spcAft>
                <a:spcPts val="1275"/>
              </a:spcAft>
              <a:buNone/>
              <a:defRPr sz="1961"/>
            </a:lvl3pPr>
            <a:lvl4pPr marL="672427" indent="0">
              <a:spcBef>
                <a:spcPts val="0"/>
              </a:spcBef>
              <a:spcAft>
                <a:spcPts val="1275"/>
              </a:spcAft>
              <a:buNone/>
              <a:defRPr sz="1961"/>
            </a:lvl4pPr>
            <a:lvl5pPr marL="896569" indent="0">
              <a:buNone/>
              <a:defRPr/>
            </a:lvl5pPr>
          </a:lstStyle>
          <a:p>
            <a:pPr lvl="0"/>
            <a:r>
              <a:rPr lang="en-US" dirty="0"/>
              <a:t>Subtitle Segoe UI 26pt</a:t>
            </a:r>
          </a:p>
        </p:txBody>
      </p:sp>
    </p:spTree>
    <p:extLst>
      <p:ext uri="{BB962C8B-B14F-4D97-AF65-F5344CB8AC3E}">
        <p14:creationId xmlns:p14="http://schemas.microsoft.com/office/powerpoint/2010/main" val="157996979"/>
      </p:ext>
    </p:extLst>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BDBC305C-A9C3-4278-AFC0-C99DFD80A68A}"/>
              </a:ext>
            </a:extLst>
          </p:cNvPr>
          <p:cNvSpPr>
            <a:spLocks noGrp="1"/>
          </p:cNvSpPr>
          <p:nvPr>
            <p:ph type="title" hasCustomPrompt="1"/>
          </p:nvPr>
        </p:nvSpPr>
        <p:spPr>
          <a:xfrm>
            <a:off x="426425" y="339575"/>
            <a:ext cx="11336038" cy="758022"/>
          </a:xfrm>
          <a:prstGeom prst="rect">
            <a:avLst/>
          </a:prstGeom>
        </p:spPr>
        <p:txBody>
          <a:bodyPr vert="horz" wrap="square" lIns="0" tIns="164592" rIns="0" bIns="0" rtlCol="0" anchor="t">
            <a:noAutofit/>
          </a:bodyPr>
          <a:lstStyle>
            <a:lvl1pPr>
              <a:defRPr>
                <a:gradFill>
                  <a:gsLst>
                    <a:gs pos="1250">
                      <a:schemeClr val="tx2"/>
                    </a:gs>
                    <a:gs pos="100000">
                      <a:schemeClr val="tx2"/>
                    </a:gs>
                  </a:gsLst>
                  <a:lin ang="5400000" scaled="0"/>
                </a:gradFill>
              </a:defRPr>
            </a:lvl1pPr>
          </a:lstStyle>
          <a:p>
            <a:r>
              <a:rPr lang="en-US" dirty="0"/>
              <a:t>Title</a:t>
            </a:r>
          </a:p>
        </p:txBody>
      </p:sp>
    </p:spTree>
    <p:extLst>
      <p:ext uri="{BB962C8B-B14F-4D97-AF65-F5344CB8AC3E}">
        <p14:creationId xmlns:p14="http://schemas.microsoft.com/office/powerpoint/2010/main" val="652860623"/>
      </p:ext>
    </p:extLst>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hoto layout 1">
    <p:spTree>
      <p:nvGrpSpPr>
        <p:cNvPr id="1" name=""/>
        <p:cNvGrpSpPr/>
        <p:nvPr/>
      </p:nvGrpSpPr>
      <p:grpSpPr>
        <a:xfrm>
          <a:off x="0" y="0"/>
          <a:ext cx="0" cy="0"/>
          <a:chOff x="0" y="0"/>
          <a:chExt cx="0" cy="0"/>
        </a:xfrm>
      </p:grpSpPr>
      <p:sp>
        <p:nvSpPr>
          <p:cNvPr id="4" name="Picture Placeholder 3"/>
          <p:cNvSpPr>
            <a:spLocks noGrp="1"/>
          </p:cNvSpPr>
          <p:nvPr>
            <p:ph type="pic" sz="quarter" idx="10" hasCustomPrompt="1"/>
          </p:nvPr>
        </p:nvSpPr>
        <p:spPr>
          <a:xfrm>
            <a:off x="6209610" y="1"/>
            <a:ext cx="5982389" cy="6858000"/>
          </a:xfrm>
          <a:blipFill dpi="0" rotWithShape="1">
            <a:blip r:embed="rId2"/>
            <a:srcRect/>
            <a:stretch>
              <a:fillRect/>
            </a:stretch>
          </a:blipFill>
        </p:spPr>
        <p:txBody>
          <a:bodyPr anchor="ctr">
            <a:noAutofit/>
          </a:bodyPr>
          <a:lstStyle>
            <a:lvl1pPr marL="0" indent="0" algn="ctr">
              <a:buNone/>
              <a:defRPr sz="1961">
                <a:solidFill>
                  <a:schemeClr val="bg2"/>
                </a:solidFill>
                <a:latin typeface="+mj-lt"/>
              </a:defRPr>
            </a:lvl1pPr>
          </a:lstStyle>
          <a:p>
            <a:r>
              <a:rPr lang="en-US" dirty="0"/>
              <a:t>Drop photo here</a:t>
            </a:r>
          </a:p>
        </p:txBody>
      </p:sp>
      <p:sp>
        <p:nvSpPr>
          <p:cNvPr id="5" name="Title Placeholder 1">
            <a:extLst>
              <a:ext uri="{FF2B5EF4-FFF2-40B4-BE49-F238E27FC236}">
                <a16:creationId xmlns:a16="http://schemas.microsoft.com/office/drawing/2014/main" id="{87B2D435-6763-4273-8B58-EEB87561755F}"/>
              </a:ext>
            </a:extLst>
          </p:cNvPr>
          <p:cNvSpPr>
            <a:spLocks noGrp="1"/>
          </p:cNvSpPr>
          <p:nvPr>
            <p:ph type="title" hasCustomPrompt="1"/>
          </p:nvPr>
        </p:nvSpPr>
        <p:spPr>
          <a:xfrm>
            <a:off x="426425" y="440495"/>
            <a:ext cx="5555967" cy="758022"/>
          </a:xfrm>
          <a:prstGeom prst="rect">
            <a:avLst/>
          </a:prstGeom>
        </p:spPr>
        <p:txBody>
          <a:bodyPr vert="horz" wrap="square" lIns="0" tIns="164592" rIns="0" bIns="0" rtlCol="0" anchor="t">
            <a:noAutofit/>
          </a:bodyPr>
          <a:lstStyle>
            <a:lvl1pPr>
              <a:defRPr>
                <a:gradFill>
                  <a:gsLst>
                    <a:gs pos="1250">
                      <a:schemeClr val="tx2"/>
                    </a:gs>
                    <a:gs pos="100000">
                      <a:schemeClr val="tx2"/>
                    </a:gs>
                  </a:gsLst>
                  <a:lin ang="5400000" scaled="0"/>
                </a:gradFill>
              </a:defRPr>
            </a:lvl1pPr>
          </a:lstStyle>
          <a:p>
            <a:r>
              <a:rPr lang="en-US" dirty="0"/>
              <a:t>Photo layout 1</a:t>
            </a:r>
          </a:p>
        </p:txBody>
      </p:sp>
      <p:sp>
        <p:nvSpPr>
          <p:cNvPr id="6" name="Text Placeholder 3">
            <a:extLst>
              <a:ext uri="{FF2B5EF4-FFF2-40B4-BE49-F238E27FC236}">
                <a16:creationId xmlns:a16="http://schemas.microsoft.com/office/drawing/2014/main" id="{71CE2F71-BF91-4E7B-BDE5-A747EFEFF88C}"/>
              </a:ext>
            </a:extLst>
          </p:cNvPr>
          <p:cNvSpPr>
            <a:spLocks noGrp="1"/>
          </p:cNvSpPr>
          <p:nvPr>
            <p:ph type="body" sz="quarter" idx="11" hasCustomPrompt="1"/>
          </p:nvPr>
        </p:nvSpPr>
        <p:spPr>
          <a:xfrm>
            <a:off x="426424" y="2145842"/>
            <a:ext cx="5555966" cy="2573509"/>
          </a:xfrm>
        </p:spPr>
        <p:txBody>
          <a:bodyPr wrap="square" lIns="0" tIns="0" rIns="0" bIns="0">
            <a:noAutofit/>
          </a:bodyPr>
          <a:lstStyle>
            <a:lvl1pPr marL="0" marR="0" indent="0" algn="l" defTabSz="914554" rtl="0" eaLnBrk="1" fontAlgn="auto" latinLnBrk="0" hangingPunct="1">
              <a:lnSpc>
                <a:spcPct val="90000"/>
              </a:lnSpc>
              <a:spcBef>
                <a:spcPts val="0"/>
              </a:spcBef>
              <a:spcAft>
                <a:spcPts val="2549"/>
              </a:spcAft>
              <a:buClrTx/>
              <a:buSzPct val="90000"/>
              <a:buFont typeface="Wingdings" panose="05000000000000000000" pitchFamily="2" charset="2"/>
              <a:buNone/>
              <a:tabLst/>
              <a:defRPr sz="2549" b="0" i="0">
                <a:gradFill>
                  <a:gsLst>
                    <a:gs pos="1250">
                      <a:schemeClr val="tx2"/>
                    </a:gs>
                    <a:gs pos="100000">
                      <a:schemeClr val="tx2"/>
                    </a:gs>
                  </a:gsLst>
                  <a:lin ang="5400000" scaled="0"/>
                </a:gradFill>
                <a:latin typeface="+mn-lt"/>
              </a:defRPr>
            </a:lvl1pPr>
            <a:lvl2pPr marL="224142" marR="0" indent="0" algn="l" defTabSz="914554" rtl="0" eaLnBrk="1" fontAlgn="auto" latinLnBrk="0" hangingPunct="1">
              <a:lnSpc>
                <a:spcPct val="90000"/>
              </a:lnSpc>
              <a:spcBef>
                <a:spcPct val="20000"/>
              </a:spcBef>
              <a:spcAft>
                <a:spcPts val="0"/>
              </a:spcAft>
              <a:buClrTx/>
              <a:buSzPct val="90000"/>
              <a:buFont typeface="Wingdings" panose="05000000000000000000" pitchFamily="2" charset="2"/>
              <a:buNone/>
              <a:tabLst/>
              <a:defRPr/>
            </a:lvl2pPr>
            <a:lvl3pPr marL="448285" indent="0">
              <a:buNone/>
              <a:defRPr/>
            </a:lvl3pPr>
            <a:lvl4pPr marL="672427" indent="0">
              <a:buNone/>
              <a:defRPr/>
            </a:lvl4pPr>
            <a:lvl5pPr marL="896569" indent="0">
              <a:buNone/>
              <a:defRPr/>
            </a:lvl5pPr>
          </a:lstStyle>
          <a:p>
            <a:pPr lvl="0"/>
            <a:r>
              <a:rPr lang="pt-BR" dirty="0"/>
              <a:t>Subhead Segoe UI 26pt</a:t>
            </a:r>
          </a:p>
          <a:p>
            <a:pPr lvl="0"/>
            <a:r>
              <a:rPr lang="pt-BR" dirty="0"/>
              <a:t>Subhead Segoe UI 26pt</a:t>
            </a:r>
          </a:p>
          <a:p>
            <a:pPr lvl="0"/>
            <a:r>
              <a:rPr lang="pt-BR" dirty="0"/>
              <a:t>Subhead Segoe UI 26pt</a:t>
            </a:r>
          </a:p>
        </p:txBody>
      </p:sp>
    </p:spTree>
    <p:extLst>
      <p:ext uri="{BB962C8B-B14F-4D97-AF65-F5344CB8AC3E}">
        <p14:creationId xmlns:p14="http://schemas.microsoft.com/office/powerpoint/2010/main" val="799394538"/>
      </p:ext>
    </p:extLst>
  </p:cSld>
  <p:clrMapOvr>
    <a:masterClrMapping/>
  </p:clrMapOvr>
  <p:transition>
    <p:fade/>
  </p:transition>
  <p:extLst mod="1">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Photo layout 2">
    <p:spTree>
      <p:nvGrpSpPr>
        <p:cNvPr id="1" name=""/>
        <p:cNvGrpSpPr/>
        <p:nvPr/>
      </p:nvGrpSpPr>
      <p:grpSpPr>
        <a:xfrm>
          <a:off x="0" y="0"/>
          <a:ext cx="0" cy="0"/>
          <a:chOff x="0" y="0"/>
          <a:chExt cx="0" cy="0"/>
        </a:xfrm>
      </p:grpSpPr>
      <p:sp>
        <p:nvSpPr>
          <p:cNvPr id="11" name="Picture Placeholder 10"/>
          <p:cNvSpPr>
            <a:spLocks noGrp="1"/>
          </p:cNvSpPr>
          <p:nvPr>
            <p:ph type="pic" sz="quarter" idx="14" hasCustomPrompt="1"/>
          </p:nvPr>
        </p:nvSpPr>
        <p:spPr>
          <a:xfrm>
            <a:off x="426424" y="2135537"/>
            <a:ext cx="3632388" cy="2583813"/>
          </a:xfrm>
          <a:blipFill>
            <a:blip r:embed="rId2"/>
            <a:stretch>
              <a:fillRect/>
            </a:stretch>
          </a:blipFill>
        </p:spPr>
        <p:txBody>
          <a:bodyPr anchor="ctr">
            <a:noAutofit/>
          </a:bodyPr>
          <a:lstStyle>
            <a:lvl1pPr marL="0" indent="0" algn="ctr">
              <a:buNone/>
              <a:defRPr sz="1961">
                <a:solidFill>
                  <a:schemeClr val="bg2"/>
                </a:solidFill>
                <a:latin typeface="+mj-lt"/>
              </a:defRPr>
            </a:lvl1pPr>
          </a:lstStyle>
          <a:p>
            <a:r>
              <a:rPr lang="en-US" dirty="0"/>
              <a:t>Drop photo here</a:t>
            </a:r>
          </a:p>
        </p:txBody>
      </p:sp>
      <p:sp>
        <p:nvSpPr>
          <p:cNvPr id="12" name="Picture Placeholder 10"/>
          <p:cNvSpPr>
            <a:spLocks noGrp="1"/>
          </p:cNvSpPr>
          <p:nvPr>
            <p:ph type="pic" sz="quarter" idx="15" hasCustomPrompt="1"/>
          </p:nvPr>
        </p:nvSpPr>
        <p:spPr>
          <a:xfrm>
            <a:off x="4281364" y="2135537"/>
            <a:ext cx="3623050" cy="2583813"/>
          </a:xfrm>
          <a:blipFill>
            <a:blip r:embed="rId3"/>
            <a:stretch>
              <a:fillRect/>
            </a:stretch>
          </a:blipFill>
        </p:spPr>
        <p:txBody>
          <a:bodyPr anchor="ctr">
            <a:noAutofit/>
          </a:bodyPr>
          <a:lstStyle>
            <a:lvl1pPr marL="0" indent="0" algn="ctr">
              <a:buNone/>
              <a:defRPr sz="1961">
                <a:solidFill>
                  <a:schemeClr val="bg2"/>
                </a:solidFill>
                <a:latin typeface="+mj-lt"/>
              </a:defRPr>
            </a:lvl1pPr>
          </a:lstStyle>
          <a:p>
            <a:r>
              <a:rPr lang="en-US" dirty="0"/>
              <a:t>Drop photo here</a:t>
            </a:r>
          </a:p>
        </p:txBody>
      </p:sp>
      <p:sp>
        <p:nvSpPr>
          <p:cNvPr id="13" name="Picture Placeholder 10"/>
          <p:cNvSpPr>
            <a:spLocks noGrp="1"/>
          </p:cNvSpPr>
          <p:nvPr>
            <p:ph type="pic" sz="quarter" idx="16" hasCustomPrompt="1"/>
          </p:nvPr>
        </p:nvSpPr>
        <p:spPr>
          <a:xfrm>
            <a:off x="8126963" y="2135537"/>
            <a:ext cx="3634002" cy="2583814"/>
          </a:xfrm>
          <a:blipFill>
            <a:blip r:embed="rId4"/>
            <a:stretch>
              <a:fillRect/>
            </a:stretch>
          </a:blipFill>
        </p:spPr>
        <p:txBody>
          <a:bodyPr anchor="ctr">
            <a:noAutofit/>
          </a:bodyPr>
          <a:lstStyle>
            <a:lvl1pPr marL="0" indent="0" algn="ctr">
              <a:buNone/>
              <a:defRPr sz="1961">
                <a:solidFill>
                  <a:schemeClr val="bg2"/>
                </a:solidFill>
                <a:latin typeface="+mj-lt"/>
              </a:defRPr>
            </a:lvl1pPr>
          </a:lstStyle>
          <a:p>
            <a:r>
              <a:rPr lang="en-US" dirty="0"/>
              <a:t>Drop photo here</a:t>
            </a:r>
          </a:p>
        </p:txBody>
      </p:sp>
      <p:sp>
        <p:nvSpPr>
          <p:cNvPr id="5" name="Text Placeholder 4"/>
          <p:cNvSpPr>
            <a:spLocks noGrp="1"/>
          </p:cNvSpPr>
          <p:nvPr>
            <p:ph type="body" sz="quarter" idx="11" hasCustomPrompt="1"/>
          </p:nvPr>
        </p:nvSpPr>
        <p:spPr>
          <a:xfrm>
            <a:off x="426425" y="4927922"/>
            <a:ext cx="3630520" cy="1307666"/>
          </a:xfrm>
        </p:spPr>
        <p:txBody>
          <a:bodyPr lIns="0" tIns="0" rIns="0" bIns="0"/>
          <a:lstStyle>
            <a:lvl1pPr marL="0" indent="0">
              <a:lnSpc>
                <a:spcPct val="100000"/>
              </a:lnSpc>
              <a:spcBef>
                <a:spcPts val="0"/>
              </a:spcBef>
              <a:spcAft>
                <a:spcPts val="784"/>
              </a:spcAft>
              <a:buNone/>
              <a:defRPr sz="1569" b="1">
                <a:gradFill>
                  <a:gsLst>
                    <a:gs pos="1250">
                      <a:schemeClr val="tx2"/>
                    </a:gs>
                    <a:gs pos="100000">
                      <a:schemeClr val="tx2"/>
                    </a:gs>
                  </a:gsLst>
                  <a:lin ang="5400000" scaled="0"/>
                </a:gradFill>
                <a:latin typeface="+mj-lt"/>
              </a:defRPr>
            </a:lvl1pPr>
            <a:lvl2pPr marL="0" marR="0" indent="0" algn="l" defTabSz="914554" rtl="0" eaLnBrk="1" fontAlgn="auto" latinLnBrk="0" hangingPunct="1">
              <a:lnSpc>
                <a:spcPct val="100000"/>
              </a:lnSpc>
              <a:spcBef>
                <a:spcPts val="0"/>
              </a:spcBef>
              <a:spcAft>
                <a:spcPts val="784"/>
              </a:spcAft>
              <a:buClrTx/>
              <a:buSzPct val="90000"/>
              <a:buFont typeface="Arial" panose="020B0604020202020204" pitchFamily="34" charset="0"/>
              <a:buNone/>
              <a:tabLst/>
              <a:defRPr sz="1569">
                <a:gradFill>
                  <a:gsLst>
                    <a:gs pos="1250">
                      <a:schemeClr val="tx2"/>
                    </a:gs>
                    <a:gs pos="100000">
                      <a:schemeClr val="tx2"/>
                    </a:gs>
                  </a:gsLst>
                  <a:lin ang="5400000" scaled="0"/>
                </a:gradFill>
              </a:defRPr>
            </a:lvl2pPr>
            <a:lvl3pPr marL="448285" indent="0">
              <a:buNone/>
              <a:defRPr/>
            </a:lvl3pPr>
            <a:lvl4pPr marL="672427" indent="0">
              <a:buNone/>
              <a:defRPr/>
            </a:lvl4pPr>
            <a:lvl5pPr marL="896569" indent="0">
              <a:buNone/>
              <a:defRPr/>
            </a:lvl5pPr>
          </a:lstStyle>
          <a:p>
            <a:pPr lvl="0"/>
            <a:r>
              <a:rPr lang="en-US" dirty="0"/>
              <a:t>Paragraph title Segoe UI </a:t>
            </a:r>
            <a:r>
              <a:rPr lang="en-US" dirty="0" err="1"/>
              <a:t>Semibold</a:t>
            </a:r>
            <a:r>
              <a:rPr lang="en-US" dirty="0"/>
              <a:t> 16</a:t>
            </a:r>
          </a:p>
          <a:p>
            <a:pPr lvl="1"/>
            <a:r>
              <a:rPr lang="en-US" dirty="0"/>
              <a:t>Body copy Segoe Regular 16. </a:t>
            </a:r>
            <a:r>
              <a:rPr lang="en-US" dirty="0" err="1"/>
              <a:t>Cavorest</a:t>
            </a:r>
            <a:r>
              <a:rPr lang="en-US" dirty="0"/>
              <a:t> a </a:t>
            </a:r>
            <a:r>
              <a:rPr lang="en-US" dirty="0" err="1"/>
              <a:t>aut</a:t>
            </a:r>
            <a:r>
              <a:rPr lang="en-US" dirty="0"/>
              <a:t> arum </a:t>
            </a:r>
            <a:r>
              <a:rPr lang="en-US" dirty="0" err="1"/>
              <a:t>quam</a:t>
            </a:r>
            <a:r>
              <a:rPr lang="en-US" dirty="0"/>
              <a:t> id eat ape </a:t>
            </a:r>
            <a:r>
              <a:rPr lang="en-US" dirty="0" err="1"/>
              <a:t>est</a:t>
            </a:r>
            <a:r>
              <a:rPr lang="en-US" dirty="0"/>
              <a:t>, qui </a:t>
            </a:r>
            <a:r>
              <a:rPr lang="en-US" dirty="0" err="1"/>
              <a:t>sinc</a:t>
            </a:r>
            <a:r>
              <a:rPr lang="en-US" dirty="0"/>
              <a:t>, </a:t>
            </a:r>
            <a:r>
              <a:rPr lang="en-US" dirty="0" err="1"/>
              <a:t>omnimusdae</a:t>
            </a:r>
            <a:r>
              <a:rPr lang="en-US" dirty="0"/>
              <a:t>. </a:t>
            </a:r>
            <a:r>
              <a:rPr lang="en-US" dirty="0" err="1"/>
              <a:t>Boribus</a:t>
            </a:r>
            <a:r>
              <a:rPr lang="en-US" dirty="0"/>
              <a:t> </a:t>
            </a:r>
            <a:r>
              <a:rPr lang="en-US" dirty="0" err="1"/>
              <a:t>sinctius</a:t>
            </a:r>
            <a:r>
              <a:rPr lang="en-US" dirty="0"/>
              <a:t> </a:t>
            </a:r>
            <a:r>
              <a:rPr lang="en-US" dirty="0" err="1"/>
              <a:t>nimaxime</a:t>
            </a:r>
            <a:r>
              <a:rPr lang="en-US" dirty="0"/>
              <a:t> sit et </a:t>
            </a:r>
            <a:r>
              <a:rPr lang="en-US" dirty="0" err="1"/>
              <a:t>nonsequibus</a:t>
            </a:r>
            <a:r>
              <a:rPr lang="en-US" dirty="0"/>
              <a:t> </a:t>
            </a:r>
            <a:r>
              <a:rPr lang="en-US" dirty="0" err="1"/>
              <a:t>dollendis</a:t>
            </a:r>
            <a:r>
              <a:rPr lang="en-US" dirty="0"/>
              <a:t> as </a:t>
            </a:r>
            <a:r>
              <a:rPr lang="en-US" dirty="0" err="1"/>
              <a:t>autestiat</a:t>
            </a:r>
            <a:r>
              <a:rPr lang="en-US" dirty="0"/>
              <a:t>.</a:t>
            </a:r>
          </a:p>
        </p:txBody>
      </p:sp>
      <p:sp>
        <p:nvSpPr>
          <p:cNvPr id="9" name="Text Placeholder 4"/>
          <p:cNvSpPr>
            <a:spLocks noGrp="1"/>
          </p:cNvSpPr>
          <p:nvPr>
            <p:ph type="body" sz="quarter" idx="12" hasCustomPrompt="1"/>
          </p:nvPr>
        </p:nvSpPr>
        <p:spPr>
          <a:xfrm>
            <a:off x="4281361" y="4927922"/>
            <a:ext cx="3623050" cy="1307666"/>
          </a:xfrm>
        </p:spPr>
        <p:txBody>
          <a:bodyPr lIns="0" tIns="0" rIns="0" bIns="0"/>
          <a:lstStyle>
            <a:lvl1pPr marL="0" indent="0">
              <a:lnSpc>
                <a:spcPct val="100000"/>
              </a:lnSpc>
              <a:spcBef>
                <a:spcPts val="0"/>
              </a:spcBef>
              <a:spcAft>
                <a:spcPts val="784"/>
              </a:spcAft>
              <a:buNone/>
              <a:defRPr sz="1569">
                <a:gradFill>
                  <a:gsLst>
                    <a:gs pos="1250">
                      <a:schemeClr val="tx2"/>
                    </a:gs>
                    <a:gs pos="100000">
                      <a:schemeClr val="tx2"/>
                    </a:gs>
                  </a:gsLst>
                  <a:lin ang="5400000" scaled="0"/>
                </a:gradFill>
                <a:latin typeface="+mj-lt"/>
              </a:defRPr>
            </a:lvl1pPr>
            <a:lvl2pPr marL="0" marR="0" indent="0" algn="l" defTabSz="914554" rtl="0" eaLnBrk="1" fontAlgn="auto" latinLnBrk="0" hangingPunct="1">
              <a:lnSpc>
                <a:spcPct val="100000"/>
              </a:lnSpc>
              <a:spcBef>
                <a:spcPts val="0"/>
              </a:spcBef>
              <a:spcAft>
                <a:spcPts val="784"/>
              </a:spcAft>
              <a:buClrTx/>
              <a:buSzPct val="90000"/>
              <a:buFont typeface="Arial" panose="020B0604020202020204" pitchFamily="34" charset="0"/>
              <a:buNone/>
              <a:tabLst/>
              <a:defRPr sz="1569">
                <a:gradFill>
                  <a:gsLst>
                    <a:gs pos="1250">
                      <a:schemeClr val="tx2"/>
                    </a:gs>
                    <a:gs pos="100000">
                      <a:schemeClr val="tx2"/>
                    </a:gs>
                  </a:gsLst>
                  <a:lin ang="5400000" scaled="0"/>
                </a:gradFill>
              </a:defRPr>
            </a:lvl2pPr>
            <a:lvl3pPr marL="448285" indent="0">
              <a:buNone/>
              <a:defRPr/>
            </a:lvl3pPr>
            <a:lvl4pPr marL="672427" indent="0">
              <a:buNone/>
              <a:defRPr/>
            </a:lvl4pPr>
            <a:lvl5pPr marL="896569" indent="0">
              <a:buNone/>
              <a:defRPr/>
            </a:lvl5pPr>
          </a:lstStyle>
          <a:p>
            <a:pPr lvl="0"/>
            <a:r>
              <a:rPr lang="en-US" dirty="0"/>
              <a:t>Paragraph title Segoe UI </a:t>
            </a:r>
            <a:r>
              <a:rPr lang="en-US" dirty="0" err="1"/>
              <a:t>Semibold</a:t>
            </a:r>
            <a:r>
              <a:rPr lang="en-US" dirty="0"/>
              <a:t> 16</a:t>
            </a:r>
          </a:p>
          <a:p>
            <a:pPr lvl="1"/>
            <a:r>
              <a:rPr lang="en-US" dirty="0"/>
              <a:t>Body copy Segoe Regular 16. </a:t>
            </a:r>
            <a:r>
              <a:rPr lang="en-US" dirty="0" err="1"/>
              <a:t>Cavorest</a:t>
            </a:r>
            <a:r>
              <a:rPr lang="en-US" dirty="0"/>
              <a:t> a </a:t>
            </a:r>
            <a:r>
              <a:rPr lang="en-US" dirty="0" err="1"/>
              <a:t>aut</a:t>
            </a:r>
            <a:r>
              <a:rPr lang="en-US" dirty="0"/>
              <a:t> arum </a:t>
            </a:r>
            <a:r>
              <a:rPr lang="en-US" dirty="0" err="1"/>
              <a:t>quam</a:t>
            </a:r>
            <a:r>
              <a:rPr lang="en-US" dirty="0"/>
              <a:t> id eat ape </a:t>
            </a:r>
            <a:r>
              <a:rPr lang="en-US" dirty="0" err="1"/>
              <a:t>est</a:t>
            </a:r>
            <a:r>
              <a:rPr lang="en-US" dirty="0"/>
              <a:t>, qui </a:t>
            </a:r>
            <a:r>
              <a:rPr lang="en-US" dirty="0" err="1"/>
              <a:t>sinc</a:t>
            </a:r>
            <a:r>
              <a:rPr lang="en-US" dirty="0"/>
              <a:t>, </a:t>
            </a:r>
            <a:r>
              <a:rPr lang="en-US" dirty="0" err="1"/>
              <a:t>omnimusdae</a:t>
            </a:r>
            <a:r>
              <a:rPr lang="en-US" dirty="0"/>
              <a:t>. </a:t>
            </a:r>
            <a:r>
              <a:rPr lang="en-US" dirty="0" err="1"/>
              <a:t>Boribus</a:t>
            </a:r>
            <a:r>
              <a:rPr lang="en-US" dirty="0"/>
              <a:t> </a:t>
            </a:r>
            <a:r>
              <a:rPr lang="en-US" dirty="0" err="1"/>
              <a:t>sinctius</a:t>
            </a:r>
            <a:r>
              <a:rPr lang="en-US" dirty="0"/>
              <a:t> </a:t>
            </a:r>
            <a:r>
              <a:rPr lang="en-US" dirty="0" err="1"/>
              <a:t>nimaxime</a:t>
            </a:r>
            <a:r>
              <a:rPr lang="en-US" dirty="0"/>
              <a:t> sit et </a:t>
            </a:r>
            <a:r>
              <a:rPr lang="en-US" dirty="0" err="1"/>
              <a:t>nonsequibus</a:t>
            </a:r>
            <a:r>
              <a:rPr lang="en-US" dirty="0"/>
              <a:t> </a:t>
            </a:r>
            <a:r>
              <a:rPr lang="en-US" dirty="0" err="1"/>
              <a:t>dollendis</a:t>
            </a:r>
            <a:r>
              <a:rPr lang="en-US" dirty="0"/>
              <a:t> as </a:t>
            </a:r>
            <a:r>
              <a:rPr lang="en-US" dirty="0" err="1"/>
              <a:t>autestiat</a:t>
            </a:r>
            <a:r>
              <a:rPr lang="en-US" dirty="0"/>
              <a:t>.</a:t>
            </a:r>
          </a:p>
        </p:txBody>
      </p:sp>
      <p:sp>
        <p:nvSpPr>
          <p:cNvPr id="10" name="Text Placeholder 4"/>
          <p:cNvSpPr>
            <a:spLocks noGrp="1"/>
          </p:cNvSpPr>
          <p:nvPr>
            <p:ph type="body" sz="quarter" idx="13" hasCustomPrompt="1"/>
          </p:nvPr>
        </p:nvSpPr>
        <p:spPr>
          <a:xfrm>
            <a:off x="8126964" y="4927922"/>
            <a:ext cx="3630520" cy="1307666"/>
          </a:xfrm>
        </p:spPr>
        <p:txBody>
          <a:bodyPr lIns="0" tIns="0" rIns="0" bIns="0"/>
          <a:lstStyle>
            <a:lvl1pPr marL="0" indent="0">
              <a:lnSpc>
                <a:spcPct val="100000"/>
              </a:lnSpc>
              <a:spcBef>
                <a:spcPts val="0"/>
              </a:spcBef>
              <a:spcAft>
                <a:spcPts val="784"/>
              </a:spcAft>
              <a:buNone/>
              <a:defRPr sz="1569">
                <a:gradFill>
                  <a:gsLst>
                    <a:gs pos="1250">
                      <a:schemeClr val="tx2"/>
                    </a:gs>
                    <a:gs pos="100000">
                      <a:schemeClr val="tx2"/>
                    </a:gs>
                  </a:gsLst>
                  <a:lin ang="5400000" scaled="0"/>
                </a:gradFill>
                <a:latin typeface="+mj-lt"/>
              </a:defRPr>
            </a:lvl1pPr>
            <a:lvl2pPr marL="0" marR="0" indent="0" algn="l" defTabSz="914554" rtl="0" eaLnBrk="1" fontAlgn="auto" latinLnBrk="0" hangingPunct="1">
              <a:lnSpc>
                <a:spcPct val="100000"/>
              </a:lnSpc>
              <a:spcBef>
                <a:spcPts val="0"/>
              </a:spcBef>
              <a:spcAft>
                <a:spcPts val="784"/>
              </a:spcAft>
              <a:buClrTx/>
              <a:buSzPct val="90000"/>
              <a:buFont typeface="Arial" panose="020B0604020202020204" pitchFamily="34" charset="0"/>
              <a:buNone/>
              <a:tabLst/>
              <a:defRPr sz="1569">
                <a:gradFill>
                  <a:gsLst>
                    <a:gs pos="1250">
                      <a:schemeClr val="tx2"/>
                    </a:gs>
                    <a:gs pos="100000">
                      <a:schemeClr val="tx2"/>
                    </a:gs>
                  </a:gsLst>
                  <a:lin ang="5400000" scaled="0"/>
                </a:gradFill>
              </a:defRPr>
            </a:lvl2pPr>
            <a:lvl3pPr marL="448285" indent="0">
              <a:buNone/>
              <a:defRPr/>
            </a:lvl3pPr>
            <a:lvl4pPr marL="672427" indent="0">
              <a:buNone/>
              <a:defRPr/>
            </a:lvl4pPr>
            <a:lvl5pPr marL="896569" indent="0">
              <a:buNone/>
              <a:defRPr/>
            </a:lvl5pPr>
          </a:lstStyle>
          <a:p>
            <a:pPr lvl="0"/>
            <a:r>
              <a:rPr lang="en-US" dirty="0"/>
              <a:t>Paragraph title Segoe UI bold 16</a:t>
            </a:r>
          </a:p>
          <a:p>
            <a:pPr lvl="1"/>
            <a:r>
              <a:rPr lang="en-US" dirty="0"/>
              <a:t>Body copy Segoe Regular 16. </a:t>
            </a:r>
            <a:r>
              <a:rPr lang="en-US" dirty="0" err="1"/>
              <a:t>Cavorest</a:t>
            </a:r>
            <a:r>
              <a:rPr lang="en-US" dirty="0"/>
              <a:t> a </a:t>
            </a:r>
            <a:r>
              <a:rPr lang="en-US" dirty="0" err="1"/>
              <a:t>aut</a:t>
            </a:r>
            <a:r>
              <a:rPr lang="en-US" dirty="0"/>
              <a:t> arum </a:t>
            </a:r>
            <a:r>
              <a:rPr lang="en-US" dirty="0" err="1"/>
              <a:t>quam</a:t>
            </a:r>
            <a:r>
              <a:rPr lang="en-US" dirty="0"/>
              <a:t> id eat ape </a:t>
            </a:r>
            <a:r>
              <a:rPr lang="en-US" dirty="0" err="1"/>
              <a:t>est</a:t>
            </a:r>
            <a:r>
              <a:rPr lang="en-US" dirty="0"/>
              <a:t>, qui </a:t>
            </a:r>
            <a:r>
              <a:rPr lang="en-US" dirty="0" err="1"/>
              <a:t>sinc</a:t>
            </a:r>
            <a:r>
              <a:rPr lang="en-US" dirty="0"/>
              <a:t>, </a:t>
            </a:r>
            <a:r>
              <a:rPr lang="en-US" dirty="0" err="1"/>
              <a:t>omnimusdae</a:t>
            </a:r>
            <a:r>
              <a:rPr lang="en-US" dirty="0"/>
              <a:t>. </a:t>
            </a:r>
            <a:r>
              <a:rPr lang="en-US" dirty="0" err="1"/>
              <a:t>Boribus</a:t>
            </a:r>
            <a:r>
              <a:rPr lang="en-US" dirty="0"/>
              <a:t> </a:t>
            </a:r>
            <a:r>
              <a:rPr lang="en-US" dirty="0" err="1"/>
              <a:t>sinctius</a:t>
            </a:r>
            <a:r>
              <a:rPr lang="en-US" dirty="0"/>
              <a:t> </a:t>
            </a:r>
            <a:r>
              <a:rPr lang="en-US" dirty="0" err="1"/>
              <a:t>nimaxime</a:t>
            </a:r>
            <a:r>
              <a:rPr lang="en-US" dirty="0"/>
              <a:t> sit et </a:t>
            </a:r>
            <a:r>
              <a:rPr lang="en-US" dirty="0" err="1"/>
              <a:t>nonsequibus</a:t>
            </a:r>
            <a:r>
              <a:rPr lang="en-US" dirty="0"/>
              <a:t> </a:t>
            </a:r>
            <a:r>
              <a:rPr lang="en-US" dirty="0" err="1"/>
              <a:t>dollendis</a:t>
            </a:r>
            <a:r>
              <a:rPr lang="en-US" dirty="0"/>
              <a:t> as </a:t>
            </a:r>
            <a:r>
              <a:rPr lang="en-US" dirty="0" err="1"/>
              <a:t>autestiat</a:t>
            </a:r>
            <a:r>
              <a:rPr lang="en-US" dirty="0"/>
              <a:t>.</a:t>
            </a:r>
          </a:p>
        </p:txBody>
      </p:sp>
      <p:sp>
        <p:nvSpPr>
          <p:cNvPr id="14" name="Title Placeholder 1">
            <a:extLst>
              <a:ext uri="{FF2B5EF4-FFF2-40B4-BE49-F238E27FC236}">
                <a16:creationId xmlns:a16="http://schemas.microsoft.com/office/drawing/2014/main" id="{54138D0E-FA08-493B-A3B5-1ED81872ADC9}"/>
              </a:ext>
            </a:extLst>
          </p:cNvPr>
          <p:cNvSpPr>
            <a:spLocks noGrp="1"/>
          </p:cNvSpPr>
          <p:nvPr>
            <p:ph type="title" hasCustomPrompt="1"/>
          </p:nvPr>
        </p:nvSpPr>
        <p:spPr>
          <a:xfrm>
            <a:off x="426425" y="440496"/>
            <a:ext cx="11336038" cy="739343"/>
          </a:xfrm>
          <a:prstGeom prst="rect">
            <a:avLst/>
          </a:prstGeom>
        </p:spPr>
        <p:txBody>
          <a:bodyPr vert="horz" wrap="square" lIns="0" tIns="164592" rIns="0" bIns="0" rtlCol="0" anchor="t">
            <a:noAutofit/>
          </a:bodyPr>
          <a:lstStyle>
            <a:lvl1pPr>
              <a:defRPr>
                <a:gradFill>
                  <a:gsLst>
                    <a:gs pos="1250">
                      <a:schemeClr val="tx2"/>
                    </a:gs>
                    <a:gs pos="100000">
                      <a:schemeClr val="tx2"/>
                    </a:gs>
                  </a:gsLst>
                  <a:lin ang="5400000" scaled="0"/>
                </a:gradFill>
              </a:defRPr>
            </a:lvl1pPr>
          </a:lstStyle>
          <a:p>
            <a:r>
              <a:rPr lang="en-US" dirty="0"/>
              <a:t>Photo layout 2</a:t>
            </a:r>
          </a:p>
        </p:txBody>
      </p:sp>
    </p:spTree>
    <p:extLst>
      <p:ext uri="{BB962C8B-B14F-4D97-AF65-F5344CB8AC3E}">
        <p14:creationId xmlns:p14="http://schemas.microsoft.com/office/powerpoint/2010/main" val="795026989"/>
      </p:ext>
    </p:extLst>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Device layout">
    <p:spTree>
      <p:nvGrpSpPr>
        <p:cNvPr id="1" name=""/>
        <p:cNvGrpSpPr/>
        <p:nvPr/>
      </p:nvGrpSpPr>
      <p:grpSpPr>
        <a:xfrm>
          <a:off x="0" y="0"/>
          <a:ext cx="0" cy="0"/>
          <a:chOff x="0" y="0"/>
          <a:chExt cx="0" cy="0"/>
        </a:xfrm>
      </p:grpSpPr>
      <p:sp>
        <p:nvSpPr>
          <p:cNvPr id="3" name="Online Image Placeholder 2">
            <a:extLst>
              <a:ext uri="{FF2B5EF4-FFF2-40B4-BE49-F238E27FC236}">
                <a16:creationId xmlns:a16="http://schemas.microsoft.com/office/drawing/2014/main" id="{562D5679-B66F-A244-9E94-0FFE5F1B6168}"/>
              </a:ext>
            </a:extLst>
          </p:cNvPr>
          <p:cNvSpPr>
            <a:spLocks noGrp="1"/>
          </p:cNvSpPr>
          <p:nvPr>
            <p:ph type="clipArt" sz="quarter" idx="11" hasCustomPrompt="1"/>
          </p:nvPr>
        </p:nvSpPr>
        <p:spPr>
          <a:xfrm>
            <a:off x="5982392" y="2145842"/>
            <a:ext cx="5780073" cy="3756460"/>
          </a:xfrm>
        </p:spPr>
        <p:txBody>
          <a:bodyPr anchor="ctr">
            <a:noAutofit/>
          </a:bodyPr>
          <a:lstStyle>
            <a:lvl1pPr algn="ctr">
              <a:defRPr sz="1961">
                <a:latin typeface="+mj-lt"/>
              </a:defRPr>
            </a:lvl1pPr>
          </a:lstStyle>
          <a:p>
            <a:r>
              <a:rPr lang="en-US" dirty="0"/>
              <a:t>Drop photo here</a:t>
            </a:r>
          </a:p>
        </p:txBody>
      </p:sp>
      <p:sp>
        <p:nvSpPr>
          <p:cNvPr id="4" name="Text Placeholder 3"/>
          <p:cNvSpPr>
            <a:spLocks noGrp="1"/>
          </p:cNvSpPr>
          <p:nvPr>
            <p:ph type="body" sz="quarter" idx="10" hasCustomPrompt="1"/>
          </p:nvPr>
        </p:nvSpPr>
        <p:spPr>
          <a:xfrm>
            <a:off x="426425" y="2145842"/>
            <a:ext cx="5138175" cy="2573509"/>
          </a:xfrm>
        </p:spPr>
        <p:txBody>
          <a:bodyPr wrap="square" lIns="0" tIns="0" rIns="0" bIns="0">
            <a:noAutofit/>
          </a:bodyPr>
          <a:lstStyle>
            <a:lvl1pPr marL="0" marR="0" indent="0" algn="l" defTabSz="914554" rtl="0" eaLnBrk="1" fontAlgn="auto" latinLnBrk="0" hangingPunct="1">
              <a:lnSpc>
                <a:spcPct val="90000"/>
              </a:lnSpc>
              <a:spcBef>
                <a:spcPts val="0"/>
              </a:spcBef>
              <a:spcAft>
                <a:spcPts val="2549"/>
              </a:spcAft>
              <a:buClrTx/>
              <a:buSzPct val="90000"/>
              <a:buFont typeface="Wingdings" panose="05000000000000000000" pitchFamily="2" charset="2"/>
              <a:buNone/>
              <a:tabLst/>
              <a:defRPr sz="2549" b="0" i="0">
                <a:gradFill>
                  <a:gsLst>
                    <a:gs pos="1250">
                      <a:schemeClr val="tx2"/>
                    </a:gs>
                    <a:gs pos="100000">
                      <a:schemeClr val="tx2"/>
                    </a:gs>
                  </a:gsLst>
                  <a:lin ang="5400000" scaled="0"/>
                </a:gradFill>
                <a:latin typeface="+mn-lt"/>
              </a:defRPr>
            </a:lvl1pPr>
            <a:lvl2pPr marL="224142" marR="0" indent="0" algn="l" defTabSz="914554" rtl="0" eaLnBrk="1" fontAlgn="auto" latinLnBrk="0" hangingPunct="1">
              <a:lnSpc>
                <a:spcPct val="90000"/>
              </a:lnSpc>
              <a:spcBef>
                <a:spcPct val="20000"/>
              </a:spcBef>
              <a:spcAft>
                <a:spcPts val="0"/>
              </a:spcAft>
              <a:buClrTx/>
              <a:buSzPct val="90000"/>
              <a:buFont typeface="Wingdings" panose="05000000000000000000" pitchFamily="2" charset="2"/>
              <a:buNone/>
              <a:tabLst/>
              <a:defRPr/>
            </a:lvl2pPr>
            <a:lvl3pPr marL="448285" indent="0">
              <a:buNone/>
              <a:defRPr/>
            </a:lvl3pPr>
            <a:lvl4pPr marL="672427" indent="0">
              <a:buNone/>
              <a:defRPr/>
            </a:lvl4pPr>
            <a:lvl5pPr marL="896569" indent="0">
              <a:buNone/>
              <a:defRPr/>
            </a:lvl5pPr>
          </a:lstStyle>
          <a:p>
            <a:pPr lvl="0"/>
            <a:r>
              <a:rPr lang="pt-BR" dirty="0"/>
              <a:t>Subhead Segoe UI 26pt</a:t>
            </a:r>
          </a:p>
          <a:p>
            <a:pPr lvl="0"/>
            <a:r>
              <a:rPr lang="pt-BR" dirty="0"/>
              <a:t>Subhead Segoe UI 26pt</a:t>
            </a:r>
          </a:p>
          <a:p>
            <a:pPr lvl="0"/>
            <a:r>
              <a:rPr lang="pt-BR" dirty="0"/>
              <a:t>Subhead Segoe UI 26pt</a:t>
            </a:r>
          </a:p>
        </p:txBody>
      </p:sp>
      <p:sp>
        <p:nvSpPr>
          <p:cNvPr id="6" name="Title Placeholder 1">
            <a:extLst>
              <a:ext uri="{FF2B5EF4-FFF2-40B4-BE49-F238E27FC236}">
                <a16:creationId xmlns:a16="http://schemas.microsoft.com/office/drawing/2014/main" id="{E60CBD1C-0AFE-4EB9-94D7-943981FE05EE}"/>
              </a:ext>
            </a:extLst>
          </p:cNvPr>
          <p:cNvSpPr>
            <a:spLocks noGrp="1"/>
          </p:cNvSpPr>
          <p:nvPr>
            <p:ph type="title" hasCustomPrompt="1"/>
          </p:nvPr>
        </p:nvSpPr>
        <p:spPr>
          <a:xfrm>
            <a:off x="426425" y="440496"/>
            <a:ext cx="11336038" cy="739343"/>
          </a:xfrm>
          <a:prstGeom prst="rect">
            <a:avLst/>
          </a:prstGeom>
        </p:spPr>
        <p:txBody>
          <a:bodyPr vert="horz" wrap="square" lIns="0" tIns="164592" rIns="0" bIns="0" rtlCol="0" anchor="t">
            <a:noAutofit/>
          </a:bodyPr>
          <a:lstStyle>
            <a:lvl1pPr>
              <a:defRPr>
                <a:gradFill>
                  <a:gsLst>
                    <a:gs pos="1250">
                      <a:schemeClr val="tx2"/>
                    </a:gs>
                    <a:gs pos="100000">
                      <a:schemeClr val="tx2"/>
                    </a:gs>
                  </a:gsLst>
                  <a:lin ang="5400000" scaled="0"/>
                </a:gradFill>
              </a:defRPr>
            </a:lvl1pPr>
          </a:lstStyle>
          <a:p>
            <a:r>
              <a:rPr lang="en-US" dirty="0"/>
              <a:t>Device layout</a:t>
            </a:r>
          </a:p>
        </p:txBody>
      </p:sp>
    </p:spTree>
    <p:extLst>
      <p:ext uri="{BB962C8B-B14F-4D97-AF65-F5344CB8AC3E}">
        <p14:creationId xmlns:p14="http://schemas.microsoft.com/office/powerpoint/2010/main" val="663038167"/>
      </p:ext>
    </p:extLst>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Graphic layout: three columns graphic and text">
    <p:spTree>
      <p:nvGrpSpPr>
        <p:cNvPr id="1" name=""/>
        <p:cNvGrpSpPr/>
        <p:nvPr/>
      </p:nvGrpSpPr>
      <p:grpSpPr>
        <a:xfrm>
          <a:off x="0" y="0"/>
          <a:ext cx="0" cy="0"/>
          <a:chOff x="0" y="0"/>
          <a:chExt cx="0" cy="0"/>
        </a:xfrm>
      </p:grpSpPr>
      <p:sp>
        <p:nvSpPr>
          <p:cNvPr id="3" name="Rectangle 2"/>
          <p:cNvSpPr/>
          <p:nvPr userDrawn="1"/>
        </p:nvSpPr>
        <p:spPr bwMode="auto">
          <a:xfrm>
            <a:off x="426425" y="1599723"/>
            <a:ext cx="3632388" cy="3128966"/>
          </a:xfrm>
          <a:prstGeom prst="rect">
            <a:avLst/>
          </a:prstGeom>
          <a:solidFill>
            <a:schemeClr val="accent6">
              <a:lumMod val="20000"/>
              <a:lumOff val="8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algn="ctr" defTabSz="914289" fontAlgn="base">
              <a:lnSpc>
                <a:spcPct val="90000"/>
              </a:lnSpc>
              <a:spcBef>
                <a:spcPct val="0"/>
              </a:spcBef>
              <a:spcAft>
                <a:spcPct val="0"/>
              </a:spcAft>
            </a:pPr>
            <a:endParaRPr lang="en-US" sz="2353" dirty="0" err="1">
              <a:gradFill>
                <a:gsLst>
                  <a:gs pos="0">
                    <a:srgbClr val="FFFFFF"/>
                  </a:gs>
                  <a:gs pos="100000">
                    <a:srgbClr val="FFFFFF"/>
                  </a:gs>
                </a:gsLst>
                <a:lin ang="5400000" scaled="0"/>
              </a:gradFill>
              <a:ea typeface="Segoe UI" pitchFamily="34" charset="0"/>
              <a:cs typeface="Segoe UI" pitchFamily="34" charset="0"/>
            </a:endParaRPr>
          </a:p>
        </p:txBody>
      </p:sp>
      <p:sp>
        <p:nvSpPr>
          <p:cNvPr id="16" name="Content Placeholder 15"/>
          <p:cNvSpPr>
            <a:spLocks noGrp="1"/>
          </p:cNvSpPr>
          <p:nvPr>
            <p:ph sz="quarter" idx="17" hasCustomPrompt="1"/>
          </p:nvPr>
        </p:nvSpPr>
        <p:spPr>
          <a:xfrm>
            <a:off x="897219" y="1958468"/>
            <a:ext cx="2698612" cy="2411476"/>
          </a:xfrm>
        </p:spPr>
        <p:txBody>
          <a:bodyPr anchor="ctr">
            <a:noAutofit/>
          </a:bodyPr>
          <a:lstStyle>
            <a:lvl1pPr marL="0" indent="0" algn="ctr">
              <a:buNone/>
              <a:defRPr sz="1961">
                <a:solidFill>
                  <a:schemeClr val="tx2"/>
                </a:solidFill>
                <a:latin typeface="+mj-lt"/>
              </a:defRPr>
            </a:lvl1pPr>
          </a:lstStyle>
          <a:p>
            <a:pPr lvl="0"/>
            <a:r>
              <a:rPr lang="en-US" dirty="0"/>
              <a:t> </a:t>
            </a:r>
          </a:p>
        </p:txBody>
      </p:sp>
      <p:sp>
        <p:nvSpPr>
          <p:cNvPr id="6" name="Rectangle 5"/>
          <p:cNvSpPr/>
          <p:nvPr userDrawn="1"/>
        </p:nvSpPr>
        <p:spPr bwMode="auto">
          <a:xfrm>
            <a:off x="4281363" y="1599723"/>
            <a:ext cx="3623052" cy="3128966"/>
          </a:xfrm>
          <a:prstGeom prst="rect">
            <a:avLst/>
          </a:prstGeom>
          <a:solidFill>
            <a:schemeClr val="accent6">
              <a:lumMod val="20000"/>
              <a:lumOff val="8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algn="ctr" defTabSz="914289" fontAlgn="base">
              <a:lnSpc>
                <a:spcPct val="90000"/>
              </a:lnSpc>
              <a:spcBef>
                <a:spcPct val="0"/>
              </a:spcBef>
              <a:spcAft>
                <a:spcPct val="0"/>
              </a:spcAft>
            </a:pPr>
            <a:endParaRPr lang="en-US" sz="2353" dirty="0" err="1">
              <a:gradFill>
                <a:gsLst>
                  <a:gs pos="0">
                    <a:srgbClr val="FFFFFF"/>
                  </a:gs>
                  <a:gs pos="100000">
                    <a:srgbClr val="FFFFFF"/>
                  </a:gs>
                </a:gsLst>
                <a:lin ang="5400000" scaled="0"/>
              </a:gradFill>
              <a:ea typeface="Segoe UI" pitchFamily="34" charset="0"/>
              <a:cs typeface="Segoe UI" pitchFamily="34" charset="0"/>
            </a:endParaRPr>
          </a:p>
        </p:txBody>
      </p:sp>
      <p:sp>
        <p:nvSpPr>
          <p:cNvPr id="8" name="Rectangle 7"/>
          <p:cNvSpPr/>
          <p:nvPr userDrawn="1"/>
        </p:nvSpPr>
        <p:spPr bwMode="auto">
          <a:xfrm>
            <a:off x="8126966" y="1599723"/>
            <a:ext cx="3635499" cy="3128966"/>
          </a:xfrm>
          <a:prstGeom prst="rect">
            <a:avLst/>
          </a:prstGeom>
          <a:solidFill>
            <a:schemeClr val="accent6">
              <a:lumMod val="20000"/>
              <a:lumOff val="8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algn="ctr" defTabSz="914289" fontAlgn="base">
              <a:lnSpc>
                <a:spcPct val="90000"/>
              </a:lnSpc>
              <a:spcBef>
                <a:spcPct val="0"/>
              </a:spcBef>
              <a:spcAft>
                <a:spcPct val="0"/>
              </a:spcAft>
            </a:pPr>
            <a:endParaRPr lang="en-US" sz="2353" dirty="0" err="1">
              <a:gradFill>
                <a:gsLst>
                  <a:gs pos="0">
                    <a:srgbClr val="FFFFFF"/>
                  </a:gs>
                  <a:gs pos="100000">
                    <a:srgbClr val="FFFFFF"/>
                  </a:gs>
                </a:gsLst>
                <a:lin ang="5400000" scaled="0"/>
              </a:gradFill>
              <a:ea typeface="Segoe UI" pitchFamily="34" charset="0"/>
              <a:cs typeface="Segoe UI" pitchFamily="34" charset="0"/>
            </a:endParaRPr>
          </a:p>
        </p:txBody>
      </p:sp>
      <p:sp>
        <p:nvSpPr>
          <p:cNvPr id="17" name="Content Placeholder 15"/>
          <p:cNvSpPr>
            <a:spLocks noGrp="1"/>
          </p:cNvSpPr>
          <p:nvPr userDrawn="1">
            <p:ph sz="quarter" idx="18" hasCustomPrompt="1"/>
          </p:nvPr>
        </p:nvSpPr>
        <p:spPr>
          <a:xfrm>
            <a:off x="4746694" y="1958468"/>
            <a:ext cx="2698612" cy="2411476"/>
          </a:xfrm>
        </p:spPr>
        <p:txBody>
          <a:bodyPr anchor="ctr">
            <a:noAutofit/>
          </a:bodyPr>
          <a:lstStyle>
            <a:lvl1pPr marL="0" indent="0" algn="ctr">
              <a:buNone/>
              <a:defRPr sz="1961">
                <a:solidFill>
                  <a:schemeClr val="tx2"/>
                </a:solidFill>
                <a:latin typeface="+mj-lt"/>
              </a:defRPr>
            </a:lvl1pPr>
          </a:lstStyle>
          <a:p>
            <a:pPr lvl="0"/>
            <a:r>
              <a:rPr lang="en-US" dirty="0"/>
              <a:t> </a:t>
            </a:r>
          </a:p>
        </p:txBody>
      </p:sp>
      <p:sp>
        <p:nvSpPr>
          <p:cNvPr id="18" name="Content Placeholder 15"/>
          <p:cNvSpPr>
            <a:spLocks noGrp="1"/>
          </p:cNvSpPr>
          <p:nvPr userDrawn="1">
            <p:ph sz="quarter" idx="19" hasCustomPrompt="1"/>
          </p:nvPr>
        </p:nvSpPr>
        <p:spPr>
          <a:xfrm>
            <a:off x="8598490" y="1958468"/>
            <a:ext cx="2698612" cy="2411476"/>
          </a:xfrm>
        </p:spPr>
        <p:txBody>
          <a:bodyPr anchor="ctr">
            <a:noAutofit/>
          </a:bodyPr>
          <a:lstStyle>
            <a:lvl1pPr marL="0" indent="0" algn="ctr">
              <a:buNone/>
              <a:defRPr sz="1961">
                <a:solidFill>
                  <a:schemeClr val="tx2"/>
                </a:solidFill>
                <a:latin typeface="+mj-lt"/>
              </a:defRPr>
            </a:lvl1pPr>
          </a:lstStyle>
          <a:p>
            <a:pPr lvl="0"/>
            <a:r>
              <a:rPr lang="en-US" dirty="0"/>
              <a:t> </a:t>
            </a:r>
          </a:p>
        </p:txBody>
      </p:sp>
      <p:sp>
        <p:nvSpPr>
          <p:cNvPr id="12" name="Title Placeholder 1">
            <a:extLst>
              <a:ext uri="{FF2B5EF4-FFF2-40B4-BE49-F238E27FC236}">
                <a16:creationId xmlns:a16="http://schemas.microsoft.com/office/drawing/2014/main" id="{FC74E6E5-9DAD-4A14-9C20-D9F9150874FE}"/>
              </a:ext>
            </a:extLst>
          </p:cNvPr>
          <p:cNvSpPr>
            <a:spLocks noGrp="1"/>
          </p:cNvSpPr>
          <p:nvPr userDrawn="1">
            <p:ph type="title" hasCustomPrompt="1"/>
          </p:nvPr>
        </p:nvSpPr>
        <p:spPr>
          <a:xfrm>
            <a:off x="426425" y="440496"/>
            <a:ext cx="11336038" cy="739343"/>
          </a:xfrm>
          <a:prstGeom prst="rect">
            <a:avLst/>
          </a:prstGeom>
        </p:spPr>
        <p:txBody>
          <a:bodyPr vert="horz" wrap="square" lIns="0" tIns="164592" rIns="0" bIns="0" rtlCol="0" anchor="t">
            <a:noAutofit/>
          </a:bodyPr>
          <a:lstStyle>
            <a:lvl1pPr>
              <a:defRPr>
                <a:gradFill>
                  <a:gsLst>
                    <a:gs pos="1250">
                      <a:schemeClr val="tx2"/>
                    </a:gs>
                    <a:gs pos="100000">
                      <a:schemeClr val="tx2"/>
                    </a:gs>
                  </a:gsLst>
                  <a:lin ang="5400000" scaled="0"/>
                </a:gradFill>
              </a:defRPr>
            </a:lvl1pPr>
          </a:lstStyle>
          <a:p>
            <a:r>
              <a:rPr lang="en-US" dirty="0"/>
              <a:t>Graphic layout: three columns graphic and text</a:t>
            </a:r>
          </a:p>
        </p:txBody>
      </p:sp>
      <p:sp>
        <p:nvSpPr>
          <p:cNvPr id="13" name="Text Placeholder 4">
            <a:extLst>
              <a:ext uri="{FF2B5EF4-FFF2-40B4-BE49-F238E27FC236}">
                <a16:creationId xmlns:a16="http://schemas.microsoft.com/office/drawing/2014/main" id="{FB052D15-67DF-4845-863F-FEC853640A9E}"/>
              </a:ext>
            </a:extLst>
          </p:cNvPr>
          <p:cNvSpPr>
            <a:spLocks noGrp="1"/>
          </p:cNvSpPr>
          <p:nvPr userDrawn="1">
            <p:ph type="body" sz="quarter" idx="11" hasCustomPrompt="1"/>
          </p:nvPr>
        </p:nvSpPr>
        <p:spPr>
          <a:xfrm>
            <a:off x="426425" y="4927922"/>
            <a:ext cx="3627659" cy="1307666"/>
          </a:xfrm>
        </p:spPr>
        <p:txBody>
          <a:bodyPr lIns="0" tIns="0" rIns="0" bIns="0"/>
          <a:lstStyle>
            <a:lvl1pPr marL="0" indent="0">
              <a:lnSpc>
                <a:spcPct val="100000"/>
              </a:lnSpc>
              <a:spcBef>
                <a:spcPts val="0"/>
              </a:spcBef>
              <a:spcAft>
                <a:spcPts val="784"/>
              </a:spcAft>
              <a:buNone/>
              <a:defRPr sz="1569" b="1">
                <a:gradFill>
                  <a:gsLst>
                    <a:gs pos="1250">
                      <a:schemeClr val="tx2"/>
                    </a:gs>
                    <a:gs pos="100000">
                      <a:schemeClr val="tx2"/>
                    </a:gs>
                  </a:gsLst>
                  <a:lin ang="5400000" scaled="0"/>
                </a:gradFill>
                <a:latin typeface="+mj-lt"/>
              </a:defRPr>
            </a:lvl1pPr>
            <a:lvl2pPr marL="0" marR="0" indent="0" algn="l" defTabSz="914554" rtl="0" eaLnBrk="1" fontAlgn="auto" latinLnBrk="0" hangingPunct="1">
              <a:lnSpc>
                <a:spcPct val="100000"/>
              </a:lnSpc>
              <a:spcBef>
                <a:spcPts val="0"/>
              </a:spcBef>
              <a:spcAft>
                <a:spcPts val="784"/>
              </a:spcAft>
              <a:buClrTx/>
              <a:buSzPct val="90000"/>
              <a:buFont typeface="Arial" panose="020B0604020202020204" pitchFamily="34" charset="0"/>
              <a:buNone/>
              <a:tabLst/>
              <a:defRPr sz="1569">
                <a:gradFill>
                  <a:gsLst>
                    <a:gs pos="1250">
                      <a:schemeClr val="tx2"/>
                    </a:gs>
                    <a:gs pos="100000">
                      <a:schemeClr val="tx2"/>
                    </a:gs>
                  </a:gsLst>
                  <a:lin ang="5400000" scaled="0"/>
                </a:gradFill>
              </a:defRPr>
            </a:lvl2pPr>
            <a:lvl3pPr marL="448285" indent="0">
              <a:buNone/>
              <a:defRPr/>
            </a:lvl3pPr>
            <a:lvl4pPr marL="672427" indent="0">
              <a:buNone/>
              <a:defRPr/>
            </a:lvl4pPr>
            <a:lvl5pPr marL="896569" indent="0">
              <a:buNone/>
              <a:defRPr/>
            </a:lvl5pPr>
          </a:lstStyle>
          <a:p>
            <a:pPr lvl="0"/>
            <a:r>
              <a:rPr lang="en-US" dirty="0"/>
              <a:t>Paragraph title Segoe UI </a:t>
            </a:r>
            <a:r>
              <a:rPr lang="en-US" dirty="0" err="1"/>
              <a:t>Semibold</a:t>
            </a:r>
            <a:r>
              <a:rPr lang="en-US" dirty="0"/>
              <a:t> 16</a:t>
            </a:r>
          </a:p>
          <a:p>
            <a:pPr lvl="1"/>
            <a:r>
              <a:rPr lang="en-US" dirty="0"/>
              <a:t>Body copy Segoe Regular 16. </a:t>
            </a:r>
            <a:r>
              <a:rPr lang="en-US" dirty="0" err="1"/>
              <a:t>Cavorest</a:t>
            </a:r>
            <a:r>
              <a:rPr lang="en-US" dirty="0"/>
              <a:t> a </a:t>
            </a:r>
            <a:r>
              <a:rPr lang="en-US" dirty="0" err="1"/>
              <a:t>aut</a:t>
            </a:r>
            <a:r>
              <a:rPr lang="en-US" dirty="0"/>
              <a:t> arum </a:t>
            </a:r>
            <a:r>
              <a:rPr lang="en-US" dirty="0" err="1"/>
              <a:t>quam</a:t>
            </a:r>
            <a:r>
              <a:rPr lang="en-US" dirty="0"/>
              <a:t> id eat ape </a:t>
            </a:r>
            <a:r>
              <a:rPr lang="en-US" dirty="0" err="1"/>
              <a:t>est</a:t>
            </a:r>
            <a:r>
              <a:rPr lang="en-US" dirty="0"/>
              <a:t>, qui </a:t>
            </a:r>
            <a:r>
              <a:rPr lang="en-US" dirty="0" err="1"/>
              <a:t>sinc</a:t>
            </a:r>
            <a:r>
              <a:rPr lang="en-US" dirty="0"/>
              <a:t>, </a:t>
            </a:r>
            <a:r>
              <a:rPr lang="en-US" dirty="0" err="1"/>
              <a:t>omnimusdae</a:t>
            </a:r>
            <a:r>
              <a:rPr lang="en-US" dirty="0"/>
              <a:t>. </a:t>
            </a:r>
            <a:r>
              <a:rPr lang="en-US" dirty="0" err="1"/>
              <a:t>Boribus</a:t>
            </a:r>
            <a:r>
              <a:rPr lang="en-US" dirty="0"/>
              <a:t> </a:t>
            </a:r>
            <a:r>
              <a:rPr lang="en-US" dirty="0" err="1"/>
              <a:t>sinctius</a:t>
            </a:r>
            <a:r>
              <a:rPr lang="en-US" dirty="0"/>
              <a:t> </a:t>
            </a:r>
            <a:r>
              <a:rPr lang="en-US" dirty="0" err="1"/>
              <a:t>nimaxime</a:t>
            </a:r>
            <a:r>
              <a:rPr lang="en-US" dirty="0"/>
              <a:t> sit et </a:t>
            </a:r>
            <a:r>
              <a:rPr lang="en-US" dirty="0" err="1"/>
              <a:t>nonsequibus</a:t>
            </a:r>
            <a:r>
              <a:rPr lang="en-US" dirty="0"/>
              <a:t> </a:t>
            </a:r>
            <a:r>
              <a:rPr lang="en-US" dirty="0" err="1"/>
              <a:t>dollendis</a:t>
            </a:r>
            <a:r>
              <a:rPr lang="en-US" dirty="0"/>
              <a:t> as </a:t>
            </a:r>
            <a:r>
              <a:rPr lang="en-US" dirty="0" err="1"/>
              <a:t>autestiat</a:t>
            </a:r>
            <a:r>
              <a:rPr lang="en-US" dirty="0"/>
              <a:t>.</a:t>
            </a:r>
          </a:p>
        </p:txBody>
      </p:sp>
      <p:sp>
        <p:nvSpPr>
          <p:cNvPr id="14" name="Text Placeholder 4">
            <a:extLst>
              <a:ext uri="{FF2B5EF4-FFF2-40B4-BE49-F238E27FC236}">
                <a16:creationId xmlns:a16="http://schemas.microsoft.com/office/drawing/2014/main" id="{A5ECD4C7-D870-4003-9FA8-85EBBED87940}"/>
              </a:ext>
            </a:extLst>
          </p:cNvPr>
          <p:cNvSpPr>
            <a:spLocks noGrp="1"/>
          </p:cNvSpPr>
          <p:nvPr userDrawn="1">
            <p:ph type="body" sz="quarter" idx="12" hasCustomPrompt="1"/>
          </p:nvPr>
        </p:nvSpPr>
        <p:spPr>
          <a:xfrm>
            <a:off x="4281362" y="4927922"/>
            <a:ext cx="3623051" cy="1307666"/>
          </a:xfrm>
        </p:spPr>
        <p:txBody>
          <a:bodyPr lIns="0" tIns="0" rIns="0" bIns="0"/>
          <a:lstStyle>
            <a:lvl1pPr marL="0" indent="0">
              <a:lnSpc>
                <a:spcPct val="100000"/>
              </a:lnSpc>
              <a:spcBef>
                <a:spcPts val="0"/>
              </a:spcBef>
              <a:spcAft>
                <a:spcPts val="784"/>
              </a:spcAft>
              <a:buNone/>
              <a:defRPr sz="1569">
                <a:gradFill>
                  <a:gsLst>
                    <a:gs pos="1250">
                      <a:schemeClr val="tx2"/>
                    </a:gs>
                    <a:gs pos="100000">
                      <a:schemeClr val="tx2"/>
                    </a:gs>
                  </a:gsLst>
                  <a:lin ang="5400000" scaled="0"/>
                </a:gradFill>
                <a:latin typeface="+mj-lt"/>
              </a:defRPr>
            </a:lvl1pPr>
            <a:lvl2pPr marL="0" marR="0" indent="0" algn="l" defTabSz="914554" rtl="0" eaLnBrk="1" fontAlgn="auto" latinLnBrk="0" hangingPunct="1">
              <a:lnSpc>
                <a:spcPct val="100000"/>
              </a:lnSpc>
              <a:spcBef>
                <a:spcPts val="0"/>
              </a:spcBef>
              <a:spcAft>
                <a:spcPts val="784"/>
              </a:spcAft>
              <a:buClrTx/>
              <a:buSzPct val="90000"/>
              <a:buFont typeface="Arial" panose="020B0604020202020204" pitchFamily="34" charset="0"/>
              <a:buNone/>
              <a:tabLst/>
              <a:defRPr sz="1569">
                <a:gradFill>
                  <a:gsLst>
                    <a:gs pos="1250">
                      <a:schemeClr val="tx2"/>
                    </a:gs>
                    <a:gs pos="100000">
                      <a:schemeClr val="tx2"/>
                    </a:gs>
                  </a:gsLst>
                  <a:lin ang="5400000" scaled="0"/>
                </a:gradFill>
              </a:defRPr>
            </a:lvl2pPr>
            <a:lvl3pPr marL="448285" indent="0">
              <a:buNone/>
              <a:defRPr/>
            </a:lvl3pPr>
            <a:lvl4pPr marL="672427" indent="0">
              <a:buNone/>
              <a:defRPr/>
            </a:lvl4pPr>
            <a:lvl5pPr marL="896569" indent="0">
              <a:buNone/>
              <a:defRPr/>
            </a:lvl5pPr>
          </a:lstStyle>
          <a:p>
            <a:pPr lvl="0"/>
            <a:r>
              <a:rPr lang="en-US" dirty="0"/>
              <a:t>Paragraph title Segoe UI </a:t>
            </a:r>
            <a:r>
              <a:rPr lang="en-US" dirty="0" err="1"/>
              <a:t>Semibold</a:t>
            </a:r>
            <a:r>
              <a:rPr lang="en-US" dirty="0"/>
              <a:t> 16</a:t>
            </a:r>
          </a:p>
          <a:p>
            <a:pPr lvl="1"/>
            <a:r>
              <a:rPr lang="en-US" dirty="0"/>
              <a:t>Body copy Segoe Regular 16. </a:t>
            </a:r>
            <a:r>
              <a:rPr lang="en-US" dirty="0" err="1"/>
              <a:t>Cavorest</a:t>
            </a:r>
            <a:r>
              <a:rPr lang="en-US" dirty="0"/>
              <a:t> a </a:t>
            </a:r>
            <a:r>
              <a:rPr lang="en-US" dirty="0" err="1"/>
              <a:t>aut</a:t>
            </a:r>
            <a:r>
              <a:rPr lang="en-US" dirty="0"/>
              <a:t> arum </a:t>
            </a:r>
            <a:r>
              <a:rPr lang="en-US" dirty="0" err="1"/>
              <a:t>quam</a:t>
            </a:r>
            <a:r>
              <a:rPr lang="en-US" dirty="0"/>
              <a:t> id eat ape </a:t>
            </a:r>
            <a:r>
              <a:rPr lang="en-US" dirty="0" err="1"/>
              <a:t>est</a:t>
            </a:r>
            <a:r>
              <a:rPr lang="en-US" dirty="0"/>
              <a:t>, qui </a:t>
            </a:r>
            <a:r>
              <a:rPr lang="en-US" dirty="0" err="1"/>
              <a:t>sinc</a:t>
            </a:r>
            <a:r>
              <a:rPr lang="en-US" dirty="0"/>
              <a:t>, </a:t>
            </a:r>
            <a:r>
              <a:rPr lang="en-US" dirty="0" err="1"/>
              <a:t>omnimusdae</a:t>
            </a:r>
            <a:r>
              <a:rPr lang="en-US" dirty="0"/>
              <a:t>. </a:t>
            </a:r>
            <a:r>
              <a:rPr lang="en-US" dirty="0" err="1"/>
              <a:t>Boribus</a:t>
            </a:r>
            <a:r>
              <a:rPr lang="en-US" dirty="0"/>
              <a:t> </a:t>
            </a:r>
            <a:r>
              <a:rPr lang="en-US" dirty="0" err="1"/>
              <a:t>sinctius</a:t>
            </a:r>
            <a:r>
              <a:rPr lang="en-US" dirty="0"/>
              <a:t> </a:t>
            </a:r>
            <a:r>
              <a:rPr lang="en-US" dirty="0" err="1"/>
              <a:t>nimaxime</a:t>
            </a:r>
            <a:r>
              <a:rPr lang="en-US" dirty="0"/>
              <a:t> sit et </a:t>
            </a:r>
            <a:r>
              <a:rPr lang="en-US" dirty="0" err="1"/>
              <a:t>nonsequibus</a:t>
            </a:r>
            <a:r>
              <a:rPr lang="en-US" dirty="0"/>
              <a:t> </a:t>
            </a:r>
            <a:r>
              <a:rPr lang="en-US" dirty="0" err="1"/>
              <a:t>dollendis</a:t>
            </a:r>
            <a:r>
              <a:rPr lang="en-US" dirty="0"/>
              <a:t> as </a:t>
            </a:r>
            <a:r>
              <a:rPr lang="en-US" dirty="0" err="1"/>
              <a:t>autestiat</a:t>
            </a:r>
            <a:r>
              <a:rPr lang="en-US" dirty="0"/>
              <a:t>.</a:t>
            </a:r>
          </a:p>
        </p:txBody>
      </p:sp>
      <p:sp>
        <p:nvSpPr>
          <p:cNvPr id="15" name="Text Placeholder 4">
            <a:extLst>
              <a:ext uri="{FF2B5EF4-FFF2-40B4-BE49-F238E27FC236}">
                <a16:creationId xmlns:a16="http://schemas.microsoft.com/office/drawing/2014/main" id="{AA9BECBA-B2CC-4EE6-B54E-9ADB03EB2595}"/>
              </a:ext>
            </a:extLst>
          </p:cNvPr>
          <p:cNvSpPr>
            <a:spLocks noGrp="1"/>
          </p:cNvSpPr>
          <p:nvPr userDrawn="1">
            <p:ph type="body" sz="quarter" idx="13" hasCustomPrompt="1"/>
          </p:nvPr>
        </p:nvSpPr>
        <p:spPr>
          <a:xfrm>
            <a:off x="8126963" y="4927922"/>
            <a:ext cx="3635502" cy="1307666"/>
          </a:xfrm>
        </p:spPr>
        <p:txBody>
          <a:bodyPr lIns="0" tIns="0" rIns="0" bIns="0"/>
          <a:lstStyle>
            <a:lvl1pPr marL="0" indent="0">
              <a:lnSpc>
                <a:spcPct val="100000"/>
              </a:lnSpc>
              <a:spcBef>
                <a:spcPts val="0"/>
              </a:spcBef>
              <a:spcAft>
                <a:spcPts val="784"/>
              </a:spcAft>
              <a:buNone/>
              <a:defRPr sz="1569">
                <a:gradFill>
                  <a:gsLst>
                    <a:gs pos="1250">
                      <a:schemeClr val="tx2"/>
                    </a:gs>
                    <a:gs pos="100000">
                      <a:schemeClr val="tx2"/>
                    </a:gs>
                  </a:gsLst>
                  <a:lin ang="5400000" scaled="0"/>
                </a:gradFill>
                <a:latin typeface="+mj-lt"/>
              </a:defRPr>
            </a:lvl1pPr>
            <a:lvl2pPr marL="0" marR="0" indent="0" algn="l" defTabSz="914554" rtl="0" eaLnBrk="1" fontAlgn="auto" latinLnBrk="0" hangingPunct="1">
              <a:lnSpc>
                <a:spcPct val="100000"/>
              </a:lnSpc>
              <a:spcBef>
                <a:spcPts val="0"/>
              </a:spcBef>
              <a:spcAft>
                <a:spcPts val="784"/>
              </a:spcAft>
              <a:buClrTx/>
              <a:buSzPct val="90000"/>
              <a:buFont typeface="Arial" panose="020B0604020202020204" pitchFamily="34" charset="0"/>
              <a:buNone/>
              <a:tabLst/>
              <a:defRPr sz="1569">
                <a:gradFill>
                  <a:gsLst>
                    <a:gs pos="1250">
                      <a:schemeClr val="tx2"/>
                    </a:gs>
                    <a:gs pos="100000">
                      <a:schemeClr val="tx2"/>
                    </a:gs>
                  </a:gsLst>
                  <a:lin ang="5400000" scaled="0"/>
                </a:gradFill>
              </a:defRPr>
            </a:lvl2pPr>
            <a:lvl3pPr marL="448285" indent="0">
              <a:buNone/>
              <a:defRPr/>
            </a:lvl3pPr>
            <a:lvl4pPr marL="672427" indent="0">
              <a:buNone/>
              <a:defRPr/>
            </a:lvl4pPr>
            <a:lvl5pPr marL="896569" indent="0">
              <a:buNone/>
              <a:defRPr/>
            </a:lvl5pPr>
          </a:lstStyle>
          <a:p>
            <a:pPr lvl="0"/>
            <a:r>
              <a:rPr lang="en-US" dirty="0"/>
              <a:t>Paragraph title Segoe UI bold 16</a:t>
            </a:r>
          </a:p>
          <a:p>
            <a:pPr lvl="1"/>
            <a:r>
              <a:rPr lang="en-US" dirty="0"/>
              <a:t>Body copy Segoe Regular 16. </a:t>
            </a:r>
            <a:r>
              <a:rPr lang="en-US" dirty="0" err="1"/>
              <a:t>Cavorest</a:t>
            </a:r>
            <a:r>
              <a:rPr lang="en-US" dirty="0"/>
              <a:t> a </a:t>
            </a:r>
            <a:r>
              <a:rPr lang="en-US" dirty="0" err="1"/>
              <a:t>aut</a:t>
            </a:r>
            <a:r>
              <a:rPr lang="en-US" dirty="0"/>
              <a:t> arum </a:t>
            </a:r>
            <a:r>
              <a:rPr lang="en-US" dirty="0" err="1"/>
              <a:t>quam</a:t>
            </a:r>
            <a:r>
              <a:rPr lang="en-US" dirty="0"/>
              <a:t> id eat ape </a:t>
            </a:r>
            <a:r>
              <a:rPr lang="en-US" dirty="0" err="1"/>
              <a:t>est</a:t>
            </a:r>
            <a:r>
              <a:rPr lang="en-US" dirty="0"/>
              <a:t>, qui </a:t>
            </a:r>
            <a:r>
              <a:rPr lang="en-US" dirty="0" err="1"/>
              <a:t>sinc</a:t>
            </a:r>
            <a:r>
              <a:rPr lang="en-US" dirty="0"/>
              <a:t>, </a:t>
            </a:r>
            <a:r>
              <a:rPr lang="en-US" dirty="0" err="1"/>
              <a:t>omnimusdae</a:t>
            </a:r>
            <a:r>
              <a:rPr lang="en-US" dirty="0"/>
              <a:t>. </a:t>
            </a:r>
            <a:r>
              <a:rPr lang="en-US" dirty="0" err="1"/>
              <a:t>Boribus</a:t>
            </a:r>
            <a:r>
              <a:rPr lang="en-US" dirty="0"/>
              <a:t> </a:t>
            </a:r>
            <a:r>
              <a:rPr lang="en-US" dirty="0" err="1"/>
              <a:t>sinctius</a:t>
            </a:r>
            <a:r>
              <a:rPr lang="en-US" dirty="0"/>
              <a:t> </a:t>
            </a:r>
            <a:r>
              <a:rPr lang="en-US" dirty="0" err="1"/>
              <a:t>nimaxime</a:t>
            </a:r>
            <a:r>
              <a:rPr lang="en-US" dirty="0"/>
              <a:t> sit et </a:t>
            </a:r>
            <a:r>
              <a:rPr lang="en-US" dirty="0" err="1"/>
              <a:t>nonsequibus</a:t>
            </a:r>
            <a:r>
              <a:rPr lang="en-US" dirty="0"/>
              <a:t> </a:t>
            </a:r>
            <a:r>
              <a:rPr lang="en-US" dirty="0" err="1"/>
              <a:t>dollendis</a:t>
            </a:r>
            <a:r>
              <a:rPr lang="en-US" dirty="0"/>
              <a:t> as </a:t>
            </a:r>
            <a:r>
              <a:rPr lang="en-US" dirty="0" err="1"/>
              <a:t>autestiat</a:t>
            </a:r>
            <a:r>
              <a:rPr lang="en-US" dirty="0"/>
              <a:t>.</a:t>
            </a:r>
          </a:p>
        </p:txBody>
      </p:sp>
    </p:spTree>
    <p:extLst>
      <p:ext uri="{BB962C8B-B14F-4D97-AF65-F5344CB8AC3E}">
        <p14:creationId xmlns:p14="http://schemas.microsoft.com/office/powerpoint/2010/main" val="1028406878"/>
      </p:ext>
    </p:extLst>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Graphic layout: four columns graphic and text">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9594C393-E06E-3A4C-A658-2526A14DA5A1}"/>
              </a:ext>
            </a:extLst>
          </p:cNvPr>
          <p:cNvSpPr/>
          <p:nvPr userDrawn="1"/>
        </p:nvSpPr>
        <p:spPr bwMode="auto">
          <a:xfrm>
            <a:off x="9109046" y="1590386"/>
            <a:ext cx="2653418" cy="3128965"/>
          </a:xfrm>
          <a:prstGeom prst="rect">
            <a:avLst/>
          </a:prstGeom>
          <a:solidFill>
            <a:schemeClr val="bg2"/>
          </a:solidFill>
          <a:ln>
            <a:noFill/>
            <a:headEnd type="none" w="med" len="med"/>
            <a:tailEnd type="none" w="med" len="med"/>
          </a:ln>
          <a:effectLst>
            <a:outerShdw blurRad="76200" algn="ctr" rotWithShape="0">
              <a:schemeClr val="bg2">
                <a:lumMod val="50000"/>
                <a:alpha val="80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algn="ctr" defTabSz="914289" fontAlgn="base">
              <a:lnSpc>
                <a:spcPct val="90000"/>
              </a:lnSpc>
              <a:spcBef>
                <a:spcPct val="0"/>
              </a:spcBef>
              <a:spcAft>
                <a:spcPct val="0"/>
              </a:spcAft>
            </a:pPr>
            <a:endParaRPr lang="en-US" sz="2353" dirty="0" err="1">
              <a:gradFill>
                <a:gsLst>
                  <a:gs pos="0">
                    <a:srgbClr val="FFFFFF"/>
                  </a:gs>
                  <a:gs pos="100000">
                    <a:srgbClr val="FFFFFF"/>
                  </a:gs>
                </a:gsLst>
                <a:lin ang="5400000" scaled="0"/>
              </a:gradFill>
              <a:ea typeface="Segoe UI" pitchFamily="34" charset="0"/>
              <a:cs typeface="Segoe UI" pitchFamily="34" charset="0"/>
            </a:endParaRPr>
          </a:p>
        </p:txBody>
      </p:sp>
      <p:sp>
        <p:nvSpPr>
          <p:cNvPr id="19" name="Rectangle 18">
            <a:extLst>
              <a:ext uri="{FF2B5EF4-FFF2-40B4-BE49-F238E27FC236}">
                <a16:creationId xmlns:a16="http://schemas.microsoft.com/office/drawing/2014/main" id="{A011C51E-94BA-C44D-ABF4-E87C4124DAF0}"/>
              </a:ext>
            </a:extLst>
          </p:cNvPr>
          <p:cNvSpPr/>
          <p:nvPr userDrawn="1"/>
        </p:nvSpPr>
        <p:spPr bwMode="auto">
          <a:xfrm>
            <a:off x="6214840" y="1590386"/>
            <a:ext cx="2653418" cy="3128965"/>
          </a:xfrm>
          <a:prstGeom prst="rect">
            <a:avLst/>
          </a:prstGeom>
          <a:solidFill>
            <a:schemeClr val="bg2"/>
          </a:solidFill>
          <a:ln>
            <a:noFill/>
            <a:headEnd type="none" w="med" len="med"/>
            <a:tailEnd type="none" w="med" len="med"/>
          </a:ln>
          <a:effectLst>
            <a:outerShdw blurRad="76200" algn="ctr" rotWithShape="0">
              <a:schemeClr val="bg2">
                <a:lumMod val="50000"/>
                <a:alpha val="80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algn="ctr" defTabSz="914289" fontAlgn="base">
              <a:lnSpc>
                <a:spcPct val="90000"/>
              </a:lnSpc>
              <a:spcBef>
                <a:spcPct val="0"/>
              </a:spcBef>
              <a:spcAft>
                <a:spcPct val="0"/>
              </a:spcAft>
            </a:pPr>
            <a:endParaRPr lang="en-US" sz="2353" dirty="0" err="1">
              <a:gradFill>
                <a:gsLst>
                  <a:gs pos="0">
                    <a:srgbClr val="FFFFFF"/>
                  </a:gs>
                  <a:gs pos="100000">
                    <a:srgbClr val="FFFFFF"/>
                  </a:gs>
                </a:gsLst>
                <a:lin ang="5400000" scaled="0"/>
              </a:gradFill>
              <a:ea typeface="Segoe UI" pitchFamily="34" charset="0"/>
              <a:cs typeface="Segoe UI" pitchFamily="34" charset="0"/>
            </a:endParaRPr>
          </a:p>
        </p:txBody>
      </p:sp>
      <p:sp>
        <p:nvSpPr>
          <p:cNvPr id="20" name="Rectangle 19">
            <a:extLst>
              <a:ext uri="{FF2B5EF4-FFF2-40B4-BE49-F238E27FC236}">
                <a16:creationId xmlns:a16="http://schemas.microsoft.com/office/drawing/2014/main" id="{E6DDB665-2DD7-AE40-9862-C6E8E22E9215}"/>
              </a:ext>
            </a:extLst>
          </p:cNvPr>
          <p:cNvSpPr/>
          <p:nvPr userDrawn="1"/>
        </p:nvSpPr>
        <p:spPr bwMode="auto">
          <a:xfrm>
            <a:off x="3320633" y="1590386"/>
            <a:ext cx="2653418" cy="3128965"/>
          </a:xfrm>
          <a:prstGeom prst="rect">
            <a:avLst/>
          </a:prstGeom>
          <a:solidFill>
            <a:schemeClr val="bg2"/>
          </a:solidFill>
          <a:ln>
            <a:noFill/>
            <a:headEnd type="none" w="med" len="med"/>
            <a:tailEnd type="none" w="med" len="med"/>
          </a:ln>
          <a:effectLst>
            <a:outerShdw blurRad="76200" algn="ctr" rotWithShape="0">
              <a:schemeClr val="bg2">
                <a:lumMod val="50000"/>
                <a:alpha val="80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algn="ctr" defTabSz="914289" fontAlgn="base">
              <a:lnSpc>
                <a:spcPct val="90000"/>
              </a:lnSpc>
              <a:spcBef>
                <a:spcPct val="0"/>
              </a:spcBef>
              <a:spcAft>
                <a:spcPct val="0"/>
              </a:spcAft>
            </a:pPr>
            <a:endParaRPr lang="en-US" sz="2353" dirty="0" err="1">
              <a:gradFill>
                <a:gsLst>
                  <a:gs pos="0">
                    <a:srgbClr val="FFFFFF"/>
                  </a:gs>
                  <a:gs pos="100000">
                    <a:srgbClr val="FFFFFF"/>
                  </a:gs>
                </a:gsLst>
                <a:lin ang="5400000" scaled="0"/>
              </a:gradFill>
              <a:ea typeface="Segoe UI" pitchFamily="34" charset="0"/>
              <a:cs typeface="Segoe UI" pitchFamily="34" charset="0"/>
            </a:endParaRPr>
          </a:p>
        </p:txBody>
      </p:sp>
      <p:sp>
        <p:nvSpPr>
          <p:cNvPr id="21" name="Rectangle 20">
            <a:extLst>
              <a:ext uri="{FF2B5EF4-FFF2-40B4-BE49-F238E27FC236}">
                <a16:creationId xmlns:a16="http://schemas.microsoft.com/office/drawing/2014/main" id="{4CD677DE-AA2C-984C-BAE1-54D5F0B518CE}"/>
              </a:ext>
            </a:extLst>
          </p:cNvPr>
          <p:cNvSpPr/>
          <p:nvPr userDrawn="1"/>
        </p:nvSpPr>
        <p:spPr bwMode="auto">
          <a:xfrm>
            <a:off x="426425" y="1590386"/>
            <a:ext cx="2653418" cy="3128965"/>
          </a:xfrm>
          <a:prstGeom prst="rect">
            <a:avLst/>
          </a:prstGeom>
          <a:solidFill>
            <a:schemeClr val="bg2"/>
          </a:solidFill>
          <a:ln>
            <a:noFill/>
            <a:headEnd type="none" w="med" len="med"/>
            <a:tailEnd type="none" w="med" len="med"/>
          </a:ln>
          <a:effectLst>
            <a:outerShdw blurRad="76200" algn="ctr" rotWithShape="0">
              <a:schemeClr val="bg2">
                <a:lumMod val="50000"/>
                <a:alpha val="80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algn="ctr" defTabSz="914289" fontAlgn="base">
              <a:lnSpc>
                <a:spcPct val="90000"/>
              </a:lnSpc>
              <a:spcBef>
                <a:spcPct val="0"/>
              </a:spcBef>
              <a:spcAft>
                <a:spcPct val="0"/>
              </a:spcAft>
            </a:pPr>
            <a:endParaRPr lang="en-US" sz="2353" dirty="0" err="1">
              <a:gradFill>
                <a:gsLst>
                  <a:gs pos="0">
                    <a:srgbClr val="FFFFFF"/>
                  </a:gs>
                  <a:gs pos="100000">
                    <a:srgbClr val="FFFFFF"/>
                  </a:gs>
                </a:gsLst>
                <a:lin ang="5400000" scaled="0"/>
              </a:gradFill>
              <a:ea typeface="Segoe UI" pitchFamily="34" charset="0"/>
              <a:cs typeface="Segoe UI" pitchFamily="34" charset="0"/>
            </a:endParaRPr>
          </a:p>
        </p:txBody>
      </p:sp>
      <p:sp>
        <p:nvSpPr>
          <p:cNvPr id="2" name="Title 1">
            <a:extLst>
              <a:ext uri="{FF2B5EF4-FFF2-40B4-BE49-F238E27FC236}">
                <a16:creationId xmlns:a16="http://schemas.microsoft.com/office/drawing/2014/main" id="{0347712A-15EB-884C-BF95-7C690BA77817}"/>
              </a:ext>
            </a:extLst>
          </p:cNvPr>
          <p:cNvSpPr>
            <a:spLocks noGrp="1"/>
          </p:cNvSpPr>
          <p:nvPr>
            <p:ph type="title" hasCustomPrompt="1"/>
          </p:nvPr>
        </p:nvSpPr>
        <p:spPr>
          <a:xfrm>
            <a:off x="426425" y="435825"/>
            <a:ext cx="11336038" cy="744014"/>
          </a:xfrm>
        </p:spPr>
        <p:txBody>
          <a:bodyPr/>
          <a:lstStyle>
            <a:lvl1pPr>
              <a:defRPr>
                <a:gradFill>
                  <a:gsLst>
                    <a:gs pos="1250">
                      <a:schemeClr val="tx2"/>
                    </a:gs>
                    <a:gs pos="100000">
                      <a:schemeClr val="tx2"/>
                    </a:gs>
                  </a:gsLst>
                  <a:lin ang="5400000" scaled="0"/>
                </a:gradFill>
              </a:defRPr>
            </a:lvl1pPr>
          </a:lstStyle>
          <a:p>
            <a:r>
              <a:rPr lang="en-US" dirty="0"/>
              <a:t>Graphic layout: four columns graphic and text</a:t>
            </a:r>
          </a:p>
        </p:txBody>
      </p:sp>
      <p:sp>
        <p:nvSpPr>
          <p:cNvPr id="4" name="Content Placeholder 15">
            <a:extLst>
              <a:ext uri="{FF2B5EF4-FFF2-40B4-BE49-F238E27FC236}">
                <a16:creationId xmlns:a16="http://schemas.microsoft.com/office/drawing/2014/main" id="{F580A529-D3A8-5643-80BA-3E2BE1AA8D57}"/>
              </a:ext>
            </a:extLst>
          </p:cNvPr>
          <p:cNvSpPr>
            <a:spLocks noGrp="1"/>
          </p:cNvSpPr>
          <p:nvPr>
            <p:ph sz="quarter" idx="17" hasCustomPrompt="1"/>
          </p:nvPr>
        </p:nvSpPr>
        <p:spPr>
          <a:xfrm>
            <a:off x="966751" y="2135537"/>
            <a:ext cx="1572766" cy="2038660"/>
          </a:xfrm>
        </p:spPr>
        <p:txBody>
          <a:bodyPr anchor="ctr">
            <a:noAutofit/>
          </a:bodyPr>
          <a:lstStyle>
            <a:lvl1pPr marL="0" indent="0" algn="ctr">
              <a:buNone/>
              <a:defRPr sz="1961">
                <a:solidFill>
                  <a:schemeClr val="tx2"/>
                </a:solidFill>
                <a:latin typeface="+mj-lt"/>
              </a:defRPr>
            </a:lvl1pPr>
          </a:lstStyle>
          <a:p>
            <a:pPr lvl="0"/>
            <a:r>
              <a:rPr lang="en-US" dirty="0"/>
              <a:t> </a:t>
            </a:r>
          </a:p>
        </p:txBody>
      </p:sp>
      <p:sp>
        <p:nvSpPr>
          <p:cNvPr id="7" name="Content Placeholder 15">
            <a:extLst>
              <a:ext uri="{FF2B5EF4-FFF2-40B4-BE49-F238E27FC236}">
                <a16:creationId xmlns:a16="http://schemas.microsoft.com/office/drawing/2014/main" id="{1F6D7A4B-5FFE-2741-8477-E0CAA019B079}"/>
              </a:ext>
            </a:extLst>
          </p:cNvPr>
          <p:cNvSpPr>
            <a:spLocks noGrp="1"/>
          </p:cNvSpPr>
          <p:nvPr>
            <p:ph sz="quarter" idx="18" hasCustomPrompt="1"/>
          </p:nvPr>
        </p:nvSpPr>
        <p:spPr>
          <a:xfrm>
            <a:off x="3849260" y="2135537"/>
            <a:ext cx="1596163" cy="2038660"/>
          </a:xfrm>
        </p:spPr>
        <p:txBody>
          <a:bodyPr anchor="ctr">
            <a:noAutofit/>
          </a:bodyPr>
          <a:lstStyle>
            <a:lvl1pPr marL="0" indent="0" algn="ctr">
              <a:buNone/>
              <a:defRPr sz="1961">
                <a:solidFill>
                  <a:schemeClr val="tx2"/>
                </a:solidFill>
                <a:latin typeface="+mj-lt"/>
              </a:defRPr>
            </a:lvl1pPr>
          </a:lstStyle>
          <a:p>
            <a:pPr lvl="0"/>
            <a:r>
              <a:rPr lang="en-US" dirty="0"/>
              <a:t> </a:t>
            </a:r>
          </a:p>
        </p:txBody>
      </p:sp>
      <p:sp>
        <p:nvSpPr>
          <p:cNvPr id="9" name="Text Placeholder 4">
            <a:extLst>
              <a:ext uri="{FF2B5EF4-FFF2-40B4-BE49-F238E27FC236}">
                <a16:creationId xmlns:a16="http://schemas.microsoft.com/office/drawing/2014/main" id="{07CF99F6-2487-AC48-8A09-B34B72BD5FE9}"/>
              </a:ext>
            </a:extLst>
          </p:cNvPr>
          <p:cNvSpPr>
            <a:spLocks noGrp="1"/>
          </p:cNvSpPr>
          <p:nvPr>
            <p:ph type="body" sz="quarter" idx="11" hasCustomPrompt="1"/>
          </p:nvPr>
        </p:nvSpPr>
        <p:spPr>
          <a:xfrm>
            <a:off x="426425" y="4927922"/>
            <a:ext cx="2653418" cy="1307666"/>
          </a:xfrm>
        </p:spPr>
        <p:txBody>
          <a:bodyPr lIns="0" tIns="0" rIns="0" bIns="0"/>
          <a:lstStyle>
            <a:lvl1pPr marL="0" indent="0">
              <a:lnSpc>
                <a:spcPct val="100000"/>
              </a:lnSpc>
              <a:spcBef>
                <a:spcPts val="0"/>
              </a:spcBef>
              <a:spcAft>
                <a:spcPts val="784"/>
              </a:spcAft>
              <a:buNone/>
              <a:defRPr sz="1569" b="1">
                <a:gradFill>
                  <a:gsLst>
                    <a:gs pos="1250">
                      <a:schemeClr val="tx2"/>
                    </a:gs>
                    <a:gs pos="100000">
                      <a:schemeClr val="tx2"/>
                    </a:gs>
                  </a:gsLst>
                  <a:lin ang="5400000" scaled="0"/>
                </a:gradFill>
                <a:latin typeface="+mj-lt"/>
              </a:defRPr>
            </a:lvl1pPr>
            <a:lvl2pPr marL="0" marR="0" indent="0" algn="l" defTabSz="914554" rtl="0" eaLnBrk="1" fontAlgn="auto" latinLnBrk="0" hangingPunct="1">
              <a:lnSpc>
                <a:spcPct val="100000"/>
              </a:lnSpc>
              <a:spcBef>
                <a:spcPts val="0"/>
              </a:spcBef>
              <a:spcAft>
                <a:spcPts val="784"/>
              </a:spcAft>
              <a:buClrTx/>
              <a:buSzPct val="90000"/>
              <a:buFont typeface="Arial" panose="020B0604020202020204" pitchFamily="34" charset="0"/>
              <a:buNone/>
              <a:tabLst/>
              <a:defRPr sz="1569">
                <a:gradFill>
                  <a:gsLst>
                    <a:gs pos="1250">
                      <a:schemeClr val="tx2"/>
                    </a:gs>
                    <a:gs pos="100000">
                      <a:schemeClr val="tx2"/>
                    </a:gs>
                  </a:gsLst>
                  <a:lin ang="5400000" scaled="0"/>
                </a:gradFill>
              </a:defRPr>
            </a:lvl2pPr>
            <a:lvl3pPr marL="448285" indent="0">
              <a:buNone/>
              <a:defRPr/>
            </a:lvl3pPr>
            <a:lvl4pPr marL="672427" indent="0">
              <a:buNone/>
              <a:defRPr/>
            </a:lvl4pPr>
            <a:lvl5pPr marL="896569" indent="0">
              <a:buNone/>
              <a:defRPr/>
            </a:lvl5pPr>
          </a:lstStyle>
          <a:p>
            <a:pPr lvl="0"/>
            <a:r>
              <a:rPr lang="en-US" dirty="0"/>
              <a:t>Paragraph title Segoe UI </a:t>
            </a:r>
            <a:r>
              <a:rPr lang="en-US" dirty="0" err="1"/>
              <a:t>Semibold</a:t>
            </a:r>
            <a:r>
              <a:rPr lang="en-US" dirty="0"/>
              <a:t> 16</a:t>
            </a:r>
          </a:p>
          <a:p>
            <a:pPr lvl="1"/>
            <a:r>
              <a:rPr lang="en-US" dirty="0"/>
              <a:t>Body copy Segoe Regular 16. </a:t>
            </a:r>
            <a:r>
              <a:rPr lang="en-US" dirty="0" err="1"/>
              <a:t>Cavorest</a:t>
            </a:r>
            <a:r>
              <a:rPr lang="en-US" dirty="0"/>
              <a:t> a </a:t>
            </a:r>
            <a:r>
              <a:rPr lang="en-US" dirty="0" err="1"/>
              <a:t>aut</a:t>
            </a:r>
            <a:r>
              <a:rPr lang="en-US" dirty="0"/>
              <a:t> arum quam id eat ape </a:t>
            </a:r>
            <a:r>
              <a:rPr lang="en-US" dirty="0" err="1"/>
              <a:t>est</a:t>
            </a:r>
            <a:r>
              <a:rPr lang="en-US" dirty="0"/>
              <a:t>, qui </a:t>
            </a:r>
            <a:r>
              <a:rPr lang="en-US" dirty="0" err="1"/>
              <a:t>sinc</a:t>
            </a:r>
            <a:r>
              <a:rPr lang="en-US" dirty="0"/>
              <a:t>.</a:t>
            </a:r>
          </a:p>
        </p:txBody>
      </p:sp>
      <p:sp>
        <p:nvSpPr>
          <p:cNvPr id="10" name="Text Placeholder 4">
            <a:extLst>
              <a:ext uri="{FF2B5EF4-FFF2-40B4-BE49-F238E27FC236}">
                <a16:creationId xmlns:a16="http://schemas.microsoft.com/office/drawing/2014/main" id="{7F7B5F75-90C0-F44E-9322-8FF1108BD340}"/>
              </a:ext>
            </a:extLst>
          </p:cNvPr>
          <p:cNvSpPr>
            <a:spLocks noGrp="1"/>
          </p:cNvSpPr>
          <p:nvPr>
            <p:ph type="body" sz="quarter" idx="12" hasCustomPrompt="1"/>
          </p:nvPr>
        </p:nvSpPr>
        <p:spPr>
          <a:xfrm>
            <a:off x="3320633" y="4927922"/>
            <a:ext cx="2653418" cy="1307666"/>
          </a:xfrm>
        </p:spPr>
        <p:txBody>
          <a:bodyPr lIns="0" tIns="0" rIns="0" bIns="0"/>
          <a:lstStyle>
            <a:lvl1pPr marL="0" indent="0">
              <a:lnSpc>
                <a:spcPct val="100000"/>
              </a:lnSpc>
              <a:spcBef>
                <a:spcPts val="0"/>
              </a:spcBef>
              <a:spcAft>
                <a:spcPts val="784"/>
              </a:spcAft>
              <a:buNone/>
              <a:defRPr sz="1569">
                <a:gradFill>
                  <a:gsLst>
                    <a:gs pos="1250">
                      <a:schemeClr val="tx2"/>
                    </a:gs>
                    <a:gs pos="100000">
                      <a:schemeClr val="tx2"/>
                    </a:gs>
                  </a:gsLst>
                  <a:lin ang="5400000" scaled="0"/>
                </a:gradFill>
                <a:latin typeface="+mj-lt"/>
              </a:defRPr>
            </a:lvl1pPr>
            <a:lvl2pPr marL="0" marR="0" indent="0" algn="l" defTabSz="914554" rtl="0" eaLnBrk="1" fontAlgn="auto" latinLnBrk="0" hangingPunct="1">
              <a:lnSpc>
                <a:spcPct val="100000"/>
              </a:lnSpc>
              <a:spcBef>
                <a:spcPts val="0"/>
              </a:spcBef>
              <a:spcAft>
                <a:spcPts val="784"/>
              </a:spcAft>
              <a:buClrTx/>
              <a:buSzPct val="90000"/>
              <a:buFont typeface="Arial" panose="020B0604020202020204" pitchFamily="34" charset="0"/>
              <a:buNone/>
              <a:tabLst/>
              <a:defRPr sz="1569">
                <a:gradFill>
                  <a:gsLst>
                    <a:gs pos="1250">
                      <a:schemeClr val="tx2"/>
                    </a:gs>
                    <a:gs pos="100000">
                      <a:schemeClr val="tx2"/>
                    </a:gs>
                  </a:gsLst>
                  <a:lin ang="5400000" scaled="0"/>
                </a:gradFill>
              </a:defRPr>
            </a:lvl2pPr>
            <a:lvl3pPr marL="448285" indent="0">
              <a:buNone/>
              <a:defRPr/>
            </a:lvl3pPr>
            <a:lvl4pPr marL="672427" indent="0">
              <a:buNone/>
              <a:defRPr/>
            </a:lvl4pPr>
            <a:lvl5pPr marL="896569" indent="0">
              <a:buNone/>
              <a:defRPr/>
            </a:lvl5pPr>
          </a:lstStyle>
          <a:p>
            <a:pPr lvl="0"/>
            <a:r>
              <a:rPr lang="en-US" dirty="0"/>
              <a:t>Paragraph title Segoe UI </a:t>
            </a:r>
            <a:r>
              <a:rPr lang="en-US" dirty="0" err="1"/>
              <a:t>Semibold</a:t>
            </a:r>
            <a:r>
              <a:rPr lang="en-US" dirty="0"/>
              <a:t> 16</a:t>
            </a:r>
          </a:p>
          <a:p>
            <a:pPr lvl="1"/>
            <a:r>
              <a:rPr lang="en-US" dirty="0"/>
              <a:t>Body copy Segoe Regular 16. </a:t>
            </a:r>
            <a:r>
              <a:rPr lang="en-US" dirty="0" err="1"/>
              <a:t>Cavorest</a:t>
            </a:r>
            <a:r>
              <a:rPr lang="en-US" dirty="0"/>
              <a:t> a </a:t>
            </a:r>
            <a:r>
              <a:rPr lang="en-US" dirty="0" err="1"/>
              <a:t>aut</a:t>
            </a:r>
            <a:r>
              <a:rPr lang="en-US" dirty="0"/>
              <a:t> arum quam id eat ape </a:t>
            </a:r>
            <a:r>
              <a:rPr lang="en-US" dirty="0" err="1"/>
              <a:t>est</a:t>
            </a:r>
            <a:r>
              <a:rPr lang="en-US" dirty="0"/>
              <a:t>, qui </a:t>
            </a:r>
            <a:r>
              <a:rPr lang="en-US" dirty="0" err="1"/>
              <a:t>sinc</a:t>
            </a:r>
            <a:r>
              <a:rPr lang="en-US" dirty="0"/>
              <a:t>.</a:t>
            </a:r>
          </a:p>
        </p:txBody>
      </p:sp>
      <p:sp>
        <p:nvSpPr>
          <p:cNvPr id="11" name="Text Placeholder 4">
            <a:extLst>
              <a:ext uri="{FF2B5EF4-FFF2-40B4-BE49-F238E27FC236}">
                <a16:creationId xmlns:a16="http://schemas.microsoft.com/office/drawing/2014/main" id="{6E444E9C-8096-FE42-BE2A-094180C61109}"/>
              </a:ext>
            </a:extLst>
          </p:cNvPr>
          <p:cNvSpPr>
            <a:spLocks noGrp="1"/>
          </p:cNvSpPr>
          <p:nvPr>
            <p:ph type="body" sz="quarter" idx="13" hasCustomPrompt="1"/>
          </p:nvPr>
        </p:nvSpPr>
        <p:spPr>
          <a:xfrm>
            <a:off x="6214840" y="4927922"/>
            <a:ext cx="2653418" cy="1307666"/>
          </a:xfrm>
        </p:spPr>
        <p:txBody>
          <a:bodyPr lIns="0" tIns="0" rIns="0" bIns="0"/>
          <a:lstStyle>
            <a:lvl1pPr marL="0" indent="0">
              <a:lnSpc>
                <a:spcPct val="100000"/>
              </a:lnSpc>
              <a:spcBef>
                <a:spcPts val="0"/>
              </a:spcBef>
              <a:spcAft>
                <a:spcPts val="784"/>
              </a:spcAft>
              <a:buNone/>
              <a:defRPr sz="1569">
                <a:gradFill>
                  <a:gsLst>
                    <a:gs pos="1250">
                      <a:schemeClr val="tx2"/>
                    </a:gs>
                    <a:gs pos="100000">
                      <a:schemeClr val="tx2"/>
                    </a:gs>
                  </a:gsLst>
                  <a:lin ang="5400000" scaled="0"/>
                </a:gradFill>
                <a:latin typeface="+mj-lt"/>
              </a:defRPr>
            </a:lvl1pPr>
            <a:lvl2pPr marL="0" marR="0" indent="0" algn="l" defTabSz="914554" rtl="0" eaLnBrk="1" fontAlgn="auto" latinLnBrk="0" hangingPunct="1">
              <a:lnSpc>
                <a:spcPct val="100000"/>
              </a:lnSpc>
              <a:spcBef>
                <a:spcPts val="0"/>
              </a:spcBef>
              <a:spcAft>
                <a:spcPts val="784"/>
              </a:spcAft>
              <a:buClrTx/>
              <a:buSzPct val="90000"/>
              <a:buFont typeface="Arial" panose="020B0604020202020204" pitchFamily="34" charset="0"/>
              <a:buNone/>
              <a:tabLst/>
              <a:defRPr sz="1569">
                <a:gradFill>
                  <a:gsLst>
                    <a:gs pos="1250">
                      <a:schemeClr val="tx2"/>
                    </a:gs>
                    <a:gs pos="100000">
                      <a:schemeClr val="tx2"/>
                    </a:gs>
                  </a:gsLst>
                  <a:lin ang="5400000" scaled="0"/>
                </a:gradFill>
              </a:defRPr>
            </a:lvl2pPr>
            <a:lvl3pPr marL="448285" indent="0">
              <a:buNone/>
              <a:defRPr/>
            </a:lvl3pPr>
            <a:lvl4pPr marL="672427" indent="0">
              <a:buNone/>
              <a:defRPr/>
            </a:lvl4pPr>
            <a:lvl5pPr marL="896569" indent="0">
              <a:buNone/>
              <a:defRPr/>
            </a:lvl5pPr>
          </a:lstStyle>
          <a:p>
            <a:pPr lvl="0"/>
            <a:r>
              <a:rPr lang="en-US" dirty="0"/>
              <a:t>Paragraph title Segoe UI bold 16</a:t>
            </a:r>
          </a:p>
          <a:p>
            <a:pPr lvl="1"/>
            <a:r>
              <a:rPr lang="en-US" dirty="0"/>
              <a:t>Body copy Segoe Regular 16. </a:t>
            </a:r>
            <a:r>
              <a:rPr lang="en-US" dirty="0" err="1"/>
              <a:t>Cavorest</a:t>
            </a:r>
            <a:r>
              <a:rPr lang="en-US" dirty="0"/>
              <a:t> a </a:t>
            </a:r>
            <a:r>
              <a:rPr lang="en-US" dirty="0" err="1"/>
              <a:t>aut</a:t>
            </a:r>
            <a:r>
              <a:rPr lang="en-US" dirty="0"/>
              <a:t> arum quam id eat ape </a:t>
            </a:r>
            <a:r>
              <a:rPr lang="en-US" dirty="0" err="1"/>
              <a:t>est</a:t>
            </a:r>
            <a:r>
              <a:rPr lang="en-US" dirty="0"/>
              <a:t>, qui </a:t>
            </a:r>
            <a:r>
              <a:rPr lang="en-US" dirty="0" err="1"/>
              <a:t>sinc</a:t>
            </a:r>
            <a:r>
              <a:rPr lang="en-US" dirty="0"/>
              <a:t>.</a:t>
            </a:r>
          </a:p>
        </p:txBody>
      </p:sp>
      <p:sp>
        <p:nvSpPr>
          <p:cNvPr id="13" name="Content Placeholder 15">
            <a:extLst>
              <a:ext uri="{FF2B5EF4-FFF2-40B4-BE49-F238E27FC236}">
                <a16:creationId xmlns:a16="http://schemas.microsoft.com/office/drawing/2014/main" id="{30602BFF-4B8C-D046-AD65-47970BC89DF5}"/>
              </a:ext>
            </a:extLst>
          </p:cNvPr>
          <p:cNvSpPr>
            <a:spLocks noGrp="1"/>
          </p:cNvSpPr>
          <p:nvPr>
            <p:ph sz="quarter" idx="19" hasCustomPrompt="1"/>
          </p:nvPr>
        </p:nvSpPr>
        <p:spPr>
          <a:xfrm>
            <a:off x="6743466" y="2135537"/>
            <a:ext cx="1596163" cy="2038660"/>
          </a:xfrm>
        </p:spPr>
        <p:txBody>
          <a:bodyPr anchor="ctr">
            <a:noAutofit/>
          </a:bodyPr>
          <a:lstStyle>
            <a:lvl1pPr marL="0" indent="0" algn="ctr">
              <a:buNone/>
              <a:defRPr sz="1961">
                <a:solidFill>
                  <a:schemeClr val="tx2"/>
                </a:solidFill>
                <a:latin typeface="+mj-lt"/>
              </a:defRPr>
            </a:lvl1pPr>
          </a:lstStyle>
          <a:p>
            <a:pPr lvl="0"/>
            <a:r>
              <a:rPr lang="en-US" dirty="0"/>
              <a:t> </a:t>
            </a:r>
          </a:p>
        </p:txBody>
      </p:sp>
      <p:sp>
        <p:nvSpPr>
          <p:cNvPr id="14" name="Content Placeholder 15">
            <a:extLst>
              <a:ext uri="{FF2B5EF4-FFF2-40B4-BE49-F238E27FC236}">
                <a16:creationId xmlns:a16="http://schemas.microsoft.com/office/drawing/2014/main" id="{88A8CB35-A244-544E-8BAE-53CB85074FBB}"/>
              </a:ext>
            </a:extLst>
          </p:cNvPr>
          <p:cNvSpPr>
            <a:spLocks noGrp="1"/>
          </p:cNvSpPr>
          <p:nvPr>
            <p:ph sz="quarter" idx="20" hasCustomPrompt="1"/>
          </p:nvPr>
        </p:nvSpPr>
        <p:spPr>
          <a:xfrm>
            <a:off x="9637673" y="2135537"/>
            <a:ext cx="1596163" cy="2038660"/>
          </a:xfrm>
        </p:spPr>
        <p:txBody>
          <a:bodyPr anchor="ctr">
            <a:noAutofit/>
          </a:bodyPr>
          <a:lstStyle>
            <a:lvl1pPr marL="0" indent="0" algn="ctr">
              <a:buNone/>
              <a:defRPr sz="1961">
                <a:solidFill>
                  <a:schemeClr val="tx2"/>
                </a:solidFill>
                <a:latin typeface="+mj-lt"/>
              </a:defRPr>
            </a:lvl1pPr>
          </a:lstStyle>
          <a:p>
            <a:pPr lvl="0"/>
            <a:r>
              <a:rPr lang="en-US" dirty="0"/>
              <a:t> </a:t>
            </a:r>
          </a:p>
        </p:txBody>
      </p:sp>
      <p:sp>
        <p:nvSpPr>
          <p:cNvPr id="15" name="Text Placeholder 4">
            <a:extLst>
              <a:ext uri="{FF2B5EF4-FFF2-40B4-BE49-F238E27FC236}">
                <a16:creationId xmlns:a16="http://schemas.microsoft.com/office/drawing/2014/main" id="{D8D35D15-66F4-4840-BA72-4B7AB5A24EFD}"/>
              </a:ext>
            </a:extLst>
          </p:cNvPr>
          <p:cNvSpPr>
            <a:spLocks noGrp="1"/>
          </p:cNvSpPr>
          <p:nvPr>
            <p:ph type="body" sz="quarter" idx="21" hasCustomPrompt="1"/>
          </p:nvPr>
        </p:nvSpPr>
        <p:spPr>
          <a:xfrm>
            <a:off x="9109046" y="4927922"/>
            <a:ext cx="2653418" cy="1307666"/>
          </a:xfrm>
        </p:spPr>
        <p:txBody>
          <a:bodyPr lIns="0" tIns="0" rIns="0" bIns="0"/>
          <a:lstStyle>
            <a:lvl1pPr marL="0" indent="0">
              <a:lnSpc>
                <a:spcPct val="100000"/>
              </a:lnSpc>
              <a:spcBef>
                <a:spcPts val="0"/>
              </a:spcBef>
              <a:spcAft>
                <a:spcPts val="784"/>
              </a:spcAft>
              <a:buNone/>
              <a:defRPr sz="1569">
                <a:gradFill>
                  <a:gsLst>
                    <a:gs pos="1250">
                      <a:schemeClr val="tx2"/>
                    </a:gs>
                    <a:gs pos="100000">
                      <a:schemeClr val="tx2"/>
                    </a:gs>
                  </a:gsLst>
                  <a:lin ang="5400000" scaled="0"/>
                </a:gradFill>
                <a:latin typeface="+mj-lt"/>
              </a:defRPr>
            </a:lvl1pPr>
            <a:lvl2pPr marL="0" marR="0" indent="0" algn="l" defTabSz="914554" rtl="0" eaLnBrk="1" fontAlgn="auto" latinLnBrk="0" hangingPunct="1">
              <a:lnSpc>
                <a:spcPct val="100000"/>
              </a:lnSpc>
              <a:spcBef>
                <a:spcPts val="0"/>
              </a:spcBef>
              <a:spcAft>
                <a:spcPts val="784"/>
              </a:spcAft>
              <a:buClrTx/>
              <a:buSzPct val="90000"/>
              <a:buFont typeface="Arial" panose="020B0604020202020204" pitchFamily="34" charset="0"/>
              <a:buNone/>
              <a:tabLst/>
              <a:defRPr sz="1569">
                <a:gradFill>
                  <a:gsLst>
                    <a:gs pos="1250">
                      <a:schemeClr val="tx2"/>
                    </a:gs>
                    <a:gs pos="100000">
                      <a:schemeClr val="tx2"/>
                    </a:gs>
                  </a:gsLst>
                  <a:lin ang="5400000" scaled="0"/>
                </a:gradFill>
              </a:defRPr>
            </a:lvl2pPr>
            <a:lvl3pPr marL="448285" indent="0">
              <a:buNone/>
              <a:defRPr/>
            </a:lvl3pPr>
            <a:lvl4pPr marL="672427" indent="0">
              <a:buNone/>
              <a:defRPr/>
            </a:lvl4pPr>
            <a:lvl5pPr marL="896569" indent="0">
              <a:buNone/>
              <a:defRPr/>
            </a:lvl5pPr>
          </a:lstStyle>
          <a:p>
            <a:pPr lvl="0"/>
            <a:r>
              <a:rPr lang="en-US" dirty="0"/>
              <a:t>Paragraph title Segoe UI bold 16</a:t>
            </a:r>
          </a:p>
          <a:p>
            <a:pPr lvl="1"/>
            <a:r>
              <a:rPr lang="en-US" dirty="0"/>
              <a:t>Body copy Segoe Regular 16. </a:t>
            </a:r>
            <a:r>
              <a:rPr lang="en-US" dirty="0" err="1"/>
              <a:t>Cavorest</a:t>
            </a:r>
            <a:r>
              <a:rPr lang="en-US" dirty="0"/>
              <a:t> a </a:t>
            </a:r>
            <a:r>
              <a:rPr lang="en-US" dirty="0" err="1"/>
              <a:t>aut</a:t>
            </a:r>
            <a:r>
              <a:rPr lang="en-US" dirty="0"/>
              <a:t> arum quam id eat ape </a:t>
            </a:r>
            <a:r>
              <a:rPr lang="en-US" dirty="0" err="1"/>
              <a:t>est</a:t>
            </a:r>
            <a:r>
              <a:rPr lang="en-US" dirty="0"/>
              <a:t>, qui </a:t>
            </a:r>
            <a:r>
              <a:rPr lang="en-US" dirty="0" err="1"/>
              <a:t>sinc</a:t>
            </a:r>
            <a:r>
              <a:rPr lang="en-US" dirty="0"/>
              <a:t>.</a:t>
            </a:r>
          </a:p>
        </p:txBody>
      </p:sp>
    </p:spTree>
    <p:extLst>
      <p:ext uri="{BB962C8B-B14F-4D97-AF65-F5344CB8AC3E}">
        <p14:creationId xmlns:p14="http://schemas.microsoft.com/office/powerpoint/2010/main" val="1989608485"/>
      </p:ext>
    </p:extLst>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able layout">
    <p:spTree>
      <p:nvGrpSpPr>
        <p:cNvPr id="1" name=""/>
        <p:cNvGrpSpPr/>
        <p:nvPr/>
      </p:nvGrpSpPr>
      <p:grpSpPr>
        <a:xfrm>
          <a:off x="0" y="0"/>
          <a:ext cx="0" cy="0"/>
          <a:chOff x="0" y="0"/>
          <a:chExt cx="0" cy="0"/>
        </a:xfrm>
      </p:grpSpPr>
      <p:sp>
        <p:nvSpPr>
          <p:cNvPr id="4" name="Table Placeholder 3"/>
          <p:cNvSpPr>
            <a:spLocks noGrp="1"/>
          </p:cNvSpPr>
          <p:nvPr>
            <p:ph type="tbl" sz="quarter" idx="10"/>
          </p:nvPr>
        </p:nvSpPr>
        <p:spPr>
          <a:xfrm>
            <a:off x="426425" y="2135536"/>
            <a:ext cx="11336038" cy="4288197"/>
          </a:xfrm>
        </p:spPr>
        <p:txBody>
          <a:bodyPr bIns="1737360" anchor="ctr">
            <a:noAutofit/>
          </a:bodyPr>
          <a:lstStyle>
            <a:lvl1pPr algn="ctr">
              <a:defRPr sz="1961">
                <a:gradFill>
                  <a:gsLst>
                    <a:gs pos="1250">
                      <a:schemeClr val="tx2"/>
                    </a:gs>
                    <a:gs pos="100000">
                      <a:schemeClr val="tx2"/>
                    </a:gs>
                  </a:gsLst>
                  <a:lin ang="5400000" scaled="0"/>
                </a:gradFill>
                <a:latin typeface="+mj-lt"/>
              </a:defRPr>
            </a:lvl1pPr>
          </a:lstStyle>
          <a:p>
            <a:r>
              <a:rPr lang="en-US"/>
              <a:t>Click icon to add table</a:t>
            </a:r>
            <a:endParaRPr lang="en-US" dirty="0"/>
          </a:p>
        </p:txBody>
      </p:sp>
      <p:sp>
        <p:nvSpPr>
          <p:cNvPr id="5" name="Title Placeholder 1">
            <a:extLst>
              <a:ext uri="{FF2B5EF4-FFF2-40B4-BE49-F238E27FC236}">
                <a16:creationId xmlns:a16="http://schemas.microsoft.com/office/drawing/2014/main" id="{4F997AC3-87B6-4E0B-88C2-A05069E413C4}"/>
              </a:ext>
            </a:extLst>
          </p:cNvPr>
          <p:cNvSpPr>
            <a:spLocks noGrp="1"/>
          </p:cNvSpPr>
          <p:nvPr>
            <p:ph type="title" hasCustomPrompt="1"/>
          </p:nvPr>
        </p:nvSpPr>
        <p:spPr>
          <a:xfrm>
            <a:off x="426425" y="440496"/>
            <a:ext cx="11336038" cy="739343"/>
          </a:xfrm>
          <a:prstGeom prst="rect">
            <a:avLst/>
          </a:prstGeom>
        </p:spPr>
        <p:txBody>
          <a:bodyPr vert="horz" wrap="square" lIns="0" tIns="164592" rIns="0" bIns="0" rtlCol="0" anchor="t">
            <a:noAutofit/>
          </a:bodyPr>
          <a:lstStyle>
            <a:lvl1pPr>
              <a:defRPr>
                <a:gradFill>
                  <a:gsLst>
                    <a:gs pos="1250">
                      <a:schemeClr val="tx2"/>
                    </a:gs>
                    <a:gs pos="100000">
                      <a:schemeClr val="tx2"/>
                    </a:gs>
                  </a:gsLst>
                  <a:lin ang="5400000" scaled="0"/>
                </a:gradFill>
              </a:defRPr>
            </a:lvl1pPr>
          </a:lstStyle>
          <a:p>
            <a:r>
              <a:rPr lang="en-US" dirty="0"/>
              <a:t>Table layout</a:t>
            </a:r>
          </a:p>
        </p:txBody>
      </p:sp>
    </p:spTree>
    <p:extLst>
      <p:ext uri="{BB962C8B-B14F-4D97-AF65-F5344CB8AC3E}">
        <p14:creationId xmlns:p14="http://schemas.microsoft.com/office/powerpoint/2010/main" val="88536868"/>
      </p:ext>
    </p:extLst>
  </p:cSld>
  <p:clrMapOvr>
    <a:masterClrMapping/>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Section title white">
    <p:spTree>
      <p:nvGrpSpPr>
        <p:cNvPr id="1" name=""/>
        <p:cNvGrpSpPr/>
        <p:nvPr/>
      </p:nvGrpSpPr>
      <p:grpSpPr>
        <a:xfrm>
          <a:off x="0" y="0"/>
          <a:ext cx="0" cy="0"/>
          <a:chOff x="0" y="0"/>
          <a:chExt cx="0" cy="0"/>
        </a:xfrm>
      </p:grpSpPr>
      <p:sp>
        <p:nvSpPr>
          <p:cNvPr id="36" name="Title 35"/>
          <p:cNvSpPr>
            <a:spLocks noGrp="1"/>
          </p:cNvSpPr>
          <p:nvPr>
            <p:ph type="title" hasCustomPrompt="1"/>
          </p:nvPr>
        </p:nvSpPr>
        <p:spPr>
          <a:xfrm>
            <a:off x="426425" y="1184320"/>
            <a:ext cx="7477989" cy="3535032"/>
          </a:xfrm>
          <a:noFill/>
        </p:spPr>
        <p:txBody>
          <a:bodyPr vert="horz" wrap="square" lIns="0" tIns="0" rIns="0" bIns="0" rtlCol="0" anchor="t" anchorCtr="0">
            <a:noAutofit/>
          </a:bodyPr>
          <a:lstStyle>
            <a:lvl1pPr>
              <a:lnSpc>
                <a:spcPct val="90000"/>
              </a:lnSpc>
              <a:defRPr lang="en-US" sz="5295" spc="-147" dirty="0">
                <a:gradFill>
                  <a:gsLst>
                    <a:gs pos="1250">
                      <a:schemeClr val="tx2"/>
                    </a:gs>
                    <a:gs pos="100000">
                      <a:schemeClr val="tx2"/>
                    </a:gs>
                  </a:gsLst>
                  <a:lin ang="5400000" scaled="0"/>
                </a:gradFill>
              </a:defRPr>
            </a:lvl1pPr>
          </a:lstStyle>
          <a:p>
            <a:pPr marL="0" lvl="0">
              <a:lnSpc>
                <a:spcPts val="5491"/>
              </a:lnSpc>
            </a:pPr>
            <a:r>
              <a:rPr lang="en-US" dirty="0"/>
              <a:t>Section title</a:t>
            </a:r>
          </a:p>
        </p:txBody>
      </p:sp>
    </p:spTree>
    <p:extLst>
      <p:ext uri="{BB962C8B-B14F-4D97-AF65-F5344CB8AC3E}">
        <p14:creationId xmlns:p14="http://schemas.microsoft.com/office/powerpoint/2010/main" val="4272750650"/>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Section title blue">
    <p:bg>
      <p:bgPr>
        <a:solidFill>
          <a:srgbClr val="0278D7"/>
        </a:solidFill>
        <a:effectLst/>
      </p:bgPr>
    </p:bg>
    <p:spTree>
      <p:nvGrpSpPr>
        <p:cNvPr id="1" name=""/>
        <p:cNvGrpSpPr/>
        <p:nvPr/>
      </p:nvGrpSpPr>
      <p:grpSpPr>
        <a:xfrm>
          <a:off x="0" y="0"/>
          <a:ext cx="0" cy="0"/>
          <a:chOff x="0" y="0"/>
          <a:chExt cx="0" cy="0"/>
        </a:xfrm>
      </p:grpSpPr>
      <p:sp>
        <p:nvSpPr>
          <p:cNvPr id="3" name="Title 35">
            <a:extLst>
              <a:ext uri="{FF2B5EF4-FFF2-40B4-BE49-F238E27FC236}">
                <a16:creationId xmlns:a16="http://schemas.microsoft.com/office/drawing/2014/main" id="{51E9DCD3-357B-4AF7-BDD2-18E09F714F4A}"/>
              </a:ext>
            </a:extLst>
          </p:cNvPr>
          <p:cNvSpPr>
            <a:spLocks noGrp="1"/>
          </p:cNvSpPr>
          <p:nvPr>
            <p:ph type="title" hasCustomPrompt="1"/>
          </p:nvPr>
        </p:nvSpPr>
        <p:spPr>
          <a:xfrm>
            <a:off x="426425" y="1184320"/>
            <a:ext cx="7477989" cy="3535032"/>
          </a:xfrm>
          <a:noFill/>
        </p:spPr>
        <p:txBody>
          <a:bodyPr vert="horz" wrap="square" lIns="0" tIns="0" rIns="0" bIns="0" rtlCol="0" anchor="t" anchorCtr="0">
            <a:noAutofit/>
          </a:bodyPr>
          <a:lstStyle>
            <a:lvl1pPr>
              <a:lnSpc>
                <a:spcPct val="90000"/>
              </a:lnSpc>
              <a:defRPr lang="en-US" sz="5295" spc="-147" dirty="0">
                <a:gradFill>
                  <a:gsLst>
                    <a:gs pos="1250">
                      <a:schemeClr val="tx1"/>
                    </a:gs>
                    <a:gs pos="100000">
                      <a:schemeClr val="tx1"/>
                    </a:gs>
                  </a:gsLst>
                  <a:lin ang="5400000" scaled="0"/>
                </a:gradFill>
              </a:defRPr>
            </a:lvl1pPr>
          </a:lstStyle>
          <a:p>
            <a:pPr marL="0" lvl="0">
              <a:lnSpc>
                <a:spcPts val="5491"/>
              </a:lnSpc>
            </a:pPr>
            <a:r>
              <a:rPr lang="en-US" dirty="0"/>
              <a:t>Section title</a:t>
            </a:r>
          </a:p>
        </p:txBody>
      </p:sp>
    </p:spTree>
    <p:extLst>
      <p:ext uri="{BB962C8B-B14F-4D97-AF65-F5344CB8AC3E}">
        <p14:creationId xmlns:p14="http://schemas.microsoft.com/office/powerpoint/2010/main" val="2826209380"/>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Section title photo">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66157E23-85D8-42F4-BC0A-F92F8774E355}"/>
              </a:ext>
            </a:extLst>
          </p:cNvPr>
          <p:cNvPicPr>
            <a:picLocks noChangeAspect="1"/>
          </p:cNvPicPr>
          <p:nvPr userDrawn="1"/>
        </p:nvPicPr>
        <p:blipFill rotWithShape="1">
          <a:blip r:embed="rId2"/>
          <a:srcRect l="7942" t="15902" r="23853" b="15892"/>
          <a:stretch/>
        </p:blipFill>
        <p:spPr>
          <a:xfrm>
            <a:off x="1751" y="0"/>
            <a:ext cx="12190249" cy="6858974"/>
          </a:xfrm>
          <a:prstGeom prst="rect">
            <a:avLst/>
          </a:prstGeom>
        </p:spPr>
      </p:pic>
      <p:sp>
        <p:nvSpPr>
          <p:cNvPr id="11" name="Rectangle 10">
            <a:extLst>
              <a:ext uri="{FF2B5EF4-FFF2-40B4-BE49-F238E27FC236}">
                <a16:creationId xmlns:a16="http://schemas.microsoft.com/office/drawing/2014/main" id="{2CD30BD5-B614-483F-B8D5-53D43319E111}"/>
              </a:ext>
            </a:extLst>
          </p:cNvPr>
          <p:cNvSpPr/>
          <p:nvPr userDrawn="1"/>
        </p:nvSpPr>
        <p:spPr bwMode="auto">
          <a:xfrm>
            <a:off x="0" y="-1"/>
            <a:ext cx="10174422" cy="6858973"/>
          </a:xfrm>
          <a:prstGeom prst="rect">
            <a:avLst/>
          </a:prstGeom>
          <a:gradFill flip="none" rotWithShape="1">
            <a:gsLst>
              <a:gs pos="0">
                <a:srgbClr val="000000">
                  <a:alpha val="41000"/>
                </a:srgbClr>
              </a:gs>
              <a:gs pos="100000">
                <a:srgbClr val="000000">
                  <a:alpha val="0"/>
                </a:srgbClr>
              </a:gs>
            </a:gsLst>
            <a:lin ang="0" scaled="1"/>
            <a:tileRect/>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308" tIns="143446" rIns="179308" bIns="143446" numCol="1" spcCol="0" rtlCol="0" fromWordArt="0" anchor="t" anchorCtr="0" forceAA="0" compatLnSpc="1">
            <a:prstTxWarp prst="textNoShape">
              <a:avLst/>
            </a:prstTxWarp>
            <a:noAutofit/>
          </a:bodyPr>
          <a:lstStyle/>
          <a:p>
            <a:pPr algn="ctr" defTabSz="914289" fontAlgn="base">
              <a:lnSpc>
                <a:spcPct val="90000"/>
              </a:lnSpc>
              <a:spcBef>
                <a:spcPct val="0"/>
              </a:spcBef>
              <a:spcAft>
                <a:spcPct val="0"/>
              </a:spcAft>
            </a:pPr>
            <a:endParaRPr lang="en-US" sz="2353" dirty="0" err="1">
              <a:gradFill>
                <a:gsLst>
                  <a:gs pos="0">
                    <a:srgbClr val="FFFFFF"/>
                  </a:gs>
                  <a:gs pos="100000">
                    <a:srgbClr val="FFFFFF"/>
                  </a:gs>
                </a:gsLst>
                <a:lin ang="5400000" scaled="0"/>
              </a:gradFill>
              <a:ea typeface="Segoe UI" pitchFamily="34" charset="0"/>
              <a:cs typeface="Segoe UI" pitchFamily="34" charset="0"/>
            </a:endParaRPr>
          </a:p>
        </p:txBody>
      </p:sp>
      <p:sp>
        <p:nvSpPr>
          <p:cNvPr id="5" name="Title 35">
            <a:extLst>
              <a:ext uri="{FF2B5EF4-FFF2-40B4-BE49-F238E27FC236}">
                <a16:creationId xmlns:a16="http://schemas.microsoft.com/office/drawing/2014/main" id="{8441881C-06B8-4CD2-ADC6-DFD3519E6A19}"/>
              </a:ext>
            </a:extLst>
          </p:cNvPr>
          <p:cNvSpPr>
            <a:spLocks noGrp="1"/>
          </p:cNvSpPr>
          <p:nvPr>
            <p:ph type="title" hasCustomPrompt="1"/>
          </p:nvPr>
        </p:nvSpPr>
        <p:spPr>
          <a:xfrm>
            <a:off x="426425" y="1179837"/>
            <a:ext cx="7477989" cy="2104407"/>
          </a:xfrm>
          <a:noFill/>
        </p:spPr>
        <p:txBody>
          <a:bodyPr vert="horz" wrap="square" lIns="0" tIns="0" rIns="0" bIns="0" rtlCol="0" anchor="t" anchorCtr="0">
            <a:noAutofit/>
          </a:bodyPr>
          <a:lstStyle>
            <a:lvl1pPr>
              <a:lnSpc>
                <a:spcPct val="90000"/>
              </a:lnSpc>
              <a:defRPr lang="en-US" sz="5295" spc="-147" dirty="0">
                <a:solidFill>
                  <a:schemeClr val="bg2"/>
                </a:solidFill>
              </a:defRPr>
            </a:lvl1pPr>
          </a:lstStyle>
          <a:p>
            <a:pPr marL="0" lvl="0">
              <a:lnSpc>
                <a:spcPts val="5491"/>
              </a:lnSpc>
            </a:pPr>
            <a:r>
              <a:rPr lang="en-US" dirty="0"/>
              <a:t>Section title</a:t>
            </a:r>
          </a:p>
        </p:txBody>
      </p:sp>
    </p:spTree>
    <p:extLst>
      <p:ext uri="{BB962C8B-B14F-4D97-AF65-F5344CB8AC3E}">
        <p14:creationId xmlns:p14="http://schemas.microsoft.com/office/powerpoint/2010/main" val="2595000682"/>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004594562"/>
      </p:ext>
    </p:extLst>
  </p:cSld>
  <p:clrMapOvr>
    <a:masterClrMapping/>
  </p:clrMapOvr>
  <p:transition>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hank you white">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F07DE85-B70F-4309-8506-6C011BC20860}"/>
              </a:ext>
            </a:extLst>
          </p:cNvPr>
          <p:cNvSpPr>
            <a:spLocks noGrp="1"/>
          </p:cNvSpPr>
          <p:nvPr>
            <p:ph type="title" hasCustomPrompt="1"/>
          </p:nvPr>
        </p:nvSpPr>
        <p:spPr>
          <a:xfrm>
            <a:off x="426424" y="1829711"/>
            <a:ext cx="7477989" cy="1473396"/>
          </a:xfrm>
          <a:noFill/>
        </p:spPr>
        <p:txBody>
          <a:bodyPr lIns="0" tIns="0" rIns="0" bIns="0" anchor="t" anchorCtr="0"/>
          <a:lstStyle>
            <a:lvl1pPr>
              <a:lnSpc>
                <a:spcPct val="100000"/>
              </a:lnSpc>
              <a:spcAft>
                <a:spcPts val="1275"/>
              </a:spcAft>
              <a:defRPr sz="2549" spc="-147" baseline="0">
                <a:gradFill>
                  <a:gsLst>
                    <a:gs pos="1250">
                      <a:schemeClr val="accent1"/>
                    </a:gs>
                    <a:gs pos="100000">
                      <a:schemeClr val="accent1"/>
                    </a:gs>
                  </a:gsLst>
                  <a:lin ang="5400000" scaled="0"/>
                </a:gradFill>
              </a:defRPr>
            </a:lvl1pPr>
          </a:lstStyle>
          <a:p>
            <a:r>
              <a:rPr lang="en-US" dirty="0"/>
              <a:t>Thank you.</a:t>
            </a:r>
          </a:p>
        </p:txBody>
      </p:sp>
      <p:sp>
        <p:nvSpPr>
          <p:cNvPr id="7" name="Text Box 3">
            <a:extLst>
              <a:ext uri="{FF2B5EF4-FFF2-40B4-BE49-F238E27FC236}">
                <a16:creationId xmlns:a16="http://schemas.microsoft.com/office/drawing/2014/main" id="{F3523A4C-09FD-49AC-AA6D-1A6E7B7893EE}"/>
              </a:ext>
            </a:extLst>
          </p:cNvPr>
          <p:cNvSpPr txBox="1">
            <a:spLocks noChangeArrowheads="1"/>
          </p:cNvSpPr>
          <p:nvPr userDrawn="1"/>
        </p:nvSpPr>
        <p:spPr bwMode="blackWhite">
          <a:xfrm>
            <a:off x="9398323" y="6212843"/>
            <a:ext cx="4482124" cy="105619"/>
          </a:xfrm>
          <a:prstGeom prst="rect">
            <a:avLst/>
          </a:prstGeom>
          <a:noFill/>
          <a:ln w="12700">
            <a:noFill/>
            <a:miter lim="800000"/>
            <a:headEnd type="none" w="sm" len="sm"/>
            <a:tailEnd type="none" w="sm" len="sm"/>
          </a:ln>
          <a:effectLst/>
        </p:spPr>
        <p:txBody>
          <a:bodyPr vert="horz" wrap="square" lIns="0" tIns="0" rIns="0" bIns="0" numCol="1" anchor="t" anchorCtr="0" compatLnSpc="1">
            <a:prstTxWarp prst="textNoShape">
              <a:avLst/>
            </a:prstTxWarp>
            <a:spAutoFit/>
          </a:bodyPr>
          <a:lstStyle/>
          <a:p>
            <a:pPr defTabSz="914110" eaLnBrk="0" hangingPunct="0"/>
            <a:r>
              <a:rPr lang="en-US" sz="686" dirty="0">
                <a:solidFill>
                  <a:srgbClr val="000000"/>
                </a:solidFill>
                <a:cs typeface="Segoe UI" pitchFamily="34" charset="0"/>
              </a:rPr>
              <a:t>© Copyright Microsoft Corporation. All rights reserved. </a:t>
            </a:r>
          </a:p>
        </p:txBody>
      </p:sp>
      <p:pic>
        <p:nvPicPr>
          <p:cNvPr id="8" name="Picture 7">
            <a:extLst>
              <a:ext uri="{FF2B5EF4-FFF2-40B4-BE49-F238E27FC236}">
                <a16:creationId xmlns:a16="http://schemas.microsoft.com/office/drawing/2014/main" id="{944C8B45-9D01-4389-94BD-CBAF3D8B350C}"/>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429544" y="437138"/>
            <a:ext cx="896425" cy="190218"/>
          </a:xfrm>
          <a:prstGeom prst="rect">
            <a:avLst/>
          </a:prstGeom>
        </p:spPr>
      </p:pic>
    </p:spTree>
    <p:extLst>
      <p:ext uri="{BB962C8B-B14F-4D97-AF65-F5344CB8AC3E}">
        <p14:creationId xmlns:p14="http://schemas.microsoft.com/office/powerpoint/2010/main" val="353290104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hank you blue">
    <p:bg>
      <p:bgPr>
        <a:solidFill>
          <a:srgbClr val="0278D7"/>
        </a:solidFill>
        <a:effectLst/>
      </p:bgPr>
    </p:bg>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426425" y="1829711"/>
            <a:ext cx="7477989" cy="1473396"/>
          </a:xfrm>
          <a:noFill/>
        </p:spPr>
        <p:txBody>
          <a:bodyPr lIns="0" tIns="0" rIns="0" bIns="0" anchor="t" anchorCtr="0"/>
          <a:lstStyle>
            <a:lvl1pPr>
              <a:lnSpc>
                <a:spcPct val="100000"/>
              </a:lnSpc>
              <a:spcAft>
                <a:spcPts val="1275"/>
              </a:spcAft>
              <a:defRPr sz="2549" spc="-147" baseline="0">
                <a:gradFill>
                  <a:gsLst>
                    <a:gs pos="1250">
                      <a:schemeClr val="bg1"/>
                    </a:gs>
                    <a:gs pos="100000">
                      <a:schemeClr val="bg1"/>
                    </a:gs>
                  </a:gsLst>
                  <a:lin ang="5400000" scaled="0"/>
                </a:gradFill>
              </a:defRPr>
            </a:lvl1pPr>
          </a:lstStyle>
          <a:p>
            <a:r>
              <a:rPr lang="en-US" dirty="0"/>
              <a:t>Thank you.</a:t>
            </a:r>
          </a:p>
        </p:txBody>
      </p:sp>
      <p:sp>
        <p:nvSpPr>
          <p:cNvPr id="4" name="Text Box 3">
            <a:extLst>
              <a:ext uri="{FF2B5EF4-FFF2-40B4-BE49-F238E27FC236}">
                <a16:creationId xmlns:a16="http://schemas.microsoft.com/office/drawing/2014/main" id="{1688BD8D-D2E4-4DFC-B39C-D55D84362354}"/>
              </a:ext>
            </a:extLst>
          </p:cNvPr>
          <p:cNvSpPr txBox="1">
            <a:spLocks noChangeArrowheads="1"/>
          </p:cNvSpPr>
          <p:nvPr userDrawn="1"/>
        </p:nvSpPr>
        <p:spPr bwMode="blackWhite">
          <a:xfrm>
            <a:off x="428494" y="6318462"/>
            <a:ext cx="4482124" cy="105619"/>
          </a:xfrm>
          <a:prstGeom prst="rect">
            <a:avLst/>
          </a:prstGeom>
          <a:noFill/>
          <a:ln w="12700">
            <a:noFill/>
            <a:miter lim="800000"/>
            <a:headEnd type="none" w="sm" len="sm"/>
            <a:tailEnd type="none" w="sm" len="sm"/>
          </a:ln>
          <a:effectLst/>
        </p:spPr>
        <p:txBody>
          <a:bodyPr vert="horz" wrap="square" lIns="0" tIns="0" rIns="0" bIns="0" numCol="1" anchor="t" anchorCtr="0" compatLnSpc="1">
            <a:prstTxWarp prst="textNoShape">
              <a:avLst/>
            </a:prstTxWarp>
            <a:spAutoFit/>
          </a:bodyPr>
          <a:lstStyle/>
          <a:p>
            <a:pPr defTabSz="914110" eaLnBrk="0" hangingPunct="0"/>
            <a:r>
              <a:rPr lang="en-US" sz="686" dirty="0">
                <a:solidFill>
                  <a:schemeClr val="bg2"/>
                </a:solidFill>
                <a:cs typeface="Segoe UI" pitchFamily="34" charset="0"/>
              </a:rPr>
              <a:t>© Copyright Microsoft Corporation. All rights reserved. </a:t>
            </a:r>
          </a:p>
        </p:txBody>
      </p:sp>
      <p:pic>
        <p:nvPicPr>
          <p:cNvPr id="5" name="Picture 4">
            <a:extLst>
              <a:ext uri="{FF2B5EF4-FFF2-40B4-BE49-F238E27FC236}">
                <a16:creationId xmlns:a16="http://schemas.microsoft.com/office/drawing/2014/main" id="{C36BDE7C-8AED-4A87-A171-2EB14E4B9838}"/>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428681" y="437141"/>
            <a:ext cx="896425" cy="191140"/>
          </a:xfrm>
          <a:prstGeom prst="rect">
            <a:avLst/>
          </a:prstGeom>
        </p:spPr>
      </p:pic>
    </p:spTree>
    <p:extLst>
      <p:ext uri="{BB962C8B-B14F-4D97-AF65-F5344CB8AC3E}">
        <p14:creationId xmlns:p14="http://schemas.microsoft.com/office/powerpoint/2010/main" val="22008429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Icon library">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263546" y="431201"/>
            <a:ext cx="5288907" cy="108637"/>
          </a:xfrm>
        </p:spPr>
        <p:txBody>
          <a:bodyPr wrap="square" lIns="0" tIns="0" rIns="0" bIns="0" anchor="ctr">
            <a:spAutoFit/>
          </a:bodyPr>
          <a:lstStyle>
            <a:lvl1pPr>
              <a:defRPr sz="784" spc="0">
                <a:gradFill>
                  <a:gsLst>
                    <a:gs pos="0">
                      <a:schemeClr val="tx1">
                        <a:lumMod val="60000"/>
                        <a:lumOff val="40000"/>
                      </a:schemeClr>
                    </a:gs>
                    <a:gs pos="100000">
                      <a:schemeClr val="tx1">
                        <a:lumMod val="60000"/>
                        <a:lumOff val="40000"/>
                      </a:schemeClr>
                    </a:gs>
                  </a:gsLst>
                  <a:lin ang="5400000" scaled="0"/>
                </a:gradFill>
                <a:latin typeface="Segoe UI Semibold" panose="020B0702040204020203" pitchFamily="34" charset="0"/>
                <a:cs typeface="Segoe UI Semibold" panose="020B0702040204020203" pitchFamily="34" charset="0"/>
              </a:defRPr>
            </a:lvl1pPr>
          </a:lstStyle>
          <a:p>
            <a:r>
              <a:rPr lang="en-US" dirty="0"/>
              <a:t>Section title</a:t>
            </a:r>
          </a:p>
        </p:txBody>
      </p:sp>
      <p:sp>
        <p:nvSpPr>
          <p:cNvPr id="3" name="TextBox 2"/>
          <p:cNvSpPr txBox="1"/>
          <p:nvPr userDrawn="1"/>
        </p:nvSpPr>
        <p:spPr>
          <a:xfrm>
            <a:off x="445199" y="431210"/>
            <a:ext cx="2065141" cy="108619"/>
          </a:xfrm>
          <a:prstGeom prst="rect">
            <a:avLst/>
          </a:prstGeom>
        </p:spPr>
        <p:txBody>
          <a:bodyPr vert="horz" wrap="square" lIns="0" tIns="0" rIns="0" bIns="0" rtlCol="0" anchor="ctr">
            <a:spAutoFit/>
          </a:bodyPr>
          <a:lstStyle>
            <a:lvl1pPr algn="l" defTabSz="932742" eaLnBrk="1" latinLnBrk="0" hangingPunct="1">
              <a:lnSpc>
                <a:spcPct val="90000"/>
              </a:lnSpc>
              <a:spcBef>
                <a:spcPct val="0"/>
              </a:spcBef>
              <a:buNone/>
              <a:defRPr lang="en-US" sz="1000" b="0" cap="none" spc="0" baseline="0" dirty="0" smtClean="0">
                <a:ln w="3175">
                  <a:noFill/>
                </a:ln>
                <a:gradFill>
                  <a:gsLst>
                    <a:gs pos="0">
                      <a:schemeClr val="tx1">
                        <a:lumMod val="60000"/>
                        <a:lumOff val="40000"/>
                      </a:schemeClr>
                    </a:gs>
                    <a:gs pos="100000">
                      <a:schemeClr val="tx1">
                        <a:lumMod val="60000"/>
                        <a:lumOff val="40000"/>
                      </a:schemeClr>
                    </a:gs>
                  </a:gsLst>
                  <a:lin ang="5400000" scaled="0"/>
                </a:gradFill>
                <a:effectLst/>
                <a:cs typeface="Segoe UI" pitchFamily="34" charset="0"/>
              </a:defRPr>
            </a:lvl1pPr>
          </a:lstStyle>
          <a:p>
            <a:pPr lvl="0"/>
            <a:r>
              <a:rPr lang="en-US" sz="784" dirty="0">
                <a:latin typeface="Segoe UI Semibold" panose="020B0702040204020203" pitchFamily="34" charset="0"/>
                <a:cs typeface="Segoe UI Semibold" panose="020B0702040204020203" pitchFamily="34" charset="0"/>
              </a:rPr>
              <a:t>Monoline icons   </a:t>
            </a:r>
            <a:r>
              <a:rPr lang="en-US" sz="784" b="0" kern="1200" cap="none" spc="0" baseline="0" dirty="0">
                <a:ln w="3175">
                  <a:noFill/>
                </a:ln>
                <a:gradFill>
                  <a:gsLst>
                    <a:gs pos="0">
                      <a:schemeClr val="tx1">
                        <a:lumMod val="60000"/>
                        <a:lumOff val="40000"/>
                      </a:schemeClr>
                    </a:gs>
                    <a:gs pos="100000">
                      <a:schemeClr val="tx1">
                        <a:lumMod val="60000"/>
                        <a:lumOff val="40000"/>
                      </a:schemeClr>
                    </a:gs>
                  </a:gsLst>
                  <a:lin ang="5400000" scaled="0"/>
                </a:gradFill>
                <a:effectLst/>
                <a:latin typeface="+mn-lt"/>
                <a:ea typeface="+mn-ea"/>
                <a:cs typeface="Segoe UI Semibold" panose="020B0702040204020203" pitchFamily="34" charset="0"/>
              </a:rPr>
              <a:t>/   PowerPoint</a:t>
            </a:r>
            <a:endParaRPr lang="en-US" sz="784" dirty="0">
              <a:latin typeface="+mn-lt"/>
              <a:cs typeface="Segoe UI Semibold" panose="020B0702040204020203" pitchFamily="34" charset="0"/>
            </a:endParaRPr>
          </a:p>
        </p:txBody>
      </p:sp>
      <p:grpSp>
        <p:nvGrpSpPr>
          <p:cNvPr id="4" name="Group 3"/>
          <p:cNvGrpSpPr>
            <a:grpSpLocks noChangeAspect="1"/>
          </p:cNvGrpSpPr>
          <p:nvPr userDrawn="1"/>
        </p:nvGrpSpPr>
        <p:grpSpPr>
          <a:xfrm>
            <a:off x="11023166" y="412549"/>
            <a:ext cx="719065" cy="153377"/>
            <a:chOff x="4846638" y="3441700"/>
            <a:chExt cx="5910262" cy="1260475"/>
          </a:xfrm>
        </p:grpSpPr>
        <p:sp>
          <p:nvSpPr>
            <p:cNvPr id="5" name="Freeform 27"/>
            <p:cNvSpPr>
              <a:spLocks noEditPoints="1"/>
            </p:cNvSpPr>
            <p:nvPr/>
          </p:nvSpPr>
          <p:spPr bwMode="auto">
            <a:xfrm>
              <a:off x="6484938" y="3636963"/>
              <a:ext cx="4271962" cy="823913"/>
            </a:xfrm>
            <a:custGeom>
              <a:avLst/>
              <a:gdLst>
                <a:gd name="T0" fmla="*/ 218 w 1139"/>
                <a:gd name="T1" fmla="*/ 217 h 220"/>
                <a:gd name="T2" fmla="*/ 170 w 1139"/>
                <a:gd name="T3" fmla="*/ 15 h 220"/>
                <a:gd name="T4" fmla="*/ 0 w 1139"/>
                <a:gd name="T5" fmla="*/ 15 h 220"/>
                <a:gd name="T6" fmla="*/ 33 w 1139"/>
                <a:gd name="T7" fmla="*/ 62 h 220"/>
                <a:gd name="T8" fmla="*/ 121 w 1139"/>
                <a:gd name="T9" fmla="*/ 217 h 220"/>
                <a:gd name="T10" fmla="*/ 268 w 1139"/>
                <a:gd name="T11" fmla="*/ 11 h 220"/>
                <a:gd name="T12" fmla="*/ 254 w 1139"/>
                <a:gd name="T13" fmla="*/ 44 h 220"/>
                <a:gd name="T14" fmla="*/ 289 w 1139"/>
                <a:gd name="T15" fmla="*/ 31 h 220"/>
                <a:gd name="T16" fmla="*/ 285 w 1139"/>
                <a:gd name="T17" fmla="*/ 72 h 220"/>
                <a:gd name="T18" fmla="*/ 285 w 1139"/>
                <a:gd name="T19" fmla="*/ 217 h 220"/>
                <a:gd name="T20" fmla="*/ 345 w 1139"/>
                <a:gd name="T21" fmla="*/ 79 h 220"/>
                <a:gd name="T22" fmla="*/ 318 w 1139"/>
                <a:gd name="T23" fmla="*/ 185 h 220"/>
                <a:gd name="T24" fmla="*/ 421 w 1139"/>
                <a:gd name="T25" fmla="*/ 211 h 220"/>
                <a:gd name="T26" fmla="*/ 420 w 1139"/>
                <a:gd name="T27" fmla="*/ 180 h 220"/>
                <a:gd name="T28" fmla="*/ 356 w 1139"/>
                <a:gd name="T29" fmla="*/ 180 h 220"/>
                <a:gd name="T30" fmla="*/ 388 w 1139"/>
                <a:gd name="T31" fmla="*/ 97 h 220"/>
                <a:gd name="T32" fmla="*/ 422 w 1139"/>
                <a:gd name="T33" fmla="*/ 76 h 220"/>
                <a:gd name="T34" fmla="*/ 386 w 1139"/>
                <a:gd name="T35" fmla="*/ 69 h 220"/>
                <a:gd name="T36" fmla="*/ 447 w 1139"/>
                <a:gd name="T37" fmla="*/ 72 h 220"/>
                <a:gd name="T38" fmla="*/ 481 w 1139"/>
                <a:gd name="T39" fmla="*/ 143 h 220"/>
                <a:gd name="T40" fmla="*/ 522 w 1139"/>
                <a:gd name="T41" fmla="*/ 102 h 220"/>
                <a:gd name="T42" fmla="*/ 531 w 1139"/>
                <a:gd name="T43" fmla="*/ 72 h 220"/>
                <a:gd name="T44" fmla="*/ 517 w 1139"/>
                <a:gd name="T45" fmla="*/ 70 h 220"/>
                <a:gd name="T46" fmla="*/ 481 w 1139"/>
                <a:gd name="T47" fmla="*/ 97 h 220"/>
                <a:gd name="T48" fmla="*/ 534 w 1139"/>
                <a:gd name="T49" fmla="*/ 146 h 220"/>
                <a:gd name="T50" fmla="*/ 662 w 1139"/>
                <a:gd name="T51" fmla="*/ 199 h 220"/>
                <a:gd name="T52" fmla="*/ 610 w 1139"/>
                <a:gd name="T53" fmla="*/ 69 h 220"/>
                <a:gd name="T54" fmla="*/ 569 w 1139"/>
                <a:gd name="T55" fmla="*/ 145 h 220"/>
                <a:gd name="T56" fmla="*/ 636 w 1139"/>
                <a:gd name="T57" fmla="*/ 109 h 220"/>
                <a:gd name="T58" fmla="*/ 609 w 1139"/>
                <a:gd name="T59" fmla="*/ 192 h 220"/>
                <a:gd name="T60" fmla="*/ 698 w 1139"/>
                <a:gd name="T61" fmla="*/ 113 h 220"/>
                <a:gd name="T62" fmla="*/ 733 w 1139"/>
                <a:gd name="T63" fmla="*/ 156 h 220"/>
                <a:gd name="T64" fmla="*/ 760 w 1139"/>
                <a:gd name="T65" fmla="*/ 179 h 220"/>
                <a:gd name="T66" fmla="*/ 700 w 1139"/>
                <a:gd name="T67" fmla="*/ 180 h 220"/>
                <a:gd name="T68" fmla="*/ 699 w 1139"/>
                <a:gd name="T69" fmla="*/ 212 h 220"/>
                <a:gd name="T70" fmla="*/ 779 w 1139"/>
                <a:gd name="T71" fmla="*/ 208 h 220"/>
                <a:gd name="T72" fmla="*/ 757 w 1139"/>
                <a:gd name="T73" fmla="*/ 132 h 220"/>
                <a:gd name="T74" fmla="*/ 738 w 1139"/>
                <a:gd name="T75" fmla="*/ 100 h 220"/>
                <a:gd name="T76" fmla="*/ 785 w 1139"/>
                <a:gd name="T77" fmla="*/ 105 h 220"/>
                <a:gd name="T78" fmla="*/ 786 w 1139"/>
                <a:gd name="T79" fmla="*/ 75 h 220"/>
                <a:gd name="T80" fmla="*/ 886 w 1139"/>
                <a:gd name="T81" fmla="*/ 69 h 220"/>
                <a:gd name="T82" fmla="*/ 829 w 1139"/>
                <a:gd name="T83" fmla="*/ 200 h 220"/>
                <a:gd name="T84" fmla="*/ 958 w 1139"/>
                <a:gd name="T85" fmla="*/ 143 h 220"/>
                <a:gd name="T86" fmla="*/ 884 w 1139"/>
                <a:gd name="T87" fmla="*/ 192 h 220"/>
                <a:gd name="T88" fmla="*/ 855 w 1139"/>
                <a:gd name="T89" fmla="*/ 109 h 220"/>
                <a:gd name="T90" fmla="*/ 922 w 1139"/>
                <a:gd name="T91" fmla="*/ 144 h 220"/>
                <a:gd name="T92" fmla="*/ 1104 w 1139"/>
                <a:gd name="T93" fmla="*/ 100 h 220"/>
                <a:gd name="T94" fmla="*/ 1124 w 1139"/>
                <a:gd name="T95" fmla="*/ 192 h 220"/>
                <a:gd name="T96" fmla="*/ 1139 w 1139"/>
                <a:gd name="T97" fmla="*/ 187 h 220"/>
                <a:gd name="T98" fmla="*/ 1128 w 1139"/>
                <a:gd name="T99" fmla="*/ 219 h 220"/>
                <a:gd name="T100" fmla="*/ 1070 w 1139"/>
                <a:gd name="T101" fmla="*/ 100 h 220"/>
                <a:gd name="T102" fmla="*/ 985 w 1139"/>
                <a:gd name="T103" fmla="*/ 217 h 220"/>
                <a:gd name="T104" fmla="*/ 961 w 1139"/>
                <a:gd name="T105" fmla="*/ 72 h 220"/>
                <a:gd name="T106" fmla="*/ 991 w 1139"/>
                <a:gd name="T107" fmla="*/ 25 h 220"/>
                <a:gd name="T108" fmla="*/ 1056 w 1139"/>
                <a:gd name="T109" fmla="*/ 3 h 220"/>
                <a:gd name="T110" fmla="*/ 1056 w 1139"/>
                <a:gd name="T111" fmla="*/ 32 h 220"/>
                <a:gd name="T112" fmla="*/ 1019 w 1139"/>
                <a:gd name="T113" fmla="*/ 54 h 220"/>
                <a:gd name="T114" fmla="*/ 1070 w 1139"/>
                <a:gd name="T115" fmla="*/ 40 h 220"/>
                <a:gd name="T116" fmla="*/ 1104 w 1139"/>
                <a:gd name="T117" fmla="*/ 29 h 220"/>
                <a:gd name="T118" fmla="*/ 1139 w 1139"/>
                <a:gd name="T119" fmla="*/ 100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39" h="220">
                  <a:moveTo>
                    <a:pt x="184" y="62"/>
                  </a:moveTo>
                  <a:cubicBezTo>
                    <a:pt x="184" y="217"/>
                    <a:pt x="184" y="217"/>
                    <a:pt x="184" y="217"/>
                  </a:cubicBezTo>
                  <a:cubicBezTo>
                    <a:pt x="218" y="217"/>
                    <a:pt x="218" y="217"/>
                    <a:pt x="218" y="217"/>
                  </a:cubicBezTo>
                  <a:cubicBezTo>
                    <a:pt x="218" y="15"/>
                    <a:pt x="218" y="15"/>
                    <a:pt x="218" y="15"/>
                  </a:cubicBezTo>
                  <a:cubicBezTo>
                    <a:pt x="218" y="15"/>
                    <a:pt x="218" y="15"/>
                    <a:pt x="218" y="15"/>
                  </a:cubicBezTo>
                  <a:cubicBezTo>
                    <a:pt x="170" y="15"/>
                    <a:pt x="170" y="15"/>
                    <a:pt x="170" y="15"/>
                  </a:cubicBezTo>
                  <a:cubicBezTo>
                    <a:pt x="109" y="165"/>
                    <a:pt x="109" y="165"/>
                    <a:pt x="109" y="165"/>
                  </a:cubicBezTo>
                  <a:cubicBezTo>
                    <a:pt x="50" y="15"/>
                    <a:pt x="50" y="15"/>
                    <a:pt x="50" y="15"/>
                  </a:cubicBezTo>
                  <a:cubicBezTo>
                    <a:pt x="0" y="15"/>
                    <a:pt x="0" y="15"/>
                    <a:pt x="0" y="15"/>
                  </a:cubicBezTo>
                  <a:cubicBezTo>
                    <a:pt x="0" y="217"/>
                    <a:pt x="0" y="217"/>
                    <a:pt x="0" y="217"/>
                  </a:cubicBezTo>
                  <a:cubicBezTo>
                    <a:pt x="33" y="217"/>
                    <a:pt x="33" y="217"/>
                    <a:pt x="33" y="217"/>
                  </a:cubicBezTo>
                  <a:cubicBezTo>
                    <a:pt x="33" y="62"/>
                    <a:pt x="33" y="62"/>
                    <a:pt x="33" y="62"/>
                  </a:cubicBezTo>
                  <a:cubicBezTo>
                    <a:pt x="34" y="62"/>
                    <a:pt x="34" y="62"/>
                    <a:pt x="34" y="62"/>
                  </a:cubicBezTo>
                  <a:cubicBezTo>
                    <a:pt x="96" y="217"/>
                    <a:pt x="96" y="217"/>
                    <a:pt x="96" y="217"/>
                  </a:cubicBezTo>
                  <a:cubicBezTo>
                    <a:pt x="121" y="217"/>
                    <a:pt x="121" y="217"/>
                    <a:pt x="121" y="217"/>
                  </a:cubicBezTo>
                  <a:cubicBezTo>
                    <a:pt x="183" y="62"/>
                    <a:pt x="183" y="62"/>
                    <a:pt x="183" y="62"/>
                  </a:cubicBezTo>
                  <a:lnTo>
                    <a:pt x="184" y="62"/>
                  </a:lnTo>
                  <a:close/>
                  <a:moveTo>
                    <a:pt x="268" y="11"/>
                  </a:moveTo>
                  <a:cubicBezTo>
                    <a:pt x="263" y="11"/>
                    <a:pt x="258" y="13"/>
                    <a:pt x="254" y="16"/>
                  </a:cubicBezTo>
                  <a:cubicBezTo>
                    <a:pt x="250" y="20"/>
                    <a:pt x="248" y="25"/>
                    <a:pt x="248" y="31"/>
                  </a:cubicBezTo>
                  <a:cubicBezTo>
                    <a:pt x="248" y="36"/>
                    <a:pt x="250" y="41"/>
                    <a:pt x="254" y="44"/>
                  </a:cubicBezTo>
                  <a:cubicBezTo>
                    <a:pt x="258" y="48"/>
                    <a:pt x="263" y="50"/>
                    <a:pt x="268" y="50"/>
                  </a:cubicBezTo>
                  <a:cubicBezTo>
                    <a:pt x="274" y="50"/>
                    <a:pt x="279" y="48"/>
                    <a:pt x="283" y="44"/>
                  </a:cubicBezTo>
                  <a:cubicBezTo>
                    <a:pt x="287" y="41"/>
                    <a:pt x="289" y="36"/>
                    <a:pt x="289" y="31"/>
                  </a:cubicBezTo>
                  <a:cubicBezTo>
                    <a:pt x="289" y="25"/>
                    <a:pt x="287" y="20"/>
                    <a:pt x="283" y="17"/>
                  </a:cubicBezTo>
                  <a:cubicBezTo>
                    <a:pt x="279" y="13"/>
                    <a:pt x="274" y="11"/>
                    <a:pt x="268" y="11"/>
                  </a:cubicBezTo>
                  <a:close/>
                  <a:moveTo>
                    <a:pt x="285" y="72"/>
                  </a:moveTo>
                  <a:cubicBezTo>
                    <a:pt x="251" y="72"/>
                    <a:pt x="251" y="72"/>
                    <a:pt x="251" y="72"/>
                  </a:cubicBezTo>
                  <a:cubicBezTo>
                    <a:pt x="251" y="217"/>
                    <a:pt x="251" y="217"/>
                    <a:pt x="251" y="217"/>
                  </a:cubicBezTo>
                  <a:cubicBezTo>
                    <a:pt x="285" y="217"/>
                    <a:pt x="285" y="217"/>
                    <a:pt x="285" y="217"/>
                  </a:cubicBezTo>
                  <a:cubicBezTo>
                    <a:pt x="285" y="72"/>
                    <a:pt x="285" y="72"/>
                    <a:pt x="285" y="72"/>
                  </a:cubicBezTo>
                  <a:close/>
                  <a:moveTo>
                    <a:pt x="386" y="69"/>
                  </a:moveTo>
                  <a:cubicBezTo>
                    <a:pt x="371" y="69"/>
                    <a:pt x="357" y="72"/>
                    <a:pt x="345" y="79"/>
                  </a:cubicBezTo>
                  <a:cubicBezTo>
                    <a:pt x="333" y="85"/>
                    <a:pt x="324" y="95"/>
                    <a:pt x="318" y="107"/>
                  </a:cubicBezTo>
                  <a:cubicBezTo>
                    <a:pt x="312" y="119"/>
                    <a:pt x="309" y="133"/>
                    <a:pt x="309" y="148"/>
                  </a:cubicBezTo>
                  <a:cubicBezTo>
                    <a:pt x="309" y="162"/>
                    <a:pt x="312" y="174"/>
                    <a:pt x="318" y="185"/>
                  </a:cubicBezTo>
                  <a:cubicBezTo>
                    <a:pt x="324" y="196"/>
                    <a:pt x="332" y="205"/>
                    <a:pt x="343" y="211"/>
                  </a:cubicBezTo>
                  <a:cubicBezTo>
                    <a:pt x="354" y="217"/>
                    <a:pt x="366" y="220"/>
                    <a:pt x="380" y="220"/>
                  </a:cubicBezTo>
                  <a:cubicBezTo>
                    <a:pt x="396" y="220"/>
                    <a:pt x="410" y="217"/>
                    <a:pt x="421" y="211"/>
                  </a:cubicBezTo>
                  <a:cubicBezTo>
                    <a:pt x="422" y="210"/>
                    <a:pt x="422" y="210"/>
                    <a:pt x="422" y="210"/>
                  </a:cubicBezTo>
                  <a:cubicBezTo>
                    <a:pt x="422" y="179"/>
                    <a:pt x="422" y="179"/>
                    <a:pt x="422" y="179"/>
                  </a:cubicBezTo>
                  <a:cubicBezTo>
                    <a:pt x="420" y="180"/>
                    <a:pt x="420" y="180"/>
                    <a:pt x="420" y="180"/>
                  </a:cubicBezTo>
                  <a:cubicBezTo>
                    <a:pt x="415" y="184"/>
                    <a:pt x="410" y="187"/>
                    <a:pt x="404" y="189"/>
                  </a:cubicBezTo>
                  <a:cubicBezTo>
                    <a:pt x="398" y="191"/>
                    <a:pt x="392" y="192"/>
                    <a:pt x="387" y="192"/>
                  </a:cubicBezTo>
                  <a:cubicBezTo>
                    <a:pt x="374" y="192"/>
                    <a:pt x="363" y="188"/>
                    <a:pt x="356" y="180"/>
                  </a:cubicBezTo>
                  <a:cubicBezTo>
                    <a:pt x="348" y="171"/>
                    <a:pt x="344" y="160"/>
                    <a:pt x="344" y="145"/>
                  </a:cubicBezTo>
                  <a:cubicBezTo>
                    <a:pt x="344" y="131"/>
                    <a:pt x="348" y="119"/>
                    <a:pt x="356" y="110"/>
                  </a:cubicBezTo>
                  <a:cubicBezTo>
                    <a:pt x="364" y="101"/>
                    <a:pt x="375" y="97"/>
                    <a:pt x="388" y="97"/>
                  </a:cubicBezTo>
                  <a:cubicBezTo>
                    <a:pt x="399" y="97"/>
                    <a:pt x="410" y="101"/>
                    <a:pt x="420" y="108"/>
                  </a:cubicBezTo>
                  <a:cubicBezTo>
                    <a:pt x="422" y="109"/>
                    <a:pt x="422" y="109"/>
                    <a:pt x="422" y="109"/>
                  </a:cubicBezTo>
                  <a:cubicBezTo>
                    <a:pt x="422" y="76"/>
                    <a:pt x="422" y="76"/>
                    <a:pt x="422" y="76"/>
                  </a:cubicBezTo>
                  <a:cubicBezTo>
                    <a:pt x="421" y="76"/>
                    <a:pt x="421" y="76"/>
                    <a:pt x="421" y="76"/>
                  </a:cubicBezTo>
                  <a:cubicBezTo>
                    <a:pt x="417" y="74"/>
                    <a:pt x="412" y="72"/>
                    <a:pt x="405" y="71"/>
                  </a:cubicBezTo>
                  <a:cubicBezTo>
                    <a:pt x="399" y="69"/>
                    <a:pt x="393" y="69"/>
                    <a:pt x="386" y="69"/>
                  </a:cubicBezTo>
                  <a:close/>
                  <a:moveTo>
                    <a:pt x="481" y="97"/>
                  </a:moveTo>
                  <a:cubicBezTo>
                    <a:pt x="481" y="72"/>
                    <a:pt x="481" y="72"/>
                    <a:pt x="481" y="72"/>
                  </a:cubicBezTo>
                  <a:cubicBezTo>
                    <a:pt x="447" y="72"/>
                    <a:pt x="447" y="72"/>
                    <a:pt x="447" y="72"/>
                  </a:cubicBezTo>
                  <a:cubicBezTo>
                    <a:pt x="447" y="217"/>
                    <a:pt x="447" y="217"/>
                    <a:pt x="447" y="217"/>
                  </a:cubicBezTo>
                  <a:cubicBezTo>
                    <a:pt x="481" y="217"/>
                    <a:pt x="481" y="217"/>
                    <a:pt x="481" y="217"/>
                  </a:cubicBezTo>
                  <a:cubicBezTo>
                    <a:pt x="481" y="143"/>
                    <a:pt x="481" y="143"/>
                    <a:pt x="481" y="143"/>
                  </a:cubicBezTo>
                  <a:cubicBezTo>
                    <a:pt x="481" y="130"/>
                    <a:pt x="484" y="120"/>
                    <a:pt x="490" y="112"/>
                  </a:cubicBezTo>
                  <a:cubicBezTo>
                    <a:pt x="495" y="104"/>
                    <a:pt x="503" y="100"/>
                    <a:pt x="512" y="100"/>
                  </a:cubicBezTo>
                  <a:cubicBezTo>
                    <a:pt x="515" y="100"/>
                    <a:pt x="518" y="101"/>
                    <a:pt x="522" y="102"/>
                  </a:cubicBezTo>
                  <a:cubicBezTo>
                    <a:pt x="526" y="103"/>
                    <a:pt x="528" y="104"/>
                    <a:pt x="530" y="105"/>
                  </a:cubicBezTo>
                  <a:cubicBezTo>
                    <a:pt x="531" y="106"/>
                    <a:pt x="531" y="106"/>
                    <a:pt x="531" y="106"/>
                  </a:cubicBezTo>
                  <a:cubicBezTo>
                    <a:pt x="531" y="72"/>
                    <a:pt x="531" y="72"/>
                    <a:pt x="531" y="72"/>
                  </a:cubicBezTo>
                  <a:cubicBezTo>
                    <a:pt x="531" y="72"/>
                    <a:pt x="531" y="72"/>
                    <a:pt x="531" y="72"/>
                  </a:cubicBezTo>
                  <a:cubicBezTo>
                    <a:pt x="528" y="70"/>
                    <a:pt x="523" y="70"/>
                    <a:pt x="517" y="70"/>
                  </a:cubicBezTo>
                  <a:cubicBezTo>
                    <a:pt x="517" y="70"/>
                    <a:pt x="517" y="70"/>
                    <a:pt x="517" y="70"/>
                  </a:cubicBezTo>
                  <a:cubicBezTo>
                    <a:pt x="509" y="70"/>
                    <a:pt x="501" y="72"/>
                    <a:pt x="495" y="78"/>
                  </a:cubicBezTo>
                  <a:cubicBezTo>
                    <a:pt x="489" y="83"/>
                    <a:pt x="485" y="89"/>
                    <a:pt x="482" y="97"/>
                  </a:cubicBezTo>
                  <a:lnTo>
                    <a:pt x="481" y="97"/>
                  </a:lnTo>
                  <a:close/>
                  <a:moveTo>
                    <a:pt x="610" y="69"/>
                  </a:moveTo>
                  <a:cubicBezTo>
                    <a:pt x="586" y="69"/>
                    <a:pt x="567" y="76"/>
                    <a:pt x="554" y="89"/>
                  </a:cubicBezTo>
                  <a:cubicBezTo>
                    <a:pt x="540" y="103"/>
                    <a:pt x="534" y="122"/>
                    <a:pt x="534" y="146"/>
                  </a:cubicBezTo>
                  <a:cubicBezTo>
                    <a:pt x="534" y="169"/>
                    <a:pt x="540" y="187"/>
                    <a:pt x="553" y="200"/>
                  </a:cubicBezTo>
                  <a:cubicBezTo>
                    <a:pt x="567" y="213"/>
                    <a:pt x="584" y="220"/>
                    <a:pt x="607" y="220"/>
                  </a:cubicBezTo>
                  <a:cubicBezTo>
                    <a:pt x="630" y="220"/>
                    <a:pt x="648" y="213"/>
                    <a:pt x="662" y="199"/>
                  </a:cubicBezTo>
                  <a:cubicBezTo>
                    <a:pt x="675" y="185"/>
                    <a:pt x="682" y="166"/>
                    <a:pt x="682" y="143"/>
                  </a:cubicBezTo>
                  <a:cubicBezTo>
                    <a:pt x="682" y="120"/>
                    <a:pt x="676" y="102"/>
                    <a:pt x="663" y="89"/>
                  </a:cubicBezTo>
                  <a:cubicBezTo>
                    <a:pt x="650" y="75"/>
                    <a:pt x="632" y="69"/>
                    <a:pt x="610" y="69"/>
                  </a:cubicBezTo>
                  <a:close/>
                  <a:moveTo>
                    <a:pt x="609" y="192"/>
                  </a:moveTo>
                  <a:cubicBezTo>
                    <a:pt x="596" y="192"/>
                    <a:pt x="586" y="188"/>
                    <a:pt x="579" y="180"/>
                  </a:cubicBezTo>
                  <a:cubicBezTo>
                    <a:pt x="572" y="172"/>
                    <a:pt x="569" y="160"/>
                    <a:pt x="569" y="145"/>
                  </a:cubicBezTo>
                  <a:cubicBezTo>
                    <a:pt x="569" y="130"/>
                    <a:pt x="572" y="118"/>
                    <a:pt x="579" y="109"/>
                  </a:cubicBezTo>
                  <a:cubicBezTo>
                    <a:pt x="586" y="101"/>
                    <a:pt x="596" y="97"/>
                    <a:pt x="608" y="97"/>
                  </a:cubicBezTo>
                  <a:cubicBezTo>
                    <a:pt x="620" y="97"/>
                    <a:pt x="630" y="101"/>
                    <a:pt x="636" y="109"/>
                  </a:cubicBezTo>
                  <a:cubicBezTo>
                    <a:pt x="643" y="117"/>
                    <a:pt x="647" y="129"/>
                    <a:pt x="647" y="144"/>
                  </a:cubicBezTo>
                  <a:cubicBezTo>
                    <a:pt x="647" y="160"/>
                    <a:pt x="644" y="172"/>
                    <a:pt x="637" y="180"/>
                  </a:cubicBezTo>
                  <a:cubicBezTo>
                    <a:pt x="631" y="188"/>
                    <a:pt x="621" y="192"/>
                    <a:pt x="609" y="192"/>
                  </a:cubicBezTo>
                  <a:close/>
                  <a:moveTo>
                    <a:pt x="754" y="69"/>
                  </a:moveTo>
                  <a:cubicBezTo>
                    <a:pt x="737" y="69"/>
                    <a:pt x="724" y="73"/>
                    <a:pt x="714" y="81"/>
                  </a:cubicBezTo>
                  <a:cubicBezTo>
                    <a:pt x="703" y="89"/>
                    <a:pt x="698" y="100"/>
                    <a:pt x="698" y="113"/>
                  </a:cubicBezTo>
                  <a:cubicBezTo>
                    <a:pt x="698" y="120"/>
                    <a:pt x="699" y="126"/>
                    <a:pt x="702" y="131"/>
                  </a:cubicBezTo>
                  <a:cubicBezTo>
                    <a:pt x="704" y="136"/>
                    <a:pt x="707" y="141"/>
                    <a:pt x="712" y="144"/>
                  </a:cubicBezTo>
                  <a:cubicBezTo>
                    <a:pt x="716" y="148"/>
                    <a:pt x="723" y="152"/>
                    <a:pt x="733" y="156"/>
                  </a:cubicBezTo>
                  <a:cubicBezTo>
                    <a:pt x="741" y="159"/>
                    <a:pt x="746" y="162"/>
                    <a:pt x="750" y="164"/>
                  </a:cubicBezTo>
                  <a:cubicBezTo>
                    <a:pt x="754" y="166"/>
                    <a:pt x="756" y="168"/>
                    <a:pt x="758" y="171"/>
                  </a:cubicBezTo>
                  <a:cubicBezTo>
                    <a:pt x="759" y="173"/>
                    <a:pt x="760" y="175"/>
                    <a:pt x="760" y="179"/>
                  </a:cubicBezTo>
                  <a:cubicBezTo>
                    <a:pt x="760" y="188"/>
                    <a:pt x="753" y="193"/>
                    <a:pt x="738" y="193"/>
                  </a:cubicBezTo>
                  <a:cubicBezTo>
                    <a:pt x="732" y="193"/>
                    <a:pt x="726" y="192"/>
                    <a:pt x="719" y="190"/>
                  </a:cubicBezTo>
                  <a:cubicBezTo>
                    <a:pt x="712" y="187"/>
                    <a:pt x="705" y="184"/>
                    <a:pt x="700" y="180"/>
                  </a:cubicBezTo>
                  <a:cubicBezTo>
                    <a:pt x="698" y="179"/>
                    <a:pt x="698" y="179"/>
                    <a:pt x="698" y="179"/>
                  </a:cubicBezTo>
                  <a:cubicBezTo>
                    <a:pt x="698" y="212"/>
                    <a:pt x="698" y="212"/>
                    <a:pt x="698" y="212"/>
                  </a:cubicBezTo>
                  <a:cubicBezTo>
                    <a:pt x="699" y="212"/>
                    <a:pt x="699" y="212"/>
                    <a:pt x="699" y="212"/>
                  </a:cubicBezTo>
                  <a:cubicBezTo>
                    <a:pt x="704" y="215"/>
                    <a:pt x="710" y="216"/>
                    <a:pt x="717" y="218"/>
                  </a:cubicBezTo>
                  <a:cubicBezTo>
                    <a:pt x="724" y="219"/>
                    <a:pt x="731" y="220"/>
                    <a:pt x="736" y="220"/>
                  </a:cubicBezTo>
                  <a:cubicBezTo>
                    <a:pt x="754" y="220"/>
                    <a:pt x="768" y="216"/>
                    <a:pt x="779" y="208"/>
                  </a:cubicBezTo>
                  <a:cubicBezTo>
                    <a:pt x="789" y="200"/>
                    <a:pt x="794" y="188"/>
                    <a:pt x="794" y="175"/>
                  </a:cubicBezTo>
                  <a:cubicBezTo>
                    <a:pt x="794" y="165"/>
                    <a:pt x="791" y="157"/>
                    <a:pt x="786" y="150"/>
                  </a:cubicBezTo>
                  <a:cubicBezTo>
                    <a:pt x="780" y="143"/>
                    <a:pt x="771" y="137"/>
                    <a:pt x="757" y="132"/>
                  </a:cubicBezTo>
                  <a:cubicBezTo>
                    <a:pt x="746" y="128"/>
                    <a:pt x="740" y="124"/>
                    <a:pt x="737" y="121"/>
                  </a:cubicBezTo>
                  <a:cubicBezTo>
                    <a:pt x="734" y="119"/>
                    <a:pt x="733" y="115"/>
                    <a:pt x="733" y="110"/>
                  </a:cubicBezTo>
                  <a:cubicBezTo>
                    <a:pt x="733" y="106"/>
                    <a:pt x="734" y="103"/>
                    <a:pt x="738" y="100"/>
                  </a:cubicBezTo>
                  <a:cubicBezTo>
                    <a:pt x="741" y="97"/>
                    <a:pt x="746" y="96"/>
                    <a:pt x="752" y="96"/>
                  </a:cubicBezTo>
                  <a:cubicBezTo>
                    <a:pt x="758" y="96"/>
                    <a:pt x="764" y="97"/>
                    <a:pt x="770" y="98"/>
                  </a:cubicBezTo>
                  <a:cubicBezTo>
                    <a:pt x="776" y="100"/>
                    <a:pt x="781" y="103"/>
                    <a:pt x="785" y="105"/>
                  </a:cubicBezTo>
                  <a:cubicBezTo>
                    <a:pt x="787" y="106"/>
                    <a:pt x="787" y="106"/>
                    <a:pt x="787" y="106"/>
                  </a:cubicBezTo>
                  <a:cubicBezTo>
                    <a:pt x="787" y="75"/>
                    <a:pt x="787" y="75"/>
                    <a:pt x="787" y="75"/>
                  </a:cubicBezTo>
                  <a:cubicBezTo>
                    <a:pt x="786" y="75"/>
                    <a:pt x="786" y="75"/>
                    <a:pt x="786" y="75"/>
                  </a:cubicBezTo>
                  <a:cubicBezTo>
                    <a:pt x="782" y="73"/>
                    <a:pt x="777" y="72"/>
                    <a:pt x="771" y="71"/>
                  </a:cubicBezTo>
                  <a:cubicBezTo>
                    <a:pt x="764" y="69"/>
                    <a:pt x="759" y="69"/>
                    <a:pt x="754" y="69"/>
                  </a:cubicBezTo>
                  <a:close/>
                  <a:moveTo>
                    <a:pt x="886" y="69"/>
                  </a:moveTo>
                  <a:cubicBezTo>
                    <a:pt x="862" y="69"/>
                    <a:pt x="843" y="76"/>
                    <a:pt x="829" y="89"/>
                  </a:cubicBezTo>
                  <a:cubicBezTo>
                    <a:pt x="816" y="103"/>
                    <a:pt x="809" y="122"/>
                    <a:pt x="809" y="146"/>
                  </a:cubicBezTo>
                  <a:cubicBezTo>
                    <a:pt x="809" y="169"/>
                    <a:pt x="816" y="187"/>
                    <a:pt x="829" y="200"/>
                  </a:cubicBezTo>
                  <a:cubicBezTo>
                    <a:pt x="842" y="213"/>
                    <a:pt x="860" y="220"/>
                    <a:pt x="882" y="220"/>
                  </a:cubicBezTo>
                  <a:cubicBezTo>
                    <a:pt x="905" y="220"/>
                    <a:pt x="924" y="213"/>
                    <a:pt x="937" y="199"/>
                  </a:cubicBezTo>
                  <a:cubicBezTo>
                    <a:pt x="951" y="185"/>
                    <a:pt x="958" y="166"/>
                    <a:pt x="958" y="143"/>
                  </a:cubicBezTo>
                  <a:cubicBezTo>
                    <a:pt x="958" y="120"/>
                    <a:pt x="951" y="102"/>
                    <a:pt x="938" y="89"/>
                  </a:cubicBezTo>
                  <a:cubicBezTo>
                    <a:pt x="926" y="75"/>
                    <a:pt x="908" y="69"/>
                    <a:pt x="886" y="69"/>
                  </a:cubicBezTo>
                  <a:close/>
                  <a:moveTo>
                    <a:pt x="884" y="192"/>
                  </a:moveTo>
                  <a:cubicBezTo>
                    <a:pt x="872" y="192"/>
                    <a:pt x="862" y="188"/>
                    <a:pt x="855" y="180"/>
                  </a:cubicBezTo>
                  <a:cubicBezTo>
                    <a:pt x="848" y="172"/>
                    <a:pt x="844" y="160"/>
                    <a:pt x="844" y="145"/>
                  </a:cubicBezTo>
                  <a:cubicBezTo>
                    <a:pt x="844" y="130"/>
                    <a:pt x="848" y="118"/>
                    <a:pt x="855" y="109"/>
                  </a:cubicBezTo>
                  <a:cubicBezTo>
                    <a:pt x="862" y="101"/>
                    <a:pt x="871" y="97"/>
                    <a:pt x="884" y="97"/>
                  </a:cubicBezTo>
                  <a:cubicBezTo>
                    <a:pt x="896" y="97"/>
                    <a:pt x="905" y="101"/>
                    <a:pt x="912" y="109"/>
                  </a:cubicBezTo>
                  <a:cubicBezTo>
                    <a:pt x="919" y="117"/>
                    <a:pt x="922" y="129"/>
                    <a:pt x="922" y="144"/>
                  </a:cubicBezTo>
                  <a:cubicBezTo>
                    <a:pt x="922" y="160"/>
                    <a:pt x="919" y="172"/>
                    <a:pt x="913" y="180"/>
                  </a:cubicBezTo>
                  <a:cubicBezTo>
                    <a:pt x="906" y="188"/>
                    <a:pt x="897" y="192"/>
                    <a:pt x="884" y="192"/>
                  </a:cubicBezTo>
                  <a:close/>
                  <a:moveTo>
                    <a:pt x="1104" y="100"/>
                  </a:moveTo>
                  <a:cubicBezTo>
                    <a:pt x="1104" y="168"/>
                    <a:pt x="1104" y="168"/>
                    <a:pt x="1104" y="168"/>
                  </a:cubicBezTo>
                  <a:cubicBezTo>
                    <a:pt x="1104" y="177"/>
                    <a:pt x="1106" y="183"/>
                    <a:pt x="1109" y="187"/>
                  </a:cubicBezTo>
                  <a:cubicBezTo>
                    <a:pt x="1112" y="190"/>
                    <a:pt x="1117" y="192"/>
                    <a:pt x="1124" y="192"/>
                  </a:cubicBezTo>
                  <a:cubicBezTo>
                    <a:pt x="1125" y="192"/>
                    <a:pt x="1128" y="192"/>
                    <a:pt x="1130" y="191"/>
                  </a:cubicBezTo>
                  <a:cubicBezTo>
                    <a:pt x="1133" y="190"/>
                    <a:pt x="1135" y="189"/>
                    <a:pt x="1137" y="188"/>
                  </a:cubicBezTo>
                  <a:cubicBezTo>
                    <a:pt x="1139" y="187"/>
                    <a:pt x="1139" y="187"/>
                    <a:pt x="1139" y="187"/>
                  </a:cubicBezTo>
                  <a:cubicBezTo>
                    <a:pt x="1139" y="215"/>
                    <a:pt x="1139" y="215"/>
                    <a:pt x="1139" y="215"/>
                  </a:cubicBezTo>
                  <a:cubicBezTo>
                    <a:pt x="1138" y="215"/>
                    <a:pt x="1138" y="215"/>
                    <a:pt x="1138" y="215"/>
                  </a:cubicBezTo>
                  <a:cubicBezTo>
                    <a:pt x="1136" y="216"/>
                    <a:pt x="1133" y="217"/>
                    <a:pt x="1128" y="219"/>
                  </a:cubicBezTo>
                  <a:cubicBezTo>
                    <a:pt x="1123" y="220"/>
                    <a:pt x="1118" y="220"/>
                    <a:pt x="1113" y="220"/>
                  </a:cubicBezTo>
                  <a:cubicBezTo>
                    <a:pt x="1085" y="220"/>
                    <a:pt x="1070" y="205"/>
                    <a:pt x="1070" y="174"/>
                  </a:cubicBezTo>
                  <a:cubicBezTo>
                    <a:pt x="1070" y="100"/>
                    <a:pt x="1070" y="100"/>
                    <a:pt x="1070" y="100"/>
                  </a:cubicBezTo>
                  <a:cubicBezTo>
                    <a:pt x="1019" y="100"/>
                    <a:pt x="1019" y="100"/>
                    <a:pt x="1019" y="100"/>
                  </a:cubicBezTo>
                  <a:cubicBezTo>
                    <a:pt x="1019" y="217"/>
                    <a:pt x="1019" y="217"/>
                    <a:pt x="1019" y="217"/>
                  </a:cubicBezTo>
                  <a:cubicBezTo>
                    <a:pt x="985" y="217"/>
                    <a:pt x="985" y="217"/>
                    <a:pt x="985" y="217"/>
                  </a:cubicBezTo>
                  <a:cubicBezTo>
                    <a:pt x="985" y="100"/>
                    <a:pt x="985" y="100"/>
                    <a:pt x="985" y="100"/>
                  </a:cubicBezTo>
                  <a:cubicBezTo>
                    <a:pt x="961" y="100"/>
                    <a:pt x="961" y="100"/>
                    <a:pt x="961" y="100"/>
                  </a:cubicBezTo>
                  <a:cubicBezTo>
                    <a:pt x="961" y="72"/>
                    <a:pt x="961" y="72"/>
                    <a:pt x="961" y="72"/>
                  </a:cubicBezTo>
                  <a:cubicBezTo>
                    <a:pt x="985" y="72"/>
                    <a:pt x="985" y="72"/>
                    <a:pt x="985" y="72"/>
                  </a:cubicBezTo>
                  <a:cubicBezTo>
                    <a:pt x="985" y="52"/>
                    <a:pt x="985" y="52"/>
                    <a:pt x="985" y="52"/>
                  </a:cubicBezTo>
                  <a:cubicBezTo>
                    <a:pt x="985" y="42"/>
                    <a:pt x="987" y="33"/>
                    <a:pt x="991" y="25"/>
                  </a:cubicBezTo>
                  <a:cubicBezTo>
                    <a:pt x="996" y="17"/>
                    <a:pt x="1002" y="11"/>
                    <a:pt x="1010" y="7"/>
                  </a:cubicBezTo>
                  <a:cubicBezTo>
                    <a:pt x="1018" y="3"/>
                    <a:pt x="1027" y="0"/>
                    <a:pt x="1037" y="0"/>
                  </a:cubicBezTo>
                  <a:cubicBezTo>
                    <a:pt x="1045" y="0"/>
                    <a:pt x="1052" y="1"/>
                    <a:pt x="1056" y="3"/>
                  </a:cubicBezTo>
                  <a:cubicBezTo>
                    <a:pt x="1057" y="3"/>
                    <a:pt x="1057" y="3"/>
                    <a:pt x="1057" y="3"/>
                  </a:cubicBezTo>
                  <a:cubicBezTo>
                    <a:pt x="1057" y="32"/>
                    <a:pt x="1057" y="32"/>
                    <a:pt x="1057" y="32"/>
                  </a:cubicBezTo>
                  <a:cubicBezTo>
                    <a:pt x="1056" y="32"/>
                    <a:pt x="1056" y="32"/>
                    <a:pt x="1056" y="32"/>
                  </a:cubicBezTo>
                  <a:cubicBezTo>
                    <a:pt x="1051" y="29"/>
                    <a:pt x="1045" y="28"/>
                    <a:pt x="1041" y="28"/>
                  </a:cubicBezTo>
                  <a:cubicBezTo>
                    <a:pt x="1034" y="28"/>
                    <a:pt x="1029" y="31"/>
                    <a:pt x="1025" y="35"/>
                  </a:cubicBezTo>
                  <a:cubicBezTo>
                    <a:pt x="1021" y="39"/>
                    <a:pt x="1019" y="46"/>
                    <a:pt x="1019" y="54"/>
                  </a:cubicBezTo>
                  <a:cubicBezTo>
                    <a:pt x="1019" y="72"/>
                    <a:pt x="1019" y="72"/>
                    <a:pt x="1019" y="72"/>
                  </a:cubicBezTo>
                  <a:cubicBezTo>
                    <a:pt x="1070" y="72"/>
                    <a:pt x="1070" y="72"/>
                    <a:pt x="1070" y="72"/>
                  </a:cubicBezTo>
                  <a:cubicBezTo>
                    <a:pt x="1070" y="40"/>
                    <a:pt x="1070" y="40"/>
                    <a:pt x="1070" y="40"/>
                  </a:cubicBezTo>
                  <a:cubicBezTo>
                    <a:pt x="1071" y="39"/>
                    <a:pt x="1071" y="39"/>
                    <a:pt x="1071" y="39"/>
                  </a:cubicBezTo>
                  <a:cubicBezTo>
                    <a:pt x="1103" y="30"/>
                    <a:pt x="1103" y="30"/>
                    <a:pt x="1103" y="30"/>
                  </a:cubicBezTo>
                  <a:cubicBezTo>
                    <a:pt x="1104" y="29"/>
                    <a:pt x="1104" y="29"/>
                    <a:pt x="1104" y="29"/>
                  </a:cubicBezTo>
                  <a:cubicBezTo>
                    <a:pt x="1104" y="72"/>
                    <a:pt x="1104" y="72"/>
                    <a:pt x="1104" y="72"/>
                  </a:cubicBezTo>
                  <a:cubicBezTo>
                    <a:pt x="1139" y="72"/>
                    <a:pt x="1139" y="72"/>
                    <a:pt x="1139" y="72"/>
                  </a:cubicBezTo>
                  <a:cubicBezTo>
                    <a:pt x="1139" y="100"/>
                    <a:pt x="1139" y="100"/>
                    <a:pt x="1139" y="100"/>
                  </a:cubicBezTo>
                  <a:lnTo>
                    <a:pt x="1104" y="100"/>
                  </a:lnTo>
                  <a:close/>
                </a:path>
              </a:pathLst>
            </a:custGeom>
            <a:solidFill>
              <a:srgbClr val="7373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764"/>
            </a:p>
          </p:txBody>
        </p:sp>
        <p:sp>
          <p:nvSpPr>
            <p:cNvPr id="6" name="Rectangle 28"/>
            <p:cNvSpPr>
              <a:spLocks noChangeArrowheads="1"/>
            </p:cNvSpPr>
            <p:nvPr/>
          </p:nvSpPr>
          <p:spPr bwMode="auto">
            <a:xfrm>
              <a:off x="4846638" y="3441700"/>
              <a:ext cx="600075" cy="600075"/>
            </a:xfrm>
            <a:prstGeom prst="rect">
              <a:avLst/>
            </a:prstGeom>
            <a:solidFill>
              <a:srgbClr val="F2502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764"/>
            </a:p>
          </p:txBody>
        </p:sp>
        <p:sp>
          <p:nvSpPr>
            <p:cNvPr id="7" name="Rectangle 29"/>
            <p:cNvSpPr>
              <a:spLocks noChangeArrowheads="1"/>
            </p:cNvSpPr>
            <p:nvPr/>
          </p:nvSpPr>
          <p:spPr bwMode="auto">
            <a:xfrm>
              <a:off x="5510213" y="3441700"/>
              <a:ext cx="596900" cy="600075"/>
            </a:xfrm>
            <a:prstGeom prst="rect">
              <a:avLst/>
            </a:prstGeom>
            <a:solidFill>
              <a:srgbClr val="7FBA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764"/>
            </a:p>
          </p:txBody>
        </p:sp>
        <p:sp>
          <p:nvSpPr>
            <p:cNvPr id="8" name="Rectangle 30"/>
            <p:cNvSpPr>
              <a:spLocks noChangeArrowheads="1"/>
            </p:cNvSpPr>
            <p:nvPr/>
          </p:nvSpPr>
          <p:spPr bwMode="auto">
            <a:xfrm>
              <a:off x="4846638" y="4102100"/>
              <a:ext cx="600075" cy="600075"/>
            </a:xfrm>
            <a:prstGeom prst="rect">
              <a:avLst/>
            </a:prstGeom>
            <a:solidFill>
              <a:srgbClr val="00A4E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764"/>
            </a:p>
          </p:txBody>
        </p:sp>
        <p:sp>
          <p:nvSpPr>
            <p:cNvPr id="9" name="Rectangle 31"/>
            <p:cNvSpPr>
              <a:spLocks noChangeArrowheads="1"/>
            </p:cNvSpPr>
            <p:nvPr/>
          </p:nvSpPr>
          <p:spPr bwMode="auto">
            <a:xfrm>
              <a:off x="5510213" y="4102100"/>
              <a:ext cx="596900" cy="600075"/>
            </a:xfrm>
            <a:prstGeom prst="rect">
              <a:avLst/>
            </a:prstGeom>
            <a:solidFill>
              <a:srgbClr val="FFB9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764"/>
            </a:p>
          </p:txBody>
        </p:sp>
      </p:grpSp>
    </p:spTree>
    <p:extLst>
      <p:ext uri="{BB962C8B-B14F-4D97-AF65-F5344CB8AC3E}">
        <p14:creationId xmlns:p14="http://schemas.microsoft.com/office/powerpoint/2010/main" val="2101752426"/>
      </p:ext>
    </p:extLst>
  </p:cSld>
  <p:clrMapOvr>
    <a:masterClrMapping/>
  </p:clrMapOvr>
  <p:transition>
    <p:fade/>
  </p:transition>
  <p:extLst mod="1">
    <p:ext uri="{DCECCB84-F9BA-43D5-87BE-67443E8EF086}">
      <p15:sldGuideLst xmlns:p15="http://schemas.microsoft.com/office/powerpoint/2012/main"/>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754DF-CB0E-46F9-AA3C-00BC673EBDF3}"/>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323072335"/>
      </p:ext>
    </p:extLst>
  </p:cSld>
  <p:clrMapOvr>
    <a:masterClrMapping/>
  </p:clrMapOvr>
  <p:transition>
    <p:fade/>
  </p:transition>
  <p:extLst mod="1">
    <p:ext uri="{DCECCB84-F9BA-43D5-87BE-67443E8EF086}">
      <p15:sldGuideLst xmlns:p15="http://schemas.microsoft.com/office/powerpoint/2012/main">
        <p15:guide id="3" orient="horz" pos="900">
          <p15:clr>
            <a:srgbClr val="5ACBF0"/>
          </p15:clr>
        </p15:guide>
        <p15:guide id="4" orient="horz" pos="1276">
          <p15:clr>
            <a:srgbClr val="5ACBF0"/>
          </p15:clr>
        </p15:guide>
        <p15:guide id="5" orient="horz" pos="288">
          <p15:clr>
            <a:srgbClr val="5ACBF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Blank Accent Color 3">
    <p:bg>
      <p:bgPr>
        <a:solidFill>
          <a:srgbClr val="0078D7"/>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70937174"/>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le slide white">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429544" y="3029995"/>
            <a:ext cx="9401560" cy="1793104"/>
          </a:xfrm>
          <a:noFill/>
        </p:spPr>
        <p:txBody>
          <a:bodyPr lIns="0" tIns="0" rIns="0" bIns="182880" anchor="b" anchorCtr="0"/>
          <a:lstStyle>
            <a:lvl1pPr>
              <a:defRPr sz="5294" strike="noStrike" spc="-147" baseline="0">
                <a:gradFill>
                  <a:gsLst>
                    <a:gs pos="1250">
                      <a:schemeClr val="tx1"/>
                    </a:gs>
                    <a:gs pos="100000">
                      <a:schemeClr val="tx1"/>
                    </a:gs>
                  </a:gsLst>
                  <a:lin ang="5400000" scaled="0"/>
                </a:gradFill>
              </a:defRPr>
            </a:lvl1pPr>
          </a:lstStyle>
          <a:p>
            <a:r>
              <a:rPr lang="en-US"/>
              <a:t>Microsoft 365</a:t>
            </a:r>
            <a:br>
              <a:rPr lang="en-US"/>
            </a:br>
            <a:r>
              <a:rPr lang="en-US"/>
              <a:t>title or event name</a:t>
            </a:r>
          </a:p>
        </p:txBody>
      </p:sp>
      <p:sp>
        <p:nvSpPr>
          <p:cNvPr id="5" name="Text Placeholder 4"/>
          <p:cNvSpPr>
            <a:spLocks noGrp="1"/>
          </p:cNvSpPr>
          <p:nvPr>
            <p:ph type="body" sz="quarter" idx="12" hasCustomPrompt="1"/>
          </p:nvPr>
        </p:nvSpPr>
        <p:spPr>
          <a:xfrm>
            <a:off x="426426" y="4838790"/>
            <a:ext cx="9401560" cy="945435"/>
          </a:xfrm>
          <a:noFill/>
        </p:spPr>
        <p:txBody>
          <a:bodyPr lIns="0" tIns="0" rIns="0" bIns="0">
            <a:noAutofit/>
          </a:bodyPr>
          <a:lstStyle>
            <a:lvl1pPr marL="0" indent="0">
              <a:lnSpc>
                <a:spcPct val="100000"/>
              </a:lnSpc>
              <a:spcBef>
                <a:spcPts val="0"/>
              </a:spcBef>
              <a:buNone/>
              <a:defRPr sz="1568" spc="0" baseline="0">
                <a:gradFill>
                  <a:gsLst>
                    <a:gs pos="1250">
                      <a:schemeClr val="tx1"/>
                    </a:gs>
                    <a:gs pos="100000">
                      <a:schemeClr val="tx1"/>
                    </a:gs>
                  </a:gsLst>
                  <a:lin ang="5400000" scaled="0"/>
                </a:gradFill>
                <a:latin typeface="+mn-lt"/>
              </a:defRPr>
            </a:lvl1pPr>
          </a:lstStyle>
          <a:p>
            <a:pPr lvl="0"/>
            <a:r>
              <a:rPr lang="en-US"/>
              <a:t>Author name</a:t>
            </a:r>
          </a:p>
          <a:p>
            <a:pPr lvl="0"/>
            <a:r>
              <a:rPr lang="en-US"/>
              <a:t>Date</a:t>
            </a:r>
          </a:p>
        </p:txBody>
      </p:sp>
      <p:pic>
        <p:nvPicPr>
          <p:cNvPr id="18" name="Picture 17">
            <a:extLst>
              <a:ext uri="{FF2B5EF4-FFF2-40B4-BE49-F238E27FC236}">
                <a16:creationId xmlns:a16="http://schemas.microsoft.com/office/drawing/2014/main" id="{9F4A718E-6F7C-414B-B5B4-AA6809C7682F}"/>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429544" y="437137"/>
            <a:ext cx="896425" cy="190218"/>
          </a:xfrm>
          <a:prstGeom prst="rect">
            <a:avLst/>
          </a:prstGeom>
        </p:spPr>
      </p:pic>
    </p:spTree>
    <p:extLst>
      <p:ext uri="{BB962C8B-B14F-4D97-AF65-F5344CB8AC3E}">
        <p14:creationId xmlns:p14="http://schemas.microsoft.com/office/powerpoint/2010/main" val="351941780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itle slide blue">
    <p:bg>
      <p:bgPr>
        <a:solidFill>
          <a:srgbClr val="0278D4"/>
        </a:solidFill>
        <a:effectLst/>
      </p:bgPr>
    </p:bg>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8E73B716-5AC1-4E6F-99C0-F195B0C5870F}"/>
              </a:ext>
            </a:extLst>
          </p:cNvPr>
          <p:cNvSpPr>
            <a:spLocks noGrp="1"/>
          </p:cNvSpPr>
          <p:nvPr>
            <p:ph type="title" hasCustomPrompt="1"/>
          </p:nvPr>
        </p:nvSpPr>
        <p:spPr>
          <a:xfrm>
            <a:off x="429544" y="3029995"/>
            <a:ext cx="9401560" cy="1793104"/>
          </a:xfrm>
          <a:noFill/>
        </p:spPr>
        <p:txBody>
          <a:bodyPr lIns="0" tIns="0" rIns="0" bIns="182880" anchor="b" anchorCtr="0"/>
          <a:lstStyle>
            <a:lvl1pPr>
              <a:defRPr sz="5294" strike="noStrike" spc="-147" baseline="0">
                <a:solidFill>
                  <a:schemeClr val="bg2"/>
                </a:solidFill>
              </a:defRPr>
            </a:lvl1pPr>
          </a:lstStyle>
          <a:p>
            <a:r>
              <a:rPr lang="en-US"/>
              <a:t>Microsoft 365</a:t>
            </a:r>
            <a:br>
              <a:rPr lang="en-US"/>
            </a:br>
            <a:r>
              <a:rPr lang="en-US"/>
              <a:t>title or event name</a:t>
            </a:r>
          </a:p>
        </p:txBody>
      </p:sp>
      <p:sp>
        <p:nvSpPr>
          <p:cNvPr id="6" name="Text Placeholder 4">
            <a:extLst>
              <a:ext uri="{FF2B5EF4-FFF2-40B4-BE49-F238E27FC236}">
                <a16:creationId xmlns:a16="http://schemas.microsoft.com/office/drawing/2014/main" id="{E78FD896-9F6B-4251-9F12-35FEF1AF740F}"/>
              </a:ext>
            </a:extLst>
          </p:cNvPr>
          <p:cNvSpPr>
            <a:spLocks noGrp="1"/>
          </p:cNvSpPr>
          <p:nvPr>
            <p:ph type="body" sz="quarter" idx="12" hasCustomPrompt="1"/>
          </p:nvPr>
        </p:nvSpPr>
        <p:spPr>
          <a:xfrm>
            <a:off x="426426" y="4838790"/>
            <a:ext cx="9401560" cy="945435"/>
          </a:xfrm>
          <a:noFill/>
        </p:spPr>
        <p:txBody>
          <a:bodyPr lIns="0" tIns="0" rIns="0" bIns="0">
            <a:noAutofit/>
          </a:bodyPr>
          <a:lstStyle>
            <a:lvl1pPr marL="0" indent="0">
              <a:lnSpc>
                <a:spcPct val="100000"/>
              </a:lnSpc>
              <a:spcBef>
                <a:spcPts val="0"/>
              </a:spcBef>
              <a:buNone/>
              <a:defRPr sz="1568" spc="0" baseline="0">
                <a:solidFill>
                  <a:schemeClr val="bg2"/>
                </a:solidFill>
                <a:latin typeface="+mn-lt"/>
              </a:defRPr>
            </a:lvl1pPr>
          </a:lstStyle>
          <a:p>
            <a:pPr lvl="0"/>
            <a:r>
              <a:rPr lang="en-US"/>
              <a:t>Author name</a:t>
            </a:r>
          </a:p>
          <a:p>
            <a:pPr lvl="0"/>
            <a:r>
              <a:rPr lang="en-US"/>
              <a:t>Date</a:t>
            </a:r>
          </a:p>
        </p:txBody>
      </p:sp>
    </p:spTree>
    <p:extLst>
      <p:ext uri="{BB962C8B-B14F-4D97-AF65-F5344CB8AC3E}">
        <p14:creationId xmlns:p14="http://schemas.microsoft.com/office/powerpoint/2010/main" val="130456341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itle slide photo">
    <p:spTree>
      <p:nvGrpSpPr>
        <p:cNvPr id="1" name=""/>
        <p:cNvGrpSpPr/>
        <p:nvPr/>
      </p:nvGrpSpPr>
      <p:grpSpPr>
        <a:xfrm>
          <a:off x="0" y="0"/>
          <a:ext cx="0" cy="0"/>
          <a:chOff x="0" y="0"/>
          <a:chExt cx="0" cy="0"/>
        </a:xfrm>
      </p:grpSpPr>
      <p:pic>
        <p:nvPicPr>
          <p:cNvPr id="5" name="Picture 4" descr="A person sitting in a chair using a computer&#10;&#10;Description generated with very high confidence">
            <a:extLst>
              <a:ext uri="{FF2B5EF4-FFF2-40B4-BE49-F238E27FC236}">
                <a16:creationId xmlns:a16="http://schemas.microsoft.com/office/drawing/2014/main" id="{03D2BC42-713B-428D-8ED4-A1554F175C30}"/>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a:stretch/>
        </p:blipFill>
        <p:spPr>
          <a:xfrm>
            <a:off x="-13509" y="0"/>
            <a:ext cx="12205509" cy="6858000"/>
          </a:xfrm>
          <a:prstGeom prst="rect">
            <a:avLst/>
          </a:prstGeom>
        </p:spPr>
      </p:pic>
      <p:sp>
        <p:nvSpPr>
          <p:cNvPr id="10" name="Title 1">
            <a:extLst>
              <a:ext uri="{FF2B5EF4-FFF2-40B4-BE49-F238E27FC236}">
                <a16:creationId xmlns:a16="http://schemas.microsoft.com/office/drawing/2014/main" id="{6918950D-BA52-4C37-9FC7-9B2441DABC4D}"/>
              </a:ext>
            </a:extLst>
          </p:cNvPr>
          <p:cNvSpPr>
            <a:spLocks noGrp="1"/>
          </p:cNvSpPr>
          <p:nvPr>
            <p:ph type="title" hasCustomPrompt="1"/>
          </p:nvPr>
        </p:nvSpPr>
        <p:spPr>
          <a:xfrm>
            <a:off x="429544" y="3029995"/>
            <a:ext cx="9401560" cy="1793104"/>
          </a:xfrm>
          <a:noFill/>
        </p:spPr>
        <p:txBody>
          <a:bodyPr lIns="0" tIns="0" rIns="0" bIns="182880" anchor="b" anchorCtr="0"/>
          <a:lstStyle>
            <a:lvl1pPr>
              <a:defRPr sz="5294" strike="noStrike" spc="-147" baseline="0">
                <a:solidFill>
                  <a:schemeClr val="bg2"/>
                </a:solidFill>
              </a:defRPr>
            </a:lvl1pPr>
          </a:lstStyle>
          <a:p>
            <a:r>
              <a:rPr lang="en-US"/>
              <a:t>Microsoft 365</a:t>
            </a:r>
            <a:br>
              <a:rPr lang="en-US"/>
            </a:br>
            <a:r>
              <a:rPr lang="en-US"/>
              <a:t>title or event name</a:t>
            </a:r>
          </a:p>
        </p:txBody>
      </p:sp>
      <p:sp>
        <p:nvSpPr>
          <p:cNvPr id="11" name="Text Placeholder 4">
            <a:extLst>
              <a:ext uri="{FF2B5EF4-FFF2-40B4-BE49-F238E27FC236}">
                <a16:creationId xmlns:a16="http://schemas.microsoft.com/office/drawing/2014/main" id="{4B7969DA-51E9-4FB3-BFCC-63C88E80862C}"/>
              </a:ext>
            </a:extLst>
          </p:cNvPr>
          <p:cNvSpPr>
            <a:spLocks noGrp="1"/>
          </p:cNvSpPr>
          <p:nvPr>
            <p:ph type="body" sz="quarter" idx="12" hasCustomPrompt="1"/>
          </p:nvPr>
        </p:nvSpPr>
        <p:spPr>
          <a:xfrm>
            <a:off x="426426" y="4838790"/>
            <a:ext cx="9401560" cy="945435"/>
          </a:xfrm>
          <a:noFill/>
        </p:spPr>
        <p:txBody>
          <a:bodyPr lIns="0" tIns="0" rIns="0" bIns="0">
            <a:noAutofit/>
          </a:bodyPr>
          <a:lstStyle>
            <a:lvl1pPr marL="0" indent="0">
              <a:lnSpc>
                <a:spcPct val="100000"/>
              </a:lnSpc>
              <a:spcBef>
                <a:spcPts val="0"/>
              </a:spcBef>
              <a:buNone/>
              <a:defRPr sz="1568" spc="0" baseline="0">
                <a:solidFill>
                  <a:schemeClr val="bg2"/>
                </a:solidFill>
                <a:latin typeface="+mn-lt"/>
              </a:defRPr>
            </a:lvl1pPr>
          </a:lstStyle>
          <a:p>
            <a:pPr lvl="0"/>
            <a:r>
              <a:rPr lang="en-US"/>
              <a:t>Author name</a:t>
            </a:r>
          </a:p>
          <a:p>
            <a:pPr lvl="0"/>
            <a:r>
              <a:rPr lang="en-US"/>
              <a:t>Date</a:t>
            </a:r>
          </a:p>
        </p:txBody>
      </p:sp>
      <p:pic>
        <p:nvPicPr>
          <p:cNvPr id="12" name="Picture 11">
            <a:extLst>
              <a:ext uri="{FF2B5EF4-FFF2-40B4-BE49-F238E27FC236}">
                <a16:creationId xmlns:a16="http://schemas.microsoft.com/office/drawing/2014/main" id="{A0D28F43-8FFF-4944-9497-29A9A4AAFE57}"/>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a:stretch/>
        </p:blipFill>
        <p:spPr>
          <a:xfrm>
            <a:off x="429544" y="437137"/>
            <a:ext cx="896425" cy="190218"/>
          </a:xfrm>
          <a:prstGeom prst="rect">
            <a:avLst/>
          </a:prstGeom>
        </p:spPr>
      </p:pic>
    </p:spTree>
    <p:extLst>
      <p:ext uri="{BB962C8B-B14F-4D97-AF65-F5344CB8AC3E}">
        <p14:creationId xmlns:p14="http://schemas.microsoft.com/office/powerpoint/2010/main" val="214324720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able of content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26425" y="1202871"/>
            <a:ext cx="3632388" cy="1172553"/>
          </a:xfrm>
        </p:spPr>
        <p:txBody>
          <a:bodyPr lIns="0" tIns="0" rIns="0" bIns="0"/>
          <a:lstStyle>
            <a:lvl1pPr>
              <a:defRPr sz="1961" spc="0" baseline="0">
                <a:gradFill>
                  <a:gsLst>
                    <a:gs pos="1250">
                      <a:schemeClr val="tx1"/>
                    </a:gs>
                    <a:gs pos="100000">
                      <a:schemeClr val="tx1"/>
                    </a:gs>
                  </a:gsLst>
                  <a:lin ang="5400000" scaled="0"/>
                </a:gradFill>
              </a:defRPr>
            </a:lvl1pPr>
          </a:lstStyle>
          <a:p>
            <a:r>
              <a:rPr lang="en-US"/>
              <a:t>Contents</a:t>
            </a:r>
          </a:p>
        </p:txBody>
      </p:sp>
      <p:sp>
        <p:nvSpPr>
          <p:cNvPr id="4" name="Text Placeholder 3"/>
          <p:cNvSpPr>
            <a:spLocks noGrp="1"/>
          </p:cNvSpPr>
          <p:nvPr>
            <p:ph type="body" sz="quarter" idx="10" hasCustomPrompt="1"/>
          </p:nvPr>
        </p:nvSpPr>
        <p:spPr>
          <a:xfrm>
            <a:off x="6212722" y="1202872"/>
            <a:ext cx="3618382" cy="3289228"/>
          </a:xfrm>
        </p:spPr>
        <p:txBody>
          <a:bodyPr wrap="square" lIns="0" tIns="0" rIns="0" bIns="0">
            <a:noAutofit/>
          </a:bodyPr>
          <a:lstStyle>
            <a:lvl1pPr marL="0" marR="0" indent="0" algn="l" defTabSz="507330" rtl="0" eaLnBrk="1" fontAlgn="auto" latinLnBrk="0" hangingPunct="1">
              <a:lnSpc>
                <a:spcPct val="100000"/>
              </a:lnSpc>
              <a:spcBef>
                <a:spcPts val="0"/>
              </a:spcBef>
              <a:spcAft>
                <a:spcPts val="490"/>
              </a:spcAft>
              <a:buClrTx/>
              <a:buSzPct val="90000"/>
              <a:buFont typeface="Wingdings" panose="05000000000000000000" pitchFamily="2" charset="2"/>
              <a:buNone/>
              <a:tabLst/>
              <a:defRPr sz="1961" spc="0" baseline="0">
                <a:solidFill>
                  <a:schemeClr val="accent1"/>
                </a:solidFill>
                <a:latin typeface="+mj-lt"/>
              </a:defRPr>
            </a:lvl1pPr>
            <a:lvl2pPr marL="224097" indent="0">
              <a:buNone/>
              <a:defRPr sz="1765"/>
            </a:lvl2pPr>
            <a:lvl3pPr marL="448193" indent="0">
              <a:buNone/>
              <a:defRPr sz="1765"/>
            </a:lvl3pPr>
            <a:lvl4pPr marL="672290" indent="0">
              <a:buNone/>
              <a:defRPr sz="1765"/>
            </a:lvl4pPr>
            <a:lvl5pPr marL="896386" indent="0">
              <a:buNone/>
              <a:defRPr sz="1765"/>
            </a:lvl5pPr>
          </a:lstStyle>
          <a:p>
            <a:pPr lvl="0"/>
            <a:r>
              <a:rPr lang="en-US"/>
              <a:t>##	Section title</a:t>
            </a:r>
          </a:p>
          <a:p>
            <a:pPr lvl="0"/>
            <a:r>
              <a:rPr lang="en-US"/>
              <a:t>##	Section title</a:t>
            </a:r>
          </a:p>
          <a:p>
            <a:pPr lvl="0"/>
            <a:r>
              <a:rPr lang="en-US"/>
              <a:t>##	Section title</a:t>
            </a:r>
          </a:p>
          <a:p>
            <a:pPr lvl="0"/>
            <a:r>
              <a:rPr lang="en-US"/>
              <a:t>##	Section title</a:t>
            </a:r>
          </a:p>
          <a:p>
            <a:pPr lvl="0"/>
            <a:r>
              <a:rPr lang="en-US"/>
              <a:t>##	Section title</a:t>
            </a:r>
          </a:p>
          <a:p>
            <a:pPr lvl="0"/>
            <a:r>
              <a:rPr lang="en-US"/>
              <a:t>##	Section title</a:t>
            </a:r>
          </a:p>
          <a:p>
            <a:pPr lvl="0"/>
            <a:r>
              <a:rPr lang="en-US"/>
              <a:t>##	Section title</a:t>
            </a:r>
          </a:p>
        </p:txBody>
      </p:sp>
    </p:spTree>
    <p:extLst>
      <p:ext uri="{BB962C8B-B14F-4D97-AF65-F5344CB8AC3E}">
        <p14:creationId xmlns:p14="http://schemas.microsoft.com/office/powerpoint/2010/main" val="741090614"/>
      </p:ext>
    </p:extLst>
  </p:cSld>
  <p:clrMapOvr>
    <a:masterClrMapping/>
  </p:clrMapOvr>
  <p:transition>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itle &amp; body slide">
    <p:spTree>
      <p:nvGrpSpPr>
        <p:cNvPr id="1" name=""/>
        <p:cNvGrpSpPr/>
        <p:nvPr/>
      </p:nvGrpSpPr>
      <p:grpSpPr>
        <a:xfrm>
          <a:off x="0" y="0"/>
          <a:ext cx="0" cy="0"/>
          <a:chOff x="0" y="0"/>
          <a:chExt cx="0" cy="0"/>
        </a:xfrm>
      </p:grpSpPr>
      <p:sp>
        <p:nvSpPr>
          <p:cNvPr id="10" name="Text Placeholder 3">
            <a:extLst>
              <a:ext uri="{FF2B5EF4-FFF2-40B4-BE49-F238E27FC236}">
                <a16:creationId xmlns:a16="http://schemas.microsoft.com/office/drawing/2014/main" id="{0A83EF54-F800-4521-AA68-2B27B0B561A2}"/>
              </a:ext>
            </a:extLst>
          </p:cNvPr>
          <p:cNvSpPr>
            <a:spLocks noGrp="1"/>
          </p:cNvSpPr>
          <p:nvPr>
            <p:ph type="body" sz="quarter" idx="10" hasCustomPrompt="1"/>
          </p:nvPr>
        </p:nvSpPr>
        <p:spPr>
          <a:xfrm>
            <a:off x="437318" y="2139702"/>
            <a:ext cx="11339774" cy="1223171"/>
          </a:xfrm>
        </p:spPr>
        <p:txBody>
          <a:bodyPr wrap="square" lIns="0" tIns="0" rIns="0" bIns="0">
            <a:spAutoFit/>
          </a:bodyPr>
          <a:lstStyle>
            <a:lvl1pPr marL="0" indent="0">
              <a:lnSpc>
                <a:spcPct val="90000"/>
              </a:lnSpc>
              <a:spcBef>
                <a:spcPts val="0"/>
              </a:spcBef>
              <a:spcAft>
                <a:spcPts val="1274"/>
              </a:spcAft>
              <a:buNone/>
              <a:defRPr sz="2549" b="0" i="0">
                <a:gradFill>
                  <a:gsLst>
                    <a:gs pos="1250">
                      <a:schemeClr val="tx1"/>
                    </a:gs>
                    <a:gs pos="100000">
                      <a:schemeClr val="tx1"/>
                    </a:gs>
                  </a:gsLst>
                  <a:lin ang="5400000" scaled="0"/>
                </a:gradFill>
                <a:latin typeface="+mn-lt"/>
              </a:defRPr>
            </a:lvl1pPr>
            <a:lvl2pPr marL="224097" indent="0">
              <a:lnSpc>
                <a:spcPct val="90000"/>
              </a:lnSpc>
              <a:spcBef>
                <a:spcPts val="0"/>
              </a:spcBef>
              <a:spcAft>
                <a:spcPts val="1274"/>
              </a:spcAft>
              <a:buNone/>
              <a:defRPr sz="1961">
                <a:gradFill>
                  <a:gsLst>
                    <a:gs pos="1250">
                      <a:schemeClr val="tx1"/>
                    </a:gs>
                    <a:gs pos="100000">
                      <a:schemeClr val="tx1"/>
                    </a:gs>
                  </a:gsLst>
                  <a:lin ang="5400000" scaled="0"/>
                </a:gradFill>
              </a:defRPr>
            </a:lvl2pPr>
            <a:lvl3pPr marL="448193" indent="0">
              <a:spcBef>
                <a:spcPts val="0"/>
              </a:spcBef>
              <a:spcAft>
                <a:spcPts val="1274"/>
              </a:spcAft>
              <a:buNone/>
              <a:defRPr sz="1961">
                <a:gradFill>
                  <a:gsLst>
                    <a:gs pos="1250">
                      <a:schemeClr val="tx1"/>
                    </a:gs>
                    <a:gs pos="100000">
                      <a:schemeClr val="tx1"/>
                    </a:gs>
                  </a:gsLst>
                  <a:lin ang="5400000" scaled="0"/>
                </a:gradFill>
              </a:defRPr>
            </a:lvl3pPr>
            <a:lvl4pPr marL="672290" indent="0">
              <a:spcBef>
                <a:spcPts val="0"/>
              </a:spcBef>
              <a:spcAft>
                <a:spcPts val="1274"/>
              </a:spcAft>
              <a:buNone/>
              <a:defRPr sz="1961"/>
            </a:lvl4pPr>
            <a:lvl5pPr marL="896386" indent="0">
              <a:buNone/>
              <a:defRPr/>
            </a:lvl5pPr>
          </a:lstStyle>
          <a:p>
            <a:pPr lvl="0"/>
            <a:r>
              <a:rPr lang="en-US"/>
              <a:t>First level Segoe UI 26pt</a:t>
            </a:r>
          </a:p>
          <a:p>
            <a:pPr lvl="1"/>
            <a:r>
              <a:rPr lang="en-US"/>
              <a:t>Second level Segoe UI 20pt</a:t>
            </a:r>
          </a:p>
          <a:p>
            <a:pPr lvl="2"/>
            <a:r>
              <a:rPr lang="en-US"/>
              <a:t>Third level Segoe UI 20pt</a:t>
            </a:r>
          </a:p>
        </p:txBody>
      </p:sp>
      <p:sp>
        <p:nvSpPr>
          <p:cNvPr id="14" name="Title Placeholder 1">
            <a:extLst>
              <a:ext uri="{FF2B5EF4-FFF2-40B4-BE49-F238E27FC236}">
                <a16:creationId xmlns:a16="http://schemas.microsoft.com/office/drawing/2014/main" id="{AE6F3ED0-7F59-40C0-BDE3-5E04439997A5}"/>
              </a:ext>
            </a:extLst>
          </p:cNvPr>
          <p:cNvSpPr>
            <a:spLocks noGrp="1"/>
          </p:cNvSpPr>
          <p:nvPr>
            <p:ph type="title" hasCustomPrompt="1"/>
          </p:nvPr>
        </p:nvSpPr>
        <p:spPr>
          <a:xfrm>
            <a:off x="426424" y="440495"/>
            <a:ext cx="11336039" cy="739343"/>
          </a:xfrm>
          <a:prstGeom prst="rect">
            <a:avLst/>
          </a:prstGeom>
        </p:spPr>
        <p:txBody>
          <a:bodyPr vert="horz" wrap="square" lIns="0" tIns="164592" rIns="0" bIns="0" rtlCol="0" anchor="t">
            <a:noAutofit/>
          </a:bodyPr>
          <a:lstStyle>
            <a:lvl1pPr>
              <a:defRPr>
                <a:gradFill>
                  <a:gsLst>
                    <a:gs pos="1250">
                      <a:schemeClr val="tx1"/>
                    </a:gs>
                    <a:gs pos="100000">
                      <a:schemeClr val="tx1"/>
                    </a:gs>
                  </a:gsLst>
                  <a:lin ang="5400000" scaled="0"/>
                </a:gradFill>
              </a:defRPr>
            </a:lvl1pPr>
          </a:lstStyle>
          <a:p>
            <a:r>
              <a:rPr lang="en-US"/>
              <a:t>Heading Segoe UI </a:t>
            </a:r>
            <a:r>
              <a:rPr lang="en-US" err="1"/>
              <a:t>Semibold</a:t>
            </a:r>
            <a:r>
              <a:rPr lang="en-US"/>
              <a:t> 32pt</a:t>
            </a:r>
          </a:p>
        </p:txBody>
      </p:sp>
    </p:spTree>
    <p:extLst>
      <p:ext uri="{BB962C8B-B14F-4D97-AF65-F5344CB8AC3E}">
        <p14:creationId xmlns:p14="http://schemas.microsoft.com/office/powerpoint/2010/main" val="2682569699"/>
      </p:ext>
    </p:extLst>
  </p:cSld>
  <p:clrMapOvr>
    <a:masterClrMapping/>
  </p:clrMapOvr>
  <p:transition>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itle &amp; body slide (with bullets)">
    <p:spTree>
      <p:nvGrpSpPr>
        <p:cNvPr id="1" name=""/>
        <p:cNvGrpSpPr/>
        <p:nvPr/>
      </p:nvGrpSpPr>
      <p:grpSpPr>
        <a:xfrm>
          <a:off x="0" y="0"/>
          <a:ext cx="0" cy="0"/>
          <a:chOff x="0" y="0"/>
          <a:chExt cx="0" cy="0"/>
        </a:xfrm>
      </p:grpSpPr>
      <p:sp>
        <p:nvSpPr>
          <p:cNvPr id="10" name="Text Placeholder 3">
            <a:extLst>
              <a:ext uri="{FF2B5EF4-FFF2-40B4-BE49-F238E27FC236}">
                <a16:creationId xmlns:a16="http://schemas.microsoft.com/office/drawing/2014/main" id="{0A83EF54-F800-4521-AA68-2B27B0B561A2}"/>
              </a:ext>
            </a:extLst>
          </p:cNvPr>
          <p:cNvSpPr>
            <a:spLocks noGrp="1"/>
          </p:cNvSpPr>
          <p:nvPr>
            <p:ph type="body" sz="quarter" idx="10" hasCustomPrompt="1"/>
          </p:nvPr>
        </p:nvSpPr>
        <p:spPr>
          <a:xfrm>
            <a:off x="437319" y="2141394"/>
            <a:ext cx="11339774" cy="1223171"/>
          </a:xfrm>
        </p:spPr>
        <p:txBody>
          <a:bodyPr wrap="square" lIns="0" tIns="0" rIns="0" bIns="0">
            <a:spAutoFit/>
          </a:bodyPr>
          <a:lstStyle>
            <a:lvl1pPr marL="268916" indent="-268916">
              <a:lnSpc>
                <a:spcPct val="90000"/>
              </a:lnSpc>
              <a:spcBef>
                <a:spcPts val="0"/>
              </a:spcBef>
              <a:spcAft>
                <a:spcPts val="1274"/>
              </a:spcAft>
              <a:buClr>
                <a:srgbClr val="000000"/>
              </a:buClr>
              <a:buSzPct val="77000"/>
              <a:buFont typeface="Arial" panose="020B0604020202020204" pitchFamily="34" charset="0"/>
              <a:buChar char="•"/>
              <a:defRPr sz="2549" b="0" i="0">
                <a:gradFill>
                  <a:gsLst>
                    <a:gs pos="1250">
                      <a:schemeClr val="tx1"/>
                    </a:gs>
                    <a:gs pos="100000">
                      <a:schemeClr val="tx1"/>
                    </a:gs>
                  </a:gsLst>
                  <a:lin ang="5400000" scaled="0"/>
                </a:gradFill>
                <a:latin typeface="+mn-lt"/>
              </a:defRPr>
            </a:lvl1pPr>
            <a:lvl2pPr marL="537832" indent="-224097">
              <a:lnSpc>
                <a:spcPct val="90000"/>
              </a:lnSpc>
              <a:spcBef>
                <a:spcPts val="0"/>
              </a:spcBef>
              <a:spcAft>
                <a:spcPts val="1274"/>
              </a:spcAft>
              <a:buClr>
                <a:srgbClr val="000000"/>
              </a:buClr>
              <a:buSzPct val="77000"/>
              <a:buFont typeface="Arial" panose="020B0604020202020204" pitchFamily="34" charset="0"/>
              <a:buChar char="•"/>
              <a:defRPr sz="1961">
                <a:gradFill>
                  <a:gsLst>
                    <a:gs pos="1250">
                      <a:schemeClr val="tx1"/>
                    </a:gs>
                    <a:gs pos="100000">
                      <a:schemeClr val="tx1"/>
                    </a:gs>
                  </a:gsLst>
                  <a:lin ang="5400000" scaled="0"/>
                </a:gradFill>
              </a:defRPr>
            </a:lvl2pPr>
            <a:lvl3pPr marL="806748" indent="-224097">
              <a:spcBef>
                <a:spcPts val="0"/>
              </a:spcBef>
              <a:spcAft>
                <a:spcPts val="1274"/>
              </a:spcAft>
              <a:buClr>
                <a:srgbClr val="000000"/>
              </a:buClr>
              <a:buSzPct val="77000"/>
              <a:buFont typeface="Arial" panose="020B0604020202020204" pitchFamily="34" charset="0"/>
              <a:buChar char="•"/>
              <a:defRPr sz="1961">
                <a:gradFill>
                  <a:gsLst>
                    <a:gs pos="1250">
                      <a:schemeClr val="tx1"/>
                    </a:gs>
                    <a:gs pos="100000">
                      <a:schemeClr val="tx1"/>
                    </a:gs>
                  </a:gsLst>
                  <a:lin ang="5400000" scaled="0"/>
                </a:gradFill>
              </a:defRPr>
            </a:lvl3pPr>
            <a:lvl4pPr marL="672290" indent="0">
              <a:spcBef>
                <a:spcPts val="0"/>
              </a:spcBef>
              <a:spcAft>
                <a:spcPts val="1274"/>
              </a:spcAft>
              <a:buNone/>
              <a:defRPr sz="1961"/>
            </a:lvl4pPr>
            <a:lvl5pPr marL="896386" indent="0">
              <a:buNone/>
              <a:defRPr/>
            </a:lvl5pPr>
          </a:lstStyle>
          <a:p>
            <a:pPr lvl="0"/>
            <a:r>
              <a:rPr lang="en-US"/>
              <a:t>First level Segoe UI 26pt</a:t>
            </a:r>
          </a:p>
          <a:p>
            <a:pPr lvl="1"/>
            <a:r>
              <a:rPr lang="en-US"/>
              <a:t>Second level Segoe UI 20pt</a:t>
            </a:r>
          </a:p>
          <a:p>
            <a:pPr lvl="2"/>
            <a:r>
              <a:rPr lang="en-US"/>
              <a:t>Third level Segoe UI 20pt</a:t>
            </a:r>
          </a:p>
        </p:txBody>
      </p:sp>
      <p:sp>
        <p:nvSpPr>
          <p:cNvPr id="14" name="Title Placeholder 1">
            <a:extLst>
              <a:ext uri="{FF2B5EF4-FFF2-40B4-BE49-F238E27FC236}">
                <a16:creationId xmlns:a16="http://schemas.microsoft.com/office/drawing/2014/main" id="{AE6F3ED0-7F59-40C0-BDE3-5E04439997A5}"/>
              </a:ext>
            </a:extLst>
          </p:cNvPr>
          <p:cNvSpPr>
            <a:spLocks noGrp="1"/>
          </p:cNvSpPr>
          <p:nvPr>
            <p:ph type="title" hasCustomPrompt="1"/>
          </p:nvPr>
        </p:nvSpPr>
        <p:spPr>
          <a:xfrm>
            <a:off x="426424" y="440495"/>
            <a:ext cx="11336039" cy="758022"/>
          </a:xfrm>
          <a:prstGeom prst="rect">
            <a:avLst/>
          </a:prstGeom>
        </p:spPr>
        <p:txBody>
          <a:bodyPr vert="horz" wrap="square" lIns="0" tIns="164592" rIns="0" bIns="0" rtlCol="0" anchor="t">
            <a:noAutofit/>
          </a:bodyPr>
          <a:lstStyle>
            <a:lvl1pPr>
              <a:defRPr>
                <a:gradFill>
                  <a:gsLst>
                    <a:gs pos="1250">
                      <a:schemeClr val="tx1"/>
                    </a:gs>
                    <a:gs pos="100000">
                      <a:schemeClr val="tx1"/>
                    </a:gs>
                  </a:gsLst>
                  <a:lin ang="5400000" scaled="0"/>
                </a:gradFill>
              </a:defRPr>
            </a:lvl1pPr>
          </a:lstStyle>
          <a:p>
            <a:r>
              <a:rPr lang="en-US"/>
              <a:t>Heading Segoe UI </a:t>
            </a:r>
            <a:r>
              <a:rPr lang="en-US" err="1"/>
              <a:t>Semibold</a:t>
            </a:r>
            <a:r>
              <a:rPr lang="en-US"/>
              <a:t> 32pt</a:t>
            </a:r>
          </a:p>
        </p:txBody>
      </p:sp>
      <p:sp>
        <p:nvSpPr>
          <p:cNvPr id="5" name="Text Placeholder 3">
            <a:extLst>
              <a:ext uri="{FF2B5EF4-FFF2-40B4-BE49-F238E27FC236}">
                <a16:creationId xmlns:a16="http://schemas.microsoft.com/office/drawing/2014/main" id="{BF94EA65-2CBF-4A04-9D22-169D8572F347}"/>
              </a:ext>
            </a:extLst>
          </p:cNvPr>
          <p:cNvSpPr>
            <a:spLocks noGrp="1"/>
          </p:cNvSpPr>
          <p:nvPr>
            <p:ph type="body" sz="quarter" idx="12" hasCustomPrompt="1"/>
          </p:nvPr>
        </p:nvSpPr>
        <p:spPr>
          <a:xfrm>
            <a:off x="426423" y="1083831"/>
            <a:ext cx="11339774" cy="353070"/>
          </a:xfrm>
        </p:spPr>
        <p:txBody>
          <a:bodyPr wrap="square" lIns="0" tIns="0" rIns="0" bIns="0">
            <a:spAutoFit/>
          </a:bodyPr>
          <a:lstStyle>
            <a:lvl1pPr marL="0" indent="0">
              <a:lnSpc>
                <a:spcPct val="90000"/>
              </a:lnSpc>
              <a:spcBef>
                <a:spcPts val="0"/>
              </a:spcBef>
              <a:spcAft>
                <a:spcPts val="1274"/>
              </a:spcAft>
              <a:buNone/>
              <a:defRPr sz="2549" b="0" i="0">
                <a:gradFill>
                  <a:gsLst>
                    <a:gs pos="1250">
                      <a:schemeClr val="tx1"/>
                    </a:gs>
                    <a:gs pos="100000">
                      <a:schemeClr val="tx1"/>
                    </a:gs>
                  </a:gsLst>
                  <a:lin ang="5400000" scaled="0"/>
                </a:gradFill>
                <a:latin typeface="+mn-lt"/>
              </a:defRPr>
            </a:lvl1pPr>
            <a:lvl2pPr marL="224097" indent="0">
              <a:lnSpc>
                <a:spcPct val="90000"/>
              </a:lnSpc>
              <a:spcBef>
                <a:spcPts val="0"/>
              </a:spcBef>
              <a:spcAft>
                <a:spcPts val="1274"/>
              </a:spcAft>
              <a:buNone/>
              <a:defRPr sz="1961">
                <a:solidFill>
                  <a:schemeClr val="tx2"/>
                </a:solidFill>
              </a:defRPr>
            </a:lvl2pPr>
            <a:lvl3pPr marL="448193" indent="0">
              <a:spcBef>
                <a:spcPts val="0"/>
              </a:spcBef>
              <a:spcAft>
                <a:spcPts val="1274"/>
              </a:spcAft>
              <a:buNone/>
              <a:defRPr sz="1961"/>
            </a:lvl3pPr>
            <a:lvl4pPr marL="672290" indent="0">
              <a:spcBef>
                <a:spcPts val="0"/>
              </a:spcBef>
              <a:spcAft>
                <a:spcPts val="1274"/>
              </a:spcAft>
              <a:buNone/>
              <a:defRPr sz="1961"/>
            </a:lvl4pPr>
            <a:lvl5pPr marL="896386" indent="0">
              <a:buNone/>
              <a:defRPr/>
            </a:lvl5pPr>
          </a:lstStyle>
          <a:p>
            <a:pPr lvl="0"/>
            <a:r>
              <a:rPr lang="en-US"/>
              <a:t>Subtitle Segoe UI 26pt</a:t>
            </a:r>
          </a:p>
        </p:txBody>
      </p:sp>
    </p:spTree>
    <p:extLst>
      <p:ext uri="{BB962C8B-B14F-4D97-AF65-F5344CB8AC3E}">
        <p14:creationId xmlns:p14="http://schemas.microsoft.com/office/powerpoint/2010/main" val="15765869"/>
      </p:ext>
    </p:extLst>
  </p:cSld>
  <p:clrMapOvr>
    <a:masterClrMapping/>
  </p:clrMapOvr>
  <p:transition>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BDBC305C-A9C3-4278-AFC0-C99DFD80A68A}"/>
              </a:ext>
            </a:extLst>
          </p:cNvPr>
          <p:cNvSpPr>
            <a:spLocks noGrp="1"/>
          </p:cNvSpPr>
          <p:nvPr>
            <p:ph type="title" hasCustomPrompt="1"/>
          </p:nvPr>
        </p:nvSpPr>
        <p:spPr>
          <a:xfrm>
            <a:off x="426424" y="440495"/>
            <a:ext cx="11336039" cy="758022"/>
          </a:xfrm>
          <a:prstGeom prst="rect">
            <a:avLst/>
          </a:prstGeom>
        </p:spPr>
        <p:txBody>
          <a:bodyPr vert="horz" wrap="square" lIns="0" tIns="164592" rIns="0" bIns="0" rtlCol="0" anchor="t">
            <a:noAutofit/>
          </a:bodyPr>
          <a:lstStyle>
            <a:lvl1pPr>
              <a:defRPr>
                <a:gradFill>
                  <a:gsLst>
                    <a:gs pos="1250">
                      <a:schemeClr val="tx1"/>
                    </a:gs>
                    <a:gs pos="100000">
                      <a:schemeClr val="tx1"/>
                    </a:gs>
                  </a:gsLst>
                  <a:lin ang="5400000" scaled="0"/>
                </a:gradFill>
              </a:defRPr>
            </a:lvl1pPr>
          </a:lstStyle>
          <a:p>
            <a:r>
              <a:rPr lang="en-US"/>
              <a:t>Title</a:t>
            </a:r>
          </a:p>
        </p:txBody>
      </p:sp>
      <p:cxnSp>
        <p:nvCxnSpPr>
          <p:cNvPr id="4" name="Straight Connector 3">
            <a:extLst>
              <a:ext uri="{FF2B5EF4-FFF2-40B4-BE49-F238E27FC236}">
                <a16:creationId xmlns:a16="http://schemas.microsoft.com/office/drawing/2014/main" id="{46A33205-8906-4922-8891-9E726B5EEFA8}"/>
              </a:ext>
            </a:extLst>
          </p:cNvPr>
          <p:cNvCxnSpPr>
            <a:cxnSpLocks/>
          </p:cNvCxnSpPr>
          <p:nvPr userDrawn="1"/>
        </p:nvCxnSpPr>
        <p:spPr>
          <a:xfrm>
            <a:off x="4355160" y="0"/>
            <a:ext cx="0" cy="6858000"/>
          </a:xfrm>
          <a:prstGeom prst="line">
            <a:avLst/>
          </a:prstGeom>
          <a:noFill/>
          <a:ln w="0">
            <a:noFill/>
            <a:prstDash val="sysDash"/>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cxnSp>
        <p:nvCxnSpPr>
          <p:cNvPr id="5" name="Straight Connector 4">
            <a:extLst>
              <a:ext uri="{FF2B5EF4-FFF2-40B4-BE49-F238E27FC236}">
                <a16:creationId xmlns:a16="http://schemas.microsoft.com/office/drawing/2014/main" id="{0EB34C75-D8A4-49E1-AA0A-489652FF467A}"/>
              </a:ext>
            </a:extLst>
          </p:cNvPr>
          <p:cNvCxnSpPr>
            <a:cxnSpLocks/>
          </p:cNvCxnSpPr>
          <p:nvPr userDrawn="1"/>
        </p:nvCxnSpPr>
        <p:spPr>
          <a:xfrm flipH="1">
            <a:off x="4064267" y="0"/>
            <a:ext cx="0" cy="6858000"/>
          </a:xfrm>
          <a:prstGeom prst="line">
            <a:avLst/>
          </a:prstGeom>
          <a:noFill/>
          <a:ln w="0">
            <a:noFill/>
            <a:prstDash val="sysDash"/>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cxnSp>
        <p:nvCxnSpPr>
          <p:cNvPr id="6" name="Straight Connector 5">
            <a:extLst>
              <a:ext uri="{FF2B5EF4-FFF2-40B4-BE49-F238E27FC236}">
                <a16:creationId xmlns:a16="http://schemas.microsoft.com/office/drawing/2014/main" id="{51C6277E-0003-4B4F-BBDF-7243DEDD2459}"/>
              </a:ext>
            </a:extLst>
          </p:cNvPr>
          <p:cNvCxnSpPr>
            <a:cxnSpLocks/>
          </p:cNvCxnSpPr>
          <p:nvPr userDrawn="1"/>
        </p:nvCxnSpPr>
        <p:spPr>
          <a:xfrm>
            <a:off x="585216" y="0"/>
            <a:ext cx="0" cy="6858000"/>
          </a:xfrm>
          <a:prstGeom prst="line">
            <a:avLst/>
          </a:prstGeom>
          <a:noFill/>
          <a:ln w="0">
            <a:noFill/>
            <a:prstDash val="sysDash"/>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cxnSp>
        <p:nvCxnSpPr>
          <p:cNvPr id="7" name="Straight Connector 6">
            <a:extLst>
              <a:ext uri="{FF2B5EF4-FFF2-40B4-BE49-F238E27FC236}">
                <a16:creationId xmlns:a16="http://schemas.microsoft.com/office/drawing/2014/main" id="{D6FB33C9-50F2-4CAE-BD8E-9AC7CB80048A}"/>
              </a:ext>
            </a:extLst>
          </p:cNvPr>
          <p:cNvCxnSpPr>
            <a:cxnSpLocks/>
          </p:cNvCxnSpPr>
          <p:nvPr userDrawn="1"/>
        </p:nvCxnSpPr>
        <p:spPr>
          <a:xfrm>
            <a:off x="11606784" y="0"/>
            <a:ext cx="0" cy="6858000"/>
          </a:xfrm>
          <a:prstGeom prst="line">
            <a:avLst/>
          </a:prstGeom>
          <a:noFill/>
          <a:ln w="0">
            <a:noFill/>
            <a:prstDash val="sysDash"/>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cxnSp>
        <p:nvCxnSpPr>
          <p:cNvPr id="8" name="Straight Connector 7">
            <a:extLst>
              <a:ext uri="{FF2B5EF4-FFF2-40B4-BE49-F238E27FC236}">
                <a16:creationId xmlns:a16="http://schemas.microsoft.com/office/drawing/2014/main" id="{D0202371-D802-4DC5-9A18-561BEC9D8AE4}"/>
              </a:ext>
            </a:extLst>
          </p:cNvPr>
          <p:cNvCxnSpPr>
            <a:cxnSpLocks/>
          </p:cNvCxnSpPr>
          <p:nvPr userDrawn="1"/>
        </p:nvCxnSpPr>
        <p:spPr>
          <a:xfrm flipH="1">
            <a:off x="0" y="582042"/>
            <a:ext cx="12192000" cy="0"/>
          </a:xfrm>
          <a:prstGeom prst="line">
            <a:avLst/>
          </a:prstGeom>
          <a:noFill/>
          <a:ln w="0">
            <a:noFill/>
            <a:prstDash val="sysDash"/>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cxnSp>
        <p:nvCxnSpPr>
          <p:cNvPr id="9" name="Straight Connector 8">
            <a:extLst>
              <a:ext uri="{FF2B5EF4-FFF2-40B4-BE49-F238E27FC236}">
                <a16:creationId xmlns:a16="http://schemas.microsoft.com/office/drawing/2014/main" id="{21098F4A-73AD-4BE7-B148-D9A6136C1474}"/>
              </a:ext>
            </a:extLst>
          </p:cNvPr>
          <p:cNvCxnSpPr>
            <a:cxnSpLocks/>
          </p:cNvCxnSpPr>
          <p:nvPr userDrawn="1"/>
        </p:nvCxnSpPr>
        <p:spPr>
          <a:xfrm flipH="1">
            <a:off x="0" y="6272784"/>
            <a:ext cx="12192000" cy="0"/>
          </a:xfrm>
          <a:prstGeom prst="line">
            <a:avLst/>
          </a:prstGeom>
          <a:noFill/>
          <a:ln w="0">
            <a:noFill/>
            <a:prstDash val="sysDash"/>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cxnSp>
        <p:nvCxnSpPr>
          <p:cNvPr id="10" name="Straight Connector 9">
            <a:extLst>
              <a:ext uri="{FF2B5EF4-FFF2-40B4-BE49-F238E27FC236}">
                <a16:creationId xmlns:a16="http://schemas.microsoft.com/office/drawing/2014/main" id="{88C2457E-11DA-417E-A479-5F99D523B151}"/>
              </a:ext>
            </a:extLst>
          </p:cNvPr>
          <p:cNvCxnSpPr>
            <a:cxnSpLocks/>
          </p:cNvCxnSpPr>
          <p:nvPr userDrawn="1"/>
        </p:nvCxnSpPr>
        <p:spPr>
          <a:xfrm>
            <a:off x="4259072" y="0"/>
            <a:ext cx="0" cy="6858000"/>
          </a:xfrm>
          <a:prstGeom prst="line">
            <a:avLst/>
          </a:prstGeom>
          <a:noFill/>
          <a:ln w="0">
            <a:noFill/>
            <a:prstDash val="sysDash"/>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cxnSp>
        <p:nvCxnSpPr>
          <p:cNvPr id="11" name="Straight Connector 10">
            <a:extLst>
              <a:ext uri="{FF2B5EF4-FFF2-40B4-BE49-F238E27FC236}">
                <a16:creationId xmlns:a16="http://schemas.microsoft.com/office/drawing/2014/main" id="{51F7D4BA-4311-42DA-983E-FA7CC6FF5D74}"/>
              </a:ext>
            </a:extLst>
          </p:cNvPr>
          <p:cNvCxnSpPr>
            <a:cxnSpLocks/>
          </p:cNvCxnSpPr>
          <p:nvPr userDrawn="1"/>
        </p:nvCxnSpPr>
        <p:spPr>
          <a:xfrm>
            <a:off x="404261" y="3429000"/>
            <a:ext cx="11787739" cy="0"/>
          </a:xfrm>
          <a:prstGeom prst="line">
            <a:avLst/>
          </a:prstGeom>
          <a:noFill/>
          <a:ln w="0">
            <a:noFill/>
            <a:prstDash val="sysDash"/>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cxnSp>
        <p:nvCxnSpPr>
          <p:cNvPr id="12" name="Straight Connector 11">
            <a:extLst>
              <a:ext uri="{FF2B5EF4-FFF2-40B4-BE49-F238E27FC236}">
                <a16:creationId xmlns:a16="http://schemas.microsoft.com/office/drawing/2014/main" id="{DB27996F-F0AC-42CC-A588-E636E9039B13}"/>
              </a:ext>
            </a:extLst>
          </p:cNvPr>
          <p:cNvCxnSpPr>
            <a:cxnSpLocks/>
          </p:cNvCxnSpPr>
          <p:nvPr userDrawn="1"/>
        </p:nvCxnSpPr>
        <p:spPr>
          <a:xfrm flipV="1">
            <a:off x="7980972" y="582042"/>
            <a:ext cx="0" cy="5690742"/>
          </a:xfrm>
          <a:prstGeom prst="line">
            <a:avLst/>
          </a:prstGeom>
          <a:noFill/>
          <a:ln w="0">
            <a:noFill/>
            <a:prstDash val="sysDash"/>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spTree>
    <p:extLst>
      <p:ext uri="{BB962C8B-B14F-4D97-AF65-F5344CB8AC3E}">
        <p14:creationId xmlns:p14="http://schemas.microsoft.com/office/powerpoint/2010/main" val="1344418740"/>
      </p:ext>
    </p:extLst>
  </p:cSld>
  <p:clrMapOvr>
    <a:masterClrMapping/>
  </p:clrMapOvr>
  <p:transition>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Left_Title_Centered Slide">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BDBC305C-A9C3-4278-AFC0-C99DFD80A68A}"/>
              </a:ext>
            </a:extLst>
          </p:cNvPr>
          <p:cNvSpPr>
            <a:spLocks noGrp="1"/>
          </p:cNvSpPr>
          <p:nvPr>
            <p:ph type="title" hasCustomPrompt="1"/>
          </p:nvPr>
        </p:nvSpPr>
        <p:spPr>
          <a:xfrm>
            <a:off x="599675" y="2568726"/>
            <a:ext cx="3464591" cy="758022"/>
          </a:xfrm>
          <a:prstGeom prst="rect">
            <a:avLst/>
          </a:prstGeom>
          <a:ln>
            <a:noFill/>
          </a:ln>
        </p:spPr>
        <p:txBody>
          <a:bodyPr vert="horz" wrap="square" lIns="0" tIns="164592" rIns="0" bIns="0" rtlCol="0" anchor="t" anchorCtr="0">
            <a:noAutofit/>
          </a:bodyPr>
          <a:lstStyle>
            <a:lvl1pPr>
              <a:defRPr lang="en-US" sz="3200" dirty="0"/>
            </a:lvl1pPr>
          </a:lstStyle>
          <a:p>
            <a:pPr lvl="0"/>
            <a:r>
              <a:rPr lang="en-US"/>
              <a:t>Title</a:t>
            </a:r>
          </a:p>
        </p:txBody>
      </p:sp>
      <p:cxnSp>
        <p:nvCxnSpPr>
          <p:cNvPr id="5" name="Straight Connector 4">
            <a:extLst>
              <a:ext uri="{FF2B5EF4-FFF2-40B4-BE49-F238E27FC236}">
                <a16:creationId xmlns:a16="http://schemas.microsoft.com/office/drawing/2014/main" id="{5D64FA5E-111E-4E9D-BF97-70CE52151A61}"/>
              </a:ext>
            </a:extLst>
          </p:cNvPr>
          <p:cNvCxnSpPr>
            <a:cxnSpLocks/>
          </p:cNvCxnSpPr>
          <p:nvPr userDrawn="1"/>
        </p:nvCxnSpPr>
        <p:spPr>
          <a:xfrm>
            <a:off x="4355160" y="0"/>
            <a:ext cx="0" cy="6858000"/>
          </a:xfrm>
          <a:prstGeom prst="line">
            <a:avLst/>
          </a:prstGeom>
          <a:noFill/>
          <a:ln w="0">
            <a:solidFill>
              <a:schemeClr val="accent1">
                <a:alpha val="0"/>
              </a:schemeClr>
            </a:solidFill>
            <a:prstDash val="sysDash"/>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cxnSp>
        <p:nvCxnSpPr>
          <p:cNvPr id="6" name="Straight Connector 5">
            <a:extLst>
              <a:ext uri="{FF2B5EF4-FFF2-40B4-BE49-F238E27FC236}">
                <a16:creationId xmlns:a16="http://schemas.microsoft.com/office/drawing/2014/main" id="{D13C1C78-9FF9-4D65-B88C-E0207FB37367}"/>
              </a:ext>
            </a:extLst>
          </p:cNvPr>
          <p:cNvCxnSpPr>
            <a:cxnSpLocks/>
          </p:cNvCxnSpPr>
          <p:nvPr userDrawn="1"/>
        </p:nvCxnSpPr>
        <p:spPr>
          <a:xfrm flipH="1">
            <a:off x="4064267" y="0"/>
            <a:ext cx="0" cy="6858000"/>
          </a:xfrm>
          <a:prstGeom prst="line">
            <a:avLst/>
          </a:prstGeom>
          <a:noFill/>
          <a:ln w="0">
            <a:solidFill>
              <a:schemeClr val="accent1">
                <a:alpha val="0"/>
              </a:schemeClr>
            </a:solidFill>
            <a:prstDash val="sysDash"/>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cxnSp>
        <p:nvCxnSpPr>
          <p:cNvPr id="7" name="Straight Connector 6">
            <a:extLst>
              <a:ext uri="{FF2B5EF4-FFF2-40B4-BE49-F238E27FC236}">
                <a16:creationId xmlns:a16="http://schemas.microsoft.com/office/drawing/2014/main" id="{B6EEA417-C25C-4BD3-B91A-D7F08D445C40}"/>
              </a:ext>
            </a:extLst>
          </p:cNvPr>
          <p:cNvCxnSpPr>
            <a:cxnSpLocks/>
          </p:cNvCxnSpPr>
          <p:nvPr userDrawn="1"/>
        </p:nvCxnSpPr>
        <p:spPr>
          <a:xfrm>
            <a:off x="585216" y="0"/>
            <a:ext cx="0" cy="6858000"/>
          </a:xfrm>
          <a:prstGeom prst="line">
            <a:avLst/>
          </a:prstGeom>
          <a:noFill/>
          <a:ln w="0">
            <a:solidFill>
              <a:schemeClr val="accent1">
                <a:alpha val="0"/>
              </a:schemeClr>
            </a:solidFill>
            <a:prstDash val="sysDash"/>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cxnSp>
        <p:nvCxnSpPr>
          <p:cNvPr id="8" name="Straight Connector 7">
            <a:extLst>
              <a:ext uri="{FF2B5EF4-FFF2-40B4-BE49-F238E27FC236}">
                <a16:creationId xmlns:a16="http://schemas.microsoft.com/office/drawing/2014/main" id="{4BE9FD7F-79C6-4BB4-BF86-33E266909564}"/>
              </a:ext>
            </a:extLst>
          </p:cNvPr>
          <p:cNvCxnSpPr>
            <a:cxnSpLocks/>
          </p:cNvCxnSpPr>
          <p:nvPr userDrawn="1"/>
        </p:nvCxnSpPr>
        <p:spPr>
          <a:xfrm>
            <a:off x="11606784" y="0"/>
            <a:ext cx="0" cy="6858000"/>
          </a:xfrm>
          <a:prstGeom prst="line">
            <a:avLst/>
          </a:prstGeom>
          <a:noFill/>
          <a:ln w="0">
            <a:solidFill>
              <a:schemeClr val="accent1">
                <a:alpha val="0"/>
              </a:schemeClr>
            </a:solidFill>
            <a:prstDash val="sysDash"/>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cxnSp>
        <p:nvCxnSpPr>
          <p:cNvPr id="9" name="Straight Connector 8">
            <a:extLst>
              <a:ext uri="{FF2B5EF4-FFF2-40B4-BE49-F238E27FC236}">
                <a16:creationId xmlns:a16="http://schemas.microsoft.com/office/drawing/2014/main" id="{3ECD758E-2995-47A4-AA8E-217A78C05B77}"/>
              </a:ext>
            </a:extLst>
          </p:cNvPr>
          <p:cNvCxnSpPr>
            <a:cxnSpLocks/>
          </p:cNvCxnSpPr>
          <p:nvPr userDrawn="1"/>
        </p:nvCxnSpPr>
        <p:spPr>
          <a:xfrm flipH="1">
            <a:off x="0" y="582042"/>
            <a:ext cx="12192000" cy="0"/>
          </a:xfrm>
          <a:prstGeom prst="line">
            <a:avLst/>
          </a:prstGeom>
          <a:noFill/>
          <a:ln w="0">
            <a:solidFill>
              <a:schemeClr val="accent1">
                <a:alpha val="0"/>
              </a:schemeClr>
            </a:solidFill>
            <a:prstDash val="sysDash"/>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cxnSp>
        <p:nvCxnSpPr>
          <p:cNvPr id="10" name="Straight Connector 9">
            <a:extLst>
              <a:ext uri="{FF2B5EF4-FFF2-40B4-BE49-F238E27FC236}">
                <a16:creationId xmlns:a16="http://schemas.microsoft.com/office/drawing/2014/main" id="{8FF3BD66-8B08-4984-B9A9-256F33386899}"/>
              </a:ext>
            </a:extLst>
          </p:cNvPr>
          <p:cNvCxnSpPr>
            <a:cxnSpLocks/>
          </p:cNvCxnSpPr>
          <p:nvPr userDrawn="1"/>
        </p:nvCxnSpPr>
        <p:spPr>
          <a:xfrm flipH="1">
            <a:off x="0" y="6272784"/>
            <a:ext cx="12192000" cy="0"/>
          </a:xfrm>
          <a:prstGeom prst="line">
            <a:avLst/>
          </a:prstGeom>
          <a:noFill/>
          <a:ln w="0">
            <a:solidFill>
              <a:schemeClr val="accent1">
                <a:alpha val="0"/>
              </a:schemeClr>
            </a:solidFill>
            <a:prstDash val="sysDash"/>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cxnSp>
        <p:nvCxnSpPr>
          <p:cNvPr id="12" name="Straight Connector 11">
            <a:extLst>
              <a:ext uri="{FF2B5EF4-FFF2-40B4-BE49-F238E27FC236}">
                <a16:creationId xmlns:a16="http://schemas.microsoft.com/office/drawing/2014/main" id="{9F609BB3-1C6E-4E9A-98FF-6B79D4B70F60}"/>
              </a:ext>
            </a:extLst>
          </p:cNvPr>
          <p:cNvCxnSpPr>
            <a:cxnSpLocks/>
          </p:cNvCxnSpPr>
          <p:nvPr userDrawn="1"/>
        </p:nvCxnSpPr>
        <p:spPr>
          <a:xfrm>
            <a:off x="4259072" y="0"/>
            <a:ext cx="0" cy="6858000"/>
          </a:xfrm>
          <a:prstGeom prst="line">
            <a:avLst/>
          </a:prstGeom>
          <a:noFill/>
          <a:ln w="0">
            <a:solidFill>
              <a:schemeClr val="accent1">
                <a:alpha val="0"/>
              </a:schemeClr>
            </a:solidFill>
            <a:prstDash val="sysDash"/>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cxnSp>
        <p:nvCxnSpPr>
          <p:cNvPr id="14" name="Straight Connector 13">
            <a:extLst>
              <a:ext uri="{FF2B5EF4-FFF2-40B4-BE49-F238E27FC236}">
                <a16:creationId xmlns:a16="http://schemas.microsoft.com/office/drawing/2014/main" id="{1BABC6A4-EF39-4F8C-96BF-B5BCB82F1DDB}"/>
              </a:ext>
            </a:extLst>
          </p:cNvPr>
          <p:cNvCxnSpPr>
            <a:cxnSpLocks/>
          </p:cNvCxnSpPr>
          <p:nvPr userDrawn="1"/>
        </p:nvCxnSpPr>
        <p:spPr>
          <a:xfrm>
            <a:off x="404261" y="3429000"/>
            <a:ext cx="11787739" cy="0"/>
          </a:xfrm>
          <a:prstGeom prst="line">
            <a:avLst/>
          </a:prstGeom>
          <a:noFill/>
          <a:ln w="0">
            <a:solidFill>
              <a:schemeClr val="accent1">
                <a:alpha val="0"/>
              </a:schemeClr>
            </a:solidFill>
            <a:prstDash val="sysDash"/>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cxnSp>
        <p:nvCxnSpPr>
          <p:cNvPr id="15" name="Straight Connector 14">
            <a:extLst>
              <a:ext uri="{FF2B5EF4-FFF2-40B4-BE49-F238E27FC236}">
                <a16:creationId xmlns:a16="http://schemas.microsoft.com/office/drawing/2014/main" id="{9B1C734E-C4FE-4283-8301-AE006B28591D}"/>
              </a:ext>
            </a:extLst>
          </p:cNvPr>
          <p:cNvCxnSpPr>
            <a:cxnSpLocks/>
          </p:cNvCxnSpPr>
          <p:nvPr userDrawn="1"/>
        </p:nvCxnSpPr>
        <p:spPr>
          <a:xfrm flipV="1">
            <a:off x="7980972" y="582042"/>
            <a:ext cx="0" cy="5690742"/>
          </a:xfrm>
          <a:prstGeom prst="line">
            <a:avLst/>
          </a:prstGeom>
          <a:noFill/>
          <a:ln w="0">
            <a:solidFill>
              <a:schemeClr val="accent1">
                <a:alpha val="0"/>
              </a:schemeClr>
            </a:solidFill>
            <a:prstDash val="sysDash"/>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spTree>
    <p:extLst>
      <p:ext uri="{BB962C8B-B14F-4D97-AF65-F5344CB8AC3E}">
        <p14:creationId xmlns:p14="http://schemas.microsoft.com/office/powerpoint/2010/main" val="3115673693"/>
      </p:ext>
    </p:extLst>
  </p:cSld>
  <p:clrMapOvr>
    <a:masterClrMapping/>
  </p:clrMapOvr>
  <p:transition>
    <p:fad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Left_Title_and_Content Slide">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BDBC305C-A9C3-4278-AFC0-C99DFD80A68A}"/>
              </a:ext>
            </a:extLst>
          </p:cNvPr>
          <p:cNvSpPr>
            <a:spLocks noGrp="1"/>
          </p:cNvSpPr>
          <p:nvPr>
            <p:ph type="title" hasCustomPrompt="1"/>
          </p:nvPr>
        </p:nvSpPr>
        <p:spPr>
          <a:xfrm>
            <a:off x="599675" y="2409146"/>
            <a:ext cx="3659397" cy="758022"/>
          </a:xfrm>
          <a:prstGeom prst="rect">
            <a:avLst/>
          </a:prstGeom>
          <a:ln>
            <a:noFill/>
          </a:ln>
        </p:spPr>
        <p:txBody>
          <a:bodyPr vert="horz" wrap="square" lIns="0" tIns="164592" rIns="0" bIns="0" rtlCol="0" anchor="b" anchorCtr="0">
            <a:noAutofit/>
          </a:bodyPr>
          <a:lstStyle>
            <a:lvl1pPr>
              <a:defRPr sz="3200">
                <a:gradFill>
                  <a:gsLst>
                    <a:gs pos="1250">
                      <a:schemeClr val="tx1"/>
                    </a:gs>
                    <a:gs pos="100000">
                      <a:schemeClr val="tx1"/>
                    </a:gs>
                  </a:gsLst>
                  <a:lin ang="5400000" scaled="0"/>
                </a:gradFill>
              </a:defRPr>
            </a:lvl1pPr>
          </a:lstStyle>
          <a:p>
            <a:r>
              <a:rPr lang="en-US"/>
              <a:t>Title</a:t>
            </a:r>
          </a:p>
        </p:txBody>
      </p:sp>
      <p:sp>
        <p:nvSpPr>
          <p:cNvPr id="6" name="Content Placeholder 5">
            <a:extLst>
              <a:ext uri="{FF2B5EF4-FFF2-40B4-BE49-F238E27FC236}">
                <a16:creationId xmlns:a16="http://schemas.microsoft.com/office/drawing/2014/main" id="{8B67D8B7-D199-4E1B-ABD5-6F4C03ED3F0C}"/>
              </a:ext>
            </a:extLst>
          </p:cNvPr>
          <p:cNvSpPr>
            <a:spLocks noGrp="1"/>
          </p:cNvSpPr>
          <p:nvPr>
            <p:ph sz="quarter" idx="10"/>
          </p:nvPr>
        </p:nvSpPr>
        <p:spPr>
          <a:xfrm>
            <a:off x="599675" y="3433857"/>
            <a:ext cx="3659397" cy="1348061"/>
          </a:xfrm>
          <a:ln>
            <a:noFill/>
          </a:ln>
        </p:spPr>
        <p:txBody>
          <a:bodyPr wrap="square">
            <a:spAutoFit/>
          </a:bodyPr>
          <a:lstStyle>
            <a:lvl1pPr>
              <a:defRPr lang="en-US" sz="2200" smtClean="0">
                <a:gradFill>
                  <a:gsLst>
                    <a:gs pos="24479">
                      <a:schemeClr val="tx1"/>
                    </a:gs>
                    <a:gs pos="94000">
                      <a:schemeClr val="tx1"/>
                    </a:gs>
                  </a:gsLst>
                  <a:lin ang="5400000" scaled="1"/>
                </a:gradFill>
                <a:cs typeface="Segoe UI Semilight" panose="020B0402040204020203" pitchFamily="34" charset="0"/>
              </a:defRPr>
            </a:lvl1pPr>
            <a:lvl2pPr>
              <a:defRPr lang="en-US" sz="1800" smtClean="0">
                <a:solidFill>
                  <a:schemeClr val="tx1"/>
                </a:solidFill>
              </a:defRPr>
            </a:lvl2pPr>
            <a:lvl3pPr>
              <a:defRPr lang="en-US" sz="1800" smtClean="0">
                <a:solidFill>
                  <a:schemeClr val="tx1"/>
                </a:solidFill>
              </a:defRPr>
            </a:lvl3pPr>
            <a:lvl4pPr>
              <a:defRPr lang="en-US" sz="1800" smtClean="0">
                <a:solidFill>
                  <a:schemeClr val="tx1"/>
                </a:solidFill>
              </a:defRPr>
            </a:lvl4pPr>
            <a:lvl5pPr>
              <a:defRPr lang="en-US" sz="1800">
                <a:solidFill>
                  <a:schemeClr val="tx1"/>
                </a:solidFill>
              </a:defRPr>
            </a:lvl5pPr>
          </a:lstStyle>
          <a:p>
            <a:pPr marL="28012" lvl="0" defTabSz="914102" fontAlgn="base">
              <a:lnSpc>
                <a:spcPct val="95000"/>
              </a:lnSpc>
              <a:spcBef>
                <a:spcPct val="0"/>
              </a:spcBef>
              <a:spcAft>
                <a:spcPct val="0"/>
              </a:spcAft>
            </a:pPr>
            <a:r>
              <a:rPr lang="en-US"/>
              <a:t>Edit Master text styles</a:t>
            </a:r>
          </a:p>
          <a:p>
            <a:pPr marL="457200" lvl="1" defTabSz="914400"/>
            <a:r>
              <a:rPr lang="en-US"/>
              <a:t>Second level</a:t>
            </a:r>
          </a:p>
          <a:p>
            <a:pPr marL="914400" lvl="2" defTabSz="914400"/>
            <a:r>
              <a:rPr lang="en-US"/>
              <a:t>Third level</a:t>
            </a:r>
          </a:p>
          <a:p>
            <a:pPr marL="1371600" lvl="3" defTabSz="914400"/>
            <a:r>
              <a:rPr lang="en-US"/>
              <a:t>Fourth level</a:t>
            </a:r>
          </a:p>
          <a:p>
            <a:pPr marL="1828800" lvl="4" defTabSz="914400"/>
            <a:r>
              <a:rPr lang="en-US"/>
              <a:t>Fifth level</a:t>
            </a:r>
          </a:p>
        </p:txBody>
      </p:sp>
      <p:cxnSp>
        <p:nvCxnSpPr>
          <p:cNvPr id="24" name="Straight Connector 23">
            <a:extLst>
              <a:ext uri="{FF2B5EF4-FFF2-40B4-BE49-F238E27FC236}">
                <a16:creationId xmlns:a16="http://schemas.microsoft.com/office/drawing/2014/main" id="{3994634E-B1AA-40CA-820E-BE1F6331FA28}"/>
              </a:ext>
            </a:extLst>
          </p:cNvPr>
          <p:cNvCxnSpPr>
            <a:cxnSpLocks/>
          </p:cNvCxnSpPr>
          <p:nvPr userDrawn="1"/>
        </p:nvCxnSpPr>
        <p:spPr>
          <a:xfrm>
            <a:off x="4355160" y="0"/>
            <a:ext cx="0" cy="6858000"/>
          </a:xfrm>
          <a:prstGeom prst="line">
            <a:avLst/>
          </a:prstGeom>
          <a:noFill/>
          <a:ln w="0">
            <a:solidFill>
              <a:schemeClr val="accent1">
                <a:alpha val="0"/>
              </a:schemeClr>
            </a:solidFill>
            <a:prstDash val="sysDash"/>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cxnSp>
        <p:nvCxnSpPr>
          <p:cNvPr id="25" name="Straight Connector 24">
            <a:extLst>
              <a:ext uri="{FF2B5EF4-FFF2-40B4-BE49-F238E27FC236}">
                <a16:creationId xmlns:a16="http://schemas.microsoft.com/office/drawing/2014/main" id="{593CF90A-8D05-49E7-B076-115420CA825F}"/>
              </a:ext>
            </a:extLst>
          </p:cNvPr>
          <p:cNvCxnSpPr>
            <a:cxnSpLocks/>
          </p:cNvCxnSpPr>
          <p:nvPr userDrawn="1"/>
        </p:nvCxnSpPr>
        <p:spPr>
          <a:xfrm flipH="1">
            <a:off x="4064267" y="0"/>
            <a:ext cx="0" cy="6858000"/>
          </a:xfrm>
          <a:prstGeom prst="line">
            <a:avLst/>
          </a:prstGeom>
          <a:noFill/>
          <a:ln w="0">
            <a:solidFill>
              <a:schemeClr val="accent1">
                <a:alpha val="0"/>
              </a:schemeClr>
            </a:solidFill>
            <a:prstDash val="sysDash"/>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cxnSp>
        <p:nvCxnSpPr>
          <p:cNvPr id="26" name="Straight Connector 25">
            <a:extLst>
              <a:ext uri="{FF2B5EF4-FFF2-40B4-BE49-F238E27FC236}">
                <a16:creationId xmlns:a16="http://schemas.microsoft.com/office/drawing/2014/main" id="{C98A1843-83F1-4363-8C1F-37F50F6218C8}"/>
              </a:ext>
            </a:extLst>
          </p:cNvPr>
          <p:cNvCxnSpPr>
            <a:cxnSpLocks/>
          </p:cNvCxnSpPr>
          <p:nvPr userDrawn="1"/>
        </p:nvCxnSpPr>
        <p:spPr>
          <a:xfrm>
            <a:off x="585216" y="0"/>
            <a:ext cx="0" cy="6858000"/>
          </a:xfrm>
          <a:prstGeom prst="line">
            <a:avLst/>
          </a:prstGeom>
          <a:noFill/>
          <a:ln w="0">
            <a:solidFill>
              <a:schemeClr val="accent1">
                <a:alpha val="0"/>
              </a:schemeClr>
            </a:solidFill>
            <a:prstDash val="sysDash"/>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cxnSp>
        <p:nvCxnSpPr>
          <p:cNvPr id="27" name="Straight Connector 26">
            <a:extLst>
              <a:ext uri="{FF2B5EF4-FFF2-40B4-BE49-F238E27FC236}">
                <a16:creationId xmlns:a16="http://schemas.microsoft.com/office/drawing/2014/main" id="{F953274A-8849-42AB-B3BE-78D55E8CBA39}"/>
              </a:ext>
            </a:extLst>
          </p:cNvPr>
          <p:cNvCxnSpPr>
            <a:cxnSpLocks/>
          </p:cNvCxnSpPr>
          <p:nvPr userDrawn="1"/>
        </p:nvCxnSpPr>
        <p:spPr>
          <a:xfrm>
            <a:off x="11606784" y="0"/>
            <a:ext cx="0" cy="6858000"/>
          </a:xfrm>
          <a:prstGeom prst="line">
            <a:avLst/>
          </a:prstGeom>
          <a:noFill/>
          <a:ln w="0">
            <a:solidFill>
              <a:schemeClr val="accent1">
                <a:alpha val="0"/>
              </a:schemeClr>
            </a:solidFill>
            <a:prstDash val="sysDash"/>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cxnSp>
        <p:nvCxnSpPr>
          <p:cNvPr id="28" name="Straight Connector 27">
            <a:extLst>
              <a:ext uri="{FF2B5EF4-FFF2-40B4-BE49-F238E27FC236}">
                <a16:creationId xmlns:a16="http://schemas.microsoft.com/office/drawing/2014/main" id="{9055EE6E-247D-4C37-A818-70453C372726}"/>
              </a:ext>
            </a:extLst>
          </p:cNvPr>
          <p:cNvCxnSpPr>
            <a:cxnSpLocks/>
          </p:cNvCxnSpPr>
          <p:nvPr userDrawn="1"/>
        </p:nvCxnSpPr>
        <p:spPr>
          <a:xfrm flipH="1">
            <a:off x="0" y="582042"/>
            <a:ext cx="12192000" cy="0"/>
          </a:xfrm>
          <a:prstGeom prst="line">
            <a:avLst/>
          </a:prstGeom>
          <a:noFill/>
          <a:ln w="0">
            <a:solidFill>
              <a:schemeClr val="accent1">
                <a:alpha val="0"/>
              </a:schemeClr>
            </a:solidFill>
            <a:prstDash val="sysDash"/>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cxnSp>
        <p:nvCxnSpPr>
          <p:cNvPr id="29" name="Straight Connector 28">
            <a:extLst>
              <a:ext uri="{FF2B5EF4-FFF2-40B4-BE49-F238E27FC236}">
                <a16:creationId xmlns:a16="http://schemas.microsoft.com/office/drawing/2014/main" id="{2ABF9E34-F6C2-4F32-85F9-AA48766B1489}"/>
              </a:ext>
            </a:extLst>
          </p:cNvPr>
          <p:cNvCxnSpPr>
            <a:cxnSpLocks/>
          </p:cNvCxnSpPr>
          <p:nvPr userDrawn="1"/>
        </p:nvCxnSpPr>
        <p:spPr>
          <a:xfrm flipH="1">
            <a:off x="0" y="6272784"/>
            <a:ext cx="12192000" cy="0"/>
          </a:xfrm>
          <a:prstGeom prst="line">
            <a:avLst/>
          </a:prstGeom>
          <a:noFill/>
          <a:ln w="0">
            <a:solidFill>
              <a:schemeClr val="accent1">
                <a:alpha val="0"/>
              </a:schemeClr>
            </a:solidFill>
            <a:prstDash val="sysDash"/>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cxnSp>
        <p:nvCxnSpPr>
          <p:cNvPr id="30" name="Straight Connector 29">
            <a:extLst>
              <a:ext uri="{FF2B5EF4-FFF2-40B4-BE49-F238E27FC236}">
                <a16:creationId xmlns:a16="http://schemas.microsoft.com/office/drawing/2014/main" id="{D79F6FA4-A349-4A42-96B6-F79DFC15A2B5}"/>
              </a:ext>
            </a:extLst>
          </p:cNvPr>
          <p:cNvCxnSpPr>
            <a:cxnSpLocks/>
          </p:cNvCxnSpPr>
          <p:nvPr userDrawn="1"/>
        </p:nvCxnSpPr>
        <p:spPr>
          <a:xfrm>
            <a:off x="4259072" y="0"/>
            <a:ext cx="0" cy="6858000"/>
          </a:xfrm>
          <a:prstGeom prst="line">
            <a:avLst/>
          </a:prstGeom>
          <a:noFill/>
          <a:ln w="0">
            <a:solidFill>
              <a:schemeClr val="accent1">
                <a:alpha val="0"/>
              </a:schemeClr>
            </a:solidFill>
            <a:prstDash val="sysDash"/>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cxnSp>
        <p:nvCxnSpPr>
          <p:cNvPr id="32" name="Straight Connector 31">
            <a:extLst>
              <a:ext uri="{FF2B5EF4-FFF2-40B4-BE49-F238E27FC236}">
                <a16:creationId xmlns:a16="http://schemas.microsoft.com/office/drawing/2014/main" id="{E8192593-1BD3-4A52-A1A4-53B6A0685948}"/>
              </a:ext>
            </a:extLst>
          </p:cNvPr>
          <p:cNvCxnSpPr>
            <a:cxnSpLocks/>
          </p:cNvCxnSpPr>
          <p:nvPr userDrawn="1"/>
        </p:nvCxnSpPr>
        <p:spPr>
          <a:xfrm>
            <a:off x="404261" y="3429000"/>
            <a:ext cx="11787739" cy="0"/>
          </a:xfrm>
          <a:prstGeom prst="line">
            <a:avLst/>
          </a:prstGeom>
          <a:noFill/>
          <a:ln w="0">
            <a:solidFill>
              <a:schemeClr val="accent1">
                <a:alpha val="0"/>
              </a:schemeClr>
            </a:solidFill>
            <a:prstDash val="sysDash"/>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cxnSp>
        <p:nvCxnSpPr>
          <p:cNvPr id="33" name="Straight Connector 32">
            <a:extLst>
              <a:ext uri="{FF2B5EF4-FFF2-40B4-BE49-F238E27FC236}">
                <a16:creationId xmlns:a16="http://schemas.microsoft.com/office/drawing/2014/main" id="{3EA22FA5-3BF5-4E07-B77B-64A64C9E3490}"/>
              </a:ext>
            </a:extLst>
          </p:cNvPr>
          <p:cNvCxnSpPr>
            <a:cxnSpLocks/>
          </p:cNvCxnSpPr>
          <p:nvPr userDrawn="1"/>
        </p:nvCxnSpPr>
        <p:spPr>
          <a:xfrm flipV="1">
            <a:off x="7980972" y="582042"/>
            <a:ext cx="0" cy="5690742"/>
          </a:xfrm>
          <a:prstGeom prst="line">
            <a:avLst/>
          </a:prstGeom>
          <a:noFill/>
          <a:ln w="0">
            <a:solidFill>
              <a:schemeClr val="accent1">
                <a:alpha val="0"/>
              </a:schemeClr>
            </a:solidFill>
            <a:prstDash val="sysDash"/>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spTree>
    <p:extLst>
      <p:ext uri="{BB962C8B-B14F-4D97-AF65-F5344CB8AC3E}">
        <p14:creationId xmlns:p14="http://schemas.microsoft.com/office/powerpoint/2010/main" val="2881768403"/>
      </p:ext>
    </p:extLst>
  </p:cSld>
  <p:clrMapOvr>
    <a:masterClrMapping/>
  </p:clrMapOvr>
  <p:transition>
    <p:fad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Right_Title_and_Content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E2F851-A473-46D1-BE84-85CB582748C2}"/>
              </a:ext>
            </a:extLst>
          </p:cNvPr>
          <p:cNvSpPr>
            <a:spLocks noGrp="1"/>
          </p:cNvSpPr>
          <p:nvPr>
            <p:ph type="title"/>
          </p:nvPr>
        </p:nvSpPr>
        <p:spPr>
          <a:xfrm>
            <a:off x="7836839" y="2423154"/>
            <a:ext cx="3769945" cy="744014"/>
          </a:xfrm>
          <a:ln>
            <a:noFill/>
          </a:ln>
        </p:spPr>
        <p:txBody>
          <a:bodyPr vert="horz" wrap="square" lIns="0" tIns="164592" rIns="0" bIns="0" rtlCol="0" anchor="b" anchorCtr="0">
            <a:noAutofit/>
          </a:bodyPr>
          <a:lstStyle>
            <a:lvl1pPr>
              <a:defRPr lang="en-US" sz="3200"/>
            </a:lvl1pPr>
          </a:lstStyle>
          <a:p>
            <a:pPr marL="0" lvl="0"/>
            <a:r>
              <a:rPr lang="en-US"/>
              <a:t>Click to edit Master title style</a:t>
            </a:r>
          </a:p>
        </p:txBody>
      </p:sp>
      <p:grpSp>
        <p:nvGrpSpPr>
          <p:cNvPr id="3" name="Group 2">
            <a:extLst>
              <a:ext uri="{FF2B5EF4-FFF2-40B4-BE49-F238E27FC236}">
                <a16:creationId xmlns:a16="http://schemas.microsoft.com/office/drawing/2014/main" id="{D5B10CD4-13A1-4B73-BBF6-08C57A14B512}"/>
              </a:ext>
            </a:extLst>
          </p:cNvPr>
          <p:cNvGrpSpPr/>
          <p:nvPr userDrawn="1"/>
        </p:nvGrpSpPr>
        <p:grpSpPr>
          <a:xfrm flipH="1">
            <a:off x="0" y="0"/>
            <a:ext cx="12192000" cy="6858000"/>
            <a:chOff x="0" y="0"/>
            <a:chExt cx="12192000" cy="6858000"/>
          </a:xfrm>
        </p:grpSpPr>
        <p:cxnSp>
          <p:nvCxnSpPr>
            <p:cNvPr id="24" name="Straight Connector 23">
              <a:extLst>
                <a:ext uri="{FF2B5EF4-FFF2-40B4-BE49-F238E27FC236}">
                  <a16:creationId xmlns:a16="http://schemas.microsoft.com/office/drawing/2014/main" id="{3994634E-B1AA-40CA-820E-BE1F6331FA28}"/>
                </a:ext>
              </a:extLst>
            </p:cNvPr>
            <p:cNvCxnSpPr>
              <a:cxnSpLocks/>
            </p:cNvCxnSpPr>
            <p:nvPr userDrawn="1"/>
          </p:nvCxnSpPr>
          <p:spPr>
            <a:xfrm>
              <a:off x="4355160" y="0"/>
              <a:ext cx="0" cy="6858000"/>
            </a:xfrm>
            <a:prstGeom prst="line">
              <a:avLst/>
            </a:prstGeom>
            <a:noFill/>
            <a:ln w="0">
              <a:solidFill>
                <a:schemeClr val="accent1">
                  <a:alpha val="0"/>
                </a:schemeClr>
              </a:solidFill>
              <a:prstDash val="sysDash"/>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cxnSp>
          <p:nvCxnSpPr>
            <p:cNvPr id="25" name="Straight Connector 24">
              <a:extLst>
                <a:ext uri="{FF2B5EF4-FFF2-40B4-BE49-F238E27FC236}">
                  <a16:creationId xmlns:a16="http://schemas.microsoft.com/office/drawing/2014/main" id="{593CF90A-8D05-49E7-B076-115420CA825F}"/>
                </a:ext>
              </a:extLst>
            </p:cNvPr>
            <p:cNvCxnSpPr>
              <a:cxnSpLocks/>
            </p:cNvCxnSpPr>
            <p:nvPr userDrawn="1"/>
          </p:nvCxnSpPr>
          <p:spPr>
            <a:xfrm flipH="1">
              <a:off x="4064267" y="0"/>
              <a:ext cx="0" cy="6858000"/>
            </a:xfrm>
            <a:prstGeom prst="line">
              <a:avLst/>
            </a:prstGeom>
            <a:noFill/>
            <a:ln w="0">
              <a:solidFill>
                <a:schemeClr val="accent1">
                  <a:alpha val="0"/>
                </a:schemeClr>
              </a:solidFill>
              <a:prstDash val="sysDash"/>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cxnSp>
          <p:nvCxnSpPr>
            <p:cNvPr id="26" name="Straight Connector 25">
              <a:extLst>
                <a:ext uri="{FF2B5EF4-FFF2-40B4-BE49-F238E27FC236}">
                  <a16:creationId xmlns:a16="http://schemas.microsoft.com/office/drawing/2014/main" id="{C98A1843-83F1-4363-8C1F-37F50F6218C8}"/>
                </a:ext>
              </a:extLst>
            </p:cNvPr>
            <p:cNvCxnSpPr>
              <a:cxnSpLocks/>
            </p:cNvCxnSpPr>
            <p:nvPr userDrawn="1"/>
          </p:nvCxnSpPr>
          <p:spPr>
            <a:xfrm>
              <a:off x="585216" y="0"/>
              <a:ext cx="0" cy="6858000"/>
            </a:xfrm>
            <a:prstGeom prst="line">
              <a:avLst/>
            </a:prstGeom>
            <a:noFill/>
            <a:ln w="0">
              <a:solidFill>
                <a:schemeClr val="accent1">
                  <a:alpha val="0"/>
                </a:schemeClr>
              </a:solidFill>
              <a:prstDash val="sysDash"/>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cxnSp>
          <p:nvCxnSpPr>
            <p:cNvPr id="27" name="Straight Connector 26">
              <a:extLst>
                <a:ext uri="{FF2B5EF4-FFF2-40B4-BE49-F238E27FC236}">
                  <a16:creationId xmlns:a16="http://schemas.microsoft.com/office/drawing/2014/main" id="{F953274A-8849-42AB-B3BE-78D55E8CBA39}"/>
                </a:ext>
              </a:extLst>
            </p:cNvPr>
            <p:cNvCxnSpPr>
              <a:cxnSpLocks/>
            </p:cNvCxnSpPr>
            <p:nvPr userDrawn="1"/>
          </p:nvCxnSpPr>
          <p:spPr>
            <a:xfrm>
              <a:off x="11606784" y="0"/>
              <a:ext cx="0" cy="6858000"/>
            </a:xfrm>
            <a:prstGeom prst="line">
              <a:avLst/>
            </a:prstGeom>
            <a:noFill/>
            <a:ln w="0">
              <a:solidFill>
                <a:schemeClr val="accent1">
                  <a:alpha val="0"/>
                </a:schemeClr>
              </a:solidFill>
              <a:prstDash val="sysDash"/>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cxnSp>
          <p:nvCxnSpPr>
            <p:cNvPr id="28" name="Straight Connector 27">
              <a:extLst>
                <a:ext uri="{FF2B5EF4-FFF2-40B4-BE49-F238E27FC236}">
                  <a16:creationId xmlns:a16="http://schemas.microsoft.com/office/drawing/2014/main" id="{9055EE6E-247D-4C37-A818-70453C372726}"/>
                </a:ext>
              </a:extLst>
            </p:cNvPr>
            <p:cNvCxnSpPr>
              <a:cxnSpLocks/>
            </p:cNvCxnSpPr>
            <p:nvPr userDrawn="1"/>
          </p:nvCxnSpPr>
          <p:spPr>
            <a:xfrm flipH="1">
              <a:off x="0" y="582042"/>
              <a:ext cx="12192000" cy="0"/>
            </a:xfrm>
            <a:prstGeom prst="line">
              <a:avLst/>
            </a:prstGeom>
            <a:noFill/>
            <a:ln w="0">
              <a:solidFill>
                <a:schemeClr val="accent1">
                  <a:alpha val="0"/>
                </a:schemeClr>
              </a:solidFill>
              <a:prstDash val="sysDash"/>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cxnSp>
          <p:nvCxnSpPr>
            <p:cNvPr id="29" name="Straight Connector 28">
              <a:extLst>
                <a:ext uri="{FF2B5EF4-FFF2-40B4-BE49-F238E27FC236}">
                  <a16:creationId xmlns:a16="http://schemas.microsoft.com/office/drawing/2014/main" id="{2ABF9E34-F6C2-4F32-85F9-AA48766B1489}"/>
                </a:ext>
              </a:extLst>
            </p:cNvPr>
            <p:cNvCxnSpPr>
              <a:cxnSpLocks/>
            </p:cNvCxnSpPr>
            <p:nvPr userDrawn="1"/>
          </p:nvCxnSpPr>
          <p:spPr>
            <a:xfrm flipH="1">
              <a:off x="0" y="6272784"/>
              <a:ext cx="12192000" cy="0"/>
            </a:xfrm>
            <a:prstGeom prst="line">
              <a:avLst/>
            </a:prstGeom>
            <a:noFill/>
            <a:ln w="0">
              <a:solidFill>
                <a:schemeClr val="accent1">
                  <a:alpha val="0"/>
                </a:schemeClr>
              </a:solidFill>
              <a:prstDash val="sysDash"/>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cxnSp>
          <p:nvCxnSpPr>
            <p:cNvPr id="30" name="Straight Connector 29">
              <a:extLst>
                <a:ext uri="{FF2B5EF4-FFF2-40B4-BE49-F238E27FC236}">
                  <a16:creationId xmlns:a16="http://schemas.microsoft.com/office/drawing/2014/main" id="{D79F6FA4-A349-4A42-96B6-F79DFC15A2B5}"/>
                </a:ext>
              </a:extLst>
            </p:cNvPr>
            <p:cNvCxnSpPr>
              <a:cxnSpLocks/>
            </p:cNvCxnSpPr>
            <p:nvPr userDrawn="1"/>
          </p:nvCxnSpPr>
          <p:spPr>
            <a:xfrm>
              <a:off x="4259072" y="0"/>
              <a:ext cx="0" cy="6858000"/>
            </a:xfrm>
            <a:prstGeom prst="line">
              <a:avLst/>
            </a:prstGeom>
            <a:noFill/>
            <a:ln w="0">
              <a:solidFill>
                <a:schemeClr val="accent1">
                  <a:alpha val="0"/>
                </a:schemeClr>
              </a:solidFill>
              <a:prstDash val="sysDash"/>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cxnSp>
          <p:nvCxnSpPr>
            <p:cNvPr id="32" name="Straight Connector 31">
              <a:extLst>
                <a:ext uri="{FF2B5EF4-FFF2-40B4-BE49-F238E27FC236}">
                  <a16:creationId xmlns:a16="http://schemas.microsoft.com/office/drawing/2014/main" id="{E8192593-1BD3-4A52-A1A4-53B6A0685948}"/>
                </a:ext>
              </a:extLst>
            </p:cNvPr>
            <p:cNvCxnSpPr>
              <a:cxnSpLocks/>
            </p:cNvCxnSpPr>
            <p:nvPr userDrawn="1"/>
          </p:nvCxnSpPr>
          <p:spPr>
            <a:xfrm>
              <a:off x="404261" y="3429000"/>
              <a:ext cx="11787739" cy="0"/>
            </a:xfrm>
            <a:prstGeom prst="line">
              <a:avLst/>
            </a:prstGeom>
            <a:noFill/>
            <a:ln w="0">
              <a:solidFill>
                <a:schemeClr val="accent1">
                  <a:alpha val="0"/>
                </a:schemeClr>
              </a:solidFill>
              <a:prstDash val="sysDash"/>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cxnSp>
          <p:nvCxnSpPr>
            <p:cNvPr id="33" name="Straight Connector 32">
              <a:extLst>
                <a:ext uri="{FF2B5EF4-FFF2-40B4-BE49-F238E27FC236}">
                  <a16:creationId xmlns:a16="http://schemas.microsoft.com/office/drawing/2014/main" id="{3EA22FA5-3BF5-4E07-B77B-64A64C9E3490}"/>
                </a:ext>
              </a:extLst>
            </p:cNvPr>
            <p:cNvCxnSpPr>
              <a:cxnSpLocks/>
            </p:cNvCxnSpPr>
            <p:nvPr userDrawn="1"/>
          </p:nvCxnSpPr>
          <p:spPr>
            <a:xfrm flipV="1">
              <a:off x="7980972" y="582042"/>
              <a:ext cx="0" cy="5690742"/>
            </a:xfrm>
            <a:prstGeom prst="line">
              <a:avLst/>
            </a:prstGeom>
            <a:noFill/>
            <a:ln w="0">
              <a:solidFill>
                <a:schemeClr val="accent1">
                  <a:alpha val="0"/>
                </a:schemeClr>
              </a:solidFill>
              <a:prstDash val="sysDash"/>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cxnSp>
      </p:grpSp>
      <p:sp>
        <p:nvSpPr>
          <p:cNvPr id="15" name="Content Placeholder 5">
            <a:extLst>
              <a:ext uri="{FF2B5EF4-FFF2-40B4-BE49-F238E27FC236}">
                <a16:creationId xmlns:a16="http://schemas.microsoft.com/office/drawing/2014/main" id="{EFD486FE-CA3A-4E9F-838E-4AE46F33D2DA}"/>
              </a:ext>
            </a:extLst>
          </p:cNvPr>
          <p:cNvSpPr>
            <a:spLocks noGrp="1"/>
          </p:cNvSpPr>
          <p:nvPr>
            <p:ph sz="quarter" idx="11"/>
          </p:nvPr>
        </p:nvSpPr>
        <p:spPr>
          <a:xfrm>
            <a:off x="7836839" y="3433857"/>
            <a:ext cx="3769945" cy="1348061"/>
          </a:xfrm>
          <a:ln>
            <a:noFill/>
          </a:ln>
        </p:spPr>
        <p:txBody>
          <a:bodyPr wrap="square">
            <a:spAutoFit/>
          </a:bodyPr>
          <a:lstStyle>
            <a:lvl1pPr>
              <a:defRPr lang="en-US" sz="2200" smtClean="0">
                <a:gradFill>
                  <a:gsLst>
                    <a:gs pos="24479">
                      <a:schemeClr val="tx1"/>
                    </a:gs>
                    <a:gs pos="94000">
                      <a:schemeClr val="tx1"/>
                    </a:gs>
                  </a:gsLst>
                  <a:lin ang="5400000" scaled="1"/>
                </a:gradFill>
                <a:cs typeface="Segoe UI Semilight" panose="020B0402040204020203" pitchFamily="34" charset="0"/>
              </a:defRPr>
            </a:lvl1pPr>
            <a:lvl2pPr>
              <a:defRPr lang="en-US" sz="1800" smtClean="0">
                <a:solidFill>
                  <a:schemeClr val="tx1"/>
                </a:solidFill>
              </a:defRPr>
            </a:lvl2pPr>
            <a:lvl3pPr>
              <a:defRPr lang="en-US" sz="1800" smtClean="0">
                <a:solidFill>
                  <a:schemeClr val="tx1"/>
                </a:solidFill>
              </a:defRPr>
            </a:lvl3pPr>
            <a:lvl4pPr>
              <a:defRPr lang="en-US" sz="1800" smtClean="0">
                <a:solidFill>
                  <a:schemeClr val="tx1"/>
                </a:solidFill>
              </a:defRPr>
            </a:lvl4pPr>
            <a:lvl5pPr>
              <a:defRPr lang="en-US" sz="1800">
                <a:solidFill>
                  <a:schemeClr val="tx1"/>
                </a:solidFill>
              </a:defRPr>
            </a:lvl5pPr>
          </a:lstStyle>
          <a:p>
            <a:pPr marL="28012" lvl="0" defTabSz="914102" fontAlgn="base">
              <a:lnSpc>
                <a:spcPct val="95000"/>
              </a:lnSpc>
              <a:spcBef>
                <a:spcPct val="0"/>
              </a:spcBef>
              <a:spcAft>
                <a:spcPct val="0"/>
              </a:spcAft>
            </a:pPr>
            <a:r>
              <a:rPr lang="en-US"/>
              <a:t>Edit Master text styles</a:t>
            </a:r>
          </a:p>
          <a:p>
            <a:pPr marL="457200" lvl="1" defTabSz="914400"/>
            <a:r>
              <a:rPr lang="en-US"/>
              <a:t>Second level</a:t>
            </a:r>
          </a:p>
          <a:p>
            <a:pPr marL="914400" lvl="2" defTabSz="914400"/>
            <a:r>
              <a:rPr lang="en-US"/>
              <a:t>Third level</a:t>
            </a:r>
          </a:p>
          <a:p>
            <a:pPr marL="1371600" lvl="3" defTabSz="914400"/>
            <a:r>
              <a:rPr lang="en-US"/>
              <a:t>Fourth level</a:t>
            </a:r>
          </a:p>
          <a:p>
            <a:pPr marL="1828800" lvl="4" defTabSz="914400"/>
            <a:r>
              <a:rPr lang="en-US"/>
              <a:t>Fifth level</a:t>
            </a:r>
          </a:p>
        </p:txBody>
      </p:sp>
    </p:spTree>
    <p:extLst>
      <p:ext uri="{BB962C8B-B14F-4D97-AF65-F5344CB8AC3E}">
        <p14:creationId xmlns:p14="http://schemas.microsoft.com/office/powerpoint/2010/main" val="2680448174"/>
      </p:ext>
    </p:extLst>
  </p:cSld>
  <p:clrMapOvr>
    <a:masterClrMapping/>
  </p:clrMapOvr>
  <p:transition>
    <p:fad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Photo layout 1">
    <p:spTree>
      <p:nvGrpSpPr>
        <p:cNvPr id="1" name=""/>
        <p:cNvGrpSpPr/>
        <p:nvPr/>
      </p:nvGrpSpPr>
      <p:grpSpPr>
        <a:xfrm>
          <a:off x="0" y="0"/>
          <a:ext cx="0" cy="0"/>
          <a:chOff x="0" y="0"/>
          <a:chExt cx="0" cy="0"/>
        </a:xfrm>
      </p:grpSpPr>
      <p:sp>
        <p:nvSpPr>
          <p:cNvPr id="4" name="Picture Placeholder 3"/>
          <p:cNvSpPr>
            <a:spLocks noGrp="1"/>
          </p:cNvSpPr>
          <p:nvPr>
            <p:ph type="pic" sz="quarter" idx="10" hasCustomPrompt="1"/>
          </p:nvPr>
        </p:nvSpPr>
        <p:spPr>
          <a:xfrm>
            <a:off x="6209610" y="0"/>
            <a:ext cx="5982390" cy="6858000"/>
          </a:xfrm>
          <a:blipFill dpi="0" rotWithShape="1">
            <a:blip r:embed="rId2" cstate="screen">
              <a:extLst>
                <a:ext uri="{28A0092B-C50C-407E-A947-70E740481C1C}">
                  <a14:useLocalDpi xmlns:a14="http://schemas.microsoft.com/office/drawing/2010/main"/>
                </a:ext>
              </a:extLst>
            </a:blip>
            <a:srcRect/>
            <a:stretch>
              <a:fillRect/>
            </a:stretch>
          </a:blipFill>
        </p:spPr>
        <p:txBody>
          <a:bodyPr anchor="ctr">
            <a:noAutofit/>
          </a:bodyPr>
          <a:lstStyle>
            <a:lvl1pPr marL="0" indent="0" algn="ctr">
              <a:buNone/>
              <a:defRPr sz="1961">
                <a:solidFill>
                  <a:schemeClr val="bg2"/>
                </a:solidFill>
                <a:latin typeface="+mj-lt"/>
              </a:defRPr>
            </a:lvl1pPr>
          </a:lstStyle>
          <a:p>
            <a:r>
              <a:rPr lang="en-US"/>
              <a:t>Drop photo here</a:t>
            </a:r>
          </a:p>
        </p:txBody>
      </p:sp>
      <p:sp>
        <p:nvSpPr>
          <p:cNvPr id="5" name="Title Placeholder 1">
            <a:extLst>
              <a:ext uri="{FF2B5EF4-FFF2-40B4-BE49-F238E27FC236}">
                <a16:creationId xmlns:a16="http://schemas.microsoft.com/office/drawing/2014/main" id="{87B2D435-6763-4273-8B58-EEB87561755F}"/>
              </a:ext>
            </a:extLst>
          </p:cNvPr>
          <p:cNvSpPr>
            <a:spLocks noGrp="1"/>
          </p:cNvSpPr>
          <p:nvPr>
            <p:ph type="title" hasCustomPrompt="1"/>
          </p:nvPr>
        </p:nvSpPr>
        <p:spPr>
          <a:xfrm>
            <a:off x="426425" y="440495"/>
            <a:ext cx="5555966" cy="758022"/>
          </a:xfrm>
          <a:prstGeom prst="rect">
            <a:avLst/>
          </a:prstGeom>
        </p:spPr>
        <p:txBody>
          <a:bodyPr vert="horz" wrap="square" lIns="0" tIns="164592" rIns="0" bIns="0" rtlCol="0" anchor="t">
            <a:noAutofit/>
          </a:bodyPr>
          <a:lstStyle>
            <a:lvl1pPr>
              <a:defRPr>
                <a:gradFill>
                  <a:gsLst>
                    <a:gs pos="1250">
                      <a:schemeClr val="tx1"/>
                    </a:gs>
                    <a:gs pos="100000">
                      <a:schemeClr val="tx1"/>
                    </a:gs>
                  </a:gsLst>
                  <a:lin ang="5400000" scaled="0"/>
                </a:gradFill>
              </a:defRPr>
            </a:lvl1pPr>
          </a:lstStyle>
          <a:p>
            <a:r>
              <a:rPr lang="en-US"/>
              <a:t>Photo layout 1</a:t>
            </a:r>
          </a:p>
        </p:txBody>
      </p:sp>
      <p:sp>
        <p:nvSpPr>
          <p:cNvPr id="6" name="Text Placeholder 3">
            <a:extLst>
              <a:ext uri="{FF2B5EF4-FFF2-40B4-BE49-F238E27FC236}">
                <a16:creationId xmlns:a16="http://schemas.microsoft.com/office/drawing/2014/main" id="{71CE2F71-BF91-4E7B-BDE5-A747EFEFF88C}"/>
              </a:ext>
            </a:extLst>
          </p:cNvPr>
          <p:cNvSpPr>
            <a:spLocks noGrp="1"/>
          </p:cNvSpPr>
          <p:nvPr>
            <p:ph type="body" sz="quarter" idx="11" hasCustomPrompt="1"/>
          </p:nvPr>
        </p:nvSpPr>
        <p:spPr>
          <a:xfrm>
            <a:off x="426424" y="2145841"/>
            <a:ext cx="5555965" cy="2573509"/>
          </a:xfrm>
        </p:spPr>
        <p:txBody>
          <a:bodyPr wrap="square" lIns="0" tIns="0" rIns="0" bIns="0">
            <a:noAutofit/>
          </a:bodyPr>
          <a:lstStyle>
            <a:lvl1pPr marL="0" marR="0" indent="0" algn="l" defTabSz="914367" rtl="0" eaLnBrk="1" fontAlgn="auto" latinLnBrk="0" hangingPunct="1">
              <a:lnSpc>
                <a:spcPct val="90000"/>
              </a:lnSpc>
              <a:spcBef>
                <a:spcPts val="0"/>
              </a:spcBef>
              <a:spcAft>
                <a:spcPts val="2549"/>
              </a:spcAft>
              <a:buClrTx/>
              <a:buSzPct val="90000"/>
              <a:buFont typeface="Wingdings" panose="05000000000000000000" pitchFamily="2" charset="2"/>
              <a:buNone/>
              <a:tabLst/>
              <a:defRPr sz="2549" b="0" i="0">
                <a:gradFill>
                  <a:gsLst>
                    <a:gs pos="1250">
                      <a:schemeClr val="tx1"/>
                    </a:gs>
                    <a:gs pos="100000">
                      <a:schemeClr val="tx1"/>
                    </a:gs>
                  </a:gsLst>
                  <a:lin ang="5400000" scaled="0"/>
                </a:gradFill>
                <a:latin typeface="+mn-lt"/>
              </a:defRPr>
            </a:lvl1pPr>
            <a:lvl2pPr marL="224097" marR="0" indent="0" algn="l" defTabSz="914367" rtl="0" eaLnBrk="1" fontAlgn="auto" latinLnBrk="0" hangingPunct="1">
              <a:lnSpc>
                <a:spcPct val="90000"/>
              </a:lnSpc>
              <a:spcBef>
                <a:spcPct val="20000"/>
              </a:spcBef>
              <a:spcAft>
                <a:spcPts val="0"/>
              </a:spcAft>
              <a:buClrTx/>
              <a:buSzPct val="90000"/>
              <a:buFont typeface="Wingdings" panose="05000000000000000000" pitchFamily="2" charset="2"/>
              <a:buNone/>
              <a:tabLst/>
              <a:defRPr/>
            </a:lvl2pPr>
            <a:lvl3pPr marL="448193" indent="0">
              <a:buNone/>
              <a:defRPr/>
            </a:lvl3pPr>
            <a:lvl4pPr marL="672290" indent="0">
              <a:buNone/>
              <a:defRPr/>
            </a:lvl4pPr>
            <a:lvl5pPr marL="896386" indent="0">
              <a:buNone/>
              <a:defRPr/>
            </a:lvl5pPr>
          </a:lstStyle>
          <a:p>
            <a:pPr lvl="0"/>
            <a:r>
              <a:rPr lang="pt-BR"/>
              <a:t>Subhead Segoe UI 26pt</a:t>
            </a:r>
          </a:p>
          <a:p>
            <a:pPr lvl="0"/>
            <a:r>
              <a:rPr lang="pt-BR"/>
              <a:t>Subhead Segoe UI 26pt</a:t>
            </a:r>
          </a:p>
          <a:p>
            <a:pPr lvl="0"/>
            <a:r>
              <a:rPr lang="pt-BR"/>
              <a:t>Subhead Segoe UI 26pt</a:t>
            </a:r>
          </a:p>
        </p:txBody>
      </p:sp>
    </p:spTree>
    <p:extLst>
      <p:ext uri="{BB962C8B-B14F-4D97-AF65-F5344CB8AC3E}">
        <p14:creationId xmlns:p14="http://schemas.microsoft.com/office/powerpoint/2010/main" val="2895941401"/>
      </p:ext>
    </p:extLst>
  </p:cSld>
  <p:clrMapOvr>
    <a:masterClrMapping/>
  </p:clrMapOvr>
  <p:transition>
    <p:fade/>
  </p:transition>
  <p:extLst mod="1">
    <p:ext uri="{DCECCB84-F9BA-43D5-87BE-67443E8EF086}">
      <p15:sldGuideLst xmlns:p15="http://schemas.microsoft.com/office/powerpoint/2012/main"/>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Photo layout 2">
    <p:spTree>
      <p:nvGrpSpPr>
        <p:cNvPr id="1" name=""/>
        <p:cNvGrpSpPr/>
        <p:nvPr/>
      </p:nvGrpSpPr>
      <p:grpSpPr>
        <a:xfrm>
          <a:off x="0" y="0"/>
          <a:ext cx="0" cy="0"/>
          <a:chOff x="0" y="0"/>
          <a:chExt cx="0" cy="0"/>
        </a:xfrm>
      </p:grpSpPr>
      <p:sp>
        <p:nvSpPr>
          <p:cNvPr id="11" name="Picture Placeholder 10"/>
          <p:cNvSpPr>
            <a:spLocks noGrp="1"/>
          </p:cNvSpPr>
          <p:nvPr>
            <p:ph type="pic" sz="quarter" idx="14" hasCustomPrompt="1"/>
          </p:nvPr>
        </p:nvSpPr>
        <p:spPr>
          <a:xfrm>
            <a:off x="426424" y="2135537"/>
            <a:ext cx="3632388" cy="2583813"/>
          </a:xfrm>
          <a:blipFill>
            <a:blip r:embed="rId2" cstate="screen">
              <a:extLst>
                <a:ext uri="{28A0092B-C50C-407E-A947-70E740481C1C}">
                  <a14:useLocalDpi xmlns:a14="http://schemas.microsoft.com/office/drawing/2010/main"/>
                </a:ext>
              </a:extLst>
            </a:blip>
            <a:stretch>
              <a:fillRect/>
            </a:stretch>
          </a:blipFill>
        </p:spPr>
        <p:txBody>
          <a:bodyPr anchor="ctr">
            <a:noAutofit/>
          </a:bodyPr>
          <a:lstStyle>
            <a:lvl1pPr marL="0" indent="0" algn="ctr">
              <a:buNone/>
              <a:defRPr sz="1961">
                <a:solidFill>
                  <a:schemeClr val="bg2"/>
                </a:solidFill>
                <a:latin typeface="+mj-lt"/>
              </a:defRPr>
            </a:lvl1pPr>
          </a:lstStyle>
          <a:p>
            <a:r>
              <a:rPr lang="en-US"/>
              <a:t>Drop photo here</a:t>
            </a:r>
          </a:p>
        </p:txBody>
      </p:sp>
      <p:sp>
        <p:nvSpPr>
          <p:cNvPr id="12" name="Picture Placeholder 10"/>
          <p:cNvSpPr>
            <a:spLocks noGrp="1"/>
          </p:cNvSpPr>
          <p:nvPr>
            <p:ph type="pic" sz="quarter" idx="15" hasCustomPrompt="1"/>
          </p:nvPr>
        </p:nvSpPr>
        <p:spPr>
          <a:xfrm>
            <a:off x="4281364" y="2135537"/>
            <a:ext cx="3623050" cy="2583813"/>
          </a:xfrm>
          <a:blipFill>
            <a:blip r:embed="rId3"/>
            <a:stretch>
              <a:fillRect/>
            </a:stretch>
          </a:blipFill>
        </p:spPr>
        <p:txBody>
          <a:bodyPr anchor="ctr">
            <a:noAutofit/>
          </a:bodyPr>
          <a:lstStyle>
            <a:lvl1pPr marL="0" indent="0" algn="ctr">
              <a:buNone/>
              <a:defRPr sz="1961">
                <a:solidFill>
                  <a:schemeClr val="bg2"/>
                </a:solidFill>
                <a:latin typeface="+mj-lt"/>
              </a:defRPr>
            </a:lvl1pPr>
          </a:lstStyle>
          <a:p>
            <a:r>
              <a:rPr lang="en-US"/>
              <a:t>Drop photo here</a:t>
            </a:r>
          </a:p>
        </p:txBody>
      </p:sp>
      <p:sp>
        <p:nvSpPr>
          <p:cNvPr id="13" name="Picture Placeholder 10"/>
          <p:cNvSpPr>
            <a:spLocks noGrp="1"/>
          </p:cNvSpPr>
          <p:nvPr>
            <p:ph type="pic" sz="quarter" idx="16" hasCustomPrompt="1"/>
          </p:nvPr>
        </p:nvSpPr>
        <p:spPr>
          <a:xfrm>
            <a:off x="8126963" y="2135536"/>
            <a:ext cx="3634002" cy="2583814"/>
          </a:xfrm>
          <a:blipFill>
            <a:blip r:embed="rId4"/>
            <a:stretch>
              <a:fillRect/>
            </a:stretch>
          </a:blipFill>
        </p:spPr>
        <p:txBody>
          <a:bodyPr anchor="ctr">
            <a:noAutofit/>
          </a:bodyPr>
          <a:lstStyle>
            <a:lvl1pPr marL="0" indent="0" algn="ctr">
              <a:buNone/>
              <a:defRPr sz="1961">
                <a:solidFill>
                  <a:schemeClr val="bg2"/>
                </a:solidFill>
                <a:latin typeface="+mj-lt"/>
              </a:defRPr>
            </a:lvl1pPr>
          </a:lstStyle>
          <a:p>
            <a:r>
              <a:rPr lang="en-US"/>
              <a:t>Drop photo here</a:t>
            </a:r>
          </a:p>
        </p:txBody>
      </p:sp>
      <p:sp>
        <p:nvSpPr>
          <p:cNvPr id="5" name="Text Placeholder 4"/>
          <p:cNvSpPr>
            <a:spLocks noGrp="1"/>
          </p:cNvSpPr>
          <p:nvPr>
            <p:ph type="body" sz="quarter" idx="11" hasCustomPrompt="1"/>
          </p:nvPr>
        </p:nvSpPr>
        <p:spPr>
          <a:xfrm>
            <a:off x="426424" y="4927922"/>
            <a:ext cx="3630521" cy="1307666"/>
          </a:xfrm>
        </p:spPr>
        <p:txBody>
          <a:bodyPr lIns="0" tIns="0" rIns="0" bIns="0"/>
          <a:lstStyle>
            <a:lvl1pPr marL="0" indent="0">
              <a:lnSpc>
                <a:spcPct val="100000"/>
              </a:lnSpc>
              <a:spcBef>
                <a:spcPts val="0"/>
              </a:spcBef>
              <a:spcAft>
                <a:spcPts val="784"/>
              </a:spcAft>
              <a:buNone/>
              <a:defRPr sz="1568" b="1">
                <a:solidFill>
                  <a:schemeClr val="accent1"/>
                </a:solidFill>
                <a:latin typeface="+mj-lt"/>
              </a:defRPr>
            </a:lvl1pPr>
            <a:lvl2pPr marL="0" marR="0" indent="0" algn="l" defTabSz="914367" rtl="0" eaLnBrk="1" fontAlgn="auto" latinLnBrk="0" hangingPunct="1">
              <a:lnSpc>
                <a:spcPct val="100000"/>
              </a:lnSpc>
              <a:spcBef>
                <a:spcPts val="0"/>
              </a:spcBef>
              <a:spcAft>
                <a:spcPts val="784"/>
              </a:spcAft>
              <a:buClrTx/>
              <a:buSzPct val="90000"/>
              <a:buFont typeface="Arial" panose="020B0604020202020204" pitchFamily="34" charset="0"/>
              <a:buNone/>
              <a:tabLst/>
              <a:defRPr sz="1568">
                <a:solidFill>
                  <a:srgbClr val="000000"/>
                </a:solidFill>
              </a:defRPr>
            </a:lvl2pPr>
            <a:lvl3pPr marL="448193" indent="0">
              <a:buNone/>
              <a:defRPr/>
            </a:lvl3pPr>
            <a:lvl4pPr marL="672290" indent="0">
              <a:buNone/>
              <a:defRPr/>
            </a:lvl4pPr>
            <a:lvl5pPr marL="896386" indent="0">
              <a:buNone/>
              <a:defRPr/>
            </a:lvl5pPr>
          </a:lstStyle>
          <a:p>
            <a:pPr lvl="0"/>
            <a:r>
              <a:rPr lang="en-US"/>
              <a:t>Paragraph title Segoe UI </a:t>
            </a:r>
            <a:r>
              <a:rPr lang="en-US" err="1"/>
              <a:t>Semibold</a:t>
            </a:r>
            <a:r>
              <a:rPr lang="en-US"/>
              <a:t> 16</a:t>
            </a:r>
          </a:p>
          <a:p>
            <a:pPr lvl="1"/>
            <a:r>
              <a:rPr lang="en-US"/>
              <a:t>Body copy Segoe Regular 16.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a:t>
            </a:r>
            <a:r>
              <a:rPr lang="en-US"/>
              <a:t>, </a:t>
            </a:r>
            <a:r>
              <a:rPr lang="en-US" err="1"/>
              <a:t>omnimusdae</a:t>
            </a:r>
            <a:r>
              <a:rPr lang="en-US"/>
              <a:t>. </a:t>
            </a:r>
            <a:r>
              <a:rPr lang="en-US" err="1"/>
              <a:t>Boribus</a:t>
            </a:r>
            <a:r>
              <a:rPr lang="en-US"/>
              <a:t> </a:t>
            </a:r>
            <a:r>
              <a:rPr lang="en-US" err="1"/>
              <a:t>sinctius</a:t>
            </a:r>
            <a:r>
              <a:rPr lang="en-US"/>
              <a:t> </a:t>
            </a:r>
            <a:r>
              <a:rPr lang="en-US" err="1"/>
              <a:t>nimaxime</a:t>
            </a:r>
            <a:r>
              <a:rPr lang="en-US"/>
              <a:t> sit et </a:t>
            </a:r>
            <a:r>
              <a:rPr lang="en-US" err="1"/>
              <a:t>nonsequibus</a:t>
            </a:r>
            <a:r>
              <a:rPr lang="en-US"/>
              <a:t> </a:t>
            </a:r>
            <a:r>
              <a:rPr lang="en-US" err="1"/>
              <a:t>dollendis</a:t>
            </a:r>
            <a:r>
              <a:rPr lang="en-US"/>
              <a:t> as </a:t>
            </a:r>
            <a:r>
              <a:rPr lang="en-US" err="1"/>
              <a:t>autestiat</a:t>
            </a:r>
            <a:r>
              <a:rPr lang="en-US"/>
              <a:t>.</a:t>
            </a:r>
          </a:p>
        </p:txBody>
      </p:sp>
      <p:sp>
        <p:nvSpPr>
          <p:cNvPr id="9" name="Text Placeholder 4"/>
          <p:cNvSpPr>
            <a:spLocks noGrp="1"/>
          </p:cNvSpPr>
          <p:nvPr>
            <p:ph type="body" sz="quarter" idx="12" hasCustomPrompt="1"/>
          </p:nvPr>
        </p:nvSpPr>
        <p:spPr>
          <a:xfrm>
            <a:off x="4281361" y="4927922"/>
            <a:ext cx="3623050" cy="1307666"/>
          </a:xfrm>
        </p:spPr>
        <p:txBody>
          <a:bodyPr lIns="0" tIns="0" rIns="0" bIns="0"/>
          <a:lstStyle>
            <a:lvl1pPr marL="0" indent="0">
              <a:lnSpc>
                <a:spcPct val="100000"/>
              </a:lnSpc>
              <a:spcBef>
                <a:spcPts val="0"/>
              </a:spcBef>
              <a:spcAft>
                <a:spcPts val="784"/>
              </a:spcAft>
              <a:buNone/>
              <a:defRPr sz="1568">
                <a:solidFill>
                  <a:schemeClr val="accent1"/>
                </a:solidFill>
                <a:latin typeface="+mj-lt"/>
              </a:defRPr>
            </a:lvl1pPr>
            <a:lvl2pPr marL="0" marR="0" indent="0" algn="l" defTabSz="914367" rtl="0" eaLnBrk="1" fontAlgn="auto" latinLnBrk="0" hangingPunct="1">
              <a:lnSpc>
                <a:spcPct val="100000"/>
              </a:lnSpc>
              <a:spcBef>
                <a:spcPts val="0"/>
              </a:spcBef>
              <a:spcAft>
                <a:spcPts val="784"/>
              </a:spcAft>
              <a:buClrTx/>
              <a:buSzPct val="90000"/>
              <a:buFont typeface="Arial" panose="020B0604020202020204" pitchFamily="34" charset="0"/>
              <a:buNone/>
              <a:tabLst/>
              <a:defRPr sz="1568">
                <a:solidFill>
                  <a:srgbClr val="000000"/>
                </a:solidFill>
              </a:defRPr>
            </a:lvl2pPr>
            <a:lvl3pPr marL="448193" indent="0">
              <a:buNone/>
              <a:defRPr/>
            </a:lvl3pPr>
            <a:lvl4pPr marL="672290" indent="0">
              <a:buNone/>
              <a:defRPr/>
            </a:lvl4pPr>
            <a:lvl5pPr marL="896386" indent="0">
              <a:buNone/>
              <a:defRPr/>
            </a:lvl5pPr>
          </a:lstStyle>
          <a:p>
            <a:pPr lvl="0"/>
            <a:r>
              <a:rPr lang="en-US"/>
              <a:t>Paragraph title Segoe UI </a:t>
            </a:r>
            <a:r>
              <a:rPr lang="en-US" err="1"/>
              <a:t>Semibold</a:t>
            </a:r>
            <a:r>
              <a:rPr lang="en-US"/>
              <a:t> 16</a:t>
            </a:r>
          </a:p>
          <a:p>
            <a:pPr lvl="1"/>
            <a:r>
              <a:rPr lang="en-US"/>
              <a:t>Body copy Segoe Regular 16.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a:t>
            </a:r>
            <a:r>
              <a:rPr lang="en-US"/>
              <a:t>, </a:t>
            </a:r>
            <a:r>
              <a:rPr lang="en-US" err="1"/>
              <a:t>omnimusdae</a:t>
            </a:r>
            <a:r>
              <a:rPr lang="en-US"/>
              <a:t>. </a:t>
            </a:r>
            <a:r>
              <a:rPr lang="en-US" err="1"/>
              <a:t>Boribus</a:t>
            </a:r>
            <a:r>
              <a:rPr lang="en-US"/>
              <a:t> </a:t>
            </a:r>
            <a:r>
              <a:rPr lang="en-US" err="1"/>
              <a:t>sinctius</a:t>
            </a:r>
            <a:r>
              <a:rPr lang="en-US"/>
              <a:t> </a:t>
            </a:r>
            <a:r>
              <a:rPr lang="en-US" err="1"/>
              <a:t>nimaxime</a:t>
            </a:r>
            <a:r>
              <a:rPr lang="en-US"/>
              <a:t> sit et </a:t>
            </a:r>
            <a:r>
              <a:rPr lang="en-US" err="1"/>
              <a:t>nonsequibus</a:t>
            </a:r>
            <a:r>
              <a:rPr lang="en-US"/>
              <a:t> </a:t>
            </a:r>
            <a:r>
              <a:rPr lang="en-US" err="1"/>
              <a:t>dollendis</a:t>
            </a:r>
            <a:r>
              <a:rPr lang="en-US"/>
              <a:t> as </a:t>
            </a:r>
            <a:r>
              <a:rPr lang="en-US" err="1"/>
              <a:t>autestiat</a:t>
            </a:r>
            <a:r>
              <a:rPr lang="en-US"/>
              <a:t>.</a:t>
            </a:r>
          </a:p>
        </p:txBody>
      </p:sp>
      <p:sp>
        <p:nvSpPr>
          <p:cNvPr id="10" name="Text Placeholder 4"/>
          <p:cNvSpPr>
            <a:spLocks noGrp="1"/>
          </p:cNvSpPr>
          <p:nvPr>
            <p:ph type="body" sz="quarter" idx="13" hasCustomPrompt="1"/>
          </p:nvPr>
        </p:nvSpPr>
        <p:spPr>
          <a:xfrm>
            <a:off x="8126963" y="4927922"/>
            <a:ext cx="3630521" cy="1307666"/>
          </a:xfrm>
        </p:spPr>
        <p:txBody>
          <a:bodyPr lIns="0" tIns="0" rIns="0" bIns="0"/>
          <a:lstStyle>
            <a:lvl1pPr marL="0" indent="0">
              <a:lnSpc>
                <a:spcPct val="100000"/>
              </a:lnSpc>
              <a:spcBef>
                <a:spcPts val="0"/>
              </a:spcBef>
              <a:spcAft>
                <a:spcPts val="784"/>
              </a:spcAft>
              <a:buNone/>
              <a:defRPr sz="1568">
                <a:solidFill>
                  <a:schemeClr val="accent1"/>
                </a:solidFill>
                <a:latin typeface="+mj-lt"/>
              </a:defRPr>
            </a:lvl1pPr>
            <a:lvl2pPr marL="0" marR="0" indent="0" algn="l" defTabSz="914367" rtl="0" eaLnBrk="1" fontAlgn="auto" latinLnBrk="0" hangingPunct="1">
              <a:lnSpc>
                <a:spcPct val="100000"/>
              </a:lnSpc>
              <a:spcBef>
                <a:spcPts val="0"/>
              </a:spcBef>
              <a:spcAft>
                <a:spcPts val="784"/>
              </a:spcAft>
              <a:buClrTx/>
              <a:buSzPct val="90000"/>
              <a:buFont typeface="Arial" panose="020B0604020202020204" pitchFamily="34" charset="0"/>
              <a:buNone/>
              <a:tabLst/>
              <a:defRPr sz="1568">
                <a:solidFill>
                  <a:srgbClr val="000000"/>
                </a:solidFill>
              </a:defRPr>
            </a:lvl2pPr>
            <a:lvl3pPr marL="448193" indent="0">
              <a:buNone/>
              <a:defRPr/>
            </a:lvl3pPr>
            <a:lvl4pPr marL="672290" indent="0">
              <a:buNone/>
              <a:defRPr/>
            </a:lvl4pPr>
            <a:lvl5pPr marL="896386" indent="0">
              <a:buNone/>
              <a:defRPr/>
            </a:lvl5pPr>
          </a:lstStyle>
          <a:p>
            <a:pPr lvl="0"/>
            <a:r>
              <a:rPr lang="en-US"/>
              <a:t>Paragraph title Segoe UI bold 16</a:t>
            </a:r>
          </a:p>
          <a:p>
            <a:pPr lvl="1"/>
            <a:r>
              <a:rPr lang="en-US"/>
              <a:t>Body copy Segoe Regular 16.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a:t>
            </a:r>
            <a:r>
              <a:rPr lang="en-US"/>
              <a:t>, </a:t>
            </a:r>
            <a:r>
              <a:rPr lang="en-US" err="1"/>
              <a:t>omnimusdae</a:t>
            </a:r>
            <a:r>
              <a:rPr lang="en-US"/>
              <a:t>. </a:t>
            </a:r>
            <a:r>
              <a:rPr lang="en-US" err="1"/>
              <a:t>Boribus</a:t>
            </a:r>
            <a:r>
              <a:rPr lang="en-US"/>
              <a:t> </a:t>
            </a:r>
            <a:r>
              <a:rPr lang="en-US" err="1"/>
              <a:t>sinctius</a:t>
            </a:r>
            <a:r>
              <a:rPr lang="en-US"/>
              <a:t> </a:t>
            </a:r>
            <a:r>
              <a:rPr lang="en-US" err="1"/>
              <a:t>nimaxime</a:t>
            </a:r>
            <a:r>
              <a:rPr lang="en-US"/>
              <a:t> sit et </a:t>
            </a:r>
            <a:r>
              <a:rPr lang="en-US" err="1"/>
              <a:t>nonsequibus</a:t>
            </a:r>
            <a:r>
              <a:rPr lang="en-US"/>
              <a:t> </a:t>
            </a:r>
            <a:r>
              <a:rPr lang="en-US" err="1"/>
              <a:t>dollendis</a:t>
            </a:r>
            <a:r>
              <a:rPr lang="en-US"/>
              <a:t> as </a:t>
            </a:r>
            <a:r>
              <a:rPr lang="en-US" err="1"/>
              <a:t>autestiat</a:t>
            </a:r>
            <a:r>
              <a:rPr lang="en-US"/>
              <a:t>.</a:t>
            </a:r>
          </a:p>
        </p:txBody>
      </p:sp>
      <p:sp>
        <p:nvSpPr>
          <p:cNvPr id="14" name="Title Placeholder 1">
            <a:extLst>
              <a:ext uri="{FF2B5EF4-FFF2-40B4-BE49-F238E27FC236}">
                <a16:creationId xmlns:a16="http://schemas.microsoft.com/office/drawing/2014/main" id="{54138D0E-FA08-493B-A3B5-1ED81872ADC9}"/>
              </a:ext>
            </a:extLst>
          </p:cNvPr>
          <p:cNvSpPr>
            <a:spLocks noGrp="1"/>
          </p:cNvSpPr>
          <p:nvPr>
            <p:ph type="title" hasCustomPrompt="1"/>
          </p:nvPr>
        </p:nvSpPr>
        <p:spPr>
          <a:xfrm>
            <a:off x="426424" y="440495"/>
            <a:ext cx="11336039" cy="739343"/>
          </a:xfrm>
          <a:prstGeom prst="rect">
            <a:avLst/>
          </a:prstGeom>
        </p:spPr>
        <p:txBody>
          <a:bodyPr vert="horz" wrap="square" lIns="0" tIns="164592" rIns="0" bIns="0" rtlCol="0" anchor="t">
            <a:noAutofit/>
          </a:bodyPr>
          <a:lstStyle>
            <a:lvl1pPr>
              <a:defRPr/>
            </a:lvl1pPr>
          </a:lstStyle>
          <a:p>
            <a:r>
              <a:rPr lang="en-US"/>
              <a:t>Photo layout 2</a:t>
            </a:r>
          </a:p>
        </p:txBody>
      </p:sp>
    </p:spTree>
    <p:extLst>
      <p:ext uri="{BB962C8B-B14F-4D97-AF65-F5344CB8AC3E}">
        <p14:creationId xmlns:p14="http://schemas.microsoft.com/office/powerpoint/2010/main" val="3369673458"/>
      </p:ext>
    </p:extLst>
  </p:cSld>
  <p:clrMapOvr>
    <a:masterClrMapping/>
  </p:clrMapOvr>
  <p:transition>
    <p:fade/>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Device layout">
    <p:spTree>
      <p:nvGrpSpPr>
        <p:cNvPr id="1" name=""/>
        <p:cNvGrpSpPr/>
        <p:nvPr/>
      </p:nvGrpSpPr>
      <p:grpSpPr>
        <a:xfrm>
          <a:off x="0" y="0"/>
          <a:ext cx="0" cy="0"/>
          <a:chOff x="0" y="0"/>
          <a:chExt cx="0" cy="0"/>
        </a:xfrm>
      </p:grpSpPr>
      <p:sp>
        <p:nvSpPr>
          <p:cNvPr id="3" name="Online Image Placeholder 2">
            <a:extLst>
              <a:ext uri="{FF2B5EF4-FFF2-40B4-BE49-F238E27FC236}">
                <a16:creationId xmlns:a16="http://schemas.microsoft.com/office/drawing/2014/main" id="{562D5679-B66F-A244-9E94-0FFE5F1B6168}"/>
              </a:ext>
            </a:extLst>
          </p:cNvPr>
          <p:cNvSpPr>
            <a:spLocks noGrp="1"/>
          </p:cNvSpPr>
          <p:nvPr>
            <p:ph type="clipArt" sz="quarter" idx="11" hasCustomPrompt="1"/>
          </p:nvPr>
        </p:nvSpPr>
        <p:spPr>
          <a:xfrm>
            <a:off x="5982391" y="2145841"/>
            <a:ext cx="5780073" cy="3756460"/>
          </a:xfrm>
        </p:spPr>
        <p:txBody>
          <a:bodyPr anchor="ctr">
            <a:noAutofit/>
          </a:bodyPr>
          <a:lstStyle>
            <a:lvl1pPr algn="ctr">
              <a:defRPr sz="1961">
                <a:latin typeface="+mj-lt"/>
              </a:defRPr>
            </a:lvl1pPr>
          </a:lstStyle>
          <a:p>
            <a:r>
              <a:rPr lang="en-US"/>
              <a:t>Drop photo here</a:t>
            </a:r>
          </a:p>
        </p:txBody>
      </p:sp>
      <p:sp>
        <p:nvSpPr>
          <p:cNvPr id="4" name="Text Placeholder 3"/>
          <p:cNvSpPr>
            <a:spLocks noGrp="1"/>
          </p:cNvSpPr>
          <p:nvPr>
            <p:ph type="body" sz="quarter" idx="10" hasCustomPrompt="1"/>
          </p:nvPr>
        </p:nvSpPr>
        <p:spPr>
          <a:xfrm>
            <a:off x="426424" y="2145841"/>
            <a:ext cx="5138175" cy="2573509"/>
          </a:xfrm>
        </p:spPr>
        <p:txBody>
          <a:bodyPr wrap="square" lIns="0" tIns="0" rIns="0" bIns="0">
            <a:noAutofit/>
          </a:bodyPr>
          <a:lstStyle>
            <a:lvl1pPr marL="0" marR="0" indent="0" algn="l" defTabSz="914367" rtl="0" eaLnBrk="1" fontAlgn="auto" latinLnBrk="0" hangingPunct="1">
              <a:lnSpc>
                <a:spcPct val="90000"/>
              </a:lnSpc>
              <a:spcBef>
                <a:spcPts val="0"/>
              </a:spcBef>
              <a:spcAft>
                <a:spcPts val="2549"/>
              </a:spcAft>
              <a:buClrTx/>
              <a:buSzPct val="90000"/>
              <a:buFont typeface="Wingdings" panose="05000000000000000000" pitchFamily="2" charset="2"/>
              <a:buNone/>
              <a:tabLst/>
              <a:defRPr sz="2549" b="0" i="0">
                <a:gradFill>
                  <a:gsLst>
                    <a:gs pos="1250">
                      <a:schemeClr val="tx1"/>
                    </a:gs>
                    <a:gs pos="100000">
                      <a:schemeClr val="tx1"/>
                    </a:gs>
                  </a:gsLst>
                  <a:lin ang="5400000" scaled="0"/>
                </a:gradFill>
                <a:latin typeface="+mn-lt"/>
              </a:defRPr>
            </a:lvl1pPr>
            <a:lvl2pPr marL="224097" marR="0" indent="0" algn="l" defTabSz="914367" rtl="0" eaLnBrk="1" fontAlgn="auto" latinLnBrk="0" hangingPunct="1">
              <a:lnSpc>
                <a:spcPct val="90000"/>
              </a:lnSpc>
              <a:spcBef>
                <a:spcPct val="20000"/>
              </a:spcBef>
              <a:spcAft>
                <a:spcPts val="0"/>
              </a:spcAft>
              <a:buClrTx/>
              <a:buSzPct val="90000"/>
              <a:buFont typeface="Wingdings" panose="05000000000000000000" pitchFamily="2" charset="2"/>
              <a:buNone/>
              <a:tabLst/>
              <a:defRPr/>
            </a:lvl2pPr>
            <a:lvl3pPr marL="448193" indent="0">
              <a:buNone/>
              <a:defRPr/>
            </a:lvl3pPr>
            <a:lvl4pPr marL="672290" indent="0">
              <a:buNone/>
              <a:defRPr/>
            </a:lvl4pPr>
            <a:lvl5pPr marL="896386" indent="0">
              <a:buNone/>
              <a:defRPr/>
            </a:lvl5pPr>
          </a:lstStyle>
          <a:p>
            <a:pPr lvl="0"/>
            <a:r>
              <a:rPr lang="pt-BR"/>
              <a:t>Subhead Segoe UI 26pt</a:t>
            </a:r>
          </a:p>
          <a:p>
            <a:pPr lvl="0"/>
            <a:r>
              <a:rPr lang="pt-BR"/>
              <a:t>Subhead Segoe UI 26pt</a:t>
            </a:r>
          </a:p>
          <a:p>
            <a:pPr lvl="0"/>
            <a:r>
              <a:rPr lang="pt-BR"/>
              <a:t>Subhead Segoe UI 26pt</a:t>
            </a:r>
          </a:p>
        </p:txBody>
      </p:sp>
      <p:sp>
        <p:nvSpPr>
          <p:cNvPr id="6" name="Title Placeholder 1">
            <a:extLst>
              <a:ext uri="{FF2B5EF4-FFF2-40B4-BE49-F238E27FC236}">
                <a16:creationId xmlns:a16="http://schemas.microsoft.com/office/drawing/2014/main" id="{E60CBD1C-0AFE-4EB9-94D7-943981FE05EE}"/>
              </a:ext>
            </a:extLst>
          </p:cNvPr>
          <p:cNvSpPr>
            <a:spLocks noGrp="1"/>
          </p:cNvSpPr>
          <p:nvPr>
            <p:ph type="title" hasCustomPrompt="1"/>
          </p:nvPr>
        </p:nvSpPr>
        <p:spPr>
          <a:xfrm>
            <a:off x="426424" y="440495"/>
            <a:ext cx="11336039" cy="739343"/>
          </a:xfrm>
          <a:prstGeom prst="rect">
            <a:avLst/>
          </a:prstGeom>
        </p:spPr>
        <p:txBody>
          <a:bodyPr vert="horz" wrap="square" lIns="0" tIns="164592" rIns="0" bIns="0" rtlCol="0" anchor="t">
            <a:noAutofit/>
          </a:bodyPr>
          <a:lstStyle>
            <a:lvl1pPr>
              <a:defRPr>
                <a:gradFill>
                  <a:gsLst>
                    <a:gs pos="1250">
                      <a:schemeClr val="tx1"/>
                    </a:gs>
                    <a:gs pos="100000">
                      <a:schemeClr val="tx1"/>
                    </a:gs>
                  </a:gsLst>
                  <a:lin ang="5400000" scaled="0"/>
                </a:gradFill>
              </a:defRPr>
            </a:lvl1pPr>
          </a:lstStyle>
          <a:p>
            <a:r>
              <a:rPr lang="en-US"/>
              <a:t>Device layout</a:t>
            </a:r>
          </a:p>
        </p:txBody>
      </p:sp>
    </p:spTree>
    <p:extLst>
      <p:ext uri="{BB962C8B-B14F-4D97-AF65-F5344CB8AC3E}">
        <p14:creationId xmlns:p14="http://schemas.microsoft.com/office/powerpoint/2010/main" val="1875274373"/>
      </p:ext>
    </p:extLst>
  </p:cSld>
  <p:clrMapOvr>
    <a:masterClrMapping/>
  </p:clrMapOvr>
  <p:transition>
    <p:fade/>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Graphic layout: three columns graphic and text">
    <p:spTree>
      <p:nvGrpSpPr>
        <p:cNvPr id="1" name=""/>
        <p:cNvGrpSpPr/>
        <p:nvPr/>
      </p:nvGrpSpPr>
      <p:grpSpPr>
        <a:xfrm>
          <a:off x="0" y="0"/>
          <a:ext cx="0" cy="0"/>
          <a:chOff x="0" y="0"/>
          <a:chExt cx="0" cy="0"/>
        </a:xfrm>
      </p:grpSpPr>
      <p:sp>
        <p:nvSpPr>
          <p:cNvPr id="3" name="Rectangle 2"/>
          <p:cNvSpPr/>
          <p:nvPr userDrawn="1"/>
        </p:nvSpPr>
        <p:spPr bwMode="auto">
          <a:xfrm>
            <a:off x="426425" y="1599723"/>
            <a:ext cx="3632388" cy="3128966"/>
          </a:xfrm>
          <a:prstGeom prst="rect">
            <a:avLst/>
          </a:prstGeom>
          <a:solidFill>
            <a:schemeClr val="accent6">
              <a:lumMod val="20000"/>
              <a:lumOff val="8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en-US" sz="2353" err="1">
              <a:gradFill>
                <a:gsLst>
                  <a:gs pos="0">
                    <a:srgbClr val="FFFFFF"/>
                  </a:gs>
                  <a:gs pos="100000">
                    <a:srgbClr val="FFFFFF"/>
                  </a:gs>
                </a:gsLst>
                <a:lin ang="5400000" scaled="0"/>
              </a:gradFill>
              <a:ea typeface="Segoe UI" pitchFamily="34" charset="0"/>
              <a:cs typeface="Segoe UI" pitchFamily="34" charset="0"/>
            </a:endParaRPr>
          </a:p>
        </p:txBody>
      </p:sp>
      <p:sp>
        <p:nvSpPr>
          <p:cNvPr id="16" name="Content Placeholder 15"/>
          <p:cNvSpPr>
            <a:spLocks noGrp="1"/>
          </p:cNvSpPr>
          <p:nvPr>
            <p:ph sz="quarter" idx="17" hasCustomPrompt="1"/>
          </p:nvPr>
        </p:nvSpPr>
        <p:spPr>
          <a:xfrm>
            <a:off x="897219" y="1958468"/>
            <a:ext cx="2698612" cy="2411476"/>
          </a:xfrm>
        </p:spPr>
        <p:txBody>
          <a:bodyPr anchor="ctr">
            <a:noAutofit/>
          </a:bodyPr>
          <a:lstStyle>
            <a:lvl1pPr marL="0" indent="0" algn="ctr">
              <a:buNone/>
              <a:defRPr sz="1961">
                <a:solidFill>
                  <a:schemeClr val="tx2"/>
                </a:solidFill>
                <a:latin typeface="+mj-lt"/>
              </a:defRPr>
            </a:lvl1pPr>
          </a:lstStyle>
          <a:p>
            <a:pPr lvl="0"/>
            <a:r>
              <a:rPr lang="en-US"/>
              <a:t> </a:t>
            </a:r>
          </a:p>
        </p:txBody>
      </p:sp>
      <p:sp>
        <p:nvSpPr>
          <p:cNvPr id="6" name="Rectangle 5"/>
          <p:cNvSpPr/>
          <p:nvPr userDrawn="1"/>
        </p:nvSpPr>
        <p:spPr bwMode="auto">
          <a:xfrm>
            <a:off x="4281363" y="1599723"/>
            <a:ext cx="3623052" cy="3128966"/>
          </a:xfrm>
          <a:prstGeom prst="rect">
            <a:avLst/>
          </a:prstGeom>
          <a:solidFill>
            <a:schemeClr val="accent6">
              <a:lumMod val="20000"/>
              <a:lumOff val="8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en-US" sz="2353" err="1">
              <a:gradFill>
                <a:gsLst>
                  <a:gs pos="0">
                    <a:srgbClr val="FFFFFF"/>
                  </a:gs>
                  <a:gs pos="100000">
                    <a:srgbClr val="FFFFFF"/>
                  </a:gs>
                </a:gsLst>
                <a:lin ang="5400000" scaled="0"/>
              </a:gradFill>
              <a:ea typeface="Segoe UI" pitchFamily="34" charset="0"/>
              <a:cs typeface="Segoe UI" pitchFamily="34" charset="0"/>
            </a:endParaRPr>
          </a:p>
        </p:txBody>
      </p:sp>
      <p:sp>
        <p:nvSpPr>
          <p:cNvPr id="8" name="Rectangle 7"/>
          <p:cNvSpPr/>
          <p:nvPr userDrawn="1"/>
        </p:nvSpPr>
        <p:spPr bwMode="auto">
          <a:xfrm>
            <a:off x="8126965" y="1599723"/>
            <a:ext cx="3635499" cy="3128966"/>
          </a:xfrm>
          <a:prstGeom prst="rect">
            <a:avLst/>
          </a:prstGeom>
          <a:solidFill>
            <a:schemeClr val="accent6">
              <a:lumMod val="20000"/>
              <a:lumOff val="8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en-US" sz="2353" err="1">
              <a:gradFill>
                <a:gsLst>
                  <a:gs pos="0">
                    <a:srgbClr val="FFFFFF"/>
                  </a:gs>
                  <a:gs pos="100000">
                    <a:srgbClr val="FFFFFF"/>
                  </a:gs>
                </a:gsLst>
                <a:lin ang="5400000" scaled="0"/>
              </a:gradFill>
              <a:ea typeface="Segoe UI" pitchFamily="34" charset="0"/>
              <a:cs typeface="Segoe UI" pitchFamily="34" charset="0"/>
            </a:endParaRPr>
          </a:p>
        </p:txBody>
      </p:sp>
      <p:sp>
        <p:nvSpPr>
          <p:cNvPr id="17" name="Content Placeholder 15"/>
          <p:cNvSpPr>
            <a:spLocks noGrp="1"/>
          </p:cNvSpPr>
          <p:nvPr userDrawn="1">
            <p:ph sz="quarter" idx="18" hasCustomPrompt="1"/>
          </p:nvPr>
        </p:nvSpPr>
        <p:spPr>
          <a:xfrm>
            <a:off x="4746694" y="1958468"/>
            <a:ext cx="2698612" cy="2411476"/>
          </a:xfrm>
        </p:spPr>
        <p:txBody>
          <a:bodyPr anchor="ctr">
            <a:noAutofit/>
          </a:bodyPr>
          <a:lstStyle>
            <a:lvl1pPr marL="0" indent="0" algn="ctr">
              <a:buNone/>
              <a:defRPr sz="1961">
                <a:solidFill>
                  <a:schemeClr val="tx2"/>
                </a:solidFill>
                <a:latin typeface="+mj-lt"/>
              </a:defRPr>
            </a:lvl1pPr>
          </a:lstStyle>
          <a:p>
            <a:pPr lvl="0"/>
            <a:r>
              <a:rPr lang="en-US"/>
              <a:t> </a:t>
            </a:r>
          </a:p>
        </p:txBody>
      </p:sp>
      <p:sp>
        <p:nvSpPr>
          <p:cNvPr id="18" name="Content Placeholder 15"/>
          <p:cNvSpPr>
            <a:spLocks noGrp="1"/>
          </p:cNvSpPr>
          <p:nvPr userDrawn="1">
            <p:ph sz="quarter" idx="19" hasCustomPrompt="1"/>
          </p:nvPr>
        </p:nvSpPr>
        <p:spPr>
          <a:xfrm>
            <a:off x="8598490" y="1958468"/>
            <a:ext cx="2698612" cy="2411476"/>
          </a:xfrm>
        </p:spPr>
        <p:txBody>
          <a:bodyPr anchor="ctr">
            <a:noAutofit/>
          </a:bodyPr>
          <a:lstStyle>
            <a:lvl1pPr marL="0" indent="0" algn="ctr">
              <a:buNone/>
              <a:defRPr sz="1961">
                <a:solidFill>
                  <a:schemeClr val="tx2"/>
                </a:solidFill>
                <a:latin typeface="+mj-lt"/>
              </a:defRPr>
            </a:lvl1pPr>
          </a:lstStyle>
          <a:p>
            <a:pPr lvl="0"/>
            <a:r>
              <a:rPr lang="en-US"/>
              <a:t> </a:t>
            </a:r>
          </a:p>
        </p:txBody>
      </p:sp>
      <p:sp>
        <p:nvSpPr>
          <p:cNvPr id="12" name="Title Placeholder 1">
            <a:extLst>
              <a:ext uri="{FF2B5EF4-FFF2-40B4-BE49-F238E27FC236}">
                <a16:creationId xmlns:a16="http://schemas.microsoft.com/office/drawing/2014/main" id="{FC74E6E5-9DAD-4A14-9C20-D9F9150874FE}"/>
              </a:ext>
            </a:extLst>
          </p:cNvPr>
          <p:cNvSpPr>
            <a:spLocks noGrp="1"/>
          </p:cNvSpPr>
          <p:nvPr userDrawn="1">
            <p:ph type="title" hasCustomPrompt="1"/>
          </p:nvPr>
        </p:nvSpPr>
        <p:spPr>
          <a:xfrm>
            <a:off x="426424" y="440495"/>
            <a:ext cx="11336039" cy="739343"/>
          </a:xfrm>
          <a:prstGeom prst="rect">
            <a:avLst/>
          </a:prstGeom>
        </p:spPr>
        <p:txBody>
          <a:bodyPr vert="horz" wrap="square" lIns="0" tIns="164592" rIns="0" bIns="0" rtlCol="0" anchor="t">
            <a:noAutofit/>
          </a:bodyPr>
          <a:lstStyle>
            <a:lvl1pPr>
              <a:defRPr>
                <a:gradFill>
                  <a:gsLst>
                    <a:gs pos="1250">
                      <a:schemeClr val="tx1"/>
                    </a:gs>
                    <a:gs pos="100000">
                      <a:schemeClr val="tx1"/>
                    </a:gs>
                  </a:gsLst>
                  <a:lin ang="5400000" scaled="0"/>
                </a:gradFill>
              </a:defRPr>
            </a:lvl1pPr>
          </a:lstStyle>
          <a:p>
            <a:r>
              <a:rPr lang="en-US"/>
              <a:t>Graphic layout: three columns graphic and text</a:t>
            </a:r>
          </a:p>
        </p:txBody>
      </p:sp>
      <p:sp>
        <p:nvSpPr>
          <p:cNvPr id="13" name="Text Placeholder 4">
            <a:extLst>
              <a:ext uri="{FF2B5EF4-FFF2-40B4-BE49-F238E27FC236}">
                <a16:creationId xmlns:a16="http://schemas.microsoft.com/office/drawing/2014/main" id="{FB052D15-67DF-4845-863F-FEC853640A9E}"/>
              </a:ext>
            </a:extLst>
          </p:cNvPr>
          <p:cNvSpPr>
            <a:spLocks noGrp="1"/>
          </p:cNvSpPr>
          <p:nvPr userDrawn="1">
            <p:ph type="body" sz="quarter" idx="11" hasCustomPrompt="1"/>
          </p:nvPr>
        </p:nvSpPr>
        <p:spPr>
          <a:xfrm>
            <a:off x="426425" y="4927922"/>
            <a:ext cx="3627659" cy="1307666"/>
          </a:xfrm>
        </p:spPr>
        <p:txBody>
          <a:bodyPr lIns="0" tIns="0" rIns="0" bIns="0"/>
          <a:lstStyle>
            <a:lvl1pPr marL="0" indent="0">
              <a:lnSpc>
                <a:spcPct val="100000"/>
              </a:lnSpc>
              <a:spcBef>
                <a:spcPts val="0"/>
              </a:spcBef>
              <a:spcAft>
                <a:spcPts val="784"/>
              </a:spcAft>
              <a:buNone/>
              <a:defRPr sz="1568" b="1">
                <a:solidFill>
                  <a:schemeClr val="accent1"/>
                </a:solidFill>
                <a:latin typeface="+mj-lt"/>
              </a:defRPr>
            </a:lvl1pPr>
            <a:lvl2pPr marL="0" marR="0" indent="0" algn="l" defTabSz="914367" rtl="0" eaLnBrk="1" fontAlgn="auto" latinLnBrk="0" hangingPunct="1">
              <a:lnSpc>
                <a:spcPct val="100000"/>
              </a:lnSpc>
              <a:spcBef>
                <a:spcPts val="0"/>
              </a:spcBef>
              <a:spcAft>
                <a:spcPts val="784"/>
              </a:spcAft>
              <a:buClrTx/>
              <a:buSzPct val="90000"/>
              <a:buFont typeface="Arial" panose="020B0604020202020204" pitchFamily="34" charset="0"/>
              <a:buNone/>
              <a:tabLst/>
              <a:defRPr sz="1568">
                <a:solidFill>
                  <a:srgbClr val="000000"/>
                </a:solidFill>
              </a:defRPr>
            </a:lvl2pPr>
            <a:lvl3pPr marL="448193" indent="0">
              <a:buNone/>
              <a:defRPr/>
            </a:lvl3pPr>
            <a:lvl4pPr marL="672290" indent="0">
              <a:buNone/>
              <a:defRPr/>
            </a:lvl4pPr>
            <a:lvl5pPr marL="896386" indent="0">
              <a:buNone/>
              <a:defRPr/>
            </a:lvl5pPr>
          </a:lstStyle>
          <a:p>
            <a:pPr lvl="0"/>
            <a:r>
              <a:rPr lang="en-US"/>
              <a:t>Paragraph title Segoe UI </a:t>
            </a:r>
            <a:r>
              <a:rPr lang="en-US" err="1"/>
              <a:t>Semibold</a:t>
            </a:r>
            <a:r>
              <a:rPr lang="en-US"/>
              <a:t> 16</a:t>
            </a:r>
          </a:p>
          <a:p>
            <a:pPr lvl="1"/>
            <a:r>
              <a:rPr lang="en-US"/>
              <a:t>Body copy Segoe Regular 16.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a:t>
            </a:r>
            <a:r>
              <a:rPr lang="en-US"/>
              <a:t>, </a:t>
            </a:r>
            <a:r>
              <a:rPr lang="en-US" err="1"/>
              <a:t>omnimusdae</a:t>
            </a:r>
            <a:r>
              <a:rPr lang="en-US"/>
              <a:t>. </a:t>
            </a:r>
            <a:r>
              <a:rPr lang="en-US" err="1"/>
              <a:t>Boribus</a:t>
            </a:r>
            <a:r>
              <a:rPr lang="en-US"/>
              <a:t> </a:t>
            </a:r>
            <a:r>
              <a:rPr lang="en-US" err="1"/>
              <a:t>sinctius</a:t>
            </a:r>
            <a:r>
              <a:rPr lang="en-US"/>
              <a:t> </a:t>
            </a:r>
            <a:r>
              <a:rPr lang="en-US" err="1"/>
              <a:t>nimaxime</a:t>
            </a:r>
            <a:r>
              <a:rPr lang="en-US"/>
              <a:t> sit et </a:t>
            </a:r>
            <a:r>
              <a:rPr lang="en-US" err="1"/>
              <a:t>nonsequibus</a:t>
            </a:r>
            <a:r>
              <a:rPr lang="en-US"/>
              <a:t> </a:t>
            </a:r>
            <a:r>
              <a:rPr lang="en-US" err="1"/>
              <a:t>dollendis</a:t>
            </a:r>
            <a:r>
              <a:rPr lang="en-US"/>
              <a:t> as </a:t>
            </a:r>
            <a:r>
              <a:rPr lang="en-US" err="1"/>
              <a:t>autestiat</a:t>
            </a:r>
            <a:r>
              <a:rPr lang="en-US"/>
              <a:t>.</a:t>
            </a:r>
          </a:p>
        </p:txBody>
      </p:sp>
      <p:sp>
        <p:nvSpPr>
          <p:cNvPr id="14" name="Text Placeholder 4">
            <a:extLst>
              <a:ext uri="{FF2B5EF4-FFF2-40B4-BE49-F238E27FC236}">
                <a16:creationId xmlns:a16="http://schemas.microsoft.com/office/drawing/2014/main" id="{A5ECD4C7-D870-4003-9FA8-85EBBED87940}"/>
              </a:ext>
            </a:extLst>
          </p:cNvPr>
          <p:cNvSpPr>
            <a:spLocks noGrp="1"/>
          </p:cNvSpPr>
          <p:nvPr userDrawn="1">
            <p:ph type="body" sz="quarter" idx="12" hasCustomPrompt="1"/>
          </p:nvPr>
        </p:nvSpPr>
        <p:spPr>
          <a:xfrm>
            <a:off x="4281362" y="4927922"/>
            <a:ext cx="3623051" cy="1307666"/>
          </a:xfrm>
        </p:spPr>
        <p:txBody>
          <a:bodyPr lIns="0" tIns="0" rIns="0" bIns="0"/>
          <a:lstStyle>
            <a:lvl1pPr marL="0" indent="0">
              <a:lnSpc>
                <a:spcPct val="100000"/>
              </a:lnSpc>
              <a:spcBef>
                <a:spcPts val="0"/>
              </a:spcBef>
              <a:spcAft>
                <a:spcPts val="784"/>
              </a:spcAft>
              <a:buNone/>
              <a:defRPr sz="1568">
                <a:solidFill>
                  <a:schemeClr val="accent1"/>
                </a:solidFill>
                <a:latin typeface="+mj-lt"/>
              </a:defRPr>
            </a:lvl1pPr>
            <a:lvl2pPr marL="0" marR="0" indent="0" algn="l" defTabSz="914367" rtl="0" eaLnBrk="1" fontAlgn="auto" latinLnBrk="0" hangingPunct="1">
              <a:lnSpc>
                <a:spcPct val="100000"/>
              </a:lnSpc>
              <a:spcBef>
                <a:spcPts val="0"/>
              </a:spcBef>
              <a:spcAft>
                <a:spcPts val="784"/>
              </a:spcAft>
              <a:buClrTx/>
              <a:buSzPct val="90000"/>
              <a:buFont typeface="Arial" panose="020B0604020202020204" pitchFamily="34" charset="0"/>
              <a:buNone/>
              <a:tabLst/>
              <a:defRPr sz="1568">
                <a:solidFill>
                  <a:srgbClr val="000000"/>
                </a:solidFill>
              </a:defRPr>
            </a:lvl2pPr>
            <a:lvl3pPr marL="448193" indent="0">
              <a:buNone/>
              <a:defRPr/>
            </a:lvl3pPr>
            <a:lvl4pPr marL="672290" indent="0">
              <a:buNone/>
              <a:defRPr/>
            </a:lvl4pPr>
            <a:lvl5pPr marL="896386" indent="0">
              <a:buNone/>
              <a:defRPr/>
            </a:lvl5pPr>
          </a:lstStyle>
          <a:p>
            <a:pPr lvl="0"/>
            <a:r>
              <a:rPr lang="en-US"/>
              <a:t>Paragraph title Segoe UI </a:t>
            </a:r>
            <a:r>
              <a:rPr lang="en-US" err="1"/>
              <a:t>Semibold</a:t>
            </a:r>
            <a:r>
              <a:rPr lang="en-US"/>
              <a:t> 16</a:t>
            </a:r>
          </a:p>
          <a:p>
            <a:pPr lvl="1"/>
            <a:r>
              <a:rPr lang="en-US"/>
              <a:t>Body copy Segoe Regular 16.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a:t>
            </a:r>
            <a:r>
              <a:rPr lang="en-US"/>
              <a:t>, </a:t>
            </a:r>
            <a:r>
              <a:rPr lang="en-US" err="1"/>
              <a:t>omnimusdae</a:t>
            </a:r>
            <a:r>
              <a:rPr lang="en-US"/>
              <a:t>. </a:t>
            </a:r>
            <a:r>
              <a:rPr lang="en-US" err="1"/>
              <a:t>Boribus</a:t>
            </a:r>
            <a:r>
              <a:rPr lang="en-US"/>
              <a:t> </a:t>
            </a:r>
            <a:r>
              <a:rPr lang="en-US" err="1"/>
              <a:t>sinctius</a:t>
            </a:r>
            <a:r>
              <a:rPr lang="en-US"/>
              <a:t> </a:t>
            </a:r>
            <a:r>
              <a:rPr lang="en-US" err="1"/>
              <a:t>nimaxime</a:t>
            </a:r>
            <a:r>
              <a:rPr lang="en-US"/>
              <a:t> sit et </a:t>
            </a:r>
            <a:r>
              <a:rPr lang="en-US" err="1"/>
              <a:t>nonsequibus</a:t>
            </a:r>
            <a:r>
              <a:rPr lang="en-US"/>
              <a:t> </a:t>
            </a:r>
            <a:r>
              <a:rPr lang="en-US" err="1"/>
              <a:t>dollendis</a:t>
            </a:r>
            <a:r>
              <a:rPr lang="en-US"/>
              <a:t> as </a:t>
            </a:r>
            <a:r>
              <a:rPr lang="en-US" err="1"/>
              <a:t>autestiat</a:t>
            </a:r>
            <a:r>
              <a:rPr lang="en-US"/>
              <a:t>.</a:t>
            </a:r>
          </a:p>
        </p:txBody>
      </p:sp>
      <p:sp>
        <p:nvSpPr>
          <p:cNvPr id="15" name="Text Placeholder 4">
            <a:extLst>
              <a:ext uri="{FF2B5EF4-FFF2-40B4-BE49-F238E27FC236}">
                <a16:creationId xmlns:a16="http://schemas.microsoft.com/office/drawing/2014/main" id="{AA9BECBA-B2CC-4EE6-B54E-9ADB03EB2595}"/>
              </a:ext>
            </a:extLst>
          </p:cNvPr>
          <p:cNvSpPr>
            <a:spLocks noGrp="1"/>
          </p:cNvSpPr>
          <p:nvPr userDrawn="1">
            <p:ph type="body" sz="quarter" idx="13" hasCustomPrompt="1"/>
          </p:nvPr>
        </p:nvSpPr>
        <p:spPr>
          <a:xfrm>
            <a:off x="8126963" y="4927922"/>
            <a:ext cx="3635502" cy="1307666"/>
          </a:xfrm>
        </p:spPr>
        <p:txBody>
          <a:bodyPr lIns="0" tIns="0" rIns="0" bIns="0"/>
          <a:lstStyle>
            <a:lvl1pPr marL="0" indent="0">
              <a:lnSpc>
                <a:spcPct val="100000"/>
              </a:lnSpc>
              <a:spcBef>
                <a:spcPts val="0"/>
              </a:spcBef>
              <a:spcAft>
                <a:spcPts val="784"/>
              </a:spcAft>
              <a:buNone/>
              <a:defRPr sz="1568">
                <a:solidFill>
                  <a:schemeClr val="accent1"/>
                </a:solidFill>
                <a:latin typeface="+mj-lt"/>
              </a:defRPr>
            </a:lvl1pPr>
            <a:lvl2pPr marL="0" marR="0" indent="0" algn="l" defTabSz="914367" rtl="0" eaLnBrk="1" fontAlgn="auto" latinLnBrk="0" hangingPunct="1">
              <a:lnSpc>
                <a:spcPct val="100000"/>
              </a:lnSpc>
              <a:spcBef>
                <a:spcPts val="0"/>
              </a:spcBef>
              <a:spcAft>
                <a:spcPts val="784"/>
              </a:spcAft>
              <a:buClrTx/>
              <a:buSzPct val="90000"/>
              <a:buFont typeface="Arial" panose="020B0604020202020204" pitchFamily="34" charset="0"/>
              <a:buNone/>
              <a:tabLst/>
              <a:defRPr sz="1568">
                <a:solidFill>
                  <a:srgbClr val="000000"/>
                </a:solidFill>
              </a:defRPr>
            </a:lvl2pPr>
            <a:lvl3pPr marL="448193" indent="0">
              <a:buNone/>
              <a:defRPr/>
            </a:lvl3pPr>
            <a:lvl4pPr marL="672290" indent="0">
              <a:buNone/>
              <a:defRPr/>
            </a:lvl4pPr>
            <a:lvl5pPr marL="896386" indent="0">
              <a:buNone/>
              <a:defRPr/>
            </a:lvl5pPr>
          </a:lstStyle>
          <a:p>
            <a:pPr lvl="0"/>
            <a:r>
              <a:rPr lang="en-US"/>
              <a:t>Paragraph title Segoe UI bold 16</a:t>
            </a:r>
          </a:p>
          <a:p>
            <a:pPr lvl="1"/>
            <a:r>
              <a:rPr lang="en-US"/>
              <a:t>Body copy Segoe Regular 16.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a:t>
            </a:r>
            <a:r>
              <a:rPr lang="en-US"/>
              <a:t>, </a:t>
            </a:r>
            <a:r>
              <a:rPr lang="en-US" err="1"/>
              <a:t>omnimusdae</a:t>
            </a:r>
            <a:r>
              <a:rPr lang="en-US"/>
              <a:t>. </a:t>
            </a:r>
            <a:r>
              <a:rPr lang="en-US" err="1"/>
              <a:t>Boribus</a:t>
            </a:r>
            <a:r>
              <a:rPr lang="en-US"/>
              <a:t> </a:t>
            </a:r>
            <a:r>
              <a:rPr lang="en-US" err="1"/>
              <a:t>sinctius</a:t>
            </a:r>
            <a:r>
              <a:rPr lang="en-US"/>
              <a:t> </a:t>
            </a:r>
            <a:r>
              <a:rPr lang="en-US" err="1"/>
              <a:t>nimaxime</a:t>
            </a:r>
            <a:r>
              <a:rPr lang="en-US"/>
              <a:t> sit et </a:t>
            </a:r>
            <a:r>
              <a:rPr lang="en-US" err="1"/>
              <a:t>nonsequibus</a:t>
            </a:r>
            <a:r>
              <a:rPr lang="en-US"/>
              <a:t> </a:t>
            </a:r>
            <a:r>
              <a:rPr lang="en-US" err="1"/>
              <a:t>dollendis</a:t>
            </a:r>
            <a:r>
              <a:rPr lang="en-US"/>
              <a:t> as </a:t>
            </a:r>
            <a:r>
              <a:rPr lang="en-US" err="1"/>
              <a:t>autestiat</a:t>
            </a:r>
            <a:r>
              <a:rPr lang="en-US"/>
              <a:t>.</a:t>
            </a:r>
          </a:p>
        </p:txBody>
      </p:sp>
    </p:spTree>
    <p:extLst>
      <p:ext uri="{BB962C8B-B14F-4D97-AF65-F5344CB8AC3E}">
        <p14:creationId xmlns:p14="http://schemas.microsoft.com/office/powerpoint/2010/main" val="2719437822"/>
      </p:ext>
    </p:extLst>
  </p:cSld>
  <p:clrMapOvr>
    <a:masterClrMapping/>
  </p:clrMapOvr>
  <p:transition>
    <p:fade/>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Graphic layout: four columns graphic and text">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9594C393-E06E-3A4C-A658-2526A14DA5A1}"/>
              </a:ext>
            </a:extLst>
          </p:cNvPr>
          <p:cNvSpPr/>
          <p:nvPr userDrawn="1"/>
        </p:nvSpPr>
        <p:spPr bwMode="auto">
          <a:xfrm>
            <a:off x="9109046" y="1590385"/>
            <a:ext cx="2653417" cy="3128965"/>
          </a:xfrm>
          <a:prstGeom prst="rect">
            <a:avLst/>
          </a:prstGeom>
          <a:solidFill>
            <a:schemeClr val="bg2"/>
          </a:solidFill>
          <a:ln>
            <a:noFill/>
            <a:headEnd type="none" w="med" len="med"/>
            <a:tailEnd type="none" w="med" len="med"/>
          </a:ln>
          <a:effectLst>
            <a:outerShdw blurRad="76200" algn="ctr" rotWithShape="0">
              <a:schemeClr val="bg2">
                <a:lumMod val="50000"/>
                <a:alpha val="80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en-US" sz="2353" err="1">
              <a:gradFill>
                <a:gsLst>
                  <a:gs pos="0">
                    <a:srgbClr val="FFFFFF"/>
                  </a:gs>
                  <a:gs pos="100000">
                    <a:srgbClr val="FFFFFF"/>
                  </a:gs>
                </a:gsLst>
                <a:lin ang="5400000" scaled="0"/>
              </a:gradFill>
              <a:ea typeface="Segoe UI" pitchFamily="34" charset="0"/>
              <a:cs typeface="Segoe UI" pitchFamily="34" charset="0"/>
            </a:endParaRPr>
          </a:p>
        </p:txBody>
      </p:sp>
      <p:sp>
        <p:nvSpPr>
          <p:cNvPr id="19" name="Rectangle 18">
            <a:extLst>
              <a:ext uri="{FF2B5EF4-FFF2-40B4-BE49-F238E27FC236}">
                <a16:creationId xmlns:a16="http://schemas.microsoft.com/office/drawing/2014/main" id="{A011C51E-94BA-C44D-ABF4-E87C4124DAF0}"/>
              </a:ext>
            </a:extLst>
          </p:cNvPr>
          <p:cNvSpPr/>
          <p:nvPr userDrawn="1"/>
        </p:nvSpPr>
        <p:spPr bwMode="auto">
          <a:xfrm>
            <a:off x="6214840" y="1590385"/>
            <a:ext cx="2653417" cy="3128965"/>
          </a:xfrm>
          <a:prstGeom prst="rect">
            <a:avLst/>
          </a:prstGeom>
          <a:solidFill>
            <a:schemeClr val="bg2"/>
          </a:solidFill>
          <a:ln>
            <a:noFill/>
            <a:headEnd type="none" w="med" len="med"/>
            <a:tailEnd type="none" w="med" len="med"/>
          </a:ln>
          <a:effectLst>
            <a:outerShdw blurRad="76200" algn="ctr" rotWithShape="0">
              <a:schemeClr val="bg2">
                <a:lumMod val="50000"/>
                <a:alpha val="80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en-US" sz="2353" err="1">
              <a:gradFill>
                <a:gsLst>
                  <a:gs pos="0">
                    <a:srgbClr val="FFFFFF"/>
                  </a:gs>
                  <a:gs pos="100000">
                    <a:srgbClr val="FFFFFF"/>
                  </a:gs>
                </a:gsLst>
                <a:lin ang="5400000" scaled="0"/>
              </a:gradFill>
              <a:ea typeface="Segoe UI" pitchFamily="34" charset="0"/>
              <a:cs typeface="Segoe UI" pitchFamily="34" charset="0"/>
            </a:endParaRPr>
          </a:p>
        </p:txBody>
      </p:sp>
      <p:sp>
        <p:nvSpPr>
          <p:cNvPr id="20" name="Rectangle 19">
            <a:extLst>
              <a:ext uri="{FF2B5EF4-FFF2-40B4-BE49-F238E27FC236}">
                <a16:creationId xmlns:a16="http://schemas.microsoft.com/office/drawing/2014/main" id="{E6DDB665-2DD7-AE40-9862-C6E8E22E9215}"/>
              </a:ext>
            </a:extLst>
          </p:cNvPr>
          <p:cNvSpPr/>
          <p:nvPr userDrawn="1"/>
        </p:nvSpPr>
        <p:spPr bwMode="auto">
          <a:xfrm>
            <a:off x="3320633" y="1590385"/>
            <a:ext cx="2653417" cy="3128965"/>
          </a:xfrm>
          <a:prstGeom prst="rect">
            <a:avLst/>
          </a:prstGeom>
          <a:solidFill>
            <a:schemeClr val="bg2"/>
          </a:solidFill>
          <a:ln>
            <a:noFill/>
            <a:headEnd type="none" w="med" len="med"/>
            <a:tailEnd type="none" w="med" len="med"/>
          </a:ln>
          <a:effectLst>
            <a:outerShdw blurRad="76200" algn="ctr" rotWithShape="0">
              <a:schemeClr val="bg2">
                <a:lumMod val="50000"/>
                <a:alpha val="80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en-US" sz="2353" err="1">
              <a:gradFill>
                <a:gsLst>
                  <a:gs pos="0">
                    <a:srgbClr val="FFFFFF"/>
                  </a:gs>
                  <a:gs pos="100000">
                    <a:srgbClr val="FFFFFF"/>
                  </a:gs>
                </a:gsLst>
                <a:lin ang="5400000" scaled="0"/>
              </a:gradFill>
              <a:ea typeface="Segoe UI" pitchFamily="34" charset="0"/>
              <a:cs typeface="Segoe UI" pitchFamily="34" charset="0"/>
            </a:endParaRPr>
          </a:p>
        </p:txBody>
      </p:sp>
      <p:sp>
        <p:nvSpPr>
          <p:cNvPr id="21" name="Rectangle 20">
            <a:extLst>
              <a:ext uri="{FF2B5EF4-FFF2-40B4-BE49-F238E27FC236}">
                <a16:creationId xmlns:a16="http://schemas.microsoft.com/office/drawing/2014/main" id="{4CD677DE-AA2C-984C-BAE1-54D5F0B518CE}"/>
              </a:ext>
            </a:extLst>
          </p:cNvPr>
          <p:cNvSpPr/>
          <p:nvPr userDrawn="1"/>
        </p:nvSpPr>
        <p:spPr bwMode="auto">
          <a:xfrm>
            <a:off x="426426" y="1590385"/>
            <a:ext cx="2653417" cy="3128965"/>
          </a:xfrm>
          <a:prstGeom prst="rect">
            <a:avLst/>
          </a:prstGeom>
          <a:solidFill>
            <a:schemeClr val="bg2"/>
          </a:solidFill>
          <a:ln>
            <a:noFill/>
            <a:headEnd type="none" w="med" len="med"/>
            <a:tailEnd type="none" w="med" len="med"/>
          </a:ln>
          <a:effectLst>
            <a:outerShdw blurRad="76200" algn="ctr" rotWithShape="0">
              <a:schemeClr val="bg2">
                <a:lumMod val="50000"/>
                <a:alpha val="80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en-US" sz="2353" err="1">
              <a:gradFill>
                <a:gsLst>
                  <a:gs pos="0">
                    <a:srgbClr val="FFFFFF"/>
                  </a:gs>
                  <a:gs pos="100000">
                    <a:srgbClr val="FFFFFF"/>
                  </a:gs>
                </a:gsLst>
                <a:lin ang="5400000" scaled="0"/>
              </a:gradFill>
              <a:ea typeface="Segoe UI" pitchFamily="34" charset="0"/>
              <a:cs typeface="Segoe UI" pitchFamily="34" charset="0"/>
            </a:endParaRPr>
          </a:p>
        </p:txBody>
      </p:sp>
      <p:sp>
        <p:nvSpPr>
          <p:cNvPr id="2" name="Title 1">
            <a:extLst>
              <a:ext uri="{FF2B5EF4-FFF2-40B4-BE49-F238E27FC236}">
                <a16:creationId xmlns:a16="http://schemas.microsoft.com/office/drawing/2014/main" id="{0347712A-15EB-884C-BF95-7C690BA77817}"/>
              </a:ext>
            </a:extLst>
          </p:cNvPr>
          <p:cNvSpPr>
            <a:spLocks noGrp="1"/>
          </p:cNvSpPr>
          <p:nvPr>
            <p:ph type="title" hasCustomPrompt="1"/>
          </p:nvPr>
        </p:nvSpPr>
        <p:spPr>
          <a:xfrm>
            <a:off x="426424" y="435824"/>
            <a:ext cx="11336039" cy="744014"/>
          </a:xfrm>
        </p:spPr>
        <p:txBody>
          <a:bodyPr/>
          <a:lstStyle>
            <a:lvl1pPr>
              <a:defRPr/>
            </a:lvl1pPr>
          </a:lstStyle>
          <a:p>
            <a:r>
              <a:rPr lang="en-US"/>
              <a:t>Graphic layout: four columns graphic and text</a:t>
            </a:r>
          </a:p>
        </p:txBody>
      </p:sp>
      <p:sp>
        <p:nvSpPr>
          <p:cNvPr id="4" name="Content Placeholder 15">
            <a:extLst>
              <a:ext uri="{FF2B5EF4-FFF2-40B4-BE49-F238E27FC236}">
                <a16:creationId xmlns:a16="http://schemas.microsoft.com/office/drawing/2014/main" id="{F580A529-D3A8-5643-80BA-3E2BE1AA8D57}"/>
              </a:ext>
            </a:extLst>
          </p:cNvPr>
          <p:cNvSpPr>
            <a:spLocks noGrp="1"/>
          </p:cNvSpPr>
          <p:nvPr>
            <p:ph sz="quarter" idx="17" hasCustomPrompt="1"/>
          </p:nvPr>
        </p:nvSpPr>
        <p:spPr>
          <a:xfrm>
            <a:off x="966751" y="2135537"/>
            <a:ext cx="1572767" cy="2038660"/>
          </a:xfrm>
        </p:spPr>
        <p:txBody>
          <a:bodyPr anchor="ctr">
            <a:noAutofit/>
          </a:bodyPr>
          <a:lstStyle>
            <a:lvl1pPr marL="0" indent="0" algn="ctr">
              <a:buNone/>
              <a:defRPr sz="1961">
                <a:solidFill>
                  <a:schemeClr val="tx2"/>
                </a:solidFill>
                <a:latin typeface="+mj-lt"/>
              </a:defRPr>
            </a:lvl1pPr>
          </a:lstStyle>
          <a:p>
            <a:pPr lvl="0"/>
            <a:r>
              <a:rPr lang="en-US"/>
              <a:t> </a:t>
            </a:r>
          </a:p>
        </p:txBody>
      </p:sp>
      <p:sp>
        <p:nvSpPr>
          <p:cNvPr id="7" name="Content Placeholder 15">
            <a:extLst>
              <a:ext uri="{FF2B5EF4-FFF2-40B4-BE49-F238E27FC236}">
                <a16:creationId xmlns:a16="http://schemas.microsoft.com/office/drawing/2014/main" id="{1F6D7A4B-5FFE-2741-8477-E0CAA019B079}"/>
              </a:ext>
            </a:extLst>
          </p:cNvPr>
          <p:cNvSpPr>
            <a:spLocks noGrp="1"/>
          </p:cNvSpPr>
          <p:nvPr>
            <p:ph sz="quarter" idx="18" hasCustomPrompt="1"/>
          </p:nvPr>
        </p:nvSpPr>
        <p:spPr>
          <a:xfrm>
            <a:off x="3849259" y="2135537"/>
            <a:ext cx="1596164" cy="2038660"/>
          </a:xfrm>
        </p:spPr>
        <p:txBody>
          <a:bodyPr anchor="ctr">
            <a:noAutofit/>
          </a:bodyPr>
          <a:lstStyle>
            <a:lvl1pPr marL="0" indent="0" algn="ctr">
              <a:buNone/>
              <a:defRPr sz="1961">
                <a:solidFill>
                  <a:schemeClr val="tx2"/>
                </a:solidFill>
                <a:latin typeface="+mj-lt"/>
              </a:defRPr>
            </a:lvl1pPr>
          </a:lstStyle>
          <a:p>
            <a:pPr lvl="0"/>
            <a:r>
              <a:rPr lang="en-US"/>
              <a:t> </a:t>
            </a:r>
          </a:p>
        </p:txBody>
      </p:sp>
      <p:sp>
        <p:nvSpPr>
          <p:cNvPr id="9" name="Text Placeholder 4">
            <a:extLst>
              <a:ext uri="{FF2B5EF4-FFF2-40B4-BE49-F238E27FC236}">
                <a16:creationId xmlns:a16="http://schemas.microsoft.com/office/drawing/2014/main" id="{07CF99F6-2487-AC48-8A09-B34B72BD5FE9}"/>
              </a:ext>
            </a:extLst>
          </p:cNvPr>
          <p:cNvSpPr>
            <a:spLocks noGrp="1"/>
          </p:cNvSpPr>
          <p:nvPr>
            <p:ph type="body" sz="quarter" idx="11" hasCustomPrompt="1"/>
          </p:nvPr>
        </p:nvSpPr>
        <p:spPr>
          <a:xfrm>
            <a:off x="426426" y="4927922"/>
            <a:ext cx="2653417" cy="1307666"/>
          </a:xfrm>
        </p:spPr>
        <p:txBody>
          <a:bodyPr lIns="0" tIns="0" rIns="0" bIns="0"/>
          <a:lstStyle>
            <a:lvl1pPr marL="0" indent="0">
              <a:lnSpc>
                <a:spcPct val="100000"/>
              </a:lnSpc>
              <a:spcBef>
                <a:spcPts val="0"/>
              </a:spcBef>
              <a:spcAft>
                <a:spcPts val="784"/>
              </a:spcAft>
              <a:buNone/>
              <a:defRPr sz="1568" b="1">
                <a:solidFill>
                  <a:schemeClr val="accent1"/>
                </a:solidFill>
                <a:latin typeface="+mj-lt"/>
              </a:defRPr>
            </a:lvl1pPr>
            <a:lvl2pPr marL="0" marR="0" indent="0" algn="l" defTabSz="914367" rtl="0" eaLnBrk="1" fontAlgn="auto" latinLnBrk="0" hangingPunct="1">
              <a:lnSpc>
                <a:spcPct val="100000"/>
              </a:lnSpc>
              <a:spcBef>
                <a:spcPts val="0"/>
              </a:spcBef>
              <a:spcAft>
                <a:spcPts val="784"/>
              </a:spcAft>
              <a:buClrTx/>
              <a:buSzPct val="90000"/>
              <a:buFont typeface="Arial" panose="020B0604020202020204" pitchFamily="34" charset="0"/>
              <a:buNone/>
              <a:tabLst/>
              <a:defRPr sz="1568">
                <a:solidFill>
                  <a:srgbClr val="000000"/>
                </a:solidFill>
              </a:defRPr>
            </a:lvl2pPr>
            <a:lvl3pPr marL="448193" indent="0">
              <a:buNone/>
              <a:defRPr/>
            </a:lvl3pPr>
            <a:lvl4pPr marL="672290" indent="0">
              <a:buNone/>
              <a:defRPr/>
            </a:lvl4pPr>
            <a:lvl5pPr marL="896386" indent="0">
              <a:buNone/>
              <a:defRPr/>
            </a:lvl5pPr>
          </a:lstStyle>
          <a:p>
            <a:pPr lvl="0"/>
            <a:r>
              <a:rPr lang="en-US"/>
              <a:t>Paragraph title Segoe UI </a:t>
            </a:r>
            <a:r>
              <a:rPr lang="en-US" err="1"/>
              <a:t>Semibold</a:t>
            </a:r>
            <a:r>
              <a:rPr lang="en-US"/>
              <a:t> 16</a:t>
            </a:r>
          </a:p>
          <a:p>
            <a:pPr lvl="1"/>
            <a:r>
              <a:rPr lang="en-US"/>
              <a:t>Body copy Segoe Regular 16. </a:t>
            </a:r>
            <a:r>
              <a:rPr lang="en-US" err="1"/>
              <a:t>Cavorest</a:t>
            </a:r>
            <a:r>
              <a:rPr lang="en-US"/>
              <a:t> a </a:t>
            </a:r>
            <a:r>
              <a:rPr lang="en-US" err="1"/>
              <a:t>aut</a:t>
            </a:r>
            <a:r>
              <a:rPr lang="en-US"/>
              <a:t> arum quam id eat ape </a:t>
            </a:r>
            <a:r>
              <a:rPr lang="en-US" err="1"/>
              <a:t>est</a:t>
            </a:r>
            <a:r>
              <a:rPr lang="en-US"/>
              <a:t>, qui </a:t>
            </a:r>
            <a:r>
              <a:rPr lang="en-US" err="1"/>
              <a:t>sinc</a:t>
            </a:r>
            <a:r>
              <a:rPr lang="en-US"/>
              <a:t>.</a:t>
            </a:r>
          </a:p>
        </p:txBody>
      </p:sp>
      <p:sp>
        <p:nvSpPr>
          <p:cNvPr id="10" name="Text Placeholder 4">
            <a:extLst>
              <a:ext uri="{FF2B5EF4-FFF2-40B4-BE49-F238E27FC236}">
                <a16:creationId xmlns:a16="http://schemas.microsoft.com/office/drawing/2014/main" id="{7F7B5F75-90C0-F44E-9322-8FF1108BD340}"/>
              </a:ext>
            </a:extLst>
          </p:cNvPr>
          <p:cNvSpPr>
            <a:spLocks noGrp="1"/>
          </p:cNvSpPr>
          <p:nvPr>
            <p:ph type="body" sz="quarter" idx="12" hasCustomPrompt="1"/>
          </p:nvPr>
        </p:nvSpPr>
        <p:spPr>
          <a:xfrm>
            <a:off x="3320633" y="4927922"/>
            <a:ext cx="2653417" cy="1307666"/>
          </a:xfrm>
        </p:spPr>
        <p:txBody>
          <a:bodyPr lIns="0" tIns="0" rIns="0" bIns="0"/>
          <a:lstStyle>
            <a:lvl1pPr marL="0" indent="0">
              <a:lnSpc>
                <a:spcPct val="100000"/>
              </a:lnSpc>
              <a:spcBef>
                <a:spcPts val="0"/>
              </a:spcBef>
              <a:spcAft>
                <a:spcPts val="784"/>
              </a:spcAft>
              <a:buNone/>
              <a:defRPr sz="1568">
                <a:solidFill>
                  <a:schemeClr val="accent1"/>
                </a:solidFill>
                <a:latin typeface="+mj-lt"/>
              </a:defRPr>
            </a:lvl1pPr>
            <a:lvl2pPr marL="0" marR="0" indent="0" algn="l" defTabSz="914367" rtl="0" eaLnBrk="1" fontAlgn="auto" latinLnBrk="0" hangingPunct="1">
              <a:lnSpc>
                <a:spcPct val="100000"/>
              </a:lnSpc>
              <a:spcBef>
                <a:spcPts val="0"/>
              </a:spcBef>
              <a:spcAft>
                <a:spcPts val="784"/>
              </a:spcAft>
              <a:buClrTx/>
              <a:buSzPct val="90000"/>
              <a:buFont typeface="Arial" panose="020B0604020202020204" pitchFamily="34" charset="0"/>
              <a:buNone/>
              <a:tabLst/>
              <a:defRPr sz="1568">
                <a:solidFill>
                  <a:srgbClr val="000000"/>
                </a:solidFill>
              </a:defRPr>
            </a:lvl2pPr>
            <a:lvl3pPr marL="448193" indent="0">
              <a:buNone/>
              <a:defRPr/>
            </a:lvl3pPr>
            <a:lvl4pPr marL="672290" indent="0">
              <a:buNone/>
              <a:defRPr/>
            </a:lvl4pPr>
            <a:lvl5pPr marL="896386" indent="0">
              <a:buNone/>
              <a:defRPr/>
            </a:lvl5pPr>
          </a:lstStyle>
          <a:p>
            <a:pPr lvl="0"/>
            <a:r>
              <a:rPr lang="en-US"/>
              <a:t>Paragraph title Segoe UI </a:t>
            </a:r>
            <a:r>
              <a:rPr lang="en-US" err="1"/>
              <a:t>Semibold</a:t>
            </a:r>
            <a:r>
              <a:rPr lang="en-US"/>
              <a:t> 16</a:t>
            </a:r>
          </a:p>
          <a:p>
            <a:pPr lvl="1"/>
            <a:r>
              <a:rPr lang="en-US"/>
              <a:t>Body copy Segoe Regular 16. </a:t>
            </a:r>
            <a:r>
              <a:rPr lang="en-US" err="1"/>
              <a:t>Cavorest</a:t>
            </a:r>
            <a:r>
              <a:rPr lang="en-US"/>
              <a:t> a </a:t>
            </a:r>
            <a:r>
              <a:rPr lang="en-US" err="1"/>
              <a:t>aut</a:t>
            </a:r>
            <a:r>
              <a:rPr lang="en-US"/>
              <a:t> arum quam id eat ape </a:t>
            </a:r>
            <a:r>
              <a:rPr lang="en-US" err="1"/>
              <a:t>est</a:t>
            </a:r>
            <a:r>
              <a:rPr lang="en-US"/>
              <a:t>, qui </a:t>
            </a:r>
            <a:r>
              <a:rPr lang="en-US" err="1"/>
              <a:t>sinc</a:t>
            </a:r>
            <a:r>
              <a:rPr lang="en-US"/>
              <a:t>.</a:t>
            </a:r>
          </a:p>
        </p:txBody>
      </p:sp>
      <p:sp>
        <p:nvSpPr>
          <p:cNvPr id="11" name="Text Placeholder 4">
            <a:extLst>
              <a:ext uri="{FF2B5EF4-FFF2-40B4-BE49-F238E27FC236}">
                <a16:creationId xmlns:a16="http://schemas.microsoft.com/office/drawing/2014/main" id="{6E444E9C-8096-FE42-BE2A-094180C61109}"/>
              </a:ext>
            </a:extLst>
          </p:cNvPr>
          <p:cNvSpPr>
            <a:spLocks noGrp="1"/>
          </p:cNvSpPr>
          <p:nvPr>
            <p:ph type="body" sz="quarter" idx="13" hasCustomPrompt="1"/>
          </p:nvPr>
        </p:nvSpPr>
        <p:spPr>
          <a:xfrm>
            <a:off x="6214840" y="4927922"/>
            <a:ext cx="2653417" cy="1307666"/>
          </a:xfrm>
        </p:spPr>
        <p:txBody>
          <a:bodyPr lIns="0" tIns="0" rIns="0" bIns="0"/>
          <a:lstStyle>
            <a:lvl1pPr marL="0" indent="0">
              <a:lnSpc>
                <a:spcPct val="100000"/>
              </a:lnSpc>
              <a:spcBef>
                <a:spcPts val="0"/>
              </a:spcBef>
              <a:spcAft>
                <a:spcPts val="784"/>
              </a:spcAft>
              <a:buNone/>
              <a:defRPr sz="1568">
                <a:solidFill>
                  <a:schemeClr val="accent1"/>
                </a:solidFill>
                <a:latin typeface="+mj-lt"/>
              </a:defRPr>
            </a:lvl1pPr>
            <a:lvl2pPr marL="0" marR="0" indent="0" algn="l" defTabSz="914367" rtl="0" eaLnBrk="1" fontAlgn="auto" latinLnBrk="0" hangingPunct="1">
              <a:lnSpc>
                <a:spcPct val="100000"/>
              </a:lnSpc>
              <a:spcBef>
                <a:spcPts val="0"/>
              </a:spcBef>
              <a:spcAft>
                <a:spcPts val="784"/>
              </a:spcAft>
              <a:buClrTx/>
              <a:buSzPct val="90000"/>
              <a:buFont typeface="Arial" panose="020B0604020202020204" pitchFamily="34" charset="0"/>
              <a:buNone/>
              <a:tabLst/>
              <a:defRPr sz="1568">
                <a:solidFill>
                  <a:srgbClr val="000000"/>
                </a:solidFill>
              </a:defRPr>
            </a:lvl2pPr>
            <a:lvl3pPr marL="448193" indent="0">
              <a:buNone/>
              <a:defRPr/>
            </a:lvl3pPr>
            <a:lvl4pPr marL="672290" indent="0">
              <a:buNone/>
              <a:defRPr/>
            </a:lvl4pPr>
            <a:lvl5pPr marL="896386" indent="0">
              <a:buNone/>
              <a:defRPr/>
            </a:lvl5pPr>
          </a:lstStyle>
          <a:p>
            <a:pPr lvl="0"/>
            <a:r>
              <a:rPr lang="en-US"/>
              <a:t>Paragraph title Segoe UI bold 16</a:t>
            </a:r>
          </a:p>
          <a:p>
            <a:pPr lvl="1"/>
            <a:r>
              <a:rPr lang="en-US"/>
              <a:t>Body copy Segoe Regular 16. </a:t>
            </a:r>
            <a:r>
              <a:rPr lang="en-US" err="1"/>
              <a:t>Cavorest</a:t>
            </a:r>
            <a:r>
              <a:rPr lang="en-US"/>
              <a:t> a </a:t>
            </a:r>
            <a:r>
              <a:rPr lang="en-US" err="1"/>
              <a:t>aut</a:t>
            </a:r>
            <a:r>
              <a:rPr lang="en-US"/>
              <a:t> arum quam id eat ape </a:t>
            </a:r>
            <a:r>
              <a:rPr lang="en-US" err="1"/>
              <a:t>est</a:t>
            </a:r>
            <a:r>
              <a:rPr lang="en-US"/>
              <a:t>, qui </a:t>
            </a:r>
            <a:r>
              <a:rPr lang="en-US" err="1"/>
              <a:t>sinc</a:t>
            </a:r>
            <a:r>
              <a:rPr lang="en-US"/>
              <a:t>.</a:t>
            </a:r>
          </a:p>
        </p:txBody>
      </p:sp>
      <p:sp>
        <p:nvSpPr>
          <p:cNvPr id="13" name="Content Placeholder 15">
            <a:extLst>
              <a:ext uri="{FF2B5EF4-FFF2-40B4-BE49-F238E27FC236}">
                <a16:creationId xmlns:a16="http://schemas.microsoft.com/office/drawing/2014/main" id="{30602BFF-4B8C-D046-AD65-47970BC89DF5}"/>
              </a:ext>
            </a:extLst>
          </p:cNvPr>
          <p:cNvSpPr>
            <a:spLocks noGrp="1"/>
          </p:cNvSpPr>
          <p:nvPr>
            <p:ph sz="quarter" idx="19" hasCustomPrompt="1"/>
          </p:nvPr>
        </p:nvSpPr>
        <p:spPr>
          <a:xfrm>
            <a:off x="6743466" y="2135537"/>
            <a:ext cx="1596164" cy="2038660"/>
          </a:xfrm>
        </p:spPr>
        <p:txBody>
          <a:bodyPr anchor="ctr">
            <a:noAutofit/>
          </a:bodyPr>
          <a:lstStyle>
            <a:lvl1pPr marL="0" indent="0" algn="ctr">
              <a:buNone/>
              <a:defRPr sz="1961">
                <a:solidFill>
                  <a:schemeClr val="tx2"/>
                </a:solidFill>
                <a:latin typeface="+mj-lt"/>
              </a:defRPr>
            </a:lvl1pPr>
          </a:lstStyle>
          <a:p>
            <a:pPr lvl="0"/>
            <a:r>
              <a:rPr lang="en-US"/>
              <a:t> </a:t>
            </a:r>
          </a:p>
        </p:txBody>
      </p:sp>
      <p:sp>
        <p:nvSpPr>
          <p:cNvPr id="14" name="Content Placeholder 15">
            <a:extLst>
              <a:ext uri="{FF2B5EF4-FFF2-40B4-BE49-F238E27FC236}">
                <a16:creationId xmlns:a16="http://schemas.microsoft.com/office/drawing/2014/main" id="{88A8CB35-A244-544E-8BAE-53CB85074FBB}"/>
              </a:ext>
            </a:extLst>
          </p:cNvPr>
          <p:cNvSpPr>
            <a:spLocks noGrp="1"/>
          </p:cNvSpPr>
          <p:nvPr>
            <p:ph sz="quarter" idx="20" hasCustomPrompt="1"/>
          </p:nvPr>
        </p:nvSpPr>
        <p:spPr>
          <a:xfrm>
            <a:off x="9637672" y="2135537"/>
            <a:ext cx="1596164" cy="2038660"/>
          </a:xfrm>
        </p:spPr>
        <p:txBody>
          <a:bodyPr anchor="ctr">
            <a:noAutofit/>
          </a:bodyPr>
          <a:lstStyle>
            <a:lvl1pPr marL="0" indent="0" algn="ctr">
              <a:buNone/>
              <a:defRPr sz="1961">
                <a:solidFill>
                  <a:schemeClr val="tx2"/>
                </a:solidFill>
                <a:latin typeface="+mj-lt"/>
              </a:defRPr>
            </a:lvl1pPr>
          </a:lstStyle>
          <a:p>
            <a:pPr lvl="0"/>
            <a:r>
              <a:rPr lang="en-US"/>
              <a:t> </a:t>
            </a:r>
          </a:p>
        </p:txBody>
      </p:sp>
      <p:sp>
        <p:nvSpPr>
          <p:cNvPr id="15" name="Text Placeholder 4">
            <a:extLst>
              <a:ext uri="{FF2B5EF4-FFF2-40B4-BE49-F238E27FC236}">
                <a16:creationId xmlns:a16="http://schemas.microsoft.com/office/drawing/2014/main" id="{D8D35D15-66F4-4840-BA72-4B7AB5A24EFD}"/>
              </a:ext>
            </a:extLst>
          </p:cNvPr>
          <p:cNvSpPr>
            <a:spLocks noGrp="1"/>
          </p:cNvSpPr>
          <p:nvPr>
            <p:ph type="body" sz="quarter" idx="21" hasCustomPrompt="1"/>
          </p:nvPr>
        </p:nvSpPr>
        <p:spPr>
          <a:xfrm>
            <a:off x="9109046" y="4927922"/>
            <a:ext cx="2653417" cy="1307666"/>
          </a:xfrm>
        </p:spPr>
        <p:txBody>
          <a:bodyPr lIns="0" tIns="0" rIns="0" bIns="0"/>
          <a:lstStyle>
            <a:lvl1pPr marL="0" indent="0">
              <a:lnSpc>
                <a:spcPct val="100000"/>
              </a:lnSpc>
              <a:spcBef>
                <a:spcPts val="0"/>
              </a:spcBef>
              <a:spcAft>
                <a:spcPts val="784"/>
              </a:spcAft>
              <a:buNone/>
              <a:defRPr sz="1568">
                <a:solidFill>
                  <a:schemeClr val="accent1"/>
                </a:solidFill>
                <a:latin typeface="+mj-lt"/>
              </a:defRPr>
            </a:lvl1pPr>
            <a:lvl2pPr marL="0" marR="0" indent="0" algn="l" defTabSz="914367" rtl="0" eaLnBrk="1" fontAlgn="auto" latinLnBrk="0" hangingPunct="1">
              <a:lnSpc>
                <a:spcPct val="100000"/>
              </a:lnSpc>
              <a:spcBef>
                <a:spcPts val="0"/>
              </a:spcBef>
              <a:spcAft>
                <a:spcPts val="784"/>
              </a:spcAft>
              <a:buClrTx/>
              <a:buSzPct val="90000"/>
              <a:buFont typeface="Arial" panose="020B0604020202020204" pitchFamily="34" charset="0"/>
              <a:buNone/>
              <a:tabLst/>
              <a:defRPr sz="1568">
                <a:solidFill>
                  <a:srgbClr val="000000"/>
                </a:solidFill>
              </a:defRPr>
            </a:lvl2pPr>
            <a:lvl3pPr marL="448193" indent="0">
              <a:buNone/>
              <a:defRPr/>
            </a:lvl3pPr>
            <a:lvl4pPr marL="672290" indent="0">
              <a:buNone/>
              <a:defRPr/>
            </a:lvl4pPr>
            <a:lvl5pPr marL="896386" indent="0">
              <a:buNone/>
              <a:defRPr/>
            </a:lvl5pPr>
          </a:lstStyle>
          <a:p>
            <a:pPr lvl="0"/>
            <a:r>
              <a:rPr lang="en-US"/>
              <a:t>Paragraph title Segoe UI bold 16</a:t>
            </a:r>
          </a:p>
          <a:p>
            <a:pPr lvl="1"/>
            <a:r>
              <a:rPr lang="en-US"/>
              <a:t>Body copy Segoe Regular 16. </a:t>
            </a:r>
            <a:r>
              <a:rPr lang="en-US" err="1"/>
              <a:t>Cavorest</a:t>
            </a:r>
            <a:r>
              <a:rPr lang="en-US"/>
              <a:t> a </a:t>
            </a:r>
            <a:r>
              <a:rPr lang="en-US" err="1"/>
              <a:t>aut</a:t>
            </a:r>
            <a:r>
              <a:rPr lang="en-US"/>
              <a:t> arum quam id eat ape </a:t>
            </a:r>
            <a:r>
              <a:rPr lang="en-US" err="1"/>
              <a:t>est</a:t>
            </a:r>
            <a:r>
              <a:rPr lang="en-US"/>
              <a:t>, qui </a:t>
            </a:r>
            <a:r>
              <a:rPr lang="en-US" err="1"/>
              <a:t>sinc</a:t>
            </a:r>
            <a:r>
              <a:rPr lang="en-US"/>
              <a:t>.</a:t>
            </a:r>
          </a:p>
        </p:txBody>
      </p:sp>
    </p:spTree>
    <p:extLst>
      <p:ext uri="{BB962C8B-B14F-4D97-AF65-F5344CB8AC3E}">
        <p14:creationId xmlns:p14="http://schemas.microsoft.com/office/powerpoint/2010/main" val="3930701988"/>
      </p:ext>
    </p:extLst>
  </p:cSld>
  <p:clrMapOvr>
    <a:masterClrMapping/>
  </p:clrMapOvr>
  <p:transition>
    <p:fade/>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Table layout">
    <p:spTree>
      <p:nvGrpSpPr>
        <p:cNvPr id="1" name=""/>
        <p:cNvGrpSpPr/>
        <p:nvPr/>
      </p:nvGrpSpPr>
      <p:grpSpPr>
        <a:xfrm>
          <a:off x="0" y="0"/>
          <a:ext cx="0" cy="0"/>
          <a:chOff x="0" y="0"/>
          <a:chExt cx="0" cy="0"/>
        </a:xfrm>
      </p:grpSpPr>
      <p:sp>
        <p:nvSpPr>
          <p:cNvPr id="4" name="Table Placeholder 3"/>
          <p:cNvSpPr>
            <a:spLocks noGrp="1"/>
          </p:cNvSpPr>
          <p:nvPr>
            <p:ph type="tbl" sz="quarter" idx="10"/>
          </p:nvPr>
        </p:nvSpPr>
        <p:spPr>
          <a:xfrm>
            <a:off x="426424" y="2135536"/>
            <a:ext cx="11336039" cy="4288197"/>
          </a:xfrm>
        </p:spPr>
        <p:txBody>
          <a:bodyPr bIns="1737360" anchor="ctr">
            <a:noAutofit/>
          </a:bodyPr>
          <a:lstStyle>
            <a:lvl1pPr algn="ctr">
              <a:defRPr sz="1961">
                <a:solidFill>
                  <a:srgbClr val="000000"/>
                </a:solidFill>
                <a:latin typeface="+mj-lt"/>
              </a:defRPr>
            </a:lvl1pPr>
          </a:lstStyle>
          <a:p>
            <a:r>
              <a:rPr lang="en-US"/>
              <a:t>Click icon to add table</a:t>
            </a:r>
          </a:p>
        </p:txBody>
      </p:sp>
      <p:sp>
        <p:nvSpPr>
          <p:cNvPr id="5" name="Title Placeholder 1">
            <a:extLst>
              <a:ext uri="{FF2B5EF4-FFF2-40B4-BE49-F238E27FC236}">
                <a16:creationId xmlns:a16="http://schemas.microsoft.com/office/drawing/2014/main" id="{4F997AC3-87B6-4E0B-88C2-A05069E413C4}"/>
              </a:ext>
            </a:extLst>
          </p:cNvPr>
          <p:cNvSpPr>
            <a:spLocks noGrp="1"/>
          </p:cNvSpPr>
          <p:nvPr>
            <p:ph type="title" hasCustomPrompt="1"/>
          </p:nvPr>
        </p:nvSpPr>
        <p:spPr>
          <a:xfrm>
            <a:off x="426424" y="440495"/>
            <a:ext cx="11336039" cy="739343"/>
          </a:xfrm>
          <a:prstGeom prst="rect">
            <a:avLst/>
          </a:prstGeom>
        </p:spPr>
        <p:txBody>
          <a:bodyPr vert="horz" wrap="square" lIns="0" tIns="164592" rIns="0" bIns="0" rtlCol="0" anchor="t">
            <a:noAutofit/>
          </a:bodyPr>
          <a:lstStyle>
            <a:lvl1pPr>
              <a:defRPr>
                <a:gradFill>
                  <a:gsLst>
                    <a:gs pos="1250">
                      <a:schemeClr val="tx1"/>
                    </a:gs>
                    <a:gs pos="100000">
                      <a:schemeClr val="tx1"/>
                    </a:gs>
                  </a:gsLst>
                  <a:lin ang="5400000" scaled="0"/>
                </a:gradFill>
              </a:defRPr>
            </a:lvl1pPr>
          </a:lstStyle>
          <a:p>
            <a:r>
              <a:rPr lang="en-US"/>
              <a:t>Table layout</a:t>
            </a:r>
          </a:p>
        </p:txBody>
      </p:sp>
    </p:spTree>
    <p:extLst>
      <p:ext uri="{BB962C8B-B14F-4D97-AF65-F5344CB8AC3E}">
        <p14:creationId xmlns:p14="http://schemas.microsoft.com/office/powerpoint/2010/main" val="379498660"/>
      </p:ext>
    </p:extLst>
  </p:cSld>
  <p:clrMapOvr>
    <a:masterClrMapping/>
  </p:clrMapOvr>
  <p:transition>
    <p:fade/>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Section title white">
    <p:bg>
      <p:bgPr>
        <a:solidFill>
          <a:srgbClr val="000000"/>
        </a:solidFill>
        <a:effectLst/>
      </p:bgPr>
    </p:bg>
    <p:spTree>
      <p:nvGrpSpPr>
        <p:cNvPr id="1" name=""/>
        <p:cNvGrpSpPr/>
        <p:nvPr/>
      </p:nvGrpSpPr>
      <p:grpSpPr>
        <a:xfrm>
          <a:off x="0" y="0"/>
          <a:ext cx="0" cy="0"/>
          <a:chOff x="0" y="0"/>
          <a:chExt cx="0" cy="0"/>
        </a:xfrm>
      </p:grpSpPr>
      <p:sp>
        <p:nvSpPr>
          <p:cNvPr id="36" name="Title 35"/>
          <p:cNvSpPr>
            <a:spLocks noGrp="1"/>
          </p:cNvSpPr>
          <p:nvPr>
            <p:ph type="title" hasCustomPrompt="1"/>
          </p:nvPr>
        </p:nvSpPr>
        <p:spPr>
          <a:xfrm>
            <a:off x="426425" y="1661484"/>
            <a:ext cx="7477989" cy="3535032"/>
          </a:xfrm>
          <a:noFill/>
        </p:spPr>
        <p:txBody>
          <a:bodyPr vert="horz" wrap="square" lIns="0" tIns="0" rIns="0" bIns="0" rtlCol="0" anchor="ctr" anchorCtr="0">
            <a:noAutofit/>
          </a:bodyPr>
          <a:lstStyle>
            <a:lvl1pPr>
              <a:lnSpc>
                <a:spcPct val="90000"/>
              </a:lnSpc>
              <a:tabLst>
                <a:tab pos="628650" algn="l"/>
              </a:tabLst>
              <a:defRPr lang="en-US" sz="4000" spc="-147" dirty="0">
                <a:gradFill>
                  <a:gsLst>
                    <a:gs pos="0">
                      <a:schemeClr val="bg1"/>
                    </a:gs>
                    <a:gs pos="100000">
                      <a:schemeClr val="bg1"/>
                    </a:gs>
                  </a:gsLst>
                  <a:lin ang="5400000" scaled="1"/>
                </a:gradFill>
              </a:defRPr>
            </a:lvl1pPr>
          </a:lstStyle>
          <a:p>
            <a:pPr marL="0" lvl="0">
              <a:lnSpc>
                <a:spcPts val="5490"/>
              </a:lnSpc>
            </a:pPr>
            <a:r>
              <a:rPr lang="en-US"/>
              <a:t>Section title</a:t>
            </a:r>
          </a:p>
        </p:txBody>
      </p:sp>
    </p:spTree>
    <p:extLst>
      <p:ext uri="{BB962C8B-B14F-4D97-AF65-F5344CB8AC3E}">
        <p14:creationId xmlns:p14="http://schemas.microsoft.com/office/powerpoint/2010/main" val="4099923887"/>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1_Section title grey">
    <p:bg>
      <p:bgPr>
        <a:solidFill>
          <a:srgbClr val="E6E6E6"/>
        </a:solidFill>
        <a:effectLst/>
      </p:bgPr>
    </p:bg>
    <p:spTree>
      <p:nvGrpSpPr>
        <p:cNvPr id="1" name=""/>
        <p:cNvGrpSpPr/>
        <p:nvPr/>
      </p:nvGrpSpPr>
      <p:grpSpPr>
        <a:xfrm>
          <a:off x="0" y="0"/>
          <a:ext cx="0" cy="0"/>
          <a:chOff x="0" y="0"/>
          <a:chExt cx="0" cy="0"/>
        </a:xfrm>
      </p:grpSpPr>
      <p:sp>
        <p:nvSpPr>
          <p:cNvPr id="36" name="Title 35"/>
          <p:cNvSpPr>
            <a:spLocks noGrp="1"/>
          </p:cNvSpPr>
          <p:nvPr>
            <p:ph type="title" hasCustomPrompt="1"/>
          </p:nvPr>
        </p:nvSpPr>
        <p:spPr>
          <a:xfrm>
            <a:off x="613186" y="1607694"/>
            <a:ext cx="7291228" cy="3244003"/>
          </a:xfrm>
        </p:spPr>
        <p:txBody>
          <a:bodyPr vert="horz" wrap="square" lIns="0" tIns="164592" rIns="0" bIns="0" rtlCol="0" anchor="ctr" anchorCtr="0">
            <a:noAutofit/>
          </a:bodyPr>
          <a:lstStyle>
            <a:lvl1pPr>
              <a:defRPr lang="en-US" dirty="0">
                <a:gradFill>
                  <a:gsLst>
                    <a:gs pos="1250">
                      <a:schemeClr val="accent1"/>
                    </a:gs>
                    <a:gs pos="100000">
                      <a:schemeClr val="accent1"/>
                    </a:gs>
                  </a:gsLst>
                  <a:lin ang="5400000" scaled="0"/>
                </a:gradFill>
              </a:defRPr>
            </a:lvl1pPr>
          </a:lstStyle>
          <a:p>
            <a:pPr marL="0" lvl="0"/>
            <a:r>
              <a:rPr lang="en-US"/>
              <a:t>Section title</a:t>
            </a:r>
          </a:p>
        </p:txBody>
      </p:sp>
    </p:spTree>
    <p:extLst>
      <p:ext uri="{BB962C8B-B14F-4D97-AF65-F5344CB8AC3E}">
        <p14:creationId xmlns:p14="http://schemas.microsoft.com/office/powerpoint/2010/main" val="967064458"/>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Section title blue">
    <p:bg>
      <p:bgPr>
        <a:solidFill>
          <a:srgbClr val="0278D4"/>
        </a:solidFill>
        <a:effectLst/>
      </p:bgPr>
    </p:bg>
    <p:spTree>
      <p:nvGrpSpPr>
        <p:cNvPr id="1" name=""/>
        <p:cNvGrpSpPr/>
        <p:nvPr/>
      </p:nvGrpSpPr>
      <p:grpSpPr>
        <a:xfrm>
          <a:off x="0" y="0"/>
          <a:ext cx="0" cy="0"/>
          <a:chOff x="0" y="0"/>
          <a:chExt cx="0" cy="0"/>
        </a:xfrm>
      </p:grpSpPr>
      <p:sp>
        <p:nvSpPr>
          <p:cNvPr id="3" name="Title 35">
            <a:extLst>
              <a:ext uri="{FF2B5EF4-FFF2-40B4-BE49-F238E27FC236}">
                <a16:creationId xmlns:a16="http://schemas.microsoft.com/office/drawing/2014/main" id="{51E9DCD3-357B-4AF7-BDD2-18E09F714F4A}"/>
              </a:ext>
            </a:extLst>
          </p:cNvPr>
          <p:cNvSpPr>
            <a:spLocks noGrp="1"/>
          </p:cNvSpPr>
          <p:nvPr>
            <p:ph type="title" hasCustomPrompt="1"/>
          </p:nvPr>
        </p:nvSpPr>
        <p:spPr>
          <a:xfrm>
            <a:off x="426425" y="1184319"/>
            <a:ext cx="7477989" cy="3535032"/>
          </a:xfrm>
          <a:noFill/>
        </p:spPr>
        <p:txBody>
          <a:bodyPr vert="horz" wrap="square" lIns="0" tIns="0" rIns="0" bIns="0" rtlCol="0" anchor="t" anchorCtr="0">
            <a:noAutofit/>
          </a:bodyPr>
          <a:lstStyle>
            <a:lvl1pPr>
              <a:lnSpc>
                <a:spcPct val="90000"/>
              </a:lnSpc>
              <a:defRPr lang="en-US" sz="5294" spc="-147" dirty="0">
                <a:solidFill>
                  <a:schemeClr val="tx2"/>
                </a:solidFill>
              </a:defRPr>
            </a:lvl1pPr>
          </a:lstStyle>
          <a:p>
            <a:pPr marL="0" lvl="0">
              <a:lnSpc>
                <a:spcPts val="5490"/>
              </a:lnSpc>
            </a:pPr>
            <a:r>
              <a:rPr lang="en-US"/>
              <a:t>Section title</a:t>
            </a:r>
          </a:p>
        </p:txBody>
      </p:sp>
    </p:spTree>
    <p:extLst>
      <p:ext uri="{BB962C8B-B14F-4D97-AF65-F5344CB8AC3E}">
        <p14:creationId xmlns:p14="http://schemas.microsoft.com/office/powerpoint/2010/main" val="3535179997"/>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Section title photo">
    <p:spTree>
      <p:nvGrpSpPr>
        <p:cNvPr id="1" name=""/>
        <p:cNvGrpSpPr/>
        <p:nvPr/>
      </p:nvGrpSpPr>
      <p:grpSpPr>
        <a:xfrm>
          <a:off x="0" y="0"/>
          <a:ext cx="0" cy="0"/>
          <a:chOff x="0" y="0"/>
          <a:chExt cx="0" cy="0"/>
        </a:xfrm>
      </p:grpSpPr>
      <p:pic>
        <p:nvPicPr>
          <p:cNvPr id="7" name="Picture 6" descr="A person in a blue shirt&#10;&#10;Description generated with high confidence">
            <a:extLst>
              <a:ext uri="{FF2B5EF4-FFF2-40B4-BE49-F238E27FC236}">
                <a16:creationId xmlns:a16="http://schemas.microsoft.com/office/drawing/2014/main" id="{6ED214DD-0EEC-4ACC-A022-15CDD9C0AD0A}"/>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0" y="1"/>
            <a:ext cx="12190264" cy="6857996"/>
          </a:xfrm>
          <a:prstGeom prst="rect">
            <a:avLst/>
          </a:prstGeom>
        </p:spPr>
      </p:pic>
      <p:sp>
        <p:nvSpPr>
          <p:cNvPr id="5" name="Title 35">
            <a:extLst>
              <a:ext uri="{FF2B5EF4-FFF2-40B4-BE49-F238E27FC236}">
                <a16:creationId xmlns:a16="http://schemas.microsoft.com/office/drawing/2014/main" id="{8441881C-06B8-4CD2-ADC6-DFD3519E6A19}"/>
              </a:ext>
            </a:extLst>
          </p:cNvPr>
          <p:cNvSpPr>
            <a:spLocks noGrp="1"/>
          </p:cNvSpPr>
          <p:nvPr>
            <p:ph type="title" hasCustomPrompt="1"/>
          </p:nvPr>
        </p:nvSpPr>
        <p:spPr>
          <a:xfrm>
            <a:off x="426425" y="1184319"/>
            <a:ext cx="7477989" cy="3535032"/>
          </a:xfrm>
          <a:noFill/>
        </p:spPr>
        <p:txBody>
          <a:bodyPr vert="horz" wrap="square" lIns="0" tIns="0" rIns="0" bIns="0" rtlCol="0" anchor="t" anchorCtr="0">
            <a:noAutofit/>
          </a:bodyPr>
          <a:lstStyle>
            <a:lvl1pPr>
              <a:lnSpc>
                <a:spcPct val="90000"/>
              </a:lnSpc>
              <a:defRPr lang="en-US" sz="5294" spc="-147" dirty="0">
                <a:solidFill>
                  <a:srgbClr val="000000"/>
                </a:solidFill>
              </a:defRPr>
            </a:lvl1pPr>
          </a:lstStyle>
          <a:p>
            <a:pPr marL="0" lvl="0">
              <a:lnSpc>
                <a:spcPts val="5490"/>
              </a:lnSpc>
            </a:pPr>
            <a:r>
              <a:rPr lang="en-US"/>
              <a:t>Section title</a:t>
            </a:r>
          </a:p>
        </p:txBody>
      </p:sp>
    </p:spTree>
    <p:extLst>
      <p:ext uri="{BB962C8B-B14F-4D97-AF65-F5344CB8AC3E}">
        <p14:creationId xmlns:p14="http://schemas.microsoft.com/office/powerpoint/2010/main" val="2940132713"/>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432423883"/>
      </p:ext>
    </p:extLst>
  </p:cSld>
  <p:clrMapOvr>
    <a:masterClrMapping/>
  </p:clrMapOvr>
  <p:transition>
    <p:fade/>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Grey">
    <p:bg>
      <p:bgPr>
        <a:solidFill>
          <a:schemeClr val="tx1">
            <a:lumMod val="10000"/>
            <a:lumOff val="90000"/>
          </a:schemeClr>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422120835"/>
      </p:ext>
    </p:extLst>
  </p:cSld>
  <p:clrMapOvr>
    <a:masterClrMapping/>
  </p:clrMapOvr>
  <p:transition>
    <p:fade/>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1_Blue">
    <p:bg>
      <p:bgPr>
        <a:solidFill>
          <a:schemeClr val="accent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5933480"/>
      </p:ext>
    </p:extLst>
  </p:cSld>
  <p:clrMapOvr>
    <a:masterClrMapping/>
  </p:clrMapOvr>
  <p:transition>
    <p:fade/>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Thank you white">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F07DE85-B70F-4309-8506-6C011BC20860}"/>
              </a:ext>
            </a:extLst>
          </p:cNvPr>
          <p:cNvSpPr>
            <a:spLocks noGrp="1"/>
          </p:cNvSpPr>
          <p:nvPr>
            <p:ph type="title" hasCustomPrompt="1"/>
          </p:nvPr>
        </p:nvSpPr>
        <p:spPr>
          <a:xfrm>
            <a:off x="426424" y="1829711"/>
            <a:ext cx="7477989" cy="1473396"/>
          </a:xfrm>
          <a:noFill/>
        </p:spPr>
        <p:txBody>
          <a:bodyPr lIns="0" tIns="0" rIns="0" bIns="0" anchor="t" anchorCtr="0"/>
          <a:lstStyle>
            <a:lvl1pPr>
              <a:lnSpc>
                <a:spcPct val="100000"/>
              </a:lnSpc>
              <a:spcAft>
                <a:spcPts val="1274"/>
              </a:spcAft>
              <a:defRPr sz="2549" spc="-147" baseline="0">
                <a:gradFill>
                  <a:gsLst>
                    <a:gs pos="1250">
                      <a:schemeClr val="accent1"/>
                    </a:gs>
                    <a:gs pos="100000">
                      <a:schemeClr val="accent1"/>
                    </a:gs>
                  </a:gsLst>
                  <a:lin ang="5400000" scaled="0"/>
                </a:gradFill>
              </a:defRPr>
            </a:lvl1pPr>
          </a:lstStyle>
          <a:p>
            <a:r>
              <a:rPr lang="en-US"/>
              <a:t>Thank you.</a:t>
            </a:r>
          </a:p>
        </p:txBody>
      </p:sp>
      <p:sp>
        <p:nvSpPr>
          <p:cNvPr id="7" name="Text Box 3">
            <a:extLst>
              <a:ext uri="{FF2B5EF4-FFF2-40B4-BE49-F238E27FC236}">
                <a16:creationId xmlns:a16="http://schemas.microsoft.com/office/drawing/2014/main" id="{F3523A4C-09FD-49AC-AA6D-1A6E7B7893EE}"/>
              </a:ext>
            </a:extLst>
          </p:cNvPr>
          <p:cNvSpPr txBox="1">
            <a:spLocks noChangeArrowheads="1"/>
          </p:cNvSpPr>
          <p:nvPr userDrawn="1"/>
        </p:nvSpPr>
        <p:spPr bwMode="blackWhite">
          <a:xfrm>
            <a:off x="428494" y="6318462"/>
            <a:ext cx="4482124" cy="105619"/>
          </a:xfrm>
          <a:prstGeom prst="rect">
            <a:avLst/>
          </a:prstGeom>
          <a:noFill/>
          <a:ln w="12700">
            <a:noFill/>
            <a:miter lim="800000"/>
            <a:headEnd type="none" w="sm" len="sm"/>
            <a:tailEnd type="none" w="sm" len="sm"/>
          </a:ln>
          <a:effectLst/>
        </p:spPr>
        <p:txBody>
          <a:bodyPr vert="horz" wrap="square" lIns="0" tIns="0" rIns="0" bIns="0" numCol="1" anchor="t" anchorCtr="0" compatLnSpc="1">
            <a:prstTxWarp prst="textNoShape">
              <a:avLst/>
            </a:prstTxWarp>
            <a:spAutoFit/>
          </a:bodyPr>
          <a:lstStyle/>
          <a:p>
            <a:pPr defTabSz="913924" eaLnBrk="0" hangingPunct="0"/>
            <a:r>
              <a:rPr lang="en-US" sz="686">
                <a:solidFill>
                  <a:srgbClr val="000000"/>
                </a:solidFill>
                <a:cs typeface="Segoe UI" pitchFamily="34" charset="0"/>
              </a:rPr>
              <a:t>© Copyright Microsoft Corporation. All rights reserved. </a:t>
            </a:r>
          </a:p>
        </p:txBody>
      </p:sp>
      <p:pic>
        <p:nvPicPr>
          <p:cNvPr id="8" name="Picture 7">
            <a:extLst>
              <a:ext uri="{FF2B5EF4-FFF2-40B4-BE49-F238E27FC236}">
                <a16:creationId xmlns:a16="http://schemas.microsoft.com/office/drawing/2014/main" id="{944C8B45-9D01-4389-94BD-CBAF3D8B350C}"/>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429544" y="437137"/>
            <a:ext cx="896425" cy="190218"/>
          </a:xfrm>
          <a:prstGeom prst="rect">
            <a:avLst/>
          </a:prstGeom>
        </p:spPr>
      </p:pic>
    </p:spTree>
    <p:extLst>
      <p:ext uri="{BB962C8B-B14F-4D97-AF65-F5344CB8AC3E}">
        <p14:creationId xmlns:p14="http://schemas.microsoft.com/office/powerpoint/2010/main" val="27989485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Thank you blue">
    <p:bg>
      <p:bgPr>
        <a:solidFill>
          <a:srgbClr val="0278D4"/>
        </a:solidFill>
        <a:effectLst/>
      </p:bgPr>
    </p:bg>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426425" y="1829711"/>
            <a:ext cx="7477989" cy="1473396"/>
          </a:xfrm>
          <a:noFill/>
        </p:spPr>
        <p:txBody>
          <a:bodyPr lIns="0" tIns="0" rIns="0" bIns="0" anchor="t" anchorCtr="0"/>
          <a:lstStyle>
            <a:lvl1pPr>
              <a:lnSpc>
                <a:spcPct val="100000"/>
              </a:lnSpc>
              <a:spcAft>
                <a:spcPts val="1274"/>
              </a:spcAft>
              <a:defRPr sz="2549" spc="-147" baseline="0">
                <a:gradFill>
                  <a:gsLst>
                    <a:gs pos="1250">
                      <a:schemeClr val="bg1"/>
                    </a:gs>
                    <a:gs pos="100000">
                      <a:schemeClr val="bg1"/>
                    </a:gs>
                  </a:gsLst>
                  <a:lin ang="5400000" scaled="0"/>
                </a:gradFill>
              </a:defRPr>
            </a:lvl1pPr>
          </a:lstStyle>
          <a:p>
            <a:r>
              <a:rPr lang="en-US"/>
              <a:t>Thank you.</a:t>
            </a:r>
          </a:p>
        </p:txBody>
      </p:sp>
      <p:sp>
        <p:nvSpPr>
          <p:cNvPr id="4" name="Text Box 3">
            <a:extLst>
              <a:ext uri="{FF2B5EF4-FFF2-40B4-BE49-F238E27FC236}">
                <a16:creationId xmlns:a16="http://schemas.microsoft.com/office/drawing/2014/main" id="{1688BD8D-D2E4-4DFC-B39C-D55D84362354}"/>
              </a:ext>
            </a:extLst>
          </p:cNvPr>
          <p:cNvSpPr txBox="1">
            <a:spLocks noChangeArrowheads="1"/>
          </p:cNvSpPr>
          <p:nvPr userDrawn="1"/>
        </p:nvSpPr>
        <p:spPr bwMode="blackWhite">
          <a:xfrm>
            <a:off x="428494" y="6318462"/>
            <a:ext cx="4482124" cy="105619"/>
          </a:xfrm>
          <a:prstGeom prst="rect">
            <a:avLst/>
          </a:prstGeom>
          <a:noFill/>
          <a:ln w="12700">
            <a:noFill/>
            <a:miter lim="800000"/>
            <a:headEnd type="none" w="sm" len="sm"/>
            <a:tailEnd type="none" w="sm" len="sm"/>
          </a:ln>
          <a:effectLst/>
        </p:spPr>
        <p:txBody>
          <a:bodyPr vert="horz" wrap="square" lIns="0" tIns="0" rIns="0" bIns="0" numCol="1" anchor="t" anchorCtr="0" compatLnSpc="1">
            <a:prstTxWarp prst="textNoShape">
              <a:avLst/>
            </a:prstTxWarp>
            <a:spAutoFit/>
          </a:bodyPr>
          <a:lstStyle/>
          <a:p>
            <a:pPr defTabSz="913924" eaLnBrk="0" hangingPunct="0"/>
            <a:r>
              <a:rPr lang="en-US" sz="686">
                <a:solidFill>
                  <a:schemeClr val="bg2"/>
                </a:solidFill>
                <a:cs typeface="Segoe UI" pitchFamily="34" charset="0"/>
              </a:rPr>
              <a:t>© Copyright Microsoft Corporation. All rights reserved. </a:t>
            </a:r>
          </a:p>
        </p:txBody>
      </p:sp>
      <p:pic>
        <p:nvPicPr>
          <p:cNvPr id="5" name="Picture 4">
            <a:extLst>
              <a:ext uri="{FF2B5EF4-FFF2-40B4-BE49-F238E27FC236}">
                <a16:creationId xmlns:a16="http://schemas.microsoft.com/office/drawing/2014/main" id="{C36BDE7C-8AED-4A87-A171-2EB14E4B9838}"/>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428681" y="437140"/>
            <a:ext cx="896425" cy="191140"/>
          </a:xfrm>
          <a:prstGeom prst="rect">
            <a:avLst/>
          </a:prstGeom>
        </p:spPr>
      </p:pic>
    </p:spTree>
    <p:extLst>
      <p:ext uri="{BB962C8B-B14F-4D97-AF65-F5344CB8AC3E}">
        <p14:creationId xmlns:p14="http://schemas.microsoft.com/office/powerpoint/2010/main" val="265627474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9.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1">
                    <a:lumMod val="85000"/>
                    <a:lumOff val="15000"/>
                  </a:schemeClr>
                </a:solidFill>
              </a:defRPr>
            </a:lvl1pPr>
          </a:lstStyle>
          <a:p>
            <a:r>
              <a:rPr lang="en-US"/>
              <a:t>Click to edit Master title style</a:t>
            </a:r>
          </a:p>
        </p:txBody>
      </p:sp>
      <p:sp>
        <p:nvSpPr>
          <p:cNvPr id="3" name="Content Placeholder 2"/>
          <p:cNvSpPr>
            <a:spLocks noGrp="1"/>
          </p:cNvSpPr>
          <p:nvPr>
            <p:ph idx="1"/>
          </p:nvPr>
        </p:nvSpPr>
        <p:spPr/>
        <p:txBody>
          <a:bodyPr/>
          <a:lstStyle>
            <a:lvl1pPr>
              <a:defRPr>
                <a:solidFill>
                  <a:schemeClr val="tx1">
                    <a:lumMod val="85000"/>
                    <a:lumOff val="15000"/>
                  </a:schemeClr>
                </a:solidFill>
              </a:defRPr>
            </a:lvl1pPr>
            <a:lvl2pPr>
              <a:defRPr>
                <a:solidFill>
                  <a:schemeClr val="tx1">
                    <a:lumMod val="85000"/>
                    <a:lumOff val="15000"/>
                  </a:schemeClr>
                </a:solidFill>
              </a:defRPr>
            </a:lvl2pPr>
            <a:lvl3pPr>
              <a:defRPr>
                <a:solidFill>
                  <a:schemeClr val="tx1">
                    <a:lumMod val="85000"/>
                    <a:lumOff val="15000"/>
                  </a:schemeClr>
                </a:solidFill>
              </a:defRPr>
            </a:lvl3pPr>
            <a:lvl4pPr>
              <a:defRPr>
                <a:solidFill>
                  <a:schemeClr val="tx1">
                    <a:lumMod val="85000"/>
                    <a:lumOff val="15000"/>
                  </a:schemeClr>
                </a:solidFill>
              </a:defRPr>
            </a:lvl4pPr>
            <a:lvl5pPr>
              <a:defRPr>
                <a:solidFill>
                  <a:schemeClr val="tx1">
                    <a:lumMod val="85000"/>
                    <a:lumOff val="15000"/>
                  </a:schemeClr>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sz="1000"/>
            </a:lvl1pPr>
          </a:lstStyle>
          <a:p>
            <a:fld id="{97C7EB32-0463-4A6C-AEC2-ED57FFDD2CBE}" type="datetimeFigureOut">
              <a:rPr lang="en-US" smtClean="0"/>
              <a:pPr/>
              <a:t>5/21/2019</a:t>
            </a:fld>
            <a:endParaRPr lang="en-US"/>
          </a:p>
        </p:txBody>
      </p:sp>
      <p:sp>
        <p:nvSpPr>
          <p:cNvPr id="5" name="Footer Placeholder 4"/>
          <p:cNvSpPr>
            <a:spLocks noGrp="1"/>
          </p:cNvSpPr>
          <p:nvPr>
            <p:ph type="ftr" sz="quarter" idx="11"/>
          </p:nvPr>
        </p:nvSpPr>
        <p:spPr/>
        <p:txBody>
          <a:bodyPr/>
          <a:lstStyle>
            <a:lvl1pPr algn="r">
              <a:defRPr sz="1000"/>
            </a:lvl1pPr>
          </a:lstStyle>
          <a:p>
            <a:r>
              <a:rPr lang="en-US"/>
              <a:t>Confidential – DO NOT SHARE</a:t>
            </a:r>
          </a:p>
        </p:txBody>
      </p:sp>
    </p:spTree>
    <p:extLst>
      <p:ext uri="{BB962C8B-B14F-4D97-AF65-F5344CB8AC3E}">
        <p14:creationId xmlns:p14="http://schemas.microsoft.com/office/powerpoint/2010/main" val="292742503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p>
            <a:r>
              <a:rPr lang="en-US"/>
              <a:t>Click to edit Master title style</a:t>
            </a:r>
          </a:p>
        </p:txBody>
      </p:sp>
      <p:sp>
        <p:nvSpPr>
          <p:cNvPr id="3" name="Text Placeholder 2"/>
          <p:cNvSpPr>
            <a:spLocks noGrp="1"/>
          </p:cNvSpPr>
          <p:nvPr>
            <p:ph type="body" sz="quarter" idx="10"/>
          </p:nvPr>
        </p:nvSpPr>
        <p:spPr>
          <a:xfrm>
            <a:off x="584200" y="1435497"/>
            <a:ext cx="11018520" cy="230832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11439434"/>
      </p:ext>
    </p:extLst>
  </p:cSld>
  <p:clrMapOvr>
    <a:masterClrMapping/>
  </p:clrMapOvr>
  <p:transition>
    <p:fade/>
  </p:transition>
  <p:extLst mod="1">
    <p:ext uri="{DCECCB84-F9BA-43D5-87BE-67443E8EF086}">
      <p15:sldGuideLst xmlns:p15="http://schemas.microsoft.com/office/powerpoint/2012/main">
        <p15:guide id="2" orient="horz" pos="1272">
          <p15:clr>
            <a:srgbClr val="5ACBF0"/>
          </p15:clr>
        </p15:guide>
        <p15:guide id="3" orient="horz" pos="288">
          <p15:clr>
            <a:srgbClr val="5ACBF0"/>
          </p15:clr>
        </p15:guide>
        <p15:guide id="5" orient="horz" pos="904">
          <p15:clr>
            <a:srgbClr val="5ACBF0"/>
          </p15:clr>
        </p15:guide>
      </p15:sldGuideLst>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754DF-CB0E-46F9-AA3C-00BC673EBDF3}"/>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4031253094"/>
      </p:ext>
    </p:extLst>
  </p:cSld>
  <p:clrMapOvr>
    <a:masterClrMapping/>
  </p:clrMapOvr>
  <p:transition>
    <p:fade/>
  </p:transition>
  <p:extLst mod="1">
    <p:ext uri="{DCECCB84-F9BA-43D5-87BE-67443E8EF086}">
      <p15:sldGuideLst xmlns:p15="http://schemas.microsoft.com/office/powerpoint/2012/main">
        <p15:guide id="3" orient="horz" pos="900">
          <p15:clr>
            <a:srgbClr val="5ACBF0"/>
          </p15:clr>
        </p15:guide>
        <p15:guide id="4" orient="horz" pos="1276">
          <p15:clr>
            <a:srgbClr val="5ACBF0"/>
          </p15:clr>
        </p15:guide>
        <p15:guide id="5" orient="horz" pos="288">
          <p15:clr>
            <a:srgbClr val="5ACBF0"/>
          </p15:clr>
        </p15:guide>
      </p15:sldGuideLst>
    </p:ext>
  </p:extLst>
</p:sldLayout>
</file>

<file path=ppt/slideLayouts/slideLayout52.xml><?xml version="1.0" encoding="utf-8"?>
<p:sldLayout xmlns:a="http://schemas.openxmlformats.org/drawingml/2006/main" xmlns:r="http://schemas.openxmlformats.org/officeDocument/2006/relationships" xmlns:p="http://schemas.openxmlformats.org/presentationml/2006/main" type="secHead" preserve="1">
  <p:cSld name="5_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8776" y="1709741"/>
            <a:ext cx="10878675" cy="2852737"/>
          </a:xfrm>
        </p:spPr>
        <p:txBody>
          <a:bodyPr lIns="0" rIns="0" anchor="b"/>
          <a:lstStyle>
            <a:lvl1pPr>
              <a:defRPr sz="2940">
                <a:latin typeface="Segoe UI Light" panose="020B0502040204020203" pitchFamily="34" charset="0"/>
                <a:cs typeface="Segoe UI Light" panose="020B0502040204020203" pitchFamily="34" charset="0"/>
              </a:defRPr>
            </a:lvl1pPr>
          </a:lstStyle>
          <a:p>
            <a:r>
              <a:rPr lang="en-US"/>
              <a:t>Click to edit Master title style</a:t>
            </a:r>
          </a:p>
        </p:txBody>
      </p:sp>
      <p:sp>
        <p:nvSpPr>
          <p:cNvPr id="3" name="Text Placeholder 2"/>
          <p:cNvSpPr>
            <a:spLocks noGrp="1"/>
          </p:cNvSpPr>
          <p:nvPr>
            <p:ph type="body" idx="1"/>
          </p:nvPr>
        </p:nvSpPr>
        <p:spPr>
          <a:xfrm>
            <a:off x="468776" y="4589464"/>
            <a:ext cx="10878675" cy="833276"/>
          </a:xfrm>
          <a:prstGeom prst="rect">
            <a:avLst/>
          </a:prstGeom>
        </p:spPr>
        <p:txBody>
          <a:bodyPr lIns="0" rIns="0">
            <a:normAutofit/>
          </a:bodyPr>
          <a:lstStyle>
            <a:lvl1pPr marL="0" indent="0">
              <a:buNone/>
              <a:defRPr sz="1372">
                <a:solidFill>
                  <a:srgbClr val="505050"/>
                </a:solidFill>
                <a:latin typeface="Segoe UI Semilight" panose="020B0402040204020203" pitchFamily="34" charset="0"/>
                <a:cs typeface="Segoe UI Semilight" panose="020B0402040204020203" pitchFamily="34" charset="0"/>
              </a:defRPr>
            </a:lvl1pPr>
            <a:lvl2pPr marL="457042" indent="0">
              <a:buNone/>
              <a:defRPr sz="1999">
                <a:solidFill>
                  <a:schemeClr val="tx1">
                    <a:tint val="75000"/>
                  </a:schemeClr>
                </a:solidFill>
              </a:defRPr>
            </a:lvl2pPr>
            <a:lvl3pPr marL="914084" indent="0">
              <a:buNone/>
              <a:defRPr sz="1799">
                <a:solidFill>
                  <a:schemeClr val="tx1">
                    <a:tint val="75000"/>
                  </a:schemeClr>
                </a:solidFill>
              </a:defRPr>
            </a:lvl3pPr>
            <a:lvl4pPr marL="1371126" indent="0">
              <a:buNone/>
              <a:defRPr sz="1600">
                <a:solidFill>
                  <a:schemeClr val="tx1">
                    <a:tint val="75000"/>
                  </a:schemeClr>
                </a:solidFill>
              </a:defRPr>
            </a:lvl4pPr>
            <a:lvl5pPr marL="1828167" indent="0">
              <a:buNone/>
              <a:defRPr sz="1600">
                <a:solidFill>
                  <a:schemeClr val="tx1">
                    <a:tint val="75000"/>
                  </a:schemeClr>
                </a:solidFill>
              </a:defRPr>
            </a:lvl5pPr>
            <a:lvl6pPr marL="2285208" indent="0">
              <a:buNone/>
              <a:defRPr sz="1600">
                <a:solidFill>
                  <a:schemeClr val="tx1">
                    <a:tint val="75000"/>
                  </a:schemeClr>
                </a:solidFill>
              </a:defRPr>
            </a:lvl6pPr>
            <a:lvl7pPr marL="2742251" indent="0">
              <a:buNone/>
              <a:defRPr sz="1600">
                <a:solidFill>
                  <a:schemeClr val="tx1">
                    <a:tint val="75000"/>
                  </a:schemeClr>
                </a:solidFill>
              </a:defRPr>
            </a:lvl7pPr>
            <a:lvl8pPr marL="3199293" indent="0">
              <a:buNone/>
              <a:defRPr sz="1600">
                <a:solidFill>
                  <a:schemeClr val="tx1">
                    <a:tint val="75000"/>
                  </a:schemeClr>
                </a:solidFill>
              </a:defRPr>
            </a:lvl8pPr>
            <a:lvl9pPr marL="3656334" indent="0">
              <a:buNone/>
              <a:defRPr sz="1600">
                <a:solidFill>
                  <a:schemeClr val="tx1">
                    <a:tint val="75000"/>
                  </a:schemeClr>
                </a:solidFill>
              </a:defRPr>
            </a:lvl9pPr>
          </a:lstStyle>
          <a:p>
            <a:pPr lvl="0"/>
            <a:r>
              <a:rPr lang="en-US"/>
              <a:t>Edit Master text styles</a:t>
            </a:r>
          </a:p>
        </p:txBody>
      </p:sp>
      <p:sp>
        <p:nvSpPr>
          <p:cNvPr id="6" name="MSIPCM66cb4a4ebf806c7fb0d52733" descr="{&quot;HashCode&quot;:-1634785317,&quot;Placement&quot;:&quot;Footer&quot;,&quot;Top&quot;:519.343,&quot;Left&quot;:0.0,&quot;SlideWidth&quot;:960,&quot;SlideHeight&quot;:540}">
            <a:extLst>
              <a:ext uri="{FF2B5EF4-FFF2-40B4-BE49-F238E27FC236}">
                <a16:creationId xmlns:a16="http://schemas.microsoft.com/office/drawing/2014/main" id="{E56A6D73-F51E-4592-8B8B-E63AF159DD4E}"/>
              </a:ext>
            </a:extLst>
          </p:cNvPr>
          <p:cNvSpPr txBox="1"/>
          <p:nvPr userDrawn="1"/>
        </p:nvSpPr>
        <p:spPr>
          <a:xfrm>
            <a:off x="9763282" y="6191092"/>
            <a:ext cx="2123853" cy="153888"/>
          </a:xfrm>
          <a:prstGeom prst="rect">
            <a:avLst/>
          </a:prstGeom>
          <a:noFill/>
        </p:spPr>
        <p:txBody>
          <a:bodyPr vert="horz" wrap="square" lIns="0" tIns="0" rIns="0" bIns="0" rtlCol="0" anchor="ctr" anchorCtr="1">
            <a:spAutoFit/>
          </a:bodyPr>
          <a:lstStyle/>
          <a:p>
            <a:pPr algn="l">
              <a:spcBef>
                <a:spcPts val="0"/>
              </a:spcBef>
              <a:spcAft>
                <a:spcPts val="0"/>
              </a:spcAft>
            </a:pPr>
            <a:r>
              <a:rPr lang="en-US" sz="1000">
                <a:gradFill>
                  <a:gsLst>
                    <a:gs pos="2917">
                      <a:schemeClr val="tx1"/>
                    </a:gs>
                    <a:gs pos="100000">
                      <a:schemeClr val="tx1"/>
                    </a:gs>
                  </a:gsLst>
                  <a:lin ang="5400000" scaled="0"/>
                </a:gradFill>
                <a:latin typeface="Calibri" panose="020F0502020204030204" pitchFamily="34" charset="0"/>
              </a:rPr>
              <a:t>Microsoft confidential – NDA only</a:t>
            </a:r>
          </a:p>
        </p:txBody>
      </p:sp>
    </p:spTree>
    <p:extLst>
      <p:ext uri="{BB962C8B-B14F-4D97-AF65-F5344CB8AC3E}">
        <p14:creationId xmlns:p14="http://schemas.microsoft.com/office/powerpoint/2010/main" val="1756023452"/>
      </p:ext>
    </p:extLst>
  </p:cSld>
  <p:clrMapOvr>
    <a:masterClrMapping/>
  </p:clrMapOvr>
  <p:transition>
    <p:fade/>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type="secHead" preserve="1">
  <p:cSld name="6_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8776" y="1709741"/>
            <a:ext cx="10878675" cy="2852737"/>
          </a:xfrm>
        </p:spPr>
        <p:txBody>
          <a:bodyPr lIns="0" rIns="0" anchor="b"/>
          <a:lstStyle>
            <a:lvl1pPr>
              <a:defRPr sz="2940">
                <a:solidFill>
                  <a:srgbClr val="505050"/>
                </a:solidFill>
                <a:latin typeface="Segoe UI Light" panose="020B0502040204020203" pitchFamily="34" charset="0"/>
                <a:cs typeface="Segoe UI Light" panose="020B0502040204020203" pitchFamily="34" charset="0"/>
              </a:defRPr>
            </a:lvl1pPr>
          </a:lstStyle>
          <a:p>
            <a:r>
              <a:rPr lang="en-US"/>
              <a:t>Click to edit Master title style</a:t>
            </a:r>
          </a:p>
        </p:txBody>
      </p:sp>
      <p:sp>
        <p:nvSpPr>
          <p:cNvPr id="3" name="Text Placeholder 2"/>
          <p:cNvSpPr>
            <a:spLocks noGrp="1"/>
          </p:cNvSpPr>
          <p:nvPr>
            <p:ph type="body" idx="1"/>
          </p:nvPr>
        </p:nvSpPr>
        <p:spPr>
          <a:xfrm>
            <a:off x="468776" y="4589464"/>
            <a:ext cx="10878675" cy="833276"/>
          </a:xfrm>
          <a:prstGeom prst="rect">
            <a:avLst/>
          </a:prstGeom>
        </p:spPr>
        <p:txBody>
          <a:bodyPr lIns="0" rIns="0">
            <a:normAutofit/>
          </a:bodyPr>
          <a:lstStyle>
            <a:lvl1pPr marL="0" indent="0">
              <a:buNone/>
              <a:defRPr sz="1372">
                <a:solidFill>
                  <a:srgbClr val="505050"/>
                </a:solidFill>
                <a:latin typeface="Segoe UI Semilight" panose="020B0402040204020203" pitchFamily="34" charset="0"/>
                <a:cs typeface="Segoe UI Semilight" panose="020B0402040204020203" pitchFamily="34" charset="0"/>
              </a:defRPr>
            </a:lvl1pPr>
            <a:lvl2pPr marL="457042" indent="0">
              <a:buNone/>
              <a:defRPr sz="1999">
                <a:solidFill>
                  <a:schemeClr val="tx1">
                    <a:tint val="75000"/>
                  </a:schemeClr>
                </a:solidFill>
              </a:defRPr>
            </a:lvl2pPr>
            <a:lvl3pPr marL="914084" indent="0">
              <a:buNone/>
              <a:defRPr sz="1799">
                <a:solidFill>
                  <a:schemeClr val="tx1">
                    <a:tint val="75000"/>
                  </a:schemeClr>
                </a:solidFill>
              </a:defRPr>
            </a:lvl3pPr>
            <a:lvl4pPr marL="1371126" indent="0">
              <a:buNone/>
              <a:defRPr sz="1600">
                <a:solidFill>
                  <a:schemeClr val="tx1">
                    <a:tint val="75000"/>
                  </a:schemeClr>
                </a:solidFill>
              </a:defRPr>
            </a:lvl4pPr>
            <a:lvl5pPr marL="1828167" indent="0">
              <a:buNone/>
              <a:defRPr sz="1600">
                <a:solidFill>
                  <a:schemeClr val="tx1">
                    <a:tint val="75000"/>
                  </a:schemeClr>
                </a:solidFill>
              </a:defRPr>
            </a:lvl5pPr>
            <a:lvl6pPr marL="2285208" indent="0">
              <a:buNone/>
              <a:defRPr sz="1600">
                <a:solidFill>
                  <a:schemeClr val="tx1">
                    <a:tint val="75000"/>
                  </a:schemeClr>
                </a:solidFill>
              </a:defRPr>
            </a:lvl6pPr>
            <a:lvl7pPr marL="2742251" indent="0">
              <a:buNone/>
              <a:defRPr sz="1600">
                <a:solidFill>
                  <a:schemeClr val="tx1">
                    <a:tint val="75000"/>
                  </a:schemeClr>
                </a:solidFill>
              </a:defRPr>
            </a:lvl7pPr>
            <a:lvl8pPr marL="3199293" indent="0">
              <a:buNone/>
              <a:defRPr sz="1600">
                <a:solidFill>
                  <a:schemeClr val="tx1">
                    <a:tint val="75000"/>
                  </a:schemeClr>
                </a:solidFill>
              </a:defRPr>
            </a:lvl8pPr>
            <a:lvl9pPr marL="3656334" indent="0">
              <a:buNone/>
              <a:defRPr sz="1600">
                <a:solidFill>
                  <a:schemeClr val="tx1">
                    <a:tint val="75000"/>
                  </a:schemeClr>
                </a:solidFill>
              </a:defRPr>
            </a:lvl9pPr>
          </a:lstStyle>
          <a:p>
            <a:pPr lvl="0"/>
            <a:r>
              <a:rPr lang="en-US"/>
              <a:t>Edit Master text styles</a:t>
            </a:r>
          </a:p>
        </p:txBody>
      </p:sp>
      <p:sp>
        <p:nvSpPr>
          <p:cNvPr id="6" name="MSIPCM66cb4a4ebf806c7fb0d52733" descr="{&quot;HashCode&quot;:-1634785317,&quot;Placement&quot;:&quot;Footer&quot;,&quot;Top&quot;:519.343,&quot;Left&quot;:0.0,&quot;SlideWidth&quot;:960,&quot;SlideHeight&quot;:540}">
            <a:extLst>
              <a:ext uri="{FF2B5EF4-FFF2-40B4-BE49-F238E27FC236}">
                <a16:creationId xmlns:a16="http://schemas.microsoft.com/office/drawing/2014/main" id="{5CDD3690-B142-479A-B907-23A406231906}"/>
              </a:ext>
            </a:extLst>
          </p:cNvPr>
          <p:cNvSpPr txBox="1"/>
          <p:nvPr userDrawn="1"/>
        </p:nvSpPr>
        <p:spPr>
          <a:xfrm>
            <a:off x="9763282" y="6191092"/>
            <a:ext cx="2123853" cy="153888"/>
          </a:xfrm>
          <a:prstGeom prst="rect">
            <a:avLst/>
          </a:prstGeom>
          <a:noFill/>
        </p:spPr>
        <p:txBody>
          <a:bodyPr vert="horz" wrap="square" lIns="0" tIns="0" rIns="0" bIns="0" rtlCol="0" anchor="ctr" anchorCtr="1">
            <a:spAutoFit/>
          </a:bodyPr>
          <a:lstStyle/>
          <a:p>
            <a:pPr algn="l">
              <a:spcBef>
                <a:spcPts val="0"/>
              </a:spcBef>
              <a:spcAft>
                <a:spcPts val="0"/>
              </a:spcAft>
            </a:pPr>
            <a:r>
              <a:rPr lang="en-US" sz="1000">
                <a:gradFill>
                  <a:gsLst>
                    <a:gs pos="2917">
                      <a:schemeClr val="tx1"/>
                    </a:gs>
                    <a:gs pos="100000">
                      <a:schemeClr val="tx1"/>
                    </a:gs>
                  </a:gsLst>
                  <a:lin ang="5400000" scaled="0"/>
                </a:gradFill>
                <a:latin typeface="Calibri" panose="020F0502020204030204" pitchFamily="34" charset="0"/>
              </a:rPr>
              <a:t>Microsoft confidential – NDA only</a:t>
            </a:r>
          </a:p>
        </p:txBody>
      </p:sp>
    </p:spTree>
    <p:extLst>
      <p:ext uri="{BB962C8B-B14F-4D97-AF65-F5344CB8AC3E}">
        <p14:creationId xmlns:p14="http://schemas.microsoft.com/office/powerpoint/2010/main" val="1080399999"/>
      </p:ext>
    </p:extLst>
  </p:cSld>
  <p:clrMapOvr>
    <a:masterClrMapping/>
  </p:clrMapOvr>
  <p:transition>
    <p:fade/>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Title Slide Blue">
    <p:bg>
      <p:bgRef idx="1001">
        <a:schemeClr val="bg2"/>
      </p:bgRef>
    </p:bg>
    <p:spTree>
      <p:nvGrpSpPr>
        <p:cNvPr id="1" name=""/>
        <p:cNvGrpSpPr/>
        <p:nvPr/>
      </p:nvGrpSpPr>
      <p:grpSpPr>
        <a:xfrm>
          <a:off x="0" y="0"/>
          <a:ext cx="0" cy="0"/>
          <a:chOff x="0" y="0"/>
          <a:chExt cx="0" cy="0"/>
        </a:xfrm>
      </p:grpSpPr>
      <p:sp>
        <p:nvSpPr>
          <p:cNvPr id="7" name="Title 1"/>
          <p:cNvSpPr>
            <a:spLocks noGrp="1"/>
          </p:cNvSpPr>
          <p:nvPr>
            <p:ph type="title"/>
          </p:nvPr>
        </p:nvSpPr>
        <p:spPr>
          <a:xfrm>
            <a:off x="468776" y="1709741"/>
            <a:ext cx="10878675" cy="2852737"/>
          </a:xfrm>
        </p:spPr>
        <p:txBody>
          <a:bodyPr lIns="0" rIns="0" anchor="b"/>
          <a:lstStyle>
            <a:lvl1pPr>
              <a:defRPr sz="2940">
                <a:solidFill>
                  <a:schemeClr val="tx1"/>
                </a:solidFill>
                <a:latin typeface="Segoe UI Light" panose="020B0502040204020203" pitchFamily="34" charset="0"/>
                <a:cs typeface="Segoe UI Light" panose="020B0502040204020203" pitchFamily="34" charset="0"/>
              </a:defRPr>
            </a:lvl1pPr>
          </a:lstStyle>
          <a:p>
            <a:r>
              <a:rPr lang="en-US"/>
              <a:t>Click to edit Master title style</a:t>
            </a:r>
          </a:p>
        </p:txBody>
      </p:sp>
      <p:sp>
        <p:nvSpPr>
          <p:cNvPr id="12" name="Text Placeholder 2"/>
          <p:cNvSpPr>
            <a:spLocks noGrp="1"/>
          </p:cNvSpPr>
          <p:nvPr>
            <p:ph type="body" idx="1"/>
          </p:nvPr>
        </p:nvSpPr>
        <p:spPr>
          <a:xfrm>
            <a:off x="468776" y="4589464"/>
            <a:ext cx="10878675" cy="833276"/>
          </a:xfrm>
          <a:prstGeom prst="rect">
            <a:avLst/>
          </a:prstGeom>
        </p:spPr>
        <p:txBody>
          <a:bodyPr lIns="0" rIns="0">
            <a:normAutofit/>
          </a:bodyPr>
          <a:lstStyle>
            <a:lvl1pPr marL="0" indent="0">
              <a:buNone/>
              <a:defRPr sz="1372">
                <a:solidFill>
                  <a:schemeClr val="tx1"/>
                </a:solidFill>
                <a:latin typeface="Segoe UI Semilight" panose="020B0402040204020203" pitchFamily="34" charset="0"/>
                <a:cs typeface="Segoe UI Semilight" panose="020B0402040204020203" pitchFamily="34" charset="0"/>
              </a:defRPr>
            </a:lvl1pPr>
            <a:lvl2pPr marL="457042" indent="0">
              <a:buNone/>
              <a:defRPr sz="1999">
                <a:solidFill>
                  <a:schemeClr val="tx1">
                    <a:tint val="75000"/>
                  </a:schemeClr>
                </a:solidFill>
              </a:defRPr>
            </a:lvl2pPr>
            <a:lvl3pPr marL="914084" indent="0">
              <a:buNone/>
              <a:defRPr sz="1799">
                <a:solidFill>
                  <a:schemeClr val="tx1">
                    <a:tint val="75000"/>
                  </a:schemeClr>
                </a:solidFill>
              </a:defRPr>
            </a:lvl3pPr>
            <a:lvl4pPr marL="1371126" indent="0">
              <a:buNone/>
              <a:defRPr sz="1600">
                <a:solidFill>
                  <a:schemeClr val="tx1">
                    <a:tint val="75000"/>
                  </a:schemeClr>
                </a:solidFill>
              </a:defRPr>
            </a:lvl4pPr>
            <a:lvl5pPr marL="1828167" indent="0">
              <a:buNone/>
              <a:defRPr sz="1600">
                <a:solidFill>
                  <a:schemeClr val="tx1">
                    <a:tint val="75000"/>
                  </a:schemeClr>
                </a:solidFill>
              </a:defRPr>
            </a:lvl5pPr>
            <a:lvl6pPr marL="2285208" indent="0">
              <a:buNone/>
              <a:defRPr sz="1600">
                <a:solidFill>
                  <a:schemeClr val="tx1">
                    <a:tint val="75000"/>
                  </a:schemeClr>
                </a:solidFill>
              </a:defRPr>
            </a:lvl6pPr>
            <a:lvl7pPr marL="2742251" indent="0">
              <a:buNone/>
              <a:defRPr sz="1600">
                <a:solidFill>
                  <a:schemeClr val="tx1">
                    <a:tint val="75000"/>
                  </a:schemeClr>
                </a:solidFill>
              </a:defRPr>
            </a:lvl7pPr>
            <a:lvl8pPr marL="3199293" indent="0">
              <a:buNone/>
              <a:defRPr sz="1600">
                <a:solidFill>
                  <a:schemeClr val="tx1">
                    <a:tint val="75000"/>
                  </a:schemeClr>
                </a:solidFill>
              </a:defRPr>
            </a:lvl8pPr>
            <a:lvl9pPr marL="3656334" indent="0">
              <a:buNone/>
              <a:defRPr sz="1600">
                <a:solidFill>
                  <a:schemeClr val="tx1">
                    <a:tint val="75000"/>
                  </a:schemeClr>
                </a:solidFill>
              </a:defRPr>
            </a:lvl9pPr>
          </a:lstStyle>
          <a:p>
            <a:pPr lvl="0"/>
            <a:r>
              <a:rPr lang="en-US"/>
              <a:t>Edit Master text styles</a:t>
            </a:r>
          </a:p>
        </p:txBody>
      </p:sp>
      <p:sp>
        <p:nvSpPr>
          <p:cNvPr id="5" name="MSIPCM66cb4a4ebf806c7fb0d52733" descr="{&quot;HashCode&quot;:-1634785317,&quot;Placement&quot;:&quot;Footer&quot;,&quot;Top&quot;:519.343,&quot;Left&quot;:0.0,&quot;SlideWidth&quot;:960,&quot;SlideHeight&quot;:540}">
            <a:extLst>
              <a:ext uri="{FF2B5EF4-FFF2-40B4-BE49-F238E27FC236}">
                <a16:creationId xmlns:a16="http://schemas.microsoft.com/office/drawing/2014/main" id="{DE00B54D-3993-4A97-8B19-C45FA49FCDFB}"/>
              </a:ext>
            </a:extLst>
          </p:cNvPr>
          <p:cNvSpPr txBox="1"/>
          <p:nvPr userDrawn="1"/>
        </p:nvSpPr>
        <p:spPr>
          <a:xfrm>
            <a:off x="9763282" y="6191092"/>
            <a:ext cx="2123853" cy="153888"/>
          </a:xfrm>
          <a:prstGeom prst="rect">
            <a:avLst/>
          </a:prstGeom>
          <a:noFill/>
        </p:spPr>
        <p:txBody>
          <a:bodyPr vert="horz" wrap="square" lIns="0" tIns="0" rIns="0" bIns="0" rtlCol="0" anchor="ctr" anchorCtr="1">
            <a:spAutoFit/>
          </a:bodyPr>
          <a:lstStyle/>
          <a:p>
            <a:pPr algn="l">
              <a:spcBef>
                <a:spcPts val="0"/>
              </a:spcBef>
              <a:spcAft>
                <a:spcPts val="0"/>
              </a:spcAft>
            </a:pPr>
            <a:r>
              <a:rPr lang="en-US" sz="1000">
                <a:gradFill>
                  <a:gsLst>
                    <a:gs pos="2917">
                      <a:schemeClr val="tx1"/>
                    </a:gs>
                    <a:gs pos="100000">
                      <a:schemeClr val="tx1"/>
                    </a:gs>
                  </a:gsLst>
                  <a:lin ang="5400000" scaled="0"/>
                </a:gradFill>
                <a:latin typeface="Calibri" panose="020F0502020204030204" pitchFamily="34" charset="0"/>
              </a:rPr>
              <a:t>Microsoft confidential – NDA only</a:t>
            </a:r>
          </a:p>
        </p:txBody>
      </p:sp>
    </p:spTree>
    <p:extLst>
      <p:ext uri="{BB962C8B-B14F-4D97-AF65-F5344CB8AC3E}">
        <p14:creationId xmlns:p14="http://schemas.microsoft.com/office/powerpoint/2010/main" val="318706063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1_Title Slide Blue">
    <p:bg>
      <p:bgRef idx="1001">
        <a:schemeClr val="bg2"/>
      </p:bgRef>
    </p:bg>
    <p:spTree>
      <p:nvGrpSpPr>
        <p:cNvPr id="1" name=""/>
        <p:cNvGrpSpPr/>
        <p:nvPr/>
      </p:nvGrpSpPr>
      <p:grpSpPr>
        <a:xfrm>
          <a:off x="0" y="0"/>
          <a:ext cx="0" cy="0"/>
          <a:chOff x="0" y="0"/>
          <a:chExt cx="0" cy="0"/>
        </a:xfrm>
      </p:grpSpPr>
      <p:sp>
        <p:nvSpPr>
          <p:cNvPr id="7" name="Title 1"/>
          <p:cNvSpPr>
            <a:spLocks noGrp="1"/>
          </p:cNvSpPr>
          <p:nvPr>
            <p:ph type="title"/>
          </p:nvPr>
        </p:nvSpPr>
        <p:spPr>
          <a:xfrm>
            <a:off x="468776" y="2304478"/>
            <a:ext cx="6789812" cy="2016501"/>
          </a:xfrm>
        </p:spPr>
        <p:txBody>
          <a:bodyPr lIns="0" rIns="0" anchor="ctr" anchorCtr="0"/>
          <a:lstStyle>
            <a:lvl1pPr>
              <a:defRPr sz="3600">
                <a:solidFill>
                  <a:schemeClr val="tx1"/>
                </a:solidFill>
                <a:latin typeface="Segoe UI Light" panose="020B0502040204020203" pitchFamily="34" charset="0"/>
                <a:cs typeface="Segoe UI Light" panose="020B0502040204020203" pitchFamily="34" charset="0"/>
              </a:defRPr>
            </a:lvl1pPr>
          </a:lstStyle>
          <a:p>
            <a:r>
              <a:rPr lang="en-US"/>
              <a:t>Click to edit Master title style</a:t>
            </a:r>
          </a:p>
        </p:txBody>
      </p:sp>
      <p:grpSp>
        <p:nvGrpSpPr>
          <p:cNvPr id="21" name="Group 20">
            <a:extLst>
              <a:ext uri="{FF2B5EF4-FFF2-40B4-BE49-F238E27FC236}">
                <a16:creationId xmlns:a16="http://schemas.microsoft.com/office/drawing/2014/main" id="{65F6CE78-5566-4F53-9EAD-4BD3449AC65D}"/>
              </a:ext>
            </a:extLst>
          </p:cNvPr>
          <p:cNvGrpSpPr>
            <a:grpSpLocks noChangeAspect="1"/>
          </p:cNvGrpSpPr>
          <p:nvPr userDrawn="1"/>
        </p:nvGrpSpPr>
        <p:grpSpPr bwMode="black">
          <a:xfrm>
            <a:off x="510990" y="468701"/>
            <a:ext cx="1448130" cy="310896"/>
            <a:chOff x="457200" y="1643393"/>
            <a:chExt cx="4492753" cy="964540"/>
          </a:xfrm>
        </p:grpSpPr>
        <p:pic>
          <p:nvPicPr>
            <p:cNvPr id="22" name="Picture 21">
              <a:extLst>
                <a:ext uri="{FF2B5EF4-FFF2-40B4-BE49-F238E27FC236}">
                  <a16:creationId xmlns:a16="http://schemas.microsoft.com/office/drawing/2014/main" id="{838DDD8E-A3A8-4127-88F3-F5FCD29491D5}"/>
                </a:ext>
              </a:extLst>
            </p:cNvPr>
            <p:cNvPicPr>
              <a:picLocks noChangeAspect="1"/>
            </p:cNvPicPr>
            <p:nvPr/>
          </p:nvPicPr>
          <p:blipFill>
            <a:blip r:embed="rId2"/>
            <a:stretch>
              <a:fillRect/>
            </a:stretch>
          </p:blipFill>
          <p:spPr bwMode="black">
            <a:xfrm>
              <a:off x="457200" y="1643393"/>
              <a:ext cx="964540" cy="964540"/>
            </a:xfrm>
            <a:prstGeom prst="rect">
              <a:avLst/>
            </a:prstGeom>
          </p:spPr>
        </p:pic>
        <p:sp>
          <p:nvSpPr>
            <p:cNvPr id="23" name="Freeform 12">
              <a:extLst>
                <a:ext uri="{FF2B5EF4-FFF2-40B4-BE49-F238E27FC236}">
                  <a16:creationId xmlns:a16="http://schemas.microsoft.com/office/drawing/2014/main" id="{F7B11B37-F0DD-40ED-A93B-8C4A961365E3}"/>
                </a:ext>
              </a:extLst>
            </p:cNvPr>
            <p:cNvSpPr>
              <a:spLocks noEditPoints="1"/>
            </p:cNvSpPr>
            <p:nvPr/>
          </p:nvSpPr>
          <p:spPr bwMode="black">
            <a:xfrm>
              <a:off x="1703514" y="1792710"/>
              <a:ext cx="3246439" cy="635329"/>
            </a:xfrm>
            <a:custGeom>
              <a:avLst/>
              <a:gdLst>
                <a:gd name="T0" fmla="*/ 218 w 1139"/>
                <a:gd name="T1" fmla="*/ 217 h 220"/>
                <a:gd name="T2" fmla="*/ 185 w 1139"/>
                <a:gd name="T3" fmla="*/ 52 h 220"/>
                <a:gd name="T4" fmla="*/ 120 w 1139"/>
                <a:gd name="T5" fmla="*/ 217 h 220"/>
                <a:gd name="T6" fmla="*/ 32 w 1139"/>
                <a:gd name="T7" fmla="*/ 52 h 220"/>
                <a:gd name="T8" fmla="*/ 33 w 1139"/>
                <a:gd name="T9" fmla="*/ 93 h 220"/>
                <a:gd name="T10" fmla="*/ 0 w 1139"/>
                <a:gd name="T11" fmla="*/ 15 h 220"/>
                <a:gd name="T12" fmla="*/ 109 w 1139"/>
                <a:gd name="T13" fmla="*/ 168 h 220"/>
                <a:gd name="T14" fmla="*/ 171 w 1139"/>
                <a:gd name="T15" fmla="*/ 15 h 220"/>
                <a:gd name="T16" fmla="*/ 285 w 1139"/>
                <a:gd name="T17" fmla="*/ 72 h 220"/>
                <a:gd name="T18" fmla="*/ 269 w 1139"/>
                <a:gd name="T19" fmla="*/ 11 h 220"/>
                <a:gd name="T20" fmla="*/ 254 w 1139"/>
                <a:gd name="T21" fmla="*/ 45 h 220"/>
                <a:gd name="T22" fmla="*/ 289 w 1139"/>
                <a:gd name="T23" fmla="*/ 31 h 220"/>
                <a:gd name="T24" fmla="*/ 405 w 1139"/>
                <a:gd name="T25" fmla="*/ 71 h 220"/>
                <a:gd name="T26" fmla="*/ 318 w 1139"/>
                <a:gd name="T27" fmla="*/ 107 h 220"/>
                <a:gd name="T28" fmla="*/ 343 w 1139"/>
                <a:gd name="T29" fmla="*/ 211 h 220"/>
                <a:gd name="T30" fmla="*/ 422 w 1139"/>
                <a:gd name="T31" fmla="*/ 210 h 220"/>
                <a:gd name="T32" fmla="*/ 404 w 1139"/>
                <a:gd name="T33" fmla="*/ 189 h 220"/>
                <a:gd name="T34" fmla="*/ 344 w 1139"/>
                <a:gd name="T35" fmla="*/ 145 h 220"/>
                <a:gd name="T36" fmla="*/ 420 w 1139"/>
                <a:gd name="T37" fmla="*/ 108 h 220"/>
                <a:gd name="T38" fmla="*/ 421 w 1139"/>
                <a:gd name="T39" fmla="*/ 76 h 220"/>
                <a:gd name="T40" fmla="*/ 495 w 1139"/>
                <a:gd name="T41" fmla="*/ 78 h 220"/>
                <a:gd name="T42" fmla="*/ 481 w 1139"/>
                <a:gd name="T43" fmla="*/ 72 h 220"/>
                <a:gd name="T44" fmla="*/ 481 w 1139"/>
                <a:gd name="T45" fmla="*/ 217 h 220"/>
                <a:gd name="T46" fmla="*/ 512 w 1139"/>
                <a:gd name="T47" fmla="*/ 100 h 220"/>
                <a:gd name="T48" fmla="*/ 531 w 1139"/>
                <a:gd name="T49" fmla="*/ 106 h 220"/>
                <a:gd name="T50" fmla="*/ 517 w 1139"/>
                <a:gd name="T51" fmla="*/ 70 h 220"/>
                <a:gd name="T52" fmla="*/ 661 w 1139"/>
                <a:gd name="T53" fmla="*/ 199 h 220"/>
                <a:gd name="T54" fmla="*/ 533 w 1139"/>
                <a:gd name="T55" fmla="*/ 146 h 220"/>
                <a:gd name="T56" fmla="*/ 663 w 1139"/>
                <a:gd name="T57" fmla="*/ 89 h 220"/>
                <a:gd name="T58" fmla="*/ 608 w 1139"/>
                <a:gd name="T59" fmla="*/ 97 h 220"/>
                <a:gd name="T60" fmla="*/ 579 w 1139"/>
                <a:gd name="T61" fmla="*/ 180 h 220"/>
                <a:gd name="T62" fmla="*/ 646 w 1139"/>
                <a:gd name="T63" fmla="*/ 144 h 220"/>
                <a:gd name="T64" fmla="*/ 732 w 1139"/>
                <a:gd name="T65" fmla="*/ 110 h 220"/>
                <a:gd name="T66" fmla="*/ 770 w 1139"/>
                <a:gd name="T67" fmla="*/ 98 h 220"/>
                <a:gd name="T68" fmla="*/ 786 w 1139"/>
                <a:gd name="T69" fmla="*/ 75 h 220"/>
                <a:gd name="T70" fmla="*/ 753 w 1139"/>
                <a:gd name="T71" fmla="*/ 69 h 220"/>
                <a:gd name="T72" fmla="*/ 701 w 1139"/>
                <a:gd name="T73" fmla="*/ 131 h 220"/>
                <a:gd name="T74" fmla="*/ 750 w 1139"/>
                <a:gd name="T75" fmla="*/ 164 h 220"/>
                <a:gd name="T76" fmla="*/ 738 w 1139"/>
                <a:gd name="T77" fmla="*/ 193 h 220"/>
                <a:gd name="T78" fmla="*/ 698 w 1139"/>
                <a:gd name="T79" fmla="*/ 179 h 220"/>
                <a:gd name="T80" fmla="*/ 717 w 1139"/>
                <a:gd name="T81" fmla="*/ 218 h 220"/>
                <a:gd name="T82" fmla="*/ 794 w 1139"/>
                <a:gd name="T83" fmla="*/ 175 h 220"/>
                <a:gd name="T84" fmla="*/ 938 w 1139"/>
                <a:gd name="T85" fmla="*/ 89 h 220"/>
                <a:gd name="T86" fmla="*/ 882 w 1139"/>
                <a:gd name="T87" fmla="*/ 220 h 220"/>
                <a:gd name="T88" fmla="*/ 829 w 1139"/>
                <a:gd name="T89" fmla="*/ 89 h 220"/>
                <a:gd name="T90" fmla="*/ 922 w 1139"/>
                <a:gd name="T91" fmla="*/ 144 h 220"/>
                <a:gd name="T92" fmla="*/ 855 w 1139"/>
                <a:gd name="T93" fmla="*/ 109 h 220"/>
                <a:gd name="T94" fmla="*/ 884 w 1139"/>
                <a:gd name="T95" fmla="*/ 192 h 220"/>
                <a:gd name="T96" fmla="*/ 1139 w 1139"/>
                <a:gd name="T97" fmla="*/ 100 h 220"/>
                <a:gd name="T98" fmla="*/ 1104 w 1139"/>
                <a:gd name="T99" fmla="*/ 29 h 220"/>
                <a:gd name="T100" fmla="*/ 1070 w 1139"/>
                <a:gd name="T101" fmla="*/ 40 h 220"/>
                <a:gd name="T102" fmla="*/ 1019 w 1139"/>
                <a:gd name="T103" fmla="*/ 54 h 220"/>
                <a:gd name="T104" fmla="*/ 1055 w 1139"/>
                <a:gd name="T105" fmla="*/ 32 h 220"/>
                <a:gd name="T106" fmla="*/ 1056 w 1139"/>
                <a:gd name="T107" fmla="*/ 3 h 220"/>
                <a:gd name="T108" fmla="*/ 991 w 1139"/>
                <a:gd name="T109" fmla="*/ 25 h 220"/>
                <a:gd name="T110" fmla="*/ 961 w 1139"/>
                <a:gd name="T111" fmla="*/ 72 h 220"/>
                <a:gd name="T112" fmla="*/ 985 w 1139"/>
                <a:gd name="T113" fmla="*/ 217 h 220"/>
                <a:gd name="T114" fmla="*/ 1070 w 1139"/>
                <a:gd name="T115" fmla="*/ 100 h 220"/>
                <a:gd name="T116" fmla="*/ 1127 w 1139"/>
                <a:gd name="T117" fmla="*/ 219 h 220"/>
                <a:gd name="T118" fmla="*/ 1139 w 1139"/>
                <a:gd name="T119" fmla="*/ 187 h 220"/>
                <a:gd name="T120" fmla="*/ 1123 w 1139"/>
                <a:gd name="T121" fmla="*/ 192 h 220"/>
                <a:gd name="T122" fmla="*/ 1104 w 1139"/>
                <a:gd name="T123" fmla="*/ 100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139" h="220">
                  <a:moveTo>
                    <a:pt x="171" y="15"/>
                  </a:moveTo>
                  <a:cubicBezTo>
                    <a:pt x="218" y="15"/>
                    <a:pt x="218" y="15"/>
                    <a:pt x="218" y="15"/>
                  </a:cubicBezTo>
                  <a:cubicBezTo>
                    <a:pt x="218" y="217"/>
                    <a:pt x="218" y="217"/>
                    <a:pt x="218" y="217"/>
                  </a:cubicBezTo>
                  <a:cubicBezTo>
                    <a:pt x="184" y="217"/>
                    <a:pt x="184" y="217"/>
                    <a:pt x="184" y="217"/>
                  </a:cubicBezTo>
                  <a:cubicBezTo>
                    <a:pt x="184" y="89"/>
                    <a:pt x="184" y="89"/>
                    <a:pt x="184" y="89"/>
                  </a:cubicBezTo>
                  <a:cubicBezTo>
                    <a:pt x="184" y="80"/>
                    <a:pt x="184" y="67"/>
                    <a:pt x="185" y="52"/>
                  </a:cubicBezTo>
                  <a:cubicBezTo>
                    <a:pt x="185" y="52"/>
                    <a:pt x="185" y="52"/>
                    <a:pt x="185" y="52"/>
                  </a:cubicBezTo>
                  <a:cubicBezTo>
                    <a:pt x="183" y="58"/>
                    <a:pt x="182" y="65"/>
                    <a:pt x="180" y="68"/>
                  </a:cubicBezTo>
                  <a:cubicBezTo>
                    <a:pt x="120" y="217"/>
                    <a:pt x="120" y="217"/>
                    <a:pt x="120" y="217"/>
                  </a:cubicBezTo>
                  <a:cubicBezTo>
                    <a:pt x="97" y="217"/>
                    <a:pt x="97" y="217"/>
                    <a:pt x="97" y="217"/>
                  </a:cubicBezTo>
                  <a:cubicBezTo>
                    <a:pt x="37" y="70"/>
                    <a:pt x="37" y="70"/>
                    <a:pt x="37" y="70"/>
                  </a:cubicBezTo>
                  <a:cubicBezTo>
                    <a:pt x="36" y="66"/>
                    <a:pt x="34" y="60"/>
                    <a:pt x="32" y="52"/>
                  </a:cubicBezTo>
                  <a:cubicBezTo>
                    <a:pt x="31" y="52"/>
                    <a:pt x="31" y="52"/>
                    <a:pt x="31" y="52"/>
                  </a:cubicBezTo>
                  <a:cubicBezTo>
                    <a:pt x="32" y="56"/>
                    <a:pt x="32" y="60"/>
                    <a:pt x="32" y="65"/>
                  </a:cubicBezTo>
                  <a:cubicBezTo>
                    <a:pt x="33" y="76"/>
                    <a:pt x="33" y="85"/>
                    <a:pt x="33" y="93"/>
                  </a:cubicBezTo>
                  <a:cubicBezTo>
                    <a:pt x="33" y="217"/>
                    <a:pt x="33" y="217"/>
                    <a:pt x="33" y="217"/>
                  </a:cubicBezTo>
                  <a:cubicBezTo>
                    <a:pt x="0" y="217"/>
                    <a:pt x="0" y="217"/>
                    <a:pt x="0" y="217"/>
                  </a:cubicBezTo>
                  <a:cubicBezTo>
                    <a:pt x="0" y="15"/>
                    <a:pt x="0" y="15"/>
                    <a:pt x="0" y="15"/>
                  </a:cubicBezTo>
                  <a:cubicBezTo>
                    <a:pt x="50" y="15"/>
                    <a:pt x="50" y="15"/>
                    <a:pt x="50" y="15"/>
                  </a:cubicBezTo>
                  <a:cubicBezTo>
                    <a:pt x="100" y="142"/>
                    <a:pt x="100" y="142"/>
                    <a:pt x="100" y="142"/>
                  </a:cubicBezTo>
                  <a:cubicBezTo>
                    <a:pt x="105" y="153"/>
                    <a:pt x="108" y="162"/>
                    <a:pt x="109" y="168"/>
                  </a:cubicBezTo>
                  <a:cubicBezTo>
                    <a:pt x="110" y="168"/>
                    <a:pt x="110" y="168"/>
                    <a:pt x="110" y="168"/>
                  </a:cubicBezTo>
                  <a:cubicBezTo>
                    <a:pt x="119" y="142"/>
                    <a:pt x="119" y="142"/>
                    <a:pt x="119" y="142"/>
                  </a:cubicBezTo>
                  <a:lnTo>
                    <a:pt x="171" y="15"/>
                  </a:lnTo>
                  <a:close/>
                  <a:moveTo>
                    <a:pt x="251" y="217"/>
                  </a:moveTo>
                  <a:cubicBezTo>
                    <a:pt x="285" y="217"/>
                    <a:pt x="285" y="217"/>
                    <a:pt x="285" y="217"/>
                  </a:cubicBezTo>
                  <a:cubicBezTo>
                    <a:pt x="285" y="72"/>
                    <a:pt x="285" y="72"/>
                    <a:pt x="285" y="72"/>
                  </a:cubicBezTo>
                  <a:cubicBezTo>
                    <a:pt x="251" y="72"/>
                    <a:pt x="251" y="72"/>
                    <a:pt x="251" y="72"/>
                  </a:cubicBezTo>
                  <a:lnTo>
                    <a:pt x="251" y="217"/>
                  </a:lnTo>
                  <a:close/>
                  <a:moveTo>
                    <a:pt x="269" y="11"/>
                  </a:moveTo>
                  <a:cubicBezTo>
                    <a:pt x="263" y="11"/>
                    <a:pt x="258" y="13"/>
                    <a:pt x="254" y="17"/>
                  </a:cubicBezTo>
                  <a:cubicBezTo>
                    <a:pt x="250" y="20"/>
                    <a:pt x="248" y="25"/>
                    <a:pt x="248" y="31"/>
                  </a:cubicBezTo>
                  <a:cubicBezTo>
                    <a:pt x="248" y="36"/>
                    <a:pt x="250" y="41"/>
                    <a:pt x="254" y="45"/>
                  </a:cubicBezTo>
                  <a:cubicBezTo>
                    <a:pt x="258" y="48"/>
                    <a:pt x="263" y="50"/>
                    <a:pt x="269" y="50"/>
                  </a:cubicBezTo>
                  <a:cubicBezTo>
                    <a:pt x="274" y="50"/>
                    <a:pt x="279" y="48"/>
                    <a:pt x="283" y="45"/>
                  </a:cubicBezTo>
                  <a:cubicBezTo>
                    <a:pt x="287" y="41"/>
                    <a:pt x="289" y="36"/>
                    <a:pt x="289" y="31"/>
                  </a:cubicBezTo>
                  <a:cubicBezTo>
                    <a:pt x="289" y="25"/>
                    <a:pt x="287" y="21"/>
                    <a:pt x="283" y="17"/>
                  </a:cubicBezTo>
                  <a:cubicBezTo>
                    <a:pt x="279" y="13"/>
                    <a:pt x="274" y="11"/>
                    <a:pt x="269" y="11"/>
                  </a:cubicBezTo>
                  <a:close/>
                  <a:moveTo>
                    <a:pt x="405" y="71"/>
                  </a:moveTo>
                  <a:cubicBezTo>
                    <a:pt x="399" y="69"/>
                    <a:pt x="393" y="69"/>
                    <a:pt x="386" y="69"/>
                  </a:cubicBezTo>
                  <a:cubicBezTo>
                    <a:pt x="371" y="69"/>
                    <a:pt x="357" y="72"/>
                    <a:pt x="345" y="79"/>
                  </a:cubicBezTo>
                  <a:cubicBezTo>
                    <a:pt x="333" y="85"/>
                    <a:pt x="324" y="95"/>
                    <a:pt x="318" y="107"/>
                  </a:cubicBezTo>
                  <a:cubicBezTo>
                    <a:pt x="312" y="119"/>
                    <a:pt x="309" y="133"/>
                    <a:pt x="309" y="148"/>
                  </a:cubicBezTo>
                  <a:cubicBezTo>
                    <a:pt x="309" y="162"/>
                    <a:pt x="312" y="174"/>
                    <a:pt x="318" y="185"/>
                  </a:cubicBezTo>
                  <a:cubicBezTo>
                    <a:pt x="324" y="196"/>
                    <a:pt x="332" y="205"/>
                    <a:pt x="343" y="211"/>
                  </a:cubicBezTo>
                  <a:cubicBezTo>
                    <a:pt x="354" y="217"/>
                    <a:pt x="366" y="220"/>
                    <a:pt x="380" y="220"/>
                  </a:cubicBezTo>
                  <a:cubicBezTo>
                    <a:pt x="396" y="220"/>
                    <a:pt x="410" y="217"/>
                    <a:pt x="421" y="211"/>
                  </a:cubicBezTo>
                  <a:cubicBezTo>
                    <a:pt x="422" y="210"/>
                    <a:pt x="422" y="210"/>
                    <a:pt x="422" y="210"/>
                  </a:cubicBezTo>
                  <a:cubicBezTo>
                    <a:pt x="422" y="179"/>
                    <a:pt x="422" y="179"/>
                    <a:pt x="422" y="179"/>
                  </a:cubicBezTo>
                  <a:cubicBezTo>
                    <a:pt x="420" y="180"/>
                    <a:pt x="420" y="180"/>
                    <a:pt x="420" y="180"/>
                  </a:cubicBezTo>
                  <a:cubicBezTo>
                    <a:pt x="415" y="184"/>
                    <a:pt x="410" y="187"/>
                    <a:pt x="404" y="189"/>
                  </a:cubicBezTo>
                  <a:cubicBezTo>
                    <a:pt x="398" y="191"/>
                    <a:pt x="392" y="192"/>
                    <a:pt x="387" y="192"/>
                  </a:cubicBezTo>
                  <a:cubicBezTo>
                    <a:pt x="374" y="192"/>
                    <a:pt x="363" y="188"/>
                    <a:pt x="355" y="180"/>
                  </a:cubicBezTo>
                  <a:cubicBezTo>
                    <a:pt x="348" y="171"/>
                    <a:pt x="344" y="160"/>
                    <a:pt x="344" y="145"/>
                  </a:cubicBezTo>
                  <a:cubicBezTo>
                    <a:pt x="344" y="131"/>
                    <a:pt x="348" y="119"/>
                    <a:pt x="356" y="110"/>
                  </a:cubicBezTo>
                  <a:cubicBezTo>
                    <a:pt x="364" y="101"/>
                    <a:pt x="375" y="97"/>
                    <a:pt x="388" y="97"/>
                  </a:cubicBezTo>
                  <a:cubicBezTo>
                    <a:pt x="399" y="97"/>
                    <a:pt x="410" y="101"/>
                    <a:pt x="420" y="108"/>
                  </a:cubicBezTo>
                  <a:cubicBezTo>
                    <a:pt x="422" y="109"/>
                    <a:pt x="422" y="109"/>
                    <a:pt x="422" y="109"/>
                  </a:cubicBezTo>
                  <a:cubicBezTo>
                    <a:pt x="422" y="76"/>
                    <a:pt x="422" y="76"/>
                    <a:pt x="422" y="76"/>
                  </a:cubicBezTo>
                  <a:cubicBezTo>
                    <a:pt x="421" y="76"/>
                    <a:pt x="421" y="76"/>
                    <a:pt x="421" y="76"/>
                  </a:cubicBezTo>
                  <a:cubicBezTo>
                    <a:pt x="417" y="74"/>
                    <a:pt x="412" y="72"/>
                    <a:pt x="405" y="71"/>
                  </a:cubicBezTo>
                  <a:close/>
                  <a:moveTo>
                    <a:pt x="517" y="70"/>
                  </a:moveTo>
                  <a:cubicBezTo>
                    <a:pt x="509" y="70"/>
                    <a:pt x="501" y="72"/>
                    <a:pt x="495" y="78"/>
                  </a:cubicBezTo>
                  <a:cubicBezTo>
                    <a:pt x="489" y="83"/>
                    <a:pt x="485" y="89"/>
                    <a:pt x="482" y="97"/>
                  </a:cubicBezTo>
                  <a:cubicBezTo>
                    <a:pt x="481" y="97"/>
                    <a:pt x="481" y="97"/>
                    <a:pt x="481" y="97"/>
                  </a:cubicBezTo>
                  <a:cubicBezTo>
                    <a:pt x="481" y="72"/>
                    <a:pt x="481" y="72"/>
                    <a:pt x="481" y="72"/>
                  </a:cubicBezTo>
                  <a:cubicBezTo>
                    <a:pt x="447" y="72"/>
                    <a:pt x="447" y="72"/>
                    <a:pt x="447" y="72"/>
                  </a:cubicBezTo>
                  <a:cubicBezTo>
                    <a:pt x="447" y="217"/>
                    <a:pt x="447" y="217"/>
                    <a:pt x="447" y="217"/>
                  </a:cubicBezTo>
                  <a:cubicBezTo>
                    <a:pt x="481" y="217"/>
                    <a:pt x="481" y="217"/>
                    <a:pt x="481" y="217"/>
                  </a:cubicBezTo>
                  <a:cubicBezTo>
                    <a:pt x="481" y="143"/>
                    <a:pt x="481" y="143"/>
                    <a:pt x="481" y="143"/>
                  </a:cubicBezTo>
                  <a:cubicBezTo>
                    <a:pt x="481" y="130"/>
                    <a:pt x="484" y="120"/>
                    <a:pt x="490" y="112"/>
                  </a:cubicBezTo>
                  <a:cubicBezTo>
                    <a:pt x="495" y="104"/>
                    <a:pt x="503" y="100"/>
                    <a:pt x="512" y="100"/>
                  </a:cubicBezTo>
                  <a:cubicBezTo>
                    <a:pt x="515" y="100"/>
                    <a:pt x="518" y="101"/>
                    <a:pt x="522" y="102"/>
                  </a:cubicBezTo>
                  <a:cubicBezTo>
                    <a:pt x="526" y="103"/>
                    <a:pt x="528" y="104"/>
                    <a:pt x="530" y="105"/>
                  </a:cubicBezTo>
                  <a:cubicBezTo>
                    <a:pt x="531" y="106"/>
                    <a:pt x="531" y="106"/>
                    <a:pt x="531" y="106"/>
                  </a:cubicBezTo>
                  <a:cubicBezTo>
                    <a:pt x="531" y="72"/>
                    <a:pt x="531" y="72"/>
                    <a:pt x="531" y="72"/>
                  </a:cubicBezTo>
                  <a:cubicBezTo>
                    <a:pt x="531" y="72"/>
                    <a:pt x="531" y="72"/>
                    <a:pt x="531" y="72"/>
                  </a:cubicBezTo>
                  <a:cubicBezTo>
                    <a:pt x="528" y="70"/>
                    <a:pt x="523" y="70"/>
                    <a:pt x="517" y="70"/>
                  </a:cubicBezTo>
                  <a:close/>
                  <a:moveTo>
                    <a:pt x="663" y="89"/>
                  </a:moveTo>
                  <a:cubicBezTo>
                    <a:pt x="675" y="102"/>
                    <a:pt x="682" y="120"/>
                    <a:pt x="682" y="143"/>
                  </a:cubicBezTo>
                  <a:cubicBezTo>
                    <a:pt x="682" y="166"/>
                    <a:pt x="675" y="185"/>
                    <a:pt x="661" y="199"/>
                  </a:cubicBezTo>
                  <a:cubicBezTo>
                    <a:pt x="648" y="213"/>
                    <a:pt x="629" y="220"/>
                    <a:pt x="606" y="220"/>
                  </a:cubicBezTo>
                  <a:cubicBezTo>
                    <a:pt x="584" y="220"/>
                    <a:pt x="566" y="213"/>
                    <a:pt x="553" y="200"/>
                  </a:cubicBezTo>
                  <a:cubicBezTo>
                    <a:pt x="540" y="187"/>
                    <a:pt x="533" y="169"/>
                    <a:pt x="533" y="146"/>
                  </a:cubicBezTo>
                  <a:cubicBezTo>
                    <a:pt x="533" y="122"/>
                    <a:pt x="540" y="103"/>
                    <a:pt x="553" y="89"/>
                  </a:cubicBezTo>
                  <a:cubicBezTo>
                    <a:pt x="567" y="76"/>
                    <a:pt x="586" y="69"/>
                    <a:pt x="610" y="69"/>
                  </a:cubicBezTo>
                  <a:cubicBezTo>
                    <a:pt x="632" y="69"/>
                    <a:pt x="650" y="75"/>
                    <a:pt x="663" y="89"/>
                  </a:cubicBezTo>
                  <a:close/>
                  <a:moveTo>
                    <a:pt x="646" y="144"/>
                  </a:moveTo>
                  <a:cubicBezTo>
                    <a:pt x="646" y="129"/>
                    <a:pt x="643" y="117"/>
                    <a:pt x="636" y="109"/>
                  </a:cubicBezTo>
                  <a:cubicBezTo>
                    <a:pt x="629" y="101"/>
                    <a:pt x="620" y="97"/>
                    <a:pt x="608" y="97"/>
                  </a:cubicBezTo>
                  <a:cubicBezTo>
                    <a:pt x="596" y="97"/>
                    <a:pt x="586" y="101"/>
                    <a:pt x="579" y="109"/>
                  </a:cubicBezTo>
                  <a:cubicBezTo>
                    <a:pt x="572" y="118"/>
                    <a:pt x="568" y="130"/>
                    <a:pt x="568" y="145"/>
                  </a:cubicBezTo>
                  <a:cubicBezTo>
                    <a:pt x="568" y="160"/>
                    <a:pt x="572" y="172"/>
                    <a:pt x="579" y="180"/>
                  </a:cubicBezTo>
                  <a:cubicBezTo>
                    <a:pt x="586" y="188"/>
                    <a:pt x="596" y="192"/>
                    <a:pt x="608" y="192"/>
                  </a:cubicBezTo>
                  <a:cubicBezTo>
                    <a:pt x="621" y="192"/>
                    <a:pt x="630" y="188"/>
                    <a:pt x="637" y="180"/>
                  </a:cubicBezTo>
                  <a:cubicBezTo>
                    <a:pt x="643" y="172"/>
                    <a:pt x="646" y="160"/>
                    <a:pt x="646" y="144"/>
                  </a:cubicBezTo>
                  <a:close/>
                  <a:moveTo>
                    <a:pt x="757" y="132"/>
                  </a:moveTo>
                  <a:cubicBezTo>
                    <a:pt x="746" y="128"/>
                    <a:pt x="739" y="124"/>
                    <a:pt x="737" y="121"/>
                  </a:cubicBezTo>
                  <a:cubicBezTo>
                    <a:pt x="734" y="119"/>
                    <a:pt x="732" y="115"/>
                    <a:pt x="732" y="110"/>
                  </a:cubicBezTo>
                  <a:cubicBezTo>
                    <a:pt x="732" y="106"/>
                    <a:pt x="734" y="103"/>
                    <a:pt x="738" y="100"/>
                  </a:cubicBezTo>
                  <a:cubicBezTo>
                    <a:pt x="741" y="97"/>
                    <a:pt x="746" y="96"/>
                    <a:pt x="752" y="96"/>
                  </a:cubicBezTo>
                  <a:cubicBezTo>
                    <a:pt x="758" y="96"/>
                    <a:pt x="764" y="97"/>
                    <a:pt x="770" y="98"/>
                  </a:cubicBezTo>
                  <a:cubicBezTo>
                    <a:pt x="776" y="100"/>
                    <a:pt x="781" y="103"/>
                    <a:pt x="785" y="105"/>
                  </a:cubicBezTo>
                  <a:cubicBezTo>
                    <a:pt x="786" y="106"/>
                    <a:pt x="786" y="106"/>
                    <a:pt x="786" y="106"/>
                  </a:cubicBezTo>
                  <a:cubicBezTo>
                    <a:pt x="786" y="75"/>
                    <a:pt x="786" y="75"/>
                    <a:pt x="786" y="75"/>
                  </a:cubicBezTo>
                  <a:cubicBezTo>
                    <a:pt x="786" y="75"/>
                    <a:pt x="786" y="75"/>
                    <a:pt x="786" y="75"/>
                  </a:cubicBezTo>
                  <a:cubicBezTo>
                    <a:pt x="782" y="73"/>
                    <a:pt x="777" y="72"/>
                    <a:pt x="770" y="70"/>
                  </a:cubicBezTo>
                  <a:cubicBezTo>
                    <a:pt x="764" y="69"/>
                    <a:pt x="758" y="69"/>
                    <a:pt x="753" y="69"/>
                  </a:cubicBezTo>
                  <a:cubicBezTo>
                    <a:pt x="737" y="69"/>
                    <a:pt x="724" y="73"/>
                    <a:pt x="714" y="81"/>
                  </a:cubicBezTo>
                  <a:cubicBezTo>
                    <a:pt x="703" y="89"/>
                    <a:pt x="698" y="100"/>
                    <a:pt x="698" y="113"/>
                  </a:cubicBezTo>
                  <a:cubicBezTo>
                    <a:pt x="698" y="120"/>
                    <a:pt x="699" y="126"/>
                    <a:pt x="701" y="131"/>
                  </a:cubicBezTo>
                  <a:cubicBezTo>
                    <a:pt x="704" y="136"/>
                    <a:pt x="707" y="141"/>
                    <a:pt x="712" y="144"/>
                  </a:cubicBezTo>
                  <a:cubicBezTo>
                    <a:pt x="716" y="148"/>
                    <a:pt x="723" y="152"/>
                    <a:pt x="733" y="156"/>
                  </a:cubicBezTo>
                  <a:cubicBezTo>
                    <a:pt x="740" y="159"/>
                    <a:pt x="746" y="162"/>
                    <a:pt x="750" y="164"/>
                  </a:cubicBezTo>
                  <a:cubicBezTo>
                    <a:pt x="754" y="166"/>
                    <a:pt x="756" y="168"/>
                    <a:pt x="758" y="171"/>
                  </a:cubicBezTo>
                  <a:cubicBezTo>
                    <a:pt x="759" y="173"/>
                    <a:pt x="760" y="175"/>
                    <a:pt x="760" y="179"/>
                  </a:cubicBezTo>
                  <a:cubicBezTo>
                    <a:pt x="760" y="188"/>
                    <a:pt x="753" y="193"/>
                    <a:pt x="738" y="193"/>
                  </a:cubicBezTo>
                  <a:cubicBezTo>
                    <a:pt x="732" y="193"/>
                    <a:pt x="726" y="192"/>
                    <a:pt x="719" y="190"/>
                  </a:cubicBezTo>
                  <a:cubicBezTo>
                    <a:pt x="712" y="187"/>
                    <a:pt x="705" y="184"/>
                    <a:pt x="700" y="180"/>
                  </a:cubicBezTo>
                  <a:cubicBezTo>
                    <a:pt x="698" y="179"/>
                    <a:pt x="698" y="179"/>
                    <a:pt x="698" y="179"/>
                  </a:cubicBezTo>
                  <a:cubicBezTo>
                    <a:pt x="698" y="212"/>
                    <a:pt x="698" y="212"/>
                    <a:pt x="698" y="212"/>
                  </a:cubicBezTo>
                  <a:cubicBezTo>
                    <a:pt x="699" y="212"/>
                    <a:pt x="699" y="212"/>
                    <a:pt x="699" y="212"/>
                  </a:cubicBezTo>
                  <a:cubicBezTo>
                    <a:pt x="703" y="215"/>
                    <a:pt x="710" y="216"/>
                    <a:pt x="717" y="218"/>
                  </a:cubicBezTo>
                  <a:cubicBezTo>
                    <a:pt x="724" y="219"/>
                    <a:pt x="731" y="220"/>
                    <a:pt x="736" y="220"/>
                  </a:cubicBezTo>
                  <a:cubicBezTo>
                    <a:pt x="754" y="220"/>
                    <a:pt x="768" y="216"/>
                    <a:pt x="778" y="208"/>
                  </a:cubicBezTo>
                  <a:cubicBezTo>
                    <a:pt x="789" y="199"/>
                    <a:pt x="794" y="188"/>
                    <a:pt x="794" y="175"/>
                  </a:cubicBezTo>
                  <a:cubicBezTo>
                    <a:pt x="794" y="165"/>
                    <a:pt x="791" y="157"/>
                    <a:pt x="786" y="150"/>
                  </a:cubicBezTo>
                  <a:cubicBezTo>
                    <a:pt x="780" y="143"/>
                    <a:pt x="770" y="137"/>
                    <a:pt x="757" y="132"/>
                  </a:cubicBezTo>
                  <a:close/>
                  <a:moveTo>
                    <a:pt x="938" y="89"/>
                  </a:moveTo>
                  <a:cubicBezTo>
                    <a:pt x="951" y="102"/>
                    <a:pt x="957" y="120"/>
                    <a:pt x="957" y="143"/>
                  </a:cubicBezTo>
                  <a:cubicBezTo>
                    <a:pt x="957" y="166"/>
                    <a:pt x="951" y="185"/>
                    <a:pt x="937" y="199"/>
                  </a:cubicBezTo>
                  <a:cubicBezTo>
                    <a:pt x="924" y="213"/>
                    <a:pt x="905" y="220"/>
                    <a:pt x="882" y="220"/>
                  </a:cubicBezTo>
                  <a:cubicBezTo>
                    <a:pt x="860" y="220"/>
                    <a:pt x="842" y="213"/>
                    <a:pt x="829" y="200"/>
                  </a:cubicBezTo>
                  <a:cubicBezTo>
                    <a:pt x="816" y="187"/>
                    <a:pt x="809" y="169"/>
                    <a:pt x="809" y="146"/>
                  </a:cubicBezTo>
                  <a:cubicBezTo>
                    <a:pt x="809" y="122"/>
                    <a:pt x="816" y="103"/>
                    <a:pt x="829" y="89"/>
                  </a:cubicBezTo>
                  <a:cubicBezTo>
                    <a:pt x="843" y="76"/>
                    <a:pt x="862" y="69"/>
                    <a:pt x="885" y="69"/>
                  </a:cubicBezTo>
                  <a:cubicBezTo>
                    <a:pt x="908" y="69"/>
                    <a:pt x="926" y="75"/>
                    <a:pt x="938" y="89"/>
                  </a:cubicBezTo>
                  <a:close/>
                  <a:moveTo>
                    <a:pt x="922" y="144"/>
                  </a:moveTo>
                  <a:cubicBezTo>
                    <a:pt x="922" y="129"/>
                    <a:pt x="919" y="117"/>
                    <a:pt x="912" y="109"/>
                  </a:cubicBezTo>
                  <a:cubicBezTo>
                    <a:pt x="905" y="101"/>
                    <a:pt x="896" y="97"/>
                    <a:pt x="884" y="97"/>
                  </a:cubicBezTo>
                  <a:cubicBezTo>
                    <a:pt x="871" y="97"/>
                    <a:pt x="862" y="101"/>
                    <a:pt x="855" y="109"/>
                  </a:cubicBezTo>
                  <a:cubicBezTo>
                    <a:pt x="848" y="118"/>
                    <a:pt x="844" y="130"/>
                    <a:pt x="844" y="145"/>
                  </a:cubicBezTo>
                  <a:cubicBezTo>
                    <a:pt x="844" y="160"/>
                    <a:pt x="848" y="172"/>
                    <a:pt x="855" y="180"/>
                  </a:cubicBezTo>
                  <a:cubicBezTo>
                    <a:pt x="862" y="188"/>
                    <a:pt x="871" y="192"/>
                    <a:pt x="884" y="192"/>
                  </a:cubicBezTo>
                  <a:cubicBezTo>
                    <a:pt x="896" y="192"/>
                    <a:pt x="906" y="188"/>
                    <a:pt x="912" y="180"/>
                  </a:cubicBezTo>
                  <a:cubicBezTo>
                    <a:pt x="919" y="172"/>
                    <a:pt x="922" y="160"/>
                    <a:pt x="922" y="144"/>
                  </a:cubicBezTo>
                  <a:close/>
                  <a:moveTo>
                    <a:pt x="1139" y="100"/>
                  </a:moveTo>
                  <a:cubicBezTo>
                    <a:pt x="1139" y="72"/>
                    <a:pt x="1139" y="72"/>
                    <a:pt x="1139" y="72"/>
                  </a:cubicBezTo>
                  <a:cubicBezTo>
                    <a:pt x="1104" y="72"/>
                    <a:pt x="1104" y="72"/>
                    <a:pt x="1104" y="72"/>
                  </a:cubicBezTo>
                  <a:cubicBezTo>
                    <a:pt x="1104" y="29"/>
                    <a:pt x="1104" y="29"/>
                    <a:pt x="1104" y="29"/>
                  </a:cubicBezTo>
                  <a:cubicBezTo>
                    <a:pt x="1103" y="29"/>
                    <a:pt x="1103" y="29"/>
                    <a:pt x="1103" y="29"/>
                  </a:cubicBezTo>
                  <a:cubicBezTo>
                    <a:pt x="1071" y="39"/>
                    <a:pt x="1071" y="39"/>
                    <a:pt x="1071" y="39"/>
                  </a:cubicBezTo>
                  <a:cubicBezTo>
                    <a:pt x="1070" y="40"/>
                    <a:pt x="1070" y="40"/>
                    <a:pt x="1070" y="40"/>
                  </a:cubicBezTo>
                  <a:cubicBezTo>
                    <a:pt x="1070" y="72"/>
                    <a:pt x="1070" y="72"/>
                    <a:pt x="1070" y="72"/>
                  </a:cubicBezTo>
                  <a:cubicBezTo>
                    <a:pt x="1019" y="72"/>
                    <a:pt x="1019" y="72"/>
                    <a:pt x="1019" y="72"/>
                  </a:cubicBezTo>
                  <a:cubicBezTo>
                    <a:pt x="1019" y="54"/>
                    <a:pt x="1019" y="54"/>
                    <a:pt x="1019" y="54"/>
                  </a:cubicBezTo>
                  <a:cubicBezTo>
                    <a:pt x="1019" y="46"/>
                    <a:pt x="1021" y="39"/>
                    <a:pt x="1025" y="35"/>
                  </a:cubicBezTo>
                  <a:cubicBezTo>
                    <a:pt x="1028" y="30"/>
                    <a:pt x="1034" y="28"/>
                    <a:pt x="1040" y="28"/>
                  </a:cubicBezTo>
                  <a:cubicBezTo>
                    <a:pt x="1045" y="28"/>
                    <a:pt x="1050" y="29"/>
                    <a:pt x="1055" y="32"/>
                  </a:cubicBezTo>
                  <a:cubicBezTo>
                    <a:pt x="1057" y="32"/>
                    <a:pt x="1057" y="32"/>
                    <a:pt x="1057" y="32"/>
                  </a:cubicBezTo>
                  <a:cubicBezTo>
                    <a:pt x="1057" y="3"/>
                    <a:pt x="1057" y="3"/>
                    <a:pt x="1057" y="3"/>
                  </a:cubicBezTo>
                  <a:cubicBezTo>
                    <a:pt x="1056" y="3"/>
                    <a:pt x="1056" y="3"/>
                    <a:pt x="1056" y="3"/>
                  </a:cubicBezTo>
                  <a:cubicBezTo>
                    <a:pt x="1051" y="1"/>
                    <a:pt x="1045" y="0"/>
                    <a:pt x="1037" y="0"/>
                  </a:cubicBezTo>
                  <a:cubicBezTo>
                    <a:pt x="1027" y="0"/>
                    <a:pt x="1018" y="3"/>
                    <a:pt x="1010" y="7"/>
                  </a:cubicBezTo>
                  <a:cubicBezTo>
                    <a:pt x="1002" y="11"/>
                    <a:pt x="996" y="17"/>
                    <a:pt x="991" y="25"/>
                  </a:cubicBezTo>
                  <a:cubicBezTo>
                    <a:pt x="987" y="33"/>
                    <a:pt x="985" y="42"/>
                    <a:pt x="985" y="52"/>
                  </a:cubicBezTo>
                  <a:cubicBezTo>
                    <a:pt x="985" y="72"/>
                    <a:pt x="985" y="72"/>
                    <a:pt x="985" y="72"/>
                  </a:cubicBezTo>
                  <a:cubicBezTo>
                    <a:pt x="961" y="72"/>
                    <a:pt x="961" y="72"/>
                    <a:pt x="961" y="72"/>
                  </a:cubicBezTo>
                  <a:cubicBezTo>
                    <a:pt x="961" y="100"/>
                    <a:pt x="961" y="100"/>
                    <a:pt x="961" y="100"/>
                  </a:cubicBezTo>
                  <a:cubicBezTo>
                    <a:pt x="985" y="100"/>
                    <a:pt x="985" y="100"/>
                    <a:pt x="985" y="100"/>
                  </a:cubicBezTo>
                  <a:cubicBezTo>
                    <a:pt x="985" y="217"/>
                    <a:pt x="985" y="217"/>
                    <a:pt x="985" y="217"/>
                  </a:cubicBezTo>
                  <a:cubicBezTo>
                    <a:pt x="1019" y="217"/>
                    <a:pt x="1019" y="217"/>
                    <a:pt x="1019" y="217"/>
                  </a:cubicBezTo>
                  <a:cubicBezTo>
                    <a:pt x="1019" y="100"/>
                    <a:pt x="1019" y="100"/>
                    <a:pt x="1019" y="100"/>
                  </a:cubicBezTo>
                  <a:cubicBezTo>
                    <a:pt x="1070" y="100"/>
                    <a:pt x="1070" y="100"/>
                    <a:pt x="1070" y="100"/>
                  </a:cubicBezTo>
                  <a:cubicBezTo>
                    <a:pt x="1070" y="174"/>
                    <a:pt x="1070" y="174"/>
                    <a:pt x="1070" y="174"/>
                  </a:cubicBezTo>
                  <a:cubicBezTo>
                    <a:pt x="1070" y="205"/>
                    <a:pt x="1084" y="220"/>
                    <a:pt x="1113" y="220"/>
                  </a:cubicBezTo>
                  <a:cubicBezTo>
                    <a:pt x="1118" y="220"/>
                    <a:pt x="1122" y="220"/>
                    <a:pt x="1127" y="219"/>
                  </a:cubicBezTo>
                  <a:cubicBezTo>
                    <a:pt x="1133" y="217"/>
                    <a:pt x="1136" y="216"/>
                    <a:pt x="1138" y="215"/>
                  </a:cubicBezTo>
                  <a:cubicBezTo>
                    <a:pt x="1139" y="215"/>
                    <a:pt x="1139" y="215"/>
                    <a:pt x="1139" y="215"/>
                  </a:cubicBezTo>
                  <a:cubicBezTo>
                    <a:pt x="1139" y="187"/>
                    <a:pt x="1139" y="187"/>
                    <a:pt x="1139" y="187"/>
                  </a:cubicBezTo>
                  <a:cubicBezTo>
                    <a:pt x="1137" y="188"/>
                    <a:pt x="1137" y="188"/>
                    <a:pt x="1137" y="188"/>
                  </a:cubicBezTo>
                  <a:cubicBezTo>
                    <a:pt x="1135" y="189"/>
                    <a:pt x="1133" y="190"/>
                    <a:pt x="1130" y="191"/>
                  </a:cubicBezTo>
                  <a:cubicBezTo>
                    <a:pt x="1127" y="192"/>
                    <a:pt x="1125" y="192"/>
                    <a:pt x="1123" y="192"/>
                  </a:cubicBezTo>
                  <a:cubicBezTo>
                    <a:pt x="1117" y="192"/>
                    <a:pt x="1112" y="190"/>
                    <a:pt x="1109" y="187"/>
                  </a:cubicBezTo>
                  <a:cubicBezTo>
                    <a:pt x="1106" y="183"/>
                    <a:pt x="1104" y="177"/>
                    <a:pt x="1104" y="168"/>
                  </a:cubicBezTo>
                  <a:cubicBezTo>
                    <a:pt x="1104" y="100"/>
                    <a:pt x="1104" y="100"/>
                    <a:pt x="1104" y="100"/>
                  </a:cubicBezTo>
                  <a:lnTo>
                    <a:pt x="1139" y="100"/>
                  </a:ln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endParaRPr lang="en-US" sz="2700"/>
            </a:p>
          </p:txBody>
        </p:sp>
      </p:grpSp>
      <p:sp>
        <p:nvSpPr>
          <p:cNvPr id="15" name="MSIPCM66cb4a4ebf806c7fb0d52733" descr="{&quot;HashCode&quot;:-1634785317,&quot;Placement&quot;:&quot;Footer&quot;,&quot;Top&quot;:519.343,&quot;Left&quot;:0.0,&quot;SlideWidth&quot;:960,&quot;SlideHeight&quot;:540}">
            <a:extLst>
              <a:ext uri="{FF2B5EF4-FFF2-40B4-BE49-F238E27FC236}">
                <a16:creationId xmlns:a16="http://schemas.microsoft.com/office/drawing/2014/main" id="{3D6C46F3-4C37-4471-9E3A-F36055CF44DF}"/>
              </a:ext>
            </a:extLst>
          </p:cNvPr>
          <p:cNvSpPr txBox="1"/>
          <p:nvPr userDrawn="1"/>
        </p:nvSpPr>
        <p:spPr>
          <a:xfrm>
            <a:off x="9763282" y="6191092"/>
            <a:ext cx="2123853" cy="153888"/>
          </a:xfrm>
          <a:prstGeom prst="rect">
            <a:avLst/>
          </a:prstGeom>
          <a:noFill/>
        </p:spPr>
        <p:txBody>
          <a:bodyPr vert="horz" wrap="square" lIns="0" tIns="0" rIns="0" bIns="0" rtlCol="0" anchor="ctr" anchorCtr="1">
            <a:spAutoFit/>
          </a:bodyPr>
          <a:lstStyle/>
          <a:p>
            <a:pPr algn="l">
              <a:spcBef>
                <a:spcPts val="0"/>
              </a:spcBef>
              <a:spcAft>
                <a:spcPts val="0"/>
              </a:spcAft>
            </a:pPr>
            <a:r>
              <a:rPr lang="en-US" sz="1000">
                <a:gradFill>
                  <a:gsLst>
                    <a:gs pos="2917">
                      <a:schemeClr val="tx1"/>
                    </a:gs>
                    <a:gs pos="100000">
                      <a:schemeClr val="tx1"/>
                    </a:gs>
                  </a:gsLst>
                  <a:lin ang="5400000" scaled="0"/>
                </a:gradFill>
                <a:latin typeface="Calibri" panose="020F0502020204030204" pitchFamily="34" charset="0"/>
              </a:rPr>
              <a:t>Microsoft confidential – NDA only</a:t>
            </a:r>
          </a:p>
        </p:txBody>
      </p:sp>
    </p:spTree>
    <p:extLst>
      <p:ext uri="{BB962C8B-B14F-4D97-AF65-F5344CB8AC3E}">
        <p14:creationId xmlns:p14="http://schemas.microsoft.com/office/powerpoint/2010/main" val="352090366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2_Title Slide Grey">
    <p:bg>
      <p:bgPr>
        <a:solidFill>
          <a:schemeClr val="bg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A9CD270-F274-4101-9367-CC250B333468}"/>
              </a:ext>
            </a:extLst>
          </p:cNvPr>
          <p:cNvSpPr/>
          <p:nvPr userDrawn="1"/>
        </p:nvSpPr>
        <p:spPr bwMode="auto">
          <a:xfrm>
            <a:off x="0" y="0"/>
            <a:ext cx="12192000" cy="6858000"/>
          </a:xfrm>
          <a:prstGeom prst="rect">
            <a:avLst/>
          </a:prstGeom>
          <a:solidFill>
            <a:schemeClr val="tx2">
              <a:lumMod val="5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519"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grpSp>
        <p:nvGrpSpPr>
          <p:cNvPr id="15" name="Group 14">
            <a:extLst>
              <a:ext uri="{FF2B5EF4-FFF2-40B4-BE49-F238E27FC236}">
                <a16:creationId xmlns:a16="http://schemas.microsoft.com/office/drawing/2014/main" id="{6FE15D48-D018-45D6-9AFE-2543C7F486DB}"/>
              </a:ext>
            </a:extLst>
          </p:cNvPr>
          <p:cNvGrpSpPr>
            <a:grpSpLocks noChangeAspect="1"/>
          </p:cNvGrpSpPr>
          <p:nvPr userDrawn="1"/>
        </p:nvGrpSpPr>
        <p:grpSpPr bwMode="black">
          <a:xfrm>
            <a:off x="510990" y="468701"/>
            <a:ext cx="1448130" cy="310896"/>
            <a:chOff x="457200" y="1643393"/>
            <a:chExt cx="4492753" cy="964540"/>
          </a:xfrm>
        </p:grpSpPr>
        <p:pic>
          <p:nvPicPr>
            <p:cNvPr id="19" name="Picture 18">
              <a:extLst>
                <a:ext uri="{FF2B5EF4-FFF2-40B4-BE49-F238E27FC236}">
                  <a16:creationId xmlns:a16="http://schemas.microsoft.com/office/drawing/2014/main" id="{F4089B21-2C35-4BD0-B08B-B80D27BF6E37}"/>
                </a:ext>
              </a:extLst>
            </p:cNvPr>
            <p:cNvPicPr>
              <a:picLocks noChangeAspect="1"/>
            </p:cNvPicPr>
            <p:nvPr/>
          </p:nvPicPr>
          <p:blipFill>
            <a:blip r:embed="rId2"/>
            <a:stretch>
              <a:fillRect/>
            </a:stretch>
          </p:blipFill>
          <p:spPr bwMode="black">
            <a:xfrm>
              <a:off x="457200" y="1643393"/>
              <a:ext cx="964540" cy="964540"/>
            </a:xfrm>
            <a:prstGeom prst="rect">
              <a:avLst/>
            </a:prstGeom>
          </p:spPr>
        </p:pic>
        <p:sp>
          <p:nvSpPr>
            <p:cNvPr id="20" name="Freeform 12">
              <a:extLst>
                <a:ext uri="{FF2B5EF4-FFF2-40B4-BE49-F238E27FC236}">
                  <a16:creationId xmlns:a16="http://schemas.microsoft.com/office/drawing/2014/main" id="{0109C1FA-AA74-4BAC-8609-5FA7192DB5FE}"/>
                </a:ext>
              </a:extLst>
            </p:cNvPr>
            <p:cNvSpPr>
              <a:spLocks noEditPoints="1"/>
            </p:cNvSpPr>
            <p:nvPr/>
          </p:nvSpPr>
          <p:spPr bwMode="black">
            <a:xfrm>
              <a:off x="1703514" y="1792710"/>
              <a:ext cx="3246439" cy="635329"/>
            </a:xfrm>
            <a:custGeom>
              <a:avLst/>
              <a:gdLst>
                <a:gd name="T0" fmla="*/ 218 w 1139"/>
                <a:gd name="T1" fmla="*/ 217 h 220"/>
                <a:gd name="T2" fmla="*/ 185 w 1139"/>
                <a:gd name="T3" fmla="*/ 52 h 220"/>
                <a:gd name="T4" fmla="*/ 120 w 1139"/>
                <a:gd name="T5" fmla="*/ 217 h 220"/>
                <a:gd name="T6" fmla="*/ 32 w 1139"/>
                <a:gd name="T7" fmla="*/ 52 h 220"/>
                <a:gd name="T8" fmla="*/ 33 w 1139"/>
                <a:gd name="T9" fmla="*/ 93 h 220"/>
                <a:gd name="T10" fmla="*/ 0 w 1139"/>
                <a:gd name="T11" fmla="*/ 15 h 220"/>
                <a:gd name="T12" fmla="*/ 109 w 1139"/>
                <a:gd name="T13" fmla="*/ 168 h 220"/>
                <a:gd name="T14" fmla="*/ 171 w 1139"/>
                <a:gd name="T15" fmla="*/ 15 h 220"/>
                <a:gd name="T16" fmla="*/ 285 w 1139"/>
                <a:gd name="T17" fmla="*/ 72 h 220"/>
                <a:gd name="T18" fmla="*/ 269 w 1139"/>
                <a:gd name="T19" fmla="*/ 11 h 220"/>
                <a:gd name="T20" fmla="*/ 254 w 1139"/>
                <a:gd name="T21" fmla="*/ 45 h 220"/>
                <a:gd name="T22" fmla="*/ 289 w 1139"/>
                <a:gd name="T23" fmla="*/ 31 h 220"/>
                <a:gd name="T24" fmla="*/ 405 w 1139"/>
                <a:gd name="T25" fmla="*/ 71 h 220"/>
                <a:gd name="T26" fmla="*/ 318 w 1139"/>
                <a:gd name="T27" fmla="*/ 107 h 220"/>
                <a:gd name="T28" fmla="*/ 343 w 1139"/>
                <a:gd name="T29" fmla="*/ 211 h 220"/>
                <a:gd name="T30" fmla="*/ 422 w 1139"/>
                <a:gd name="T31" fmla="*/ 210 h 220"/>
                <a:gd name="T32" fmla="*/ 404 w 1139"/>
                <a:gd name="T33" fmla="*/ 189 h 220"/>
                <a:gd name="T34" fmla="*/ 344 w 1139"/>
                <a:gd name="T35" fmla="*/ 145 h 220"/>
                <a:gd name="T36" fmla="*/ 420 w 1139"/>
                <a:gd name="T37" fmla="*/ 108 h 220"/>
                <a:gd name="T38" fmla="*/ 421 w 1139"/>
                <a:gd name="T39" fmla="*/ 76 h 220"/>
                <a:gd name="T40" fmla="*/ 495 w 1139"/>
                <a:gd name="T41" fmla="*/ 78 h 220"/>
                <a:gd name="T42" fmla="*/ 481 w 1139"/>
                <a:gd name="T43" fmla="*/ 72 h 220"/>
                <a:gd name="T44" fmla="*/ 481 w 1139"/>
                <a:gd name="T45" fmla="*/ 217 h 220"/>
                <a:gd name="T46" fmla="*/ 512 w 1139"/>
                <a:gd name="T47" fmla="*/ 100 h 220"/>
                <a:gd name="T48" fmla="*/ 531 w 1139"/>
                <a:gd name="T49" fmla="*/ 106 h 220"/>
                <a:gd name="T50" fmla="*/ 517 w 1139"/>
                <a:gd name="T51" fmla="*/ 70 h 220"/>
                <a:gd name="T52" fmla="*/ 661 w 1139"/>
                <a:gd name="T53" fmla="*/ 199 h 220"/>
                <a:gd name="T54" fmla="*/ 533 w 1139"/>
                <a:gd name="T55" fmla="*/ 146 h 220"/>
                <a:gd name="T56" fmla="*/ 663 w 1139"/>
                <a:gd name="T57" fmla="*/ 89 h 220"/>
                <a:gd name="T58" fmla="*/ 608 w 1139"/>
                <a:gd name="T59" fmla="*/ 97 h 220"/>
                <a:gd name="T60" fmla="*/ 579 w 1139"/>
                <a:gd name="T61" fmla="*/ 180 h 220"/>
                <a:gd name="T62" fmla="*/ 646 w 1139"/>
                <a:gd name="T63" fmla="*/ 144 h 220"/>
                <a:gd name="T64" fmla="*/ 732 w 1139"/>
                <a:gd name="T65" fmla="*/ 110 h 220"/>
                <a:gd name="T66" fmla="*/ 770 w 1139"/>
                <a:gd name="T67" fmla="*/ 98 h 220"/>
                <a:gd name="T68" fmla="*/ 786 w 1139"/>
                <a:gd name="T69" fmla="*/ 75 h 220"/>
                <a:gd name="T70" fmla="*/ 753 w 1139"/>
                <a:gd name="T71" fmla="*/ 69 h 220"/>
                <a:gd name="T72" fmla="*/ 701 w 1139"/>
                <a:gd name="T73" fmla="*/ 131 h 220"/>
                <a:gd name="T74" fmla="*/ 750 w 1139"/>
                <a:gd name="T75" fmla="*/ 164 h 220"/>
                <a:gd name="T76" fmla="*/ 738 w 1139"/>
                <a:gd name="T77" fmla="*/ 193 h 220"/>
                <a:gd name="T78" fmla="*/ 698 w 1139"/>
                <a:gd name="T79" fmla="*/ 179 h 220"/>
                <a:gd name="T80" fmla="*/ 717 w 1139"/>
                <a:gd name="T81" fmla="*/ 218 h 220"/>
                <a:gd name="T82" fmla="*/ 794 w 1139"/>
                <a:gd name="T83" fmla="*/ 175 h 220"/>
                <a:gd name="T84" fmla="*/ 938 w 1139"/>
                <a:gd name="T85" fmla="*/ 89 h 220"/>
                <a:gd name="T86" fmla="*/ 882 w 1139"/>
                <a:gd name="T87" fmla="*/ 220 h 220"/>
                <a:gd name="T88" fmla="*/ 829 w 1139"/>
                <a:gd name="T89" fmla="*/ 89 h 220"/>
                <a:gd name="T90" fmla="*/ 922 w 1139"/>
                <a:gd name="T91" fmla="*/ 144 h 220"/>
                <a:gd name="T92" fmla="*/ 855 w 1139"/>
                <a:gd name="T93" fmla="*/ 109 h 220"/>
                <a:gd name="T94" fmla="*/ 884 w 1139"/>
                <a:gd name="T95" fmla="*/ 192 h 220"/>
                <a:gd name="T96" fmla="*/ 1139 w 1139"/>
                <a:gd name="T97" fmla="*/ 100 h 220"/>
                <a:gd name="T98" fmla="*/ 1104 w 1139"/>
                <a:gd name="T99" fmla="*/ 29 h 220"/>
                <a:gd name="T100" fmla="*/ 1070 w 1139"/>
                <a:gd name="T101" fmla="*/ 40 h 220"/>
                <a:gd name="T102" fmla="*/ 1019 w 1139"/>
                <a:gd name="T103" fmla="*/ 54 h 220"/>
                <a:gd name="T104" fmla="*/ 1055 w 1139"/>
                <a:gd name="T105" fmla="*/ 32 h 220"/>
                <a:gd name="T106" fmla="*/ 1056 w 1139"/>
                <a:gd name="T107" fmla="*/ 3 h 220"/>
                <a:gd name="T108" fmla="*/ 991 w 1139"/>
                <a:gd name="T109" fmla="*/ 25 h 220"/>
                <a:gd name="T110" fmla="*/ 961 w 1139"/>
                <a:gd name="T111" fmla="*/ 72 h 220"/>
                <a:gd name="T112" fmla="*/ 985 w 1139"/>
                <a:gd name="T113" fmla="*/ 217 h 220"/>
                <a:gd name="T114" fmla="*/ 1070 w 1139"/>
                <a:gd name="T115" fmla="*/ 100 h 220"/>
                <a:gd name="T116" fmla="*/ 1127 w 1139"/>
                <a:gd name="T117" fmla="*/ 219 h 220"/>
                <a:gd name="T118" fmla="*/ 1139 w 1139"/>
                <a:gd name="T119" fmla="*/ 187 h 220"/>
                <a:gd name="T120" fmla="*/ 1123 w 1139"/>
                <a:gd name="T121" fmla="*/ 192 h 220"/>
                <a:gd name="T122" fmla="*/ 1104 w 1139"/>
                <a:gd name="T123" fmla="*/ 100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139" h="220">
                  <a:moveTo>
                    <a:pt x="171" y="15"/>
                  </a:moveTo>
                  <a:cubicBezTo>
                    <a:pt x="218" y="15"/>
                    <a:pt x="218" y="15"/>
                    <a:pt x="218" y="15"/>
                  </a:cubicBezTo>
                  <a:cubicBezTo>
                    <a:pt x="218" y="217"/>
                    <a:pt x="218" y="217"/>
                    <a:pt x="218" y="217"/>
                  </a:cubicBezTo>
                  <a:cubicBezTo>
                    <a:pt x="184" y="217"/>
                    <a:pt x="184" y="217"/>
                    <a:pt x="184" y="217"/>
                  </a:cubicBezTo>
                  <a:cubicBezTo>
                    <a:pt x="184" y="89"/>
                    <a:pt x="184" y="89"/>
                    <a:pt x="184" y="89"/>
                  </a:cubicBezTo>
                  <a:cubicBezTo>
                    <a:pt x="184" y="80"/>
                    <a:pt x="184" y="67"/>
                    <a:pt x="185" y="52"/>
                  </a:cubicBezTo>
                  <a:cubicBezTo>
                    <a:pt x="185" y="52"/>
                    <a:pt x="185" y="52"/>
                    <a:pt x="185" y="52"/>
                  </a:cubicBezTo>
                  <a:cubicBezTo>
                    <a:pt x="183" y="58"/>
                    <a:pt x="182" y="65"/>
                    <a:pt x="180" y="68"/>
                  </a:cubicBezTo>
                  <a:cubicBezTo>
                    <a:pt x="120" y="217"/>
                    <a:pt x="120" y="217"/>
                    <a:pt x="120" y="217"/>
                  </a:cubicBezTo>
                  <a:cubicBezTo>
                    <a:pt x="97" y="217"/>
                    <a:pt x="97" y="217"/>
                    <a:pt x="97" y="217"/>
                  </a:cubicBezTo>
                  <a:cubicBezTo>
                    <a:pt x="37" y="70"/>
                    <a:pt x="37" y="70"/>
                    <a:pt x="37" y="70"/>
                  </a:cubicBezTo>
                  <a:cubicBezTo>
                    <a:pt x="36" y="66"/>
                    <a:pt x="34" y="60"/>
                    <a:pt x="32" y="52"/>
                  </a:cubicBezTo>
                  <a:cubicBezTo>
                    <a:pt x="31" y="52"/>
                    <a:pt x="31" y="52"/>
                    <a:pt x="31" y="52"/>
                  </a:cubicBezTo>
                  <a:cubicBezTo>
                    <a:pt x="32" y="56"/>
                    <a:pt x="32" y="60"/>
                    <a:pt x="32" y="65"/>
                  </a:cubicBezTo>
                  <a:cubicBezTo>
                    <a:pt x="33" y="76"/>
                    <a:pt x="33" y="85"/>
                    <a:pt x="33" y="93"/>
                  </a:cubicBezTo>
                  <a:cubicBezTo>
                    <a:pt x="33" y="217"/>
                    <a:pt x="33" y="217"/>
                    <a:pt x="33" y="217"/>
                  </a:cubicBezTo>
                  <a:cubicBezTo>
                    <a:pt x="0" y="217"/>
                    <a:pt x="0" y="217"/>
                    <a:pt x="0" y="217"/>
                  </a:cubicBezTo>
                  <a:cubicBezTo>
                    <a:pt x="0" y="15"/>
                    <a:pt x="0" y="15"/>
                    <a:pt x="0" y="15"/>
                  </a:cubicBezTo>
                  <a:cubicBezTo>
                    <a:pt x="50" y="15"/>
                    <a:pt x="50" y="15"/>
                    <a:pt x="50" y="15"/>
                  </a:cubicBezTo>
                  <a:cubicBezTo>
                    <a:pt x="100" y="142"/>
                    <a:pt x="100" y="142"/>
                    <a:pt x="100" y="142"/>
                  </a:cubicBezTo>
                  <a:cubicBezTo>
                    <a:pt x="105" y="153"/>
                    <a:pt x="108" y="162"/>
                    <a:pt x="109" y="168"/>
                  </a:cubicBezTo>
                  <a:cubicBezTo>
                    <a:pt x="110" y="168"/>
                    <a:pt x="110" y="168"/>
                    <a:pt x="110" y="168"/>
                  </a:cubicBezTo>
                  <a:cubicBezTo>
                    <a:pt x="119" y="142"/>
                    <a:pt x="119" y="142"/>
                    <a:pt x="119" y="142"/>
                  </a:cubicBezTo>
                  <a:lnTo>
                    <a:pt x="171" y="15"/>
                  </a:lnTo>
                  <a:close/>
                  <a:moveTo>
                    <a:pt x="251" y="217"/>
                  </a:moveTo>
                  <a:cubicBezTo>
                    <a:pt x="285" y="217"/>
                    <a:pt x="285" y="217"/>
                    <a:pt x="285" y="217"/>
                  </a:cubicBezTo>
                  <a:cubicBezTo>
                    <a:pt x="285" y="72"/>
                    <a:pt x="285" y="72"/>
                    <a:pt x="285" y="72"/>
                  </a:cubicBezTo>
                  <a:cubicBezTo>
                    <a:pt x="251" y="72"/>
                    <a:pt x="251" y="72"/>
                    <a:pt x="251" y="72"/>
                  </a:cubicBezTo>
                  <a:lnTo>
                    <a:pt x="251" y="217"/>
                  </a:lnTo>
                  <a:close/>
                  <a:moveTo>
                    <a:pt x="269" y="11"/>
                  </a:moveTo>
                  <a:cubicBezTo>
                    <a:pt x="263" y="11"/>
                    <a:pt x="258" y="13"/>
                    <a:pt x="254" y="17"/>
                  </a:cubicBezTo>
                  <a:cubicBezTo>
                    <a:pt x="250" y="20"/>
                    <a:pt x="248" y="25"/>
                    <a:pt x="248" y="31"/>
                  </a:cubicBezTo>
                  <a:cubicBezTo>
                    <a:pt x="248" y="36"/>
                    <a:pt x="250" y="41"/>
                    <a:pt x="254" y="45"/>
                  </a:cubicBezTo>
                  <a:cubicBezTo>
                    <a:pt x="258" y="48"/>
                    <a:pt x="263" y="50"/>
                    <a:pt x="269" y="50"/>
                  </a:cubicBezTo>
                  <a:cubicBezTo>
                    <a:pt x="274" y="50"/>
                    <a:pt x="279" y="48"/>
                    <a:pt x="283" y="45"/>
                  </a:cubicBezTo>
                  <a:cubicBezTo>
                    <a:pt x="287" y="41"/>
                    <a:pt x="289" y="36"/>
                    <a:pt x="289" y="31"/>
                  </a:cubicBezTo>
                  <a:cubicBezTo>
                    <a:pt x="289" y="25"/>
                    <a:pt x="287" y="21"/>
                    <a:pt x="283" y="17"/>
                  </a:cubicBezTo>
                  <a:cubicBezTo>
                    <a:pt x="279" y="13"/>
                    <a:pt x="274" y="11"/>
                    <a:pt x="269" y="11"/>
                  </a:cubicBezTo>
                  <a:close/>
                  <a:moveTo>
                    <a:pt x="405" y="71"/>
                  </a:moveTo>
                  <a:cubicBezTo>
                    <a:pt x="399" y="69"/>
                    <a:pt x="393" y="69"/>
                    <a:pt x="386" y="69"/>
                  </a:cubicBezTo>
                  <a:cubicBezTo>
                    <a:pt x="371" y="69"/>
                    <a:pt x="357" y="72"/>
                    <a:pt x="345" y="79"/>
                  </a:cubicBezTo>
                  <a:cubicBezTo>
                    <a:pt x="333" y="85"/>
                    <a:pt x="324" y="95"/>
                    <a:pt x="318" y="107"/>
                  </a:cubicBezTo>
                  <a:cubicBezTo>
                    <a:pt x="312" y="119"/>
                    <a:pt x="309" y="133"/>
                    <a:pt x="309" y="148"/>
                  </a:cubicBezTo>
                  <a:cubicBezTo>
                    <a:pt x="309" y="162"/>
                    <a:pt x="312" y="174"/>
                    <a:pt x="318" y="185"/>
                  </a:cubicBezTo>
                  <a:cubicBezTo>
                    <a:pt x="324" y="196"/>
                    <a:pt x="332" y="205"/>
                    <a:pt x="343" y="211"/>
                  </a:cubicBezTo>
                  <a:cubicBezTo>
                    <a:pt x="354" y="217"/>
                    <a:pt x="366" y="220"/>
                    <a:pt x="380" y="220"/>
                  </a:cubicBezTo>
                  <a:cubicBezTo>
                    <a:pt x="396" y="220"/>
                    <a:pt x="410" y="217"/>
                    <a:pt x="421" y="211"/>
                  </a:cubicBezTo>
                  <a:cubicBezTo>
                    <a:pt x="422" y="210"/>
                    <a:pt x="422" y="210"/>
                    <a:pt x="422" y="210"/>
                  </a:cubicBezTo>
                  <a:cubicBezTo>
                    <a:pt x="422" y="179"/>
                    <a:pt x="422" y="179"/>
                    <a:pt x="422" y="179"/>
                  </a:cubicBezTo>
                  <a:cubicBezTo>
                    <a:pt x="420" y="180"/>
                    <a:pt x="420" y="180"/>
                    <a:pt x="420" y="180"/>
                  </a:cubicBezTo>
                  <a:cubicBezTo>
                    <a:pt x="415" y="184"/>
                    <a:pt x="410" y="187"/>
                    <a:pt x="404" y="189"/>
                  </a:cubicBezTo>
                  <a:cubicBezTo>
                    <a:pt x="398" y="191"/>
                    <a:pt x="392" y="192"/>
                    <a:pt x="387" y="192"/>
                  </a:cubicBezTo>
                  <a:cubicBezTo>
                    <a:pt x="374" y="192"/>
                    <a:pt x="363" y="188"/>
                    <a:pt x="355" y="180"/>
                  </a:cubicBezTo>
                  <a:cubicBezTo>
                    <a:pt x="348" y="171"/>
                    <a:pt x="344" y="160"/>
                    <a:pt x="344" y="145"/>
                  </a:cubicBezTo>
                  <a:cubicBezTo>
                    <a:pt x="344" y="131"/>
                    <a:pt x="348" y="119"/>
                    <a:pt x="356" y="110"/>
                  </a:cubicBezTo>
                  <a:cubicBezTo>
                    <a:pt x="364" y="101"/>
                    <a:pt x="375" y="97"/>
                    <a:pt x="388" y="97"/>
                  </a:cubicBezTo>
                  <a:cubicBezTo>
                    <a:pt x="399" y="97"/>
                    <a:pt x="410" y="101"/>
                    <a:pt x="420" y="108"/>
                  </a:cubicBezTo>
                  <a:cubicBezTo>
                    <a:pt x="422" y="109"/>
                    <a:pt x="422" y="109"/>
                    <a:pt x="422" y="109"/>
                  </a:cubicBezTo>
                  <a:cubicBezTo>
                    <a:pt x="422" y="76"/>
                    <a:pt x="422" y="76"/>
                    <a:pt x="422" y="76"/>
                  </a:cubicBezTo>
                  <a:cubicBezTo>
                    <a:pt x="421" y="76"/>
                    <a:pt x="421" y="76"/>
                    <a:pt x="421" y="76"/>
                  </a:cubicBezTo>
                  <a:cubicBezTo>
                    <a:pt x="417" y="74"/>
                    <a:pt x="412" y="72"/>
                    <a:pt x="405" y="71"/>
                  </a:cubicBezTo>
                  <a:close/>
                  <a:moveTo>
                    <a:pt x="517" y="70"/>
                  </a:moveTo>
                  <a:cubicBezTo>
                    <a:pt x="509" y="70"/>
                    <a:pt x="501" y="72"/>
                    <a:pt x="495" y="78"/>
                  </a:cubicBezTo>
                  <a:cubicBezTo>
                    <a:pt x="489" y="83"/>
                    <a:pt x="485" y="89"/>
                    <a:pt x="482" y="97"/>
                  </a:cubicBezTo>
                  <a:cubicBezTo>
                    <a:pt x="481" y="97"/>
                    <a:pt x="481" y="97"/>
                    <a:pt x="481" y="97"/>
                  </a:cubicBezTo>
                  <a:cubicBezTo>
                    <a:pt x="481" y="72"/>
                    <a:pt x="481" y="72"/>
                    <a:pt x="481" y="72"/>
                  </a:cubicBezTo>
                  <a:cubicBezTo>
                    <a:pt x="447" y="72"/>
                    <a:pt x="447" y="72"/>
                    <a:pt x="447" y="72"/>
                  </a:cubicBezTo>
                  <a:cubicBezTo>
                    <a:pt x="447" y="217"/>
                    <a:pt x="447" y="217"/>
                    <a:pt x="447" y="217"/>
                  </a:cubicBezTo>
                  <a:cubicBezTo>
                    <a:pt x="481" y="217"/>
                    <a:pt x="481" y="217"/>
                    <a:pt x="481" y="217"/>
                  </a:cubicBezTo>
                  <a:cubicBezTo>
                    <a:pt x="481" y="143"/>
                    <a:pt x="481" y="143"/>
                    <a:pt x="481" y="143"/>
                  </a:cubicBezTo>
                  <a:cubicBezTo>
                    <a:pt x="481" y="130"/>
                    <a:pt x="484" y="120"/>
                    <a:pt x="490" y="112"/>
                  </a:cubicBezTo>
                  <a:cubicBezTo>
                    <a:pt x="495" y="104"/>
                    <a:pt x="503" y="100"/>
                    <a:pt x="512" y="100"/>
                  </a:cubicBezTo>
                  <a:cubicBezTo>
                    <a:pt x="515" y="100"/>
                    <a:pt x="518" y="101"/>
                    <a:pt x="522" y="102"/>
                  </a:cubicBezTo>
                  <a:cubicBezTo>
                    <a:pt x="526" y="103"/>
                    <a:pt x="528" y="104"/>
                    <a:pt x="530" y="105"/>
                  </a:cubicBezTo>
                  <a:cubicBezTo>
                    <a:pt x="531" y="106"/>
                    <a:pt x="531" y="106"/>
                    <a:pt x="531" y="106"/>
                  </a:cubicBezTo>
                  <a:cubicBezTo>
                    <a:pt x="531" y="72"/>
                    <a:pt x="531" y="72"/>
                    <a:pt x="531" y="72"/>
                  </a:cubicBezTo>
                  <a:cubicBezTo>
                    <a:pt x="531" y="72"/>
                    <a:pt x="531" y="72"/>
                    <a:pt x="531" y="72"/>
                  </a:cubicBezTo>
                  <a:cubicBezTo>
                    <a:pt x="528" y="70"/>
                    <a:pt x="523" y="70"/>
                    <a:pt x="517" y="70"/>
                  </a:cubicBezTo>
                  <a:close/>
                  <a:moveTo>
                    <a:pt x="663" y="89"/>
                  </a:moveTo>
                  <a:cubicBezTo>
                    <a:pt x="675" y="102"/>
                    <a:pt x="682" y="120"/>
                    <a:pt x="682" y="143"/>
                  </a:cubicBezTo>
                  <a:cubicBezTo>
                    <a:pt x="682" y="166"/>
                    <a:pt x="675" y="185"/>
                    <a:pt x="661" y="199"/>
                  </a:cubicBezTo>
                  <a:cubicBezTo>
                    <a:pt x="648" y="213"/>
                    <a:pt x="629" y="220"/>
                    <a:pt x="606" y="220"/>
                  </a:cubicBezTo>
                  <a:cubicBezTo>
                    <a:pt x="584" y="220"/>
                    <a:pt x="566" y="213"/>
                    <a:pt x="553" y="200"/>
                  </a:cubicBezTo>
                  <a:cubicBezTo>
                    <a:pt x="540" y="187"/>
                    <a:pt x="533" y="169"/>
                    <a:pt x="533" y="146"/>
                  </a:cubicBezTo>
                  <a:cubicBezTo>
                    <a:pt x="533" y="122"/>
                    <a:pt x="540" y="103"/>
                    <a:pt x="553" y="89"/>
                  </a:cubicBezTo>
                  <a:cubicBezTo>
                    <a:pt x="567" y="76"/>
                    <a:pt x="586" y="69"/>
                    <a:pt x="610" y="69"/>
                  </a:cubicBezTo>
                  <a:cubicBezTo>
                    <a:pt x="632" y="69"/>
                    <a:pt x="650" y="75"/>
                    <a:pt x="663" y="89"/>
                  </a:cubicBezTo>
                  <a:close/>
                  <a:moveTo>
                    <a:pt x="646" y="144"/>
                  </a:moveTo>
                  <a:cubicBezTo>
                    <a:pt x="646" y="129"/>
                    <a:pt x="643" y="117"/>
                    <a:pt x="636" y="109"/>
                  </a:cubicBezTo>
                  <a:cubicBezTo>
                    <a:pt x="629" y="101"/>
                    <a:pt x="620" y="97"/>
                    <a:pt x="608" y="97"/>
                  </a:cubicBezTo>
                  <a:cubicBezTo>
                    <a:pt x="596" y="97"/>
                    <a:pt x="586" y="101"/>
                    <a:pt x="579" y="109"/>
                  </a:cubicBezTo>
                  <a:cubicBezTo>
                    <a:pt x="572" y="118"/>
                    <a:pt x="568" y="130"/>
                    <a:pt x="568" y="145"/>
                  </a:cubicBezTo>
                  <a:cubicBezTo>
                    <a:pt x="568" y="160"/>
                    <a:pt x="572" y="172"/>
                    <a:pt x="579" y="180"/>
                  </a:cubicBezTo>
                  <a:cubicBezTo>
                    <a:pt x="586" y="188"/>
                    <a:pt x="596" y="192"/>
                    <a:pt x="608" y="192"/>
                  </a:cubicBezTo>
                  <a:cubicBezTo>
                    <a:pt x="621" y="192"/>
                    <a:pt x="630" y="188"/>
                    <a:pt x="637" y="180"/>
                  </a:cubicBezTo>
                  <a:cubicBezTo>
                    <a:pt x="643" y="172"/>
                    <a:pt x="646" y="160"/>
                    <a:pt x="646" y="144"/>
                  </a:cubicBezTo>
                  <a:close/>
                  <a:moveTo>
                    <a:pt x="757" y="132"/>
                  </a:moveTo>
                  <a:cubicBezTo>
                    <a:pt x="746" y="128"/>
                    <a:pt x="739" y="124"/>
                    <a:pt x="737" y="121"/>
                  </a:cubicBezTo>
                  <a:cubicBezTo>
                    <a:pt x="734" y="119"/>
                    <a:pt x="732" y="115"/>
                    <a:pt x="732" y="110"/>
                  </a:cubicBezTo>
                  <a:cubicBezTo>
                    <a:pt x="732" y="106"/>
                    <a:pt x="734" y="103"/>
                    <a:pt x="738" y="100"/>
                  </a:cubicBezTo>
                  <a:cubicBezTo>
                    <a:pt x="741" y="97"/>
                    <a:pt x="746" y="96"/>
                    <a:pt x="752" y="96"/>
                  </a:cubicBezTo>
                  <a:cubicBezTo>
                    <a:pt x="758" y="96"/>
                    <a:pt x="764" y="97"/>
                    <a:pt x="770" y="98"/>
                  </a:cubicBezTo>
                  <a:cubicBezTo>
                    <a:pt x="776" y="100"/>
                    <a:pt x="781" y="103"/>
                    <a:pt x="785" y="105"/>
                  </a:cubicBezTo>
                  <a:cubicBezTo>
                    <a:pt x="786" y="106"/>
                    <a:pt x="786" y="106"/>
                    <a:pt x="786" y="106"/>
                  </a:cubicBezTo>
                  <a:cubicBezTo>
                    <a:pt x="786" y="75"/>
                    <a:pt x="786" y="75"/>
                    <a:pt x="786" y="75"/>
                  </a:cubicBezTo>
                  <a:cubicBezTo>
                    <a:pt x="786" y="75"/>
                    <a:pt x="786" y="75"/>
                    <a:pt x="786" y="75"/>
                  </a:cubicBezTo>
                  <a:cubicBezTo>
                    <a:pt x="782" y="73"/>
                    <a:pt x="777" y="72"/>
                    <a:pt x="770" y="70"/>
                  </a:cubicBezTo>
                  <a:cubicBezTo>
                    <a:pt x="764" y="69"/>
                    <a:pt x="758" y="69"/>
                    <a:pt x="753" y="69"/>
                  </a:cubicBezTo>
                  <a:cubicBezTo>
                    <a:pt x="737" y="69"/>
                    <a:pt x="724" y="73"/>
                    <a:pt x="714" y="81"/>
                  </a:cubicBezTo>
                  <a:cubicBezTo>
                    <a:pt x="703" y="89"/>
                    <a:pt x="698" y="100"/>
                    <a:pt x="698" y="113"/>
                  </a:cubicBezTo>
                  <a:cubicBezTo>
                    <a:pt x="698" y="120"/>
                    <a:pt x="699" y="126"/>
                    <a:pt x="701" y="131"/>
                  </a:cubicBezTo>
                  <a:cubicBezTo>
                    <a:pt x="704" y="136"/>
                    <a:pt x="707" y="141"/>
                    <a:pt x="712" y="144"/>
                  </a:cubicBezTo>
                  <a:cubicBezTo>
                    <a:pt x="716" y="148"/>
                    <a:pt x="723" y="152"/>
                    <a:pt x="733" y="156"/>
                  </a:cubicBezTo>
                  <a:cubicBezTo>
                    <a:pt x="740" y="159"/>
                    <a:pt x="746" y="162"/>
                    <a:pt x="750" y="164"/>
                  </a:cubicBezTo>
                  <a:cubicBezTo>
                    <a:pt x="754" y="166"/>
                    <a:pt x="756" y="168"/>
                    <a:pt x="758" y="171"/>
                  </a:cubicBezTo>
                  <a:cubicBezTo>
                    <a:pt x="759" y="173"/>
                    <a:pt x="760" y="175"/>
                    <a:pt x="760" y="179"/>
                  </a:cubicBezTo>
                  <a:cubicBezTo>
                    <a:pt x="760" y="188"/>
                    <a:pt x="753" y="193"/>
                    <a:pt x="738" y="193"/>
                  </a:cubicBezTo>
                  <a:cubicBezTo>
                    <a:pt x="732" y="193"/>
                    <a:pt x="726" y="192"/>
                    <a:pt x="719" y="190"/>
                  </a:cubicBezTo>
                  <a:cubicBezTo>
                    <a:pt x="712" y="187"/>
                    <a:pt x="705" y="184"/>
                    <a:pt x="700" y="180"/>
                  </a:cubicBezTo>
                  <a:cubicBezTo>
                    <a:pt x="698" y="179"/>
                    <a:pt x="698" y="179"/>
                    <a:pt x="698" y="179"/>
                  </a:cubicBezTo>
                  <a:cubicBezTo>
                    <a:pt x="698" y="212"/>
                    <a:pt x="698" y="212"/>
                    <a:pt x="698" y="212"/>
                  </a:cubicBezTo>
                  <a:cubicBezTo>
                    <a:pt x="699" y="212"/>
                    <a:pt x="699" y="212"/>
                    <a:pt x="699" y="212"/>
                  </a:cubicBezTo>
                  <a:cubicBezTo>
                    <a:pt x="703" y="215"/>
                    <a:pt x="710" y="216"/>
                    <a:pt x="717" y="218"/>
                  </a:cubicBezTo>
                  <a:cubicBezTo>
                    <a:pt x="724" y="219"/>
                    <a:pt x="731" y="220"/>
                    <a:pt x="736" y="220"/>
                  </a:cubicBezTo>
                  <a:cubicBezTo>
                    <a:pt x="754" y="220"/>
                    <a:pt x="768" y="216"/>
                    <a:pt x="778" y="208"/>
                  </a:cubicBezTo>
                  <a:cubicBezTo>
                    <a:pt x="789" y="199"/>
                    <a:pt x="794" y="188"/>
                    <a:pt x="794" y="175"/>
                  </a:cubicBezTo>
                  <a:cubicBezTo>
                    <a:pt x="794" y="165"/>
                    <a:pt x="791" y="157"/>
                    <a:pt x="786" y="150"/>
                  </a:cubicBezTo>
                  <a:cubicBezTo>
                    <a:pt x="780" y="143"/>
                    <a:pt x="770" y="137"/>
                    <a:pt x="757" y="132"/>
                  </a:cubicBezTo>
                  <a:close/>
                  <a:moveTo>
                    <a:pt x="938" y="89"/>
                  </a:moveTo>
                  <a:cubicBezTo>
                    <a:pt x="951" y="102"/>
                    <a:pt x="957" y="120"/>
                    <a:pt x="957" y="143"/>
                  </a:cubicBezTo>
                  <a:cubicBezTo>
                    <a:pt x="957" y="166"/>
                    <a:pt x="951" y="185"/>
                    <a:pt x="937" y="199"/>
                  </a:cubicBezTo>
                  <a:cubicBezTo>
                    <a:pt x="924" y="213"/>
                    <a:pt x="905" y="220"/>
                    <a:pt x="882" y="220"/>
                  </a:cubicBezTo>
                  <a:cubicBezTo>
                    <a:pt x="860" y="220"/>
                    <a:pt x="842" y="213"/>
                    <a:pt x="829" y="200"/>
                  </a:cubicBezTo>
                  <a:cubicBezTo>
                    <a:pt x="816" y="187"/>
                    <a:pt x="809" y="169"/>
                    <a:pt x="809" y="146"/>
                  </a:cubicBezTo>
                  <a:cubicBezTo>
                    <a:pt x="809" y="122"/>
                    <a:pt x="816" y="103"/>
                    <a:pt x="829" y="89"/>
                  </a:cubicBezTo>
                  <a:cubicBezTo>
                    <a:pt x="843" y="76"/>
                    <a:pt x="862" y="69"/>
                    <a:pt x="885" y="69"/>
                  </a:cubicBezTo>
                  <a:cubicBezTo>
                    <a:pt x="908" y="69"/>
                    <a:pt x="926" y="75"/>
                    <a:pt x="938" y="89"/>
                  </a:cubicBezTo>
                  <a:close/>
                  <a:moveTo>
                    <a:pt x="922" y="144"/>
                  </a:moveTo>
                  <a:cubicBezTo>
                    <a:pt x="922" y="129"/>
                    <a:pt x="919" y="117"/>
                    <a:pt x="912" y="109"/>
                  </a:cubicBezTo>
                  <a:cubicBezTo>
                    <a:pt x="905" y="101"/>
                    <a:pt x="896" y="97"/>
                    <a:pt x="884" y="97"/>
                  </a:cubicBezTo>
                  <a:cubicBezTo>
                    <a:pt x="871" y="97"/>
                    <a:pt x="862" y="101"/>
                    <a:pt x="855" y="109"/>
                  </a:cubicBezTo>
                  <a:cubicBezTo>
                    <a:pt x="848" y="118"/>
                    <a:pt x="844" y="130"/>
                    <a:pt x="844" y="145"/>
                  </a:cubicBezTo>
                  <a:cubicBezTo>
                    <a:pt x="844" y="160"/>
                    <a:pt x="848" y="172"/>
                    <a:pt x="855" y="180"/>
                  </a:cubicBezTo>
                  <a:cubicBezTo>
                    <a:pt x="862" y="188"/>
                    <a:pt x="871" y="192"/>
                    <a:pt x="884" y="192"/>
                  </a:cubicBezTo>
                  <a:cubicBezTo>
                    <a:pt x="896" y="192"/>
                    <a:pt x="906" y="188"/>
                    <a:pt x="912" y="180"/>
                  </a:cubicBezTo>
                  <a:cubicBezTo>
                    <a:pt x="919" y="172"/>
                    <a:pt x="922" y="160"/>
                    <a:pt x="922" y="144"/>
                  </a:cubicBezTo>
                  <a:close/>
                  <a:moveTo>
                    <a:pt x="1139" y="100"/>
                  </a:moveTo>
                  <a:cubicBezTo>
                    <a:pt x="1139" y="72"/>
                    <a:pt x="1139" y="72"/>
                    <a:pt x="1139" y="72"/>
                  </a:cubicBezTo>
                  <a:cubicBezTo>
                    <a:pt x="1104" y="72"/>
                    <a:pt x="1104" y="72"/>
                    <a:pt x="1104" y="72"/>
                  </a:cubicBezTo>
                  <a:cubicBezTo>
                    <a:pt x="1104" y="29"/>
                    <a:pt x="1104" y="29"/>
                    <a:pt x="1104" y="29"/>
                  </a:cubicBezTo>
                  <a:cubicBezTo>
                    <a:pt x="1103" y="29"/>
                    <a:pt x="1103" y="29"/>
                    <a:pt x="1103" y="29"/>
                  </a:cubicBezTo>
                  <a:cubicBezTo>
                    <a:pt x="1071" y="39"/>
                    <a:pt x="1071" y="39"/>
                    <a:pt x="1071" y="39"/>
                  </a:cubicBezTo>
                  <a:cubicBezTo>
                    <a:pt x="1070" y="40"/>
                    <a:pt x="1070" y="40"/>
                    <a:pt x="1070" y="40"/>
                  </a:cubicBezTo>
                  <a:cubicBezTo>
                    <a:pt x="1070" y="72"/>
                    <a:pt x="1070" y="72"/>
                    <a:pt x="1070" y="72"/>
                  </a:cubicBezTo>
                  <a:cubicBezTo>
                    <a:pt x="1019" y="72"/>
                    <a:pt x="1019" y="72"/>
                    <a:pt x="1019" y="72"/>
                  </a:cubicBezTo>
                  <a:cubicBezTo>
                    <a:pt x="1019" y="54"/>
                    <a:pt x="1019" y="54"/>
                    <a:pt x="1019" y="54"/>
                  </a:cubicBezTo>
                  <a:cubicBezTo>
                    <a:pt x="1019" y="46"/>
                    <a:pt x="1021" y="39"/>
                    <a:pt x="1025" y="35"/>
                  </a:cubicBezTo>
                  <a:cubicBezTo>
                    <a:pt x="1028" y="30"/>
                    <a:pt x="1034" y="28"/>
                    <a:pt x="1040" y="28"/>
                  </a:cubicBezTo>
                  <a:cubicBezTo>
                    <a:pt x="1045" y="28"/>
                    <a:pt x="1050" y="29"/>
                    <a:pt x="1055" y="32"/>
                  </a:cubicBezTo>
                  <a:cubicBezTo>
                    <a:pt x="1057" y="32"/>
                    <a:pt x="1057" y="32"/>
                    <a:pt x="1057" y="32"/>
                  </a:cubicBezTo>
                  <a:cubicBezTo>
                    <a:pt x="1057" y="3"/>
                    <a:pt x="1057" y="3"/>
                    <a:pt x="1057" y="3"/>
                  </a:cubicBezTo>
                  <a:cubicBezTo>
                    <a:pt x="1056" y="3"/>
                    <a:pt x="1056" y="3"/>
                    <a:pt x="1056" y="3"/>
                  </a:cubicBezTo>
                  <a:cubicBezTo>
                    <a:pt x="1051" y="1"/>
                    <a:pt x="1045" y="0"/>
                    <a:pt x="1037" y="0"/>
                  </a:cubicBezTo>
                  <a:cubicBezTo>
                    <a:pt x="1027" y="0"/>
                    <a:pt x="1018" y="3"/>
                    <a:pt x="1010" y="7"/>
                  </a:cubicBezTo>
                  <a:cubicBezTo>
                    <a:pt x="1002" y="11"/>
                    <a:pt x="996" y="17"/>
                    <a:pt x="991" y="25"/>
                  </a:cubicBezTo>
                  <a:cubicBezTo>
                    <a:pt x="987" y="33"/>
                    <a:pt x="985" y="42"/>
                    <a:pt x="985" y="52"/>
                  </a:cubicBezTo>
                  <a:cubicBezTo>
                    <a:pt x="985" y="72"/>
                    <a:pt x="985" y="72"/>
                    <a:pt x="985" y="72"/>
                  </a:cubicBezTo>
                  <a:cubicBezTo>
                    <a:pt x="961" y="72"/>
                    <a:pt x="961" y="72"/>
                    <a:pt x="961" y="72"/>
                  </a:cubicBezTo>
                  <a:cubicBezTo>
                    <a:pt x="961" y="100"/>
                    <a:pt x="961" y="100"/>
                    <a:pt x="961" y="100"/>
                  </a:cubicBezTo>
                  <a:cubicBezTo>
                    <a:pt x="985" y="100"/>
                    <a:pt x="985" y="100"/>
                    <a:pt x="985" y="100"/>
                  </a:cubicBezTo>
                  <a:cubicBezTo>
                    <a:pt x="985" y="217"/>
                    <a:pt x="985" y="217"/>
                    <a:pt x="985" y="217"/>
                  </a:cubicBezTo>
                  <a:cubicBezTo>
                    <a:pt x="1019" y="217"/>
                    <a:pt x="1019" y="217"/>
                    <a:pt x="1019" y="217"/>
                  </a:cubicBezTo>
                  <a:cubicBezTo>
                    <a:pt x="1019" y="100"/>
                    <a:pt x="1019" y="100"/>
                    <a:pt x="1019" y="100"/>
                  </a:cubicBezTo>
                  <a:cubicBezTo>
                    <a:pt x="1070" y="100"/>
                    <a:pt x="1070" y="100"/>
                    <a:pt x="1070" y="100"/>
                  </a:cubicBezTo>
                  <a:cubicBezTo>
                    <a:pt x="1070" y="174"/>
                    <a:pt x="1070" y="174"/>
                    <a:pt x="1070" y="174"/>
                  </a:cubicBezTo>
                  <a:cubicBezTo>
                    <a:pt x="1070" y="205"/>
                    <a:pt x="1084" y="220"/>
                    <a:pt x="1113" y="220"/>
                  </a:cubicBezTo>
                  <a:cubicBezTo>
                    <a:pt x="1118" y="220"/>
                    <a:pt x="1122" y="220"/>
                    <a:pt x="1127" y="219"/>
                  </a:cubicBezTo>
                  <a:cubicBezTo>
                    <a:pt x="1133" y="217"/>
                    <a:pt x="1136" y="216"/>
                    <a:pt x="1138" y="215"/>
                  </a:cubicBezTo>
                  <a:cubicBezTo>
                    <a:pt x="1139" y="215"/>
                    <a:pt x="1139" y="215"/>
                    <a:pt x="1139" y="215"/>
                  </a:cubicBezTo>
                  <a:cubicBezTo>
                    <a:pt x="1139" y="187"/>
                    <a:pt x="1139" y="187"/>
                    <a:pt x="1139" y="187"/>
                  </a:cubicBezTo>
                  <a:cubicBezTo>
                    <a:pt x="1137" y="188"/>
                    <a:pt x="1137" y="188"/>
                    <a:pt x="1137" y="188"/>
                  </a:cubicBezTo>
                  <a:cubicBezTo>
                    <a:pt x="1135" y="189"/>
                    <a:pt x="1133" y="190"/>
                    <a:pt x="1130" y="191"/>
                  </a:cubicBezTo>
                  <a:cubicBezTo>
                    <a:pt x="1127" y="192"/>
                    <a:pt x="1125" y="192"/>
                    <a:pt x="1123" y="192"/>
                  </a:cubicBezTo>
                  <a:cubicBezTo>
                    <a:pt x="1117" y="192"/>
                    <a:pt x="1112" y="190"/>
                    <a:pt x="1109" y="187"/>
                  </a:cubicBezTo>
                  <a:cubicBezTo>
                    <a:pt x="1106" y="183"/>
                    <a:pt x="1104" y="177"/>
                    <a:pt x="1104" y="168"/>
                  </a:cubicBezTo>
                  <a:cubicBezTo>
                    <a:pt x="1104" y="100"/>
                    <a:pt x="1104" y="100"/>
                    <a:pt x="1104" y="100"/>
                  </a:cubicBezTo>
                  <a:lnTo>
                    <a:pt x="1139" y="100"/>
                  </a:ln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endParaRPr lang="en-US" sz="2700"/>
            </a:p>
          </p:txBody>
        </p:sp>
      </p:grpSp>
      <p:sp>
        <p:nvSpPr>
          <p:cNvPr id="21" name="Title 1">
            <a:extLst>
              <a:ext uri="{FF2B5EF4-FFF2-40B4-BE49-F238E27FC236}">
                <a16:creationId xmlns:a16="http://schemas.microsoft.com/office/drawing/2014/main" id="{14C0E7C8-B6C3-41A2-8B10-EA07B54DCA6D}"/>
              </a:ext>
            </a:extLst>
          </p:cNvPr>
          <p:cNvSpPr>
            <a:spLocks noGrp="1"/>
          </p:cNvSpPr>
          <p:nvPr userDrawn="1">
            <p:ph type="title"/>
          </p:nvPr>
        </p:nvSpPr>
        <p:spPr>
          <a:xfrm>
            <a:off x="468776" y="2304478"/>
            <a:ext cx="6789812" cy="2016501"/>
          </a:xfrm>
        </p:spPr>
        <p:txBody>
          <a:bodyPr lIns="0" rIns="0" anchor="ctr" anchorCtr="0"/>
          <a:lstStyle>
            <a:lvl1pPr>
              <a:defRPr sz="3600">
                <a:solidFill>
                  <a:schemeClr val="tx1"/>
                </a:solidFill>
                <a:latin typeface="Segoe UI Light" panose="020B0502040204020203" pitchFamily="34" charset="0"/>
                <a:cs typeface="Segoe UI Light" panose="020B0502040204020203" pitchFamily="34" charset="0"/>
              </a:defRPr>
            </a:lvl1pPr>
          </a:lstStyle>
          <a:p>
            <a:r>
              <a:rPr lang="en-US"/>
              <a:t>Click to edit Master title style</a:t>
            </a:r>
          </a:p>
        </p:txBody>
      </p:sp>
      <p:sp>
        <p:nvSpPr>
          <p:cNvPr id="22" name="MSIPCM66cb4a4ebf806c7fb0d52733" descr="{&quot;HashCode&quot;:-1634785317,&quot;Placement&quot;:&quot;Footer&quot;,&quot;Top&quot;:519.343,&quot;Left&quot;:0.0,&quot;SlideWidth&quot;:960,&quot;SlideHeight&quot;:540}">
            <a:extLst>
              <a:ext uri="{FF2B5EF4-FFF2-40B4-BE49-F238E27FC236}">
                <a16:creationId xmlns:a16="http://schemas.microsoft.com/office/drawing/2014/main" id="{45E77EB7-B5EA-4A76-A65E-60B7F6DCA198}"/>
              </a:ext>
            </a:extLst>
          </p:cNvPr>
          <p:cNvSpPr txBox="1"/>
          <p:nvPr userDrawn="1"/>
        </p:nvSpPr>
        <p:spPr>
          <a:xfrm>
            <a:off x="9763282" y="6191092"/>
            <a:ext cx="2123853" cy="153888"/>
          </a:xfrm>
          <a:prstGeom prst="rect">
            <a:avLst/>
          </a:prstGeom>
          <a:noFill/>
        </p:spPr>
        <p:txBody>
          <a:bodyPr vert="horz" wrap="square" lIns="0" tIns="0" rIns="0" bIns="0" rtlCol="0" anchor="ctr" anchorCtr="1">
            <a:spAutoFit/>
          </a:bodyPr>
          <a:lstStyle/>
          <a:p>
            <a:pPr algn="l">
              <a:spcBef>
                <a:spcPts val="0"/>
              </a:spcBef>
              <a:spcAft>
                <a:spcPts val="0"/>
              </a:spcAft>
            </a:pPr>
            <a:r>
              <a:rPr lang="en-US" sz="1000">
                <a:gradFill>
                  <a:gsLst>
                    <a:gs pos="2917">
                      <a:schemeClr val="tx1"/>
                    </a:gs>
                    <a:gs pos="100000">
                      <a:schemeClr val="tx1"/>
                    </a:gs>
                  </a:gsLst>
                  <a:lin ang="5400000" scaled="0"/>
                </a:gradFill>
                <a:latin typeface="Calibri" panose="020F0502020204030204" pitchFamily="34" charset="0"/>
              </a:rPr>
              <a:t>Microsoft confidential – NDA only</a:t>
            </a:r>
          </a:p>
        </p:txBody>
      </p:sp>
    </p:spTree>
    <p:extLst>
      <p:ext uri="{BB962C8B-B14F-4D97-AF65-F5344CB8AC3E}">
        <p14:creationId xmlns:p14="http://schemas.microsoft.com/office/powerpoint/2010/main" val="300866800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3_Title Slide Grey">
    <p:bg>
      <p:bgPr>
        <a:solidFill>
          <a:schemeClr val="bg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A9CD270-F274-4101-9367-CC250B333468}"/>
              </a:ext>
            </a:extLst>
          </p:cNvPr>
          <p:cNvSpPr/>
          <p:nvPr userDrawn="1"/>
        </p:nvSpPr>
        <p:spPr bwMode="auto">
          <a:xfrm>
            <a:off x="0" y="0"/>
            <a:ext cx="12192000" cy="6858000"/>
          </a:xfrm>
          <a:prstGeom prst="rect">
            <a:avLst/>
          </a:prstGeom>
          <a:solidFill>
            <a:schemeClr val="tx2">
              <a:lumMod val="5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519"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sp>
        <p:nvSpPr>
          <p:cNvPr id="21" name="Title 1">
            <a:extLst>
              <a:ext uri="{FF2B5EF4-FFF2-40B4-BE49-F238E27FC236}">
                <a16:creationId xmlns:a16="http://schemas.microsoft.com/office/drawing/2014/main" id="{14C0E7C8-B6C3-41A2-8B10-EA07B54DCA6D}"/>
              </a:ext>
            </a:extLst>
          </p:cNvPr>
          <p:cNvSpPr>
            <a:spLocks noGrp="1"/>
          </p:cNvSpPr>
          <p:nvPr userDrawn="1">
            <p:ph type="title"/>
          </p:nvPr>
        </p:nvSpPr>
        <p:spPr>
          <a:xfrm>
            <a:off x="468776" y="2304478"/>
            <a:ext cx="6789812" cy="2016501"/>
          </a:xfrm>
        </p:spPr>
        <p:txBody>
          <a:bodyPr lIns="0" rIns="0" anchor="ctr" anchorCtr="0"/>
          <a:lstStyle>
            <a:lvl1pPr>
              <a:defRPr sz="3600">
                <a:solidFill>
                  <a:schemeClr val="tx1"/>
                </a:solidFill>
                <a:latin typeface="Segoe UI Light" panose="020B0502040204020203" pitchFamily="34" charset="0"/>
                <a:cs typeface="Segoe UI Light" panose="020B0502040204020203" pitchFamily="34" charset="0"/>
              </a:defRPr>
            </a:lvl1pPr>
          </a:lstStyle>
          <a:p>
            <a:r>
              <a:rPr lang="en-US"/>
              <a:t>Click to edit Master title style</a:t>
            </a:r>
          </a:p>
        </p:txBody>
      </p:sp>
      <p:sp>
        <p:nvSpPr>
          <p:cNvPr id="22" name="MSIPCM66cb4a4ebf806c7fb0d52733" descr="{&quot;HashCode&quot;:-1634785317,&quot;Placement&quot;:&quot;Footer&quot;,&quot;Top&quot;:519.343,&quot;Left&quot;:0.0,&quot;SlideWidth&quot;:960,&quot;SlideHeight&quot;:540}">
            <a:extLst>
              <a:ext uri="{FF2B5EF4-FFF2-40B4-BE49-F238E27FC236}">
                <a16:creationId xmlns:a16="http://schemas.microsoft.com/office/drawing/2014/main" id="{45E77EB7-B5EA-4A76-A65E-60B7F6DCA198}"/>
              </a:ext>
            </a:extLst>
          </p:cNvPr>
          <p:cNvSpPr txBox="1"/>
          <p:nvPr userDrawn="1"/>
        </p:nvSpPr>
        <p:spPr>
          <a:xfrm>
            <a:off x="9763282" y="6191092"/>
            <a:ext cx="2123853" cy="153888"/>
          </a:xfrm>
          <a:prstGeom prst="rect">
            <a:avLst/>
          </a:prstGeom>
          <a:noFill/>
        </p:spPr>
        <p:txBody>
          <a:bodyPr vert="horz" wrap="square" lIns="0" tIns="0" rIns="0" bIns="0" rtlCol="0" anchor="ctr" anchorCtr="1">
            <a:spAutoFit/>
          </a:bodyPr>
          <a:lstStyle/>
          <a:p>
            <a:pPr algn="l">
              <a:spcBef>
                <a:spcPts val="0"/>
              </a:spcBef>
              <a:spcAft>
                <a:spcPts val="0"/>
              </a:spcAft>
            </a:pPr>
            <a:r>
              <a:rPr lang="en-US" sz="1000">
                <a:gradFill>
                  <a:gsLst>
                    <a:gs pos="2917">
                      <a:schemeClr val="tx1"/>
                    </a:gs>
                    <a:gs pos="100000">
                      <a:schemeClr val="tx1"/>
                    </a:gs>
                  </a:gsLst>
                  <a:lin ang="5400000" scaled="0"/>
                </a:gradFill>
                <a:latin typeface="Calibri" panose="020F0502020204030204" pitchFamily="34" charset="0"/>
              </a:rPr>
              <a:t>Microsoft confidential – NDA only</a:t>
            </a:r>
          </a:p>
        </p:txBody>
      </p:sp>
    </p:spTree>
    <p:extLst>
      <p:ext uri="{BB962C8B-B14F-4D97-AF65-F5344CB8AC3E}">
        <p14:creationId xmlns:p14="http://schemas.microsoft.com/office/powerpoint/2010/main" val="99675638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4_Title Slide Grey">
    <p:bg>
      <p:bgPr>
        <a:solidFill>
          <a:schemeClr val="bg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A9CD270-F274-4101-9367-CC250B333468}"/>
              </a:ext>
            </a:extLst>
          </p:cNvPr>
          <p:cNvSpPr/>
          <p:nvPr userDrawn="1"/>
        </p:nvSpPr>
        <p:spPr bwMode="auto">
          <a:xfrm>
            <a:off x="0" y="0"/>
            <a:ext cx="12192000" cy="6858000"/>
          </a:xfrm>
          <a:prstGeom prst="rect">
            <a:avLst/>
          </a:prstGeom>
          <a:solidFill>
            <a:schemeClr val="tx2">
              <a:lumMod val="5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519"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sp>
        <p:nvSpPr>
          <p:cNvPr id="5" name="Title 2">
            <a:extLst>
              <a:ext uri="{FF2B5EF4-FFF2-40B4-BE49-F238E27FC236}">
                <a16:creationId xmlns:a16="http://schemas.microsoft.com/office/drawing/2014/main" id="{A764265A-3AF7-4AAE-B59C-7C46A51DD05B}"/>
              </a:ext>
            </a:extLst>
          </p:cNvPr>
          <p:cNvSpPr>
            <a:spLocks noGrp="1"/>
          </p:cNvSpPr>
          <p:nvPr>
            <p:ph type="title" hasCustomPrompt="1"/>
          </p:nvPr>
        </p:nvSpPr>
        <p:spPr>
          <a:xfrm>
            <a:off x="337063" y="289514"/>
            <a:ext cx="11655840" cy="899665"/>
          </a:xfrm>
        </p:spPr>
        <p:txBody>
          <a:bodyPr tIns="45720" bIns="45720"/>
          <a:lstStyle>
            <a:lvl1pPr>
              <a:defRPr lang="en-US" sz="3600" b="0" kern="1200" cap="none" spc="0" baseline="0" dirty="0">
                <a:ln w="3175">
                  <a:noFill/>
                </a:ln>
                <a:gradFill>
                  <a:gsLst>
                    <a:gs pos="1250">
                      <a:schemeClr val="tx1"/>
                    </a:gs>
                    <a:gs pos="100000">
                      <a:schemeClr val="tx1"/>
                    </a:gs>
                  </a:gsLst>
                  <a:lin ang="5400000" scaled="0"/>
                </a:gradFill>
                <a:effectLst/>
                <a:latin typeface="+mj-lt"/>
                <a:ea typeface="+mn-ea"/>
                <a:cs typeface="Segoe UI" pitchFamily="34" charset="0"/>
              </a:defRPr>
            </a:lvl1pPr>
          </a:lstStyle>
          <a:p>
            <a:r>
              <a:rPr lang="en-US"/>
              <a:t>Title Text Style</a:t>
            </a:r>
          </a:p>
        </p:txBody>
      </p:sp>
    </p:spTree>
    <p:extLst>
      <p:ext uri="{BB962C8B-B14F-4D97-AF65-F5344CB8AC3E}">
        <p14:creationId xmlns:p14="http://schemas.microsoft.com/office/powerpoint/2010/main" val="265761055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Title &amp; 2-color Non-bulleted text">
    <p:spTree>
      <p:nvGrpSpPr>
        <p:cNvPr id="1" name=""/>
        <p:cNvGrpSpPr/>
        <p:nvPr/>
      </p:nvGrpSpPr>
      <p:grpSpPr>
        <a:xfrm>
          <a:off x="0" y="0"/>
          <a:ext cx="0" cy="0"/>
          <a:chOff x="0" y="0"/>
          <a:chExt cx="0" cy="0"/>
        </a:xfrm>
      </p:grpSpPr>
      <p:sp>
        <p:nvSpPr>
          <p:cNvPr id="3" name="Title 2"/>
          <p:cNvSpPr>
            <a:spLocks noGrp="1"/>
          </p:cNvSpPr>
          <p:nvPr>
            <p:ph type="title" hasCustomPrompt="1"/>
          </p:nvPr>
        </p:nvSpPr>
        <p:spPr>
          <a:xfrm>
            <a:off x="337063" y="289514"/>
            <a:ext cx="11655840" cy="899665"/>
          </a:xfrm>
        </p:spPr>
        <p:txBody>
          <a:bodyPr tIns="45720" bIns="45720"/>
          <a:lstStyle>
            <a:lvl1pPr>
              <a:defRPr lang="en-US" sz="3600" b="0" kern="1200" cap="none" spc="0" baseline="0" dirty="0">
                <a:ln w="3175">
                  <a:noFill/>
                </a:ln>
                <a:gradFill>
                  <a:gsLst>
                    <a:gs pos="1250">
                      <a:schemeClr val="accent1"/>
                    </a:gs>
                    <a:gs pos="100000">
                      <a:schemeClr val="accent1"/>
                    </a:gs>
                  </a:gsLst>
                  <a:lin ang="5400000" scaled="0"/>
                </a:gradFill>
                <a:effectLst/>
                <a:latin typeface="+mj-lt"/>
                <a:ea typeface="+mn-ea"/>
                <a:cs typeface="Segoe UI" pitchFamily="34" charset="0"/>
              </a:defRPr>
            </a:lvl1pPr>
          </a:lstStyle>
          <a:p>
            <a:r>
              <a:rPr lang="en-US"/>
              <a:t>Title Text Style</a:t>
            </a:r>
          </a:p>
        </p:txBody>
      </p:sp>
      <p:sp>
        <p:nvSpPr>
          <p:cNvPr id="4" name="Content Placeholder 3"/>
          <p:cNvSpPr>
            <a:spLocks noGrp="1"/>
          </p:cNvSpPr>
          <p:nvPr>
            <p:ph sz="quarter" idx="10" hasCustomPrompt="1"/>
          </p:nvPr>
        </p:nvSpPr>
        <p:spPr>
          <a:xfrm>
            <a:off x="337064" y="1189179"/>
            <a:ext cx="11655078" cy="851323"/>
          </a:xfrm>
        </p:spPr>
        <p:txBody>
          <a:bodyPr/>
          <a:lstStyle>
            <a:lvl1pPr>
              <a:defRPr/>
            </a:lvl1pPr>
            <a:lvl2pPr>
              <a:defRPr/>
            </a:lvl2pPr>
            <a:lvl3pPr>
              <a:defRPr/>
            </a:lvl3pPr>
            <a:lvl4pPr>
              <a:defRPr sz="980" b="0"/>
            </a:lvl4pPr>
            <a:lvl5pPr>
              <a:defRPr sz="980" b="0"/>
            </a:lvl5pPr>
          </a:lstStyle>
          <a:p>
            <a:pPr lvl="0"/>
            <a:r>
              <a:rPr lang="en-US"/>
              <a:t>Subheading text style</a:t>
            </a:r>
          </a:p>
          <a:p>
            <a:pPr lvl="1"/>
            <a:r>
              <a:rPr lang="en-US"/>
              <a:t>Paragraph title text style</a:t>
            </a:r>
          </a:p>
          <a:p>
            <a:pPr lvl="2"/>
            <a:r>
              <a:rPr lang="en-US"/>
              <a:t>Body text style</a:t>
            </a:r>
          </a:p>
        </p:txBody>
      </p:sp>
      <p:sp>
        <p:nvSpPr>
          <p:cNvPr id="6" name="MSIPCM66cb4a4ebf806c7fb0d52733" descr="{&quot;HashCode&quot;:-1634785317,&quot;Placement&quot;:&quot;Footer&quot;,&quot;Top&quot;:519.343,&quot;Left&quot;:0.0,&quot;SlideWidth&quot;:960,&quot;SlideHeight&quot;:540}">
            <a:extLst>
              <a:ext uri="{FF2B5EF4-FFF2-40B4-BE49-F238E27FC236}">
                <a16:creationId xmlns:a16="http://schemas.microsoft.com/office/drawing/2014/main" id="{4B336C76-046F-4387-A37A-6FC7883A41AA}"/>
              </a:ext>
            </a:extLst>
          </p:cNvPr>
          <p:cNvSpPr txBox="1"/>
          <p:nvPr userDrawn="1"/>
        </p:nvSpPr>
        <p:spPr>
          <a:xfrm>
            <a:off x="9763282" y="6191092"/>
            <a:ext cx="2123853" cy="153888"/>
          </a:xfrm>
          <a:prstGeom prst="rect">
            <a:avLst/>
          </a:prstGeom>
          <a:noFill/>
        </p:spPr>
        <p:txBody>
          <a:bodyPr vert="horz" wrap="square" lIns="0" tIns="0" rIns="0" bIns="0" rtlCol="0" anchor="ctr" anchorCtr="1">
            <a:spAutoFit/>
          </a:bodyPr>
          <a:lstStyle/>
          <a:p>
            <a:pPr algn="l">
              <a:spcBef>
                <a:spcPts val="0"/>
              </a:spcBef>
              <a:spcAft>
                <a:spcPts val="0"/>
              </a:spcAft>
            </a:pPr>
            <a:r>
              <a:rPr lang="en-US" sz="1000">
                <a:gradFill>
                  <a:gsLst>
                    <a:gs pos="2917">
                      <a:schemeClr val="tx1"/>
                    </a:gs>
                    <a:gs pos="100000">
                      <a:schemeClr val="tx1"/>
                    </a:gs>
                  </a:gsLst>
                  <a:lin ang="5400000" scaled="0"/>
                </a:gradFill>
                <a:latin typeface="Calibri" panose="020F0502020204030204" pitchFamily="34" charset="0"/>
              </a:rPr>
              <a:t>Microsoft confidential – NDA only</a:t>
            </a:r>
          </a:p>
        </p:txBody>
      </p:sp>
    </p:spTree>
    <p:extLst>
      <p:ext uri="{BB962C8B-B14F-4D97-AF65-F5344CB8AC3E}">
        <p14:creationId xmlns:p14="http://schemas.microsoft.com/office/powerpoint/2010/main" val="1421413314"/>
      </p:ext>
    </p:extLst>
  </p:cSld>
  <p:clrMapOvr>
    <a:masterClrMapping/>
  </p:clrMapOvr>
  <p:transition>
    <p:fade/>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3_Title &amp; 2-color Non-bulleted text">
    <p:bg>
      <p:bgPr>
        <a:solidFill>
          <a:schemeClr val="bg2"/>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389C595-9E7E-4300-AA51-3A78214E0B0C}"/>
              </a:ext>
            </a:extLst>
          </p:cNvPr>
          <p:cNvSpPr/>
          <p:nvPr userDrawn="1"/>
        </p:nvSpPr>
        <p:spPr bwMode="auto">
          <a:xfrm>
            <a:off x="11857256" y="0"/>
            <a:ext cx="334744" cy="6858000"/>
          </a:xfrm>
          <a:prstGeom prst="rect">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38" tIns="143391" rIns="179238" bIns="143391" numCol="1" spcCol="0" rtlCol="0" fromWordArt="0" anchor="t" anchorCtr="0" forceAA="0" compatLnSpc="1">
            <a:prstTxWarp prst="textNoShape">
              <a:avLst/>
            </a:prstTxWarp>
            <a:noAutofit/>
          </a:bodyPr>
          <a:lstStyle/>
          <a:p>
            <a:pPr algn="ctr" defTabSz="913962" fontAlgn="base">
              <a:lnSpc>
                <a:spcPct val="90000"/>
              </a:lnSpc>
              <a:spcBef>
                <a:spcPct val="0"/>
              </a:spcBef>
              <a:spcAft>
                <a:spcPct val="0"/>
              </a:spcAft>
            </a:pPr>
            <a:endParaRPr lang="en-US" sz="2352" err="1">
              <a:gradFill>
                <a:gsLst>
                  <a:gs pos="0">
                    <a:srgbClr val="FFFFFF"/>
                  </a:gs>
                  <a:gs pos="100000">
                    <a:srgbClr val="FFFFFF"/>
                  </a:gs>
                </a:gsLst>
                <a:lin ang="5400000" scaled="0"/>
              </a:gradFill>
              <a:ea typeface="Segoe UI" pitchFamily="34" charset="0"/>
              <a:cs typeface="Segoe UI" pitchFamily="34" charset="0"/>
            </a:endParaRPr>
          </a:p>
        </p:txBody>
      </p:sp>
      <p:sp>
        <p:nvSpPr>
          <p:cNvPr id="3" name="Title 2"/>
          <p:cNvSpPr>
            <a:spLocks noGrp="1"/>
          </p:cNvSpPr>
          <p:nvPr>
            <p:ph type="title" hasCustomPrompt="1"/>
          </p:nvPr>
        </p:nvSpPr>
        <p:spPr>
          <a:xfrm>
            <a:off x="337063" y="289514"/>
            <a:ext cx="11655840" cy="899665"/>
          </a:xfrm>
        </p:spPr>
        <p:txBody>
          <a:bodyPr tIns="45720" bIns="45720"/>
          <a:lstStyle>
            <a:lvl1pPr>
              <a:defRPr lang="en-US" sz="3600" b="0" kern="1200" cap="none" spc="0" baseline="0" dirty="0">
                <a:ln w="3175">
                  <a:noFill/>
                </a:ln>
                <a:gradFill>
                  <a:gsLst>
                    <a:gs pos="1250">
                      <a:schemeClr val="accent1"/>
                    </a:gs>
                    <a:gs pos="100000">
                      <a:schemeClr val="accent1"/>
                    </a:gs>
                  </a:gsLst>
                  <a:lin ang="5400000" scaled="0"/>
                </a:gradFill>
                <a:effectLst/>
                <a:latin typeface="+mj-lt"/>
                <a:ea typeface="+mn-ea"/>
                <a:cs typeface="Segoe UI" pitchFamily="34" charset="0"/>
              </a:defRPr>
            </a:lvl1pPr>
          </a:lstStyle>
          <a:p>
            <a:r>
              <a:rPr lang="en-US"/>
              <a:t>Title Text Style</a:t>
            </a:r>
          </a:p>
        </p:txBody>
      </p:sp>
      <p:sp>
        <p:nvSpPr>
          <p:cNvPr id="6" name="MSIPCM66cb4a4ebf806c7fb0d52733" descr="{&quot;HashCode&quot;:-1634785317,&quot;Placement&quot;:&quot;Footer&quot;,&quot;Top&quot;:519.343,&quot;Left&quot;:0.0,&quot;SlideWidth&quot;:960,&quot;SlideHeight&quot;:540}">
            <a:extLst>
              <a:ext uri="{FF2B5EF4-FFF2-40B4-BE49-F238E27FC236}">
                <a16:creationId xmlns:a16="http://schemas.microsoft.com/office/drawing/2014/main" id="{B650B00B-DAF0-41D8-9EBD-FC128082E216}"/>
              </a:ext>
            </a:extLst>
          </p:cNvPr>
          <p:cNvSpPr txBox="1"/>
          <p:nvPr userDrawn="1"/>
        </p:nvSpPr>
        <p:spPr>
          <a:xfrm>
            <a:off x="9763282" y="6191092"/>
            <a:ext cx="2123853" cy="153888"/>
          </a:xfrm>
          <a:prstGeom prst="rect">
            <a:avLst/>
          </a:prstGeom>
          <a:noFill/>
        </p:spPr>
        <p:txBody>
          <a:bodyPr vert="horz" wrap="square" lIns="0" tIns="0" rIns="0" bIns="0" rtlCol="0" anchor="ctr" anchorCtr="1">
            <a:spAutoFit/>
          </a:bodyPr>
          <a:lstStyle/>
          <a:p>
            <a:pPr algn="l">
              <a:spcBef>
                <a:spcPts val="0"/>
              </a:spcBef>
              <a:spcAft>
                <a:spcPts val="0"/>
              </a:spcAft>
            </a:pPr>
            <a:r>
              <a:rPr lang="en-US" sz="1000">
                <a:gradFill>
                  <a:gsLst>
                    <a:gs pos="2917">
                      <a:schemeClr val="bg2"/>
                    </a:gs>
                    <a:gs pos="100000">
                      <a:schemeClr val="bg2"/>
                    </a:gs>
                  </a:gsLst>
                  <a:lin ang="5400000" scaled="0"/>
                </a:gradFill>
                <a:latin typeface="Calibri" panose="020F0502020204030204" pitchFamily="34" charset="0"/>
              </a:rPr>
              <a:t>Microsoft confidential – NDA only</a:t>
            </a:r>
          </a:p>
        </p:txBody>
      </p:sp>
    </p:spTree>
    <p:extLst>
      <p:ext uri="{BB962C8B-B14F-4D97-AF65-F5344CB8AC3E}">
        <p14:creationId xmlns:p14="http://schemas.microsoft.com/office/powerpoint/2010/main" val="2113054039"/>
      </p:ext>
    </p:extLst>
  </p:cSld>
  <p:clrMapOvr>
    <a:masterClrMapping/>
  </p:clrMapOvr>
  <p:transition>
    <p:fade/>
  </p:transition>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1_Title &amp; 2-color Non-bulleted tex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389C595-9E7E-4300-AA51-3A78214E0B0C}"/>
              </a:ext>
            </a:extLst>
          </p:cNvPr>
          <p:cNvSpPr/>
          <p:nvPr userDrawn="1"/>
        </p:nvSpPr>
        <p:spPr bwMode="auto">
          <a:xfrm>
            <a:off x="11857256" y="0"/>
            <a:ext cx="334744" cy="6858000"/>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38" tIns="143391" rIns="179238" bIns="143391" numCol="1" spcCol="0" rtlCol="0" fromWordArt="0" anchor="t" anchorCtr="0" forceAA="0" compatLnSpc="1">
            <a:prstTxWarp prst="textNoShape">
              <a:avLst/>
            </a:prstTxWarp>
            <a:noAutofit/>
          </a:bodyPr>
          <a:lstStyle/>
          <a:p>
            <a:pPr algn="ctr" defTabSz="913962" fontAlgn="base">
              <a:lnSpc>
                <a:spcPct val="90000"/>
              </a:lnSpc>
              <a:spcBef>
                <a:spcPct val="0"/>
              </a:spcBef>
              <a:spcAft>
                <a:spcPct val="0"/>
              </a:spcAft>
            </a:pPr>
            <a:endParaRPr lang="en-US" sz="2352" err="1">
              <a:gradFill>
                <a:gsLst>
                  <a:gs pos="0">
                    <a:srgbClr val="FFFFFF"/>
                  </a:gs>
                  <a:gs pos="100000">
                    <a:srgbClr val="FFFFFF"/>
                  </a:gs>
                </a:gsLst>
                <a:lin ang="5400000" scaled="0"/>
              </a:gradFill>
              <a:ea typeface="Segoe UI" pitchFamily="34" charset="0"/>
              <a:cs typeface="Segoe UI" pitchFamily="34" charset="0"/>
            </a:endParaRPr>
          </a:p>
        </p:txBody>
      </p:sp>
      <p:sp>
        <p:nvSpPr>
          <p:cNvPr id="3" name="Title 2"/>
          <p:cNvSpPr>
            <a:spLocks noGrp="1"/>
          </p:cNvSpPr>
          <p:nvPr>
            <p:ph type="title" hasCustomPrompt="1"/>
          </p:nvPr>
        </p:nvSpPr>
        <p:spPr>
          <a:xfrm>
            <a:off x="337063" y="289514"/>
            <a:ext cx="11655840" cy="899665"/>
          </a:xfrm>
        </p:spPr>
        <p:txBody>
          <a:bodyPr tIns="45720" bIns="45720"/>
          <a:lstStyle>
            <a:lvl1pPr>
              <a:defRPr lang="en-US" sz="3600" b="0" kern="1200" cap="none" spc="0" baseline="0" dirty="0">
                <a:ln w="3175">
                  <a:noFill/>
                </a:ln>
                <a:gradFill>
                  <a:gsLst>
                    <a:gs pos="1250">
                      <a:schemeClr val="accent1"/>
                    </a:gs>
                    <a:gs pos="100000">
                      <a:schemeClr val="accent1"/>
                    </a:gs>
                  </a:gsLst>
                  <a:lin ang="5400000" scaled="0"/>
                </a:gradFill>
                <a:effectLst/>
                <a:latin typeface="+mj-lt"/>
                <a:ea typeface="+mn-ea"/>
                <a:cs typeface="Segoe UI" pitchFamily="34" charset="0"/>
              </a:defRPr>
            </a:lvl1pPr>
          </a:lstStyle>
          <a:p>
            <a:r>
              <a:rPr lang="en-US"/>
              <a:t>Title Text Style</a:t>
            </a:r>
          </a:p>
        </p:txBody>
      </p:sp>
      <p:sp>
        <p:nvSpPr>
          <p:cNvPr id="4" name="Content Placeholder 3"/>
          <p:cNvSpPr>
            <a:spLocks noGrp="1"/>
          </p:cNvSpPr>
          <p:nvPr>
            <p:ph sz="quarter" idx="10" hasCustomPrompt="1"/>
          </p:nvPr>
        </p:nvSpPr>
        <p:spPr>
          <a:xfrm>
            <a:off x="337064" y="1189179"/>
            <a:ext cx="11655078" cy="851323"/>
          </a:xfrm>
        </p:spPr>
        <p:txBody>
          <a:bodyPr/>
          <a:lstStyle>
            <a:lvl1pPr>
              <a:defRPr/>
            </a:lvl1pPr>
            <a:lvl2pPr>
              <a:defRPr/>
            </a:lvl2pPr>
            <a:lvl3pPr>
              <a:defRPr/>
            </a:lvl3pPr>
            <a:lvl4pPr>
              <a:defRPr sz="980" b="0"/>
            </a:lvl4pPr>
            <a:lvl5pPr>
              <a:defRPr sz="980" b="0"/>
            </a:lvl5pPr>
          </a:lstStyle>
          <a:p>
            <a:pPr lvl="0"/>
            <a:r>
              <a:rPr lang="en-US"/>
              <a:t>Subheading text style</a:t>
            </a:r>
          </a:p>
          <a:p>
            <a:pPr lvl="1"/>
            <a:r>
              <a:rPr lang="en-US"/>
              <a:t>Paragraph title text style</a:t>
            </a:r>
          </a:p>
          <a:p>
            <a:pPr lvl="2"/>
            <a:r>
              <a:rPr lang="en-US"/>
              <a:t>Body text style</a:t>
            </a:r>
          </a:p>
        </p:txBody>
      </p:sp>
      <p:sp>
        <p:nvSpPr>
          <p:cNvPr id="6" name="MSIPCM66cb4a4ebf806c7fb0d52733" descr="{&quot;HashCode&quot;:-1634785317,&quot;Placement&quot;:&quot;Footer&quot;,&quot;Top&quot;:519.343,&quot;Left&quot;:0.0,&quot;SlideWidth&quot;:960,&quot;SlideHeight&quot;:540}">
            <a:extLst>
              <a:ext uri="{FF2B5EF4-FFF2-40B4-BE49-F238E27FC236}">
                <a16:creationId xmlns:a16="http://schemas.microsoft.com/office/drawing/2014/main" id="{1AA67789-07B6-4638-94E1-6161E3723DC6}"/>
              </a:ext>
            </a:extLst>
          </p:cNvPr>
          <p:cNvSpPr txBox="1"/>
          <p:nvPr userDrawn="1"/>
        </p:nvSpPr>
        <p:spPr>
          <a:xfrm>
            <a:off x="9763282" y="6191092"/>
            <a:ext cx="2123853" cy="153888"/>
          </a:xfrm>
          <a:prstGeom prst="rect">
            <a:avLst/>
          </a:prstGeom>
          <a:noFill/>
        </p:spPr>
        <p:txBody>
          <a:bodyPr vert="horz" wrap="square" lIns="0" tIns="0" rIns="0" bIns="0" rtlCol="0" anchor="ctr" anchorCtr="1">
            <a:spAutoFit/>
          </a:bodyPr>
          <a:lstStyle/>
          <a:p>
            <a:pPr algn="l">
              <a:spcBef>
                <a:spcPts val="0"/>
              </a:spcBef>
              <a:spcAft>
                <a:spcPts val="0"/>
              </a:spcAft>
            </a:pPr>
            <a:r>
              <a:rPr lang="en-US" sz="1000">
                <a:gradFill>
                  <a:gsLst>
                    <a:gs pos="2917">
                      <a:schemeClr val="tx1"/>
                    </a:gs>
                    <a:gs pos="100000">
                      <a:schemeClr val="tx1"/>
                    </a:gs>
                  </a:gsLst>
                  <a:lin ang="5400000" scaled="0"/>
                </a:gradFill>
                <a:latin typeface="Calibri" panose="020F0502020204030204" pitchFamily="34" charset="0"/>
              </a:rPr>
              <a:t>Microsoft confidential – NDA only</a:t>
            </a:r>
          </a:p>
        </p:txBody>
      </p:sp>
    </p:spTree>
    <p:extLst>
      <p:ext uri="{BB962C8B-B14F-4D97-AF65-F5344CB8AC3E}">
        <p14:creationId xmlns:p14="http://schemas.microsoft.com/office/powerpoint/2010/main" val="2058876172"/>
      </p:ext>
    </p:extLst>
  </p:cSld>
  <p:clrMapOvr>
    <a:masterClrMapping/>
  </p:clrMapOvr>
  <p:transition>
    <p:fade/>
  </p:transition>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Title 2"/>
          <p:cNvSpPr>
            <a:spLocks noGrp="1"/>
          </p:cNvSpPr>
          <p:nvPr>
            <p:ph type="title" hasCustomPrompt="1"/>
          </p:nvPr>
        </p:nvSpPr>
        <p:spPr>
          <a:xfrm>
            <a:off x="337063" y="289514"/>
            <a:ext cx="11655840" cy="899665"/>
          </a:xfrm>
        </p:spPr>
        <p:txBody>
          <a:bodyPr tIns="45720" bIns="45720"/>
          <a:lstStyle>
            <a:lvl1pPr>
              <a:defRPr lang="en-US" sz="3600" b="0" kern="1200" cap="none" spc="0" baseline="0" dirty="0">
                <a:ln w="3175">
                  <a:noFill/>
                </a:ln>
                <a:gradFill>
                  <a:gsLst>
                    <a:gs pos="1250">
                      <a:schemeClr val="accent1"/>
                    </a:gs>
                    <a:gs pos="100000">
                      <a:schemeClr val="accent1"/>
                    </a:gs>
                  </a:gsLst>
                  <a:lin ang="5400000" scaled="0"/>
                </a:gradFill>
                <a:effectLst/>
                <a:latin typeface="+mj-lt"/>
                <a:ea typeface="+mn-ea"/>
                <a:cs typeface="Segoe UI" pitchFamily="34" charset="0"/>
              </a:defRPr>
            </a:lvl1pPr>
          </a:lstStyle>
          <a:p>
            <a:r>
              <a:rPr lang="en-US"/>
              <a:t>Title Text Style</a:t>
            </a:r>
          </a:p>
        </p:txBody>
      </p:sp>
      <p:sp>
        <p:nvSpPr>
          <p:cNvPr id="5" name="MSIPCM66cb4a4ebf806c7fb0d52733" descr="{&quot;HashCode&quot;:-1634785317,&quot;Placement&quot;:&quot;Footer&quot;,&quot;Top&quot;:519.343,&quot;Left&quot;:0.0,&quot;SlideWidth&quot;:960,&quot;SlideHeight&quot;:540}">
            <a:extLst>
              <a:ext uri="{FF2B5EF4-FFF2-40B4-BE49-F238E27FC236}">
                <a16:creationId xmlns:a16="http://schemas.microsoft.com/office/drawing/2014/main" id="{2DDB2237-40E9-4061-A72C-C8A9A3BD32B5}"/>
              </a:ext>
            </a:extLst>
          </p:cNvPr>
          <p:cNvSpPr txBox="1"/>
          <p:nvPr userDrawn="1"/>
        </p:nvSpPr>
        <p:spPr>
          <a:xfrm>
            <a:off x="9763282" y="6191092"/>
            <a:ext cx="2123853" cy="153888"/>
          </a:xfrm>
          <a:prstGeom prst="rect">
            <a:avLst/>
          </a:prstGeom>
          <a:noFill/>
        </p:spPr>
        <p:txBody>
          <a:bodyPr vert="horz" wrap="square" lIns="0" tIns="0" rIns="0" bIns="0" rtlCol="0" anchor="ctr" anchorCtr="1">
            <a:spAutoFit/>
          </a:bodyPr>
          <a:lstStyle/>
          <a:p>
            <a:pPr algn="l">
              <a:spcBef>
                <a:spcPts val="0"/>
              </a:spcBef>
              <a:spcAft>
                <a:spcPts val="0"/>
              </a:spcAft>
            </a:pPr>
            <a:r>
              <a:rPr lang="en-US" sz="1000">
                <a:gradFill>
                  <a:gsLst>
                    <a:gs pos="2917">
                      <a:schemeClr val="tx1"/>
                    </a:gs>
                    <a:gs pos="100000">
                      <a:schemeClr val="tx1"/>
                    </a:gs>
                  </a:gsLst>
                  <a:lin ang="5400000" scaled="0"/>
                </a:gradFill>
                <a:latin typeface="Calibri" panose="020F0502020204030204" pitchFamily="34" charset="0"/>
              </a:rPr>
              <a:t>Microsoft confidential – NDA only</a:t>
            </a:r>
          </a:p>
        </p:txBody>
      </p:sp>
    </p:spTree>
    <p:extLst>
      <p:ext uri="{BB962C8B-B14F-4D97-AF65-F5344CB8AC3E}">
        <p14:creationId xmlns:p14="http://schemas.microsoft.com/office/powerpoint/2010/main" val="3896391948"/>
      </p:ext>
    </p:extLst>
  </p:cSld>
  <p:clrMapOvr>
    <a:masterClrMapping/>
  </p:clrMapOvr>
  <p:transition>
    <p:fade/>
  </p:transition>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3" name="Title 2"/>
          <p:cNvSpPr>
            <a:spLocks noGrp="1"/>
          </p:cNvSpPr>
          <p:nvPr>
            <p:ph type="title" hasCustomPrompt="1"/>
          </p:nvPr>
        </p:nvSpPr>
        <p:spPr>
          <a:xfrm>
            <a:off x="337063" y="289514"/>
            <a:ext cx="11655840" cy="899665"/>
          </a:xfrm>
        </p:spPr>
        <p:txBody>
          <a:bodyPr tIns="45720" bIns="45720"/>
          <a:lstStyle>
            <a:lvl1pPr>
              <a:defRPr lang="en-US" sz="3600" b="0" kern="1200" cap="none" spc="0" baseline="0" dirty="0">
                <a:ln w="3175">
                  <a:noFill/>
                </a:ln>
                <a:gradFill>
                  <a:gsLst>
                    <a:gs pos="1250">
                      <a:schemeClr val="accent1"/>
                    </a:gs>
                    <a:gs pos="100000">
                      <a:schemeClr val="accent1"/>
                    </a:gs>
                  </a:gsLst>
                  <a:lin ang="5400000" scaled="0"/>
                </a:gradFill>
                <a:effectLst/>
                <a:latin typeface="+mj-lt"/>
                <a:ea typeface="+mn-ea"/>
                <a:cs typeface="Segoe UI" pitchFamily="34" charset="0"/>
              </a:defRPr>
            </a:lvl1pPr>
          </a:lstStyle>
          <a:p>
            <a:r>
              <a:rPr lang="en-US"/>
              <a:t>Title Text Style</a:t>
            </a:r>
          </a:p>
        </p:txBody>
      </p:sp>
    </p:spTree>
    <p:extLst>
      <p:ext uri="{BB962C8B-B14F-4D97-AF65-F5344CB8AC3E}">
        <p14:creationId xmlns:p14="http://schemas.microsoft.com/office/powerpoint/2010/main" val="2266598263"/>
      </p:ext>
    </p:extLst>
  </p:cSld>
  <p:clrMapOvr>
    <a:masterClrMapping/>
  </p:clrMapOvr>
  <p:transition>
    <p:fade/>
  </p:transition>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2_Title &amp; 2-color Non-bulleted text">
    <p:spTree>
      <p:nvGrpSpPr>
        <p:cNvPr id="1" name=""/>
        <p:cNvGrpSpPr/>
        <p:nvPr/>
      </p:nvGrpSpPr>
      <p:grpSpPr>
        <a:xfrm>
          <a:off x="0" y="0"/>
          <a:ext cx="0" cy="0"/>
          <a:chOff x="0" y="0"/>
          <a:chExt cx="0" cy="0"/>
        </a:xfrm>
      </p:grpSpPr>
      <p:sp>
        <p:nvSpPr>
          <p:cNvPr id="3" name="Title 2"/>
          <p:cNvSpPr>
            <a:spLocks noGrp="1"/>
          </p:cNvSpPr>
          <p:nvPr>
            <p:ph type="title" hasCustomPrompt="1"/>
          </p:nvPr>
        </p:nvSpPr>
        <p:spPr>
          <a:xfrm>
            <a:off x="337063" y="289514"/>
            <a:ext cx="11655840" cy="899665"/>
          </a:xfrm>
        </p:spPr>
        <p:txBody>
          <a:bodyPr tIns="45720" bIns="45720"/>
          <a:lstStyle>
            <a:lvl1pPr>
              <a:defRPr lang="en-US" sz="3600" b="0" kern="1200" cap="none" spc="0" baseline="0" dirty="0">
                <a:ln w="3175">
                  <a:noFill/>
                </a:ln>
                <a:gradFill>
                  <a:gsLst>
                    <a:gs pos="1250">
                      <a:schemeClr val="accent1"/>
                    </a:gs>
                    <a:gs pos="100000">
                      <a:schemeClr val="accent1"/>
                    </a:gs>
                  </a:gsLst>
                  <a:lin ang="5400000" scaled="0"/>
                </a:gradFill>
                <a:effectLst/>
                <a:latin typeface="+mj-lt"/>
                <a:ea typeface="+mn-ea"/>
                <a:cs typeface="Segoe UI" pitchFamily="34" charset="0"/>
              </a:defRPr>
            </a:lvl1pPr>
          </a:lstStyle>
          <a:p>
            <a:r>
              <a:rPr lang="en-US"/>
              <a:t>Title Text Style</a:t>
            </a:r>
          </a:p>
        </p:txBody>
      </p:sp>
      <p:sp>
        <p:nvSpPr>
          <p:cNvPr id="4" name="Content Placeholder 3"/>
          <p:cNvSpPr>
            <a:spLocks noGrp="1"/>
          </p:cNvSpPr>
          <p:nvPr>
            <p:ph sz="quarter" idx="10" hasCustomPrompt="1"/>
          </p:nvPr>
        </p:nvSpPr>
        <p:spPr>
          <a:xfrm>
            <a:off x="337064" y="1189179"/>
            <a:ext cx="5734721" cy="851323"/>
          </a:xfrm>
        </p:spPr>
        <p:txBody>
          <a:bodyPr/>
          <a:lstStyle>
            <a:lvl1pPr>
              <a:defRPr/>
            </a:lvl1pPr>
            <a:lvl2pPr>
              <a:defRPr/>
            </a:lvl2pPr>
            <a:lvl3pPr>
              <a:defRPr/>
            </a:lvl3pPr>
            <a:lvl4pPr>
              <a:defRPr sz="980" b="0"/>
            </a:lvl4pPr>
            <a:lvl5pPr>
              <a:defRPr sz="980" b="0"/>
            </a:lvl5pPr>
          </a:lstStyle>
          <a:p>
            <a:pPr lvl="0"/>
            <a:r>
              <a:rPr lang="en-US"/>
              <a:t>Subheading text style</a:t>
            </a:r>
          </a:p>
          <a:p>
            <a:pPr lvl="1"/>
            <a:r>
              <a:rPr lang="en-US"/>
              <a:t>Paragraph title text style</a:t>
            </a:r>
          </a:p>
          <a:p>
            <a:pPr lvl="2"/>
            <a:r>
              <a:rPr lang="en-US"/>
              <a:t>Body text style</a:t>
            </a:r>
          </a:p>
        </p:txBody>
      </p:sp>
      <p:sp>
        <p:nvSpPr>
          <p:cNvPr id="5" name="Content Placeholder 3">
            <a:extLst>
              <a:ext uri="{FF2B5EF4-FFF2-40B4-BE49-F238E27FC236}">
                <a16:creationId xmlns:a16="http://schemas.microsoft.com/office/drawing/2014/main" id="{84E5A0EC-0F33-43DD-A08D-5B6612A15CBC}"/>
              </a:ext>
            </a:extLst>
          </p:cNvPr>
          <p:cNvSpPr>
            <a:spLocks noGrp="1"/>
          </p:cNvSpPr>
          <p:nvPr>
            <p:ph sz="quarter" idx="11" hasCustomPrompt="1"/>
          </p:nvPr>
        </p:nvSpPr>
        <p:spPr>
          <a:xfrm>
            <a:off x="337063" y="1189179"/>
            <a:ext cx="5711884" cy="851323"/>
          </a:xfrm>
        </p:spPr>
        <p:txBody>
          <a:bodyPr/>
          <a:lstStyle>
            <a:lvl1pPr>
              <a:defRPr/>
            </a:lvl1pPr>
            <a:lvl2pPr>
              <a:defRPr/>
            </a:lvl2pPr>
            <a:lvl3pPr>
              <a:defRPr/>
            </a:lvl3pPr>
            <a:lvl4pPr>
              <a:defRPr sz="980" b="0"/>
            </a:lvl4pPr>
            <a:lvl5pPr>
              <a:defRPr sz="980" b="0"/>
            </a:lvl5pPr>
          </a:lstStyle>
          <a:p>
            <a:pPr lvl="0"/>
            <a:r>
              <a:rPr lang="en-US"/>
              <a:t>Subheading text style</a:t>
            </a:r>
          </a:p>
          <a:p>
            <a:pPr lvl="1"/>
            <a:r>
              <a:rPr lang="en-US"/>
              <a:t>Paragraph title text style</a:t>
            </a:r>
          </a:p>
          <a:p>
            <a:pPr lvl="2"/>
            <a:r>
              <a:rPr lang="en-US"/>
              <a:t>Body text style</a:t>
            </a:r>
          </a:p>
        </p:txBody>
      </p:sp>
      <p:sp>
        <p:nvSpPr>
          <p:cNvPr id="7" name="MSIPCM66cb4a4ebf806c7fb0d52733" descr="{&quot;HashCode&quot;:-1634785317,&quot;Placement&quot;:&quot;Footer&quot;,&quot;Top&quot;:519.343,&quot;Left&quot;:0.0,&quot;SlideWidth&quot;:960,&quot;SlideHeight&quot;:540}">
            <a:extLst>
              <a:ext uri="{FF2B5EF4-FFF2-40B4-BE49-F238E27FC236}">
                <a16:creationId xmlns:a16="http://schemas.microsoft.com/office/drawing/2014/main" id="{1CAE3A77-2E08-43E4-B26D-6E8ECE398EF0}"/>
              </a:ext>
            </a:extLst>
          </p:cNvPr>
          <p:cNvSpPr txBox="1"/>
          <p:nvPr userDrawn="1"/>
        </p:nvSpPr>
        <p:spPr>
          <a:xfrm>
            <a:off x="9763282" y="6191092"/>
            <a:ext cx="2123853" cy="153888"/>
          </a:xfrm>
          <a:prstGeom prst="rect">
            <a:avLst/>
          </a:prstGeom>
          <a:noFill/>
        </p:spPr>
        <p:txBody>
          <a:bodyPr vert="horz" wrap="square" lIns="0" tIns="0" rIns="0" bIns="0" rtlCol="0" anchor="ctr" anchorCtr="1">
            <a:spAutoFit/>
          </a:bodyPr>
          <a:lstStyle/>
          <a:p>
            <a:pPr algn="l">
              <a:spcBef>
                <a:spcPts val="0"/>
              </a:spcBef>
              <a:spcAft>
                <a:spcPts val="0"/>
              </a:spcAft>
            </a:pPr>
            <a:r>
              <a:rPr lang="en-US" sz="1000">
                <a:gradFill>
                  <a:gsLst>
                    <a:gs pos="2917">
                      <a:schemeClr val="tx1"/>
                    </a:gs>
                    <a:gs pos="100000">
                      <a:schemeClr val="tx1"/>
                    </a:gs>
                  </a:gsLst>
                  <a:lin ang="5400000" scaled="0"/>
                </a:gradFill>
                <a:latin typeface="Calibri" panose="020F0502020204030204" pitchFamily="34" charset="0"/>
              </a:rPr>
              <a:t>Microsoft confidential – NDA only</a:t>
            </a:r>
          </a:p>
        </p:txBody>
      </p:sp>
    </p:spTree>
    <p:extLst>
      <p:ext uri="{BB962C8B-B14F-4D97-AF65-F5344CB8AC3E}">
        <p14:creationId xmlns:p14="http://schemas.microsoft.com/office/powerpoint/2010/main" val="4142737717"/>
      </p:ext>
    </p:extLst>
  </p:cSld>
  <p:clrMapOvr>
    <a:masterClrMapping/>
  </p:clrMapOvr>
  <p:transition>
    <p:fade/>
  </p:transition>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50-50 Right Photo Layout">
    <p:spTree>
      <p:nvGrpSpPr>
        <p:cNvPr id="1" name=""/>
        <p:cNvGrpSpPr/>
        <p:nvPr/>
      </p:nvGrpSpPr>
      <p:grpSpPr>
        <a:xfrm>
          <a:off x="0" y="0"/>
          <a:ext cx="0" cy="0"/>
          <a:chOff x="0" y="0"/>
          <a:chExt cx="0" cy="0"/>
        </a:xfrm>
      </p:grpSpPr>
      <p:sp>
        <p:nvSpPr>
          <p:cNvPr id="2" name="Rectangle 1"/>
          <p:cNvSpPr/>
          <p:nvPr userDrawn="1"/>
        </p:nvSpPr>
        <p:spPr bwMode="auto">
          <a:xfrm>
            <a:off x="6096486" y="0"/>
            <a:ext cx="6095515" cy="6858000"/>
          </a:xfrm>
          <a:prstGeom prst="rect">
            <a:avLst/>
          </a:prstGeom>
          <a:solidFill>
            <a:schemeClr val="bg1">
              <a:lumMod val="7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38" tIns="143391" rIns="179238" bIns="143391" numCol="1" spcCol="0" rtlCol="0" fromWordArt="0" anchor="t" anchorCtr="0" forceAA="0" compatLnSpc="1">
            <a:prstTxWarp prst="textNoShape">
              <a:avLst/>
            </a:prstTxWarp>
            <a:noAutofit/>
          </a:bodyPr>
          <a:lstStyle/>
          <a:p>
            <a:pPr algn="ctr" defTabSz="913962" fontAlgn="base">
              <a:lnSpc>
                <a:spcPct val="90000"/>
              </a:lnSpc>
              <a:spcBef>
                <a:spcPct val="0"/>
              </a:spcBef>
              <a:spcAft>
                <a:spcPct val="0"/>
              </a:spcAft>
            </a:pPr>
            <a:endParaRPr lang="en-US" sz="2352" err="1">
              <a:gradFill>
                <a:gsLst>
                  <a:gs pos="0">
                    <a:srgbClr val="FFFFFF"/>
                  </a:gs>
                  <a:gs pos="100000">
                    <a:srgbClr val="FFFFFF"/>
                  </a:gs>
                </a:gsLst>
                <a:lin ang="5400000" scaled="0"/>
              </a:gradFill>
              <a:ea typeface="Segoe UI" pitchFamily="34" charset="0"/>
              <a:cs typeface="Segoe UI" pitchFamily="34" charset="0"/>
            </a:endParaRPr>
          </a:p>
        </p:txBody>
      </p:sp>
      <p:sp>
        <p:nvSpPr>
          <p:cNvPr id="3" name="Title 2"/>
          <p:cNvSpPr>
            <a:spLocks noGrp="1"/>
          </p:cNvSpPr>
          <p:nvPr>
            <p:ph type="title" hasCustomPrompt="1"/>
          </p:nvPr>
        </p:nvSpPr>
        <p:spPr>
          <a:xfrm>
            <a:off x="269240" y="289514"/>
            <a:ext cx="5369422" cy="899665"/>
          </a:xfrm>
        </p:spPr>
        <p:txBody>
          <a:bodyPr/>
          <a:lstStyle/>
          <a:p>
            <a:r>
              <a:rPr lang="en-US"/>
              <a:t>Title Text Style</a:t>
            </a:r>
          </a:p>
        </p:txBody>
      </p:sp>
      <p:sp>
        <p:nvSpPr>
          <p:cNvPr id="11" name="Content Placeholder 10"/>
          <p:cNvSpPr>
            <a:spLocks noGrp="1"/>
          </p:cNvSpPr>
          <p:nvPr>
            <p:ph sz="quarter" idx="10" hasCustomPrompt="1"/>
          </p:nvPr>
        </p:nvSpPr>
        <p:spPr>
          <a:xfrm>
            <a:off x="269242" y="1189179"/>
            <a:ext cx="5369211" cy="851323"/>
          </a:xfrm>
        </p:spPr>
        <p:txBody>
          <a:bodyPr/>
          <a:lstStyle>
            <a:lvl1pPr>
              <a:defRPr/>
            </a:lvl1pPr>
            <a:lvl2pPr>
              <a:defRPr/>
            </a:lvl2pPr>
            <a:lvl3pPr>
              <a:defRPr/>
            </a:lvl3pPr>
          </a:lstStyle>
          <a:p>
            <a:pPr lvl="0"/>
            <a:r>
              <a:rPr lang="en-US"/>
              <a:t>Subheading text style</a:t>
            </a:r>
          </a:p>
          <a:p>
            <a:pPr lvl="1"/>
            <a:r>
              <a:rPr lang="en-US"/>
              <a:t>Paragraph title text style</a:t>
            </a:r>
          </a:p>
          <a:p>
            <a:pPr lvl="2"/>
            <a:r>
              <a:rPr lang="en-US"/>
              <a:t>Body text style</a:t>
            </a:r>
          </a:p>
        </p:txBody>
      </p:sp>
    </p:spTree>
    <p:extLst>
      <p:ext uri="{BB962C8B-B14F-4D97-AF65-F5344CB8AC3E}">
        <p14:creationId xmlns:p14="http://schemas.microsoft.com/office/powerpoint/2010/main" val="1129691969"/>
      </p:ext>
    </p:extLst>
  </p:cSld>
  <p:clrMapOvr>
    <a:masterClrMapping/>
  </p:clrMapOvr>
  <p:transition>
    <p:fade/>
  </p:transition>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1_50-50 Right Photo Layout">
    <p:spTree>
      <p:nvGrpSpPr>
        <p:cNvPr id="1" name=""/>
        <p:cNvGrpSpPr/>
        <p:nvPr/>
      </p:nvGrpSpPr>
      <p:grpSpPr>
        <a:xfrm>
          <a:off x="0" y="0"/>
          <a:ext cx="0" cy="0"/>
          <a:chOff x="0" y="0"/>
          <a:chExt cx="0" cy="0"/>
        </a:xfrm>
      </p:grpSpPr>
      <p:sp>
        <p:nvSpPr>
          <p:cNvPr id="5" name="Rectangle 4"/>
          <p:cNvSpPr/>
          <p:nvPr userDrawn="1"/>
        </p:nvSpPr>
        <p:spPr bwMode="auto">
          <a:xfrm>
            <a:off x="3635501" y="0"/>
            <a:ext cx="8556499" cy="6858000"/>
          </a:xfrm>
          <a:prstGeom prst="rect">
            <a:avLst/>
          </a:prstGeom>
          <a:solidFill>
            <a:schemeClr val="bg1">
              <a:lumMod val="7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38" tIns="143391" rIns="179238" bIns="143391" numCol="1" spcCol="0" rtlCol="0" fromWordArt="0" anchor="t" anchorCtr="0" forceAA="0" compatLnSpc="1">
            <a:prstTxWarp prst="textNoShape">
              <a:avLst/>
            </a:prstTxWarp>
            <a:noAutofit/>
          </a:bodyPr>
          <a:lstStyle/>
          <a:p>
            <a:pPr algn="ctr" defTabSz="913962" fontAlgn="base">
              <a:lnSpc>
                <a:spcPct val="90000"/>
              </a:lnSpc>
              <a:spcBef>
                <a:spcPct val="0"/>
              </a:spcBef>
              <a:spcAft>
                <a:spcPct val="0"/>
              </a:spcAft>
            </a:pPr>
            <a:endParaRPr lang="en-US" sz="2352" err="1">
              <a:gradFill>
                <a:gsLst>
                  <a:gs pos="0">
                    <a:srgbClr val="FFFFFF"/>
                  </a:gs>
                  <a:gs pos="100000">
                    <a:srgbClr val="FFFFFF"/>
                  </a:gs>
                </a:gsLst>
                <a:lin ang="5400000" scaled="0"/>
              </a:gradFill>
              <a:ea typeface="Segoe UI" pitchFamily="34" charset="0"/>
              <a:cs typeface="Segoe UI" pitchFamily="34" charset="0"/>
            </a:endParaRPr>
          </a:p>
        </p:txBody>
      </p:sp>
      <p:sp>
        <p:nvSpPr>
          <p:cNvPr id="2" name="Title 1"/>
          <p:cNvSpPr>
            <a:spLocks noGrp="1"/>
          </p:cNvSpPr>
          <p:nvPr>
            <p:ph type="title" hasCustomPrompt="1"/>
          </p:nvPr>
        </p:nvSpPr>
        <p:spPr>
          <a:xfrm>
            <a:off x="269242" y="289514"/>
            <a:ext cx="3080221" cy="899665"/>
          </a:xfrm>
        </p:spPr>
        <p:txBody>
          <a:bodyPr/>
          <a:lstStyle>
            <a:lvl1pPr>
              <a:defRPr baseline="0"/>
            </a:lvl1pPr>
          </a:lstStyle>
          <a:p>
            <a:r>
              <a:rPr lang="en-US"/>
              <a:t>Title Text Style</a:t>
            </a:r>
          </a:p>
        </p:txBody>
      </p:sp>
      <p:sp>
        <p:nvSpPr>
          <p:cNvPr id="4" name="Content Placeholder 3"/>
          <p:cNvSpPr>
            <a:spLocks noGrp="1"/>
          </p:cNvSpPr>
          <p:nvPr>
            <p:ph sz="quarter" idx="10" hasCustomPrompt="1"/>
          </p:nvPr>
        </p:nvSpPr>
        <p:spPr>
          <a:xfrm>
            <a:off x="269240" y="1189179"/>
            <a:ext cx="3080222" cy="851323"/>
          </a:xfrm>
        </p:spPr>
        <p:txBody>
          <a:bodyPr/>
          <a:lstStyle>
            <a:lvl1pPr>
              <a:defRPr/>
            </a:lvl1pPr>
            <a:lvl2pPr>
              <a:defRPr/>
            </a:lvl2pPr>
            <a:lvl3pPr>
              <a:defRPr/>
            </a:lvl3pPr>
          </a:lstStyle>
          <a:p>
            <a:pPr lvl="0"/>
            <a:r>
              <a:rPr lang="en-US"/>
              <a:t>Subheading text style</a:t>
            </a:r>
          </a:p>
          <a:p>
            <a:pPr lvl="1"/>
            <a:r>
              <a:rPr lang="en-US"/>
              <a:t>Paragraph title text style</a:t>
            </a:r>
          </a:p>
          <a:p>
            <a:pPr lvl="2"/>
            <a:r>
              <a:rPr lang="en-US"/>
              <a:t>Body text style</a:t>
            </a:r>
          </a:p>
        </p:txBody>
      </p:sp>
    </p:spTree>
    <p:extLst>
      <p:ext uri="{BB962C8B-B14F-4D97-AF65-F5344CB8AC3E}">
        <p14:creationId xmlns:p14="http://schemas.microsoft.com/office/powerpoint/2010/main" val="3842494077"/>
      </p:ext>
    </p:extLst>
  </p:cSld>
  <p:clrMapOvr>
    <a:masterClrMapping/>
  </p:clrMapOvr>
  <p:transition>
    <p:fade/>
  </p:transition>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10" name="Rectangle 9"/>
          <p:cNvSpPr/>
          <p:nvPr userDrawn="1"/>
        </p:nvSpPr>
        <p:spPr bwMode="auto">
          <a:xfrm>
            <a:off x="11725133" y="0"/>
            <a:ext cx="466869" cy="6858000"/>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38" tIns="143391" rIns="179238" bIns="143391" numCol="1" spcCol="0" rtlCol="0" fromWordArt="0" anchor="t" anchorCtr="0" forceAA="0" compatLnSpc="1">
            <a:prstTxWarp prst="textNoShape">
              <a:avLst/>
            </a:prstTxWarp>
            <a:noAutofit/>
          </a:bodyPr>
          <a:lstStyle/>
          <a:p>
            <a:pPr algn="ctr" defTabSz="913962" fontAlgn="base">
              <a:lnSpc>
                <a:spcPct val="90000"/>
              </a:lnSpc>
              <a:spcBef>
                <a:spcPct val="0"/>
              </a:spcBef>
              <a:spcAft>
                <a:spcPct val="0"/>
              </a:spcAft>
            </a:pPr>
            <a:endParaRPr lang="en-US" sz="2352" err="1">
              <a:ln>
                <a:solidFill>
                  <a:schemeClr val="bg1"/>
                </a:solidFill>
              </a:ln>
              <a:solidFill>
                <a:schemeClr val="bg1"/>
              </a:solidFill>
              <a:ea typeface="Segoe UI" pitchFamily="34" charset="0"/>
              <a:cs typeface="Segoe UI" pitchFamily="34" charset="0"/>
            </a:endParaRPr>
          </a:p>
        </p:txBody>
      </p:sp>
      <p:sp>
        <p:nvSpPr>
          <p:cNvPr id="2" name="Title 1"/>
          <p:cNvSpPr>
            <a:spLocks noGrp="1"/>
          </p:cNvSpPr>
          <p:nvPr>
            <p:ph type="title" hasCustomPrompt="1"/>
          </p:nvPr>
        </p:nvSpPr>
        <p:spPr/>
        <p:txBody>
          <a:bodyPr/>
          <a:lstStyle>
            <a:lvl1pPr>
              <a:defRPr/>
            </a:lvl1pPr>
          </a:lstStyle>
          <a:p>
            <a:r>
              <a:rPr lang="en-US"/>
              <a:t>Title Text Style</a:t>
            </a:r>
          </a:p>
        </p:txBody>
      </p:sp>
      <p:sp>
        <p:nvSpPr>
          <p:cNvPr id="3" name="Text Placeholder 3"/>
          <p:cNvSpPr>
            <a:spLocks noGrp="1"/>
          </p:cNvSpPr>
          <p:nvPr>
            <p:ph idx="1" hasCustomPrompt="1"/>
          </p:nvPr>
        </p:nvSpPr>
        <p:spPr>
          <a:xfrm>
            <a:off x="269243" y="1795189"/>
            <a:ext cx="3586252" cy="623569"/>
          </a:xfrm>
          <a:prstGeom prst="rect">
            <a:avLst/>
          </a:prstGeom>
        </p:spPr>
        <p:txBody>
          <a:bodyPr vert="horz" wrap="square" lIns="146304" tIns="91440" rIns="146304" bIns="91440" rtlCol="0">
            <a:spAutoFit/>
          </a:bodyPr>
          <a:lstStyle>
            <a:lvl1pPr>
              <a:buFontTx/>
              <a:buNone/>
              <a:defRPr sz="1372"/>
            </a:lvl1pPr>
            <a:lvl2pPr marL="504139" indent="-168046">
              <a:buFont typeface="Arial"/>
              <a:buChar char="•"/>
              <a:defRPr>
                <a:latin typeface="Segoe UI"/>
                <a:cs typeface="Segoe UI"/>
              </a:defRPr>
            </a:lvl2pPr>
            <a:lvl3pPr marL="728202" indent="-168046">
              <a:buFont typeface="Arial"/>
              <a:buChar char="•"/>
              <a:defRPr>
                <a:latin typeface="Segoe UI"/>
                <a:cs typeface="Segoe UI"/>
              </a:defRPr>
            </a:lvl3pPr>
          </a:lstStyle>
          <a:p>
            <a:pPr lvl="0"/>
            <a:r>
              <a:rPr lang="en-US"/>
              <a:t>Subheading text style</a:t>
            </a:r>
          </a:p>
          <a:p>
            <a:pPr lvl="1"/>
            <a:r>
              <a:rPr lang="en-US"/>
              <a:t>Statement</a:t>
            </a:r>
          </a:p>
        </p:txBody>
      </p:sp>
      <p:sp>
        <p:nvSpPr>
          <p:cNvPr id="5" name="Rectangle 4"/>
          <p:cNvSpPr/>
          <p:nvPr userDrawn="1"/>
        </p:nvSpPr>
        <p:spPr bwMode="auto">
          <a:xfrm>
            <a:off x="2" y="2771721"/>
            <a:ext cx="12191999" cy="4086280"/>
          </a:xfrm>
          <a:prstGeom prst="rect">
            <a:avLst/>
          </a:prstGeom>
          <a:solidFill>
            <a:schemeClr val="bg1">
              <a:lumMod val="7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38" tIns="143391" rIns="179238" bIns="143391" numCol="1" spcCol="0" rtlCol="0" fromWordArt="0" anchor="t" anchorCtr="0" forceAA="0" compatLnSpc="1">
            <a:prstTxWarp prst="textNoShape">
              <a:avLst/>
            </a:prstTxWarp>
            <a:noAutofit/>
          </a:bodyPr>
          <a:lstStyle/>
          <a:p>
            <a:pPr algn="ctr" defTabSz="913962" fontAlgn="base">
              <a:lnSpc>
                <a:spcPct val="90000"/>
              </a:lnSpc>
              <a:spcBef>
                <a:spcPct val="0"/>
              </a:spcBef>
              <a:spcAft>
                <a:spcPct val="0"/>
              </a:spcAft>
            </a:pPr>
            <a:endParaRPr lang="en-US" sz="2352" err="1">
              <a:gradFill>
                <a:gsLst>
                  <a:gs pos="0">
                    <a:srgbClr val="FFFFFF"/>
                  </a:gs>
                  <a:gs pos="100000">
                    <a:srgbClr val="FFFFFF"/>
                  </a:gs>
                </a:gsLst>
                <a:lin ang="5400000" scaled="0"/>
              </a:gradFill>
              <a:ea typeface="Segoe UI" pitchFamily="34" charset="0"/>
              <a:cs typeface="Segoe UI" pitchFamily="34" charset="0"/>
            </a:endParaRPr>
          </a:p>
        </p:txBody>
      </p:sp>
      <p:sp>
        <p:nvSpPr>
          <p:cNvPr id="6" name="Text Placeholder 3"/>
          <p:cNvSpPr>
            <a:spLocks noGrp="1"/>
          </p:cNvSpPr>
          <p:nvPr>
            <p:ph idx="10" hasCustomPrompt="1"/>
          </p:nvPr>
        </p:nvSpPr>
        <p:spPr>
          <a:xfrm>
            <a:off x="4309484" y="1795189"/>
            <a:ext cx="3578219" cy="623569"/>
          </a:xfrm>
          <a:prstGeom prst="rect">
            <a:avLst/>
          </a:prstGeom>
        </p:spPr>
        <p:txBody>
          <a:bodyPr vert="horz" wrap="square" lIns="146304" tIns="91440" rIns="146304" bIns="91440" rtlCol="0">
            <a:spAutoFit/>
          </a:bodyPr>
          <a:lstStyle>
            <a:lvl2pPr>
              <a:defRPr sz="980" b="0">
                <a:latin typeface="Segoe UI"/>
                <a:cs typeface="Segoe UI"/>
              </a:defRPr>
            </a:lvl2pPr>
            <a:lvl3pPr marL="728202" indent="-168046">
              <a:buFont typeface="Arial"/>
              <a:buChar char="•"/>
              <a:defRPr/>
            </a:lvl3pPr>
          </a:lstStyle>
          <a:p>
            <a:pPr lvl="0"/>
            <a:r>
              <a:rPr lang="en-US"/>
              <a:t>Subheading text style</a:t>
            </a:r>
          </a:p>
          <a:p>
            <a:pPr lvl="1"/>
            <a:r>
              <a:rPr lang="en-US"/>
              <a:t>Statement</a:t>
            </a:r>
          </a:p>
        </p:txBody>
      </p:sp>
      <p:sp>
        <p:nvSpPr>
          <p:cNvPr id="7" name="Text Placeholder 3"/>
          <p:cNvSpPr>
            <a:spLocks noGrp="1"/>
          </p:cNvSpPr>
          <p:nvPr>
            <p:ph idx="11" hasCustomPrompt="1"/>
          </p:nvPr>
        </p:nvSpPr>
        <p:spPr>
          <a:xfrm>
            <a:off x="8353574" y="1795189"/>
            <a:ext cx="3582399" cy="623569"/>
          </a:xfrm>
          <a:prstGeom prst="rect">
            <a:avLst/>
          </a:prstGeom>
        </p:spPr>
        <p:txBody>
          <a:bodyPr vert="horz" wrap="square" lIns="146304" tIns="91440" rIns="146304" bIns="91440" rtlCol="0">
            <a:spAutoFit/>
          </a:bodyPr>
          <a:lstStyle>
            <a:lvl2pPr>
              <a:defRPr>
                <a:latin typeface="Segoe UI"/>
                <a:cs typeface="Segoe UI"/>
              </a:defRPr>
            </a:lvl2pPr>
            <a:lvl3pPr marL="560155" indent="0">
              <a:buNone/>
              <a:defRPr/>
            </a:lvl3pPr>
          </a:lstStyle>
          <a:p>
            <a:pPr lvl="0"/>
            <a:r>
              <a:rPr lang="en-US"/>
              <a:t>Subheading text style</a:t>
            </a:r>
          </a:p>
          <a:p>
            <a:pPr lvl="1"/>
            <a:r>
              <a:rPr lang="en-US"/>
              <a:t>Statement</a:t>
            </a:r>
          </a:p>
        </p:txBody>
      </p:sp>
    </p:spTree>
    <p:extLst>
      <p:ext uri="{BB962C8B-B14F-4D97-AF65-F5344CB8AC3E}">
        <p14:creationId xmlns:p14="http://schemas.microsoft.com/office/powerpoint/2010/main" val="1077581489"/>
      </p:ext>
    </p:extLst>
  </p:cSld>
  <p:clrMapOvr>
    <a:masterClrMapping/>
  </p:clrMapOvr>
  <p:transition>
    <p:fade/>
  </p:transition>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16" name="Rectangle 15"/>
          <p:cNvSpPr/>
          <p:nvPr userDrawn="1"/>
        </p:nvSpPr>
        <p:spPr bwMode="auto">
          <a:xfrm>
            <a:off x="11725133" y="0"/>
            <a:ext cx="466869" cy="6858000"/>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38" tIns="143391" rIns="179238" bIns="143391" numCol="1" spcCol="0" rtlCol="0" fromWordArt="0" anchor="t" anchorCtr="0" forceAA="0" compatLnSpc="1">
            <a:prstTxWarp prst="textNoShape">
              <a:avLst/>
            </a:prstTxWarp>
            <a:noAutofit/>
          </a:bodyPr>
          <a:lstStyle/>
          <a:p>
            <a:pPr algn="ctr" defTabSz="913962" fontAlgn="base">
              <a:lnSpc>
                <a:spcPct val="90000"/>
              </a:lnSpc>
              <a:spcBef>
                <a:spcPct val="0"/>
              </a:spcBef>
              <a:spcAft>
                <a:spcPct val="0"/>
              </a:spcAft>
            </a:pPr>
            <a:endParaRPr lang="en-US" sz="2352" err="1">
              <a:ln>
                <a:solidFill>
                  <a:schemeClr val="bg1"/>
                </a:solidFill>
              </a:ln>
              <a:solidFill>
                <a:schemeClr val="bg1"/>
              </a:solidFill>
              <a:ea typeface="Segoe UI" pitchFamily="34" charset="0"/>
              <a:cs typeface="Segoe UI" pitchFamily="34" charset="0"/>
            </a:endParaRPr>
          </a:p>
        </p:txBody>
      </p:sp>
      <p:sp>
        <p:nvSpPr>
          <p:cNvPr id="4" name="Rectangle 3"/>
          <p:cNvSpPr/>
          <p:nvPr userDrawn="1"/>
        </p:nvSpPr>
        <p:spPr bwMode="auto">
          <a:xfrm>
            <a:off x="0" y="2171453"/>
            <a:ext cx="4094906" cy="2400549"/>
          </a:xfrm>
          <a:prstGeom prst="rect">
            <a:avLst/>
          </a:prstGeom>
          <a:solidFill>
            <a:schemeClr val="bg1">
              <a:lumMod val="7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38" tIns="143391" rIns="179238" bIns="143391" numCol="1" spcCol="0" rtlCol="0" fromWordArt="0" anchor="t" anchorCtr="0" forceAA="0" compatLnSpc="1">
            <a:prstTxWarp prst="textNoShape">
              <a:avLst/>
            </a:prstTxWarp>
            <a:noAutofit/>
          </a:bodyPr>
          <a:lstStyle/>
          <a:p>
            <a:pPr algn="ctr" defTabSz="913962" fontAlgn="base">
              <a:lnSpc>
                <a:spcPct val="90000"/>
              </a:lnSpc>
              <a:spcBef>
                <a:spcPct val="0"/>
              </a:spcBef>
              <a:spcAft>
                <a:spcPct val="0"/>
              </a:spcAft>
            </a:pPr>
            <a:endParaRPr lang="en-US" sz="2352" err="1">
              <a:gradFill>
                <a:gsLst>
                  <a:gs pos="0">
                    <a:srgbClr val="FFFFFF"/>
                  </a:gs>
                  <a:gs pos="100000">
                    <a:srgbClr val="FFFFFF"/>
                  </a:gs>
                </a:gsLst>
                <a:lin ang="5400000" scaled="0"/>
              </a:gradFill>
              <a:ea typeface="Segoe UI" pitchFamily="34" charset="0"/>
              <a:cs typeface="Segoe UI" pitchFamily="34" charset="0"/>
            </a:endParaRPr>
          </a:p>
        </p:txBody>
      </p:sp>
      <p:sp>
        <p:nvSpPr>
          <p:cNvPr id="5" name="Rectangle 4"/>
          <p:cNvSpPr/>
          <p:nvPr userDrawn="1"/>
        </p:nvSpPr>
        <p:spPr bwMode="auto">
          <a:xfrm>
            <a:off x="8097094" y="2171453"/>
            <a:ext cx="4094906" cy="2400549"/>
          </a:xfrm>
          <a:prstGeom prst="rect">
            <a:avLst/>
          </a:prstGeom>
          <a:solidFill>
            <a:schemeClr val="bg1">
              <a:lumMod val="7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38" tIns="143391" rIns="179238" bIns="143391" numCol="1" spcCol="0" rtlCol="0" fromWordArt="0" anchor="t" anchorCtr="0" forceAA="0" compatLnSpc="1">
            <a:prstTxWarp prst="textNoShape">
              <a:avLst/>
            </a:prstTxWarp>
            <a:noAutofit/>
          </a:bodyPr>
          <a:lstStyle/>
          <a:p>
            <a:pPr algn="ctr" defTabSz="913962" fontAlgn="base">
              <a:lnSpc>
                <a:spcPct val="90000"/>
              </a:lnSpc>
              <a:spcBef>
                <a:spcPct val="0"/>
              </a:spcBef>
              <a:spcAft>
                <a:spcPct val="0"/>
              </a:spcAft>
            </a:pPr>
            <a:endParaRPr lang="en-US" sz="2352" err="1">
              <a:gradFill>
                <a:gsLst>
                  <a:gs pos="0">
                    <a:srgbClr val="FFFFFF"/>
                  </a:gs>
                  <a:gs pos="100000">
                    <a:srgbClr val="FFFFFF"/>
                  </a:gs>
                </a:gsLst>
                <a:lin ang="5400000" scaled="0"/>
              </a:gradFill>
              <a:ea typeface="Segoe UI" pitchFamily="34" charset="0"/>
              <a:cs typeface="Segoe UI" pitchFamily="34" charset="0"/>
            </a:endParaRPr>
          </a:p>
        </p:txBody>
      </p:sp>
      <p:sp>
        <p:nvSpPr>
          <p:cNvPr id="6" name="Rectangle 5"/>
          <p:cNvSpPr/>
          <p:nvPr userDrawn="1"/>
        </p:nvSpPr>
        <p:spPr bwMode="auto">
          <a:xfrm>
            <a:off x="4208300" y="2171453"/>
            <a:ext cx="3783775" cy="2400549"/>
          </a:xfrm>
          <a:prstGeom prst="rect">
            <a:avLst/>
          </a:prstGeom>
          <a:solidFill>
            <a:schemeClr val="bg1">
              <a:lumMod val="7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38" tIns="143391" rIns="179238" bIns="143391" numCol="1" spcCol="0" rtlCol="0" fromWordArt="0" anchor="t" anchorCtr="0" forceAA="0" compatLnSpc="1">
            <a:prstTxWarp prst="textNoShape">
              <a:avLst/>
            </a:prstTxWarp>
            <a:noAutofit/>
          </a:bodyPr>
          <a:lstStyle/>
          <a:p>
            <a:pPr algn="ctr" defTabSz="913962" fontAlgn="base">
              <a:lnSpc>
                <a:spcPct val="90000"/>
              </a:lnSpc>
              <a:spcBef>
                <a:spcPct val="0"/>
              </a:spcBef>
              <a:spcAft>
                <a:spcPct val="0"/>
              </a:spcAft>
            </a:pPr>
            <a:endParaRPr lang="en-US" sz="2352" err="1">
              <a:gradFill>
                <a:gsLst>
                  <a:gs pos="0">
                    <a:srgbClr val="FFFFFF"/>
                  </a:gs>
                  <a:gs pos="100000">
                    <a:srgbClr val="FFFFFF"/>
                  </a:gs>
                </a:gsLst>
                <a:lin ang="5400000" scaled="0"/>
              </a:gradFill>
              <a:ea typeface="Segoe UI" pitchFamily="34" charset="0"/>
              <a:cs typeface="Segoe UI" pitchFamily="34" charset="0"/>
            </a:endParaRPr>
          </a:p>
        </p:txBody>
      </p:sp>
      <p:sp>
        <p:nvSpPr>
          <p:cNvPr id="7" name="Title 6"/>
          <p:cNvSpPr>
            <a:spLocks noGrp="1"/>
          </p:cNvSpPr>
          <p:nvPr>
            <p:ph type="title" hasCustomPrompt="1"/>
          </p:nvPr>
        </p:nvSpPr>
        <p:spPr/>
        <p:txBody>
          <a:bodyPr/>
          <a:lstStyle/>
          <a:p>
            <a:r>
              <a:rPr lang="en-US"/>
              <a:t>Title Text Style</a:t>
            </a:r>
          </a:p>
        </p:txBody>
      </p:sp>
      <p:sp>
        <p:nvSpPr>
          <p:cNvPr id="9" name="Content Placeholder 8"/>
          <p:cNvSpPr>
            <a:spLocks noGrp="1"/>
          </p:cNvSpPr>
          <p:nvPr>
            <p:ph sz="quarter" idx="10" hasCustomPrompt="1"/>
          </p:nvPr>
        </p:nvSpPr>
        <p:spPr>
          <a:xfrm>
            <a:off x="269239" y="4565249"/>
            <a:ext cx="3573249" cy="563231"/>
          </a:xfrm>
        </p:spPr>
        <p:txBody>
          <a:bodyPr/>
          <a:lstStyle>
            <a:lvl2pPr>
              <a:defRPr/>
            </a:lvl2pPr>
            <a:lvl3pPr>
              <a:defRPr/>
            </a:lvl3pPr>
          </a:lstStyle>
          <a:p>
            <a:pPr lvl="1"/>
            <a:r>
              <a:rPr lang="en-US"/>
              <a:t>Paragraph title text style</a:t>
            </a:r>
          </a:p>
          <a:p>
            <a:pPr lvl="2"/>
            <a:r>
              <a:rPr lang="en-US"/>
              <a:t>Body copy text style</a:t>
            </a:r>
          </a:p>
        </p:txBody>
      </p:sp>
      <p:sp>
        <p:nvSpPr>
          <p:cNvPr id="15" name="Content Placeholder 8"/>
          <p:cNvSpPr>
            <a:spLocks noGrp="1"/>
          </p:cNvSpPr>
          <p:nvPr>
            <p:ph sz="quarter" idx="11" hasCustomPrompt="1"/>
          </p:nvPr>
        </p:nvSpPr>
        <p:spPr>
          <a:xfrm>
            <a:off x="4210561" y="4565249"/>
            <a:ext cx="3573249" cy="563231"/>
          </a:xfrm>
        </p:spPr>
        <p:txBody>
          <a:bodyPr/>
          <a:lstStyle>
            <a:lvl2pPr>
              <a:defRPr/>
            </a:lvl2pPr>
            <a:lvl3pPr>
              <a:defRPr/>
            </a:lvl3pPr>
          </a:lstStyle>
          <a:p>
            <a:pPr lvl="1"/>
            <a:r>
              <a:rPr lang="en-US"/>
              <a:t>Paragraph title text style</a:t>
            </a:r>
          </a:p>
          <a:p>
            <a:pPr lvl="2"/>
            <a:r>
              <a:rPr lang="en-US"/>
              <a:t>Body copy text style</a:t>
            </a:r>
          </a:p>
        </p:txBody>
      </p:sp>
      <p:sp>
        <p:nvSpPr>
          <p:cNvPr id="17" name="Content Placeholder 8"/>
          <p:cNvSpPr>
            <a:spLocks noGrp="1"/>
          </p:cNvSpPr>
          <p:nvPr>
            <p:ph sz="quarter" idx="12" hasCustomPrompt="1"/>
          </p:nvPr>
        </p:nvSpPr>
        <p:spPr>
          <a:xfrm>
            <a:off x="8105468" y="4565249"/>
            <a:ext cx="3573249" cy="563231"/>
          </a:xfrm>
        </p:spPr>
        <p:txBody>
          <a:bodyPr/>
          <a:lstStyle>
            <a:lvl2pPr>
              <a:defRPr lang="en-US" dirty="0" smtClean="0"/>
            </a:lvl2pPr>
            <a:lvl3pPr>
              <a:defRPr lang="en-US" dirty="0" smtClean="0"/>
            </a:lvl3pPr>
          </a:lstStyle>
          <a:p>
            <a:pPr lvl="1"/>
            <a:r>
              <a:rPr lang="en-US"/>
              <a:t>Paragraph title text style</a:t>
            </a:r>
          </a:p>
          <a:p>
            <a:pPr lvl="2"/>
            <a:r>
              <a:rPr lang="en-US"/>
              <a:t>Body copy text style</a:t>
            </a:r>
          </a:p>
        </p:txBody>
      </p:sp>
      <p:sp>
        <p:nvSpPr>
          <p:cNvPr id="18" name="Content Placeholder 17"/>
          <p:cNvSpPr>
            <a:spLocks noGrp="1"/>
          </p:cNvSpPr>
          <p:nvPr>
            <p:ph sz="quarter" idx="13" hasCustomPrompt="1"/>
          </p:nvPr>
        </p:nvSpPr>
        <p:spPr>
          <a:xfrm>
            <a:off x="269241" y="1681036"/>
            <a:ext cx="4885203" cy="395814"/>
          </a:xfrm>
        </p:spPr>
        <p:txBody>
          <a:bodyPr/>
          <a:lstStyle>
            <a:lvl1pPr>
              <a:defRPr/>
            </a:lvl1pPr>
          </a:lstStyle>
          <a:p>
            <a:pPr lvl="0"/>
            <a:r>
              <a:rPr lang="en-US"/>
              <a:t>Subheading text style</a:t>
            </a:r>
          </a:p>
        </p:txBody>
      </p:sp>
    </p:spTree>
    <p:extLst>
      <p:ext uri="{BB962C8B-B14F-4D97-AF65-F5344CB8AC3E}">
        <p14:creationId xmlns:p14="http://schemas.microsoft.com/office/powerpoint/2010/main" val="184807918"/>
      </p:ext>
    </p:extLst>
  </p:cSld>
  <p:clrMapOvr>
    <a:masterClrMapping/>
  </p:clrMapOvr>
  <p:transition>
    <p:fade/>
  </p:transition>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10" name="Rectangle 9"/>
          <p:cNvSpPr/>
          <p:nvPr userDrawn="1"/>
        </p:nvSpPr>
        <p:spPr bwMode="auto">
          <a:xfrm>
            <a:off x="2258032" y="3194086"/>
            <a:ext cx="2296691" cy="1461698"/>
          </a:xfrm>
          <a:prstGeom prst="rect">
            <a:avLst/>
          </a:prstGeom>
          <a:solidFill>
            <a:schemeClr val="tx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38" tIns="143391" rIns="179238" bIns="143391" numCol="1" spcCol="0" rtlCol="0" fromWordArt="0" anchor="ctr" anchorCtr="0" forceAA="0" compatLnSpc="1">
            <a:prstTxWarp prst="textNoShape">
              <a:avLst/>
            </a:prstTxWarp>
            <a:noAutofit/>
          </a:bodyPr>
          <a:lstStyle/>
          <a:p>
            <a:pPr algn="l" defTabSz="913962" fontAlgn="base">
              <a:lnSpc>
                <a:spcPct val="110000"/>
              </a:lnSpc>
              <a:spcBef>
                <a:spcPct val="0"/>
              </a:spcBef>
              <a:spcAft>
                <a:spcPct val="0"/>
              </a:spcAft>
            </a:pPr>
            <a:endParaRPr lang="en-US" sz="1372">
              <a:gradFill>
                <a:gsLst>
                  <a:gs pos="0">
                    <a:srgbClr val="FFFFFF"/>
                  </a:gs>
                  <a:gs pos="100000">
                    <a:srgbClr val="FFFFFF"/>
                  </a:gs>
                </a:gsLst>
                <a:lin ang="5400000" scaled="0"/>
              </a:gradFill>
              <a:latin typeface="Segoe UI"/>
              <a:ea typeface="Segoe UI" pitchFamily="34" charset="0"/>
              <a:cs typeface="Segoe UI"/>
            </a:endParaRPr>
          </a:p>
        </p:txBody>
      </p:sp>
      <p:sp>
        <p:nvSpPr>
          <p:cNvPr id="11" name="Rectangle 10"/>
          <p:cNvSpPr/>
          <p:nvPr userDrawn="1"/>
        </p:nvSpPr>
        <p:spPr bwMode="auto">
          <a:xfrm>
            <a:off x="7185661" y="1871594"/>
            <a:ext cx="2861199" cy="2003070"/>
          </a:xfrm>
          <a:prstGeom prst="rect">
            <a:avLst/>
          </a:prstGeom>
          <a:solidFill>
            <a:schemeClr val="tx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38" tIns="143391" rIns="179238" bIns="143391" numCol="1" spcCol="0" rtlCol="0" fromWordArt="0" anchor="ctr" anchorCtr="0" forceAA="0" compatLnSpc="1">
            <a:prstTxWarp prst="textNoShape">
              <a:avLst/>
            </a:prstTxWarp>
            <a:noAutofit/>
          </a:bodyPr>
          <a:lstStyle/>
          <a:p>
            <a:pPr algn="l" defTabSz="913962" fontAlgn="base">
              <a:lnSpc>
                <a:spcPct val="110000"/>
              </a:lnSpc>
              <a:spcBef>
                <a:spcPct val="0"/>
              </a:spcBef>
              <a:spcAft>
                <a:spcPct val="0"/>
              </a:spcAft>
            </a:pPr>
            <a:endParaRPr lang="en-US" sz="1372">
              <a:gradFill>
                <a:gsLst>
                  <a:gs pos="0">
                    <a:srgbClr val="FFFFFF"/>
                  </a:gs>
                  <a:gs pos="100000">
                    <a:srgbClr val="FFFFFF"/>
                  </a:gs>
                </a:gsLst>
                <a:lin ang="5400000" scaled="0"/>
              </a:gradFill>
              <a:ea typeface="Segoe UI" pitchFamily="34" charset="0"/>
              <a:cs typeface="Segoe UI" pitchFamily="34" charset="0"/>
            </a:endParaRPr>
          </a:p>
        </p:txBody>
      </p:sp>
      <p:sp>
        <p:nvSpPr>
          <p:cNvPr id="13" name="Text Placeholder 12"/>
          <p:cNvSpPr>
            <a:spLocks noGrp="1"/>
          </p:cNvSpPr>
          <p:nvPr>
            <p:ph type="body" sz="quarter" idx="10" hasCustomPrompt="1"/>
          </p:nvPr>
        </p:nvSpPr>
        <p:spPr>
          <a:xfrm>
            <a:off x="2265964" y="3507915"/>
            <a:ext cx="2281526" cy="818109"/>
          </a:xfrm>
        </p:spPr>
        <p:txBody>
          <a:bodyPr anchor="ctr"/>
          <a:lstStyle>
            <a:lvl1pPr>
              <a:lnSpc>
                <a:spcPct val="100000"/>
              </a:lnSpc>
              <a:defRPr spc="0">
                <a:solidFill>
                  <a:schemeClr val="bg1"/>
                </a:solidFill>
                <a:latin typeface="Segoe UI"/>
                <a:cs typeface="Segoe UI"/>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US"/>
              <a:t>This layout should tell the story of one person of action.</a:t>
            </a:r>
          </a:p>
        </p:txBody>
      </p:sp>
      <p:sp>
        <p:nvSpPr>
          <p:cNvPr id="12" name="Rectangle 11"/>
          <p:cNvSpPr/>
          <p:nvPr userDrawn="1"/>
        </p:nvSpPr>
        <p:spPr bwMode="auto">
          <a:xfrm>
            <a:off x="11725133" y="0"/>
            <a:ext cx="466869" cy="6858000"/>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38" tIns="143391" rIns="179238" bIns="143391" numCol="1" spcCol="0" rtlCol="0" fromWordArt="0" anchor="t" anchorCtr="0" forceAA="0" compatLnSpc="1">
            <a:prstTxWarp prst="textNoShape">
              <a:avLst/>
            </a:prstTxWarp>
            <a:noAutofit/>
          </a:bodyPr>
          <a:lstStyle/>
          <a:p>
            <a:pPr algn="ctr" defTabSz="913962" fontAlgn="base">
              <a:lnSpc>
                <a:spcPct val="90000"/>
              </a:lnSpc>
              <a:spcBef>
                <a:spcPct val="0"/>
              </a:spcBef>
              <a:spcAft>
                <a:spcPct val="0"/>
              </a:spcAft>
            </a:pPr>
            <a:endParaRPr lang="en-US" sz="2352" err="1">
              <a:ln>
                <a:solidFill>
                  <a:schemeClr val="bg1"/>
                </a:solidFill>
              </a:ln>
              <a:solidFill>
                <a:schemeClr val="bg1"/>
              </a:solidFill>
              <a:ea typeface="Segoe UI" pitchFamily="34" charset="0"/>
              <a:cs typeface="Segoe UI" pitchFamily="34" charset="0"/>
            </a:endParaRPr>
          </a:p>
        </p:txBody>
      </p:sp>
      <p:sp>
        <p:nvSpPr>
          <p:cNvPr id="2" name="Title 1"/>
          <p:cNvSpPr>
            <a:spLocks noGrp="1"/>
          </p:cNvSpPr>
          <p:nvPr>
            <p:ph type="title" hasCustomPrompt="1"/>
          </p:nvPr>
        </p:nvSpPr>
        <p:spPr/>
        <p:txBody>
          <a:bodyPr/>
          <a:lstStyle/>
          <a:p>
            <a:r>
              <a:rPr lang="en-US"/>
              <a:t>Title Text Style</a:t>
            </a:r>
          </a:p>
        </p:txBody>
      </p:sp>
      <p:sp>
        <p:nvSpPr>
          <p:cNvPr id="4" name="Rectangle 3"/>
          <p:cNvSpPr/>
          <p:nvPr userDrawn="1"/>
        </p:nvSpPr>
        <p:spPr bwMode="auto">
          <a:xfrm>
            <a:off x="2" y="1869832"/>
            <a:ext cx="2172966" cy="2785953"/>
          </a:xfrm>
          <a:prstGeom prst="rect">
            <a:avLst/>
          </a:prstGeom>
          <a:solidFill>
            <a:schemeClr val="bg1">
              <a:lumMod val="7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38" tIns="143391" rIns="179238" bIns="143391" numCol="1" spcCol="0" rtlCol="0" fromWordArt="0" anchor="t" anchorCtr="0" forceAA="0" compatLnSpc="1">
            <a:prstTxWarp prst="textNoShape">
              <a:avLst/>
            </a:prstTxWarp>
            <a:noAutofit/>
          </a:bodyPr>
          <a:lstStyle/>
          <a:p>
            <a:pPr algn="ctr" defTabSz="913962" fontAlgn="base">
              <a:lnSpc>
                <a:spcPct val="90000"/>
              </a:lnSpc>
              <a:spcBef>
                <a:spcPct val="0"/>
              </a:spcBef>
              <a:spcAft>
                <a:spcPct val="0"/>
              </a:spcAft>
            </a:pPr>
            <a:endParaRPr lang="en-US" sz="2352" err="1">
              <a:gradFill>
                <a:gsLst>
                  <a:gs pos="0">
                    <a:srgbClr val="FFFFFF"/>
                  </a:gs>
                  <a:gs pos="100000">
                    <a:srgbClr val="FFFFFF"/>
                  </a:gs>
                </a:gsLst>
                <a:lin ang="5400000" scaled="0"/>
              </a:gradFill>
              <a:ea typeface="Segoe UI" pitchFamily="34" charset="0"/>
              <a:cs typeface="Segoe UI" pitchFamily="34" charset="0"/>
            </a:endParaRPr>
          </a:p>
        </p:txBody>
      </p:sp>
      <p:sp>
        <p:nvSpPr>
          <p:cNvPr id="5" name="Rectangle 4"/>
          <p:cNvSpPr/>
          <p:nvPr userDrawn="1"/>
        </p:nvSpPr>
        <p:spPr bwMode="auto">
          <a:xfrm>
            <a:off x="2258032" y="1869832"/>
            <a:ext cx="2296691" cy="1246914"/>
          </a:xfrm>
          <a:prstGeom prst="rect">
            <a:avLst/>
          </a:prstGeom>
          <a:solidFill>
            <a:schemeClr val="bg1">
              <a:lumMod val="7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38" tIns="143391" rIns="179238" bIns="143391" numCol="1" spcCol="0" rtlCol="0" fromWordArt="0" anchor="t" anchorCtr="0" forceAA="0" compatLnSpc="1">
            <a:prstTxWarp prst="textNoShape">
              <a:avLst/>
            </a:prstTxWarp>
            <a:noAutofit/>
          </a:bodyPr>
          <a:lstStyle/>
          <a:p>
            <a:pPr algn="ctr" defTabSz="913962" fontAlgn="base">
              <a:lnSpc>
                <a:spcPct val="90000"/>
              </a:lnSpc>
              <a:spcBef>
                <a:spcPct val="0"/>
              </a:spcBef>
              <a:spcAft>
                <a:spcPct val="0"/>
              </a:spcAft>
            </a:pPr>
            <a:endParaRPr lang="en-US" sz="2352" err="1">
              <a:gradFill>
                <a:gsLst>
                  <a:gs pos="0">
                    <a:srgbClr val="FFFFFF"/>
                  </a:gs>
                  <a:gs pos="100000">
                    <a:srgbClr val="FFFFFF"/>
                  </a:gs>
                </a:gsLst>
                <a:lin ang="5400000" scaled="0"/>
              </a:gradFill>
              <a:ea typeface="Segoe UI" pitchFamily="34" charset="0"/>
              <a:cs typeface="Segoe UI" pitchFamily="34" charset="0"/>
            </a:endParaRPr>
          </a:p>
        </p:txBody>
      </p:sp>
      <p:sp>
        <p:nvSpPr>
          <p:cNvPr id="6" name="Rectangle 5"/>
          <p:cNvSpPr/>
          <p:nvPr userDrawn="1"/>
        </p:nvSpPr>
        <p:spPr bwMode="auto">
          <a:xfrm>
            <a:off x="4639787" y="1869832"/>
            <a:ext cx="2458471" cy="4988169"/>
          </a:xfrm>
          <a:prstGeom prst="rect">
            <a:avLst/>
          </a:prstGeom>
          <a:solidFill>
            <a:schemeClr val="bg1">
              <a:lumMod val="7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38" tIns="143391" rIns="179238" bIns="143391" numCol="1" spcCol="0" rtlCol="0" fromWordArt="0" anchor="t" anchorCtr="0" forceAA="0" compatLnSpc="1">
            <a:prstTxWarp prst="textNoShape">
              <a:avLst/>
            </a:prstTxWarp>
            <a:noAutofit/>
          </a:bodyPr>
          <a:lstStyle/>
          <a:p>
            <a:pPr algn="ctr" defTabSz="913962" fontAlgn="base">
              <a:lnSpc>
                <a:spcPct val="90000"/>
              </a:lnSpc>
              <a:spcBef>
                <a:spcPct val="0"/>
              </a:spcBef>
              <a:spcAft>
                <a:spcPct val="0"/>
              </a:spcAft>
            </a:pPr>
            <a:endParaRPr lang="en-US" sz="2352" err="1">
              <a:gradFill>
                <a:gsLst>
                  <a:gs pos="0">
                    <a:srgbClr val="FFFFFF"/>
                  </a:gs>
                  <a:gs pos="100000">
                    <a:srgbClr val="FFFFFF"/>
                  </a:gs>
                </a:gsLst>
                <a:lin ang="5400000" scaled="0"/>
              </a:gradFill>
              <a:ea typeface="Segoe UI" pitchFamily="34" charset="0"/>
              <a:cs typeface="Segoe UI" pitchFamily="34" charset="0"/>
            </a:endParaRPr>
          </a:p>
        </p:txBody>
      </p:sp>
      <p:sp>
        <p:nvSpPr>
          <p:cNvPr id="7" name="Rectangle 6"/>
          <p:cNvSpPr/>
          <p:nvPr userDrawn="1"/>
        </p:nvSpPr>
        <p:spPr bwMode="auto">
          <a:xfrm>
            <a:off x="10135030" y="1869832"/>
            <a:ext cx="2056970" cy="4988169"/>
          </a:xfrm>
          <a:prstGeom prst="rect">
            <a:avLst/>
          </a:prstGeom>
          <a:solidFill>
            <a:schemeClr val="bg1">
              <a:lumMod val="7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38" tIns="143391" rIns="179238" bIns="143391" numCol="1" spcCol="0" rtlCol="0" fromWordArt="0" anchor="t" anchorCtr="0" forceAA="0" compatLnSpc="1">
            <a:prstTxWarp prst="textNoShape">
              <a:avLst/>
            </a:prstTxWarp>
            <a:noAutofit/>
          </a:bodyPr>
          <a:lstStyle/>
          <a:p>
            <a:pPr algn="ctr" defTabSz="913962" fontAlgn="base">
              <a:lnSpc>
                <a:spcPct val="90000"/>
              </a:lnSpc>
              <a:spcBef>
                <a:spcPct val="0"/>
              </a:spcBef>
              <a:spcAft>
                <a:spcPct val="0"/>
              </a:spcAft>
            </a:pPr>
            <a:endParaRPr lang="en-US" sz="2352" err="1">
              <a:gradFill>
                <a:gsLst>
                  <a:gs pos="0">
                    <a:srgbClr val="FFFFFF"/>
                  </a:gs>
                  <a:gs pos="100000">
                    <a:srgbClr val="FFFFFF"/>
                  </a:gs>
                </a:gsLst>
                <a:lin ang="5400000" scaled="0"/>
              </a:gradFill>
              <a:ea typeface="Segoe UI" pitchFamily="34" charset="0"/>
              <a:cs typeface="Segoe UI" pitchFamily="34" charset="0"/>
            </a:endParaRPr>
          </a:p>
        </p:txBody>
      </p:sp>
      <p:sp>
        <p:nvSpPr>
          <p:cNvPr id="8" name="Rectangle 7"/>
          <p:cNvSpPr/>
          <p:nvPr userDrawn="1"/>
        </p:nvSpPr>
        <p:spPr bwMode="auto">
          <a:xfrm>
            <a:off x="3" y="4729976"/>
            <a:ext cx="4562453" cy="2128024"/>
          </a:xfrm>
          <a:prstGeom prst="rect">
            <a:avLst/>
          </a:prstGeom>
          <a:solidFill>
            <a:schemeClr val="bg1">
              <a:lumMod val="7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38" tIns="143391" rIns="179238" bIns="143391" numCol="1" spcCol="0" rtlCol="0" fromWordArt="0" anchor="t" anchorCtr="0" forceAA="0" compatLnSpc="1">
            <a:prstTxWarp prst="textNoShape">
              <a:avLst/>
            </a:prstTxWarp>
            <a:noAutofit/>
          </a:bodyPr>
          <a:lstStyle/>
          <a:p>
            <a:pPr algn="ctr" defTabSz="913962" fontAlgn="base">
              <a:lnSpc>
                <a:spcPct val="90000"/>
              </a:lnSpc>
              <a:spcBef>
                <a:spcPct val="0"/>
              </a:spcBef>
              <a:spcAft>
                <a:spcPct val="0"/>
              </a:spcAft>
            </a:pPr>
            <a:endParaRPr lang="en-US" sz="2352" err="1">
              <a:gradFill>
                <a:gsLst>
                  <a:gs pos="0">
                    <a:srgbClr val="FFFFFF"/>
                  </a:gs>
                  <a:gs pos="100000">
                    <a:srgbClr val="FFFFFF"/>
                  </a:gs>
                </a:gsLst>
                <a:lin ang="5400000" scaled="0"/>
              </a:gradFill>
              <a:ea typeface="Segoe UI" pitchFamily="34" charset="0"/>
              <a:cs typeface="Segoe UI" pitchFamily="34" charset="0"/>
            </a:endParaRPr>
          </a:p>
        </p:txBody>
      </p:sp>
      <p:sp>
        <p:nvSpPr>
          <p:cNvPr id="9" name="Rectangle 8"/>
          <p:cNvSpPr/>
          <p:nvPr userDrawn="1"/>
        </p:nvSpPr>
        <p:spPr bwMode="auto">
          <a:xfrm>
            <a:off x="7185662" y="3952005"/>
            <a:ext cx="2861198" cy="2905997"/>
          </a:xfrm>
          <a:prstGeom prst="rect">
            <a:avLst/>
          </a:prstGeom>
          <a:solidFill>
            <a:schemeClr val="bg1">
              <a:lumMod val="7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38" tIns="143391" rIns="179238" bIns="143391" numCol="1" spcCol="0" rtlCol="0" fromWordArt="0" anchor="t" anchorCtr="0" forceAA="0" compatLnSpc="1">
            <a:prstTxWarp prst="textNoShape">
              <a:avLst/>
            </a:prstTxWarp>
            <a:noAutofit/>
          </a:bodyPr>
          <a:lstStyle/>
          <a:p>
            <a:pPr algn="ctr" defTabSz="913962" fontAlgn="base">
              <a:lnSpc>
                <a:spcPct val="90000"/>
              </a:lnSpc>
              <a:spcBef>
                <a:spcPct val="0"/>
              </a:spcBef>
              <a:spcAft>
                <a:spcPct val="0"/>
              </a:spcAft>
            </a:pPr>
            <a:endParaRPr lang="en-US" sz="2352" err="1">
              <a:gradFill>
                <a:gsLst>
                  <a:gs pos="0">
                    <a:srgbClr val="FFFFFF"/>
                  </a:gs>
                  <a:gs pos="100000">
                    <a:srgbClr val="FFFFFF"/>
                  </a:gs>
                </a:gsLst>
                <a:lin ang="5400000" scaled="0"/>
              </a:gradFill>
              <a:ea typeface="Segoe UI" pitchFamily="34" charset="0"/>
              <a:cs typeface="Segoe UI" pitchFamily="34" charset="0"/>
            </a:endParaRPr>
          </a:p>
        </p:txBody>
      </p:sp>
      <p:sp>
        <p:nvSpPr>
          <p:cNvPr id="14" name="Text Placeholder 12"/>
          <p:cNvSpPr>
            <a:spLocks noGrp="1"/>
          </p:cNvSpPr>
          <p:nvPr>
            <p:ph type="body" sz="quarter" idx="11" hasCustomPrompt="1"/>
          </p:nvPr>
        </p:nvSpPr>
        <p:spPr>
          <a:xfrm>
            <a:off x="7191868" y="2541815"/>
            <a:ext cx="2853266" cy="863250"/>
          </a:xfrm>
        </p:spPr>
        <p:txBody>
          <a:bodyPr anchor="ctr"/>
          <a:lstStyle>
            <a:lvl1pPr algn="l" defTabSz="621679" fontAlgn="base">
              <a:lnSpc>
                <a:spcPct val="110000"/>
              </a:lnSpc>
              <a:spcBef>
                <a:spcPct val="0"/>
              </a:spcBef>
              <a:spcAft>
                <a:spcPct val="0"/>
              </a:spcAft>
              <a:defRPr spc="0">
                <a:solidFill>
                  <a:schemeClr val="bg1"/>
                </a:solidFill>
                <a:latin typeface="Segoe UI"/>
                <a:cs typeface="Segoe UI"/>
              </a:defRPr>
            </a:lvl1pPr>
            <a:lvl2pPr>
              <a:lnSpc>
                <a:spcPct val="100000"/>
              </a:lnSpc>
              <a:defRPr/>
            </a:lvl2pPr>
            <a:lvl3pPr>
              <a:lnSpc>
                <a:spcPct val="100000"/>
              </a:lnSpc>
              <a:defRPr/>
            </a:lvl3pPr>
            <a:lvl4pPr>
              <a:lnSpc>
                <a:spcPct val="100000"/>
              </a:lnSpc>
              <a:defRPr/>
            </a:lvl4pPr>
            <a:lvl5pPr>
              <a:lnSpc>
                <a:spcPct val="100000"/>
              </a:lnSpc>
              <a:defRPr/>
            </a:lvl5pPr>
          </a:lstStyle>
          <a:p>
            <a:pPr algn="l" defTabSz="932472" fontAlgn="base">
              <a:lnSpc>
                <a:spcPct val="110000"/>
              </a:lnSpc>
              <a:spcBef>
                <a:spcPct val="0"/>
              </a:spcBef>
              <a:spcAft>
                <a:spcPct val="0"/>
              </a:spcAft>
            </a:pPr>
            <a:r>
              <a:rPr lang="en-US" sz="1372">
                <a:gradFill>
                  <a:gsLst>
                    <a:gs pos="0">
                      <a:srgbClr val="FFFFFF"/>
                    </a:gs>
                    <a:gs pos="100000">
                      <a:srgbClr val="FFFFFF"/>
                    </a:gs>
                  </a:gsLst>
                  <a:lin ang="5400000" scaled="0"/>
                </a:gradFill>
                <a:ea typeface="Segoe UI" pitchFamily="34" charset="0"/>
                <a:cs typeface="Segoe UI" pitchFamily="34" charset="0"/>
              </a:rPr>
              <a:t>Only use images of similar appearance</a:t>
            </a:r>
            <a:r>
              <a:rPr lang="en-US" sz="1372" baseline="0">
                <a:gradFill>
                  <a:gsLst>
                    <a:gs pos="0">
                      <a:srgbClr val="FFFFFF"/>
                    </a:gs>
                    <a:gs pos="100000">
                      <a:srgbClr val="FFFFFF"/>
                    </a:gs>
                  </a:gsLst>
                  <a:lin ang="5400000" scaled="0"/>
                </a:gradFill>
                <a:ea typeface="Segoe UI" pitchFamily="34" charset="0"/>
                <a:cs typeface="Segoe UI" pitchFamily="34" charset="0"/>
              </a:rPr>
              <a:t> and style to tell their story in a consistent way.</a:t>
            </a:r>
            <a:endParaRPr lang="en-US" sz="1372">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3525861161"/>
      </p:ext>
    </p:extLst>
  </p:cSld>
  <p:clrMapOvr>
    <a:masterClrMapping/>
  </p:clrMapOvr>
  <p:transition>
    <p:fade/>
  </p:transition>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1_Section Title">
    <p:bg>
      <p:bgRef idx="1001">
        <a:schemeClr val="bg1"/>
      </p:bgRef>
    </p:bg>
    <p:spTree>
      <p:nvGrpSpPr>
        <p:cNvPr id="1" name=""/>
        <p:cNvGrpSpPr/>
        <p:nvPr/>
      </p:nvGrpSpPr>
      <p:grpSpPr>
        <a:xfrm>
          <a:off x="0" y="0"/>
          <a:ext cx="0" cy="0"/>
          <a:chOff x="0" y="0"/>
          <a:chExt cx="0" cy="0"/>
        </a:xfrm>
      </p:grpSpPr>
      <p:sp>
        <p:nvSpPr>
          <p:cNvPr id="3" name="Rectangle 2"/>
          <p:cNvSpPr/>
          <p:nvPr userDrawn="1"/>
        </p:nvSpPr>
        <p:spPr bwMode="auto">
          <a:xfrm>
            <a:off x="1" y="0"/>
            <a:ext cx="12192000" cy="6858000"/>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38" tIns="143391" rIns="179238" bIns="143391" numCol="1" spcCol="0" rtlCol="0" fromWordArt="0" anchor="t" anchorCtr="0" forceAA="0" compatLnSpc="1">
            <a:prstTxWarp prst="textNoShape">
              <a:avLst/>
            </a:prstTxWarp>
            <a:noAutofit/>
          </a:bodyPr>
          <a:lstStyle/>
          <a:p>
            <a:pPr algn="ctr" defTabSz="913962" fontAlgn="base">
              <a:lnSpc>
                <a:spcPct val="90000"/>
              </a:lnSpc>
              <a:spcBef>
                <a:spcPct val="0"/>
              </a:spcBef>
              <a:spcAft>
                <a:spcPct val="0"/>
              </a:spcAft>
            </a:pPr>
            <a:endParaRPr lang="en-US" sz="2352" err="1">
              <a:gradFill>
                <a:gsLst>
                  <a:gs pos="0">
                    <a:srgbClr val="FFFFFF"/>
                  </a:gs>
                  <a:gs pos="100000">
                    <a:srgbClr val="FFFFFF"/>
                  </a:gs>
                </a:gsLst>
                <a:lin ang="5400000" scaled="0"/>
              </a:gradFill>
              <a:ea typeface="Segoe UI" pitchFamily="34" charset="0"/>
              <a:cs typeface="Segoe UI" pitchFamily="34" charset="0"/>
            </a:endParaRPr>
          </a:p>
        </p:txBody>
      </p:sp>
      <p:sp>
        <p:nvSpPr>
          <p:cNvPr id="5" name="Title 4"/>
          <p:cNvSpPr>
            <a:spLocks noGrp="1"/>
          </p:cNvSpPr>
          <p:nvPr>
            <p:ph type="title" hasCustomPrompt="1"/>
          </p:nvPr>
        </p:nvSpPr>
        <p:spPr>
          <a:xfrm>
            <a:off x="269241" y="2426551"/>
            <a:ext cx="11655840" cy="899665"/>
          </a:xfrm>
        </p:spPr>
        <p:txBody>
          <a:bodyPr/>
          <a:lstStyle>
            <a:lvl1pPr>
              <a:defRPr>
                <a:solidFill>
                  <a:schemeClr val="bg1"/>
                </a:solidFill>
              </a:defRPr>
            </a:lvl1pPr>
          </a:lstStyle>
          <a:p>
            <a:r>
              <a:rPr lang="en-US"/>
              <a:t>Title Text Style</a:t>
            </a:r>
          </a:p>
        </p:txBody>
      </p:sp>
    </p:spTree>
    <p:extLst>
      <p:ext uri="{BB962C8B-B14F-4D97-AF65-F5344CB8AC3E}">
        <p14:creationId xmlns:p14="http://schemas.microsoft.com/office/powerpoint/2010/main" val="377006151"/>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Section Title">
    <p:bg>
      <p:bgPr>
        <a:solidFill>
          <a:schemeClr val="bg1"/>
        </a:solidFill>
        <a:effectLst/>
      </p:bgPr>
    </p:bg>
    <p:spTree>
      <p:nvGrpSpPr>
        <p:cNvPr id="1" name=""/>
        <p:cNvGrpSpPr/>
        <p:nvPr/>
      </p:nvGrpSpPr>
      <p:grpSpPr>
        <a:xfrm>
          <a:off x="0" y="0"/>
          <a:ext cx="0" cy="0"/>
          <a:chOff x="0" y="0"/>
          <a:chExt cx="0" cy="0"/>
        </a:xfrm>
      </p:grpSpPr>
      <p:sp>
        <p:nvSpPr>
          <p:cNvPr id="5" name="Title 4"/>
          <p:cNvSpPr>
            <a:spLocks noGrp="1"/>
          </p:cNvSpPr>
          <p:nvPr>
            <p:ph type="title" hasCustomPrompt="1"/>
          </p:nvPr>
        </p:nvSpPr>
        <p:spPr>
          <a:xfrm>
            <a:off x="269241" y="2426551"/>
            <a:ext cx="11655840" cy="899665"/>
          </a:xfrm>
        </p:spPr>
        <p:txBody>
          <a:bodyPr/>
          <a:lstStyle>
            <a:lvl1pPr>
              <a:defRPr>
                <a:gradFill>
                  <a:gsLst>
                    <a:gs pos="0">
                      <a:schemeClr val="accent1"/>
                    </a:gs>
                    <a:gs pos="100000">
                      <a:schemeClr val="accent1"/>
                    </a:gs>
                  </a:gsLst>
                  <a:lin ang="10800000" scaled="0"/>
                </a:gradFill>
              </a:defRPr>
            </a:lvl1pPr>
          </a:lstStyle>
          <a:p>
            <a:r>
              <a:rPr lang="en-US"/>
              <a:t>Title Text Style</a:t>
            </a:r>
          </a:p>
        </p:txBody>
      </p:sp>
    </p:spTree>
    <p:extLst>
      <p:ext uri="{BB962C8B-B14F-4D97-AF65-F5344CB8AC3E}">
        <p14:creationId xmlns:p14="http://schemas.microsoft.com/office/powerpoint/2010/main" val="413856721"/>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3_Section Title">
    <p:bg>
      <p:bgPr>
        <a:solidFill>
          <a:schemeClr val="bg1"/>
        </a:solidFill>
        <a:effectLst/>
      </p:bgPr>
    </p:bg>
    <p:spTree>
      <p:nvGrpSpPr>
        <p:cNvPr id="1" name=""/>
        <p:cNvGrpSpPr/>
        <p:nvPr/>
      </p:nvGrpSpPr>
      <p:grpSpPr>
        <a:xfrm>
          <a:off x="0" y="0"/>
          <a:ext cx="0" cy="0"/>
          <a:chOff x="0" y="0"/>
          <a:chExt cx="0" cy="0"/>
        </a:xfrm>
      </p:grpSpPr>
      <p:sp>
        <p:nvSpPr>
          <p:cNvPr id="5" name="Title 4"/>
          <p:cNvSpPr>
            <a:spLocks noGrp="1"/>
          </p:cNvSpPr>
          <p:nvPr>
            <p:ph type="title" hasCustomPrompt="1"/>
          </p:nvPr>
        </p:nvSpPr>
        <p:spPr>
          <a:xfrm>
            <a:off x="269241" y="1553348"/>
            <a:ext cx="11655840" cy="899665"/>
          </a:xfrm>
        </p:spPr>
        <p:txBody>
          <a:bodyPr/>
          <a:lstStyle>
            <a:lvl1pPr>
              <a:defRPr sz="3200">
                <a:gradFill>
                  <a:gsLst>
                    <a:gs pos="0">
                      <a:schemeClr val="accent1"/>
                    </a:gs>
                    <a:gs pos="100000">
                      <a:schemeClr val="accent1"/>
                    </a:gs>
                  </a:gsLst>
                  <a:lin ang="10800000" scaled="0"/>
                </a:gradFill>
              </a:defRPr>
            </a:lvl1pPr>
          </a:lstStyle>
          <a:p>
            <a:r>
              <a:rPr lang="en-US"/>
              <a:t>Title Text Style</a:t>
            </a:r>
          </a:p>
        </p:txBody>
      </p:sp>
    </p:spTree>
    <p:extLst>
      <p:ext uri="{BB962C8B-B14F-4D97-AF65-F5344CB8AC3E}">
        <p14:creationId xmlns:p14="http://schemas.microsoft.com/office/powerpoint/2010/main" val="73099506"/>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2_Section Title">
    <p:bg>
      <p:bgPr>
        <a:solidFill>
          <a:schemeClr val="bg1"/>
        </a:solidFill>
        <a:effectLst/>
      </p:bgPr>
    </p:bg>
    <p:spTree>
      <p:nvGrpSpPr>
        <p:cNvPr id="1" name=""/>
        <p:cNvGrpSpPr/>
        <p:nvPr/>
      </p:nvGrpSpPr>
      <p:grpSpPr>
        <a:xfrm>
          <a:off x="0" y="0"/>
          <a:ext cx="0" cy="0"/>
          <a:chOff x="0" y="0"/>
          <a:chExt cx="0" cy="0"/>
        </a:xfrm>
      </p:grpSpPr>
      <p:sp>
        <p:nvSpPr>
          <p:cNvPr id="5" name="Title 4"/>
          <p:cNvSpPr>
            <a:spLocks noGrp="1"/>
          </p:cNvSpPr>
          <p:nvPr>
            <p:ph type="title" hasCustomPrompt="1"/>
          </p:nvPr>
        </p:nvSpPr>
        <p:spPr>
          <a:xfrm>
            <a:off x="269241" y="2426551"/>
            <a:ext cx="11655840" cy="899665"/>
          </a:xfrm>
        </p:spPr>
        <p:txBody>
          <a:bodyPr/>
          <a:lstStyle>
            <a:lvl1pPr>
              <a:defRPr>
                <a:solidFill>
                  <a:srgbClr val="505050"/>
                </a:solidFill>
              </a:defRPr>
            </a:lvl1pPr>
          </a:lstStyle>
          <a:p>
            <a:r>
              <a:rPr lang="en-US"/>
              <a:t>Title Text Style</a:t>
            </a:r>
          </a:p>
        </p:txBody>
      </p:sp>
    </p:spTree>
    <p:extLst>
      <p:ext uri="{BB962C8B-B14F-4D97-AF65-F5344CB8AC3E}">
        <p14:creationId xmlns:p14="http://schemas.microsoft.com/office/powerpoint/2010/main" val="4130900654"/>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Blank Accent Color">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11766884"/>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Closing logo slide">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bwMode="black">
          <a:xfrm>
            <a:off x="4445086" y="3133461"/>
            <a:ext cx="3227129" cy="692057"/>
          </a:xfrm>
          <a:prstGeom prst="rect">
            <a:avLst/>
          </a:prstGeom>
        </p:spPr>
      </p:pic>
      <p:sp>
        <p:nvSpPr>
          <p:cNvPr id="5" name="Rectangle 4"/>
          <p:cNvSpPr/>
          <p:nvPr userDrawn="1"/>
        </p:nvSpPr>
        <p:spPr>
          <a:xfrm>
            <a:off x="11933968" y="-1"/>
            <a:ext cx="269238" cy="685800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52"/>
          </a:p>
        </p:txBody>
      </p:sp>
    </p:spTree>
    <p:extLst>
      <p:ext uri="{BB962C8B-B14F-4D97-AF65-F5344CB8AC3E}">
        <p14:creationId xmlns:p14="http://schemas.microsoft.com/office/powerpoint/2010/main" val="2775101338"/>
      </p:ext>
    </p:extLst>
  </p:cSld>
  <p:clrMapOvr>
    <a:masterClrMapping/>
  </p:clrMapOvr>
  <p:transition>
    <p:fade/>
  </p:transition>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p:cSld name="Section Title Accent Color 1">
    <p:bg>
      <p:bgPr>
        <a:solidFill>
          <a:schemeClr val="tx2"/>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50854" y="2057403"/>
            <a:ext cx="11890296" cy="1822988"/>
          </a:xfrm>
          <a:noFill/>
        </p:spPr>
        <p:txBody>
          <a:bodyPr lIns="137133" tIns="137133" rIns="137133" bIns="137133" anchor="t" anchorCtr="0"/>
          <a:lstStyle>
            <a:lvl1pPr>
              <a:defRPr sz="8700" spc="-99" baseline="0">
                <a:gradFill>
                  <a:gsLst>
                    <a:gs pos="100000">
                      <a:schemeClr val="tx1"/>
                    </a:gs>
                    <a:gs pos="0">
                      <a:schemeClr val="tx1"/>
                    </a:gs>
                  </a:gsLst>
                  <a:lin ang="5400000" scaled="0"/>
                </a:gradFill>
              </a:defRPr>
            </a:lvl1pPr>
          </a:lstStyle>
          <a:p>
            <a:r>
              <a:rPr lang="en-US"/>
              <a:t>Section title</a:t>
            </a:r>
          </a:p>
        </p:txBody>
      </p:sp>
      <p:sp>
        <p:nvSpPr>
          <p:cNvPr id="3" name="Text Placeholder 10"/>
          <p:cNvSpPr>
            <a:spLocks noGrp="1"/>
          </p:cNvSpPr>
          <p:nvPr>
            <p:ph type="body" sz="quarter" idx="14"/>
          </p:nvPr>
        </p:nvSpPr>
        <p:spPr>
          <a:xfrm>
            <a:off x="150853" y="3886200"/>
            <a:ext cx="6402466" cy="2590800"/>
          </a:xfrm>
          <a:prstGeom prst="rect">
            <a:avLst/>
          </a:prstGeom>
        </p:spPr>
        <p:txBody>
          <a:bodyPr lIns="137133" tIns="137133" rIns="137133" bIns="137133">
            <a:noAutofit/>
          </a:bodyPr>
          <a:lstStyle>
            <a:lvl1pPr marL="190399" indent="-190399">
              <a:lnSpc>
                <a:spcPct val="80000"/>
              </a:lnSpc>
              <a:buNone/>
              <a:defRPr lang="en-US" sz="2000" kern="1200" dirty="0">
                <a:solidFill>
                  <a:srgbClr val="FFFFFF"/>
                </a:solidFill>
                <a:latin typeface="Segoe UI" pitchFamily="34" charset="0"/>
                <a:ea typeface="Segoe UI" pitchFamily="34" charset="0"/>
                <a:cs typeface="Segoe UI" pitchFamily="34" charset="0"/>
              </a:defRPr>
            </a:lvl1pPr>
          </a:lstStyle>
          <a:p>
            <a:pPr marL="0" lvl="0" indent="0" algn="l" defTabSz="1087942" rtl="0" eaLnBrk="1" latinLnBrk="0" hangingPunct="1">
              <a:spcBef>
                <a:spcPct val="20000"/>
              </a:spcBef>
              <a:buClr>
                <a:srgbClr val="0072C6"/>
              </a:buClr>
              <a:buSzPct val="100000"/>
            </a:pPr>
            <a:r>
              <a:rPr lang="en-US"/>
              <a:t>Click to edit Master text styles</a:t>
            </a:r>
          </a:p>
        </p:txBody>
      </p:sp>
    </p:spTree>
    <p:extLst>
      <p:ext uri="{BB962C8B-B14F-4D97-AF65-F5344CB8AC3E}">
        <p14:creationId xmlns:p14="http://schemas.microsoft.com/office/powerpoint/2010/main" val="3358483290"/>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p:cSld name="2_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defRPr/>
            </a:lvl1pPr>
          </a:lstStyle>
          <a:p>
            <a:r>
              <a:rPr lang="en-US"/>
              <a:t>Click to edit Master title style</a:t>
            </a:r>
          </a:p>
        </p:txBody>
      </p:sp>
      <p:sp>
        <p:nvSpPr>
          <p:cNvPr id="4" name="Footer Placeholder 3"/>
          <p:cNvSpPr>
            <a:spLocks noGrp="1"/>
          </p:cNvSpPr>
          <p:nvPr>
            <p:ph type="ftr" sz="quarter" idx="11"/>
          </p:nvPr>
        </p:nvSpPr>
        <p:spPr>
          <a:xfrm>
            <a:off x="3048000" y="6477885"/>
            <a:ext cx="8382000" cy="380127"/>
          </a:xfrm>
          <a:prstGeom prst="rect">
            <a:avLst/>
          </a:prstGeom>
        </p:spPr>
        <p:txBody>
          <a:bodyPr lIns="91423" tIns="45711" rIns="91423" bIns="45711"/>
          <a:lstStyle/>
          <a:p>
            <a:pPr defTabSz="914172"/>
            <a:endParaRPr lang="en-GB" sz="1799">
              <a:solidFill>
                <a:srgbClr val="505050"/>
              </a:solidFill>
            </a:endParaRPr>
          </a:p>
        </p:txBody>
      </p:sp>
      <p:sp>
        <p:nvSpPr>
          <p:cNvPr id="5" name="Slide Number Placeholder 4"/>
          <p:cNvSpPr>
            <a:spLocks noGrp="1"/>
          </p:cNvSpPr>
          <p:nvPr>
            <p:ph type="sldNum" sz="quarter" idx="12"/>
          </p:nvPr>
        </p:nvSpPr>
        <p:spPr>
          <a:xfrm>
            <a:off x="11430004" y="6478596"/>
            <a:ext cx="761998" cy="379413"/>
          </a:xfrm>
          <a:prstGeom prst="rect">
            <a:avLst/>
          </a:prstGeom>
        </p:spPr>
        <p:txBody>
          <a:bodyPr lIns="91423" tIns="45711" rIns="91423" bIns="45711"/>
          <a:lstStyle/>
          <a:p>
            <a:pPr defTabSz="914172"/>
            <a:fld id="{A7EA32FF-578F-4992-881C-80928BA10845}" type="slidenum">
              <a:rPr lang="en-GB" sz="1799" smtClean="0">
                <a:solidFill>
                  <a:srgbClr val="505050"/>
                </a:solidFill>
              </a:rPr>
              <a:pPr defTabSz="914172"/>
              <a:t>‹#›</a:t>
            </a:fld>
            <a:endParaRPr lang="en-GB" sz="1799">
              <a:solidFill>
                <a:srgbClr val="505050"/>
              </a:solidFill>
            </a:endParaRPr>
          </a:p>
        </p:txBody>
      </p:sp>
      <p:sp>
        <p:nvSpPr>
          <p:cNvPr id="6" name="Text Placeholder 5"/>
          <p:cNvSpPr>
            <a:spLocks noGrp="1"/>
          </p:cNvSpPr>
          <p:nvPr>
            <p:ph type="body" sz="quarter" idx="13" hasCustomPrompt="1"/>
          </p:nvPr>
        </p:nvSpPr>
        <p:spPr>
          <a:xfrm>
            <a:off x="230921" y="753204"/>
            <a:ext cx="12192000" cy="373063"/>
          </a:xfrm>
          <a:prstGeom prst="rect">
            <a:avLst/>
          </a:prstGeom>
        </p:spPr>
        <p:txBody>
          <a:bodyPr lIns="319976" tIns="53315" rIns="53315" bIns="53315">
            <a:noAutofit/>
          </a:bodyPr>
          <a:lstStyle>
            <a:lvl1pPr marL="0" indent="0">
              <a:buNone/>
              <a:defRPr sz="2799">
                <a:solidFill>
                  <a:schemeClr val="tx1"/>
                </a:solidFill>
                <a:latin typeface="Segoe UI Light" pitchFamily="34" charset="0"/>
              </a:defRPr>
            </a:lvl1pPr>
            <a:lvl2pPr marL="281549" indent="0">
              <a:buNone/>
              <a:defRPr/>
            </a:lvl2pPr>
            <a:lvl3pPr marL="588211" indent="0">
              <a:buNone/>
              <a:defRPr/>
            </a:lvl3pPr>
            <a:lvl4pPr marL="869759" indent="0">
              <a:buNone/>
              <a:defRPr/>
            </a:lvl4pPr>
            <a:lvl5pPr marL="1105043" indent="0">
              <a:buNone/>
              <a:defRPr/>
            </a:lvl5pPr>
          </a:lstStyle>
          <a:p>
            <a:pPr lvl="0"/>
            <a:r>
              <a:rPr lang="en-US"/>
              <a:t>Click to add subtitle</a:t>
            </a:r>
          </a:p>
        </p:txBody>
      </p:sp>
    </p:spTree>
    <p:extLst>
      <p:ext uri="{BB962C8B-B14F-4D97-AF65-F5344CB8AC3E}">
        <p14:creationId xmlns:p14="http://schemas.microsoft.com/office/powerpoint/2010/main" val="1230302795"/>
      </p:ext>
    </p:extLst>
  </p:cSld>
  <p:clrMapOvr>
    <a:masterClrMapping/>
  </p:clrMapOvr>
  <p:transition>
    <p:fade/>
  </p:transition>
</p:sldLayout>
</file>

<file path=ppt/slideLayouts/slideLayout78.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sz="1000"/>
            </a:lvl1pPr>
          </a:lstStyle>
          <a:p>
            <a:fld id="{97C7EB32-0463-4A6C-AEC2-ED57FFDD2CBE}" type="datetimeFigureOut">
              <a:rPr lang="en-US" smtClean="0"/>
              <a:pPr/>
              <a:t>5/21/2019</a:t>
            </a:fld>
            <a:endParaRPr lang="en-US"/>
          </a:p>
        </p:txBody>
      </p:sp>
      <p:sp>
        <p:nvSpPr>
          <p:cNvPr id="3" name="Footer Placeholder 2"/>
          <p:cNvSpPr>
            <a:spLocks noGrp="1"/>
          </p:cNvSpPr>
          <p:nvPr>
            <p:ph type="ftr" sz="quarter" idx="11"/>
          </p:nvPr>
        </p:nvSpPr>
        <p:spPr/>
        <p:txBody>
          <a:bodyPr/>
          <a:lstStyle>
            <a:lvl1pPr algn="r">
              <a:defRPr sz="1000"/>
            </a:lvl1pPr>
          </a:lstStyle>
          <a:p>
            <a:r>
              <a:rPr lang="en-US"/>
              <a:t>Confidential – DO NOT SHARE</a:t>
            </a:r>
          </a:p>
        </p:txBody>
      </p:sp>
    </p:spTree>
    <p:extLst>
      <p:ext uri="{BB962C8B-B14F-4D97-AF65-F5344CB8AC3E}">
        <p14:creationId xmlns:p14="http://schemas.microsoft.com/office/powerpoint/2010/main" val="3070746935"/>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Section Header">
    <p:bg>
      <p:bgPr>
        <a:solidFill>
          <a:schemeClr val="bg1">
            <a:lumMod val="95000"/>
          </a:schemeClr>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621792" y="6356352"/>
            <a:ext cx="2743200" cy="365125"/>
          </a:xfrm>
          <a:prstGeom prst="rect">
            <a:avLst/>
          </a:prstGeom>
        </p:spPr>
        <p:txBody>
          <a:bodyPr/>
          <a:lstStyle>
            <a:lvl1pPr>
              <a:defRPr sz="1000"/>
            </a:lvl1pPr>
          </a:lstStyle>
          <a:p>
            <a:fld id="{97C7EB32-0463-4A6C-AEC2-ED57FFDD2CBE}" type="datetimeFigureOut">
              <a:rPr lang="en-US" smtClean="0"/>
              <a:pPr/>
              <a:t>5/21/2019</a:t>
            </a:fld>
            <a:endParaRPr lang="en-US"/>
          </a:p>
        </p:txBody>
      </p:sp>
      <p:sp>
        <p:nvSpPr>
          <p:cNvPr id="5" name="Footer Placeholder 4"/>
          <p:cNvSpPr>
            <a:spLocks noGrp="1"/>
          </p:cNvSpPr>
          <p:nvPr>
            <p:ph type="ftr" sz="quarter" idx="11"/>
          </p:nvPr>
        </p:nvSpPr>
        <p:spPr>
          <a:xfrm>
            <a:off x="7479792" y="6356352"/>
            <a:ext cx="4114800" cy="365125"/>
          </a:xfrm>
          <a:prstGeom prst="rect">
            <a:avLst/>
          </a:prstGeom>
        </p:spPr>
        <p:txBody>
          <a:bodyPr/>
          <a:lstStyle>
            <a:lvl1pPr algn="r">
              <a:defRPr sz="1000"/>
            </a:lvl1pPr>
          </a:lstStyle>
          <a:p>
            <a:r>
              <a:rPr lang="en-US"/>
              <a:t>Confidential – DO NOT SHARE</a:t>
            </a:r>
          </a:p>
        </p:txBody>
      </p:sp>
      <p:sp>
        <p:nvSpPr>
          <p:cNvPr id="7" name="Title 1"/>
          <p:cNvSpPr>
            <a:spLocks noGrp="1"/>
          </p:cNvSpPr>
          <p:nvPr>
            <p:ph type="ctrTitle"/>
          </p:nvPr>
        </p:nvSpPr>
        <p:spPr>
          <a:xfrm>
            <a:off x="612648" y="1122363"/>
            <a:ext cx="10972800" cy="2387600"/>
          </a:xfrm>
        </p:spPr>
        <p:txBody>
          <a:bodyPr anchor="b">
            <a:normAutofit/>
          </a:bodyPr>
          <a:lstStyle>
            <a:lvl1pPr algn="l">
              <a:defRPr sz="4400">
                <a:solidFill>
                  <a:schemeClr val="tx1">
                    <a:lumMod val="85000"/>
                    <a:lumOff val="15000"/>
                  </a:schemeClr>
                </a:solidFill>
              </a:defRPr>
            </a:lvl1pPr>
          </a:lstStyle>
          <a:p>
            <a:r>
              <a:rPr lang="en-US"/>
              <a:t>Click to edit Master title style</a:t>
            </a:r>
          </a:p>
        </p:txBody>
      </p:sp>
      <p:sp>
        <p:nvSpPr>
          <p:cNvPr id="8" name="Subtitle 2"/>
          <p:cNvSpPr>
            <a:spLocks noGrp="1"/>
          </p:cNvSpPr>
          <p:nvPr>
            <p:ph type="subTitle" idx="1"/>
          </p:nvPr>
        </p:nvSpPr>
        <p:spPr>
          <a:xfrm>
            <a:off x="612648" y="3662998"/>
            <a:ext cx="10972800" cy="1655762"/>
          </a:xfrm>
        </p:spPr>
        <p:txBody>
          <a:bodyPr>
            <a:normAutofit/>
          </a:bodyPr>
          <a:lstStyle>
            <a:lvl1pPr marL="0" indent="0" algn="l">
              <a:buNone/>
              <a:defRPr sz="2800">
                <a:solidFill>
                  <a:schemeClr val="tx1">
                    <a:lumMod val="85000"/>
                    <a:lumOff val="15000"/>
                  </a:schemeClr>
                </a:solidFill>
              </a:defRPr>
            </a:lvl1pPr>
            <a:lvl2pPr marL="457205" indent="0" algn="ctr">
              <a:buNone/>
              <a:defRPr sz="2000"/>
            </a:lvl2pPr>
            <a:lvl3pPr marL="914409" indent="0" algn="ctr">
              <a:buNone/>
              <a:defRPr sz="1800"/>
            </a:lvl3pPr>
            <a:lvl4pPr marL="1371614" indent="0" algn="ctr">
              <a:buNone/>
              <a:defRPr sz="1600"/>
            </a:lvl4pPr>
            <a:lvl5pPr marL="1828819" indent="0" algn="ctr">
              <a:buNone/>
              <a:defRPr sz="1600"/>
            </a:lvl5pPr>
            <a:lvl6pPr marL="2286024" indent="0" algn="ctr">
              <a:buNone/>
              <a:defRPr sz="1600"/>
            </a:lvl6pPr>
            <a:lvl7pPr marL="2743227" indent="0" algn="ctr">
              <a:buNone/>
              <a:defRPr sz="1600"/>
            </a:lvl7pPr>
            <a:lvl8pPr marL="3200432" indent="0" algn="ctr">
              <a:buNone/>
              <a:defRPr sz="1600"/>
            </a:lvl8pPr>
            <a:lvl9pPr marL="3657637" indent="0" algn="ctr">
              <a:buNone/>
              <a:defRPr sz="1600"/>
            </a:lvl9pPr>
          </a:lstStyle>
          <a:p>
            <a:r>
              <a:rPr lang="en-US"/>
              <a:t>Click to edit Master subtitle style</a:t>
            </a:r>
          </a:p>
        </p:txBody>
      </p:sp>
    </p:spTree>
    <p:extLst>
      <p:ext uri="{BB962C8B-B14F-4D97-AF65-F5344CB8AC3E}">
        <p14:creationId xmlns:p14="http://schemas.microsoft.com/office/powerpoint/2010/main" val="3875061708"/>
      </p:ext>
    </p:extLst>
  </p:cSld>
  <p:clrMapOvr>
    <a:masterClrMapping/>
  </p:clrMapOvr>
  <p:transition>
    <p:fade/>
  </p:transition>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Page scroll">
    <p:bg>
      <p:bgPr>
        <a:solidFill>
          <a:schemeClr val="tx1">
            <a:lumMod val="85000"/>
            <a:lumOff val="15000"/>
          </a:schemeClr>
        </a:solidFill>
        <a:effectLst/>
      </p:bgPr>
    </p:bg>
    <p:spTree>
      <p:nvGrpSpPr>
        <p:cNvPr id="1" name=""/>
        <p:cNvGrpSpPr/>
        <p:nvPr/>
      </p:nvGrpSpPr>
      <p:grpSpPr>
        <a:xfrm>
          <a:off x="0" y="0"/>
          <a:ext cx="0" cy="0"/>
          <a:chOff x="0" y="0"/>
          <a:chExt cx="0" cy="0"/>
        </a:xfrm>
      </p:grpSpPr>
      <p:sp>
        <p:nvSpPr>
          <p:cNvPr id="8" name="Rectangle 7"/>
          <p:cNvSpPr/>
          <p:nvPr userDrawn="1"/>
        </p:nvSpPr>
        <p:spPr>
          <a:xfrm>
            <a:off x="1278334" y="1"/>
            <a:ext cx="9062357" cy="978693"/>
          </a:xfrm>
          <a:prstGeom prst="rect">
            <a:avLst/>
          </a:prstGeom>
          <a:solidFill>
            <a:schemeClr val="tx1">
              <a:lumMod val="85000"/>
              <a:lumOff val="15000"/>
              <a:alpha val="8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9"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3257405488"/>
      </p:ext>
    </p:extLst>
  </p:cSld>
  <p:clrMapOvr>
    <a:masterClrMapping/>
  </p:clrMapOvr>
  <p:transition>
    <p:fade/>
  </p:transition>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Motion reel">
    <p:bg>
      <p:bgPr>
        <a:solidFill>
          <a:schemeClr val="tx1">
            <a:lumMod val="85000"/>
            <a:lumOff val="15000"/>
          </a:schemeClr>
        </a:solidFill>
        <a:effectLst/>
      </p:bgPr>
    </p:bg>
    <p:spTree>
      <p:nvGrpSpPr>
        <p:cNvPr id="1" name=""/>
        <p:cNvGrpSpPr/>
        <p:nvPr/>
      </p:nvGrpSpPr>
      <p:grpSpPr>
        <a:xfrm>
          <a:off x="0" y="0"/>
          <a:ext cx="0" cy="0"/>
          <a:chOff x="0" y="0"/>
          <a:chExt cx="0" cy="0"/>
        </a:xfrm>
      </p:grpSpPr>
      <p:sp>
        <p:nvSpPr>
          <p:cNvPr id="3" name="Media Placeholder 2"/>
          <p:cNvSpPr>
            <a:spLocks noGrp="1"/>
          </p:cNvSpPr>
          <p:nvPr>
            <p:ph type="media" sz="quarter" idx="10"/>
          </p:nvPr>
        </p:nvSpPr>
        <p:spPr>
          <a:xfrm>
            <a:off x="1825626" y="683420"/>
            <a:ext cx="8540750" cy="5491162"/>
          </a:xfrm>
        </p:spPr>
        <p:txBody>
          <a:bodyPr>
            <a:normAutofit/>
          </a:bodyPr>
          <a:lstStyle>
            <a:lvl1pPr algn="ctr">
              <a:defRPr sz="2800">
                <a:solidFill>
                  <a:schemeClr val="bg1"/>
                </a:solidFill>
              </a:defRPr>
            </a:lvl1pPr>
          </a:lstStyle>
          <a:p>
            <a:r>
              <a:rPr lang="en-US"/>
              <a:t>Click icon to add media</a:t>
            </a:r>
          </a:p>
        </p:txBody>
      </p:sp>
    </p:spTree>
    <p:extLst>
      <p:ext uri="{BB962C8B-B14F-4D97-AF65-F5344CB8AC3E}">
        <p14:creationId xmlns:p14="http://schemas.microsoft.com/office/powerpoint/2010/main" val="1121499150"/>
      </p:ext>
    </p:extLst>
  </p:cSld>
  <p:clrMapOvr>
    <a:masterClrMapping/>
  </p:clrMapOvr>
  <p:transition>
    <p:fade/>
  </p:transition>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End card">
    <p:bg>
      <p:bgPr>
        <a:solidFill>
          <a:schemeClr val="tx1">
            <a:lumMod val="85000"/>
            <a:lumOff val="15000"/>
          </a:schemeClr>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621792" y="6356352"/>
            <a:ext cx="2743200" cy="365125"/>
          </a:xfrm>
          <a:prstGeom prst="rect">
            <a:avLst/>
          </a:prstGeom>
        </p:spPr>
        <p:txBody>
          <a:bodyPr/>
          <a:lstStyle>
            <a:lvl1pPr>
              <a:defRPr sz="1000">
                <a:solidFill>
                  <a:schemeClr val="bg1"/>
                </a:solidFill>
              </a:defRPr>
            </a:lvl1pPr>
          </a:lstStyle>
          <a:p>
            <a:fld id="{97C7EB32-0463-4A6C-AEC2-ED57FFDD2CBE}" type="datetimeFigureOut">
              <a:rPr lang="en-US" smtClean="0"/>
              <a:pPr/>
              <a:t>5/21/2019</a:t>
            </a:fld>
            <a:endParaRPr lang="en-US"/>
          </a:p>
        </p:txBody>
      </p:sp>
      <p:sp>
        <p:nvSpPr>
          <p:cNvPr id="5" name="Footer Placeholder 4"/>
          <p:cNvSpPr>
            <a:spLocks noGrp="1"/>
          </p:cNvSpPr>
          <p:nvPr>
            <p:ph type="ftr" sz="quarter" idx="11"/>
          </p:nvPr>
        </p:nvSpPr>
        <p:spPr>
          <a:xfrm>
            <a:off x="7479792" y="6356352"/>
            <a:ext cx="4114800" cy="365125"/>
          </a:xfrm>
          <a:prstGeom prst="rect">
            <a:avLst/>
          </a:prstGeom>
        </p:spPr>
        <p:txBody>
          <a:bodyPr/>
          <a:lstStyle>
            <a:lvl1pPr algn="r">
              <a:defRPr sz="1000">
                <a:solidFill>
                  <a:schemeClr val="bg1"/>
                </a:solidFill>
              </a:defRPr>
            </a:lvl1pPr>
          </a:lstStyle>
          <a:p>
            <a:r>
              <a:rPr lang="en-US"/>
              <a:t>Confidential – DO NOT SHARE</a:t>
            </a:r>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83547" y="2560192"/>
            <a:ext cx="2355744" cy="866545"/>
          </a:xfrm>
          <a:prstGeom prst="rect">
            <a:avLst/>
          </a:prstGeom>
        </p:spPr>
      </p:pic>
      <p:sp>
        <p:nvSpPr>
          <p:cNvPr id="6" name="Content Placeholder 3"/>
          <p:cNvSpPr>
            <a:spLocks noGrp="1"/>
          </p:cNvSpPr>
          <p:nvPr>
            <p:ph sz="half" idx="2"/>
          </p:nvPr>
        </p:nvSpPr>
        <p:spPr>
          <a:xfrm>
            <a:off x="621794" y="3716388"/>
            <a:ext cx="5375783" cy="2288172"/>
          </a:xfrm>
        </p:spPr>
        <p:txBody>
          <a:bodyPr>
            <a:normAutofit/>
          </a:bodyPr>
          <a:lstStyle>
            <a:lvl1pPr>
              <a:defRPr sz="1400">
                <a:solidFill>
                  <a:schemeClr val="bg1"/>
                </a:solidFill>
              </a:defRPr>
            </a:lvl1pPr>
            <a:lvl2pPr>
              <a:defRPr sz="1400">
                <a:solidFill>
                  <a:schemeClr val="bg1"/>
                </a:solidFill>
              </a:defRPr>
            </a:lvl2pPr>
            <a:lvl3pPr>
              <a:defRPr sz="1400">
                <a:solidFill>
                  <a:schemeClr val="bg1"/>
                </a:solidFill>
              </a:defRPr>
            </a:lvl3pPr>
            <a:lvl4pPr>
              <a:defRPr sz="1400">
                <a:solidFill>
                  <a:schemeClr val="bg1"/>
                </a:solidFill>
              </a:defRPr>
            </a:lvl4pPr>
            <a:lvl5pPr>
              <a:defRPr sz="1400">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Content Placeholder 5"/>
          <p:cNvSpPr>
            <a:spLocks noGrp="1"/>
          </p:cNvSpPr>
          <p:nvPr>
            <p:ph sz="quarter" idx="4"/>
          </p:nvPr>
        </p:nvSpPr>
        <p:spPr>
          <a:xfrm>
            <a:off x="6172200" y="3716388"/>
            <a:ext cx="5422392" cy="2288172"/>
          </a:xfrm>
        </p:spPr>
        <p:txBody>
          <a:bodyPr>
            <a:normAutofit/>
          </a:bodyPr>
          <a:lstStyle>
            <a:lvl1pPr>
              <a:defRPr sz="1400">
                <a:solidFill>
                  <a:schemeClr val="bg1"/>
                </a:solidFill>
              </a:defRPr>
            </a:lvl1pPr>
            <a:lvl2pPr>
              <a:defRPr sz="1400">
                <a:solidFill>
                  <a:schemeClr val="bg1"/>
                </a:solidFill>
              </a:defRPr>
            </a:lvl2pPr>
            <a:lvl3pPr>
              <a:defRPr sz="1400">
                <a:solidFill>
                  <a:schemeClr val="bg1"/>
                </a:solidFill>
              </a:defRPr>
            </a:lvl3pPr>
            <a:lvl4pPr>
              <a:defRPr sz="1400">
                <a:solidFill>
                  <a:schemeClr val="bg1"/>
                </a:solidFill>
              </a:defRPr>
            </a:lvl4pPr>
            <a:lvl5pPr>
              <a:defRPr sz="1400">
                <a:solidFill>
                  <a:schemeClr val="bg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64390608"/>
      </p:ext>
    </p:extLst>
  </p:cSld>
  <p:clrMapOvr>
    <a:masterClrMapping/>
  </p:clrMapOvr>
  <p:transition>
    <p:fade/>
  </p:transition>
</p:sldLayout>
</file>

<file path=ppt/slideLayouts/slideLayout83.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
        <p:nvSpPr>
          <p:cNvPr id="12" name="Text Placeholder 10"/>
          <p:cNvSpPr>
            <a:spLocks noGrp="1"/>
          </p:cNvSpPr>
          <p:nvPr>
            <p:ph type="body" sz="quarter" idx="11"/>
          </p:nvPr>
        </p:nvSpPr>
        <p:spPr>
          <a:xfrm>
            <a:off x="520632" y="2413706"/>
            <a:ext cx="11112500" cy="923458"/>
          </a:xfrm>
          <a:prstGeom prst="rect">
            <a:avLst/>
          </a:prstGeom>
        </p:spPr>
        <p:txBody>
          <a:bodyPr vert="horz" anchor="b"/>
          <a:lstStyle>
            <a:lvl1pPr marL="0" indent="0">
              <a:lnSpc>
                <a:spcPct val="90000"/>
              </a:lnSpc>
              <a:buNone/>
              <a:defRPr sz="5334" b="0" baseline="0">
                <a:solidFill>
                  <a:srgbClr val="000000"/>
                </a:solidFill>
                <a:latin typeface="Segoe UI Light"/>
                <a:cs typeface="Segoe UI Light"/>
              </a:defRPr>
            </a:lvl1pPr>
          </a:lstStyle>
          <a:p>
            <a:pPr lvl="0"/>
            <a:endParaRPr lang="en-US"/>
          </a:p>
        </p:txBody>
      </p:sp>
      <p:sp>
        <p:nvSpPr>
          <p:cNvPr id="13" name="Text Placeholder 10"/>
          <p:cNvSpPr>
            <a:spLocks noGrp="1"/>
          </p:cNvSpPr>
          <p:nvPr>
            <p:ph type="body" sz="quarter" idx="13" hasCustomPrompt="1"/>
          </p:nvPr>
        </p:nvSpPr>
        <p:spPr>
          <a:xfrm>
            <a:off x="554774" y="3419010"/>
            <a:ext cx="3651009" cy="348750"/>
          </a:xfrm>
          <a:prstGeom prst="rect">
            <a:avLst/>
          </a:prstGeom>
        </p:spPr>
        <p:txBody>
          <a:bodyPr vert="horz" anchor="t"/>
          <a:lstStyle>
            <a:lvl1pPr marL="0" indent="0">
              <a:lnSpc>
                <a:spcPct val="80000"/>
              </a:lnSpc>
              <a:buNone/>
              <a:defRPr sz="1333" b="0">
                <a:solidFill>
                  <a:srgbClr val="404040"/>
                </a:solidFill>
                <a:latin typeface="Segoe UI Semilight"/>
                <a:cs typeface="Segoe UI Semilight"/>
              </a:defRPr>
            </a:lvl1pPr>
          </a:lstStyle>
          <a:p>
            <a:pPr lvl="0"/>
            <a:r>
              <a:rPr lang="en-US"/>
              <a:t>00/00/2014</a:t>
            </a:r>
          </a:p>
        </p:txBody>
      </p:sp>
    </p:spTree>
    <p:extLst>
      <p:ext uri="{BB962C8B-B14F-4D97-AF65-F5344CB8AC3E}">
        <p14:creationId xmlns:p14="http://schemas.microsoft.com/office/powerpoint/2010/main" val="2658715393"/>
      </p:ext>
    </p:extLst>
  </p:cSld>
  <p:clrMapOvr>
    <a:masterClrMapping/>
  </p:clrMapOvr>
  <p:transition>
    <p:fade/>
  </p:transition>
</p:sldLayout>
</file>

<file path=ppt/slideLayouts/slideLayout84.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BDBC305C-A9C3-4278-AFC0-C99DFD80A68A}"/>
              </a:ext>
            </a:extLst>
          </p:cNvPr>
          <p:cNvSpPr>
            <a:spLocks noGrp="1"/>
          </p:cNvSpPr>
          <p:nvPr>
            <p:ph type="title" hasCustomPrompt="1"/>
          </p:nvPr>
        </p:nvSpPr>
        <p:spPr>
          <a:xfrm>
            <a:off x="426426" y="339576"/>
            <a:ext cx="11336038" cy="758022"/>
          </a:xfrm>
          <a:prstGeom prst="rect">
            <a:avLst/>
          </a:prstGeom>
        </p:spPr>
        <p:txBody>
          <a:bodyPr vert="horz" wrap="square" lIns="0" tIns="164592" rIns="0" bIns="0" rtlCol="0" anchor="t">
            <a:noAutofit/>
          </a:bodyPr>
          <a:lstStyle>
            <a:lvl1pPr>
              <a:defRPr>
                <a:gradFill>
                  <a:gsLst>
                    <a:gs pos="1250">
                      <a:schemeClr val="tx2"/>
                    </a:gs>
                    <a:gs pos="100000">
                      <a:schemeClr val="tx2"/>
                    </a:gs>
                  </a:gsLst>
                  <a:lin ang="5400000" scaled="0"/>
                </a:gradFill>
              </a:defRPr>
            </a:lvl1pPr>
          </a:lstStyle>
          <a:p>
            <a:r>
              <a:rPr lang="en-US" dirty="0"/>
              <a:t>Title</a:t>
            </a:r>
          </a:p>
        </p:txBody>
      </p:sp>
    </p:spTree>
    <p:extLst>
      <p:ext uri="{BB962C8B-B14F-4D97-AF65-F5344CB8AC3E}">
        <p14:creationId xmlns:p14="http://schemas.microsoft.com/office/powerpoint/2010/main" val="4136769086"/>
      </p:ext>
    </p:extLst>
  </p:cSld>
  <p:clrMapOvr>
    <a:masterClrMapping/>
  </p:clrMapOvr>
  <p:transition>
    <p:fade/>
  </p:transition>
</p:sldLayout>
</file>

<file path=ppt/slideLayouts/slideLayout8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3F2EF9-2AF2-40A5-B936-F66CA64E29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7A4F998-0105-46FA-90FB-E7640DE2ADEB}"/>
              </a:ext>
            </a:extLst>
          </p:cNvPr>
          <p:cNvSpPr>
            <a:spLocks noGrp="1"/>
          </p:cNvSpPr>
          <p:nvPr>
            <p:ph idx="1"/>
          </p:nvPr>
        </p:nvSpPr>
        <p:spPr>
          <a:xfrm>
            <a:off x="269241" y="1189178"/>
            <a:ext cx="11653521" cy="13928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91441FE-0C2B-4DFD-B6E8-83CB75E02AE1}"/>
              </a:ext>
            </a:extLst>
          </p:cNvPr>
          <p:cNvSpPr>
            <a:spLocks noGrp="1"/>
          </p:cNvSpPr>
          <p:nvPr>
            <p:ph type="dt" sz="half" idx="10"/>
          </p:nvPr>
        </p:nvSpPr>
        <p:spPr/>
        <p:txBody>
          <a:bodyPr/>
          <a:lstStyle/>
          <a:p>
            <a:fld id="{0F337C77-6AB7-47B4-AC7C-418555C9AF8A}" type="datetimeFigureOut">
              <a:rPr lang="en-US" smtClean="0"/>
              <a:t>5/21/2019</a:t>
            </a:fld>
            <a:endParaRPr lang="en-US"/>
          </a:p>
        </p:txBody>
      </p:sp>
      <p:sp>
        <p:nvSpPr>
          <p:cNvPr id="5" name="Footer Placeholder 4">
            <a:extLst>
              <a:ext uri="{FF2B5EF4-FFF2-40B4-BE49-F238E27FC236}">
                <a16:creationId xmlns:a16="http://schemas.microsoft.com/office/drawing/2014/main" id="{C2075518-D439-4FE0-965C-0B6DD02988C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A4BEA5D-B256-4D02-8F33-0E4DEC67C539}"/>
              </a:ext>
            </a:extLst>
          </p:cNvPr>
          <p:cNvSpPr>
            <a:spLocks noGrp="1"/>
          </p:cNvSpPr>
          <p:nvPr>
            <p:ph type="sldNum" sz="quarter" idx="12"/>
          </p:nvPr>
        </p:nvSpPr>
        <p:spPr/>
        <p:txBody>
          <a:bodyPr/>
          <a:lstStyle/>
          <a:p>
            <a:fld id="{C08DB70C-7D4B-479F-8E2B-7D73BE5DF8B5}" type="slidenum">
              <a:rPr lang="en-US" smtClean="0"/>
              <a:t>‹#›</a:t>
            </a:fld>
            <a:endParaRPr lang="en-US"/>
          </a:p>
        </p:txBody>
      </p:sp>
    </p:spTree>
    <p:extLst>
      <p:ext uri="{BB962C8B-B14F-4D97-AF65-F5344CB8AC3E}">
        <p14:creationId xmlns:p14="http://schemas.microsoft.com/office/powerpoint/2010/main" val="2711892356"/>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userDrawn="1">
  <p:cSld name="Thank you blue">
    <p:bg>
      <p:bgPr>
        <a:solidFill>
          <a:srgbClr val="0278D4"/>
        </a:solidFill>
        <a:effectLst/>
      </p:bgPr>
    </p:bg>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426426" y="1829711"/>
            <a:ext cx="7477989" cy="1473396"/>
          </a:xfrm>
          <a:noFill/>
        </p:spPr>
        <p:txBody>
          <a:bodyPr lIns="0" tIns="0" rIns="0" bIns="0" anchor="t" anchorCtr="0"/>
          <a:lstStyle>
            <a:lvl1pPr>
              <a:lnSpc>
                <a:spcPct val="100000"/>
              </a:lnSpc>
              <a:spcAft>
                <a:spcPts val="1274"/>
              </a:spcAft>
              <a:defRPr sz="2549" spc="-147" baseline="0">
                <a:gradFill>
                  <a:gsLst>
                    <a:gs pos="1250">
                      <a:schemeClr val="bg1"/>
                    </a:gs>
                    <a:gs pos="100000">
                      <a:schemeClr val="bg1"/>
                    </a:gs>
                  </a:gsLst>
                  <a:lin ang="5400000" scaled="0"/>
                </a:gradFill>
              </a:defRPr>
            </a:lvl1pPr>
          </a:lstStyle>
          <a:p>
            <a:r>
              <a:rPr lang="en-US"/>
              <a:t>Thank you.</a:t>
            </a:r>
          </a:p>
        </p:txBody>
      </p:sp>
      <p:sp>
        <p:nvSpPr>
          <p:cNvPr id="4" name="Text Box 3">
            <a:extLst>
              <a:ext uri="{FF2B5EF4-FFF2-40B4-BE49-F238E27FC236}">
                <a16:creationId xmlns:a16="http://schemas.microsoft.com/office/drawing/2014/main" id="{1688BD8D-D2E4-4DFC-B39C-D55D84362354}"/>
              </a:ext>
            </a:extLst>
          </p:cNvPr>
          <p:cNvSpPr txBox="1">
            <a:spLocks noChangeArrowheads="1"/>
          </p:cNvSpPr>
          <p:nvPr userDrawn="1"/>
        </p:nvSpPr>
        <p:spPr bwMode="blackWhite">
          <a:xfrm>
            <a:off x="428494" y="6318463"/>
            <a:ext cx="4482124" cy="105542"/>
          </a:xfrm>
          <a:prstGeom prst="rect">
            <a:avLst/>
          </a:prstGeom>
          <a:noFill/>
          <a:ln w="12700">
            <a:noFill/>
            <a:miter lim="800000"/>
            <a:headEnd type="none" w="sm" len="sm"/>
            <a:tailEnd type="none" w="sm" len="sm"/>
          </a:ln>
          <a:effectLst/>
        </p:spPr>
        <p:txBody>
          <a:bodyPr vert="horz" wrap="square" lIns="0" tIns="0" rIns="0" bIns="0" numCol="1" anchor="t" anchorCtr="0" compatLnSpc="1">
            <a:prstTxWarp prst="textNoShape">
              <a:avLst/>
            </a:prstTxWarp>
            <a:spAutoFit/>
          </a:bodyPr>
          <a:lstStyle/>
          <a:p>
            <a:pPr defTabSz="913970" eaLnBrk="0" hangingPunct="0"/>
            <a:r>
              <a:rPr lang="en-US" sz="686">
                <a:solidFill>
                  <a:schemeClr val="bg2"/>
                </a:solidFill>
                <a:cs typeface="Segoe UI" pitchFamily="34" charset="0"/>
              </a:rPr>
              <a:t>© Copyright Microsoft Corporation. All rights reserved. </a:t>
            </a:r>
          </a:p>
        </p:txBody>
      </p:sp>
      <p:pic>
        <p:nvPicPr>
          <p:cNvPr id="5" name="Picture 4">
            <a:extLst>
              <a:ext uri="{FF2B5EF4-FFF2-40B4-BE49-F238E27FC236}">
                <a16:creationId xmlns:a16="http://schemas.microsoft.com/office/drawing/2014/main" id="{C36BDE7C-8AED-4A87-A171-2EB14E4B9838}"/>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428682" y="437140"/>
            <a:ext cx="896425" cy="191140"/>
          </a:xfrm>
          <a:prstGeom prst="rect">
            <a:avLst/>
          </a:prstGeom>
        </p:spPr>
      </p:pic>
    </p:spTree>
    <p:extLst>
      <p:ext uri="{BB962C8B-B14F-4D97-AF65-F5344CB8AC3E}">
        <p14:creationId xmlns:p14="http://schemas.microsoft.com/office/powerpoint/2010/main" val="52030288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7.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857639224"/>
      </p:ext>
    </p:extLst>
  </p:cSld>
  <p:clrMapOvr>
    <a:masterClrMapping/>
  </p:clrMapOvr>
  <p:transition/>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Placeholder-Image">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C6A4F80-F8BC-744B-A0E8-77CF40A5CA7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2547"/>
            <a:ext cx="12192000" cy="6852907"/>
          </a:xfrm>
          <a:prstGeom prst="rect">
            <a:avLst/>
          </a:prstGeom>
        </p:spPr>
      </p:pic>
    </p:spTree>
    <p:extLst>
      <p:ext uri="{BB962C8B-B14F-4D97-AF65-F5344CB8AC3E}">
        <p14:creationId xmlns:p14="http://schemas.microsoft.com/office/powerpoint/2010/main" val="3151537031"/>
      </p:ext>
    </p:extLst>
  </p:cSld>
  <p:clrMapOvr>
    <a:masterClrMapping/>
  </p:clrMapOvr>
  <p:transition/>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1_Placeholder-Imag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0"/>
            <a:ext cx="6096000" cy="6858000"/>
          </a:xfrm>
          <a:solidFill>
            <a:schemeClr val="bg1">
              <a:lumMod val="95000"/>
            </a:schemeClr>
          </a:solidFill>
        </p:spPr>
        <p:txBody>
          <a:bodyPr rtlCol="0">
            <a:normAutofit/>
          </a:bodyPr>
          <a:lstStyle>
            <a:lvl1pPr>
              <a:defRPr sz="1400"/>
            </a:lvl1pPr>
          </a:lstStyle>
          <a:p>
            <a:pPr lvl="0"/>
            <a:r>
              <a:rPr lang="en-US" noProof="0"/>
              <a:t>Click icon to add picture</a:t>
            </a:r>
          </a:p>
        </p:txBody>
      </p:sp>
    </p:spTree>
    <p:extLst>
      <p:ext uri="{BB962C8B-B14F-4D97-AF65-F5344CB8AC3E}">
        <p14:creationId xmlns:p14="http://schemas.microsoft.com/office/powerpoint/2010/main" val="2319445138"/>
      </p:ext>
    </p:extLst>
  </p:cSld>
  <p:clrMapOvr>
    <a:masterClrMapping/>
  </p:clrMapOvr>
  <p:transition/>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2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6096000" y="3429000"/>
            <a:ext cx="6096000" cy="3429000"/>
          </a:xfrm>
          <a:solidFill>
            <a:schemeClr val="bg1">
              <a:lumMod val="95000"/>
            </a:schemeClr>
          </a:solidFill>
        </p:spPr>
        <p:txBody>
          <a:bodyPr rtlCol="0">
            <a:normAutofit/>
          </a:bodyPr>
          <a:lstStyle>
            <a:lvl1pPr>
              <a:defRPr sz="1400"/>
            </a:lvl1pPr>
          </a:lstStyle>
          <a:p>
            <a:pPr lvl="0"/>
            <a:r>
              <a:rPr lang="en-US" noProof="0"/>
              <a:t>Click icon to add picture</a:t>
            </a:r>
          </a:p>
        </p:txBody>
      </p:sp>
      <p:sp>
        <p:nvSpPr>
          <p:cNvPr id="3" name="Picture Placeholder 2"/>
          <p:cNvSpPr>
            <a:spLocks noGrp="1"/>
          </p:cNvSpPr>
          <p:nvPr>
            <p:ph type="pic" sz="quarter" idx="10"/>
          </p:nvPr>
        </p:nvSpPr>
        <p:spPr>
          <a:xfrm>
            <a:off x="0" y="1"/>
            <a:ext cx="6096000" cy="3429000"/>
          </a:xfrm>
          <a:solidFill>
            <a:schemeClr val="bg1">
              <a:lumMod val="95000"/>
            </a:schemeClr>
          </a:solidFill>
        </p:spPr>
        <p:txBody>
          <a:bodyPr rtlCol="0">
            <a:normAutofit/>
          </a:bodyPr>
          <a:lstStyle>
            <a:lvl1pPr>
              <a:defRPr sz="1400"/>
            </a:lvl1pPr>
          </a:lstStyle>
          <a:p>
            <a:pPr lvl="0"/>
            <a:r>
              <a:rPr lang="en-US" noProof="0"/>
              <a:t>Click icon to add picture</a:t>
            </a:r>
          </a:p>
        </p:txBody>
      </p:sp>
    </p:spTree>
    <p:extLst>
      <p:ext uri="{BB962C8B-B14F-4D97-AF65-F5344CB8AC3E}">
        <p14:creationId xmlns:p14="http://schemas.microsoft.com/office/powerpoint/2010/main" val="3866018830"/>
      </p:ext>
    </p:extLst>
  </p:cSld>
  <p:clrMapOvr>
    <a:masterClrMapping/>
  </p:clrMapOvr>
  <p:transition/>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31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6096000" y="0"/>
            <a:ext cx="6096000" cy="3429000"/>
          </a:xfrm>
          <a:solidFill>
            <a:schemeClr val="bg1">
              <a:lumMod val="95000"/>
            </a:schemeClr>
          </a:solidFill>
        </p:spPr>
        <p:txBody>
          <a:bodyPr rtlCol="0">
            <a:normAutofit/>
          </a:bodyPr>
          <a:lstStyle>
            <a:lvl1pPr>
              <a:defRPr sz="1400"/>
            </a:lvl1pPr>
          </a:lstStyle>
          <a:p>
            <a:pPr lvl="0"/>
            <a:r>
              <a:rPr lang="en-US" noProof="0"/>
              <a:t>Click icon to add picture</a:t>
            </a:r>
          </a:p>
        </p:txBody>
      </p:sp>
      <p:sp>
        <p:nvSpPr>
          <p:cNvPr id="3" name="Picture Placeholder 2"/>
          <p:cNvSpPr>
            <a:spLocks noGrp="1"/>
          </p:cNvSpPr>
          <p:nvPr>
            <p:ph type="pic" sz="quarter" idx="10"/>
          </p:nvPr>
        </p:nvSpPr>
        <p:spPr>
          <a:xfrm>
            <a:off x="0" y="3429000"/>
            <a:ext cx="6096000" cy="3429000"/>
          </a:xfrm>
          <a:solidFill>
            <a:schemeClr val="bg1">
              <a:lumMod val="95000"/>
            </a:schemeClr>
          </a:solidFill>
        </p:spPr>
        <p:txBody>
          <a:bodyPr rtlCol="0">
            <a:normAutofit/>
          </a:bodyPr>
          <a:lstStyle>
            <a:lvl1pPr>
              <a:defRPr sz="1400"/>
            </a:lvl1pPr>
          </a:lstStyle>
          <a:p>
            <a:pPr lvl="0"/>
            <a:r>
              <a:rPr lang="en-US" noProof="0"/>
              <a:t>Click icon to add picture</a:t>
            </a:r>
          </a:p>
        </p:txBody>
      </p:sp>
    </p:spTree>
    <p:extLst>
      <p:ext uri="{BB962C8B-B14F-4D97-AF65-F5344CB8AC3E}">
        <p14:creationId xmlns:p14="http://schemas.microsoft.com/office/powerpoint/2010/main" val="3033026602"/>
      </p:ext>
    </p:extLst>
  </p:cSld>
  <p:clrMapOvr>
    <a:masterClrMapping/>
  </p:clrMapOvr>
  <p:transition/>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32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6096000" y="0"/>
            <a:ext cx="6096000" cy="3429000"/>
          </a:xfrm>
          <a:solidFill>
            <a:schemeClr val="bg1">
              <a:lumMod val="95000"/>
            </a:schemeClr>
          </a:solidFill>
        </p:spPr>
        <p:txBody>
          <a:bodyPr rtlCol="0">
            <a:normAutofit/>
          </a:bodyPr>
          <a:lstStyle>
            <a:lvl1pPr>
              <a:defRPr sz="1400"/>
            </a:lvl1pPr>
          </a:lstStyle>
          <a:p>
            <a:pPr lvl="0"/>
            <a:r>
              <a:rPr lang="en-US" noProof="0"/>
              <a:t>Click icon to add picture</a:t>
            </a:r>
          </a:p>
        </p:txBody>
      </p:sp>
      <p:sp>
        <p:nvSpPr>
          <p:cNvPr id="3" name="Picture Placeholder 2"/>
          <p:cNvSpPr>
            <a:spLocks noGrp="1"/>
          </p:cNvSpPr>
          <p:nvPr>
            <p:ph type="pic" sz="quarter" idx="10"/>
          </p:nvPr>
        </p:nvSpPr>
        <p:spPr>
          <a:xfrm>
            <a:off x="0" y="0"/>
            <a:ext cx="6096000" cy="3429000"/>
          </a:xfrm>
          <a:solidFill>
            <a:schemeClr val="bg1">
              <a:lumMod val="95000"/>
            </a:schemeClr>
          </a:solidFill>
        </p:spPr>
        <p:txBody>
          <a:bodyPr rtlCol="0">
            <a:normAutofit/>
          </a:bodyPr>
          <a:lstStyle>
            <a:lvl1pPr>
              <a:defRPr sz="1400"/>
            </a:lvl1pPr>
          </a:lstStyle>
          <a:p>
            <a:pPr lvl="0"/>
            <a:r>
              <a:rPr lang="en-US" noProof="0"/>
              <a:t>Click icon to add picture</a:t>
            </a:r>
          </a:p>
        </p:txBody>
      </p:sp>
    </p:spTree>
    <p:extLst>
      <p:ext uri="{BB962C8B-B14F-4D97-AF65-F5344CB8AC3E}">
        <p14:creationId xmlns:p14="http://schemas.microsoft.com/office/powerpoint/2010/main" val="2087104833"/>
      </p:ext>
    </p:extLst>
  </p:cSld>
  <p:clrMapOvr>
    <a:masterClrMapping/>
  </p:clrMapOvr>
  <p:transition/>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33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6096000" y="3429000"/>
            <a:ext cx="6096000" cy="3429000"/>
          </a:xfrm>
          <a:solidFill>
            <a:schemeClr val="bg1">
              <a:lumMod val="95000"/>
            </a:schemeClr>
          </a:solidFill>
        </p:spPr>
        <p:txBody>
          <a:bodyPr rtlCol="0">
            <a:normAutofit/>
          </a:bodyPr>
          <a:lstStyle>
            <a:lvl1pPr>
              <a:defRPr sz="1400"/>
            </a:lvl1pPr>
          </a:lstStyle>
          <a:p>
            <a:pPr lvl="0"/>
            <a:r>
              <a:rPr lang="en-US" noProof="0"/>
              <a:t>Click icon to add picture</a:t>
            </a:r>
          </a:p>
        </p:txBody>
      </p:sp>
      <p:sp>
        <p:nvSpPr>
          <p:cNvPr id="3" name="Picture Placeholder 2"/>
          <p:cNvSpPr>
            <a:spLocks noGrp="1"/>
          </p:cNvSpPr>
          <p:nvPr>
            <p:ph type="pic" sz="quarter" idx="10"/>
          </p:nvPr>
        </p:nvSpPr>
        <p:spPr>
          <a:xfrm>
            <a:off x="0" y="3429000"/>
            <a:ext cx="6096000" cy="3429000"/>
          </a:xfrm>
          <a:solidFill>
            <a:schemeClr val="bg1">
              <a:lumMod val="95000"/>
            </a:schemeClr>
          </a:solidFill>
        </p:spPr>
        <p:txBody>
          <a:bodyPr rtlCol="0">
            <a:normAutofit/>
          </a:bodyPr>
          <a:lstStyle>
            <a:lvl1pPr>
              <a:defRPr sz="1400"/>
            </a:lvl1pPr>
          </a:lstStyle>
          <a:p>
            <a:pPr lvl="0"/>
            <a:r>
              <a:rPr lang="en-US" noProof="0"/>
              <a:t>Click icon to add picture</a:t>
            </a:r>
          </a:p>
        </p:txBody>
      </p:sp>
    </p:spTree>
    <p:extLst>
      <p:ext uri="{BB962C8B-B14F-4D97-AF65-F5344CB8AC3E}">
        <p14:creationId xmlns:p14="http://schemas.microsoft.com/office/powerpoint/2010/main" val="2891142025"/>
      </p:ext>
    </p:extLst>
  </p:cSld>
  <p:clrMapOvr>
    <a:masterClrMapping/>
  </p:clrMapOvr>
  <p:transition/>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34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0" y="3429000"/>
            <a:ext cx="6096000" cy="3429000"/>
          </a:xfrm>
          <a:solidFill>
            <a:schemeClr val="bg1">
              <a:lumMod val="95000"/>
            </a:schemeClr>
          </a:solidFill>
        </p:spPr>
        <p:txBody>
          <a:bodyPr rtlCol="0">
            <a:normAutofit/>
          </a:bodyPr>
          <a:lstStyle>
            <a:lvl1pPr>
              <a:defRPr sz="1400"/>
            </a:lvl1pPr>
          </a:lstStyle>
          <a:p>
            <a:pPr lvl="0"/>
            <a:r>
              <a:rPr lang="en-US" noProof="0"/>
              <a:t>Click icon to add picture</a:t>
            </a:r>
          </a:p>
        </p:txBody>
      </p:sp>
      <p:sp>
        <p:nvSpPr>
          <p:cNvPr id="3" name="Picture Placeholder 2"/>
          <p:cNvSpPr>
            <a:spLocks noGrp="1"/>
          </p:cNvSpPr>
          <p:nvPr>
            <p:ph type="pic" sz="quarter" idx="10"/>
          </p:nvPr>
        </p:nvSpPr>
        <p:spPr>
          <a:xfrm>
            <a:off x="0" y="0"/>
            <a:ext cx="6096000" cy="3429000"/>
          </a:xfrm>
          <a:solidFill>
            <a:schemeClr val="bg1">
              <a:lumMod val="95000"/>
            </a:schemeClr>
          </a:solidFill>
        </p:spPr>
        <p:txBody>
          <a:bodyPr rtlCol="0">
            <a:normAutofit/>
          </a:bodyPr>
          <a:lstStyle>
            <a:lvl1pPr>
              <a:defRPr sz="1400"/>
            </a:lvl1pPr>
          </a:lstStyle>
          <a:p>
            <a:pPr lvl="0"/>
            <a:r>
              <a:rPr lang="en-US" noProof="0"/>
              <a:t>Click icon to add picture</a:t>
            </a:r>
          </a:p>
        </p:txBody>
      </p:sp>
    </p:spTree>
    <p:extLst>
      <p:ext uri="{BB962C8B-B14F-4D97-AF65-F5344CB8AC3E}">
        <p14:creationId xmlns:p14="http://schemas.microsoft.com/office/powerpoint/2010/main" val="3884145250"/>
      </p:ext>
    </p:extLst>
  </p:cSld>
  <p:clrMapOvr>
    <a:masterClrMapping/>
  </p:clrMapOvr>
  <p:transition/>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35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6096000" y="3429000"/>
            <a:ext cx="6096000" cy="3429000"/>
          </a:xfrm>
          <a:solidFill>
            <a:schemeClr val="bg1">
              <a:lumMod val="95000"/>
            </a:schemeClr>
          </a:solidFill>
        </p:spPr>
        <p:txBody>
          <a:bodyPr rtlCol="0">
            <a:normAutofit/>
          </a:bodyPr>
          <a:lstStyle>
            <a:lvl1pPr>
              <a:defRPr sz="1400"/>
            </a:lvl1pPr>
          </a:lstStyle>
          <a:p>
            <a:pPr lvl="0"/>
            <a:r>
              <a:rPr lang="en-US" noProof="0"/>
              <a:t>Click icon to add picture</a:t>
            </a:r>
          </a:p>
        </p:txBody>
      </p:sp>
      <p:sp>
        <p:nvSpPr>
          <p:cNvPr id="3" name="Picture Placeholder 2"/>
          <p:cNvSpPr>
            <a:spLocks noGrp="1"/>
          </p:cNvSpPr>
          <p:nvPr>
            <p:ph type="pic" sz="quarter" idx="10"/>
          </p:nvPr>
        </p:nvSpPr>
        <p:spPr>
          <a:xfrm>
            <a:off x="6096000" y="0"/>
            <a:ext cx="6096000" cy="3429000"/>
          </a:xfrm>
          <a:solidFill>
            <a:schemeClr val="bg1">
              <a:lumMod val="95000"/>
            </a:schemeClr>
          </a:solidFill>
        </p:spPr>
        <p:txBody>
          <a:bodyPr rtlCol="0">
            <a:normAutofit/>
          </a:bodyPr>
          <a:lstStyle>
            <a:lvl1pPr>
              <a:defRPr sz="1400"/>
            </a:lvl1pPr>
          </a:lstStyle>
          <a:p>
            <a:pPr lvl="0"/>
            <a:r>
              <a:rPr lang="en-US" noProof="0"/>
              <a:t>Click icon to add picture</a:t>
            </a:r>
          </a:p>
        </p:txBody>
      </p:sp>
    </p:spTree>
    <p:extLst>
      <p:ext uri="{BB962C8B-B14F-4D97-AF65-F5344CB8AC3E}">
        <p14:creationId xmlns:p14="http://schemas.microsoft.com/office/powerpoint/2010/main" val="807688291"/>
      </p:ext>
    </p:extLst>
  </p:cSld>
  <p:clrMapOvr>
    <a:masterClrMapping/>
  </p:clrMapOvr>
  <p:transition/>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36_Placeholder-Image">
    <p:spTree>
      <p:nvGrpSpPr>
        <p:cNvPr id="1" name=""/>
        <p:cNvGrpSpPr/>
        <p:nvPr/>
      </p:nvGrpSpPr>
      <p:grpSpPr>
        <a:xfrm>
          <a:off x="0" y="0"/>
          <a:ext cx="0" cy="0"/>
          <a:chOff x="0" y="0"/>
          <a:chExt cx="0" cy="0"/>
        </a:xfrm>
      </p:grpSpPr>
      <p:sp>
        <p:nvSpPr>
          <p:cNvPr id="4" name="Picture Placeholder 2"/>
          <p:cNvSpPr>
            <a:spLocks noGrp="1"/>
          </p:cNvSpPr>
          <p:nvPr>
            <p:ph type="pic" sz="quarter" idx="10"/>
          </p:nvPr>
        </p:nvSpPr>
        <p:spPr>
          <a:xfrm>
            <a:off x="0" y="0"/>
            <a:ext cx="4471565" cy="6858000"/>
          </a:xfrm>
          <a:solidFill>
            <a:schemeClr val="bg1">
              <a:lumMod val="95000"/>
            </a:schemeClr>
          </a:solidFill>
        </p:spPr>
        <p:txBody>
          <a:bodyPr rtlCol="0">
            <a:normAutofit/>
          </a:bodyPr>
          <a:lstStyle>
            <a:lvl1pPr>
              <a:defRPr sz="1400"/>
            </a:lvl1pPr>
          </a:lstStyle>
          <a:p>
            <a:pPr lvl="0"/>
            <a:r>
              <a:rPr lang="en-US" noProof="0"/>
              <a:t>Click icon to add picture</a:t>
            </a:r>
          </a:p>
        </p:txBody>
      </p:sp>
    </p:spTree>
    <p:extLst>
      <p:ext uri="{BB962C8B-B14F-4D97-AF65-F5344CB8AC3E}">
        <p14:creationId xmlns:p14="http://schemas.microsoft.com/office/powerpoint/2010/main" val="1306297686"/>
      </p:ext>
    </p:extLst>
  </p:cSld>
  <p:clrMapOvr>
    <a:masterClrMapping/>
  </p:clrMapOvr>
  <p:transition/>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37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3058791" y="0"/>
            <a:ext cx="3010990" cy="2088112"/>
          </a:xfrm>
          <a:solidFill>
            <a:schemeClr val="bg1">
              <a:lumMod val="95000"/>
            </a:schemeClr>
          </a:solidFill>
        </p:spPr>
        <p:txBody>
          <a:bodyPr rtlCol="0">
            <a:normAutofit/>
          </a:bodyPr>
          <a:lstStyle>
            <a:lvl1pPr>
              <a:defRPr sz="1400"/>
            </a:lvl1pPr>
          </a:lstStyle>
          <a:p>
            <a:pPr lvl="0"/>
            <a:r>
              <a:rPr lang="en-US" noProof="0"/>
              <a:t>Click icon to add picture</a:t>
            </a:r>
          </a:p>
        </p:txBody>
      </p:sp>
      <p:sp>
        <p:nvSpPr>
          <p:cNvPr id="3" name="Picture Placeholder 2"/>
          <p:cNvSpPr>
            <a:spLocks noGrp="1"/>
          </p:cNvSpPr>
          <p:nvPr>
            <p:ph type="pic" sz="quarter" idx="10"/>
          </p:nvPr>
        </p:nvSpPr>
        <p:spPr>
          <a:xfrm>
            <a:off x="0" y="2140989"/>
            <a:ext cx="3010990" cy="2088112"/>
          </a:xfrm>
          <a:solidFill>
            <a:schemeClr val="bg1">
              <a:lumMod val="95000"/>
            </a:schemeClr>
          </a:solidFill>
        </p:spPr>
        <p:txBody>
          <a:bodyPr rtlCol="0">
            <a:normAutofit/>
          </a:bodyPr>
          <a:lstStyle>
            <a:lvl1pPr>
              <a:defRPr sz="1400"/>
            </a:lvl1pPr>
          </a:lstStyle>
          <a:p>
            <a:pPr lvl="0"/>
            <a:r>
              <a:rPr lang="en-US" noProof="0"/>
              <a:t>Click icon to add picture</a:t>
            </a:r>
          </a:p>
        </p:txBody>
      </p:sp>
      <p:sp>
        <p:nvSpPr>
          <p:cNvPr id="11" name="Picture Placeholder 2"/>
          <p:cNvSpPr>
            <a:spLocks noGrp="1"/>
          </p:cNvSpPr>
          <p:nvPr>
            <p:ph type="pic" sz="quarter" idx="12"/>
          </p:nvPr>
        </p:nvSpPr>
        <p:spPr>
          <a:xfrm>
            <a:off x="9178691" y="0"/>
            <a:ext cx="3013309" cy="2088112"/>
          </a:xfrm>
          <a:solidFill>
            <a:schemeClr val="bg1">
              <a:lumMod val="95000"/>
            </a:schemeClr>
          </a:solidFill>
        </p:spPr>
        <p:txBody>
          <a:bodyPr rtlCol="0">
            <a:normAutofit/>
          </a:bodyPr>
          <a:lstStyle>
            <a:lvl1pPr>
              <a:defRPr sz="1400"/>
            </a:lvl1pPr>
          </a:lstStyle>
          <a:p>
            <a:pPr lvl="0"/>
            <a:r>
              <a:rPr lang="en-US" noProof="0"/>
              <a:t>Click icon to add picture</a:t>
            </a:r>
          </a:p>
        </p:txBody>
      </p:sp>
      <p:sp>
        <p:nvSpPr>
          <p:cNvPr id="12" name="Picture Placeholder 2"/>
          <p:cNvSpPr>
            <a:spLocks noGrp="1"/>
          </p:cNvSpPr>
          <p:nvPr>
            <p:ph type="pic" sz="quarter" idx="13"/>
          </p:nvPr>
        </p:nvSpPr>
        <p:spPr>
          <a:xfrm>
            <a:off x="6117582" y="2159081"/>
            <a:ext cx="3010990" cy="2070020"/>
          </a:xfrm>
          <a:solidFill>
            <a:schemeClr val="bg1">
              <a:lumMod val="95000"/>
            </a:schemeClr>
          </a:solidFill>
        </p:spPr>
        <p:txBody>
          <a:bodyPr rtlCol="0">
            <a:normAutofit/>
          </a:bodyPr>
          <a:lstStyle>
            <a:lvl1pPr>
              <a:defRPr sz="1400"/>
            </a:lvl1pPr>
          </a:lstStyle>
          <a:p>
            <a:pPr lvl="0"/>
            <a:r>
              <a:rPr lang="en-US" noProof="0"/>
              <a:t>Click icon to add picture</a:t>
            </a:r>
          </a:p>
        </p:txBody>
      </p:sp>
    </p:spTree>
    <p:extLst>
      <p:ext uri="{BB962C8B-B14F-4D97-AF65-F5344CB8AC3E}">
        <p14:creationId xmlns:p14="http://schemas.microsoft.com/office/powerpoint/2010/main" val="751663028"/>
      </p:ext>
    </p:extLst>
  </p:cSld>
  <p:clrMapOvr>
    <a:masterClrMapping/>
  </p:clrMapOvr>
  <p:transition/>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userDrawn="1">
  <p:cSld name="38_Placeholder-Image">
    <p:spTree>
      <p:nvGrpSpPr>
        <p:cNvPr id="1" name=""/>
        <p:cNvGrpSpPr/>
        <p:nvPr/>
      </p:nvGrpSpPr>
      <p:grpSpPr>
        <a:xfrm>
          <a:off x="0" y="0"/>
          <a:ext cx="0" cy="0"/>
          <a:chOff x="0" y="0"/>
          <a:chExt cx="0" cy="0"/>
        </a:xfrm>
      </p:grpSpPr>
      <p:sp>
        <p:nvSpPr>
          <p:cNvPr id="23" name="Picture Placeholder 2"/>
          <p:cNvSpPr>
            <a:spLocks noGrp="1"/>
          </p:cNvSpPr>
          <p:nvPr>
            <p:ph type="pic" sz="quarter" idx="17"/>
          </p:nvPr>
        </p:nvSpPr>
        <p:spPr>
          <a:xfrm>
            <a:off x="0" y="0"/>
            <a:ext cx="3046726" cy="2288517"/>
          </a:xfrm>
          <a:solidFill>
            <a:schemeClr val="bg1">
              <a:lumMod val="95000"/>
            </a:schemeClr>
          </a:solidFill>
        </p:spPr>
        <p:txBody>
          <a:bodyPr rtlCol="0">
            <a:normAutofit/>
          </a:bodyPr>
          <a:lstStyle>
            <a:lvl1pPr>
              <a:defRPr sz="1400"/>
            </a:lvl1pPr>
          </a:lstStyle>
          <a:p>
            <a:pPr lvl="0"/>
            <a:r>
              <a:rPr lang="en-US" noProof="0"/>
              <a:t>Click icon to add picture</a:t>
            </a:r>
          </a:p>
        </p:txBody>
      </p:sp>
      <p:sp>
        <p:nvSpPr>
          <p:cNvPr id="24" name="Picture Placeholder 2"/>
          <p:cNvSpPr>
            <a:spLocks noGrp="1"/>
          </p:cNvSpPr>
          <p:nvPr>
            <p:ph type="pic" sz="quarter" idx="18"/>
          </p:nvPr>
        </p:nvSpPr>
        <p:spPr>
          <a:xfrm>
            <a:off x="3046810" y="0"/>
            <a:ext cx="3046726" cy="2288517"/>
          </a:xfrm>
          <a:solidFill>
            <a:schemeClr val="bg1">
              <a:lumMod val="95000"/>
            </a:schemeClr>
          </a:solidFill>
        </p:spPr>
        <p:txBody>
          <a:bodyPr rtlCol="0">
            <a:normAutofit/>
          </a:bodyPr>
          <a:lstStyle>
            <a:lvl1pPr>
              <a:defRPr sz="1400"/>
            </a:lvl1pPr>
          </a:lstStyle>
          <a:p>
            <a:pPr lvl="0"/>
            <a:r>
              <a:rPr lang="en-US" noProof="0"/>
              <a:t>Click icon to add picture</a:t>
            </a:r>
          </a:p>
        </p:txBody>
      </p:sp>
      <p:sp>
        <p:nvSpPr>
          <p:cNvPr id="25" name="Picture Placeholder 2"/>
          <p:cNvSpPr>
            <a:spLocks noGrp="1"/>
          </p:cNvSpPr>
          <p:nvPr>
            <p:ph type="pic" sz="quarter" idx="19"/>
          </p:nvPr>
        </p:nvSpPr>
        <p:spPr>
          <a:xfrm>
            <a:off x="6093453" y="0"/>
            <a:ext cx="3046726" cy="2288517"/>
          </a:xfrm>
          <a:solidFill>
            <a:schemeClr val="bg1">
              <a:lumMod val="95000"/>
            </a:schemeClr>
          </a:solidFill>
        </p:spPr>
        <p:txBody>
          <a:bodyPr rtlCol="0">
            <a:normAutofit/>
          </a:bodyPr>
          <a:lstStyle>
            <a:lvl1pPr>
              <a:defRPr sz="1400"/>
            </a:lvl1pPr>
          </a:lstStyle>
          <a:p>
            <a:pPr lvl="0"/>
            <a:r>
              <a:rPr lang="en-US" noProof="0"/>
              <a:t>Click icon to add picture</a:t>
            </a:r>
          </a:p>
        </p:txBody>
      </p:sp>
      <p:sp>
        <p:nvSpPr>
          <p:cNvPr id="26" name="Picture Placeholder 2"/>
          <p:cNvSpPr>
            <a:spLocks noGrp="1"/>
          </p:cNvSpPr>
          <p:nvPr>
            <p:ph type="pic" sz="quarter" idx="20"/>
          </p:nvPr>
        </p:nvSpPr>
        <p:spPr>
          <a:xfrm>
            <a:off x="9140262" y="0"/>
            <a:ext cx="3051738" cy="2288517"/>
          </a:xfrm>
          <a:solidFill>
            <a:schemeClr val="bg1">
              <a:lumMod val="95000"/>
            </a:schemeClr>
          </a:solidFill>
        </p:spPr>
        <p:txBody>
          <a:bodyPr rtlCol="0">
            <a:normAutofit/>
          </a:bodyPr>
          <a:lstStyle>
            <a:lvl1pPr>
              <a:defRPr sz="1400"/>
            </a:lvl1pPr>
          </a:lstStyle>
          <a:p>
            <a:pPr lvl="0"/>
            <a:r>
              <a:rPr lang="en-US" noProof="0"/>
              <a:t>Click icon to add picture</a:t>
            </a:r>
          </a:p>
        </p:txBody>
      </p:sp>
      <p:sp>
        <p:nvSpPr>
          <p:cNvPr id="27" name="Picture Placeholder 2"/>
          <p:cNvSpPr>
            <a:spLocks noGrp="1"/>
          </p:cNvSpPr>
          <p:nvPr>
            <p:ph type="pic" sz="quarter" idx="10"/>
          </p:nvPr>
        </p:nvSpPr>
        <p:spPr>
          <a:xfrm>
            <a:off x="0" y="4569483"/>
            <a:ext cx="3051572" cy="2288517"/>
          </a:xfrm>
          <a:solidFill>
            <a:schemeClr val="bg1">
              <a:lumMod val="95000"/>
            </a:schemeClr>
          </a:solidFill>
        </p:spPr>
        <p:txBody>
          <a:bodyPr rtlCol="0">
            <a:normAutofit/>
          </a:bodyPr>
          <a:lstStyle>
            <a:lvl1pPr>
              <a:defRPr sz="1400"/>
            </a:lvl1pPr>
          </a:lstStyle>
          <a:p>
            <a:pPr lvl="0"/>
            <a:r>
              <a:rPr lang="en-US" noProof="0"/>
              <a:t>Click icon to add picture</a:t>
            </a:r>
          </a:p>
        </p:txBody>
      </p:sp>
      <p:sp>
        <p:nvSpPr>
          <p:cNvPr id="28" name="Picture Placeholder 2"/>
          <p:cNvSpPr>
            <a:spLocks noGrp="1"/>
          </p:cNvSpPr>
          <p:nvPr>
            <p:ph type="pic" sz="quarter" idx="14"/>
          </p:nvPr>
        </p:nvSpPr>
        <p:spPr>
          <a:xfrm>
            <a:off x="3051655" y="4569483"/>
            <a:ext cx="3046726" cy="2288517"/>
          </a:xfrm>
          <a:solidFill>
            <a:schemeClr val="bg1">
              <a:lumMod val="95000"/>
            </a:schemeClr>
          </a:solidFill>
        </p:spPr>
        <p:txBody>
          <a:bodyPr rtlCol="0">
            <a:normAutofit/>
          </a:bodyPr>
          <a:lstStyle>
            <a:lvl1pPr>
              <a:defRPr sz="1400"/>
            </a:lvl1pPr>
          </a:lstStyle>
          <a:p>
            <a:pPr lvl="0"/>
            <a:r>
              <a:rPr lang="en-US" noProof="0"/>
              <a:t>Click icon to add picture</a:t>
            </a:r>
          </a:p>
        </p:txBody>
      </p:sp>
      <p:sp>
        <p:nvSpPr>
          <p:cNvPr id="29" name="Picture Placeholder 2"/>
          <p:cNvSpPr>
            <a:spLocks noGrp="1"/>
          </p:cNvSpPr>
          <p:nvPr>
            <p:ph type="pic" sz="quarter" idx="15"/>
          </p:nvPr>
        </p:nvSpPr>
        <p:spPr>
          <a:xfrm>
            <a:off x="6098298" y="4569483"/>
            <a:ext cx="3046726" cy="2288517"/>
          </a:xfrm>
          <a:solidFill>
            <a:schemeClr val="bg1">
              <a:lumMod val="95000"/>
            </a:schemeClr>
          </a:solidFill>
        </p:spPr>
        <p:txBody>
          <a:bodyPr rtlCol="0">
            <a:normAutofit/>
          </a:bodyPr>
          <a:lstStyle>
            <a:lvl1pPr>
              <a:defRPr sz="1400"/>
            </a:lvl1pPr>
          </a:lstStyle>
          <a:p>
            <a:pPr lvl="0"/>
            <a:r>
              <a:rPr lang="en-US" noProof="0"/>
              <a:t>Click icon to add picture</a:t>
            </a:r>
          </a:p>
        </p:txBody>
      </p:sp>
      <p:sp>
        <p:nvSpPr>
          <p:cNvPr id="30" name="Picture Placeholder 2"/>
          <p:cNvSpPr>
            <a:spLocks noGrp="1"/>
          </p:cNvSpPr>
          <p:nvPr>
            <p:ph type="pic" sz="quarter" idx="16"/>
          </p:nvPr>
        </p:nvSpPr>
        <p:spPr>
          <a:xfrm>
            <a:off x="9145108" y="4569483"/>
            <a:ext cx="3046726" cy="2288517"/>
          </a:xfrm>
          <a:solidFill>
            <a:schemeClr val="bg1">
              <a:lumMod val="95000"/>
            </a:schemeClr>
          </a:solidFill>
        </p:spPr>
        <p:txBody>
          <a:bodyPr rtlCol="0">
            <a:normAutofit/>
          </a:bodyPr>
          <a:lstStyle>
            <a:lvl1pPr>
              <a:defRPr sz="1400"/>
            </a:lvl1pPr>
          </a:lstStyle>
          <a:p>
            <a:pPr lvl="0"/>
            <a:r>
              <a:rPr lang="en-US" noProof="0"/>
              <a:t>Click icon to add picture</a:t>
            </a:r>
          </a:p>
        </p:txBody>
      </p:sp>
    </p:spTree>
    <p:extLst>
      <p:ext uri="{BB962C8B-B14F-4D97-AF65-F5344CB8AC3E}">
        <p14:creationId xmlns:p14="http://schemas.microsoft.com/office/powerpoint/2010/main" val="3197501890"/>
      </p:ext>
    </p:extLst>
  </p:cSld>
  <p:clrMapOvr>
    <a:masterClrMapping/>
  </p:clrMapOvr>
  <p:transition/>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39_Placeholder-Image">
    <p:spTree>
      <p:nvGrpSpPr>
        <p:cNvPr id="1" name=""/>
        <p:cNvGrpSpPr/>
        <p:nvPr/>
      </p:nvGrpSpPr>
      <p:grpSpPr>
        <a:xfrm>
          <a:off x="0" y="0"/>
          <a:ext cx="0" cy="0"/>
          <a:chOff x="0" y="0"/>
          <a:chExt cx="0" cy="0"/>
        </a:xfrm>
      </p:grpSpPr>
      <p:sp>
        <p:nvSpPr>
          <p:cNvPr id="12" name="Picture Placeholder 2"/>
          <p:cNvSpPr>
            <a:spLocks noGrp="1"/>
          </p:cNvSpPr>
          <p:nvPr>
            <p:ph type="pic" sz="quarter" idx="17"/>
          </p:nvPr>
        </p:nvSpPr>
        <p:spPr>
          <a:xfrm>
            <a:off x="0" y="0"/>
            <a:ext cx="6095999" cy="3429000"/>
          </a:xfrm>
          <a:solidFill>
            <a:schemeClr val="bg1">
              <a:lumMod val="95000"/>
            </a:schemeClr>
          </a:solidFill>
        </p:spPr>
        <p:txBody>
          <a:bodyPr rtlCol="0">
            <a:normAutofit/>
          </a:bodyPr>
          <a:lstStyle>
            <a:lvl1pPr>
              <a:defRPr sz="1400"/>
            </a:lvl1pPr>
          </a:lstStyle>
          <a:p>
            <a:pPr lvl="0"/>
            <a:r>
              <a:rPr lang="en-US" noProof="0"/>
              <a:t>Click icon to add picture</a:t>
            </a:r>
          </a:p>
        </p:txBody>
      </p:sp>
    </p:spTree>
    <p:extLst>
      <p:ext uri="{BB962C8B-B14F-4D97-AF65-F5344CB8AC3E}">
        <p14:creationId xmlns:p14="http://schemas.microsoft.com/office/powerpoint/2010/main" val="1180927154"/>
      </p:ext>
    </p:extLst>
  </p:cSld>
  <p:clrMapOvr>
    <a:masterClrMapping/>
  </p:clrMapOvr>
  <p:transition/>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3_Placeholder-Image">
    <p:spTree>
      <p:nvGrpSpPr>
        <p:cNvPr id="1" name=""/>
        <p:cNvGrpSpPr/>
        <p:nvPr/>
      </p:nvGrpSpPr>
      <p:grpSpPr>
        <a:xfrm>
          <a:off x="0" y="0"/>
          <a:ext cx="0" cy="0"/>
          <a:chOff x="0" y="0"/>
          <a:chExt cx="0" cy="0"/>
        </a:xfrm>
      </p:grpSpPr>
      <p:sp>
        <p:nvSpPr>
          <p:cNvPr id="9" name="Picture Placeholder 2"/>
          <p:cNvSpPr>
            <a:spLocks noGrp="1"/>
          </p:cNvSpPr>
          <p:nvPr>
            <p:ph type="pic" sz="quarter" idx="10"/>
          </p:nvPr>
        </p:nvSpPr>
        <p:spPr>
          <a:xfrm>
            <a:off x="1" y="1"/>
            <a:ext cx="4063999" cy="3429000"/>
          </a:xfrm>
          <a:solidFill>
            <a:schemeClr val="bg1">
              <a:lumMod val="95000"/>
            </a:schemeClr>
          </a:solidFill>
        </p:spPr>
        <p:txBody>
          <a:bodyPr rtlCol="0">
            <a:normAutofit/>
          </a:bodyPr>
          <a:lstStyle>
            <a:lvl1pPr>
              <a:defRPr sz="1400"/>
            </a:lvl1pPr>
          </a:lstStyle>
          <a:p>
            <a:pPr lvl="0"/>
            <a:r>
              <a:rPr lang="en-US" noProof="0"/>
              <a:t>Click icon to add picture</a:t>
            </a:r>
          </a:p>
        </p:txBody>
      </p:sp>
      <p:sp>
        <p:nvSpPr>
          <p:cNvPr id="10" name="Picture Placeholder 2"/>
          <p:cNvSpPr>
            <a:spLocks noGrp="1"/>
          </p:cNvSpPr>
          <p:nvPr>
            <p:ph type="pic" sz="quarter" idx="11"/>
          </p:nvPr>
        </p:nvSpPr>
        <p:spPr>
          <a:xfrm>
            <a:off x="4063999" y="3429000"/>
            <a:ext cx="4063999" cy="3429000"/>
          </a:xfrm>
          <a:solidFill>
            <a:schemeClr val="bg1">
              <a:lumMod val="95000"/>
            </a:schemeClr>
          </a:solidFill>
        </p:spPr>
        <p:txBody>
          <a:bodyPr rtlCol="0">
            <a:normAutofit/>
          </a:bodyPr>
          <a:lstStyle>
            <a:lvl1pPr>
              <a:defRPr sz="1400"/>
            </a:lvl1pPr>
          </a:lstStyle>
          <a:p>
            <a:pPr lvl="0"/>
            <a:r>
              <a:rPr lang="en-US" noProof="0"/>
              <a:t>Click icon to add picture</a:t>
            </a:r>
          </a:p>
        </p:txBody>
      </p:sp>
      <p:sp>
        <p:nvSpPr>
          <p:cNvPr id="11" name="Picture Placeholder 2"/>
          <p:cNvSpPr>
            <a:spLocks noGrp="1"/>
          </p:cNvSpPr>
          <p:nvPr>
            <p:ph type="pic" sz="quarter" idx="12"/>
          </p:nvPr>
        </p:nvSpPr>
        <p:spPr>
          <a:xfrm>
            <a:off x="8128001" y="0"/>
            <a:ext cx="4063999" cy="3429000"/>
          </a:xfrm>
          <a:solidFill>
            <a:schemeClr val="bg1">
              <a:lumMod val="95000"/>
            </a:schemeClr>
          </a:solidFill>
        </p:spPr>
        <p:txBody>
          <a:bodyPr rtlCol="0">
            <a:normAutofit/>
          </a:bodyPr>
          <a:lstStyle>
            <a:lvl1pPr>
              <a:defRPr sz="1400"/>
            </a:lvl1pPr>
          </a:lstStyle>
          <a:p>
            <a:pPr lvl="0"/>
            <a:r>
              <a:rPr lang="en-US" noProof="0"/>
              <a:t>Click icon to add picture</a:t>
            </a:r>
          </a:p>
        </p:txBody>
      </p:sp>
    </p:spTree>
    <p:extLst>
      <p:ext uri="{BB962C8B-B14F-4D97-AF65-F5344CB8AC3E}">
        <p14:creationId xmlns:p14="http://schemas.microsoft.com/office/powerpoint/2010/main" val="2438654508"/>
      </p:ext>
    </p:extLst>
  </p:cSld>
  <p:clrMapOvr>
    <a:masterClrMapping/>
  </p:clrMapOvr>
  <p:transition/>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40_Placeholder-Image">
    <p:spTree>
      <p:nvGrpSpPr>
        <p:cNvPr id="1" name=""/>
        <p:cNvGrpSpPr/>
        <p:nvPr/>
      </p:nvGrpSpPr>
      <p:grpSpPr>
        <a:xfrm>
          <a:off x="0" y="0"/>
          <a:ext cx="0" cy="0"/>
          <a:chOff x="0" y="0"/>
          <a:chExt cx="0" cy="0"/>
        </a:xfrm>
      </p:grpSpPr>
      <p:sp>
        <p:nvSpPr>
          <p:cNvPr id="8" name="Picture Placeholder 2"/>
          <p:cNvSpPr>
            <a:spLocks noGrp="1"/>
          </p:cNvSpPr>
          <p:nvPr>
            <p:ph type="pic" sz="quarter" idx="10"/>
          </p:nvPr>
        </p:nvSpPr>
        <p:spPr>
          <a:xfrm>
            <a:off x="1" y="1"/>
            <a:ext cx="4063999" cy="3429000"/>
          </a:xfrm>
          <a:solidFill>
            <a:schemeClr val="bg1">
              <a:lumMod val="95000"/>
            </a:schemeClr>
          </a:solidFill>
        </p:spPr>
        <p:txBody>
          <a:bodyPr rtlCol="0">
            <a:normAutofit/>
          </a:bodyPr>
          <a:lstStyle>
            <a:lvl1pPr>
              <a:defRPr sz="1400"/>
            </a:lvl1pPr>
          </a:lstStyle>
          <a:p>
            <a:pPr lvl="0"/>
            <a:r>
              <a:rPr lang="en-US" noProof="0"/>
              <a:t>Click icon to add picture</a:t>
            </a:r>
          </a:p>
        </p:txBody>
      </p:sp>
      <p:sp>
        <p:nvSpPr>
          <p:cNvPr id="12" name="Picture Placeholder 2"/>
          <p:cNvSpPr>
            <a:spLocks noGrp="1"/>
          </p:cNvSpPr>
          <p:nvPr>
            <p:ph type="pic" sz="quarter" idx="11"/>
          </p:nvPr>
        </p:nvSpPr>
        <p:spPr>
          <a:xfrm>
            <a:off x="4063999" y="0"/>
            <a:ext cx="4063999" cy="3429000"/>
          </a:xfrm>
          <a:solidFill>
            <a:schemeClr val="bg1">
              <a:lumMod val="95000"/>
            </a:schemeClr>
          </a:solidFill>
        </p:spPr>
        <p:txBody>
          <a:bodyPr rtlCol="0">
            <a:normAutofit/>
          </a:bodyPr>
          <a:lstStyle>
            <a:lvl1pPr>
              <a:defRPr sz="1400"/>
            </a:lvl1pPr>
          </a:lstStyle>
          <a:p>
            <a:pPr lvl="0"/>
            <a:r>
              <a:rPr lang="en-US" noProof="0"/>
              <a:t>Click icon to add picture</a:t>
            </a:r>
            <a:endParaRPr lang="en-US" noProof="0" dirty="0"/>
          </a:p>
        </p:txBody>
      </p:sp>
      <p:sp>
        <p:nvSpPr>
          <p:cNvPr id="13" name="Picture Placeholder 2"/>
          <p:cNvSpPr>
            <a:spLocks noGrp="1"/>
          </p:cNvSpPr>
          <p:nvPr>
            <p:ph type="pic" sz="quarter" idx="12"/>
          </p:nvPr>
        </p:nvSpPr>
        <p:spPr>
          <a:xfrm>
            <a:off x="8128001" y="0"/>
            <a:ext cx="4063999" cy="3429000"/>
          </a:xfrm>
          <a:solidFill>
            <a:schemeClr val="bg1">
              <a:lumMod val="95000"/>
            </a:schemeClr>
          </a:solidFill>
        </p:spPr>
        <p:txBody>
          <a:bodyPr rtlCol="0">
            <a:normAutofit/>
          </a:bodyPr>
          <a:lstStyle>
            <a:lvl1pPr>
              <a:defRPr sz="1400"/>
            </a:lvl1pPr>
          </a:lstStyle>
          <a:p>
            <a:pPr lvl="0"/>
            <a:r>
              <a:rPr lang="en-US" noProof="0"/>
              <a:t>Click icon to add picture</a:t>
            </a:r>
          </a:p>
        </p:txBody>
      </p:sp>
    </p:spTree>
    <p:extLst>
      <p:ext uri="{BB962C8B-B14F-4D97-AF65-F5344CB8AC3E}">
        <p14:creationId xmlns:p14="http://schemas.microsoft.com/office/powerpoint/2010/main" val="1996402767"/>
      </p:ext>
    </p:extLst>
  </p:cSld>
  <p:clrMapOvr>
    <a:masterClrMapping/>
  </p:clrMapOvr>
  <p:transition/>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userDrawn="1">
  <p:cSld name="41_Placeholder-Image">
    <p:spTree>
      <p:nvGrpSpPr>
        <p:cNvPr id="1" name=""/>
        <p:cNvGrpSpPr/>
        <p:nvPr/>
      </p:nvGrpSpPr>
      <p:grpSpPr>
        <a:xfrm>
          <a:off x="0" y="0"/>
          <a:ext cx="0" cy="0"/>
          <a:chOff x="0" y="0"/>
          <a:chExt cx="0" cy="0"/>
        </a:xfrm>
      </p:grpSpPr>
      <p:sp>
        <p:nvSpPr>
          <p:cNvPr id="8" name="Picture Placeholder 2"/>
          <p:cNvSpPr>
            <a:spLocks noGrp="1"/>
          </p:cNvSpPr>
          <p:nvPr>
            <p:ph type="pic" sz="quarter" idx="10"/>
          </p:nvPr>
        </p:nvSpPr>
        <p:spPr>
          <a:xfrm>
            <a:off x="1263041" y="2045249"/>
            <a:ext cx="3036040" cy="2561492"/>
          </a:xfrm>
          <a:solidFill>
            <a:schemeClr val="bg1">
              <a:lumMod val="95000"/>
            </a:schemeClr>
          </a:solidFill>
        </p:spPr>
        <p:txBody>
          <a:bodyPr rtlCol="0">
            <a:normAutofit/>
          </a:bodyPr>
          <a:lstStyle>
            <a:lvl1pPr>
              <a:defRPr sz="1400"/>
            </a:lvl1pPr>
          </a:lstStyle>
          <a:p>
            <a:pPr lvl="0"/>
            <a:r>
              <a:rPr lang="en-US" noProof="0"/>
              <a:t>Click icon to add picture</a:t>
            </a:r>
          </a:p>
        </p:txBody>
      </p:sp>
      <p:sp>
        <p:nvSpPr>
          <p:cNvPr id="12" name="Picture Placeholder 2"/>
          <p:cNvSpPr>
            <a:spLocks noGrp="1"/>
          </p:cNvSpPr>
          <p:nvPr>
            <p:ph type="pic" sz="quarter" idx="11"/>
          </p:nvPr>
        </p:nvSpPr>
        <p:spPr>
          <a:xfrm>
            <a:off x="4646397" y="2045249"/>
            <a:ext cx="3036040" cy="2561492"/>
          </a:xfrm>
          <a:solidFill>
            <a:schemeClr val="bg1">
              <a:lumMod val="95000"/>
            </a:schemeClr>
          </a:solidFill>
        </p:spPr>
        <p:txBody>
          <a:bodyPr rtlCol="0">
            <a:normAutofit/>
          </a:bodyPr>
          <a:lstStyle>
            <a:lvl1pPr>
              <a:defRPr sz="1400"/>
            </a:lvl1pPr>
          </a:lstStyle>
          <a:p>
            <a:pPr lvl="0"/>
            <a:r>
              <a:rPr lang="en-US" noProof="0"/>
              <a:t>Click icon to add picture</a:t>
            </a:r>
            <a:endParaRPr lang="en-US" noProof="0" dirty="0"/>
          </a:p>
        </p:txBody>
      </p:sp>
      <p:sp>
        <p:nvSpPr>
          <p:cNvPr id="13" name="Picture Placeholder 2"/>
          <p:cNvSpPr>
            <a:spLocks noGrp="1"/>
          </p:cNvSpPr>
          <p:nvPr>
            <p:ph type="pic" sz="quarter" idx="12"/>
          </p:nvPr>
        </p:nvSpPr>
        <p:spPr>
          <a:xfrm>
            <a:off x="8029753" y="2045249"/>
            <a:ext cx="3036040" cy="2561492"/>
          </a:xfrm>
          <a:solidFill>
            <a:schemeClr val="bg1">
              <a:lumMod val="95000"/>
            </a:schemeClr>
          </a:solidFill>
        </p:spPr>
        <p:txBody>
          <a:bodyPr rtlCol="0">
            <a:normAutofit/>
          </a:bodyPr>
          <a:lstStyle>
            <a:lvl1pPr>
              <a:defRPr sz="1400"/>
            </a:lvl1pPr>
          </a:lstStyle>
          <a:p>
            <a:pPr lvl="0"/>
            <a:r>
              <a:rPr lang="en-US" noProof="0"/>
              <a:t>Click icon to add picture</a:t>
            </a:r>
          </a:p>
        </p:txBody>
      </p:sp>
    </p:spTree>
    <p:extLst>
      <p:ext uri="{BB962C8B-B14F-4D97-AF65-F5344CB8AC3E}">
        <p14:creationId xmlns:p14="http://schemas.microsoft.com/office/powerpoint/2010/main" val="3497376937"/>
      </p:ext>
    </p:extLst>
  </p:cSld>
  <p:clrMapOvr>
    <a:masterClrMapping/>
  </p:clrMapOvr>
  <p:transition/>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userDrawn="1">
  <p:cSld name="42_Placeholder-Image">
    <p:spTree>
      <p:nvGrpSpPr>
        <p:cNvPr id="1" name=""/>
        <p:cNvGrpSpPr/>
        <p:nvPr/>
      </p:nvGrpSpPr>
      <p:grpSpPr>
        <a:xfrm>
          <a:off x="0" y="0"/>
          <a:ext cx="0" cy="0"/>
          <a:chOff x="0" y="0"/>
          <a:chExt cx="0" cy="0"/>
        </a:xfrm>
      </p:grpSpPr>
      <p:sp>
        <p:nvSpPr>
          <p:cNvPr id="9" name="Picture Placeholder 2"/>
          <p:cNvSpPr>
            <a:spLocks noGrp="1"/>
          </p:cNvSpPr>
          <p:nvPr>
            <p:ph type="pic" sz="quarter" idx="10"/>
          </p:nvPr>
        </p:nvSpPr>
        <p:spPr>
          <a:xfrm>
            <a:off x="851817" y="2015941"/>
            <a:ext cx="3501506" cy="2561492"/>
          </a:xfrm>
          <a:solidFill>
            <a:schemeClr val="bg1">
              <a:lumMod val="95000"/>
            </a:schemeClr>
          </a:solidFill>
        </p:spPr>
        <p:txBody>
          <a:bodyPr rtlCol="0">
            <a:normAutofit/>
          </a:bodyPr>
          <a:lstStyle>
            <a:lvl1pPr>
              <a:defRPr sz="1400"/>
            </a:lvl1pPr>
          </a:lstStyle>
          <a:p>
            <a:pPr lvl="0"/>
            <a:r>
              <a:rPr lang="en-US" noProof="0"/>
              <a:t>Click icon to add picture</a:t>
            </a:r>
          </a:p>
        </p:txBody>
      </p:sp>
      <p:sp>
        <p:nvSpPr>
          <p:cNvPr id="10" name="Picture Placeholder 2"/>
          <p:cNvSpPr>
            <a:spLocks noGrp="1"/>
          </p:cNvSpPr>
          <p:nvPr>
            <p:ph type="pic" sz="quarter" idx="11"/>
          </p:nvPr>
        </p:nvSpPr>
        <p:spPr>
          <a:xfrm>
            <a:off x="4353323" y="2015941"/>
            <a:ext cx="3501505" cy="2561492"/>
          </a:xfrm>
          <a:solidFill>
            <a:schemeClr val="bg1">
              <a:lumMod val="95000"/>
            </a:schemeClr>
          </a:solidFill>
        </p:spPr>
        <p:txBody>
          <a:bodyPr rtlCol="0">
            <a:normAutofit/>
          </a:bodyPr>
          <a:lstStyle>
            <a:lvl1pPr>
              <a:defRPr sz="1400"/>
            </a:lvl1pPr>
          </a:lstStyle>
          <a:p>
            <a:pPr lvl="0"/>
            <a:r>
              <a:rPr lang="en-US" noProof="0"/>
              <a:t>Click icon to add picture</a:t>
            </a:r>
            <a:endParaRPr lang="en-US" noProof="0" dirty="0"/>
          </a:p>
        </p:txBody>
      </p:sp>
      <p:sp>
        <p:nvSpPr>
          <p:cNvPr id="11" name="Picture Placeholder 2"/>
          <p:cNvSpPr>
            <a:spLocks noGrp="1"/>
          </p:cNvSpPr>
          <p:nvPr>
            <p:ph type="pic" sz="quarter" idx="12"/>
          </p:nvPr>
        </p:nvSpPr>
        <p:spPr>
          <a:xfrm>
            <a:off x="7854828" y="2015941"/>
            <a:ext cx="3501506" cy="2561493"/>
          </a:xfrm>
          <a:solidFill>
            <a:schemeClr val="bg1">
              <a:lumMod val="95000"/>
            </a:schemeClr>
          </a:solidFill>
        </p:spPr>
        <p:txBody>
          <a:bodyPr rtlCol="0">
            <a:normAutofit/>
          </a:bodyPr>
          <a:lstStyle>
            <a:lvl1pPr>
              <a:defRPr sz="1400"/>
            </a:lvl1pPr>
          </a:lstStyle>
          <a:p>
            <a:pPr lvl="0"/>
            <a:r>
              <a:rPr lang="en-US" noProof="0"/>
              <a:t>Click icon to add picture</a:t>
            </a:r>
          </a:p>
        </p:txBody>
      </p:sp>
    </p:spTree>
    <p:extLst>
      <p:ext uri="{BB962C8B-B14F-4D97-AF65-F5344CB8AC3E}">
        <p14:creationId xmlns:p14="http://schemas.microsoft.com/office/powerpoint/2010/main" val="1969220247"/>
      </p:ext>
    </p:extLst>
  </p:cSld>
  <p:clrMapOvr>
    <a:masterClrMapping/>
  </p:clrMapOvr>
  <p:transition/>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userDrawn="1">
  <p:cSld name="30_Placeholder-Image">
    <p:spTree>
      <p:nvGrpSpPr>
        <p:cNvPr id="1" name=""/>
        <p:cNvGrpSpPr/>
        <p:nvPr/>
      </p:nvGrpSpPr>
      <p:grpSpPr>
        <a:xfrm>
          <a:off x="0" y="0"/>
          <a:ext cx="0" cy="0"/>
          <a:chOff x="0" y="0"/>
          <a:chExt cx="0" cy="0"/>
        </a:xfrm>
      </p:grpSpPr>
      <p:sp>
        <p:nvSpPr>
          <p:cNvPr id="9" name="Picture Placeholder 2"/>
          <p:cNvSpPr>
            <a:spLocks noGrp="1"/>
          </p:cNvSpPr>
          <p:nvPr>
            <p:ph type="pic" sz="quarter" idx="10"/>
          </p:nvPr>
        </p:nvSpPr>
        <p:spPr>
          <a:xfrm>
            <a:off x="1" y="3671454"/>
            <a:ext cx="4063999" cy="3186546"/>
          </a:xfrm>
          <a:solidFill>
            <a:schemeClr val="bg1">
              <a:lumMod val="95000"/>
            </a:schemeClr>
          </a:solidFill>
        </p:spPr>
        <p:txBody>
          <a:bodyPr rtlCol="0">
            <a:normAutofit/>
          </a:bodyPr>
          <a:lstStyle>
            <a:lvl1pPr>
              <a:defRPr sz="1400"/>
            </a:lvl1pPr>
          </a:lstStyle>
          <a:p>
            <a:pPr lvl="0"/>
            <a:r>
              <a:rPr lang="en-US" noProof="0"/>
              <a:t>Click icon to add picture</a:t>
            </a:r>
          </a:p>
        </p:txBody>
      </p:sp>
      <p:sp>
        <p:nvSpPr>
          <p:cNvPr id="8" name="Picture Placeholder 2"/>
          <p:cNvSpPr>
            <a:spLocks noGrp="1"/>
          </p:cNvSpPr>
          <p:nvPr>
            <p:ph type="pic" sz="quarter" idx="11"/>
          </p:nvPr>
        </p:nvSpPr>
        <p:spPr>
          <a:xfrm>
            <a:off x="8128001" y="3671454"/>
            <a:ext cx="4063999" cy="3186546"/>
          </a:xfrm>
          <a:solidFill>
            <a:schemeClr val="bg1">
              <a:lumMod val="95000"/>
            </a:schemeClr>
          </a:solidFill>
        </p:spPr>
        <p:txBody>
          <a:bodyPr rtlCol="0">
            <a:normAutofit/>
          </a:bodyPr>
          <a:lstStyle>
            <a:lvl1pPr>
              <a:defRPr sz="1400"/>
            </a:lvl1pPr>
          </a:lstStyle>
          <a:p>
            <a:pPr lvl="0"/>
            <a:r>
              <a:rPr lang="en-US" noProof="0"/>
              <a:t>Click icon to add picture</a:t>
            </a:r>
          </a:p>
        </p:txBody>
      </p:sp>
    </p:spTree>
    <p:extLst>
      <p:ext uri="{BB962C8B-B14F-4D97-AF65-F5344CB8AC3E}">
        <p14:creationId xmlns:p14="http://schemas.microsoft.com/office/powerpoint/2010/main" val="3951518647"/>
      </p:ext>
    </p:extLst>
  </p:cSld>
  <p:clrMapOvr>
    <a:masterClrMapping/>
  </p:clrMapOvr>
  <p:transition/>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userDrawn="1">
  <p:cSld name="4_Placeholder-Image">
    <p:spTree>
      <p:nvGrpSpPr>
        <p:cNvPr id="1" name=""/>
        <p:cNvGrpSpPr/>
        <p:nvPr/>
      </p:nvGrpSpPr>
      <p:grpSpPr>
        <a:xfrm>
          <a:off x="0" y="0"/>
          <a:ext cx="0" cy="0"/>
          <a:chOff x="0" y="0"/>
          <a:chExt cx="0" cy="0"/>
        </a:xfrm>
      </p:grpSpPr>
      <p:sp>
        <p:nvSpPr>
          <p:cNvPr id="10" name="Picture Placeholder 2"/>
          <p:cNvSpPr>
            <a:spLocks noGrp="1"/>
          </p:cNvSpPr>
          <p:nvPr>
            <p:ph type="pic" sz="quarter" idx="11"/>
          </p:nvPr>
        </p:nvSpPr>
        <p:spPr>
          <a:xfrm>
            <a:off x="4063999" y="3429000"/>
            <a:ext cx="8128001" cy="3429000"/>
          </a:xfrm>
          <a:solidFill>
            <a:schemeClr val="bg1">
              <a:lumMod val="95000"/>
            </a:schemeClr>
          </a:solidFill>
        </p:spPr>
        <p:txBody>
          <a:bodyPr rtlCol="0">
            <a:normAutofit/>
          </a:bodyPr>
          <a:lstStyle>
            <a:lvl1pPr>
              <a:defRPr sz="1400"/>
            </a:lvl1pPr>
          </a:lstStyle>
          <a:p>
            <a:pPr lvl="0"/>
            <a:r>
              <a:rPr lang="en-US" noProof="0"/>
              <a:t>Click icon to add picture</a:t>
            </a:r>
          </a:p>
        </p:txBody>
      </p:sp>
      <p:sp>
        <p:nvSpPr>
          <p:cNvPr id="12" name="Picture Placeholder 2"/>
          <p:cNvSpPr>
            <a:spLocks noGrp="1"/>
          </p:cNvSpPr>
          <p:nvPr>
            <p:ph type="pic" sz="quarter" idx="10"/>
          </p:nvPr>
        </p:nvSpPr>
        <p:spPr>
          <a:xfrm>
            <a:off x="1" y="1"/>
            <a:ext cx="4063999" cy="3429000"/>
          </a:xfrm>
          <a:solidFill>
            <a:schemeClr val="bg1">
              <a:lumMod val="95000"/>
            </a:schemeClr>
          </a:solidFill>
        </p:spPr>
        <p:txBody>
          <a:bodyPr rtlCol="0">
            <a:normAutofit/>
          </a:bodyPr>
          <a:lstStyle>
            <a:lvl1pPr>
              <a:defRPr sz="1400"/>
            </a:lvl1pPr>
          </a:lstStyle>
          <a:p>
            <a:pPr lvl="0"/>
            <a:r>
              <a:rPr lang="en-US" noProof="0"/>
              <a:t>Click icon to add picture</a:t>
            </a:r>
          </a:p>
        </p:txBody>
      </p:sp>
    </p:spTree>
    <p:extLst>
      <p:ext uri="{BB962C8B-B14F-4D97-AF65-F5344CB8AC3E}">
        <p14:creationId xmlns:p14="http://schemas.microsoft.com/office/powerpoint/2010/main" val="2208091051"/>
      </p:ext>
    </p:extLst>
  </p:cSld>
  <p:clrMapOvr>
    <a:masterClrMapping/>
  </p:clrMapOvr>
  <p:transition/>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5_Placeholder-Image">
    <p:spTree>
      <p:nvGrpSpPr>
        <p:cNvPr id="1" name=""/>
        <p:cNvGrpSpPr/>
        <p:nvPr/>
      </p:nvGrpSpPr>
      <p:grpSpPr>
        <a:xfrm>
          <a:off x="0" y="0"/>
          <a:ext cx="0" cy="0"/>
          <a:chOff x="0" y="0"/>
          <a:chExt cx="0" cy="0"/>
        </a:xfrm>
      </p:grpSpPr>
      <p:sp>
        <p:nvSpPr>
          <p:cNvPr id="12" name="Picture Placeholder 2"/>
          <p:cNvSpPr>
            <a:spLocks noGrp="1"/>
          </p:cNvSpPr>
          <p:nvPr>
            <p:ph type="pic" sz="quarter" idx="10"/>
          </p:nvPr>
        </p:nvSpPr>
        <p:spPr>
          <a:xfrm>
            <a:off x="1" y="0"/>
            <a:ext cx="6095999" cy="6858000"/>
          </a:xfrm>
          <a:solidFill>
            <a:schemeClr val="bg1">
              <a:lumMod val="95000"/>
            </a:schemeClr>
          </a:solidFill>
        </p:spPr>
        <p:txBody>
          <a:bodyPr rtlCol="0">
            <a:normAutofit/>
          </a:bodyPr>
          <a:lstStyle>
            <a:lvl1pPr>
              <a:defRPr sz="1400"/>
            </a:lvl1pPr>
          </a:lstStyle>
          <a:p>
            <a:pPr lvl="0"/>
            <a:r>
              <a:rPr lang="en-US" noProof="0"/>
              <a:t>Click icon to add picture</a:t>
            </a:r>
          </a:p>
        </p:txBody>
      </p:sp>
    </p:spTree>
    <p:extLst>
      <p:ext uri="{BB962C8B-B14F-4D97-AF65-F5344CB8AC3E}">
        <p14:creationId xmlns:p14="http://schemas.microsoft.com/office/powerpoint/2010/main" val="1384191269"/>
      </p:ext>
    </p:extLst>
  </p:cSld>
  <p:clrMapOvr>
    <a:masterClrMapping/>
  </p:clrMapOvr>
  <p:transition/>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userDrawn="1">
  <p:cSld name="6_Placeholder-Image">
    <p:spTree>
      <p:nvGrpSpPr>
        <p:cNvPr id="1" name=""/>
        <p:cNvGrpSpPr/>
        <p:nvPr/>
      </p:nvGrpSpPr>
      <p:grpSpPr>
        <a:xfrm>
          <a:off x="0" y="0"/>
          <a:ext cx="0" cy="0"/>
          <a:chOff x="0" y="0"/>
          <a:chExt cx="0" cy="0"/>
        </a:xfrm>
      </p:grpSpPr>
      <p:sp>
        <p:nvSpPr>
          <p:cNvPr id="10" name="Picture Placeholder 2"/>
          <p:cNvSpPr>
            <a:spLocks noGrp="1"/>
          </p:cNvSpPr>
          <p:nvPr>
            <p:ph type="pic" sz="quarter" idx="10"/>
          </p:nvPr>
        </p:nvSpPr>
        <p:spPr>
          <a:xfrm>
            <a:off x="1" y="0"/>
            <a:ext cx="1780796" cy="6858000"/>
          </a:xfrm>
          <a:solidFill>
            <a:schemeClr val="bg1">
              <a:lumMod val="95000"/>
            </a:schemeClr>
          </a:solidFill>
        </p:spPr>
        <p:txBody>
          <a:bodyPr rtlCol="0">
            <a:normAutofit/>
          </a:bodyPr>
          <a:lstStyle>
            <a:lvl1pPr>
              <a:defRPr sz="1400"/>
            </a:lvl1pPr>
          </a:lstStyle>
          <a:p>
            <a:pPr lvl="0"/>
            <a:r>
              <a:rPr lang="en-US" noProof="0"/>
              <a:t>Click icon to add picture</a:t>
            </a:r>
          </a:p>
        </p:txBody>
      </p:sp>
      <p:sp>
        <p:nvSpPr>
          <p:cNvPr id="11" name="Picture Placeholder 2"/>
          <p:cNvSpPr>
            <a:spLocks noGrp="1"/>
          </p:cNvSpPr>
          <p:nvPr>
            <p:ph type="pic" sz="quarter" idx="11"/>
          </p:nvPr>
        </p:nvSpPr>
        <p:spPr>
          <a:xfrm>
            <a:off x="6840487" y="0"/>
            <a:ext cx="1780796" cy="6858000"/>
          </a:xfrm>
          <a:solidFill>
            <a:schemeClr val="bg1">
              <a:lumMod val="95000"/>
            </a:schemeClr>
          </a:solidFill>
        </p:spPr>
        <p:txBody>
          <a:bodyPr rtlCol="0">
            <a:normAutofit/>
          </a:bodyPr>
          <a:lstStyle>
            <a:lvl1pPr>
              <a:defRPr sz="1400"/>
            </a:lvl1pPr>
          </a:lstStyle>
          <a:p>
            <a:pPr lvl="0"/>
            <a:r>
              <a:rPr lang="en-US" noProof="0"/>
              <a:t>Click icon to add picture</a:t>
            </a:r>
          </a:p>
        </p:txBody>
      </p:sp>
      <p:sp>
        <p:nvSpPr>
          <p:cNvPr id="13" name="Picture Placeholder 2"/>
          <p:cNvSpPr>
            <a:spLocks noGrp="1"/>
          </p:cNvSpPr>
          <p:nvPr>
            <p:ph type="pic" sz="quarter" idx="12"/>
          </p:nvPr>
        </p:nvSpPr>
        <p:spPr>
          <a:xfrm>
            <a:off x="8623747" y="0"/>
            <a:ext cx="1780796" cy="6858000"/>
          </a:xfrm>
          <a:solidFill>
            <a:schemeClr val="bg1">
              <a:lumMod val="95000"/>
            </a:schemeClr>
          </a:solidFill>
        </p:spPr>
        <p:txBody>
          <a:bodyPr rtlCol="0">
            <a:normAutofit/>
          </a:bodyPr>
          <a:lstStyle>
            <a:lvl1pPr>
              <a:defRPr sz="1400"/>
            </a:lvl1pPr>
          </a:lstStyle>
          <a:p>
            <a:pPr lvl="0"/>
            <a:r>
              <a:rPr lang="en-US" noProof="0"/>
              <a:t>Click icon to add picture</a:t>
            </a:r>
          </a:p>
        </p:txBody>
      </p:sp>
      <p:sp>
        <p:nvSpPr>
          <p:cNvPr id="14" name="Picture Placeholder 2"/>
          <p:cNvSpPr>
            <a:spLocks noGrp="1"/>
          </p:cNvSpPr>
          <p:nvPr>
            <p:ph type="pic" sz="quarter" idx="13"/>
          </p:nvPr>
        </p:nvSpPr>
        <p:spPr>
          <a:xfrm>
            <a:off x="10405298" y="0"/>
            <a:ext cx="1780796" cy="6858000"/>
          </a:xfrm>
          <a:solidFill>
            <a:schemeClr val="bg1">
              <a:lumMod val="95000"/>
            </a:schemeClr>
          </a:solidFill>
        </p:spPr>
        <p:txBody>
          <a:bodyPr rtlCol="0">
            <a:normAutofit/>
          </a:bodyPr>
          <a:lstStyle>
            <a:lvl1pPr>
              <a:defRPr sz="1400"/>
            </a:lvl1pPr>
          </a:lstStyle>
          <a:p>
            <a:pPr lvl="0"/>
            <a:r>
              <a:rPr lang="en-US" noProof="0"/>
              <a:t>Click icon to add picture</a:t>
            </a:r>
          </a:p>
        </p:txBody>
      </p:sp>
      <p:sp>
        <p:nvSpPr>
          <p:cNvPr id="17" name="Picture Placeholder 6"/>
          <p:cNvSpPr>
            <a:spLocks noGrp="1"/>
          </p:cNvSpPr>
          <p:nvPr>
            <p:ph type="pic" sz="quarter" idx="14"/>
          </p:nvPr>
        </p:nvSpPr>
        <p:spPr>
          <a:xfrm>
            <a:off x="3573135" y="1498092"/>
            <a:ext cx="1504580" cy="1504188"/>
          </a:xfrm>
          <a:prstGeom prst="ellipse">
            <a:avLst/>
          </a:prstGeom>
          <a:solidFill>
            <a:schemeClr val="bg1">
              <a:lumMod val="95000"/>
            </a:schemeClr>
          </a:solidFill>
        </p:spPr>
        <p:txBody>
          <a:bodyPr rtlCol="0">
            <a:normAutofit/>
          </a:bodyPr>
          <a:lstStyle>
            <a:lvl1pPr>
              <a:defRPr sz="1000"/>
            </a:lvl1pPr>
          </a:lstStyle>
          <a:p>
            <a:pPr lvl="0"/>
            <a:r>
              <a:rPr lang="en-US" noProof="0"/>
              <a:t>Click icon to add picture</a:t>
            </a:r>
          </a:p>
        </p:txBody>
      </p:sp>
    </p:spTree>
    <p:extLst>
      <p:ext uri="{BB962C8B-B14F-4D97-AF65-F5344CB8AC3E}">
        <p14:creationId xmlns:p14="http://schemas.microsoft.com/office/powerpoint/2010/main" val="2845143236"/>
      </p:ext>
    </p:extLst>
  </p:cSld>
  <p:clrMapOvr>
    <a:masterClrMapping/>
  </p:clrMapOvr>
  <p:transition/>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userDrawn="1">
  <p:cSld name="7_Placeholder-Image">
    <p:spTree>
      <p:nvGrpSpPr>
        <p:cNvPr id="1" name=""/>
        <p:cNvGrpSpPr/>
        <p:nvPr/>
      </p:nvGrpSpPr>
      <p:grpSpPr>
        <a:xfrm>
          <a:off x="0" y="0"/>
          <a:ext cx="0" cy="0"/>
          <a:chOff x="0" y="0"/>
          <a:chExt cx="0" cy="0"/>
        </a:xfrm>
      </p:grpSpPr>
      <p:sp>
        <p:nvSpPr>
          <p:cNvPr id="20" name="Picture Placeholder 2"/>
          <p:cNvSpPr>
            <a:spLocks noGrp="1"/>
          </p:cNvSpPr>
          <p:nvPr>
            <p:ph type="pic" sz="quarter" idx="11"/>
          </p:nvPr>
        </p:nvSpPr>
        <p:spPr>
          <a:xfrm>
            <a:off x="0" y="0"/>
            <a:ext cx="1780796" cy="6858000"/>
          </a:xfrm>
          <a:solidFill>
            <a:schemeClr val="bg1">
              <a:lumMod val="95000"/>
            </a:schemeClr>
          </a:solidFill>
        </p:spPr>
        <p:txBody>
          <a:bodyPr rtlCol="0">
            <a:normAutofit/>
          </a:bodyPr>
          <a:lstStyle>
            <a:lvl1pPr>
              <a:defRPr sz="1400"/>
            </a:lvl1pPr>
          </a:lstStyle>
          <a:p>
            <a:pPr lvl="0"/>
            <a:r>
              <a:rPr lang="en-US" noProof="0"/>
              <a:t>Click icon to add picture</a:t>
            </a:r>
          </a:p>
        </p:txBody>
      </p:sp>
      <p:sp>
        <p:nvSpPr>
          <p:cNvPr id="21" name="Picture Placeholder 2"/>
          <p:cNvSpPr>
            <a:spLocks noGrp="1"/>
          </p:cNvSpPr>
          <p:nvPr>
            <p:ph type="pic" sz="quarter" idx="12"/>
          </p:nvPr>
        </p:nvSpPr>
        <p:spPr>
          <a:xfrm>
            <a:off x="1783261" y="0"/>
            <a:ext cx="1780796" cy="6858000"/>
          </a:xfrm>
          <a:solidFill>
            <a:schemeClr val="bg1">
              <a:lumMod val="95000"/>
            </a:schemeClr>
          </a:solidFill>
        </p:spPr>
        <p:txBody>
          <a:bodyPr rtlCol="0">
            <a:normAutofit/>
          </a:bodyPr>
          <a:lstStyle>
            <a:lvl1pPr>
              <a:defRPr sz="1400"/>
            </a:lvl1pPr>
          </a:lstStyle>
          <a:p>
            <a:pPr lvl="0"/>
            <a:r>
              <a:rPr lang="en-US" noProof="0"/>
              <a:t>Click icon to add picture</a:t>
            </a:r>
          </a:p>
        </p:txBody>
      </p:sp>
      <p:sp>
        <p:nvSpPr>
          <p:cNvPr id="22" name="Picture Placeholder 2"/>
          <p:cNvSpPr>
            <a:spLocks noGrp="1"/>
          </p:cNvSpPr>
          <p:nvPr>
            <p:ph type="pic" sz="quarter" idx="13"/>
          </p:nvPr>
        </p:nvSpPr>
        <p:spPr>
          <a:xfrm>
            <a:off x="3564812" y="0"/>
            <a:ext cx="1780796" cy="6858000"/>
          </a:xfrm>
          <a:solidFill>
            <a:schemeClr val="bg1">
              <a:lumMod val="95000"/>
            </a:schemeClr>
          </a:solidFill>
        </p:spPr>
        <p:txBody>
          <a:bodyPr rtlCol="0">
            <a:normAutofit/>
          </a:bodyPr>
          <a:lstStyle>
            <a:lvl1pPr>
              <a:defRPr sz="1400"/>
            </a:lvl1pPr>
          </a:lstStyle>
          <a:p>
            <a:pPr lvl="0"/>
            <a:r>
              <a:rPr lang="en-US" noProof="0"/>
              <a:t>Click icon to add picture</a:t>
            </a:r>
          </a:p>
        </p:txBody>
      </p:sp>
      <p:sp>
        <p:nvSpPr>
          <p:cNvPr id="23" name="Picture Placeholder 2"/>
          <p:cNvSpPr>
            <a:spLocks noGrp="1"/>
          </p:cNvSpPr>
          <p:nvPr>
            <p:ph type="pic" sz="quarter" idx="10"/>
          </p:nvPr>
        </p:nvSpPr>
        <p:spPr>
          <a:xfrm>
            <a:off x="10411204" y="0"/>
            <a:ext cx="1780796" cy="6858000"/>
          </a:xfrm>
          <a:solidFill>
            <a:schemeClr val="bg1">
              <a:lumMod val="95000"/>
            </a:schemeClr>
          </a:solidFill>
        </p:spPr>
        <p:txBody>
          <a:bodyPr rtlCol="0">
            <a:normAutofit/>
          </a:bodyPr>
          <a:lstStyle>
            <a:lvl1pPr>
              <a:defRPr sz="1400"/>
            </a:lvl1pPr>
          </a:lstStyle>
          <a:p>
            <a:pPr lvl="0"/>
            <a:r>
              <a:rPr lang="en-US" noProof="0"/>
              <a:t>Click icon to add picture</a:t>
            </a:r>
          </a:p>
        </p:txBody>
      </p:sp>
      <p:sp>
        <p:nvSpPr>
          <p:cNvPr id="24" name="Picture Placeholder 6"/>
          <p:cNvSpPr>
            <a:spLocks noGrp="1"/>
          </p:cNvSpPr>
          <p:nvPr>
            <p:ph type="pic" sz="quarter" idx="14"/>
          </p:nvPr>
        </p:nvSpPr>
        <p:spPr>
          <a:xfrm>
            <a:off x="7115738" y="1498092"/>
            <a:ext cx="1504580" cy="1504188"/>
          </a:xfrm>
          <a:prstGeom prst="ellipse">
            <a:avLst/>
          </a:prstGeom>
          <a:solidFill>
            <a:schemeClr val="bg1">
              <a:lumMod val="95000"/>
            </a:schemeClr>
          </a:solidFill>
        </p:spPr>
        <p:txBody>
          <a:bodyPr rtlCol="0">
            <a:normAutofit/>
          </a:bodyPr>
          <a:lstStyle>
            <a:lvl1pPr>
              <a:defRPr sz="1000"/>
            </a:lvl1pPr>
          </a:lstStyle>
          <a:p>
            <a:pPr lvl="0"/>
            <a:r>
              <a:rPr lang="en-US" noProof="0"/>
              <a:t>Click icon to add picture</a:t>
            </a:r>
          </a:p>
        </p:txBody>
      </p:sp>
    </p:spTree>
    <p:extLst>
      <p:ext uri="{BB962C8B-B14F-4D97-AF65-F5344CB8AC3E}">
        <p14:creationId xmlns:p14="http://schemas.microsoft.com/office/powerpoint/2010/main" val="1724568947"/>
      </p:ext>
    </p:extLst>
  </p:cSld>
  <p:clrMapOvr>
    <a:masterClrMapping/>
  </p:clrMapOvr>
  <p:transition/>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userDrawn="1">
  <p:cSld name="8_Placeholder-Image">
    <p:spTree>
      <p:nvGrpSpPr>
        <p:cNvPr id="1" name=""/>
        <p:cNvGrpSpPr/>
        <p:nvPr/>
      </p:nvGrpSpPr>
      <p:grpSpPr>
        <a:xfrm>
          <a:off x="0" y="0"/>
          <a:ext cx="0" cy="0"/>
          <a:chOff x="0" y="0"/>
          <a:chExt cx="0" cy="0"/>
        </a:xfrm>
      </p:grpSpPr>
      <p:sp>
        <p:nvSpPr>
          <p:cNvPr id="14" name="Picture Placeholder 6"/>
          <p:cNvSpPr>
            <a:spLocks noGrp="1"/>
          </p:cNvSpPr>
          <p:nvPr>
            <p:ph type="pic" sz="quarter" idx="14"/>
          </p:nvPr>
        </p:nvSpPr>
        <p:spPr>
          <a:xfrm>
            <a:off x="1466914" y="2117705"/>
            <a:ext cx="1181408" cy="1181100"/>
          </a:xfrm>
          <a:prstGeom prst="ellipse">
            <a:avLst/>
          </a:prstGeom>
          <a:solidFill>
            <a:schemeClr val="bg1">
              <a:lumMod val="95000"/>
            </a:schemeClr>
          </a:solidFill>
        </p:spPr>
        <p:txBody>
          <a:bodyPr rtlCol="0">
            <a:normAutofit/>
          </a:bodyPr>
          <a:lstStyle>
            <a:lvl1pPr>
              <a:defRPr sz="1000"/>
            </a:lvl1pPr>
          </a:lstStyle>
          <a:p>
            <a:pPr lvl="0"/>
            <a:r>
              <a:rPr lang="en-US" noProof="0"/>
              <a:t>Click icon to add picture</a:t>
            </a:r>
            <a:endParaRPr lang="en-US" noProof="0" dirty="0"/>
          </a:p>
        </p:txBody>
      </p:sp>
      <p:sp>
        <p:nvSpPr>
          <p:cNvPr id="15" name="Picture Placeholder 6"/>
          <p:cNvSpPr>
            <a:spLocks noGrp="1"/>
          </p:cNvSpPr>
          <p:nvPr>
            <p:ph type="pic" sz="quarter" idx="15"/>
          </p:nvPr>
        </p:nvSpPr>
        <p:spPr>
          <a:xfrm>
            <a:off x="1466914" y="4289376"/>
            <a:ext cx="1181408" cy="1181100"/>
          </a:xfrm>
          <a:prstGeom prst="ellipse">
            <a:avLst/>
          </a:prstGeom>
          <a:solidFill>
            <a:schemeClr val="bg1">
              <a:lumMod val="95000"/>
            </a:schemeClr>
          </a:solidFill>
        </p:spPr>
        <p:txBody>
          <a:bodyPr rtlCol="0">
            <a:normAutofit/>
          </a:bodyPr>
          <a:lstStyle>
            <a:lvl1pPr>
              <a:defRPr sz="1000"/>
            </a:lvl1pPr>
          </a:lstStyle>
          <a:p>
            <a:pPr lvl="0"/>
            <a:r>
              <a:rPr lang="en-US" noProof="0"/>
              <a:t>Click icon to add picture</a:t>
            </a:r>
            <a:endParaRPr lang="en-US" noProof="0" dirty="0"/>
          </a:p>
        </p:txBody>
      </p:sp>
      <p:sp>
        <p:nvSpPr>
          <p:cNvPr id="16" name="Picture Placeholder 6"/>
          <p:cNvSpPr>
            <a:spLocks noGrp="1"/>
          </p:cNvSpPr>
          <p:nvPr>
            <p:ph type="pic" sz="quarter" idx="16"/>
          </p:nvPr>
        </p:nvSpPr>
        <p:spPr>
          <a:xfrm>
            <a:off x="6722461" y="2117705"/>
            <a:ext cx="1181408" cy="1181100"/>
          </a:xfrm>
          <a:prstGeom prst="ellipse">
            <a:avLst/>
          </a:prstGeom>
          <a:solidFill>
            <a:schemeClr val="bg1">
              <a:lumMod val="95000"/>
            </a:schemeClr>
          </a:solidFill>
        </p:spPr>
        <p:txBody>
          <a:bodyPr rtlCol="0">
            <a:normAutofit/>
          </a:bodyPr>
          <a:lstStyle>
            <a:lvl1pPr>
              <a:defRPr sz="1000"/>
            </a:lvl1pPr>
          </a:lstStyle>
          <a:p>
            <a:pPr lvl="0"/>
            <a:r>
              <a:rPr lang="en-US" noProof="0"/>
              <a:t>Click icon to add picture</a:t>
            </a:r>
            <a:endParaRPr lang="en-US" noProof="0" dirty="0"/>
          </a:p>
        </p:txBody>
      </p:sp>
      <p:sp>
        <p:nvSpPr>
          <p:cNvPr id="17" name="Picture Placeholder 6"/>
          <p:cNvSpPr>
            <a:spLocks noGrp="1"/>
          </p:cNvSpPr>
          <p:nvPr>
            <p:ph type="pic" sz="quarter" idx="17"/>
          </p:nvPr>
        </p:nvSpPr>
        <p:spPr>
          <a:xfrm>
            <a:off x="6722461" y="4289375"/>
            <a:ext cx="1181408" cy="1181100"/>
          </a:xfrm>
          <a:prstGeom prst="ellipse">
            <a:avLst/>
          </a:prstGeom>
          <a:solidFill>
            <a:schemeClr val="bg1">
              <a:lumMod val="95000"/>
            </a:schemeClr>
          </a:solidFill>
        </p:spPr>
        <p:txBody>
          <a:bodyPr rtlCol="0">
            <a:normAutofit/>
          </a:bodyPr>
          <a:lstStyle>
            <a:lvl1pPr>
              <a:defRPr sz="1000"/>
            </a:lvl1pPr>
          </a:lstStyle>
          <a:p>
            <a:pPr lvl="0"/>
            <a:r>
              <a:rPr lang="en-US" noProof="0"/>
              <a:t>Click icon to add picture</a:t>
            </a:r>
            <a:endParaRPr lang="en-US" noProof="0" dirty="0"/>
          </a:p>
        </p:txBody>
      </p:sp>
    </p:spTree>
    <p:extLst>
      <p:ext uri="{BB962C8B-B14F-4D97-AF65-F5344CB8AC3E}">
        <p14:creationId xmlns:p14="http://schemas.microsoft.com/office/powerpoint/2010/main" val="843871286"/>
      </p:ext>
    </p:extLst>
  </p:cSld>
  <p:clrMapOvr>
    <a:masterClrMapping/>
  </p:clrMapOvr>
  <p:transition/>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userDrawn="1">
  <p:cSld name="29_Placeholder-Image">
    <p:spTree>
      <p:nvGrpSpPr>
        <p:cNvPr id="1" name=""/>
        <p:cNvGrpSpPr/>
        <p:nvPr/>
      </p:nvGrpSpPr>
      <p:grpSpPr>
        <a:xfrm>
          <a:off x="0" y="0"/>
          <a:ext cx="0" cy="0"/>
          <a:chOff x="0" y="0"/>
          <a:chExt cx="0" cy="0"/>
        </a:xfrm>
      </p:grpSpPr>
      <p:sp>
        <p:nvSpPr>
          <p:cNvPr id="22" name="Picture Placeholder 6"/>
          <p:cNvSpPr>
            <a:spLocks noGrp="1"/>
          </p:cNvSpPr>
          <p:nvPr>
            <p:ph type="pic" sz="quarter" idx="14"/>
          </p:nvPr>
        </p:nvSpPr>
        <p:spPr>
          <a:xfrm>
            <a:off x="2063760" y="1573115"/>
            <a:ext cx="1136635" cy="1136339"/>
          </a:xfrm>
          <a:prstGeom prst="ellipse">
            <a:avLst/>
          </a:prstGeom>
          <a:solidFill>
            <a:schemeClr val="bg1">
              <a:lumMod val="95000"/>
            </a:schemeClr>
          </a:solidFill>
        </p:spPr>
        <p:txBody>
          <a:bodyPr rtlCol="0">
            <a:normAutofit/>
          </a:bodyPr>
          <a:lstStyle>
            <a:lvl1pPr>
              <a:defRPr sz="1000"/>
            </a:lvl1pPr>
          </a:lstStyle>
          <a:p>
            <a:pPr lvl="0"/>
            <a:r>
              <a:rPr lang="en-US" noProof="0"/>
              <a:t>Click icon to add picture</a:t>
            </a:r>
            <a:endParaRPr lang="en-US" noProof="0" dirty="0"/>
          </a:p>
        </p:txBody>
      </p:sp>
      <p:sp>
        <p:nvSpPr>
          <p:cNvPr id="23" name="Picture Placeholder 6"/>
          <p:cNvSpPr>
            <a:spLocks noGrp="1"/>
          </p:cNvSpPr>
          <p:nvPr>
            <p:ph type="pic" sz="quarter" idx="18"/>
          </p:nvPr>
        </p:nvSpPr>
        <p:spPr>
          <a:xfrm>
            <a:off x="4515115" y="1573115"/>
            <a:ext cx="1136635" cy="1136339"/>
          </a:xfrm>
          <a:prstGeom prst="ellipse">
            <a:avLst/>
          </a:prstGeom>
          <a:solidFill>
            <a:schemeClr val="bg1">
              <a:lumMod val="95000"/>
            </a:schemeClr>
          </a:solidFill>
        </p:spPr>
        <p:txBody>
          <a:bodyPr rtlCol="0">
            <a:normAutofit/>
          </a:bodyPr>
          <a:lstStyle>
            <a:lvl1pPr>
              <a:defRPr sz="1000"/>
            </a:lvl1pPr>
          </a:lstStyle>
          <a:p>
            <a:pPr lvl="0"/>
            <a:r>
              <a:rPr lang="en-US" noProof="0"/>
              <a:t>Click icon to add picture</a:t>
            </a:r>
            <a:endParaRPr lang="en-US" noProof="0" dirty="0"/>
          </a:p>
        </p:txBody>
      </p:sp>
      <p:sp>
        <p:nvSpPr>
          <p:cNvPr id="24" name="Picture Placeholder 6"/>
          <p:cNvSpPr>
            <a:spLocks noGrp="1"/>
          </p:cNvSpPr>
          <p:nvPr>
            <p:ph type="pic" sz="quarter" idx="19"/>
          </p:nvPr>
        </p:nvSpPr>
        <p:spPr>
          <a:xfrm>
            <a:off x="6966470" y="1573115"/>
            <a:ext cx="1136635" cy="1136339"/>
          </a:xfrm>
          <a:prstGeom prst="ellipse">
            <a:avLst/>
          </a:prstGeom>
          <a:solidFill>
            <a:schemeClr val="bg1">
              <a:lumMod val="95000"/>
            </a:schemeClr>
          </a:solidFill>
        </p:spPr>
        <p:txBody>
          <a:bodyPr rtlCol="0">
            <a:normAutofit/>
          </a:bodyPr>
          <a:lstStyle>
            <a:lvl1pPr>
              <a:defRPr sz="1000"/>
            </a:lvl1pPr>
          </a:lstStyle>
          <a:p>
            <a:pPr lvl="0"/>
            <a:r>
              <a:rPr lang="en-US" noProof="0"/>
              <a:t>Click icon to add picture</a:t>
            </a:r>
            <a:endParaRPr lang="en-US" noProof="0" dirty="0"/>
          </a:p>
        </p:txBody>
      </p:sp>
      <p:sp>
        <p:nvSpPr>
          <p:cNvPr id="25" name="Picture Placeholder 6"/>
          <p:cNvSpPr>
            <a:spLocks noGrp="1"/>
          </p:cNvSpPr>
          <p:nvPr>
            <p:ph type="pic" sz="quarter" idx="20"/>
          </p:nvPr>
        </p:nvSpPr>
        <p:spPr>
          <a:xfrm>
            <a:off x="9132544" y="1573115"/>
            <a:ext cx="1136635" cy="1136339"/>
          </a:xfrm>
          <a:prstGeom prst="ellipse">
            <a:avLst/>
          </a:prstGeom>
          <a:solidFill>
            <a:schemeClr val="bg1">
              <a:lumMod val="95000"/>
            </a:schemeClr>
          </a:solidFill>
        </p:spPr>
        <p:txBody>
          <a:bodyPr rtlCol="0">
            <a:normAutofit/>
          </a:bodyPr>
          <a:lstStyle>
            <a:lvl1pPr>
              <a:defRPr sz="1000"/>
            </a:lvl1pPr>
          </a:lstStyle>
          <a:p>
            <a:pPr lvl="0"/>
            <a:r>
              <a:rPr lang="en-US" noProof="0"/>
              <a:t>Click icon to add picture</a:t>
            </a:r>
            <a:endParaRPr lang="en-US" noProof="0" dirty="0"/>
          </a:p>
        </p:txBody>
      </p:sp>
      <p:sp>
        <p:nvSpPr>
          <p:cNvPr id="30" name="Picture Placeholder 6"/>
          <p:cNvSpPr>
            <a:spLocks noGrp="1"/>
          </p:cNvSpPr>
          <p:nvPr>
            <p:ph type="pic" sz="quarter" idx="21"/>
          </p:nvPr>
        </p:nvSpPr>
        <p:spPr>
          <a:xfrm>
            <a:off x="2063760" y="4107080"/>
            <a:ext cx="1136635" cy="1136339"/>
          </a:xfrm>
          <a:prstGeom prst="ellipse">
            <a:avLst/>
          </a:prstGeom>
          <a:solidFill>
            <a:schemeClr val="bg1">
              <a:lumMod val="95000"/>
            </a:schemeClr>
          </a:solidFill>
        </p:spPr>
        <p:txBody>
          <a:bodyPr rtlCol="0">
            <a:normAutofit/>
          </a:bodyPr>
          <a:lstStyle>
            <a:lvl1pPr>
              <a:defRPr sz="1000"/>
            </a:lvl1pPr>
          </a:lstStyle>
          <a:p>
            <a:pPr lvl="0"/>
            <a:r>
              <a:rPr lang="en-US" noProof="0"/>
              <a:t>Click icon to add picture</a:t>
            </a:r>
            <a:endParaRPr lang="en-US" noProof="0" dirty="0"/>
          </a:p>
        </p:txBody>
      </p:sp>
      <p:sp>
        <p:nvSpPr>
          <p:cNvPr id="31" name="Picture Placeholder 6"/>
          <p:cNvSpPr>
            <a:spLocks noGrp="1"/>
          </p:cNvSpPr>
          <p:nvPr>
            <p:ph type="pic" sz="quarter" idx="22"/>
          </p:nvPr>
        </p:nvSpPr>
        <p:spPr>
          <a:xfrm>
            <a:off x="4515115" y="4107080"/>
            <a:ext cx="1136635" cy="1136339"/>
          </a:xfrm>
          <a:prstGeom prst="ellipse">
            <a:avLst/>
          </a:prstGeom>
          <a:solidFill>
            <a:schemeClr val="bg1">
              <a:lumMod val="95000"/>
            </a:schemeClr>
          </a:solidFill>
        </p:spPr>
        <p:txBody>
          <a:bodyPr rtlCol="0">
            <a:normAutofit/>
          </a:bodyPr>
          <a:lstStyle>
            <a:lvl1pPr>
              <a:defRPr sz="1000"/>
            </a:lvl1pPr>
          </a:lstStyle>
          <a:p>
            <a:pPr lvl="0"/>
            <a:r>
              <a:rPr lang="en-US" noProof="0"/>
              <a:t>Click icon to add picture</a:t>
            </a:r>
            <a:endParaRPr lang="en-US" noProof="0" dirty="0"/>
          </a:p>
        </p:txBody>
      </p:sp>
      <p:sp>
        <p:nvSpPr>
          <p:cNvPr id="32" name="Picture Placeholder 6"/>
          <p:cNvSpPr>
            <a:spLocks noGrp="1"/>
          </p:cNvSpPr>
          <p:nvPr>
            <p:ph type="pic" sz="quarter" idx="23"/>
          </p:nvPr>
        </p:nvSpPr>
        <p:spPr>
          <a:xfrm>
            <a:off x="6966470" y="4107080"/>
            <a:ext cx="1136635" cy="1136339"/>
          </a:xfrm>
          <a:prstGeom prst="ellipse">
            <a:avLst/>
          </a:prstGeom>
          <a:solidFill>
            <a:schemeClr val="bg1">
              <a:lumMod val="95000"/>
            </a:schemeClr>
          </a:solidFill>
        </p:spPr>
        <p:txBody>
          <a:bodyPr rtlCol="0">
            <a:normAutofit/>
          </a:bodyPr>
          <a:lstStyle>
            <a:lvl1pPr>
              <a:defRPr sz="1000"/>
            </a:lvl1pPr>
          </a:lstStyle>
          <a:p>
            <a:pPr lvl="0"/>
            <a:r>
              <a:rPr lang="en-US" noProof="0"/>
              <a:t>Click icon to add picture</a:t>
            </a:r>
            <a:endParaRPr lang="en-US" noProof="0" dirty="0"/>
          </a:p>
        </p:txBody>
      </p:sp>
      <p:sp>
        <p:nvSpPr>
          <p:cNvPr id="33" name="Picture Placeholder 6"/>
          <p:cNvSpPr>
            <a:spLocks noGrp="1"/>
          </p:cNvSpPr>
          <p:nvPr>
            <p:ph type="pic" sz="quarter" idx="24"/>
          </p:nvPr>
        </p:nvSpPr>
        <p:spPr>
          <a:xfrm>
            <a:off x="9132544" y="4107080"/>
            <a:ext cx="1136635" cy="1136339"/>
          </a:xfrm>
          <a:prstGeom prst="ellipse">
            <a:avLst/>
          </a:prstGeom>
          <a:solidFill>
            <a:schemeClr val="bg1">
              <a:lumMod val="95000"/>
            </a:schemeClr>
          </a:solidFill>
        </p:spPr>
        <p:txBody>
          <a:bodyPr rtlCol="0">
            <a:normAutofit/>
          </a:bodyPr>
          <a:lstStyle>
            <a:lvl1pPr>
              <a:defRPr sz="1000"/>
            </a:lvl1pPr>
          </a:lstStyle>
          <a:p>
            <a:pPr lvl="0"/>
            <a:r>
              <a:rPr lang="en-US" noProof="0"/>
              <a:t>Click icon to add picture</a:t>
            </a:r>
            <a:endParaRPr lang="en-US" noProof="0" dirty="0"/>
          </a:p>
        </p:txBody>
      </p:sp>
    </p:spTree>
    <p:extLst>
      <p:ext uri="{BB962C8B-B14F-4D97-AF65-F5344CB8AC3E}">
        <p14:creationId xmlns:p14="http://schemas.microsoft.com/office/powerpoint/2010/main" val="23874879"/>
      </p:ext>
    </p:extLst>
  </p:cSld>
  <p:clrMapOvr>
    <a:masterClrMapping/>
  </p:clrMapOvr>
  <p:transition/>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userDrawn="1">
  <p:cSld name="9_Placeholder-Image">
    <p:spTree>
      <p:nvGrpSpPr>
        <p:cNvPr id="1" name=""/>
        <p:cNvGrpSpPr/>
        <p:nvPr/>
      </p:nvGrpSpPr>
      <p:grpSpPr>
        <a:xfrm>
          <a:off x="0" y="0"/>
          <a:ext cx="0" cy="0"/>
          <a:chOff x="0" y="0"/>
          <a:chExt cx="0" cy="0"/>
        </a:xfrm>
      </p:grpSpPr>
      <p:sp>
        <p:nvSpPr>
          <p:cNvPr id="8" name="Picture Placeholder 2"/>
          <p:cNvSpPr>
            <a:spLocks noGrp="1"/>
          </p:cNvSpPr>
          <p:nvPr>
            <p:ph type="pic" sz="quarter" idx="13"/>
          </p:nvPr>
        </p:nvSpPr>
        <p:spPr>
          <a:xfrm>
            <a:off x="0" y="2233246"/>
            <a:ext cx="5505418" cy="4624754"/>
          </a:xfrm>
          <a:solidFill>
            <a:schemeClr val="bg1">
              <a:lumMod val="95000"/>
            </a:schemeClr>
          </a:solidFill>
        </p:spPr>
        <p:txBody>
          <a:bodyPr rtlCol="0">
            <a:normAutofit/>
          </a:bodyPr>
          <a:lstStyle>
            <a:lvl1pPr>
              <a:defRPr sz="1400"/>
            </a:lvl1pPr>
          </a:lstStyle>
          <a:p>
            <a:pPr lvl="0"/>
            <a:r>
              <a:rPr lang="en-US" noProof="0"/>
              <a:t>Click icon to add picture</a:t>
            </a:r>
          </a:p>
        </p:txBody>
      </p:sp>
    </p:spTree>
    <p:extLst>
      <p:ext uri="{BB962C8B-B14F-4D97-AF65-F5344CB8AC3E}">
        <p14:creationId xmlns:p14="http://schemas.microsoft.com/office/powerpoint/2010/main" val="1424390098"/>
      </p:ext>
    </p:extLst>
  </p:cSld>
  <p:clrMapOvr>
    <a:masterClrMapping/>
  </p:clrMapOvr>
  <p:transition/>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userDrawn="1">
  <p:cSld name="10_Placeholder-Image">
    <p:spTree>
      <p:nvGrpSpPr>
        <p:cNvPr id="1" name=""/>
        <p:cNvGrpSpPr/>
        <p:nvPr/>
      </p:nvGrpSpPr>
      <p:grpSpPr>
        <a:xfrm>
          <a:off x="0" y="0"/>
          <a:ext cx="0" cy="0"/>
          <a:chOff x="0" y="0"/>
          <a:chExt cx="0" cy="0"/>
        </a:xfrm>
      </p:grpSpPr>
      <p:sp>
        <p:nvSpPr>
          <p:cNvPr id="22" name="Picture Placeholder 6"/>
          <p:cNvSpPr>
            <a:spLocks noGrp="1"/>
          </p:cNvSpPr>
          <p:nvPr>
            <p:ph type="pic" sz="quarter" idx="14"/>
          </p:nvPr>
        </p:nvSpPr>
        <p:spPr>
          <a:xfrm>
            <a:off x="1125168" y="2069445"/>
            <a:ext cx="870136" cy="857209"/>
          </a:xfrm>
          <a:prstGeom prst="ellipse">
            <a:avLst/>
          </a:prstGeom>
          <a:solidFill>
            <a:schemeClr val="bg1">
              <a:lumMod val="95000"/>
            </a:schemeClr>
          </a:solidFill>
        </p:spPr>
        <p:txBody>
          <a:bodyPr rtlCol="0">
            <a:normAutofit/>
          </a:bodyPr>
          <a:lstStyle>
            <a:lvl1pPr>
              <a:defRPr sz="1000"/>
            </a:lvl1pPr>
          </a:lstStyle>
          <a:p>
            <a:pPr lvl="0"/>
            <a:r>
              <a:rPr lang="en-US" noProof="0"/>
              <a:t>Click icon to add picture</a:t>
            </a:r>
            <a:endParaRPr lang="en-US" noProof="0" dirty="0"/>
          </a:p>
        </p:txBody>
      </p:sp>
      <p:sp>
        <p:nvSpPr>
          <p:cNvPr id="23" name="Picture Placeholder 6"/>
          <p:cNvSpPr>
            <a:spLocks noGrp="1"/>
          </p:cNvSpPr>
          <p:nvPr>
            <p:ph type="pic" sz="quarter" idx="15"/>
          </p:nvPr>
        </p:nvSpPr>
        <p:spPr>
          <a:xfrm>
            <a:off x="1125168" y="3250545"/>
            <a:ext cx="870136" cy="857209"/>
          </a:xfrm>
          <a:prstGeom prst="ellipse">
            <a:avLst/>
          </a:prstGeom>
          <a:solidFill>
            <a:schemeClr val="bg1">
              <a:lumMod val="95000"/>
            </a:schemeClr>
          </a:solidFill>
        </p:spPr>
        <p:txBody>
          <a:bodyPr rtlCol="0">
            <a:normAutofit/>
          </a:bodyPr>
          <a:lstStyle>
            <a:lvl1pPr>
              <a:defRPr sz="1000"/>
            </a:lvl1pPr>
          </a:lstStyle>
          <a:p>
            <a:pPr lvl="0"/>
            <a:r>
              <a:rPr lang="en-US" noProof="0"/>
              <a:t>Click icon to add picture</a:t>
            </a:r>
            <a:endParaRPr lang="en-US" noProof="0" dirty="0"/>
          </a:p>
        </p:txBody>
      </p:sp>
      <p:sp>
        <p:nvSpPr>
          <p:cNvPr id="24" name="Picture Placeholder 6"/>
          <p:cNvSpPr>
            <a:spLocks noGrp="1"/>
          </p:cNvSpPr>
          <p:nvPr>
            <p:ph type="pic" sz="quarter" idx="16"/>
          </p:nvPr>
        </p:nvSpPr>
        <p:spPr>
          <a:xfrm>
            <a:off x="1125168" y="4529394"/>
            <a:ext cx="870136" cy="857209"/>
          </a:xfrm>
          <a:prstGeom prst="ellipse">
            <a:avLst/>
          </a:prstGeom>
          <a:solidFill>
            <a:schemeClr val="bg1">
              <a:lumMod val="95000"/>
            </a:schemeClr>
          </a:solidFill>
        </p:spPr>
        <p:txBody>
          <a:bodyPr rtlCol="0">
            <a:normAutofit/>
          </a:bodyPr>
          <a:lstStyle>
            <a:lvl1pPr>
              <a:defRPr sz="1000"/>
            </a:lvl1pPr>
          </a:lstStyle>
          <a:p>
            <a:pPr lvl="0"/>
            <a:r>
              <a:rPr lang="en-US" noProof="0"/>
              <a:t>Click icon to add picture</a:t>
            </a:r>
            <a:endParaRPr lang="en-US" noProof="0" dirty="0"/>
          </a:p>
        </p:txBody>
      </p:sp>
      <p:sp>
        <p:nvSpPr>
          <p:cNvPr id="25" name="Picture Placeholder 6"/>
          <p:cNvSpPr>
            <a:spLocks noGrp="1"/>
          </p:cNvSpPr>
          <p:nvPr>
            <p:ph type="pic" sz="quarter" idx="17"/>
          </p:nvPr>
        </p:nvSpPr>
        <p:spPr>
          <a:xfrm>
            <a:off x="4756056" y="2069445"/>
            <a:ext cx="870136" cy="857209"/>
          </a:xfrm>
          <a:prstGeom prst="ellipse">
            <a:avLst/>
          </a:prstGeom>
          <a:solidFill>
            <a:schemeClr val="bg1">
              <a:lumMod val="95000"/>
            </a:schemeClr>
          </a:solidFill>
        </p:spPr>
        <p:txBody>
          <a:bodyPr rtlCol="0">
            <a:normAutofit/>
          </a:bodyPr>
          <a:lstStyle>
            <a:lvl1pPr>
              <a:defRPr sz="1000"/>
            </a:lvl1pPr>
          </a:lstStyle>
          <a:p>
            <a:pPr lvl="0"/>
            <a:r>
              <a:rPr lang="en-US" noProof="0"/>
              <a:t>Click icon to add picture</a:t>
            </a:r>
            <a:endParaRPr lang="en-US" noProof="0" dirty="0"/>
          </a:p>
        </p:txBody>
      </p:sp>
      <p:sp>
        <p:nvSpPr>
          <p:cNvPr id="26" name="Picture Placeholder 6"/>
          <p:cNvSpPr>
            <a:spLocks noGrp="1"/>
          </p:cNvSpPr>
          <p:nvPr>
            <p:ph type="pic" sz="quarter" idx="18"/>
          </p:nvPr>
        </p:nvSpPr>
        <p:spPr>
          <a:xfrm>
            <a:off x="4756056" y="3250545"/>
            <a:ext cx="870136" cy="857209"/>
          </a:xfrm>
          <a:prstGeom prst="ellipse">
            <a:avLst/>
          </a:prstGeom>
          <a:solidFill>
            <a:schemeClr val="bg1">
              <a:lumMod val="95000"/>
            </a:schemeClr>
          </a:solidFill>
        </p:spPr>
        <p:txBody>
          <a:bodyPr rtlCol="0">
            <a:normAutofit/>
          </a:bodyPr>
          <a:lstStyle>
            <a:lvl1pPr>
              <a:defRPr sz="1000"/>
            </a:lvl1pPr>
          </a:lstStyle>
          <a:p>
            <a:pPr lvl="0"/>
            <a:r>
              <a:rPr lang="en-US" noProof="0"/>
              <a:t>Click icon to add picture</a:t>
            </a:r>
            <a:endParaRPr lang="en-US" noProof="0" dirty="0"/>
          </a:p>
        </p:txBody>
      </p:sp>
      <p:sp>
        <p:nvSpPr>
          <p:cNvPr id="27" name="Picture Placeholder 6"/>
          <p:cNvSpPr>
            <a:spLocks noGrp="1"/>
          </p:cNvSpPr>
          <p:nvPr>
            <p:ph type="pic" sz="quarter" idx="19"/>
          </p:nvPr>
        </p:nvSpPr>
        <p:spPr>
          <a:xfrm>
            <a:off x="4756056" y="4529394"/>
            <a:ext cx="870136" cy="857209"/>
          </a:xfrm>
          <a:prstGeom prst="ellipse">
            <a:avLst/>
          </a:prstGeom>
          <a:solidFill>
            <a:schemeClr val="bg1">
              <a:lumMod val="95000"/>
            </a:schemeClr>
          </a:solidFill>
        </p:spPr>
        <p:txBody>
          <a:bodyPr rtlCol="0">
            <a:normAutofit/>
          </a:bodyPr>
          <a:lstStyle>
            <a:lvl1pPr>
              <a:defRPr sz="1000"/>
            </a:lvl1pPr>
          </a:lstStyle>
          <a:p>
            <a:pPr lvl="0"/>
            <a:r>
              <a:rPr lang="en-US" noProof="0"/>
              <a:t>Click icon to add picture</a:t>
            </a:r>
            <a:endParaRPr lang="en-US" noProof="0" dirty="0"/>
          </a:p>
        </p:txBody>
      </p:sp>
      <p:sp>
        <p:nvSpPr>
          <p:cNvPr id="28" name="Picture Placeholder 6"/>
          <p:cNvSpPr>
            <a:spLocks noGrp="1"/>
          </p:cNvSpPr>
          <p:nvPr>
            <p:ph type="pic" sz="quarter" idx="20"/>
          </p:nvPr>
        </p:nvSpPr>
        <p:spPr>
          <a:xfrm>
            <a:off x="8386945" y="2069445"/>
            <a:ext cx="870136" cy="857209"/>
          </a:xfrm>
          <a:prstGeom prst="ellipse">
            <a:avLst/>
          </a:prstGeom>
          <a:solidFill>
            <a:schemeClr val="bg1">
              <a:lumMod val="95000"/>
            </a:schemeClr>
          </a:solidFill>
        </p:spPr>
        <p:txBody>
          <a:bodyPr rtlCol="0">
            <a:normAutofit/>
          </a:bodyPr>
          <a:lstStyle>
            <a:lvl1pPr>
              <a:defRPr sz="1000"/>
            </a:lvl1pPr>
          </a:lstStyle>
          <a:p>
            <a:pPr lvl="0"/>
            <a:r>
              <a:rPr lang="en-US" noProof="0"/>
              <a:t>Click icon to add picture</a:t>
            </a:r>
            <a:endParaRPr lang="en-US" noProof="0" dirty="0"/>
          </a:p>
        </p:txBody>
      </p:sp>
      <p:sp>
        <p:nvSpPr>
          <p:cNvPr id="29" name="Picture Placeholder 6"/>
          <p:cNvSpPr>
            <a:spLocks noGrp="1"/>
          </p:cNvSpPr>
          <p:nvPr>
            <p:ph type="pic" sz="quarter" idx="21"/>
          </p:nvPr>
        </p:nvSpPr>
        <p:spPr>
          <a:xfrm>
            <a:off x="8386945" y="3250545"/>
            <a:ext cx="870136" cy="857209"/>
          </a:xfrm>
          <a:prstGeom prst="ellipse">
            <a:avLst/>
          </a:prstGeom>
          <a:solidFill>
            <a:schemeClr val="bg1">
              <a:lumMod val="95000"/>
            </a:schemeClr>
          </a:solidFill>
        </p:spPr>
        <p:txBody>
          <a:bodyPr rtlCol="0">
            <a:normAutofit/>
          </a:bodyPr>
          <a:lstStyle>
            <a:lvl1pPr>
              <a:defRPr sz="1000"/>
            </a:lvl1pPr>
          </a:lstStyle>
          <a:p>
            <a:pPr lvl="0"/>
            <a:r>
              <a:rPr lang="en-US" noProof="0"/>
              <a:t>Click icon to add picture</a:t>
            </a:r>
            <a:endParaRPr lang="en-US" noProof="0" dirty="0"/>
          </a:p>
        </p:txBody>
      </p:sp>
      <p:sp>
        <p:nvSpPr>
          <p:cNvPr id="30" name="Picture Placeholder 6"/>
          <p:cNvSpPr>
            <a:spLocks noGrp="1"/>
          </p:cNvSpPr>
          <p:nvPr>
            <p:ph type="pic" sz="quarter" idx="22"/>
          </p:nvPr>
        </p:nvSpPr>
        <p:spPr>
          <a:xfrm>
            <a:off x="8386945" y="4529394"/>
            <a:ext cx="870136" cy="857209"/>
          </a:xfrm>
          <a:prstGeom prst="ellipse">
            <a:avLst/>
          </a:prstGeom>
          <a:solidFill>
            <a:schemeClr val="bg1">
              <a:lumMod val="95000"/>
            </a:schemeClr>
          </a:solidFill>
        </p:spPr>
        <p:txBody>
          <a:bodyPr rtlCol="0">
            <a:normAutofit/>
          </a:bodyPr>
          <a:lstStyle>
            <a:lvl1pPr>
              <a:defRPr sz="1000"/>
            </a:lvl1pPr>
          </a:lstStyle>
          <a:p>
            <a:pPr lvl="0"/>
            <a:r>
              <a:rPr lang="en-US" noProof="0"/>
              <a:t>Click icon to add picture</a:t>
            </a:r>
            <a:endParaRPr lang="en-US" noProof="0" dirty="0"/>
          </a:p>
        </p:txBody>
      </p:sp>
    </p:spTree>
    <p:extLst>
      <p:ext uri="{BB962C8B-B14F-4D97-AF65-F5344CB8AC3E}">
        <p14:creationId xmlns:p14="http://schemas.microsoft.com/office/powerpoint/2010/main" val="3334469154"/>
      </p:ext>
    </p:extLst>
  </p:cSld>
  <p:clrMapOvr>
    <a:masterClrMapping/>
  </p:clrMapOvr>
  <p:transition/>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userDrawn="1">
  <p:cSld name="11_Placeholder-Image">
    <p:spTree>
      <p:nvGrpSpPr>
        <p:cNvPr id="1" name=""/>
        <p:cNvGrpSpPr/>
        <p:nvPr/>
      </p:nvGrpSpPr>
      <p:grpSpPr>
        <a:xfrm>
          <a:off x="0" y="0"/>
          <a:ext cx="0" cy="0"/>
          <a:chOff x="0" y="0"/>
          <a:chExt cx="0" cy="0"/>
        </a:xfrm>
      </p:grpSpPr>
      <p:sp>
        <p:nvSpPr>
          <p:cNvPr id="17" name="Picture Placeholder 2"/>
          <p:cNvSpPr>
            <a:spLocks noGrp="1"/>
          </p:cNvSpPr>
          <p:nvPr>
            <p:ph type="pic" sz="quarter" idx="13"/>
          </p:nvPr>
        </p:nvSpPr>
        <p:spPr>
          <a:xfrm>
            <a:off x="-1" y="1"/>
            <a:ext cx="6096001" cy="3429000"/>
          </a:xfrm>
          <a:solidFill>
            <a:schemeClr val="bg1">
              <a:lumMod val="95000"/>
            </a:schemeClr>
          </a:solidFill>
        </p:spPr>
        <p:txBody>
          <a:bodyPr rtlCol="0">
            <a:normAutofit/>
          </a:bodyPr>
          <a:lstStyle>
            <a:lvl1pPr>
              <a:defRPr sz="1400"/>
            </a:lvl1pPr>
          </a:lstStyle>
          <a:p>
            <a:pPr lvl="0"/>
            <a:r>
              <a:rPr lang="en-US" noProof="0"/>
              <a:t>Click icon to add picture</a:t>
            </a:r>
          </a:p>
        </p:txBody>
      </p:sp>
      <p:sp>
        <p:nvSpPr>
          <p:cNvPr id="18" name="Picture Placeholder 2"/>
          <p:cNvSpPr>
            <a:spLocks noGrp="1"/>
          </p:cNvSpPr>
          <p:nvPr>
            <p:ph type="pic" sz="quarter" idx="14"/>
          </p:nvPr>
        </p:nvSpPr>
        <p:spPr>
          <a:xfrm>
            <a:off x="-1" y="3429000"/>
            <a:ext cx="6096001" cy="3429000"/>
          </a:xfrm>
          <a:solidFill>
            <a:schemeClr val="bg1">
              <a:lumMod val="95000"/>
            </a:schemeClr>
          </a:solidFill>
        </p:spPr>
        <p:txBody>
          <a:bodyPr rtlCol="0">
            <a:normAutofit/>
          </a:bodyPr>
          <a:lstStyle>
            <a:lvl1pPr>
              <a:defRPr sz="1400"/>
            </a:lvl1pPr>
          </a:lstStyle>
          <a:p>
            <a:pPr lvl="0"/>
            <a:r>
              <a:rPr lang="en-US" noProof="0"/>
              <a:t>Click icon to add picture</a:t>
            </a:r>
          </a:p>
        </p:txBody>
      </p:sp>
      <p:sp>
        <p:nvSpPr>
          <p:cNvPr id="19" name="Picture Placeholder 2"/>
          <p:cNvSpPr>
            <a:spLocks noGrp="1"/>
          </p:cNvSpPr>
          <p:nvPr>
            <p:ph type="pic" sz="quarter" idx="15"/>
          </p:nvPr>
        </p:nvSpPr>
        <p:spPr>
          <a:xfrm>
            <a:off x="6095999" y="3429000"/>
            <a:ext cx="6096001" cy="3429000"/>
          </a:xfrm>
          <a:solidFill>
            <a:schemeClr val="bg1">
              <a:lumMod val="95000"/>
            </a:schemeClr>
          </a:solidFill>
        </p:spPr>
        <p:txBody>
          <a:bodyPr rtlCol="0">
            <a:normAutofit/>
          </a:bodyPr>
          <a:lstStyle>
            <a:lvl1pPr>
              <a:defRPr sz="1400"/>
            </a:lvl1pPr>
          </a:lstStyle>
          <a:p>
            <a:pPr lvl="0"/>
            <a:r>
              <a:rPr lang="en-US" noProof="0"/>
              <a:t>Click icon to add picture</a:t>
            </a:r>
          </a:p>
        </p:txBody>
      </p:sp>
    </p:spTree>
    <p:extLst>
      <p:ext uri="{BB962C8B-B14F-4D97-AF65-F5344CB8AC3E}">
        <p14:creationId xmlns:p14="http://schemas.microsoft.com/office/powerpoint/2010/main" val="205783211"/>
      </p:ext>
    </p:extLst>
  </p:cSld>
  <p:clrMapOvr>
    <a:masterClrMapping/>
  </p:clrMapOvr>
  <p:transition/>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userDrawn="1">
  <p:cSld name="13_Placeholder-Image">
    <p:spTree>
      <p:nvGrpSpPr>
        <p:cNvPr id="1" name=""/>
        <p:cNvGrpSpPr/>
        <p:nvPr/>
      </p:nvGrpSpPr>
      <p:grpSpPr>
        <a:xfrm>
          <a:off x="0" y="0"/>
          <a:ext cx="0" cy="0"/>
          <a:chOff x="0" y="0"/>
          <a:chExt cx="0" cy="0"/>
        </a:xfrm>
      </p:grpSpPr>
      <p:sp>
        <p:nvSpPr>
          <p:cNvPr id="13" name="Picture Placeholder 2"/>
          <p:cNvSpPr>
            <a:spLocks noGrp="1"/>
          </p:cNvSpPr>
          <p:nvPr>
            <p:ph type="pic" sz="quarter" idx="13"/>
          </p:nvPr>
        </p:nvSpPr>
        <p:spPr>
          <a:xfrm>
            <a:off x="-1" y="0"/>
            <a:ext cx="12192001" cy="6858000"/>
          </a:xfrm>
          <a:solidFill>
            <a:schemeClr val="bg1">
              <a:lumMod val="95000"/>
            </a:schemeClr>
          </a:solidFill>
        </p:spPr>
        <p:txBody>
          <a:bodyPr rtlCol="0">
            <a:normAutofit/>
          </a:bodyPr>
          <a:lstStyle>
            <a:lvl1pPr>
              <a:defRPr sz="1400"/>
            </a:lvl1pPr>
          </a:lstStyle>
          <a:p>
            <a:pPr lvl="0"/>
            <a:r>
              <a:rPr lang="en-US" noProof="0"/>
              <a:t>Click icon to add picture</a:t>
            </a:r>
          </a:p>
        </p:txBody>
      </p:sp>
      <p:sp>
        <p:nvSpPr>
          <p:cNvPr id="9" name="Picture Placeholder 6"/>
          <p:cNvSpPr>
            <a:spLocks noGrp="1"/>
          </p:cNvSpPr>
          <p:nvPr>
            <p:ph type="pic" sz="quarter" idx="10"/>
          </p:nvPr>
        </p:nvSpPr>
        <p:spPr>
          <a:xfrm>
            <a:off x="5384935" y="1726032"/>
            <a:ext cx="1504580" cy="1504188"/>
          </a:xfrm>
          <a:prstGeom prst="ellipse">
            <a:avLst/>
          </a:prstGeom>
          <a:solidFill>
            <a:schemeClr val="bg1">
              <a:lumMod val="75000"/>
            </a:schemeClr>
          </a:solidFill>
        </p:spPr>
        <p:txBody>
          <a:bodyPr rtlCol="0">
            <a:normAutofit/>
          </a:bodyPr>
          <a:lstStyle>
            <a:lvl1pPr>
              <a:defRPr sz="1000"/>
            </a:lvl1pPr>
          </a:lstStyle>
          <a:p>
            <a:pPr lvl="0"/>
            <a:r>
              <a:rPr lang="en-US" noProof="0"/>
              <a:t>Click icon to add picture</a:t>
            </a:r>
          </a:p>
        </p:txBody>
      </p:sp>
    </p:spTree>
    <p:extLst>
      <p:ext uri="{BB962C8B-B14F-4D97-AF65-F5344CB8AC3E}">
        <p14:creationId xmlns:p14="http://schemas.microsoft.com/office/powerpoint/2010/main" val="1678013268"/>
      </p:ext>
    </p:extLst>
  </p:cSld>
  <p:clrMapOvr>
    <a:masterClrMapping/>
  </p:clrMapOvr>
  <p:transition/>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userDrawn="1">
  <p:cSld name="14_Placeholder-Image">
    <p:spTree>
      <p:nvGrpSpPr>
        <p:cNvPr id="1" name=""/>
        <p:cNvGrpSpPr/>
        <p:nvPr/>
      </p:nvGrpSpPr>
      <p:grpSpPr>
        <a:xfrm>
          <a:off x="0" y="0"/>
          <a:ext cx="0" cy="0"/>
          <a:chOff x="0" y="0"/>
          <a:chExt cx="0" cy="0"/>
        </a:xfrm>
      </p:grpSpPr>
      <p:sp>
        <p:nvSpPr>
          <p:cNvPr id="19" name="Picture Placeholder 2"/>
          <p:cNvSpPr>
            <a:spLocks noGrp="1"/>
          </p:cNvSpPr>
          <p:nvPr>
            <p:ph type="pic" sz="quarter" idx="15"/>
          </p:nvPr>
        </p:nvSpPr>
        <p:spPr>
          <a:xfrm>
            <a:off x="259211" y="259143"/>
            <a:ext cx="2708736" cy="2989385"/>
          </a:xfrm>
          <a:solidFill>
            <a:schemeClr val="bg1">
              <a:lumMod val="95000"/>
            </a:schemeClr>
          </a:solidFill>
        </p:spPr>
        <p:txBody>
          <a:bodyPr rtlCol="0">
            <a:normAutofit/>
          </a:bodyPr>
          <a:lstStyle>
            <a:lvl1pPr>
              <a:defRPr sz="1400"/>
            </a:lvl1pPr>
          </a:lstStyle>
          <a:p>
            <a:pPr lvl="0"/>
            <a:r>
              <a:rPr lang="en-US" noProof="0"/>
              <a:t>Click icon to add picture</a:t>
            </a:r>
          </a:p>
        </p:txBody>
      </p:sp>
      <p:sp>
        <p:nvSpPr>
          <p:cNvPr id="10" name="Picture Placeholder 2"/>
          <p:cNvSpPr>
            <a:spLocks noGrp="1"/>
          </p:cNvSpPr>
          <p:nvPr>
            <p:ph type="pic" sz="quarter" idx="16"/>
          </p:nvPr>
        </p:nvSpPr>
        <p:spPr>
          <a:xfrm>
            <a:off x="259211" y="3507671"/>
            <a:ext cx="2708736" cy="2989385"/>
          </a:xfrm>
          <a:solidFill>
            <a:schemeClr val="bg1">
              <a:lumMod val="95000"/>
            </a:schemeClr>
          </a:solidFill>
        </p:spPr>
        <p:txBody>
          <a:bodyPr rtlCol="0">
            <a:normAutofit/>
          </a:bodyPr>
          <a:lstStyle>
            <a:lvl1pPr>
              <a:defRPr sz="1400"/>
            </a:lvl1pPr>
          </a:lstStyle>
          <a:p>
            <a:pPr lvl="0"/>
            <a:r>
              <a:rPr lang="en-US" noProof="0"/>
              <a:t>Click icon to add picture</a:t>
            </a:r>
          </a:p>
        </p:txBody>
      </p:sp>
      <p:sp>
        <p:nvSpPr>
          <p:cNvPr id="11" name="Picture Placeholder 2"/>
          <p:cNvSpPr>
            <a:spLocks noGrp="1"/>
          </p:cNvSpPr>
          <p:nvPr>
            <p:ph type="pic" sz="quarter" idx="17"/>
          </p:nvPr>
        </p:nvSpPr>
        <p:spPr>
          <a:xfrm>
            <a:off x="3227156" y="1249001"/>
            <a:ext cx="4354713" cy="2989385"/>
          </a:xfrm>
          <a:solidFill>
            <a:schemeClr val="bg1">
              <a:lumMod val="95000"/>
            </a:schemeClr>
          </a:solidFill>
        </p:spPr>
        <p:txBody>
          <a:bodyPr rtlCol="0">
            <a:normAutofit/>
          </a:bodyPr>
          <a:lstStyle>
            <a:lvl1pPr>
              <a:defRPr sz="1400"/>
            </a:lvl1pPr>
          </a:lstStyle>
          <a:p>
            <a:pPr lvl="0"/>
            <a:r>
              <a:rPr lang="en-US" noProof="0"/>
              <a:t>Click icon to add picture</a:t>
            </a:r>
          </a:p>
        </p:txBody>
      </p:sp>
    </p:spTree>
    <p:extLst>
      <p:ext uri="{BB962C8B-B14F-4D97-AF65-F5344CB8AC3E}">
        <p14:creationId xmlns:p14="http://schemas.microsoft.com/office/powerpoint/2010/main" val="729990080"/>
      </p:ext>
    </p:extLst>
  </p:cSld>
  <p:clrMapOvr>
    <a:masterClrMapping/>
  </p:clrMapOvr>
  <p:transition/>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userDrawn="1">
  <p:cSld name="15_Placeholder-Image">
    <p:spTree>
      <p:nvGrpSpPr>
        <p:cNvPr id="1" name=""/>
        <p:cNvGrpSpPr/>
        <p:nvPr/>
      </p:nvGrpSpPr>
      <p:grpSpPr>
        <a:xfrm>
          <a:off x="0" y="0"/>
          <a:ext cx="0" cy="0"/>
          <a:chOff x="0" y="0"/>
          <a:chExt cx="0" cy="0"/>
        </a:xfrm>
      </p:grpSpPr>
      <p:sp>
        <p:nvSpPr>
          <p:cNvPr id="6" name="Picture Placeholder 2"/>
          <p:cNvSpPr>
            <a:spLocks noGrp="1"/>
          </p:cNvSpPr>
          <p:nvPr>
            <p:ph type="pic" sz="quarter" idx="17"/>
          </p:nvPr>
        </p:nvSpPr>
        <p:spPr>
          <a:xfrm>
            <a:off x="5483202" y="0"/>
            <a:ext cx="6708798" cy="5484087"/>
          </a:xfrm>
          <a:solidFill>
            <a:schemeClr val="bg1">
              <a:lumMod val="95000"/>
            </a:schemeClr>
          </a:solidFill>
        </p:spPr>
        <p:txBody>
          <a:bodyPr rtlCol="0">
            <a:normAutofit/>
          </a:bodyPr>
          <a:lstStyle>
            <a:lvl1pPr>
              <a:defRPr sz="1400"/>
            </a:lvl1pPr>
          </a:lstStyle>
          <a:p>
            <a:pPr lvl="0"/>
            <a:r>
              <a:rPr lang="en-US" noProof="0"/>
              <a:t>Click icon to add picture</a:t>
            </a:r>
          </a:p>
        </p:txBody>
      </p:sp>
    </p:spTree>
    <p:extLst>
      <p:ext uri="{BB962C8B-B14F-4D97-AF65-F5344CB8AC3E}">
        <p14:creationId xmlns:p14="http://schemas.microsoft.com/office/powerpoint/2010/main" val="92025632"/>
      </p:ext>
    </p:extLst>
  </p:cSld>
  <p:clrMapOvr>
    <a:masterClrMapping/>
  </p:clrMapOvr>
  <p:transition/>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userDrawn="1">
  <p:cSld name="16_Placeholder-Image">
    <p:spTree>
      <p:nvGrpSpPr>
        <p:cNvPr id="1" name=""/>
        <p:cNvGrpSpPr/>
        <p:nvPr/>
      </p:nvGrpSpPr>
      <p:grpSpPr>
        <a:xfrm>
          <a:off x="0" y="0"/>
          <a:ext cx="0" cy="0"/>
          <a:chOff x="0" y="0"/>
          <a:chExt cx="0" cy="0"/>
        </a:xfrm>
      </p:grpSpPr>
      <p:sp>
        <p:nvSpPr>
          <p:cNvPr id="6" name="Picture Placeholder 2"/>
          <p:cNvSpPr>
            <a:spLocks noGrp="1"/>
          </p:cNvSpPr>
          <p:nvPr>
            <p:ph type="pic" sz="quarter" idx="17"/>
          </p:nvPr>
        </p:nvSpPr>
        <p:spPr>
          <a:xfrm>
            <a:off x="0" y="0"/>
            <a:ext cx="6708798" cy="5484087"/>
          </a:xfrm>
          <a:solidFill>
            <a:schemeClr val="bg1">
              <a:lumMod val="95000"/>
            </a:schemeClr>
          </a:solidFill>
        </p:spPr>
        <p:txBody>
          <a:bodyPr rtlCol="0">
            <a:normAutofit/>
          </a:bodyPr>
          <a:lstStyle>
            <a:lvl1pPr>
              <a:defRPr sz="1400"/>
            </a:lvl1pPr>
          </a:lstStyle>
          <a:p>
            <a:pPr lvl="0"/>
            <a:r>
              <a:rPr lang="en-US" noProof="0"/>
              <a:t>Click icon to add picture</a:t>
            </a:r>
          </a:p>
        </p:txBody>
      </p:sp>
    </p:spTree>
    <p:extLst>
      <p:ext uri="{BB962C8B-B14F-4D97-AF65-F5344CB8AC3E}">
        <p14:creationId xmlns:p14="http://schemas.microsoft.com/office/powerpoint/2010/main" val="3757652442"/>
      </p:ext>
    </p:extLst>
  </p:cSld>
  <p:clrMapOvr>
    <a:masterClrMapping/>
  </p:clrMapOvr>
  <p:transition/>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userDrawn="1">
  <p:cSld name="17_Placeholder-Image">
    <p:spTree>
      <p:nvGrpSpPr>
        <p:cNvPr id="1" name=""/>
        <p:cNvGrpSpPr/>
        <p:nvPr/>
      </p:nvGrpSpPr>
      <p:grpSpPr>
        <a:xfrm>
          <a:off x="0" y="0"/>
          <a:ext cx="0" cy="0"/>
          <a:chOff x="0" y="0"/>
          <a:chExt cx="0" cy="0"/>
        </a:xfrm>
      </p:grpSpPr>
      <p:sp>
        <p:nvSpPr>
          <p:cNvPr id="19" name="Picture Placeholder 2"/>
          <p:cNvSpPr>
            <a:spLocks noGrp="1"/>
          </p:cNvSpPr>
          <p:nvPr>
            <p:ph type="pic" sz="quarter" idx="17"/>
          </p:nvPr>
        </p:nvSpPr>
        <p:spPr>
          <a:xfrm>
            <a:off x="0" y="0"/>
            <a:ext cx="3044895" cy="6858000"/>
          </a:xfrm>
          <a:solidFill>
            <a:schemeClr val="bg1">
              <a:lumMod val="95000"/>
            </a:schemeClr>
          </a:solidFill>
        </p:spPr>
        <p:txBody>
          <a:bodyPr rtlCol="0">
            <a:normAutofit/>
          </a:bodyPr>
          <a:lstStyle>
            <a:lvl1pPr>
              <a:defRPr sz="1400"/>
            </a:lvl1pPr>
          </a:lstStyle>
          <a:p>
            <a:pPr lvl="0"/>
            <a:r>
              <a:rPr lang="en-US" noProof="0"/>
              <a:t>Click icon to add picture</a:t>
            </a:r>
          </a:p>
        </p:txBody>
      </p:sp>
      <p:sp>
        <p:nvSpPr>
          <p:cNvPr id="20" name="Picture Placeholder 2"/>
          <p:cNvSpPr>
            <a:spLocks noGrp="1"/>
          </p:cNvSpPr>
          <p:nvPr>
            <p:ph type="pic" sz="quarter" idx="18"/>
          </p:nvPr>
        </p:nvSpPr>
        <p:spPr>
          <a:xfrm>
            <a:off x="3051105" y="0"/>
            <a:ext cx="3044895" cy="6858000"/>
          </a:xfrm>
          <a:solidFill>
            <a:schemeClr val="bg1">
              <a:lumMod val="95000"/>
            </a:schemeClr>
          </a:solidFill>
        </p:spPr>
        <p:txBody>
          <a:bodyPr rtlCol="0">
            <a:normAutofit/>
          </a:bodyPr>
          <a:lstStyle>
            <a:lvl1pPr>
              <a:defRPr sz="1400"/>
            </a:lvl1pPr>
          </a:lstStyle>
          <a:p>
            <a:pPr lvl="0"/>
            <a:r>
              <a:rPr lang="en-US" noProof="0"/>
              <a:t>Click icon to add picture</a:t>
            </a:r>
          </a:p>
        </p:txBody>
      </p:sp>
      <p:sp>
        <p:nvSpPr>
          <p:cNvPr id="21" name="Picture Placeholder 2"/>
          <p:cNvSpPr>
            <a:spLocks noGrp="1"/>
          </p:cNvSpPr>
          <p:nvPr>
            <p:ph type="pic" sz="quarter" idx="19"/>
          </p:nvPr>
        </p:nvSpPr>
        <p:spPr>
          <a:xfrm>
            <a:off x="6092275" y="0"/>
            <a:ext cx="3044895" cy="6858000"/>
          </a:xfrm>
          <a:solidFill>
            <a:schemeClr val="bg1">
              <a:lumMod val="95000"/>
            </a:schemeClr>
          </a:solidFill>
        </p:spPr>
        <p:txBody>
          <a:bodyPr rtlCol="0">
            <a:normAutofit/>
          </a:bodyPr>
          <a:lstStyle>
            <a:lvl1pPr>
              <a:defRPr sz="1400"/>
            </a:lvl1pPr>
          </a:lstStyle>
          <a:p>
            <a:pPr lvl="0"/>
            <a:r>
              <a:rPr lang="en-US" noProof="0"/>
              <a:t>Click icon to add picture</a:t>
            </a:r>
          </a:p>
        </p:txBody>
      </p:sp>
      <p:sp>
        <p:nvSpPr>
          <p:cNvPr id="22" name="Picture Placeholder 2"/>
          <p:cNvSpPr>
            <a:spLocks noGrp="1"/>
          </p:cNvSpPr>
          <p:nvPr>
            <p:ph type="pic" sz="quarter" idx="20"/>
          </p:nvPr>
        </p:nvSpPr>
        <p:spPr>
          <a:xfrm>
            <a:off x="9143380" y="0"/>
            <a:ext cx="3044895" cy="6858000"/>
          </a:xfrm>
          <a:solidFill>
            <a:schemeClr val="bg1">
              <a:lumMod val="95000"/>
            </a:schemeClr>
          </a:solidFill>
        </p:spPr>
        <p:txBody>
          <a:bodyPr rtlCol="0">
            <a:normAutofit/>
          </a:bodyPr>
          <a:lstStyle>
            <a:lvl1pPr>
              <a:defRPr sz="1400"/>
            </a:lvl1pPr>
          </a:lstStyle>
          <a:p>
            <a:pPr lvl="0"/>
            <a:r>
              <a:rPr lang="en-US" noProof="0"/>
              <a:t>Click icon to add picture</a:t>
            </a:r>
          </a:p>
        </p:txBody>
      </p:sp>
    </p:spTree>
    <p:extLst>
      <p:ext uri="{BB962C8B-B14F-4D97-AF65-F5344CB8AC3E}">
        <p14:creationId xmlns:p14="http://schemas.microsoft.com/office/powerpoint/2010/main" val="1295496933"/>
      </p:ext>
    </p:extLst>
  </p:cSld>
  <p:clrMapOvr>
    <a:masterClrMapping/>
  </p:clrMapOvr>
  <p:transition/>
</p:sldLayout>
</file>

<file path=ppt/slideLayouts/slideLayout119.xml><?xml version="1.0" encoding="utf-8"?>
<p:sldLayout xmlns:a="http://schemas.openxmlformats.org/drawingml/2006/main" xmlns:r="http://schemas.openxmlformats.org/officeDocument/2006/relationships" xmlns:p="http://schemas.openxmlformats.org/presentationml/2006/main" preserve="1" userDrawn="1">
  <p:cSld name="18_Placeholder-Image">
    <p:spTree>
      <p:nvGrpSpPr>
        <p:cNvPr id="1" name=""/>
        <p:cNvGrpSpPr/>
        <p:nvPr/>
      </p:nvGrpSpPr>
      <p:grpSpPr>
        <a:xfrm>
          <a:off x="0" y="0"/>
          <a:ext cx="0" cy="0"/>
          <a:chOff x="0" y="0"/>
          <a:chExt cx="0" cy="0"/>
        </a:xfrm>
      </p:grpSpPr>
      <p:sp>
        <p:nvSpPr>
          <p:cNvPr id="19" name="Picture Placeholder 2"/>
          <p:cNvSpPr>
            <a:spLocks noGrp="1"/>
          </p:cNvSpPr>
          <p:nvPr>
            <p:ph type="pic" sz="quarter" idx="17"/>
          </p:nvPr>
        </p:nvSpPr>
        <p:spPr>
          <a:xfrm>
            <a:off x="564384" y="844062"/>
            <a:ext cx="3047379" cy="5169877"/>
          </a:xfrm>
          <a:solidFill>
            <a:schemeClr val="bg1">
              <a:lumMod val="95000"/>
            </a:schemeClr>
          </a:solidFill>
        </p:spPr>
        <p:txBody>
          <a:bodyPr rtlCol="0">
            <a:normAutofit/>
          </a:bodyPr>
          <a:lstStyle>
            <a:lvl1pPr>
              <a:defRPr sz="1400"/>
            </a:lvl1pPr>
          </a:lstStyle>
          <a:p>
            <a:pPr lvl="0"/>
            <a:r>
              <a:rPr lang="en-US" noProof="0"/>
              <a:t>Click icon to add picture</a:t>
            </a:r>
          </a:p>
        </p:txBody>
      </p:sp>
      <p:sp>
        <p:nvSpPr>
          <p:cNvPr id="20" name="Picture Placeholder 2"/>
          <p:cNvSpPr>
            <a:spLocks noGrp="1"/>
          </p:cNvSpPr>
          <p:nvPr>
            <p:ph type="pic" sz="quarter" idx="18"/>
          </p:nvPr>
        </p:nvSpPr>
        <p:spPr>
          <a:xfrm>
            <a:off x="3783207" y="844061"/>
            <a:ext cx="3047379" cy="2510181"/>
          </a:xfrm>
          <a:solidFill>
            <a:schemeClr val="bg1">
              <a:lumMod val="95000"/>
            </a:schemeClr>
          </a:solidFill>
        </p:spPr>
        <p:txBody>
          <a:bodyPr rtlCol="0">
            <a:normAutofit/>
          </a:bodyPr>
          <a:lstStyle>
            <a:lvl1pPr>
              <a:defRPr sz="1400"/>
            </a:lvl1pPr>
          </a:lstStyle>
          <a:p>
            <a:pPr lvl="0"/>
            <a:r>
              <a:rPr lang="en-US" noProof="0"/>
              <a:t>Click icon to add picture</a:t>
            </a:r>
          </a:p>
        </p:txBody>
      </p:sp>
      <p:sp>
        <p:nvSpPr>
          <p:cNvPr id="21" name="Picture Placeholder 2"/>
          <p:cNvSpPr>
            <a:spLocks noGrp="1"/>
          </p:cNvSpPr>
          <p:nvPr>
            <p:ph type="pic" sz="quarter" idx="19"/>
          </p:nvPr>
        </p:nvSpPr>
        <p:spPr>
          <a:xfrm>
            <a:off x="3783207" y="3514700"/>
            <a:ext cx="3044895" cy="2504710"/>
          </a:xfrm>
          <a:solidFill>
            <a:schemeClr val="bg1">
              <a:lumMod val="95000"/>
            </a:schemeClr>
          </a:solidFill>
        </p:spPr>
        <p:txBody>
          <a:bodyPr rtlCol="0">
            <a:normAutofit/>
          </a:bodyPr>
          <a:lstStyle>
            <a:lvl1pPr>
              <a:defRPr sz="1400"/>
            </a:lvl1pPr>
          </a:lstStyle>
          <a:p>
            <a:pPr lvl="0"/>
            <a:r>
              <a:rPr lang="en-US" noProof="0"/>
              <a:t>Click icon to add picture</a:t>
            </a:r>
          </a:p>
        </p:txBody>
      </p:sp>
    </p:spTree>
    <p:extLst>
      <p:ext uri="{BB962C8B-B14F-4D97-AF65-F5344CB8AC3E}">
        <p14:creationId xmlns:p14="http://schemas.microsoft.com/office/powerpoint/2010/main" val="221105590"/>
      </p:ext>
    </p:extLst>
  </p:cSld>
  <p:clrMapOvr>
    <a:masterClrMapping/>
  </p:clrMapOvr>
  <p:transition/>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userDrawn="1">
  <p:cSld name="19_Placeholder-Image">
    <p:spTree>
      <p:nvGrpSpPr>
        <p:cNvPr id="1" name=""/>
        <p:cNvGrpSpPr/>
        <p:nvPr/>
      </p:nvGrpSpPr>
      <p:grpSpPr>
        <a:xfrm>
          <a:off x="0" y="0"/>
          <a:ext cx="0" cy="0"/>
          <a:chOff x="0" y="0"/>
          <a:chExt cx="0" cy="0"/>
        </a:xfrm>
      </p:grpSpPr>
      <p:sp>
        <p:nvSpPr>
          <p:cNvPr id="6" name="Picture Placeholder 2"/>
          <p:cNvSpPr>
            <a:spLocks noGrp="1"/>
          </p:cNvSpPr>
          <p:nvPr>
            <p:ph type="pic" sz="quarter" idx="17"/>
          </p:nvPr>
        </p:nvSpPr>
        <p:spPr>
          <a:xfrm>
            <a:off x="1630443" y="0"/>
            <a:ext cx="5030510" cy="6858000"/>
          </a:xfrm>
          <a:solidFill>
            <a:schemeClr val="bg1">
              <a:lumMod val="95000"/>
            </a:schemeClr>
          </a:solidFill>
        </p:spPr>
        <p:txBody>
          <a:bodyPr rtlCol="0">
            <a:normAutofit/>
          </a:bodyPr>
          <a:lstStyle>
            <a:lvl1pPr>
              <a:defRPr sz="1400"/>
            </a:lvl1pPr>
          </a:lstStyle>
          <a:p>
            <a:pPr lvl="0"/>
            <a:r>
              <a:rPr lang="en-US" noProof="0"/>
              <a:t>Click icon to add picture</a:t>
            </a:r>
          </a:p>
        </p:txBody>
      </p:sp>
    </p:spTree>
    <p:extLst>
      <p:ext uri="{BB962C8B-B14F-4D97-AF65-F5344CB8AC3E}">
        <p14:creationId xmlns:p14="http://schemas.microsoft.com/office/powerpoint/2010/main" val="2166504421"/>
      </p:ext>
    </p:extLst>
  </p:cSld>
  <p:clrMapOvr>
    <a:masterClrMapping/>
  </p:clrMapOvr>
  <p:transition/>
</p:sldLayout>
</file>

<file path=ppt/slideLayouts/slideLayout121.xml><?xml version="1.0" encoding="utf-8"?>
<p:sldLayout xmlns:a="http://schemas.openxmlformats.org/drawingml/2006/main" xmlns:r="http://schemas.openxmlformats.org/officeDocument/2006/relationships" xmlns:p="http://schemas.openxmlformats.org/presentationml/2006/main" preserve="1" userDrawn="1">
  <p:cSld name="20_Placeholder-Image">
    <p:spTree>
      <p:nvGrpSpPr>
        <p:cNvPr id="1" name=""/>
        <p:cNvGrpSpPr/>
        <p:nvPr/>
      </p:nvGrpSpPr>
      <p:grpSpPr>
        <a:xfrm>
          <a:off x="0" y="0"/>
          <a:ext cx="0" cy="0"/>
          <a:chOff x="0" y="0"/>
          <a:chExt cx="0" cy="0"/>
        </a:xfrm>
      </p:grpSpPr>
      <p:sp>
        <p:nvSpPr>
          <p:cNvPr id="6" name="Picture Placeholder 2"/>
          <p:cNvSpPr>
            <a:spLocks noGrp="1"/>
          </p:cNvSpPr>
          <p:nvPr>
            <p:ph type="pic" sz="quarter" idx="17"/>
          </p:nvPr>
        </p:nvSpPr>
        <p:spPr>
          <a:xfrm>
            <a:off x="5530151" y="0"/>
            <a:ext cx="5030510" cy="6858000"/>
          </a:xfrm>
          <a:solidFill>
            <a:schemeClr val="bg1">
              <a:lumMod val="95000"/>
            </a:schemeClr>
          </a:solidFill>
        </p:spPr>
        <p:txBody>
          <a:bodyPr rtlCol="0">
            <a:normAutofit/>
          </a:bodyPr>
          <a:lstStyle>
            <a:lvl1pPr>
              <a:defRPr sz="1400"/>
            </a:lvl1pPr>
          </a:lstStyle>
          <a:p>
            <a:pPr lvl="0"/>
            <a:r>
              <a:rPr lang="en-US" noProof="0"/>
              <a:t>Click icon to add picture</a:t>
            </a:r>
          </a:p>
        </p:txBody>
      </p:sp>
    </p:spTree>
    <p:extLst>
      <p:ext uri="{BB962C8B-B14F-4D97-AF65-F5344CB8AC3E}">
        <p14:creationId xmlns:p14="http://schemas.microsoft.com/office/powerpoint/2010/main" val="4160297503"/>
      </p:ext>
    </p:extLst>
  </p:cSld>
  <p:clrMapOvr>
    <a:masterClrMapping/>
  </p:clrMapOvr>
  <p:transition/>
</p:sldLayout>
</file>

<file path=ppt/slideLayouts/slideLayout122.xml><?xml version="1.0" encoding="utf-8"?>
<p:sldLayout xmlns:a="http://schemas.openxmlformats.org/drawingml/2006/main" xmlns:r="http://schemas.openxmlformats.org/officeDocument/2006/relationships" xmlns:p="http://schemas.openxmlformats.org/presentationml/2006/main" preserve="1" userDrawn="1">
  <p:cSld name="21_Placeholder-Image">
    <p:spTree>
      <p:nvGrpSpPr>
        <p:cNvPr id="1" name=""/>
        <p:cNvGrpSpPr/>
        <p:nvPr/>
      </p:nvGrpSpPr>
      <p:grpSpPr>
        <a:xfrm>
          <a:off x="0" y="0"/>
          <a:ext cx="0" cy="0"/>
          <a:chOff x="0" y="0"/>
          <a:chExt cx="0" cy="0"/>
        </a:xfrm>
      </p:grpSpPr>
      <p:sp>
        <p:nvSpPr>
          <p:cNvPr id="4" name="Picture Placeholder 2"/>
          <p:cNvSpPr>
            <a:spLocks noGrp="1"/>
          </p:cNvSpPr>
          <p:nvPr>
            <p:ph type="pic" sz="quarter" idx="17"/>
          </p:nvPr>
        </p:nvSpPr>
        <p:spPr>
          <a:xfrm>
            <a:off x="5530151" y="0"/>
            <a:ext cx="6661849" cy="6858000"/>
          </a:xfrm>
          <a:solidFill>
            <a:schemeClr val="bg1">
              <a:lumMod val="95000"/>
            </a:schemeClr>
          </a:solidFill>
        </p:spPr>
        <p:txBody>
          <a:bodyPr rtlCol="0">
            <a:normAutofit/>
          </a:bodyPr>
          <a:lstStyle>
            <a:lvl1pPr>
              <a:defRPr sz="1400"/>
            </a:lvl1pPr>
          </a:lstStyle>
          <a:p>
            <a:pPr lvl="0"/>
            <a:r>
              <a:rPr lang="en-US" noProof="0"/>
              <a:t>Click icon to add picture</a:t>
            </a:r>
          </a:p>
        </p:txBody>
      </p:sp>
    </p:spTree>
    <p:extLst>
      <p:ext uri="{BB962C8B-B14F-4D97-AF65-F5344CB8AC3E}">
        <p14:creationId xmlns:p14="http://schemas.microsoft.com/office/powerpoint/2010/main" val="2975602818"/>
      </p:ext>
    </p:extLst>
  </p:cSld>
  <p:clrMapOvr>
    <a:masterClrMapping/>
  </p:clrMapOvr>
  <p:transition/>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userDrawn="1">
  <p:cSld name="22_Placeholder-Image">
    <p:spTree>
      <p:nvGrpSpPr>
        <p:cNvPr id="1" name=""/>
        <p:cNvGrpSpPr/>
        <p:nvPr/>
      </p:nvGrpSpPr>
      <p:grpSpPr>
        <a:xfrm>
          <a:off x="0" y="0"/>
          <a:ext cx="0" cy="0"/>
          <a:chOff x="0" y="0"/>
          <a:chExt cx="0" cy="0"/>
        </a:xfrm>
      </p:grpSpPr>
      <p:sp>
        <p:nvSpPr>
          <p:cNvPr id="4" name="Picture Placeholder 2"/>
          <p:cNvSpPr>
            <a:spLocks noGrp="1"/>
          </p:cNvSpPr>
          <p:nvPr>
            <p:ph type="pic" sz="quarter" idx="17"/>
          </p:nvPr>
        </p:nvSpPr>
        <p:spPr>
          <a:xfrm>
            <a:off x="0" y="0"/>
            <a:ext cx="6661849" cy="6858000"/>
          </a:xfrm>
          <a:solidFill>
            <a:schemeClr val="bg1">
              <a:lumMod val="95000"/>
            </a:schemeClr>
          </a:solidFill>
        </p:spPr>
        <p:txBody>
          <a:bodyPr rtlCol="0">
            <a:normAutofit/>
          </a:bodyPr>
          <a:lstStyle>
            <a:lvl1pPr>
              <a:defRPr sz="1400"/>
            </a:lvl1pPr>
          </a:lstStyle>
          <a:p>
            <a:pPr lvl="0"/>
            <a:r>
              <a:rPr lang="en-US" noProof="0"/>
              <a:t>Click icon to add picture</a:t>
            </a:r>
          </a:p>
        </p:txBody>
      </p:sp>
    </p:spTree>
    <p:extLst>
      <p:ext uri="{BB962C8B-B14F-4D97-AF65-F5344CB8AC3E}">
        <p14:creationId xmlns:p14="http://schemas.microsoft.com/office/powerpoint/2010/main" val="655324288"/>
      </p:ext>
    </p:extLst>
  </p:cSld>
  <p:clrMapOvr>
    <a:masterClrMapping/>
  </p:clrMapOvr>
  <p:transition/>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userDrawn="1">
  <p:cSld name="23_Placeholder-Image">
    <p:spTree>
      <p:nvGrpSpPr>
        <p:cNvPr id="1" name=""/>
        <p:cNvGrpSpPr/>
        <p:nvPr/>
      </p:nvGrpSpPr>
      <p:grpSpPr>
        <a:xfrm>
          <a:off x="0" y="0"/>
          <a:ext cx="0" cy="0"/>
          <a:chOff x="0" y="0"/>
          <a:chExt cx="0" cy="0"/>
        </a:xfrm>
      </p:grpSpPr>
      <p:sp>
        <p:nvSpPr>
          <p:cNvPr id="11" name="Picture Placeholder 2"/>
          <p:cNvSpPr>
            <a:spLocks noGrp="1"/>
          </p:cNvSpPr>
          <p:nvPr>
            <p:ph type="pic" sz="quarter" idx="13"/>
          </p:nvPr>
        </p:nvSpPr>
        <p:spPr>
          <a:xfrm>
            <a:off x="0" y="3074863"/>
            <a:ext cx="3050469" cy="2701290"/>
          </a:xfrm>
          <a:solidFill>
            <a:schemeClr val="bg1">
              <a:lumMod val="95000"/>
            </a:schemeClr>
          </a:solidFill>
        </p:spPr>
        <p:txBody>
          <a:bodyPr rtlCol="0">
            <a:normAutofit/>
          </a:bodyPr>
          <a:lstStyle>
            <a:lvl1pPr>
              <a:defRPr sz="1400"/>
            </a:lvl1pPr>
          </a:lstStyle>
          <a:p>
            <a:pPr lvl="0"/>
            <a:r>
              <a:rPr lang="en-US" noProof="0"/>
              <a:t>Click icon to add picture</a:t>
            </a:r>
          </a:p>
        </p:txBody>
      </p:sp>
      <p:sp>
        <p:nvSpPr>
          <p:cNvPr id="12" name="Picture Placeholder 2"/>
          <p:cNvSpPr>
            <a:spLocks noGrp="1"/>
          </p:cNvSpPr>
          <p:nvPr>
            <p:ph type="pic" sz="quarter" idx="14"/>
          </p:nvPr>
        </p:nvSpPr>
        <p:spPr>
          <a:xfrm>
            <a:off x="3039469" y="3074862"/>
            <a:ext cx="3050469" cy="2701290"/>
          </a:xfrm>
          <a:solidFill>
            <a:schemeClr val="bg1">
              <a:lumMod val="95000"/>
            </a:schemeClr>
          </a:solidFill>
        </p:spPr>
        <p:txBody>
          <a:bodyPr rtlCol="0">
            <a:normAutofit/>
          </a:bodyPr>
          <a:lstStyle>
            <a:lvl1pPr>
              <a:defRPr sz="1400"/>
            </a:lvl1pPr>
          </a:lstStyle>
          <a:p>
            <a:pPr lvl="0"/>
            <a:r>
              <a:rPr lang="en-US" noProof="0"/>
              <a:t>Click icon to add picture</a:t>
            </a:r>
          </a:p>
        </p:txBody>
      </p:sp>
      <p:sp>
        <p:nvSpPr>
          <p:cNvPr id="13" name="Picture Placeholder 2"/>
          <p:cNvSpPr>
            <a:spLocks noGrp="1"/>
          </p:cNvSpPr>
          <p:nvPr>
            <p:ph type="pic" sz="quarter" idx="15"/>
          </p:nvPr>
        </p:nvSpPr>
        <p:spPr>
          <a:xfrm>
            <a:off x="6096521" y="3074863"/>
            <a:ext cx="3050469" cy="2701290"/>
          </a:xfrm>
          <a:solidFill>
            <a:schemeClr val="bg1">
              <a:lumMod val="95000"/>
            </a:schemeClr>
          </a:solidFill>
        </p:spPr>
        <p:txBody>
          <a:bodyPr rtlCol="0">
            <a:normAutofit/>
          </a:bodyPr>
          <a:lstStyle>
            <a:lvl1pPr>
              <a:defRPr sz="1400"/>
            </a:lvl1pPr>
          </a:lstStyle>
          <a:p>
            <a:pPr lvl="0"/>
            <a:r>
              <a:rPr lang="en-US" noProof="0"/>
              <a:t>Click icon to add picture</a:t>
            </a:r>
          </a:p>
        </p:txBody>
      </p:sp>
      <p:sp>
        <p:nvSpPr>
          <p:cNvPr id="14" name="Picture Placeholder 2"/>
          <p:cNvSpPr>
            <a:spLocks noGrp="1"/>
          </p:cNvSpPr>
          <p:nvPr>
            <p:ph type="pic" sz="quarter" idx="16"/>
          </p:nvPr>
        </p:nvSpPr>
        <p:spPr>
          <a:xfrm>
            <a:off x="9150281" y="3074862"/>
            <a:ext cx="3050469" cy="2701290"/>
          </a:xfrm>
          <a:solidFill>
            <a:schemeClr val="bg1">
              <a:lumMod val="95000"/>
            </a:schemeClr>
          </a:solidFill>
        </p:spPr>
        <p:txBody>
          <a:bodyPr rtlCol="0">
            <a:normAutofit/>
          </a:bodyPr>
          <a:lstStyle>
            <a:lvl1pPr>
              <a:defRPr sz="1400"/>
            </a:lvl1pPr>
          </a:lstStyle>
          <a:p>
            <a:pPr lvl="0"/>
            <a:r>
              <a:rPr lang="en-US" noProof="0"/>
              <a:t>Click icon to add picture</a:t>
            </a:r>
          </a:p>
        </p:txBody>
      </p:sp>
    </p:spTree>
    <p:extLst>
      <p:ext uri="{BB962C8B-B14F-4D97-AF65-F5344CB8AC3E}">
        <p14:creationId xmlns:p14="http://schemas.microsoft.com/office/powerpoint/2010/main" val="1443942598"/>
      </p:ext>
    </p:extLst>
  </p:cSld>
  <p:clrMapOvr>
    <a:masterClrMapping/>
  </p:clrMapOvr>
  <p:transition/>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userDrawn="1">
  <p:cSld name="24_Placeholder-Image">
    <p:spTree>
      <p:nvGrpSpPr>
        <p:cNvPr id="1" name=""/>
        <p:cNvGrpSpPr/>
        <p:nvPr/>
      </p:nvGrpSpPr>
      <p:grpSpPr>
        <a:xfrm>
          <a:off x="0" y="0"/>
          <a:ext cx="0" cy="0"/>
          <a:chOff x="0" y="0"/>
          <a:chExt cx="0" cy="0"/>
        </a:xfrm>
      </p:grpSpPr>
      <p:sp>
        <p:nvSpPr>
          <p:cNvPr id="9" name="Picture Placeholder 2"/>
          <p:cNvSpPr>
            <a:spLocks noGrp="1"/>
          </p:cNvSpPr>
          <p:nvPr>
            <p:ph type="pic" sz="quarter" idx="15"/>
          </p:nvPr>
        </p:nvSpPr>
        <p:spPr>
          <a:xfrm>
            <a:off x="5899270" y="4214303"/>
            <a:ext cx="2704766" cy="2110297"/>
          </a:xfrm>
          <a:solidFill>
            <a:schemeClr val="bg1">
              <a:lumMod val="95000"/>
            </a:schemeClr>
          </a:solidFill>
        </p:spPr>
        <p:txBody>
          <a:bodyPr rtlCol="0">
            <a:normAutofit/>
          </a:bodyPr>
          <a:lstStyle>
            <a:lvl1pPr>
              <a:defRPr sz="1400"/>
            </a:lvl1pPr>
          </a:lstStyle>
          <a:p>
            <a:pPr lvl="0"/>
            <a:r>
              <a:rPr lang="en-US" noProof="0"/>
              <a:t>Click icon to add picture</a:t>
            </a:r>
          </a:p>
        </p:txBody>
      </p:sp>
      <p:sp>
        <p:nvSpPr>
          <p:cNvPr id="10" name="Picture Placeholder 2"/>
          <p:cNvSpPr>
            <a:spLocks noGrp="1"/>
          </p:cNvSpPr>
          <p:nvPr>
            <p:ph type="pic" sz="quarter" idx="13"/>
          </p:nvPr>
        </p:nvSpPr>
        <p:spPr>
          <a:xfrm>
            <a:off x="1029779" y="2104006"/>
            <a:ext cx="4761020" cy="4220594"/>
          </a:xfrm>
          <a:solidFill>
            <a:schemeClr val="bg1">
              <a:lumMod val="95000"/>
            </a:schemeClr>
          </a:solidFill>
        </p:spPr>
        <p:txBody>
          <a:bodyPr rtlCol="0">
            <a:normAutofit/>
          </a:bodyPr>
          <a:lstStyle>
            <a:lvl1pPr>
              <a:defRPr sz="1400"/>
            </a:lvl1pPr>
          </a:lstStyle>
          <a:p>
            <a:pPr lvl="0"/>
            <a:r>
              <a:rPr lang="en-US" noProof="0"/>
              <a:t>Click icon to add picture</a:t>
            </a:r>
          </a:p>
        </p:txBody>
      </p:sp>
      <p:sp>
        <p:nvSpPr>
          <p:cNvPr id="15" name="Picture Placeholder 2"/>
          <p:cNvSpPr>
            <a:spLocks noGrp="1"/>
          </p:cNvSpPr>
          <p:nvPr>
            <p:ph type="pic" sz="quarter" idx="16"/>
          </p:nvPr>
        </p:nvSpPr>
        <p:spPr>
          <a:xfrm>
            <a:off x="8604035" y="2104006"/>
            <a:ext cx="2704767" cy="2110297"/>
          </a:xfrm>
          <a:solidFill>
            <a:schemeClr val="bg1">
              <a:lumMod val="95000"/>
            </a:schemeClr>
          </a:solidFill>
        </p:spPr>
        <p:txBody>
          <a:bodyPr rtlCol="0">
            <a:normAutofit/>
          </a:bodyPr>
          <a:lstStyle>
            <a:lvl1pPr>
              <a:defRPr sz="1400"/>
            </a:lvl1pPr>
          </a:lstStyle>
          <a:p>
            <a:pPr lvl="0"/>
            <a:r>
              <a:rPr lang="en-US" noProof="0"/>
              <a:t>Click icon to add picture</a:t>
            </a:r>
          </a:p>
        </p:txBody>
      </p:sp>
    </p:spTree>
    <p:extLst>
      <p:ext uri="{BB962C8B-B14F-4D97-AF65-F5344CB8AC3E}">
        <p14:creationId xmlns:p14="http://schemas.microsoft.com/office/powerpoint/2010/main" val="3517513562"/>
      </p:ext>
    </p:extLst>
  </p:cSld>
  <p:clrMapOvr>
    <a:masterClrMapping/>
  </p:clrMapOvr>
  <p:transition/>
</p:sldLayout>
</file>

<file path=ppt/slideLayouts/slideLayout126.xml><?xml version="1.0" encoding="utf-8"?>
<p:sldLayout xmlns:a="http://schemas.openxmlformats.org/drawingml/2006/main" xmlns:r="http://schemas.openxmlformats.org/officeDocument/2006/relationships" xmlns:p="http://schemas.openxmlformats.org/presentationml/2006/main" preserve="1" userDrawn="1">
  <p:cSld name="25_Placeholder-Image">
    <p:spTree>
      <p:nvGrpSpPr>
        <p:cNvPr id="1" name=""/>
        <p:cNvGrpSpPr/>
        <p:nvPr/>
      </p:nvGrpSpPr>
      <p:grpSpPr>
        <a:xfrm>
          <a:off x="0" y="0"/>
          <a:ext cx="0" cy="0"/>
          <a:chOff x="0" y="0"/>
          <a:chExt cx="0" cy="0"/>
        </a:xfrm>
      </p:grpSpPr>
      <p:sp>
        <p:nvSpPr>
          <p:cNvPr id="6" name="Picture Placeholder 2"/>
          <p:cNvSpPr>
            <a:spLocks noGrp="1"/>
          </p:cNvSpPr>
          <p:nvPr>
            <p:ph type="pic" sz="quarter" idx="13"/>
          </p:nvPr>
        </p:nvSpPr>
        <p:spPr>
          <a:xfrm>
            <a:off x="789915" y="2274503"/>
            <a:ext cx="4732064" cy="3585970"/>
          </a:xfrm>
          <a:solidFill>
            <a:schemeClr val="bg1">
              <a:lumMod val="95000"/>
            </a:schemeClr>
          </a:solidFill>
        </p:spPr>
        <p:txBody>
          <a:bodyPr rtlCol="0">
            <a:normAutofit/>
          </a:bodyPr>
          <a:lstStyle>
            <a:lvl1pPr>
              <a:defRPr sz="1400"/>
            </a:lvl1pPr>
          </a:lstStyle>
          <a:p>
            <a:pPr lvl="0"/>
            <a:r>
              <a:rPr lang="en-US" noProof="0"/>
              <a:t>Click icon to add picture</a:t>
            </a:r>
          </a:p>
        </p:txBody>
      </p:sp>
    </p:spTree>
    <p:extLst>
      <p:ext uri="{BB962C8B-B14F-4D97-AF65-F5344CB8AC3E}">
        <p14:creationId xmlns:p14="http://schemas.microsoft.com/office/powerpoint/2010/main" val="446004911"/>
      </p:ext>
    </p:extLst>
  </p:cSld>
  <p:clrMapOvr>
    <a:masterClrMapping/>
  </p:clrMapOvr>
  <p:transition/>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userDrawn="1">
  <p:cSld name="26_Placeholder-Image">
    <p:spTree>
      <p:nvGrpSpPr>
        <p:cNvPr id="1" name=""/>
        <p:cNvGrpSpPr/>
        <p:nvPr/>
      </p:nvGrpSpPr>
      <p:grpSpPr>
        <a:xfrm>
          <a:off x="0" y="0"/>
          <a:ext cx="0" cy="0"/>
          <a:chOff x="0" y="0"/>
          <a:chExt cx="0" cy="0"/>
        </a:xfrm>
      </p:grpSpPr>
      <p:sp>
        <p:nvSpPr>
          <p:cNvPr id="6" name="Picture Placeholder 2"/>
          <p:cNvSpPr>
            <a:spLocks noGrp="1"/>
          </p:cNvSpPr>
          <p:nvPr>
            <p:ph type="pic" sz="quarter" idx="13"/>
          </p:nvPr>
        </p:nvSpPr>
        <p:spPr>
          <a:xfrm>
            <a:off x="1" y="0"/>
            <a:ext cx="12192000" cy="4800600"/>
          </a:xfrm>
          <a:solidFill>
            <a:schemeClr val="bg1">
              <a:lumMod val="95000"/>
            </a:schemeClr>
          </a:solidFill>
        </p:spPr>
        <p:txBody>
          <a:bodyPr rtlCol="0">
            <a:normAutofit/>
          </a:bodyPr>
          <a:lstStyle>
            <a:lvl1pPr>
              <a:defRPr sz="1400"/>
            </a:lvl1pPr>
          </a:lstStyle>
          <a:p>
            <a:pPr lvl="0"/>
            <a:r>
              <a:rPr lang="en-US" noProof="0"/>
              <a:t>Click icon to add picture</a:t>
            </a:r>
          </a:p>
        </p:txBody>
      </p:sp>
    </p:spTree>
    <p:extLst>
      <p:ext uri="{BB962C8B-B14F-4D97-AF65-F5344CB8AC3E}">
        <p14:creationId xmlns:p14="http://schemas.microsoft.com/office/powerpoint/2010/main" val="4143148300"/>
      </p:ext>
    </p:extLst>
  </p:cSld>
  <p:clrMapOvr>
    <a:masterClrMapping/>
  </p:clrMapOvr>
  <p:transition/>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userDrawn="1">
  <p:cSld name="27_Placeholder-Image">
    <p:spTree>
      <p:nvGrpSpPr>
        <p:cNvPr id="1" name=""/>
        <p:cNvGrpSpPr/>
        <p:nvPr/>
      </p:nvGrpSpPr>
      <p:grpSpPr>
        <a:xfrm>
          <a:off x="0" y="0"/>
          <a:ext cx="0" cy="0"/>
          <a:chOff x="0" y="0"/>
          <a:chExt cx="0" cy="0"/>
        </a:xfrm>
      </p:grpSpPr>
      <p:sp>
        <p:nvSpPr>
          <p:cNvPr id="6" name="Picture Placeholder 2"/>
          <p:cNvSpPr>
            <a:spLocks noGrp="1"/>
          </p:cNvSpPr>
          <p:nvPr>
            <p:ph type="pic" sz="quarter" idx="13"/>
          </p:nvPr>
        </p:nvSpPr>
        <p:spPr>
          <a:xfrm>
            <a:off x="0" y="0"/>
            <a:ext cx="5098261" cy="6858000"/>
          </a:xfrm>
          <a:solidFill>
            <a:schemeClr val="bg1">
              <a:lumMod val="95000"/>
            </a:schemeClr>
          </a:solidFill>
        </p:spPr>
        <p:txBody>
          <a:bodyPr rtlCol="0">
            <a:normAutofit/>
          </a:bodyPr>
          <a:lstStyle>
            <a:lvl1pPr>
              <a:defRPr sz="1400"/>
            </a:lvl1pPr>
          </a:lstStyle>
          <a:p>
            <a:pPr lvl="0"/>
            <a:r>
              <a:rPr lang="en-US" noProof="0"/>
              <a:t>Click icon to add picture</a:t>
            </a:r>
          </a:p>
        </p:txBody>
      </p:sp>
    </p:spTree>
    <p:extLst>
      <p:ext uri="{BB962C8B-B14F-4D97-AF65-F5344CB8AC3E}">
        <p14:creationId xmlns:p14="http://schemas.microsoft.com/office/powerpoint/2010/main" val="3787353750"/>
      </p:ext>
    </p:extLst>
  </p:cSld>
  <p:clrMapOvr>
    <a:masterClrMapping/>
  </p:clrMapOvr>
  <p:transition/>
</p:sldLayout>
</file>

<file path=ppt/slideLayouts/slideLayout129.xml><?xml version="1.0" encoding="utf-8"?>
<p:sldLayout xmlns:a="http://schemas.openxmlformats.org/drawingml/2006/main" xmlns:r="http://schemas.openxmlformats.org/officeDocument/2006/relationships" xmlns:p="http://schemas.openxmlformats.org/presentationml/2006/main" preserve="1" userDrawn="1">
  <p:cSld name="28_Placeholder-Image">
    <p:spTree>
      <p:nvGrpSpPr>
        <p:cNvPr id="1" name=""/>
        <p:cNvGrpSpPr/>
        <p:nvPr/>
      </p:nvGrpSpPr>
      <p:grpSpPr>
        <a:xfrm>
          <a:off x="0" y="0"/>
          <a:ext cx="0" cy="0"/>
          <a:chOff x="0" y="0"/>
          <a:chExt cx="0" cy="0"/>
        </a:xfrm>
      </p:grpSpPr>
      <p:sp>
        <p:nvSpPr>
          <p:cNvPr id="6" name="Picture Placeholder 2"/>
          <p:cNvSpPr>
            <a:spLocks noGrp="1"/>
          </p:cNvSpPr>
          <p:nvPr>
            <p:ph type="pic" sz="quarter" idx="13"/>
          </p:nvPr>
        </p:nvSpPr>
        <p:spPr>
          <a:xfrm>
            <a:off x="7106442" y="0"/>
            <a:ext cx="5098261" cy="6858000"/>
          </a:xfrm>
          <a:solidFill>
            <a:schemeClr val="bg1">
              <a:lumMod val="95000"/>
            </a:schemeClr>
          </a:solidFill>
        </p:spPr>
        <p:txBody>
          <a:bodyPr rtlCol="0">
            <a:normAutofit/>
          </a:bodyPr>
          <a:lstStyle>
            <a:lvl1pPr>
              <a:defRPr sz="1400"/>
            </a:lvl1pPr>
          </a:lstStyle>
          <a:p>
            <a:pPr lvl="0"/>
            <a:r>
              <a:rPr lang="en-US" noProof="0"/>
              <a:t>Click icon to add picture</a:t>
            </a:r>
          </a:p>
        </p:txBody>
      </p:sp>
    </p:spTree>
    <p:extLst>
      <p:ext uri="{BB962C8B-B14F-4D97-AF65-F5344CB8AC3E}">
        <p14:creationId xmlns:p14="http://schemas.microsoft.com/office/powerpoint/2010/main" val="162548587"/>
      </p:ext>
    </p:extLst>
  </p:cSld>
  <p:clrMapOvr>
    <a:masterClrMapping/>
  </p:clrMapOvr>
  <p:transition/>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userDrawn="1">
  <p:cSld name="32_Placeholder">
    <p:spTree>
      <p:nvGrpSpPr>
        <p:cNvPr id="1" name=""/>
        <p:cNvGrpSpPr/>
        <p:nvPr/>
      </p:nvGrpSpPr>
      <p:grpSpPr>
        <a:xfrm>
          <a:off x="0" y="0"/>
          <a:ext cx="0" cy="0"/>
          <a:chOff x="0" y="0"/>
          <a:chExt cx="0" cy="0"/>
        </a:xfrm>
      </p:grpSpPr>
      <p:sp>
        <p:nvSpPr>
          <p:cNvPr id="8" name="Picture Placeholder 2"/>
          <p:cNvSpPr>
            <a:spLocks noGrp="1"/>
          </p:cNvSpPr>
          <p:nvPr>
            <p:ph type="pic" sz="quarter" idx="25"/>
          </p:nvPr>
        </p:nvSpPr>
        <p:spPr>
          <a:xfrm>
            <a:off x="3048795" y="1647752"/>
            <a:ext cx="1940142" cy="3018708"/>
          </a:xfrm>
          <a:solidFill>
            <a:schemeClr val="bg1">
              <a:lumMod val="95000"/>
            </a:schemeClr>
          </a:solidFill>
        </p:spPr>
        <p:txBody>
          <a:bodyPr rtlCol="0">
            <a:normAutofit/>
          </a:bodyPr>
          <a:lstStyle>
            <a:lvl1pPr>
              <a:defRPr sz="1400"/>
            </a:lvl1pPr>
          </a:lstStyle>
          <a:p>
            <a:pPr lvl="0"/>
            <a:r>
              <a:rPr lang="en-US" noProof="0"/>
              <a:t>Click icon to add picture</a:t>
            </a:r>
          </a:p>
        </p:txBody>
      </p:sp>
      <p:sp>
        <p:nvSpPr>
          <p:cNvPr id="14" name="Picture Placeholder 2"/>
          <p:cNvSpPr>
            <a:spLocks noGrp="1"/>
          </p:cNvSpPr>
          <p:nvPr>
            <p:ph type="pic" sz="quarter" idx="24"/>
          </p:nvPr>
        </p:nvSpPr>
        <p:spPr>
          <a:xfrm>
            <a:off x="956213" y="1647752"/>
            <a:ext cx="1940142" cy="3018708"/>
          </a:xfrm>
          <a:solidFill>
            <a:schemeClr val="bg1">
              <a:lumMod val="95000"/>
            </a:schemeClr>
          </a:solidFill>
        </p:spPr>
        <p:txBody>
          <a:bodyPr rtlCol="0">
            <a:normAutofit/>
          </a:bodyPr>
          <a:lstStyle>
            <a:lvl1pPr>
              <a:defRPr sz="1400"/>
            </a:lvl1pPr>
          </a:lstStyle>
          <a:p>
            <a:pPr lvl="0"/>
            <a:r>
              <a:rPr lang="en-US" noProof="0"/>
              <a:t>Click icon to add picture</a:t>
            </a:r>
          </a:p>
        </p:txBody>
      </p:sp>
      <p:sp>
        <p:nvSpPr>
          <p:cNvPr id="9" name="Picture Placeholder 2"/>
          <p:cNvSpPr>
            <a:spLocks noGrp="1"/>
          </p:cNvSpPr>
          <p:nvPr>
            <p:ph type="pic" sz="quarter" idx="26"/>
          </p:nvPr>
        </p:nvSpPr>
        <p:spPr>
          <a:xfrm>
            <a:off x="5141376" y="1647752"/>
            <a:ext cx="1940142" cy="3018708"/>
          </a:xfrm>
          <a:solidFill>
            <a:schemeClr val="bg1">
              <a:lumMod val="95000"/>
            </a:schemeClr>
          </a:solidFill>
        </p:spPr>
        <p:txBody>
          <a:bodyPr rtlCol="0">
            <a:normAutofit/>
          </a:bodyPr>
          <a:lstStyle>
            <a:lvl1pPr>
              <a:defRPr sz="1400"/>
            </a:lvl1pPr>
          </a:lstStyle>
          <a:p>
            <a:pPr lvl="0"/>
            <a:r>
              <a:rPr lang="en-US" noProof="0"/>
              <a:t>Click icon to add picture</a:t>
            </a:r>
          </a:p>
        </p:txBody>
      </p:sp>
      <p:sp>
        <p:nvSpPr>
          <p:cNvPr id="10" name="Picture Placeholder 2"/>
          <p:cNvSpPr>
            <a:spLocks noGrp="1"/>
          </p:cNvSpPr>
          <p:nvPr>
            <p:ph type="pic" sz="quarter" idx="27"/>
          </p:nvPr>
        </p:nvSpPr>
        <p:spPr>
          <a:xfrm>
            <a:off x="7233957" y="1647752"/>
            <a:ext cx="1940142" cy="3018708"/>
          </a:xfrm>
          <a:solidFill>
            <a:schemeClr val="bg1">
              <a:lumMod val="95000"/>
            </a:schemeClr>
          </a:solidFill>
        </p:spPr>
        <p:txBody>
          <a:bodyPr rtlCol="0">
            <a:normAutofit/>
          </a:bodyPr>
          <a:lstStyle>
            <a:lvl1pPr>
              <a:defRPr sz="1400"/>
            </a:lvl1pPr>
          </a:lstStyle>
          <a:p>
            <a:pPr lvl="0"/>
            <a:r>
              <a:rPr lang="en-US" noProof="0"/>
              <a:t>Click icon to add picture</a:t>
            </a:r>
          </a:p>
        </p:txBody>
      </p:sp>
      <p:sp>
        <p:nvSpPr>
          <p:cNvPr id="11" name="Picture Placeholder 2"/>
          <p:cNvSpPr>
            <a:spLocks noGrp="1"/>
          </p:cNvSpPr>
          <p:nvPr>
            <p:ph type="pic" sz="quarter" idx="28"/>
          </p:nvPr>
        </p:nvSpPr>
        <p:spPr>
          <a:xfrm>
            <a:off x="9326539" y="1647752"/>
            <a:ext cx="1940142" cy="3018708"/>
          </a:xfrm>
          <a:solidFill>
            <a:schemeClr val="bg1">
              <a:lumMod val="95000"/>
            </a:schemeClr>
          </a:solidFill>
        </p:spPr>
        <p:txBody>
          <a:bodyPr rtlCol="0">
            <a:normAutofit/>
          </a:bodyPr>
          <a:lstStyle>
            <a:lvl1pPr>
              <a:defRPr sz="1400"/>
            </a:lvl1pPr>
          </a:lstStyle>
          <a:p>
            <a:pPr lvl="0"/>
            <a:r>
              <a:rPr lang="en-US" noProof="0"/>
              <a:t>Click icon to add picture</a:t>
            </a:r>
          </a:p>
        </p:txBody>
      </p:sp>
    </p:spTree>
    <p:extLst>
      <p:ext uri="{BB962C8B-B14F-4D97-AF65-F5344CB8AC3E}">
        <p14:creationId xmlns:p14="http://schemas.microsoft.com/office/powerpoint/2010/main" val="23320775"/>
      </p:ext>
    </p:extLst>
  </p:cSld>
  <p:clrMapOvr>
    <a:masterClrMapping/>
  </p:clrMapOvr>
  <p:transition/>
</p:sldLayout>
</file>

<file path=ppt/slideLayouts/slideLayout131.xml><?xml version="1.0" encoding="utf-8"?>
<p:sldLayout xmlns:a="http://schemas.openxmlformats.org/drawingml/2006/main" xmlns:r="http://schemas.openxmlformats.org/officeDocument/2006/relationships" xmlns:p="http://schemas.openxmlformats.org/presentationml/2006/main" preserve="1" userDrawn="1">
  <p:cSld name="17_Portfolio Three">
    <p:spTree>
      <p:nvGrpSpPr>
        <p:cNvPr id="1" name=""/>
        <p:cNvGrpSpPr/>
        <p:nvPr/>
      </p:nvGrpSpPr>
      <p:grpSpPr>
        <a:xfrm>
          <a:off x="0" y="0"/>
          <a:ext cx="0" cy="0"/>
          <a:chOff x="0" y="0"/>
          <a:chExt cx="0" cy="0"/>
        </a:xfrm>
      </p:grpSpPr>
      <p:sp>
        <p:nvSpPr>
          <p:cNvPr id="15" name="Picture Placeholder 2"/>
          <p:cNvSpPr>
            <a:spLocks noGrp="1"/>
          </p:cNvSpPr>
          <p:nvPr>
            <p:ph type="pic" sz="quarter" idx="11"/>
          </p:nvPr>
        </p:nvSpPr>
        <p:spPr>
          <a:xfrm>
            <a:off x="0" y="0"/>
            <a:ext cx="2030954" cy="3429000"/>
          </a:xfrm>
          <a:solidFill>
            <a:schemeClr val="bg1">
              <a:lumMod val="95000"/>
            </a:schemeClr>
          </a:solidFill>
        </p:spPr>
        <p:txBody>
          <a:bodyPr rtlCol="0">
            <a:normAutofit/>
          </a:bodyPr>
          <a:lstStyle>
            <a:lvl1pPr>
              <a:defRPr sz="800"/>
            </a:lvl1pPr>
          </a:lstStyle>
          <a:p>
            <a:pPr lvl="0"/>
            <a:r>
              <a:rPr lang="en-US" noProof="0"/>
              <a:t>Click icon to add picture</a:t>
            </a:r>
          </a:p>
        </p:txBody>
      </p:sp>
      <p:sp>
        <p:nvSpPr>
          <p:cNvPr id="16" name="Picture Placeholder 2"/>
          <p:cNvSpPr>
            <a:spLocks noGrp="1"/>
          </p:cNvSpPr>
          <p:nvPr>
            <p:ph type="pic" sz="quarter" idx="12"/>
          </p:nvPr>
        </p:nvSpPr>
        <p:spPr>
          <a:xfrm>
            <a:off x="2044977" y="0"/>
            <a:ext cx="2041238" cy="3429000"/>
          </a:xfrm>
          <a:solidFill>
            <a:schemeClr val="bg1">
              <a:lumMod val="95000"/>
            </a:schemeClr>
          </a:solidFill>
        </p:spPr>
        <p:txBody>
          <a:bodyPr rtlCol="0">
            <a:normAutofit/>
          </a:bodyPr>
          <a:lstStyle>
            <a:lvl1pPr>
              <a:defRPr sz="800"/>
            </a:lvl1pPr>
          </a:lstStyle>
          <a:p>
            <a:pPr lvl="0"/>
            <a:r>
              <a:rPr lang="en-US" noProof="0"/>
              <a:t>Click icon to add picture</a:t>
            </a:r>
          </a:p>
        </p:txBody>
      </p:sp>
      <p:sp>
        <p:nvSpPr>
          <p:cNvPr id="19" name="Picture Placeholder 2"/>
          <p:cNvSpPr>
            <a:spLocks noGrp="1"/>
          </p:cNvSpPr>
          <p:nvPr>
            <p:ph type="pic" sz="quarter" idx="15"/>
          </p:nvPr>
        </p:nvSpPr>
        <p:spPr>
          <a:xfrm>
            <a:off x="4086215" y="0"/>
            <a:ext cx="2027819" cy="3429000"/>
          </a:xfrm>
          <a:solidFill>
            <a:schemeClr val="bg1">
              <a:lumMod val="95000"/>
            </a:schemeClr>
          </a:solidFill>
        </p:spPr>
        <p:txBody>
          <a:bodyPr rtlCol="0">
            <a:normAutofit/>
          </a:bodyPr>
          <a:lstStyle>
            <a:lvl1pPr>
              <a:defRPr sz="800"/>
            </a:lvl1pPr>
          </a:lstStyle>
          <a:p>
            <a:pPr lvl="0"/>
            <a:r>
              <a:rPr lang="en-US" noProof="0"/>
              <a:t>Click icon to add picture</a:t>
            </a:r>
          </a:p>
        </p:txBody>
      </p:sp>
      <p:sp>
        <p:nvSpPr>
          <p:cNvPr id="21" name="Picture Placeholder 2"/>
          <p:cNvSpPr>
            <a:spLocks noGrp="1"/>
          </p:cNvSpPr>
          <p:nvPr>
            <p:ph type="pic" sz="quarter" idx="17"/>
          </p:nvPr>
        </p:nvSpPr>
        <p:spPr>
          <a:xfrm>
            <a:off x="0" y="3429000"/>
            <a:ext cx="2030954" cy="3429000"/>
          </a:xfrm>
          <a:solidFill>
            <a:schemeClr val="bg1">
              <a:lumMod val="95000"/>
            </a:schemeClr>
          </a:solidFill>
        </p:spPr>
        <p:txBody>
          <a:bodyPr rtlCol="0">
            <a:normAutofit/>
          </a:bodyPr>
          <a:lstStyle>
            <a:lvl1pPr>
              <a:defRPr sz="800"/>
            </a:lvl1pPr>
          </a:lstStyle>
          <a:p>
            <a:pPr lvl="0"/>
            <a:r>
              <a:rPr lang="en-US" noProof="0"/>
              <a:t>Click icon to add picture</a:t>
            </a:r>
          </a:p>
        </p:txBody>
      </p:sp>
      <p:sp>
        <p:nvSpPr>
          <p:cNvPr id="22" name="Picture Placeholder 2"/>
          <p:cNvSpPr>
            <a:spLocks noGrp="1"/>
          </p:cNvSpPr>
          <p:nvPr>
            <p:ph type="pic" sz="quarter" idx="18"/>
          </p:nvPr>
        </p:nvSpPr>
        <p:spPr>
          <a:xfrm>
            <a:off x="2036355" y="3429000"/>
            <a:ext cx="2044460" cy="3429000"/>
          </a:xfrm>
          <a:solidFill>
            <a:schemeClr val="bg1">
              <a:lumMod val="95000"/>
            </a:schemeClr>
          </a:solidFill>
        </p:spPr>
        <p:txBody>
          <a:bodyPr rtlCol="0">
            <a:normAutofit/>
          </a:bodyPr>
          <a:lstStyle>
            <a:lvl1pPr>
              <a:defRPr sz="800"/>
            </a:lvl1pPr>
          </a:lstStyle>
          <a:p>
            <a:pPr lvl="0"/>
            <a:r>
              <a:rPr lang="en-US" noProof="0"/>
              <a:t>Click icon to add picture</a:t>
            </a:r>
          </a:p>
        </p:txBody>
      </p:sp>
      <p:sp>
        <p:nvSpPr>
          <p:cNvPr id="25" name="Picture Placeholder 2"/>
          <p:cNvSpPr>
            <a:spLocks noGrp="1"/>
          </p:cNvSpPr>
          <p:nvPr>
            <p:ph type="pic" sz="quarter" idx="21"/>
          </p:nvPr>
        </p:nvSpPr>
        <p:spPr>
          <a:xfrm>
            <a:off x="4086215" y="3429000"/>
            <a:ext cx="2027819" cy="3429000"/>
          </a:xfrm>
          <a:solidFill>
            <a:schemeClr val="bg1">
              <a:lumMod val="95000"/>
            </a:schemeClr>
          </a:solidFill>
        </p:spPr>
        <p:txBody>
          <a:bodyPr rtlCol="0">
            <a:normAutofit/>
          </a:bodyPr>
          <a:lstStyle>
            <a:lvl1pPr>
              <a:defRPr sz="800"/>
            </a:lvl1pPr>
          </a:lstStyle>
          <a:p>
            <a:pPr lvl="0"/>
            <a:r>
              <a:rPr lang="en-US" noProof="0"/>
              <a:t>Click icon to add picture</a:t>
            </a:r>
          </a:p>
        </p:txBody>
      </p:sp>
    </p:spTree>
    <p:extLst>
      <p:ext uri="{BB962C8B-B14F-4D97-AF65-F5344CB8AC3E}">
        <p14:creationId xmlns:p14="http://schemas.microsoft.com/office/powerpoint/2010/main" val="1283784030"/>
      </p:ext>
    </p:extLst>
  </p:cSld>
  <p:clrMapOvr>
    <a:masterClrMapping/>
  </p:clrMapOvr>
  <p:transition/>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userDrawn="1">
  <p:cSld name="33_Placeholder">
    <p:spTree>
      <p:nvGrpSpPr>
        <p:cNvPr id="1" name=""/>
        <p:cNvGrpSpPr/>
        <p:nvPr/>
      </p:nvGrpSpPr>
      <p:grpSpPr>
        <a:xfrm>
          <a:off x="0" y="0"/>
          <a:ext cx="0" cy="0"/>
          <a:chOff x="0" y="0"/>
          <a:chExt cx="0" cy="0"/>
        </a:xfrm>
      </p:grpSpPr>
      <p:sp>
        <p:nvSpPr>
          <p:cNvPr id="23" name="Picture Placeholder 2"/>
          <p:cNvSpPr>
            <a:spLocks noGrp="1"/>
          </p:cNvSpPr>
          <p:nvPr>
            <p:ph type="pic" sz="quarter" idx="28"/>
          </p:nvPr>
        </p:nvSpPr>
        <p:spPr>
          <a:xfrm>
            <a:off x="6096000" y="0"/>
            <a:ext cx="6096000" cy="3429000"/>
          </a:xfrm>
          <a:prstGeom prst="rect">
            <a:avLst/>
          </a:prstGeom>
          <a:solidFill>
            <a:schemeClr val="bg1">
              <a:lumMod val="95000"/>
            </a:schemeClr>
          </a:solidFill>
        </p:spPr>
        <p:txBody>
          <a:bodyPr rtlCol="0">
            <a:normAutofit/>
          </a:bodyPr>
          <a:lstStyle>
            <a:lvl1pPr>
              <a:defRPr sz="1400"/>
            </a:lvl1pPr>
          </a:lstStyle>
          <a:p>
            <a:pPr lvl="0"/>
            <a:r>
              <a:rPr lang="en-US" noProof="0"/>
              <a:t>Click icon to add picture</a:t>
            </a:r>
          </a:p>
        </p:txBody>
      </p:sp>
      <p:sp>
        <p:nvSpPr>
          <p:cNvPr id="24" name="Picture Placeholder 2"/>
          <p:cNvSpPr>
            <a:spLocks noGrp="1"/>
          </p:cNvSpPr>
          <p:nvPr>
            <p:ph type="pic" sz="quarter" idx="29"/>
          </p:nvPr>
        </p:nvSpPr>
        <p:spPr>
          <a:xfrm>
            <a:off x="0" y="3429000"/>
            <a:ext cx="6096000" cy="3429000"/>
          </a:xfrm>
          <a:prstGeom prst="rect">
            <a:avLst/>
          </a:prstGeom>
          <a:solidFill>
            <a:schemeClr val="bg1">
              <a:lumMod val="95000"/>
            </a:schemeClr>
          </a:solidFill>
        </p:spPr>
        <p:txBody>
          <a:bodyPr rtlCol="0">
            <a:normAutofit/>
          </a:bodyPr>
          <a:lstStyle>
            <a:lvl1pPr>
              <a:defRPr sz="1400"/>
            </a:lvl1pPr>
          </a:lstStyle>
          <a:p>
            <a:pPr lvl="0"/>
            <a:r>
              <a:rPr lang="en-US" noProof="0"/>
              <a:t>Click icon to add picture</a:t>
            </a:r>
          </a:p>
        </p:txBody>
      </p:sp>
    </p:spTree>
    <p:extLst>
      <p:ext uri="{BB962C8B-B14F-4D97-AF65-F5344CB8AC3E}">
        <p14:creationId xmlns:p14="http://schemas.microsoft.com/office/powerpoint/2010/main" val="2307311713"/>
      </p:ext>
    </p:extLst>
  </p:cSld>
  <p:clrMapOvr>
    <a:masterClrMapping/>
  </p:clrMapOvr>
  <p:transition/>
</p:sldLayout>
</file>

<file path=ppt/slideLayouts/slideLayout133.xml><?xml version="1.0" encoding="utf-8"?>
<p:sldLayout xmlns:a="http://schemas.openxmlformats.org/drawingml/2006/main" xmlns:r="http://schemas.openxmlformats.org/officeDocument/2006/relationships" xmlns:p="http://schemas.openxmlformats.org/presentationml/2006/main" preserve="1" userDrawn="1">
  <p:cSld name="1_Responsive Design">
    <p:spTree>
      <p:nvGrpSpPr>
        <p:cNvPr id="1" name=""/>
        <p:cNvGrpSpPr/>
        <p:nvPr/>
      </p:nvGrpSpPr>
      <p:grpSpPr>
        <a:xfrm>
          <a:off x="0" y="0"/>
          <a:ext cx="0" cy="0"/>
          <a:chOff x="0" y="0"/>
          <a:chExt cx="0" cy="0"/>
        </a:xfrm>
      </p:grpSpPr>
      <p:sp>
        <p:nvSpPr>
          <p:cNvPr id="9" name="Picture Placeholder 2"/>
          <p:cNvSpPr>
            <a:spLocks noGrp="1" noChangeAspect="1"/>
          </p:cNvSpPr>
          <p:nvPr>
            <p:ph type="pic" sz="quarter" idx="25"/>
          </p:nvPr>
        </p:nvSpPr>
        <p:spPr>
          <a:xfrm>
            <a:off x="4218185" y="2685935"/>
            <a:ext cx="3340603" cy="1892739"/>
          </a:xfrm>
          <a:solidFill>
            <a:schemeClr val="bg1">
              <a:lumMod val="95000"/>
            </a:schemeClr>
          </a:solidFill>
        </p:spPr>
        <p:txBody>
          <a:bodyPr rtlCol="0">
            <a:normAutofit/>
          </a:bodyPr>
          <a:lstStyle>
            <a:lvl1pPr marL="0" indent="0" algn="ctr">
              <a:buNone/>
              <a:defRPr sz="1100">
                <a:latin typeface="Calibri Light"/>
                <a:cs typeface="Calibri Light"/>
              </a:defRPr>
            </a:lvl1pPr>
          </a:lstStyle>
          <a:p>
            <a:pPr lvl="0"/>
            <a:r>
              <a:rPr lang="en-US" noProof="0"/>
              <a:t>Click icon to add picture</a:t>
            </a:r>
            <a:endParaRPr lang="id-ID" noProof="0" dirty="0"/>
          </a:p>
        </p:txBody>
      </p:sp>
      <p:sp>
        <p:nvSpPr>
          <p:cNvPr id="17" name="Picture Placeholder 2"/>
          <p:cNvSpPr>
            <a:spLocks noGrp="1" noChangeAspect="1"/>
          </p:cNvSpPr>
          <p:nvPr>
            <p:ph type="pic" sz="quarter" idx="22"/>
          </p:nvPr>
        </p:nvSpPr>
        <p:spPr>
          <a:xfrm>
            <a:off x="8178587" y="4495827"/>
            <a:ext cx="506949" cy="884469"/>
          </a:xfrm>
          <a:solidFill>
            <a:schemeClr val="bg1">
              <a:lumMod val="95000"/>
            </a:schemeClr>
          </a:solidFill>
        </p:spPr>
        <p:txBody>
          <a:bodyPr rtlCol="0">
            <a:normAutofit/>
          </a:bodyPr>
          <a:lstStyle>
            <a:lvl1pPr marL="0" indent="0" algn="l">
              <a:lnSpc>
                <a:spcPct val="50000"/>
              </a:lnSpc>
              <a:buNone/>
              <a:defRPr sz="350">
                <a:latin typeface="Calibri Light"/>
                <a:cs typeface="Calibri Light"/>
              </a:defRPr>
            </a:lvl1pPr>
          </a:lstStyle>
          <a:p>
            <a:pPr lvl="0"/>
            <a:r>
              <a:rPr lang="en-US" noProof="0"/>
              <a:t>Click icon to add picture</a:t>
            </a:r>
            <a:endParaRPr lang="id-ID" noProof="0" dirty="0"/>
          </a:p>
        </p:txBody>
      </p:sp>
      <p:sp>
        <p:nvSpPr>
          <p:cNvPr id="10" name="Picture Placeholder 2"/>
          <p:cNvSpPr>
            <a:spLocks noGrp="1" noChangeAspect="1"/>
          </p:cNvSpPr>
          <p:nvPr>
            <p:ph type="pic" sz="quarter" idx="26"/>
          </p:nvPr>
        </p:nvSpPr>
        <p:spPr>
          <a:xfrm>
            <a:off x="2377796" y="3987735"/>
            <a:ext cx="2127998" cy="1356225"/>
          </a:xfrm>
          <a:solidFill>
            <a:schemeClr val="bg1">
              <a:lumMod val="95000"/>
            </a:schemeClr>
          </a:solidFill>
        </p:spPr>
        <p:txBody>
          <a:bodyPr rtlCol="0">
            <a:normAutofit/>
          </a:bodyPr>
          <a:lstStyle>
            <a:lvl1pPr marL="0" indent="0" algn="ctr">
              <a:buNone/>
              <a:defRPr sz="999">
                <a:latin typeface="Calibri Light"/>
                <a:cs typeface="Calibri Light"/>
              </a:defRPr>
            </a:lvl1pPr>
          </a:lstStyle>
          <a:p>
            <a:pPr lvl="0"/>
            <a:r>
              <a:rPr lang="en-US" noProof="0"/>
              <a:t>Click icon to add picture</a:t>
            </a:r>
            <a:endParaRPr lang="id-ID" noProof="0" dirty="0"/>
          </a:p>
        </p:txBody>
      </p:sp>
      <p:sp>
        <p:nvSpPr>
          <p:cNvPr id="8" name="Picture Placeholder 2"/>
          <p:cNvSpPr>
            <a:spLocks noGrp="1" noChangeAspect="1"/>
          </p:cNvSpPr>
          <p:nvPr>
            <p:ph type="pic" sz="quarter" idx="24"/>
          </p:nvPr>
        </p:nvSpPr>
        <p:spPr>
          <a:xfrm>
            <a:off x="7119765" y="3910555"/>
            <a:ext cx="1127325" cy="1451271"/>
          </a:xfrm>
          <a:solidFill>
            <a:schemeClr val="bg1">
              <a:lumMod val="95000"/>
            </a:schemeClr>
          </a:solidFill>
        </p:spPr>
        <p:txBody>
          <a:bodyPr rtlCol="0">
            <a:normAutofit/>
          </a:bodyPr>
          <a:lstStyle>
            <a:lvl1pPr marL="0" indent="0" algn="ctr">
              <a:buNone/>
              <a:defRPr sz="999">
                <a:latin typeface="Calibri Light"/>
                <a:cs typeface="Calibri Light"/>
              </a:defRPr>
            </a:lvl1pPr>
          </a:lstStyle>
          <a:p>
            <a:pPr lvl="0"/>
            <a:r>
              <a:rPr lang="en-US" noProof="0"/>
              <a:t>Click icon to add picture</a:t>
            </a:r>
            <a:endParaRPr lang="id-ID" noProof="0" dirty="0"/>
          </a:p>
        </p:txBody>
      </p:sp>
      <p:sp>
        <p:nvSpPr>
          <p:cNvPr id="11" name="Picture Placeholder 2"/>
          <p:cNvSpPr>
            <a:spLocks noGrp="1" noChangeAspect="1"/>
          </p:cNvSpPr>
          <p:nvPr>
            <p:ph type="pic" sz="quarter" idx="27"/>
          </p:nvPr>
        </p:nvSpPr>
        <p:spPr>
          <a:xfrm>
            <a:off x="8847973" y="5069438"/>
            <a:ext cx="220903" cy="278951"/>
          </a:xfrm>
          <a:solidFill>
            <a:schemeClr val="bg1">
              <a:lumMod val="95000"/>
            </a:schemeClr>
          </a:solidFill>
        </p:spPr>
        <p:txBody>
          <a:bodyPr rtlCol="0">
            <a:normAutofit/>
          </a:bodyPr>
          <a:lstStyle>
            <a:lvl1pPr marL="0" indent="0" algn="ctr">
              <a:lnSpc>
                <a:spcPct val="50000"/>
              </a:lnSpc>
              <a:buNone/>
              <a:defRPr sz="100">
                <a:latin typeface="Calibri Light"/>
                <a:cs typeface="Calibri Light"/>
              </a:defRPr>
            </a:lvl1pPr>
          </a:lstStyle>
          <a:p>
            <a:pPr lvl="0"/>
            <a:r>
              <a:rPr lang="en-US" noProof="0"/>
              <a:t>Click icon to add picture</a:t>
            </a:r>
            <a:endParaRPr lang="id-ID" noProof="0" dirty="0"/>
          </a:p>
        </p:txBody>
      </p:sp>
    </p:spTree>
    <p:extLst>
      <p:ext uri="{BB962C8B-B14F-4D97-AF65-F5344CB8AC3E}">
        <p14:creationId xmlns:p14="http://schemas.microsoft.com/office/powerpoint/2010/main" val="920951900"/>
      </p:ext>
    </p:extLst>
  </p:cSld>
  <p:clrMapOvr>
    <a:masterClrMapping/>
  </p:clrMapOvr>
  <p:transition spd="med" advClick="0" advTm="2000">
    <p:fade/>
  </p:transition>
</p:sldLayout>
</file>

<file path=ppt/slideLayouts/slideLayout134.xml><?xml version="1.0" encoding="utf-8"?>
<p:sldLayout xmlns:a="http://schemas.openxmlformats.org/drawingml/2006/main" xmlns:r="http://schemas.openxmlformats.org/officeDocument/2006/relationships" xmlns:p="http://schemas.openxmlformats.org/presentationml/2006/main" preserve="1" userDrawn="1">
  <p:cSld name="1_Logos">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348D9D25-F702-204B-B5EA-8E36DF5CB68B}"/>
              </a:ext>
            </a:extLst>
          </p:cNvPr>
          <p:cNvSpPr/>
          <p:nvPr userDrawn="1"/>
        </p:nvSpPr>
        <p:spPr>
          <a:xfrm>
            <a:off x="10869268" y="3969"/>
            <a:ext cx="1051199" cy="788194"/>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217" eaLnBrk="1" fontAlgn="auto" hangingPunct="1">
              <a:spcBef>
                <a:spcPts val="0"/>
              </a:spcBef>
              <a:spcAft>
                <a:spcPts val="0"/>
              </a:spcAft>
              <a:defRPr/>
            </a:pPr>
            <a:endParaRPr lang="en-US" sz="900" dirty="0">
              <a:latin typeface="Montserrat" charset="0"/>
            </a:endParaRPr>
          </a:p>
        </p:txBody>
      </p:sp>
      <p:sp>
        <p:nvSpPr>
          <p:cNvPr id="23" name="Picture Placeholder 17"/>
          <p:cNvSpPr>
            <a:spLocks noGrp="1"/>
          </p:cNvSpPr>
          <p:nvPr>
            <p:ph type="pic" sz="quarter" idx="26"/>
          </p:nvPr>
        </p:nvSpPr>
        <p:spPr>
          <a:xfrm>
            <a:off x="0" y="-15240"/>
            <a:ext cx="3044028" cy="4434840"/>
          </a:xfrm>
          <a:solidFill>
            <a:schemeClr val="bg1">
              <a:lumMod val="95000"/>
            </a:schemeClr>
          </a:solidFill>
        </p:spPr>
        <p:txBody>
          <a:bodyPr rtlCol="0">
            <a:normAutofit/>
          </a:bodyPr>
          <a:lstStyle>
            <a:lvl1pPr marL="0" indent="0">
              <a:buNone/>
              <a:defRPr sz="1400">
                <a:solidFill>
                  <a:schemeClr val="tx1"/>
                </a:solidFill>
              </a:defRPr>
            </a:lvl1pPr>
          </a:lstStyle>
          <a:p>
            <a:pPr lvl="0"/>
            <a:r>
              <a:rPr lang="en-US" noProof="0"/>
              <a:t>Click icon to add picture</a:t>
            </a:r>
            <a:endParaRPr lang="en-US" noProof="0" dirty="0"/>
          </a:p>
        </p:txBody>
      </p:sp>
      <p:sp>
        <p:nvSpPr>
          <p:cNvPr id="24" name="Picture Placeholder 17"/>
          <p:cNvSpPr>
            <a:spLocks noGrp="1"/>
          </p:cNvSpPr>
          <p:nvPr>
            <p:ph type="pic" sz="quarter" idx="27"/>
          </p:nvPr>
        </p:nvSpPr>
        <p:spPr>
          <a:xfrm>
            <a:off x="3044029" y="2438400"/>
            <a:ext cx="3044028" cy="4434840"/>
          </a:xfrm>
          <a:solidFill>
            <a:schemeClr val="bg1">
              <a:lumMod val="95000"/>
            </a:schemeClr>
          </a:solidFill>
        </p:spPr>
        <p:txBody>
          <a:bodyPr rtlCol="0">
            <a:normAutofit/>
          </a:bodyPr>
          <a:lstStyle>
            <a:lvl1pPr marL="0" indent="0">
              <a:buNone/>
              <a:defRPr sz="1400">
                <a:solidFill>
                  <a:schemeClr val="tx1"/>
                </a:solidFill>
              </a:defRPr>
            </a:lvl1pPr>
          </a:lstStyle>
          <a:p>
            <a:pPr lvl="0"/>
            <a:r>
              <a:rPr lang="en-US" noProof="0"/>
              <a:t>Click icon to add picture</a:t>
            </a:r>
            <a:endParaRPr lang="en-US" noProof="0" dirty="0"/>
          </a:p>
        </p:txBody>
      </p:sp>
      <p:sp>
        <p:nvSpPr>
          <p:cNvPr id="25" name="Picture Placeholder 17"/>
          <p:cNvSpPr>
            <a:spLocks noGrp="1"/>
          </p:cNvSpPr>
          <p:nvPr>
            <p:ph type="pic" sz="quarter" idx="28"/>
          </p:nvPr>
        </p:nvSpPr>
        <p:spPr>
          <a:xfrm>
            <a:off x="6086468" y="-15240"/>
            <a:ext cx="3044028" cy="4434840"/>
          </a:xfrm>
          <a:solidFill>
            <a:schemeClr val="bg1">
              <a:lumMod val="95000"/>
            </a:schemeClr>
          </a:solidFill>
        </p:spPr>
        <p:txBody>
          <a:bodyPr rtlCol="0">
            <a:normAutofit/>
          </a:bodyPr>
          <a:lstStyle>
            <a:lvl1pPr marL="0" indent="0">
              <a:buNone/>
              <a:defRPr sz="1400">
                <a:solidFill>
                  <a:schemeClr val="tx1"/>
                </a:solidFill>
              </a:defRPr>
            </a:lvl1pPr>
          </a:lstStyle>
          <a:p>
            <a:pPr lvl="0"/>
            <a:r>
              <a:rPr lang="en-US" noProof="0"/>
              <a:t>Click icon to add picture</a:t>
            </a:r>
            <a:endParaRPr lang="en-US" noProof="0" dirty="0"/>
          </a:p>
        </p:txBody>
      </p:sp>
      <p:sp>
        <p:nvSpPr>
          <p:cNvPr id="26" name="Picture Placeholder 17"/>
          <p:cNvSpPr>
            <a:spLocks noGrp="1"/>
          </p:cNvSpPr>
          <p:nvPr>
            <p:ph type="pic" sz="quarter" idx="29"/>
          </p:nvPr>
        </p:nvSpPr>
        <p:spPr>
          <a:xfrm>
            <a:off x="9141617" y="2419350"/>
            <a:ext cx="3044028" cy="4434840"/>
          </a:xfrm>
          <a:solidFill>
            <a:schemeClr val="bg1">
              <a:lumMod val="95000"/>
            </a:schemeClr>
          </a:solidFill>
        </p:spPr>
        <p:txBody>
          <a:bodyPr rtlCol="0">
            <a:normAutofit/>
          </a:bodyPr>
          <a:lstStyle>
            <a:lvl1pPr marL="0" indent="0">
              <a:buNone/>
              <a:defRPr sz="1400">
                <a:solidFill>
                  <a:schemeClr val="tx1"/>
                </a:solidFill>
              </a:defRPr>
            </a:lvl1pPr>
          </a:lstStyle>
          <a:p>
            <a:pPr lvl="0"/>
            <a:r>
              <a:rPr lang="en-US" noProof="0"/>
              <a:t>Click icon to add picture</a:t>
            </a:r>
            <a:endParaRPr lang="en-US" noProof="0" dirty="0"/>
          </a:p>
        </p:txBody>
      </p:sp>
    </p:spTree>
    <p:extLst>
      <p:ext uri="{BB962C8B-B14F-4D97-AF65-F5344CB8AC3E}">
        <p14:creationId xmlns:p14="http://schemas.microsoft.com/office/powerpoint/2010/main" val="1519359458"/>
      </p:ext>
    </p:extLst>
  </p:cSld>
  <p:clrMapOvr>
    <a:masterClrMapping/>
  </p:clrMapOvr>
  <p:transition/>
</p:sldLayout>
</file>

<file path=ppt/slideLayouts/slideLayout135.xml><?xml version="1.0" encoding="utf-8"?>
<p:sldLayout xmlns:a="http://schemas.openxmlformats.org/drawingml/2006/main" xmlns:r="http://schemas.openxmlformats.org/officeDocument/2006/relationships" xmlns:p="http://schemas.openxmlformats.org/presentationml/2006/main" preserve="1" userDrawn="1">
  <p:cSld name="1_Macbook Mockup">
    <p:spTree>
      <p:nvGrpSpPr>
        <p:cNvPr id="1" name=""/>
        <p:cNvGrpSpPr/>
        <p:nvPr/>
      </p:nvGrpSpPr>
      <p:grpSpPr>
        <a:xfrm>
          <a:off x="0" y="0"/>
          <a:ext cx="0" cy="0"/>
          <a:chOff x="0" y="0"/>
          <a:chExt cx="0" cy="0"/>
        </a:xfrm>
      </p:grpSpPr>
      <p:sp>
        <p:nvSpPr>
          <p:cNvPr id="11" name="Picture Placeholder 4"/>
          <p:cNvSpPr>
            <a:spLocks noGrp="1"/>
          </p:cNvSpPr>
          <p:nvPr>
            <p:ph type="pic" sz="quarter" idx="10"/>
          </p:nvPr>
        </p:nvSpPr>
        <p:spPr>
          <a:xfrm>
            <a:off x="2056047" y="4710865"/>
            <a:ext cx="964943" cy="964692"/>
          </a:xfrm>
          <a:prstGeom prst="ellipse">
            <a:avLst/>
          </a:prstGeom>
          <a:solidFill>
            <a:schemeClr val="bg1">
              <a:lumMod val="95000"/>
            </a:schemeClr>
          </a:solidFill>
        </p:spPr>
        <p:txBody>
          <a:bodyPr rtlCol="0">
            <a:normAutofit/>
          </a:bodyPr>
          <a:lstStyle>
            <a:lvl1pPr>
              <a:defRPr sz="1000"/>
            </a:lvl1pPr>
          </a:lstStyle>
          <a:p>
            <a:pPr lvl="0"/>
            <a:r>
              <a:rPr lang="en-US" noProof="0"/>
              <a:t>Click icon to add picture</a:t>
            </a:r>
          </a:p>
        </p:txBody>
      </p:sp>
      <p:sp>
        <p:nvSpPr>
          <p:cNvPr id="12" name="Picture Placeholder 4"/>
          <p:cNvSpPr>
            <a:spLocks noGrp="1"/>
          </p:cNvSpPr>
          <p:nvPr>
            <p:ph type="pic" sz="quarter" idx="11"/>
          </p:nvPr>
        </p:nvSpPr>
        <p:spPr>
          <a:xfrm>
            <a:off x="5679214" y="4723361"/>
            <a:ext cx="964943" cy="964692"/>
          </a:xfrm>
          <a:prstGeom prst="ellipse">
            <a:avLst/>
          </a:prstGeom>
          <a:solidFill>
            <a:schemeClr val="bg1">
              <a:lumMod val="95000"/>
            </a:schemeClr>
          </a:solidFill>
        </p:spPr>
        <p:txBody>
          <a:bodyPr rtlCol="0">
            <a:normAutofit/>
          </a:bodyPr>
          <a:lstStyle>
            <a:lvl1pPr>
              <a:defRPr sz="1000"/>
            </a:lvl1pPr>
          </a:lstStyle>
          <a:p>
            <a:pPr lvl="0"/>
            <a:r>
              <a:rPr lang="en-US" noProof="0"/>
              <a:t>Click icon to add picture</a:t>
            </a:r>
            <a:endParaRPr lang="en-US" noProof="0" dirty="0"/>
          </a:p>
        </p:txBody>
      </p:sp>
      <p:sp>
        <p:nvSpPr>
          <p:cNvPr id="13" name="Picture Placeholder 4"/>
          <p:cNvSpPr>
            <a:spLocks noGrp="1"/>
          </p:cNvSpPr>
          <p:nvPr>
            <p:ph type="pic" sz="quarter" idx="12"/>
          </p:nvPr>
        </p:nvSpPr>
        <p:spPr>
          <a:xfrm>
            <a:off x="9225856" y="4710865"/>
            <a:ext cx="964943" cy="964692"/>
          </a:xfrm>
          <a:prstGeom prst="ellipse">
            <a:avLst/>
          </a:prstGeom>
          <a:solidFill>
            <a:schemeClr val="bg1">
              <a:lumMod val="95000"/>
            </a:schemeClr>
          </a:solidFill>
        </p:spPr>
        <p:txBody>
          <a:bodyPr rtlCol="0">
            <a:normAutofit/>
          </a:bodyPr>
          <a:lstStyle>
            <a:lvl1pPr>
              <a:defRPr sz="1000"/>
            </a:lvl1pPr>
          </a:lstStyle>
          <a:p>
            <a:pPr lvl="0"/>
            <a:r>
              <a:rPr lang="en-US" noProof="0"/>
              <a:t>Click icon to add picture</a:t>
            </a:r>
            <a:endParaRPr lang="en-US" noProof="0" dirty="0"/>
          </a:p>
        </p:txBody>
      </p:sp>
    </p:spTree>
    <p:extLst>
      <p:ext uri="{BB962C8B-B14F-4D97-AF65-F5344CB8AC3E}">
        <p14:creationId xmlns:p14="http://schemas.microsoft.com/office/powerpoint/2010/main" val="1971920046"/>
      </p:ext>
    </p:extLst>
  </p:cSld>
  <p:clrMapOvr>
    <a:masterClrMapping/>
  </p:clrMapOvr>
  <p:transition/>
</p:sldLayout>
</file>

<file path=ppt/slideLayouts/slideLayout136.xml><?xml version="1.0" encoding="utf-8"?>
<p:sldLayout xmlns:a="http://schemas.openxmlformats.org/drawingml/2006/main" xmlns:r="http://schemas.openxmlformats.org/officeDocument/2006/relationships" xmlns:p="http://schemas.openxmlformats.org/presentationml/2006/main" userDrawn="1">
  <p:cSld name="1_Blank">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0" y="0"/>
            <a:ext cx="12192000" cy="6858000"/>
          </a:xfrm>
          <a:solidFill>
            <a:schemeClr val="bg1">
              <a:lumMod val="95000"/>
            </a:schemeClr>
          </a:solidFill>
        </p:spPr>
        <p:txBody>
          <a:bodyPr rtlCol="0">
            <a:normAutofit/>
          </a:bodyPr>
          <a:lstStyle>
            <a:lvl1pPr>
              <a:defRPr sz="1400"/>
            </a:lvl1pPr>
          </a:lstStyle>
          <a:p>
            <a:pPr lvl="0"/>
            <a:r>
              <a:rPr lang="en-US" noProof="0"/>
              <a:t>Click icon to add picture</a:t>
            </a:r>
          </a:p>
        </p:txBody>
      </p:sp>
    </p:spTree>
    <p:extLst>
      <p:ext uri="{BB962C8B-B14F-4D97-AF65-F5344CB8AC3E}">
        <p14:creationId xmlns:p14="http://schemas.microsoft.com/office/powerpoint/2010/main" val="1827223354"/>
      </p:ext>
    </p:extLst>
  </p:cSld>
  <p:clrMapOvr>
    <a:masterClrMapping/>
  </p:clrMapOvr>
  <p:transition/>
</p:sldLayout>
</file>

<file path=ppt/slideLayouts/slideLayout137.xml><?xml version="1.0" encoding="utf-8"?>
<p:sldLayout xmlns:a="http://schemas.openxmlformats.org/drawingml/2006/main" xmlns:r="http://schemas.openxmlformats.org/officeDocument/2006/relationships" xmlns:p="http://schemas.openxmlformats.org/presentationml/2006/main" preserve="1" userDrawn="1">
  <p:cSld name="3_Main">
    <p:spTree>
      <p:nvGrpSpPr>
        <p:cNvPr id="1" name=""/>
        <p:cNvGrpSpPr/>
        <p:nvPr/>
      </p:nvGrpSpPr>
      <p:grpSpPr>
        <a:xfrm>
          <a:off x="0" y="0"/>
          <a:ext cx="0" cy="0"/>
          <a:chOff x="0" y="0"/>
          <a:chExt cx="0" cy="0"/>
        </a:xfrm>
      </p:grpSpPr>
      <p:sp>
        <p:nvSpPr>
          <p:cNvPr id="6" name="Picture Placeholder 13"/>
          <p:cNvSpPr>
            <a:spLocks noGrp="1"/>
          </p:cNvSpPr>
          <p:nvPr>
            <p:ph type="pic" sz="quarter" idx="14"/>
          </p:nvPr>
        </p:nvSpPr>
        <p:spPr>
          <a:xfrm>
            <a:off x="5606311" y="2203722"/>
            <a:ext cx="6585689" cy="3260912"/>
          </a:xfrm>
          <a:solidFill>
            <a:schemeClr val="bg1">
              <a:lumMod val="95000"/>
            </a:schemeClr>
          </a:solidFill>
          <a:effectLst/>
        </p:spPr>
        <p:txBody>
          <a:bodyPr rtlCol="0">
            <a:normAutofit/>
          </a:bodyPr>
          <a:lstStyle>
            <a:lvl1pPr marL="0" indent="0">
              <a:buNone/>
              <a:defRPr sz="1400">
                <a:ln>
                  <a:noFill/>
                </a:ln>
                <a:solidFill>
                  <a:schemeClr val="bg1">
                    <a:lumMod val="85000"/>
                  </a:schemeClr>
                </a:solidFill>
              </a:defRPr>
            </a:lvl1pPr>
          </a:lstStyle>
          <a:p>
            <a:pPr lvl="0"/>
            <a:r>
              <a:rPr lang="en-US" noProof="0"/>
              <a:t>Click icon to add picture</a:t>
            </a:r>
            <a:endParaRPr lang="en-US" noProof="0" dirty="0"/>
          </a:p>
        </p:txBody>
      </p:sp>
    </p:spTree>
    <p:extLst>
      <p:ext uri="{BB962C8B-B14F-4D97-AF65-F5344CB8AC3E}">
        <p14:creationId xmlns:p14="http://schemas.microsoft.com/office/powerpoint/2010/main" val="2928244471"/>
      </p:ext>
    </p:extLst>
  </p:cSld>
  <p:clrMapOvr>
    <a:masterClrMapping/>
  </p:clrMapOvr>
  <p:transition/>
</p:sldLayout>
</file>

<file path=ppt/slideLayouts/slideLayout138.xml><?xml version="1.0" encoding="utf-8"?>
<p:sldLayout xmlns:a="http://schemas.openxmlformats.org/drawingml/2006/main" xmlns:r="http://schemas.openxmlformats.org/officeDocument/2006/relationships" xmlns:p="http://schemas.openxmlformats.org/presentationml/2006/main" preserve="1" userDrawn="1">
  <p:cSld name="4_Main">
    <p:spTree>
      <p:nvGrpSpPr>
        <p:cNvPr id="1" name=""/>
        <p:cNvGrpSpPr/>
        <p:nvPr/>
      </p:nvGrpSpPr>
      <p:grpSpPr>
        <a:xfrm>
          <a:off x="0" y="0"/>
          <a:ext cx="0" cy="0"/>
          <a:chOff x="0" y="0"/>
          <a:chExt cx="0" cy="0"/>
        </a:xfrm>
      </p:grpSpPr>
      <p:sp>
        <p:nvSpPr>
          <p:cNvPr id="6" name="Picture Placeholder 13"/>
          <p:cNvSpPr>
            <a:spLocks noGrp="1"/>
          </p:cNvSpPr>
          <p:nvPr>
            <p:ph type="pic" sz="quarter" idx="14"/>
          </p:nvPr>
        </p:nvSpPr>
        <p:spPr>
          <a:xfrm>
            <a:off x="4062069" y="0"/>
            <a:ext cx="4073711" cy="6858000"/>
          </a:xfrm>
          <a:solidFill>
            <a:schemeClr val="bg1">
              <a:lumMod val="95000"/>
            </a:schemeClr>
          </a:solidFill>
          <a:effectLst/>
        </p:spPr>
        <p:txBody>
          <a:bodyPr rtlCol="0">
            <a:normAutofit/>
          </a:bodyPr>
          <a:lstStyle>
            <a:lvl1pPr marL="0" indent="0">
              <a:buNone/>
              <a:defRPr sz="1400">
                <a:ln>
                  <a:noFill/>
                </a:ln>
                <a:solidFill>
                  <a:schemeClr val="bg1">
                    <a:lumMod val="85000"/>
                  </a:schemeClr>
                </a:solidFill>
              </a:defRPr>
            </a:lvl1pPr>
          </a:lstStyle>
          <a:p>
            <a:pPr lvl="0"/>
            <a:r>
              <a:rPr lang="en-US" noProof="0"/>
              <a:t>Click icon to add picture</a:t>
            </a:r>
            <a:endParaRPr lang="en-US" noProof="0" dirty="0"/>
          </a:p>
        </p:txBody>
      </p:sp>
    </p:spTree>
    <p:extLst>
      <p:ext uri="{BB962C8B-B14F-4D97-AF65-F5344CB8AC3E}">
        <p14:creationId xmlns:p14="http://schemas.microsoft.com/office/powerpoint/2010/main" val="2740122917"/>
      </p:ext>
    </p:extLst>
  </p:cSld>
  <p:clrMapOvr>
    <a:masterClrMapping/>
  </p:clrMapOvr>
  <p:transition/>
</p:sldLayout>
</file>

<file path=ppt/slideLayouts/slideLayout139.xml><?xml version="1.0" encoding="utf-8"?>
<p:sldLayout xmlns:a="http://schemas.openxmlformats.org/drawingml/2006/main" xmlns:r="http://schemas.openxmlformats.org/officeDocument/2006/relationships" xmlns:p="http://schemas.openxmlformats.org/presentationml/2006/main" preserve="1" userDrawn="1">
  <p:cSld name="6_Master-Placeholder">
    <p:spTree>
      <p:nvGrpSpPr>
        <p:cNvPr id="1" name=""/>
        <p:cNvGrpSpPr/>
        <p:nvPr/>
      </p:nvGrpSpPr>
      <p:grpSpPr>
        <a:xfrm>
          <a:off x="0" y="0"/>
          <a:ext cx="0" cy="0"/>
          <a:chOff x="0" y="0"/>
          <a:chExt cx="0" cy="0"/>
        </a:xfrm>
      </p:grpSpPr>
      <p:sp>
        <p:nvSpPr>
          <p:cNvPr id="4" name="Picture Placeholder 4"/>
          <p:cNvSpPr>
            <a:spLocks noGrp="1"/>
          </p:cNvSpPr>
          <p:nvPr>
            <p:ph type="pic" sz="quarter" idx="10"/>
          </p:nvPr>
        </p:nvSpPr>
        <p:spPr>
          <a:xfrm>
            <a:off x="1" y="0"/>
            <a:ext cx="12191999" cy="4250266"/>
          </a:xfrm>
          <a:solidFill>
            <a:schemeClr val="bg1">
              <a:lumMod val="95000"/>
            </a:schemeClr>
          </a:solidFill>
        </p:spPr>
        <p:txBody>
          <a:bodyPr rtlCol="0">
            <a:normAutofit/>
          </a:bodyPr>
          <a:lstStyle>
            <a:lvl1pPr>
              <a:defRPr sz="1200"/>
            </a:lvl1pPr>
          </a:lstStyle>
          <a:p>
            <a:pPr lvl="0"/>
            <a:r>
              <a:rPr lang="en-US" noProof="0"/>
              <a:t>Click icon to add picture</a:t>
            </a:r>
          </a:p>
        </p:txBody>
      </p:sp>
      <p:sp>
        <p:nvSpPr>
          <p:cNvPr id="12" name="Picture Placeholder 4"/>
          <p:cNvSpPr>
            <a:spLocks noGrp="1"/>
          </p:cNvSpPr>
          <p:nvPr>
            <p:ph type="pic" sz="quarter" idx="11"/>
          </p:nvPr>
        </p:nvSpPr>
        <p:spPr>
          <a:xfrm>
            <a:off x="1874307" y="2552422"/>
            <a:ext cx="1668599" cy="2974880"/>
          </a:xfrm>
          <a:solidFill>
            <a:schemeClr val="bg1">
              <a:lumMod val="95000"/>
            </a:schemeClr>
          </a:solidFill>
        </p:spPr>
        <p:txBody>
          <a:bodyPr rtlCol="0">
            <a:normAutofit/>
          </a:bodyPr>
          <a:lstStyle>
            <a:lvl1pPr>
              <a:defRPr sz="1200"/>
            </a:lvl1pPr>
          </a:lstStyle>
          <a:p>
            <a:pPr lvl="0"/>
            <a:r>
              <a:rPr lang="en-US" noProof="0"/>
              <a:t>Click icon to add picture</a:t>
            </a:r>
          </a:p>
        </p:txBody>
      </p:sp>
      <p:sp>
        <p:nvSpPr>
          <p:cNvPr id="13" name="Picture Placeholder 4"/>
          <p:cNvSpPr>
            <a:spLocks noGrp="1"/>
          </p:cNvSpPr>
          <p:nvPr>
            <p:ph type="pic" sz="quarter" idx="12"/>
          </p:nvPr>
        </p:nvSpPr>
        <p:spPr>
          <a:xfrm>
            <a:off x="5231289" y="2552422"/>
            <a:ext cx="1668599" cy="2974880"/>
          </a:xfrm>
          <a:solidFill>
            <a:schemeClr val="bg1">
              <a:lumMod val="95000"/>
            </a:schemeClr>
          </a:solidFill>
        </p:spPr>
        <p:txBody>
          <a:bodyPr rtlCol="0">
            <a:normAutofit/>
          </a:bodyPr>
          <a:lstStyle>
            <a:lvl1pPr>
              <a:defRPr sz="1200"/>
            </a:lvl1pPr>
          </a:lstStyle>
          <a:p>
            <a:pPr lvl="0"/>
            <a:r>
              <a:rPr lang="en-US" noProof="0"/>
              <a:t>Click icon to add picture</a:t>
            </a:r>
          </a:p>
        </p:txBody>
      </p:sp>
      <p:sp>
        <p:nvSpPr>
          <p:cNvPr id="14" name="Picture Placeholder 4"/>
          <p:cNvSpPr>
            <a:spLocks noGrp="1"/>
          </p:cNvSpPr>
          <p:nvPr>
            <p:ph type="pic" sz="quarter" idx="13"/>
          </p:nvPr>
        </p:nvSpPr>
        <p:spPr>
          <a:xfrm>
            <a:off x="8587142" y="2552422"/>
            <a:ext cx="1668599" cy="2974880"/>
          </a:xfrm>
          <a:solidFill>
            <a:schemeClr val="bg1">
              <a:lumMod val="95000"/>
            </a:schemeClr>
          </a:solidFill>
        </p:spPr>
        <p:txBody>
          <a:bodyPr rtlCol="0">
            <a:normAutofit/>
          </a:bodyPr>
          <a:lstStyle>
            <a:lvl1pPr>
              <a:defRPr sz="1200"/>
            </a:lvl1pPr>
          </a:lstStyle>
          <a:p>
            <a:pPr lvl="0"/>
            <a:r>
              <a:rPr lang="en-US" noProof="0"/>
              <a:t>Click icon to add picture</a:t>
            </a:r>
          </a:p>
        </p:txBody>
      </p:sp>
    </p:spTree>
    <p:extLst>
      <p:ext uri="{BB962C8B-B14F-4D97-AF65-F5344CB8AC3E}">
        <p14:creationId xmlns:p14="http://schemas.microsoft.com/office/powerpoint/2010/main" val="754454359"/>
      </p:ext>
    </p:extLst>
  </p:cSld>
  <p:clrMapOvr>
    <a:masterClrMapping/>
  </p:clrMapOvr>
  <p:transition/>
</p:sldLayout>
</file>

<file path=ppt/slideLayouts/slideLayout140.xml><?xml version="1.0" encoding="utf-8"?>
<p:sldLayout xmlns:a="http://schemas.openxmlformats.org/drawingml/2006/main" xmlns:r="http://schemas.openxmlformats.org/officeDocument/2006/relationships" xmlns:p="http://schemas.openxmlformats.org/presentationml/2006/main" preserve="1" userDrawn="1">
  <p:cSld name="Master-Placeholder-">
    <p:spTree>
      <p:nvGrpSpPr>
        <p:cNvPr id="1" name=""/>
        <p:cNvGrpSpPr/>
        <p:nvPr/>
      </p:nvGrpSpPr>
      <p:grpSpPr>
        <a:xfrm>
          <a:off x="0" y="0"/>
          <a:ext cx="0" cy="0"/>
          <a:chOff x="0" y="0"/>
          <a:chExt cx="0" cy="0"/>
        </a:xfrm>
      </p:grpSpPr>
      <p:sp>
        <p:nvSpPr>
          <p:cNvPr id="12" name="Picture Placeholder 4"/>
          <p:cNvSpPr>
            <a:spLocks noGrp="1"/>
          </p:cNvSpPr>
          <p:nvPr>
            <p:ph type="pic" sz="quarter" idx="11"/>
          </p:nvPr>
        </p:nvSpPr>
        <p:spPr>
          <a:xfrm>
            <a:off x="0" y="-1"/>
            <a:ext cx="12214866" cy="3433763"/>
          </a:xfrm>
          <a:solidFill>
            <a:schemeClr val="bg1">
              <a:lumMod val="95000"/>
            </a:schemeClr>
          </a:solidFill>
        </p:spPr>
        <p:txBody>
          <a:bodyPr rtlCol="0">
            <a:normAutofit/>
          </a:bodyPr>
          <a:lstStyle>
            <a:lvl1pPr>
              <a:defRPr sz="1200"/>
            </a:lvl1pPr>
          </a:lstStyle>
          <a:p>
            <a:pPr lvl="0"/>
            <a:r>
              <a:rPr lang="en-US" noProof="0"/>
              <a:t>Click icon to add picture</a:t>
            </a:r>
          </a:p>
        </p:txBody>
      </p:sp>
      <p:sp>
        <p:nvSpPr>
          <p:cNvPr id="9" name="Picture Placeholder 4"/>
          <p:cNvSpPr>
            <a:spLocks noGrp="1"/>
          </p:cNvSpPr>
          <p:nvPr>
            <p:ph type="pic" sz="quarter" idx="12"/>
          </p:nvPr>
        </p:nvSpPr>
        <p:spPr>
          <a:xfrm>
            <a:off x="0" y="2786063"/>
            <a:ext cx="4207335" cy="4071938"/>
          </a:xfrm>
          <a:solidFill>
            <a:schemeClr val="bg1">
              <a:lumMod val="95000"/>
            </a:schemeClr>
          </a:solidFill>
        </p:spPr>
        <p:txBody>
          <a:bodyPr rtlCol="0">
            <a:normAutofit/>
          </a:bodyPr>
          <a:lstStyle>
            <a:lvl1pPr>
              <a:defRPr sz="1200"/>
            </a:lvl1pPr>
          </a:lstStyle>
          <a:p>
            <a:pPr lvl="0"/>
            <a:r>
              <a:rPr lang="en-US" noProof="0"/>
              <a:t>Click icon to add picture</a:t>
            </a:r>
          </a:p>
        </p:txBody>
      </p:sp>
    </p:spTree>
    <p:extLst>
      <p:ext uri="{BB962C8B-B14F-4D97-AF65-F5344CB8AC3E}">
        <p14:creationId xmlns:p14="http://schemas.microsoft.com/office/powerpoint/2010/main" val="2428837459"/>
      </p:ext>
    </p:extLst>
  </p:cSld>
  <p:clrMapOvr>
    <a:masterClrMapping/>
  </p:clrMapOvr>
  <p:transition/>
</p:sldLayout>
</file>

<file path=ppt/slideLayouts/slideLayout141.xml><?xml version="1.0" encoding="utf-8"?>
<p:sldLayout xmlns:a="http://schemas.openxmlformats.org/drawingml/2006/main" xmlns:r="http://schemas.openxmlformats.org/officeDocument/2006/relationships" xmlns:p="http://schemas.openxmlformats.org/presentationml/2006/main" preserve="1" userDrawn="1">
  <p:cSld name="1_Master-Placeholder-">
    <p:spTree>
      <p:nvGrpSpPr>
        <p:cNvPr id="1" name=""/>
        <p:cNvGrpSpPr/>
        <p:nvPr/>
      </p:nvGrpSpPr>
      <p:grpSpPr>
        <a:xfrm>
          <a:off x="0" y="0"/>
          <a:ext cx="0" cy="0"/>
          <a:chOff x="0" y="0"/>
          <a:chExt cx="0" cy="0"/>
        </a:xfrm>
      </p:grpSpPr>
      <p:sp>
        <p:nvSpPr>
          <p:cNvPr id="6" name="Picture Placeholder 4"/>
          <p:cNvSpPr>
            <a:spLocks noGrp="1"/>
          </p:cNvSpPr>
          <p:nvPr>
            <p:ph type="pic" sz="quarter" idx="11"/>
          </p:nvPr>
        </p:nvSpPr>
        <p:spPr>
          <a:xfrm>
            <a:off x="0" y="-1"/>
            <a:ext cx="12214866" cy="4270199"/>
          </a:xfrm>
          <a:solidFill>
            <a:schemeClr val="bg1">
              <a:lumMod val="95000"/>
            </a:schemeClr>
          </a:solidFill>
        </p:spPr>
        <p:txBody>
          <a:bodyPr rtlCol="0">
            <a:normAutofit/>
          </a:bodyPr>
          <a:lstStyle>
            <a:lvl1pPr>
              <a:defRPr sz="1200"/>
            </a:lvl1pPr>
          </a:lstStyle>
          <a:p>
            <a:pPr lvl="0"/>
            <a:r>
              <a:rPr lang="en-US" noProof="0"/>
              <a:t>Click icon to add picture</a:t>
            </a:r>
          </a:p>
        </p:txBody>
      </p:sp>
      <p:sp>
        <p:nvSpPr>
          <p:cNvPr id="9" name="Picture Placeholder 4"/>
          <p:cNvSpPr>
            <a:spLocks noGrp="1"/>
          </p:cNvSpPr>
          <p:nvPr>
            <p:ph type="pic" sz="quarter" idx="12"/>
          </p:nvPr>
        </p:nvSpPr>
        <p:spPr>
          <a:xfrm>
            <a:off x="4563186" y="2906635"/>
            <a:ext cx="2984585" cy="3951366"/>
          </a:xfrm>
          <a:solidFill>
            <a:schemeClr val="bg1">
              <a:lumMod val="95000"/>
            </a:schemeClr>
          </a:solidFill>
        </p:spPr>
        <p:txBody>
          <a:bodyPr rtlCol="0">
            <a:normAutofit/>
          </a:bodyPr>
          <a:lstStyle>
            <a:lvl1pPr>
              <a:defRPr sz="1200"/>
            </a:lvl1pPr>
          </a:lstStyle>
          <a:p>
            <a:pPr lvl="0"/>
            <a:r>
              <a:rPr lang="en-US" noProof="0"/>
              <a:t>Click icon to add picture</a:t>
            </a:r>
          </a:p>
        </p:txBody>
      </p:sp>
    </p:spTree>
    <p:extLst>
      <p:ext uri="{BB962C8B-B14F-4D97-AF65-F5344CB8AC3E}">
        <p14:creationId xmlns:p14="http://schemas.microsoft.com/office/powerpoint/2010/main" val="2251519865"/>
      </p:ext>
    </p:extLst>
  </p:cSld>
  <p:clrMapOvr>
    <a:masterClrMapping/>
  </p:clrMapOvr>
  <p:transition/>
</p:sldLayout>
</file>

<file path=ppt/slideLayouts/slideLayout142.xml><?xml version="1.0" encoding="utf-8"?>
<p:sldLayout xmlns:a="http://schemas.openxmlformats.org/drawingml/2006/main" xmlns:r="http://schemas.openxmlformats.org/officeDocument/2006/relationships" xmlns:p="http://schemas.openxmlformats.org/presentationml/2006/main" preserve="1" userDrawn="1">
  <p:cSld name="2_Master-Placeholder-">
    <p:spTree>
      <p:nvGrpSpPr>
        <p:cNvPr id="1" name=""/>
        <p:cNvGrpSpPr/>
        <p:nvPr/>
      </p:nvGrpSpPr>
      <p:grpSpPr>
        <a:xfrm>
          <a:off x="0" y="0"/>
          <a:ext cx="0" cy="0"/>
          <a:chOff x="0" y="0"/>
          <a:chExt cx="0" cy="0"/>
        </a:xfrm>
      </p:grpSpPr>
      <p:sp>
        <p:nvSpPr>
          <p:cNvPr id="10" name="Picture Placeholder 4"/>
          <p:cNvSpPr>
            <a:spLocks noGrp="1"/>
          </p:cNvSpPr>
          <p:nvPr>
            <p:ph type="pic" sz="quarter" idx="11"/>
          </p:nvPr>
        </p:nvSpPr>
        <p:spPr>
          <a:xfrm>
            <a:off x="0" y="-1"/>
            <a:ext cx="12214866" cy="4270199"/>
          </a:xfrm>
          <a:solidFill>
            <a:schemeClr val="bg1">
              <a:lumMod val="95000"/>
            </a:schemeClr>
          </a:solidFill>
        </p:spPr>
        <p:txBody>
          <a:bodyPr rtlCol="0">
            <a:normAutofit/>
          </a:bodyPr>
          <a:lstStyle>
            <a:lvl1pPr>
              <a:defRPr sz="1200"/>
            </a:lvl1pPr>
          </a:lstStyle>
          <a:p>
            <a:pPr lvl="0"/>
            <a:r>
              <a:rPr lang="en-US" noProof="0"/>
              <a:t>Click icon to add picture</a:t>
            </a:r>
          </a:p>
        </p:txBody>
      </p:sp>
      <p:sp>
        <p:nvSpPr>
          <p:cNvPr id="13" name="Picture Placeholder 4"/>
          <p:cNvSpPr>
            <a:spLocks noGrp="1"/>
          </p:cNvSpPr>
          <p:nvPr>
            <p:ph type="pic" sz="quarter" idx="12"/>
          </p:nvPr>
        </p:nvSpPr>
        <p:spPr>
          <a:xfrm>
            <a:off x="3744837" y="3429063"/>
            <a:ext cx="1333540" cy="1730292"/>
          </a:xfrm>
          <a:solidFill>
            <a:schemeClr val="bg1">
              <a:lumMod val="95000"/>
            </a:schemeClr>
          </a:solidFill>
        </p:spPr>
        <p:txBody>
          <a:bodyPr rtlCol="0">
            <a:normAutofit/>
          </a:bodyPr>
          <a:lstStyle>
            <a:lvl1pPr>
              <a:defRPr sz="1200"/>
            </a:lvl1pPr>
          </a:lstStyle>
          <a:p>
            <a:pPr lvl="0"/>
            <a:r>
              <a:rPr lang="en-US" noProof="0"/>
              <a:t>Click icon to add picture</a:t>
            </a:r>
          </a:p>
        </p:txBody>
      </p:sp>
      <p:sp>
        <p:nvSpPr>
          <p:cNvPr id="14" name="Picture Placeholder 4"/>
          <p:cNvSpPr>
            <a:spLocks noGrp="1"/>
          </p:cNvSpPr>
          <p:nvPr>
            <p:ph type="pic" sz="quarter" idx="13"/>
          </p:nvPr>
        </p:nvSpPr>
        <p:spPr>
          <a:xfrm>
            <a:off x="5404896" y="3429063"/>
            <a:ext cx="1333540" cy="1730292"/>
          </a:xfrm>
          <a:solidFill>
            <a:schemeClr val="bg1">
              <a:lumMod val="95000"/>
            </a:schemeClr>
          </a:solidFill>
        </p:spPr>
        <p:txBody>
          <a:bodyPr rtlCol="0">
            <a:normAutofit/>
          </a:bodyPr>
          <a:lstStyle>
            <a:lvl1pPr>
              <a:defRPr sz="1200"/>
            </a:lvl1pPr>
          </a:lstStyle>
          <a:p>
            <a:pPr lvl="0"/>
            <a:r>
              <a:rPr lang="en-US" noProof="0"/>
              <a:t>Click icon to add picture</a:t>
            </a:r>
          </a:p>
        </p:txBody>
      </p:sp>
      <p:sp>
        <p:nvSpPr>
          <p:cNvPr id="15" name="Picture Placeholder 4"/>
          <p:cNvSpPr>
            <a:spLocks noGrp="1"/>
          </p:cNvSpPr>
          <p:nvPr>
            <p:ph type="pic" sz="quarter" idx="14"/>
          </p:nvPr>
        </p:nvSpPr>
        <p:spPr>
          <a:xfrm>
            <a:off x="6972005" y="3429063"/>
            <a:ext cx="1333540" cy="1730292"/>
          </a:xfrm>
          <a:solidFill>
            <a:schemeClr val="bg1">
              <a:lumMod val="95000"/>
            </a:schemeClr>
          </a:solidFill>
        </p:spPr>
        <p:txBody>
          <a:bodyPr rtlCol="0">
            <a:normAutofit/>
          </a:bodyPr>
          <a:lstStyle>
            <a:lvl1pPr>
              <a:defRPr sz="1200"/>
            </a:lvl1pPr>
          </a:lstStyle>
          <a:p>
            <a:pPr lvl="0"/>
            <a:r>
              <a:rPr lang="en-US" noProof="0"/>
              <a:t>Click icon to add picture</a:t>
            </a:r>
          </a:p>
        </p:txBody>
      </p:sp>
    </p:spTree>
    <p:extLst>
      <p:ext uri="{BB962C8B-B14F-4D97-AF65-F5344CB8AC3E}">
        <p14:creationId xmlns:p14="http://schemas.microsoft.com/office/powerpoint/2010/main" val="1970926946"/>
      </p:ext>
    </p:extLst>
  </p:cSld>
  <p:clrMapOvr>
    <a:masterClrMapping/>
  </p:clrMapOvr>
  <p:transition/>
</p:sldLayout>
</file>

<file path=ppt/slideLayouts/slideLayout143.xml><?xml version="1.0" encoding="utf-8"?>
<p:sldLayout xmlns:a="http://schemas.openxmlformats.org/drawingml/2006/main" xmlns:r="http://schemas.openxmlformats.org/officeDocument/2006/relationships" xmlns:p="http://schemas.openxmlformats.org/presentationml/2006/main" preserve="1" userDrawn="1">
  <p:cSld name="3_Master-Placeholder-">
    <p:spTree>
      <p:nvGrpSpPr>
        <p:cNvPr id="1" name=""/>
        <p:cNvGrpSpPr/>
        <p:nvPr/>
      </p:nvGrpSpPr>
      <p:grpSpPr>
        <a:xfrm>
          <a:off x="0" y="0"/>
          <a:ext cx="0" cy="0"/>
          <a:chOff x="0" y="0"/>
          <a:chExt cx="0" cy="0"/>
        </a:xfrm>
      </p:grpSpPr>
      <p:sp>
        <p:nvSpPr>
          <p:cNvPr id="10" name="Picture Placeholder 4"/>
          <p:cNvSpPr>
            <a:spLocks noGrp="1"/>
          </p:cNvSpPr>
          <p:nvPr>
            <p:ph type="pic" sz="quarter" idx="11"/>
          </p:nvPr>
        </p:nvSpPr>
        <p:spPr>
          <a:xfrm>
            <a:off x="3979370" y="2479404"/>
            <a:ext cx="4179946" cy="3114171"/>
          </a:xfrm>
          <a:solidFill>
            <a:schemeClr val="bg1">
              <a:lumMod val="95000"/>
            </a:schemeClr>
          </a:solidFill>
        </p:spPr>
        <p:txBody>
          <a:bodyPr rtlCol="0">
            <a:normAutofit/>
          </a:bodyPr>
          <a:lstStyle>
            <a:lvl1pPr>
              <a:defRPr sz="1200"/>
            </a:lvl1pPr>
          </a:lstStyle>
          <a:p>
            <a:pPr lvl="0"/>
            <a:r>
              <a:rPr lang="en-US" noProof="0"/>
              <a:t>Click icon to add picture</a:t>
            </a:r>
          </a:p>
        </p:txBody>
      </p:sp>
    </p:spTree>
    <p:extLst>
      <p:ext uri="{BB962C8B-B14F-4D97-AF65-F5344CB8AC3E}">
        <p14:creationId xmlns:p14="http://schemas.microsoft.com/office/powerpoint/2010/main" val="2718664203"/>
      </p:ext>
    </p:extLst>
  </p:cSld>
  <p:clrMapOvr>
    <a:masterClrMapping/>
  </p:clrMapOvr>
  <p:transition/>
</p:sldLayout>
</file>

<file path=ppt/slideLayouts/slideLayout144.xml><?xml version="1.0" encoding="utf-8"?>
<p:sldLayout xmlns:a="http://schemas.openxmlformats.org/drawingml/2006/main" xmlns:r="http://schemas.openxmlformats.org/officeDocument/2006/relationships" xmlns:p="http://schemas.openxmlformats.org/presentationml/2006/main" preserve="1" userDrawn="1">
  <p:cSld name="4_Master-Placeholder-">
    <p:spTree>
      <p:nvGrpSpPr>
        <p:cNvPr id="1" name=""/>
        <p:cNvGrpSpPr/>
        <p:nvPr/>
      </p:nvGrpSpPr>
      <p:grpSpPr>
        <a:xfrm>
          <a:off x="0" y="0"/>
          <a:ext cx="0" cy="0"/>
          <a:chOff x="0" y="0"/>
          <a:chExt cx="0" cy="0"/>
        </a:xfrm>
      </p:grpSpPr>
      <p:sp>
        <p:nvSpPr>
          <p:cNvPr id="10" name="Picture Placeholder 4"/>
          <p:cNvSpPr>
            <a:spLocks noGrp="1"/>
          </p:cNvSpPr>
          <p:nvPr>
            <p:ph type="pic" sz="quarter" idx="11"/>
          </p:nvPr>
        </p:nvSpPr>
        <p:spPr>
          <a:xfrm>
            <a:off x="0" y="987667"/>
            <a:ext cx="5863059" cy="4861603"/>
          </a:xfrm>
          <a:solidFill>
            <a:schemeClr val="bg1">
              <a:lumMod val="95000"/>
            </a:schemeClr>
          </a:solidFill>
          <a:ln>
            <a:noFill/>
          </a:ln>
        </p:spPr>
        <p:txBody>
          <a:bodyPr rtlCol="0">
            <a:normAutofit/>
          </a:bodyPr>
          <a:lstStyle>
            <a:lvl1pPr>
              <a:defRPr sz="1200"/>
            </a:lvl1pPr>
          </a:lstStyle>
          <a:p>
            <a:pPr lvl="0"/>
            <a:r>
              <a:rPr lang="en-US" noProof="0"/>
              <a:t>Click icon to add picture</a:t>
            </a:r>
          </a:p>
        </p:txBody>
      </p:sp>
    </p:spTree>
    <p:extLst>
      <p:ext uri="{BB962C8B-B14F-4D97-AF65-F5344CB8AC3E}">
        <p14:creationId xmlns:p14="http://schemas.microsoft.com/office/powerpoint/2010/main" val="4155771075"/>
      </p:ext>
    </p:extLst>
  </p:cSld>
  <p:clrMapOvr>
    <a:masterClrMapping/>
  </p:clrMapOvr>
  <p:transition/>
</p:sldLayout>
</file>

<file path=ppt/slideLayouts/slideLayout145.xml><?xml version="1.0" encoding="utf-8"?>
<p:sldLayout xmlns:a="http://schemas.openxmlformats.org/drawingml/2006/main" xmlns:r="http://schemas.openxmlformats.org/officeDocument/2006/relationships" xmlns:p="http://schemas.openxmlformats.org/presentationml/2006/main" preserve="1" userDrawn="1">
  <p:cSld name="5_Master-Placeholder-">
    <p:spTree>
      <p:nvGrpSpPr>
        <p:cNvPr id="1" name=""/>
        <p:cNvGrpSpPr/>
        <p:nvPr/>
      </p:nvGrpSpPr>
      <p:grpSpPr>
        <a:xfrm>
          <a:off x="0" y="0"/>
          <a:ext cx="0" cy="0"/>
          <a:chOff x="0" y="0"/>
          <a:chExt cx="0" cy="0"/>
        </a:xfrm>
      </p:grpSpPr>
      <p:sp>
        <p:nvSpPr>
          <p:cNvPr id="6" name="Picture Placeholder 4"/>
          <p:cNvSpPr>
            <a:spLocks noGrp="1"/>
          </p:cNvSpPr>
          <p:nvPr>
            <p:ph type="pic" sz="quarter" idx="11"/>
          </p:nvPr>
        </p:nvSpPr>
        <p:spPr>
          <a:xfrm>
            <a:off x="4185257" y="2650228"/>
            <a:ext cx="3804836" cy="2365807"/>
          </a:xfrm>
          <a:solidFill>
            <a:schemeClr val="bg1">
              <a:lumMod val="95000"/>
            </a:schemeClr>
          </a:solidFill>
          <a:ln>
            <a:noFill/>
          </a:ln>
        </p:spPr>
        <p:txBody>
          <a:bodyPr rtlCol="0">
            <a:normAutofit/>
          </a:bodyPr>
          <a:lstStyle>
            <a:lvl1pPr>
              <a:defRPr sz="1200"/>
            </a:lvl1pPr>
          </a:lstStyle>
          <a:p>
            <a:pPr lvl="0"/>
            <a:r>
              <a:rPr lang="en-US" noProof="0"/>
              <a:t>Click icon to add picture</a:t>
            </a:r>
          </a:p>
        </p:txBody>
      </p:sp>
    </p:spTree>
    <p:extLst>
      <p:ext uri="{BB962C8B-B14F-4D97-AF65-F5344CB8AC3E}">
        <p14:creationId xmlns:p14="http://schemas.microsoft.com/office/powerpoint/2010/main" val="2084166428"/>
      </p:ext>
    </p:extLst>
  </p:cSld>
  <p:clrMapOvr>
    <a:masterClrMapping/>
  </p:clrMapOvr>
  <p:transition/>
</p:sldLayout>
</file>

<file path=ppt/slideLayouts/slideLayout146.xml><?xml version="1.0" encoding="utf-8"?>
<p:sldLayout xmlns:a="http://schemas.openxmlformats.org/drawingml/2006/main" xmlns:r="http://schemas.openxmlformats.org/officeDocument/2006/relationships" xmlns:p="http://schemas.openxmlformats.org/presentationml/2006/main" preserve="1" userDrawn="1">
  <p:cSld name="6_Master-Placeholder-">
    <p:spTree>
      <p:nvGrpSpPr>
        <p:cNvPr id="1" name=""/>
        <p:cNvGrpSpPr/>
        <p:nvPr/>
      </p:nvGrpSpPr>
      <p:grpSpPr>
        <a:xfrm>
          <a:off x="0" y="0"/>
          <a:ext cx="0" cy="0"/>
          <a:chOff x="0" y="0"/>
          <a:chExt cx="0" cy="0"/>
        </a:xfrm>
      </p:grpSpPr>
      <p:sp>
        <p:nvSpPr>
          <p:cNvPr id="8" name="Picture Placeholder 7"/>
          <p:cNvSpPr>
            <a:spLocks noGrp="1"/>
          </p:cNvSpPr>
          <p:nvPr>
            <p:ph type="pic" sz="quarter" idx="11"/>
          </p:nvPr>
        </p:nvSpPr>
        <p:spPr>
          <a:xfrm>
            <a:off x="2381513" y="974411"/>
            <a:ext cx="1903036" cy="1902542"/>
          </a:xfrm>
          <a:custGeom>
            <a:avLst/>
            <a:gdLst>
              <a:gd name="connsiteX0" fmla="*/ 1902541 w 3805081"/>
              <a:gd name="connsiteY0" fmla="*/ 0 h 3805084"/>
              <a:gd name="connsiteX1" fmla="*/ 3805081 w 3805081"/>
              <a:gd name="connsiteY1" fmla="*/ 951271 h 3805084"/>
              <a:gd name="connsiteX2" fmla="*/ 3805081 w 3805081"/>
              <a:gd name="connsiteY2" fmla="*/ 2853813 h 3805084"/>
              <a:gd name="connsiteX3" fmla="*/ 1902541 w 3805081"/>
              <a:gd name="connsiteY3" fmla="*/ 3805084 h 3805084"/>
              <a:gd name="connsiteX4" fmla="*/ 0 w 3805081"/>
              <a:gd name="connsiteY4" fmla="*/ 2853813 h 3805084"/>
              <a:gd name="connsiteX5" fmla="*/ 0 w 3805081"/>
              <a:gd name="connsiteY5" fmla="*/ 951271 h 3805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05081" h="3805084">
                <a:moveTo>
                  <a:pt x="1902541" y="0"/>
                </a:moveTo>
                <a:lnTo>
                  <a:pt x="3805081" y="951271"/>
                </a:lnTo>
                <a:lnTo>
                  <a:pt x="3805081" y="2853813"/>
                </a:lnTo>
                <a:lnTo>
                  <a:pt x="1902541" y="3805084"/>
                </a:lnTo>
                <a:lnTo>
                  <a:pt x="0" y="2853813"/>
                </a:lnTo>
                <a:lnTo>
                  <a:pt x="0" y="951271"/>
                </a:lnTo>
                <a:close/>
              </a:path>
            </a:pathLst>
          </a:custGeom>
          <a:solidFill>
            <a:schemeClr val="bg1">
              <a:lumMod val="95000"/>
            </a:schemeClr>
          </a:solidFill>
          <a:ln>
            <a:noFill/>
          </a:ln>
        </p:spPr>
        <p:txBody>
          <a:bodyPr rtlCol="0">
            <a:noAutofit/>
          </a:bodyPr>
          <a:lstStyle>
            <a:lvl1pPr>
              <a:defRPr sz="1200"/>
            </a:lvl1pPr>
          </a:lstStyle>
          <a:p>
            <a:pPr lvl="0"/>
            <a:r>
              <a:rPr lang="en-US" noProof="0"/>
              <a:t>Click icon to add picture</a:t>
            </a:r>
            <a:endParaRPr lang="en-US" noProof="0" dirty="0"/>
          </a:p>
        </p:txBody>
      </p:sp>
      <p:sp>
        <p:nvSpPr>
          <p:cNvPr id="10" name="Picture Placeholder 9"/>
          <p:cNvSpPr>
            <a:spLocks noGrp="1"/>
          </p:cNvSpPr>
          <p:nvPr>
            <p:ph type="pic" sz="quarter" idx="12"/>
          </p:nvPr>
        </p:nvSpPr>
        <p:spPr>
          <a:xfrm>
            <a:off x="8204311" y="974411"/>
            <a:ext cx="1903036" cy="1902542"/>
          </a:xfrm>
          <a:custGeom>
            <a:avLst/>
            <a:gdLst>
              <a:gd name="connsiteX0" fmla="*/ 1902541 w 3805081"/>
              <a:gd name="connsiteY0" fmla="*/ 0 h 3805084"/>
              <a:gd name="connsiteX1" fmla="*/ 3805081 w 3805081"/>
              <a:gd name="connsiteY1" fmla="*/ 951271 h 3805084"/>
              <a:gd name="connsiteX2" fmla="*/ 3805081 w 3805081"/>
              <a:gd name="connsiteY2" fmla="*/ 2853813 h 3805084"/>
              <a:gd name="connsiteX3" fmla="*/ 1902541 w 3805081"/>
              <a:gd name="connsiteY3" fmla="*/ 3805084 h 3805084"/>
              <a:gd name="connsiteX4" fmla="*/ 0 w 3805081"/>
              <a:gd name="connsiteY4" fmla="*/ 2853813 h 3805084"/>
              <a:gd name="connsiteX5" fmla="*/ 0 w 3805081"/>
              <a:gd name="connsiteY5" fmla="*/ 951271 h 3805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05081" h="3805084">
                <a:moveTo>
                  <a:pt x="1902541" y="0"/>
                </a:moveTo>
                <a:lnTo>
                  <a:pt x="3805081" y="951271"/>
                </a:lnTo>
                <a:lnTo>
                  <a:pt x="3805081" y="2853813"/>
                </a:lnTo>
                <a:lnTo>
                  <a:pt x="1902541" y="3805084"/>
                </a:lnTo>
                <a:lnTo>
                  <a:pt x="0" y="2853813"/>
                </a:lnTo>
                <a:lnTo>
                  <a:pt x="0" y="951271"/>
                </a:lnTo>
                <a:close/>
              </a:path>
            </a:pathLst>
          </a:custGeom>
          <a:solidFill>
            <a:schemeClr val="bg1">
              <a:lumMod val="95000"/>
            </a:schemeClr>
          </a:solidFill>
          <a:ln>
            <a:noFill/>
          </a:ln>
        </p:spPr>
        <p:txBody>
          <a:bodyPr rtlCol="0">
            <a:noAutofit/>
          </a:bodyPr>
          <a:lstStyle>
            <a:lvl1pPr>
              <a:defRPr sz="1200"/>
            </a:lvl1pPr>
          </a:lstStyle>
          <a:p>
            <a:pPr lvl="0"/>
            <a:r>
              <a:rPr lang="en-US" noProof="0"/>
              <a:t>Click icon to add picture</a:t>
            </a:r>
            <a:endParaRPr lang="en-US" noProof="0" dirty="0"/>
          </a:p>
        </p:txBody>
      </p:sp>
    </p:spTree>
    <p:extLst>
      <p:ext uri="{BB962C8B-B14F-4D97-AF65-F5344CB8AC3E}">
        <p14:creationId xmlns:p14="http://schemas.microsoft.com/office/powerpoint/2010/main" val="2376883986"/>
      </p:ext>
    </p:extLst>
  </p:cSld>
  <p:clrMapOvr>
    <a:masterClrMapping/>
  </p:clrMapOvr>
  <p:transition/>
</p:sldLayout>
</file>

<file path=ppt/slideLayouts/slideLayout147.xml><?xml version="1.0" encoding="utf-8"?>
<p:sldLayout xmlns:a="http://schemas.openxmlformats.org/drawingml/2006/main" xmlns:r="http://schemas.openxmlformats.org/officeDocument/2006/relationships" xmlns:p="http://schemas.openxmlformats.org/presentationml/2006/main" userDrawn="1">
  <p:cSld name="48_Placeholder">
    <p:spTree>
      <p:nvGrpSpPr>
        <p:cNvPr id="1" name=""/>
        <p:cNvGrpSpPr/>
        <p:nvPr/>
      </p:nvGrpSpPr>
      <p:grpSpPr>
        <a:xfrm>
          <a:off x="0" y="0"/>
          <a:ext cx="0" cy="0"/>
          <a:chOff x="0" y="0"/>
          <a:chExt cx="0" cy="0"/>
        </a:xfrm>
      </p:grpSpPr>
      <p:sp>
        <p:nvSpPr>
          <p:cNvPr id="5" name="Picture Placeholder 2"/>
          <p:cNvSpPr>
            <a:spLocks noGrp="1"/>
          </p:cNvSpPr>
          <p:nvPr>
            <p:ph type="pic" sz="quarter" idx="24"/>
          </p:nvPr>
        </p:nvSpPr>
        <p:spPr>
          <a:xfrm>
            <a:off x="4253068" y="3429000"/>
            <a:ext cx="3905785" cy="3429000"/>
          </a:xfrm>
          <a:solidFill>
            <a:schemeClr val="bg1">
              <a:lumMod val="95000"/>
            </a:schemeClr>
          </a:solidFill>
        </p:spPr>
        <p:txBody>
          <a:bodyPr rtlCol="0">
            <a:normAutofit/>
          </a:bodyPr>
          <a:lstStyle>
            <a:lvl1pPr>
              <a:defRPr sz="1400"/>
            </a:lvl1pPr>
          </a:lstStyle>
          <a:p>
            <a:pPr lvl="0"/>
            <a:r>
              <a:rPr lang="en-US" noProof="0"/>
              <a:t>Click icon to add picture</a:t>
            </a:r>
          </a:p>
        </p:txBody>
      </p:sp>
      <p:sp>
        <p:nvSpPr>
          <p:cNvPr id="8" name="Picture Placeholder 2"/>
          <p:cNvSpPr>
            <a:spLocks noGrp="1"/>
          </p:cNvSpPr>
          <p:nvPr>
            <p:ph type="pic" sz="quarter" idx="25"/>
          </p:nvPr>
        </p:nvSpPr>
        <p:spPr>
          <a:xfrm>
            <a:off x="8286215" y="3444240"/>
            <a:ext cx="3905785" cy="3429000"/>
          </a:xfrm>
          <a:solidFill>
            <a:schemeClr val="bg1">
              <a:lumMod val="95000"/>
            </a:schemeClr>
          </a:solidFill>
        </p:spPr>
        <p:txBody>
          <a:bodyPr rtlCol="0">
            <a:normAutofit/>
          </a:bodyPr>
          <a:lstStyle>
            <a:lvl1pPr>
              <a:defRPr sz="1400"/>
            </a:lvl1pPr>
          </a:lstStyle>
          <a:p>
            <a:pPr lvl="0"/>
            <a:r>
              <a:rPr lang="en-US" noProof="0"/>
              <a:t>Click icon to add picture</a:t>
            </a:r>
          </a:p>
        </p:txBody>
      </p:sp>
    </p:spTree>
    <p:extLst>
      <p:ext uri="{BB962C8B-B14F-4D97-AF65-F5344CB8AC3E}">
        <p14:creationId xmlns:p14="http://schemas.microsoft.com/office/powerpoint/2010/main" val="2619832437"/>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2.png"/><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emf"/><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image" Target="../media/image3.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slideLayout" Target="../slideLayouts/slideLayout36.xml"/><Relationship Id="rId18" Type="http://schemas.openxmlformats.org/officeDocument/2006/relationships/slideLayout" Target="../slideLayouts/slideLayout41.xml"/><Relationship Id="rId26" Type="http://schemas.openxmlformats.org/officeDocument/2006/relationships/slideLayout" Target="../slideLayouts/slideLayout49.xml"/><Relationship Id="rId3" Type="http://schemas.openxmlformats.org/officeDocument/2006/relationships/slideLayout" Target="../slideLayouts/slideLayout26.xml"/><Relationship Id="rId21" Type="http://schemas.openxmlformats.org/officeDocument/2006/relationships/slideLayout" Target="../slideLayouts/slideLayout44.xml"/><Relationship Id="rId7" Type="http://schemas.openxmlformats.org/officeDocument/2006/relationships/slideLayout" Target="../slideLayouts/slideLayout30.xml"/><Relationship Id="rId12" Type="http://schemas.openxmlformats.org/officeDocument/2006/relationships/slideLayout" Target="../slideLayouts/slideLayout35.xml"/><Relationship Id="rId17" Type="http://schemas.openxmlformats.org/officeDocument/2006/relationships/slideLayout" Target="../slideLayouts/slideLayout40.xml"/><Relationship Id="rId25" Type="http://schemas.openxmlformats.org/officeDocument/2006/relationships/slideLayout" Target="../slideLayouts/slideLayout48.xml"/><Relationship Id="rId2" Type="http://schemas.openxmlformats.org/officeDocument/2006/relationships/slideLayout" Target="../slideLayouts/slideLayout25.xml"/><Relationship Id="rId16" Type="http://schemas.openxmlformats.org/officeDocument/2006/relationships/slideLayout" Target="../slideLayouts/slideLayout39.xml"/><Relationship Id="rId20" Type="http://schemas.openxmlformats.org/officeDocument/2006/relationships/slideLayout" Target="../slideLayouts/slideLayout43.xml"/><Relationship Id="rId29" Type="http://schemas.openxmlformats.org/officeDocument/2006/relationships/theme" Target="../theme/theme2.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24" Type="http://schemas.openxmlformats.org/officeDocument/2006/relationships/slideLayout" Target="../slideLayouts/slideLayout47.xml"/><Relationship Id="rId32" Type="http://schemas.openxmlformats.org/officeDocument/2006/relationships/image" Target="../media/image3.png"/><Relationship Id="rId5" Type="http://schemas.openxmlformats.org/officeDocument/2006/relationships/slideLayout" Target="../slideLayouts/slideLayout28.xml"/><Relationship Id="rId15" Type="http://schemas.openxmlformats.org/officeDocument/2006/relationships/slideLayout" Target="../slideLayouts/slideLayout38.xml"/><Relationship Id="rId23" Type="http://schemas.openxmlformats.org/officeDocument/2006/relationships/slideLayout" Target="../slideLayouts/slideLayout46.xml"/><Relationship Id="rId28" Type="http://schemas.openxmlformats.org/officeDocument/2006/relationships/slideLayout" Target="../slideLayouts/slideLayout51.xml"/><Relationship Id="rId10" Type="http://schemas.openxmlformats.org/officeDocument/2006/relationships/slideLayout" Target="../slideLayouts/slideLayout33.xml"/><Relationship Id="rId19" Type="http://schemas.openxmlformats.org/officeDocument/2006/relationships/slideLayout" Target="../slideLayouts/slideLayout42.xml"/><Relationship Id="rId31" Type="http://schemas.openxmlformats.org/officeDocument/2006/relationships/image" Target="../media/image2.png"/><Relationship Id="rId4" Type="http://schemas.openxmlformats.org/officeDocument/2006/relationships/slideLayout" Target="../slideLayouts/slideLayout27.xml"/><Relationship Id="rId9" Type="http://schemas.openxmlformats.org/officeDocument/2006/relationships/slideLayout" Target="../slideLayouts/slideLayout32.xml"/><Relationship Id="rId14" Type="http://schemas.openxmlformats.org/officeDocument/2006/relationships/slideLayout" Target="../slideLayouts/slideLayout37.xml"/><Relationship Id="rId22" Type="http://schemas.openxmlformats.org/officeDocument/2006/relationships/slideLayout" Target="../slideLayouts/slideLayout45.xml"/><Relationship Id="rId27" Type="http://schemas.openxmlformats.org/officeDocument/2006/relationships/slideLayout" Target="../slideLayouts/slideLayout50.xml"/><Relationship Id="rId30" Type="http://schemas.openxmlformats.org/officeDocument/2006/relationships/image" Target="../media/image1.emf"/></Relationships>
</file>

<file path=ppt/slideMasters/_rels/slideMaster3.xml.rels><?xml version="1.0" encoding="UTF-8" standalone="yes"?>
<Relationships xmlns="http://schemas.openxmlformats.org/package/2006/relationships"><Relationship Id="rId13" Type="http://schemas.openxmlformats.org/officeDocument/2006/relationships/slideLayout" Target="../slideLayouts/slideLayout64.xml"/><Relationship Id="rId18" Type="http://schemas.openxmlformats.org/officeDocument/2006/relationships/slideLayout" Target="../slideLayouts/slideLayout69.xml"/><Relationship Id="rId26" Type="http://schemas.openxmlformats.org/officeDocument/2006/relationships/slideLayout" Target="../slideLayouts/slideLayout77.xml"/><Relationship Id="rId21" Type="http://schemas.openxmlformats.org/officeDocument/2006/relationships/slideLayout" Target="../slideLayouts/slideLayout72.xml"/><Relationship Id="rId34" Type="http://schemas.openxmlformats.org/officeDocument/2006/relationships/slideLayout" Target="../slideLayouts/slideLayout85.xml"/><Relationship Id="rId7" Type="http://schemas.openxmlformats.org/officeDocument/2006/relationships/slideLayout" Target="../slideLayouts/slideLayout58.xml"/><Relationship Id="rId12" Type="http://schemas.openxmlformats.org/officeDocument/2006/relationships/slideLayout" Target="../slideLayouts/slideLayout63.xml"/><Relationship Id="rId17" Type="http://schemas.openxmlformats.org/officeDocument/2006/relationships/slideLayout" Target="../slideLayouts/slideLayout68.xml"/><Relationship Id="rId25" Type="http://schemas.openxmlformats.org/officeDocument/2006/relationships/slideLayout" Target="../slideLayouts/slideLayout76.xml"/><Relationship Id="rId33" Type="http://schemas.openxmlformats.org/officeDocument/2006/relationships/slideLayout" Target="../slideLayouts/slideLayout84.xml"/><Relationship Id="rId2" Type="http://schemas.openxmlformats.org/officeDocument/2006/relationships/slideLayout" Target="../slideLayouts/slideLayout53.xml"/><Relationship Id="rId16" Type="http://schemas.openxmlformats.org/officeDocument/2006/relationships/slideLayout" Target="../slideLayouts/slideLayout67.xml"/><Relationship Id="rId20" Type="http://schemas.openxmlformats.org/officeDocument/2006/relationships/slideLayout" Target="../slideLayouts/slideLayout71.xml"/><Relationship Id="rId29" Type="http://schemas.openxmlformats.org/officeDocument/2006/relationships/slideLayout" Target="../slideLayouts/slideLayout80.xml"/><Relationship Id="rId1" Type="http://schemas.openxmlformats.org/officeDocument/2006/relationships/slideLayout" Target="../slideLayouts/slideLayout52.xml"/><Relationship Id="rId6" Type="http://schemas.openxmlformats.org/officeDocument/2006/relationships/slideLayout" Target="../slideLayouts/slideLayout57.xml"/><Relationship Id="rId11" Type="http://schemas.openxmlformats.org/officeDocument/2006/relationships/slideLayout" Target="../slideLayouts/slideLayout62.xml"/><Relationship Id="rId24" Type="http://schemas.openxmlformats.org/officeDocument/2006/relationships/slideLayout" Target="../slideLayouts/slideLayout75.xml"/><Relationship Id="rId32" Type="http://schemas.openxmlformats.org/officeDocument/2006/relationships/slideLayout" Target="../slideLayouts/slideLayout83.xml"/><Relationship Id="rId37" Type="http://schemas.openxmlformats.org/officeDocument/2006/relationships/image" Target="../media/image3.png"/><Relationship Id="rId5" Type="http://schemas.openxmlformats.org/officeDocument/2006/relationships/slideLayout" Target="../slideLayouts/slideLayout56.xml"/><Relationship Id="rId15" Type="http://schemas.openxmlformats.org/officeDocument/2006/relationships/slideLayout" Target="../slideLayouts/slideLayout66.xml"/><Relationship Id="rId23" Type="http://schemas.openxmlformats.org/officeDocument/2006/relationships/slideLayout" Target="../slideLayouts/slideLayout74.xml"/><Relationship Id="rId28" Type="http://schemas.openxmlformats.org/officeDocument/2006/relationships/slideLayout" Target="../slideLayouts/slideLayout79.xml"/><Relationship Id="rId36" Type="http://schemas.openxmlformats.org/officeDocument/2006/relationships/theme" Target="../theme/theme3.xml"/><Relationship Id="rId10" Type="http://schemas.openxmlformats.org/officeDocument/2006/relationships/slideLayout" Target="../slideLayouts/slideLayout61.xml"/><Relationship Id="rId19" Type="http://schemas.openxmlformats.org/officeDocument/2006/relationships/slideLayout" Target="../slideLayouts/slideLayout70.xml"/><Relationship Id="rId31" Type="http://schemas.openxmlformats.org/officeDocument/2006/relationships/slideLayout" Target="../slideLayouts/slideLayout82.xml"/><Relationship Id="rId4" Type="http://schemas.openxmlformats.org/officeDocument/2006/relationships/slideLayout" Target="../slideLayouts/slideLayout55.xml"/><Relationship Id="rId9" Type="http://schemas.openxmlformats.org/officeDocument/2006/relationships/slideLayout" Target="../slideLayouts/slideLayout60.xml"/><Relationship Id="rId14" Type="http://schemas.openxmlformats.org/officeDocument/2006/relationships/slideLayout" Target="../slideLayouts/slideLayout65.xml"/><Relationship Id="rId22" Type="http://schemas.openxmlformats.org/officeDocument/2006/relationships/slideLayout" Target="../slideLayouts/slideLayout73.xml"/><Relationship Id="rId27" Type="http://schemas.openxmlformats.org/officeDocument/2006/relationships/slideLayout" Target="../slideLayouts/slideLayout78.xml"/><Relationship Id="rId30" Type="http://schemas.openxmlformats.org/officeDocument/2006/relationships/slideLayout" Target="../slideLayouts/slideLayout81.xml"/><Relationship Id="rId35" Type="http://schemas.openxmlformats.org/officeDocument/2006/relationships/slideLayout" Target="../slideLayouts/slideLayout86.xml"/><Relationship Id="rId8" Type="http://schemas.openxmlformats.org/officeDocument/2006/relationships/slideLayout" Target="../slideLayouts/slideLayout59.xml"/><Relationship Id="rId3" Type="http://schemas.openxmlformats.org/officeDocument/2006/relationships/slideLayout" Target="../slideLayouts/slideLayout54.xml"/></Relationships>
</file>

<file path=ppt/slideMasters/_rels/slideMaster4.xml.rels><?xml version="1.0" encoding="UTF-8" standalone="yes"?>
<Relationships xmlns="http://schemas.openxmlformats.org/package/2006/relationships"><Relationship Id="rId13" Type="http://schemas.openxmlformats.org/officeDocument/2006/relationships/slideLayout" Target="../slideLayouts/slideLayout99.xml"/><Relationship Id="rId18" Type="http://schemas.openxmlformats.org/officeDocument/2006/relationships/slideLayout" Target="../slideLayouts/slideLayout104.xml"/><Relationship Id="rId26" Type="http://schemas.openxmlformats.org/officeDocument/2006/relationships/slideLayout" Target="../slideLayouts/slideLayout112.xml"/><Relationship Id="rId39" Type="http://schemas.openxmlformats.org/officeDocument/2006/relationships/slideLayout" Target="../slideLayouts/slideLayout125.xml"/><Relationship Id="rId21" Type="http://schemas.openxmlformats.org/officeDocument/2006/relationships/slideLayout" Target="../slideLayouts/slideLayout107.xml"/><Relationship Id="rId34" Type="http://schemas.openxmlformats.org/officeDocument/2006/relationships/slideLayout" Target="../slideLayouts/slideLayout120.xml"/><Relationship Id="rId42" Type="http://schemas.openxmlformats.org/officeDocument/2006/relationships/slideLayout" Target="../slideLayouts/slideLayout128.xml"/><Relationship Id="rId47" Type="http://schemas.openxmlformats.org/officeDocument/2006/relationships/slideLayout" Target="../slideLayouts/slideLayout133.xml"/><Relationship Id="rId50" Type="http://schemas.openxmlformats.org/officeDocument/2006/relationships/slideLayout" Target="../slideLayouts/slideLayout136.xml"/><Relationship Id="rId55" Type="http://schemas.openxmlformats.org/officeDocument/2006/relationships/slideLayout" Target="../slideLayouts/slideLayout141.xml"/><Relationship Id="rId63" Type="http://schemas.openxmlformats.org/officeDocument/2006/relationships/image" Target="../media/image3.png"/><Relationship Id="rId7" Type="http://schemas.openxmlformats.org/officeDocument/2006/relationships/slideLayout" Target="../slideLayouts/slideLayout93.xml"/><Relationship Id="rId2" Type="http://schemas.openxmlformats.org/officeDocument/2006/relationships/slideLayout" Target="../slideLayouts/slideLayout88.xml"/><Relationship Id="rId16" Type="http://schemas.openxmlformats.org/officeDocument/2006/relationships/slideLayout" Target="../slideLayouts/slideLayout102.xml"/><Relationship Id="rId29" Type="http://schemas.openxmlformats.org/officeDocument/2006/relationships/slideLayout" Target="../slideLayouts/slideLayout115.xml"/><Relationship Id="rId11" Type="http://schemas.openxmlformats.org/officeDocument/2006/relationships/slideLayout" Target="../slideLayouts/slideLayout97.xml"/><Relationship Id="rId24" Type="http://schemas.openxmlformats.org/officeDocument/2006/relationships/slideLayout" Target="../slideLayouts/slideLayout110.xml"/><Relationship Id="rId32" Type="http://schemas.openxmlformats.org/officeDocument/2006/relationships/slideLayout" Target="../slideLayouts/slideLayout118.xml"/><Relationship Id="rId37" Type="http://schemas.openxmlformats.org/officeDocument/2006/relationships/slideLayout" Target="../slideLayouts/slideLayout123.xml"/><Relationship Id="rId40" Type="http://schemas.openxmlformats.org/officeDocument/2006/relationships/slideLayout" Target="../slideLayouts/slideLayout126.xml"/><Relationship Id="rId45" Type="http://schemas.openxmlformats.org/officeDocument/2006/relationships/slideLayout" Target="../slideLayouts/slideLayout131.xml"/><Relationship Id="rId53" Type="http://schemas.openxmlformats.org/officeDocument/2006/relationships/slideLayout" Target="../slideLayouts/slideLayout139.xml"/><Relationship Id="rId58" Type="http://schemas.openxmlformats.org/officeDocument/2006/relationships/slideLayout" Target="../slideLayouts/slideLayout144.xml"/><Relationship Id="rId5" Type="http://schemas.openxmlformats.org/officeDocument/2006/relationships/slideLayout" Target="../slideLayouts/slideLayout91.xml"/><Relationship Id="rId61" Type="http://schemas.openxmlformats.org/officeDocument/2006/relationships/slideLayout" Target="../slideLayouts/slideLayout147.xml"/><Relationship Id="rId19" Type="http://schemas.openxmlformats.org/officeDocument/2006/relationships/slideLayout" Target="../slideLayouts/slideLayout105.xml"/><Relationship Id="rId14" Type="http://schemas.openxmlformats.org/officeDocument/2006/relationships/slideLayout" Target="../slideLayouts/slideLayout100.xml"/><Relationship Id="rId22" Type="http://schemas.openxmlformats.org/officeDocument/2006/relationships/slideLayout" Target="../slideLayouts/slideLayout108.xml"/><Relationship Id="rId27" Type="http://schemas.openxmlformats.org/officeDocument/2006/relationships/slideLayout" Target="../slideLayouts/slideLayout113.xml"/><Relationship Id="rId30" Type="http://schemas.openxmlformats.org/officeDocument/2006/relationships/slideLayout" Target="../slideLayouts/slideLayout116.xml"/><Relationship Id="rId35" Type="http://schemas.openxmlformats.org/officeDocument/2006/relationships/slideLayout" Target="../slideLayouts/slideLayout121.xml"/><Relationship Id="rId43" Type="http://schemas.openxmlformats.org/officeDocument/2006/relationships/slideLayout" Target="../slideLayouts/slideLayout129.xml"/><Relationship Id="rId48" Type="http://schemas.openxmlformats.org/officeDocument/2006/relationships/slideLayout" Target="../slideLayouts/slideLayout134.xml"/><Relationship Id="rId56" Type="http://schemas.openxmlformats.org/officeDocument/2006/relationships/slideLayout" Target="../slideLayouts/slideLayout142.xml"/><Relationship Id="rId8" Type="http://schemas.openxmlformats.org/officeDocument/2006/relationships/slideLayout" Target="../slideLayouts/slideLayout94.xml"/><Relationship Id="rId51" Type="http://schemas.openxmlformats.org/officeDocument/2006/relationships/slideLayout" Target="../slideLayouts/slideLayout137.xml"/><Relationship Id="rId3" Type="http://schemas.openxmlformats.org/officeDocument/2006/relationships/slideLayout" Target="../slideLayouts/slideLayout89.xml"/><Relationship Id="rId12" Type="http://schemas.openxmlformats.org/officeDocument/2006/relationships/slideLayout" Target="../slideLayouts/slideLayout98.xml"/><Relationship Id="rId17" Type="http://schemas.openxmlformats.org/officeDocument/2006/relationships/slideLayout" Target="../slideLayouts/slideLayout103.xml"/><Relationship Id="rId25" Type="http://schemas.openxmlformats.org/officeDocument/2006/relationships/slideLayout" Target="../slideLayouts/slideLayout111.xml"/><Relationship Id="rId33" Type="http://schemas.openxmlformats.org/officeDocument/2006/relationships/slideLayout" Target="../slideLayouts/slideLayout119.xml"/><Relationship Id="rId38" Type="http://schemas.openxmlformats.org/officeDocument/2006/relationships/slideLayout" Target="../slideLayouts/slideLayout124.xml"/><Relationship Id="rId46" Type="http://schemas.openxmlformats.org/officeDocument/2006/relationships/slideLayout" Target="../slideLayouts/slideLayout132.xml"/><Relationship Id="rId59" Type="http://schemas.openxmlformats.org/officeDocument/2006/relationships/slideLayout" Target="../slideLayouts/slideLayout145.xml"/><Relationship Id="rId20" Type="http://schemas.openxmlformats.org/officeDocument/2006/relationships/slideLayout" Target="../slideLayouts/slideLayout106.xml"/><Relationship Id="rId41" Type="http://schemas.openxmlformats.org/officeDocument/2006/relationships/slideLayout" Target="../slideLayouts/slideLayout127.xml"/><Relationship Id="rId54" Type="http://schemas.openxmlformats.org/officeDocument/2006/relationships/slideLayout" Target="../slideLayouts/slideLayout140.xml"/><Relationship Id="rId62" Type="http://schemas.openxmlformats.org/officeDocument/2006/relationships/theme" Target="../theme/theme4.xml"/><Relationship Id="rId1" Type="http://schemas.openxmlformats.org/officeDocument/2006/relationships/slideLayout" Target="../slideLayouts/slideLayout87.xml"/><Relationship Id="rId6" Type="http://schemas.openxmlformats.org/officeDocument/2006/relationships/slideLayout" Target="../slideLayouts/slideLayout92.xml"/><Relationship Id="rId15" Type="http://schemas.openxmlformats.org/officeDocument/2006/relationships/slideLayout" Target="../slideLayouts/slideLayout101.xml"/><Relationship Id="rId23" Type="http://schemas.openxmlformats.org/officeDocument/2006/relationships/slideLayout" Target="../slideLayouts/slideLayout109.xml"/><Relationship Id="rId28" Type="http://schemas.openxmlformats.org/officeDocument/2006/relationships/slideLayout" Target="../slideLayouts/slideLayout114.xml"/><Relationship Id="rId36" Type="http://schemas.openxmlformats.org/officeDocument/2006/relationships/slideLayout" Target="../slideLayouts/slideLayout122.xml"/><Relationship Id="rId49" Type="http://schemas.openxmlformats.org/officeDocument/2006/relationships/slideLayout" Target="../slideLayouts/slideLayout135.xml"/><Relationship Id="rId57" Type="http://schemas.openxmlformats.org/officeDocument/2006/relationships/slideLayout" Target="../slideLayouts/slideLayout143.xml"/><Relationship Id="rId10" Type="http://schemas.openxmlformats.org/officeDocument/2006/relationships/slideLayout" Target="../slideLayouts/slideLayout96.xml"/><Relationship Id="rId31" Type="http://schemas.openxmlformats.org/officeDocument/2006/relationships/slideLayout" Target="../slideLayouts/slideLayout117.xml"/><Relationship Id="rId44" Type="http://schemas.openxmlformats.org/officeDocument/2006/relationships/slideLayout" Target="../slideLayouts/slideLayout130.xml"/><Relationship Id="rId52" Type="http://schemas.openxmlformats.org/officeDocument/2006/relationships/slideLayout" Target="../slideLayouts/slideLayout138.xml"/><Relationship Id="rId60" Type="http://schemas.openxmlformats.org/officeDocument/2006/relationships/slideLayout" Target="../slideLayouts/slideLayout146.xml"/><Relationship Id="rId4" Type="http://schemas.openxmlformats.org/officeDocument/2006/relationships/slideLayout" Target="../slideLayouts/slideLayout90.xml"/><Relationship Id="rId9" Type="http://schemas.openxmlformats.org/officeDocument/2006/relationships/slideLayout" Target="../slideLayouts/slideLayout9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6425" y="339575"/>
            <a:ext cx="11336038" cy="744014"/>
          </a:xfrm>
          <a:prstGeom prst="rect">
            <a:avLst/>
          </a:prstGeom>
        </p:spPr>
        <p:txBody>
          <a:bodyPr vert="horz" wrap="square" lIns="0" tIns="164592" rIns="0" bIns="0" rtlCol="0" anchor="t">
            <a:noAutofit/>
          </a:bodyPr>
          <a:lstStyle/>
          <a:p>
            <a:r>
              <a:rPr lang="en-US" dirty="0"/>
              <a:t>Click to edit Master title style</a:t>
            </a:r>
          </a:p>
        </p:txBody>
      </p:sp>
      <p:sp>
        <p:nvSpPr>
          <p:cNvPr id="4" name="Text Placeholder 3"/>
          <p:cNvSpPr>
            <a:spLocks noGrp="1"/>
          </p:cNvSpPr>
          <p:nvPr>
            <p:ph type="body" idx="1"/>
          </p:nvPr>
        </p:nvSpPr>
        <p:spPr>
          <a:xfrm>
            <a:off x="437319" y="1866616"/>
            <a:ext cx="11336038" cy="1276484"/>
          </a:xfrm>
          <a:prstGeom prst="rect">
            <a:avLst/>
          </a:prstGeom>
        </p:spPr>
        <p:txBody>
          <a:bodyPr vert="horz" wrap="square" lIns="0" tIns="0" rIns="0" bIns="0" rtlCol="0">
            <a:sp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5" name="Picture 4"/>
          <p:cNvPicPr>
            <a:picLocks noChangeAspect="1"/>
          </p:cNvPicPr>
          <p:nvPr userDrawn="1"/>
        </p:nvPicPr>
        <p:blipFill>
          <a:blip r:embed="rId25" cstate="screen">
            <a:extLst>
              <a:ext uri="{28A0092B-C50C-407E-A947-70E740481C1C}">
                <a14:useLocalDpi xmlns:a14="http://schemas.microsoft.com/office/drawing/2010/main"/>
              </a:ext>
            </a:extLst>
          </a:blip>
          <a:stretch>
            <a:fillRect/>
          </a:stretch>
        </p:blipFill>
        <p:spPr>
          <a:xfrm rot="5400000">
            <a:off x="9688816" y="3012079"/>
            <a:ext cx="6858623" cy="833219"/>
          </a:xfrm>
          <a:prstGeom prst="rect">
            <a:avLst/>
          </a:prstGeom>
        </p:spPr>
      </p:pic>
      <p:pic>
        <p:nvPicPr>
          <p:cNvPr id="10" name="Picture 9">
            <a:extLst>
              <a:ext uri="{FF2B5EF4-FFF2-40B4-BE49-F238E27FC236}">
                <a16:creationId xmlns:a16="http://schemas.microsoft.com/office/drawing/2014/main" id="{5F66C9DB-A981-45BC-B811-A6F95811A81C}"/>
              </a:ext>
            </a:extLst>
          </p:cNvPr>
          <p:cNvPicPr>
            <a:picLocks noChangeAspect="1"/>
          </p:cNvPicPr>
          <p:nvPr userDrawn="1"/>
        </p:nvPicPr>
        <p:blipFill>
          <a:blip r:embed="rId26" cstate="screen">
            <a:extLst>
              <a:ext uri="{28A0092B-C50C-407E-A947-70E740481C1C}">
                <a14:useLocalDpi xmlns:a14="http://schemas.microsoft.com/office/drawing/2010/main"/>
              </a:ext>
            </a:extLst>
          </a:blip>
          <a:stretch>
            <a:fillRect/>
          </a:stretch>
        </p:blipFill>
        <p:spPr>
          <a:xfrm rot="5400000">
            <a:off x="9039878" y="3221594"/>
            <a:ext cx="6858000" cy="414812"/>
          </a:xfrm>
          <a:prstGeom prst="rect">
            <a:avLst/>
          </a:prstGeom>
        </p:spPr>
      </p:pic>
      <p:pic>
        <p:nvPicPr>
          <p:cNvPr id="7" name="Picture 6">
            <a:extLst>
              <a:ext uri="{FF2B5EF4-FFF2-40B4-BE49-F238E27FC236}">
                <a16:creationId xmlns:a16="http://schemas.microsoft.com/office/drawing/2014/main" id="{849CE105-1517-409B-9BDE-DB14257AE103}"/>
              </a:ext>
            </a:extLst>
          </p:cNvPr>
          <p:cNvPicPr>
            <a:picLocks noChangeAspect="1"/>
          </p:cNvPicPr>
          <p:nvPr userDrawn="1"/>
        </p:nvPicPr>
        <p:blipFill>
          <a:blip r:embed="rId27">
            <a:extLst>
              <a:ext uri="{28A0092B-C50C-407E-A947-70E740481C1C}">
                <a14:useLocalDpi xmlns:a14="http://schemas.microsoft.com/office/drawing/2010/main" val="0"/>
              </a:ext>
            </a:extLst>
          </a:blip>
          <a:stretch>
            <a:fillRect/>
          </a:stretch>
        </p:blipFill>
        <p:spPr>
          <a:xfrm>
            <a:off x="269089" y="5507709"/>
            <a:ext cx="1718490" cy="1164774"/>
          </a:xfrm>
          <a:prstGeom prst="rect">
            <a:avLst/>
          </a:prstGeom>
        </p:spPr>
      </p:pic>
    </p:spTree>
    <p:extLst>
      <p:ext uri="{BB962C8B-B14F-4D97-AF65-F5344CB8AC3E}">
        <p14:creationId xmlns:p14="http://schemas.microsoft.com/office/powerpoint/2010/main" val="2908626694"/>
      </p:ext>
    </p:extLst>
  </p:cSld>
  <p:clrMap bg1="lt1" tx1="dk1" bg2="lt2" tx2="dk2" accent1="accent1" accent2="accent2" accent3="accent3" accent4="accent4" accent5="accent5" accent6="accent6" hlink="hlink" folHlink="folHlink"/>
  <p:sldLayoutIdLst>
    <p:sldLayoutId id="2147483661" r:id="rId1"/>
    <p:sldLayoutId id="2147483663" r:id="rId2"/>
    <p:sldLayoutId id="2147483664"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 id="2147483675" r:id="rId13"/>
    <p:sldLayoutId id="2147483676" r:id="rId14"/>
    <p:sldLayoutId id="2147483677" r:id="rId15"/>
    <p:sldLayoutId id="2147483678" r:id="rId16"/>
    <p:sldLayoutId id="2147483679" r:id="rId17"/>
    <p:sldLayoutId id="2147483680" r:id="rId18"/>
    <p:sldLayoutId id="2147483681" r:id="rId19"/>
    <p:sldLayoutId id="2147483682" r:id="rId20"/>
    <p:sldLayoutId id="2147483683" r:id="rId21"/>
    <p:sldLayoutId id="2147483748" r:id="rId22"/>
    <p:sldLayoutId id="2147483749" r:id="rId23"/>
  </p:sldLayoutIdLst>
  <p:transition>
    <p:fade/>
  </p:transition>
  <p:txStyles>
    <p:titleStyle>
      <a:lvl1pPr algn="l" defTabSz="914554" rtl="0" eaLnBrk="1" latinLnBrk="0" hangingPunct="1">
        <a:lnSpc>
          <a:spcPct val="90000"/>
        </a:lnSpc>
        <a:spcBef>
          <a:spcPct val="0"/>
        </a:spcBef>
        <a:buNone/>
        <a:defRPr lang="en-US" sz="3138" b="0" kern="1200" cap="none" spc="-147" baseline="0" dirty="0" smtClean="0">
          <a:ln w="3175">
            <a:noFill/>
          </a:ln>
          <a:solidFill>
            <a:srgbClr val="000000"/>
          </a:solidFill>
          <a:effectLst/>
          <a:latin typeface="+mj-lt"/>
          <a:ea typeface="+mn-ea"/>
          <a:cs typeface="Segoe UI" pitchFamily="34" charset="0"/>
        </a:defRPr>
      </a:lvl1pPr>
    </p:titleStyle>
    <p:bodyStyle>
      <a:lvl1pPr marL="0" marR="0" indent="0" algn="l" defTabSz="914554" rtl="0" eaLnBrk="1" fontAlgn="auto" latinLnBrk="0" hangingPunct="1">
        <a:lnSpc>
          <a:spcPct val="90000"/>
        </a:lnSpc>
        <a:spcBef>
          <a:spcPts val="0"/>
        </a:spcBef>
        <a:spcAft>
          <a:spcPts val="0"/>
        </a:spcAft>
        <a:buClrTx/>
        <a:buSzPct val="90000"/>
        <a:buFont typeface="Wingdings" panose="05000000000000000000" pitchFamily="2" charset="2"/>
        <a:buNone/>
        <a:tabLst/>
        <a:defRPr sz="2549" kern="1200" spc="0" baseline="0">
          <a:gradFill>
            <a:gsLst>
              <a:gs pos="0">
                <a:schemeClr val="tx1"/>
              </a:gs>
              <a:gs pos="100000">
                <a:schemeClr val="tx1"/>
              </a:gs>
            </a:gsLst>
            <a:lin ang="5400000" scaled="1"/>
          </a:gradFill>
          <a:latin typeface="+mn-lt"/>
          <a:ea typeface="+mn-ea"/>
          <a:cs typeface="+mn-cs"/>
        </a:defRPr>
      </a:lvl1pPr>
      <a:lvl2pPr marL="224142" marR="0" indent="0" algn="l" defTabSz="914554" rtl="0" eaLnBrk="1" fontAlgn="auto" latinLnBrk="0" hangingPunct="1">
        <a:lnSpc>
          <a:spcPct val="90000"/>
        </a:lnSpc>
        <a:spcBef>
          <a:spcPts val="0"/>
        </a:spcBef>
        <a:spcAft>
          <a:spcPts val="0"/>
        </a:spcAft>
        <a:buClrTx/>
        <a:buSzPct val="90000"/>
        <a:buFont typeface="Wingdings" panose="05000000000000000000" pitchFamily="2" charset="2"/>
        <a:buNone/>
        <a:tabLst/>
        <a:defRPr sz="1961" kern="1200" spc="0" baseline="0">
          <a:gradFill>
            <a:gsLst>
              <a:gs pos="0">
                <a:schemeClr val="tx1"/>
              </a:gs>
              <a:gs pos="100000">
                <a:schemeClr val="tx1"/>
              </a:gs>
            </a:gsLst>
            <a:lin ang="5400000" scaled="1"/>
          </a:gradFill>
          <a:latin typeface="+mn-lt"/>
          <a:ea typeface="+mn-ea"/>
          <a:cs typeface="+mn-cs"/>
        </a:defRPr>
      </a:lvl2pPr>
      <a:lvl3pPr marL="448285" marR="0" indent="0" algn="l" defTabSz="914554" rtl="0" eaLnBrk="1" fontAlgn="auto" latinLnBrk="0" hangingPunct="1">
        <a:lnSpc>
          <a:spcPct val="90000"/>
        </a:lnSpc>
        <a:spcBef>
          <a:spcPts val="0"/>
        </a:spcBef>
        <a:spcAft>
          <a:spcPts val="0"/>
        </a:spcAft>
        <a:buClrTx/>
        <a:buSzPct val="90000"/>
        <a:buFont typeface="Wingdings" panose="05000000000000000000" pitchFamily="2" charset="2"/>
        <a:buNone/>
        <a:tabLst/>
        <a:defRPr sz="1569" kern="1200" spc="0" baseline="0">
          <a:gradFill>
            <a:gsLst>
              <a:gs pos="0">
                <a:schemeClr val="tx1"/>
              </a:gs>
              <a:gs pos="100000">
                <a:schemeClr val="tx1"/>
              </a:gs>
            </a:gsLst>
            <a:lin ang="5400000" scaled="1"/>
          </a:gradFill>
          <a:latin typeface="+mn-lt"/>
          <a:ea typeface="+mn-ea"/>
          <a:cs typeface="+mn-cs"/>
        </a:defRPr>
      </a:lvl3pPr>
      <a:lvl4pPr marL="672427" marR="0" indent="0" algn="l" defTabSz="914554" rtl="0" eaLnBrk="1" fontAlgn="auto" latinLnBrk="0" hangingPunct="1">
        <a:lnSpc>
          <a:spcPct val="90000"/>
        </a:lnSpc>
        <a:spcBef>
          <a:spcPts val="0"/>
        </a:spcBef>
        <a:spcAft>
          <a:spcPts val="0"/>
        </a:spcAft>
        <a:buClrTx/>
        <a:buSzPct val="90000"/>
        <a:buFont typeface="Wingdings" panose="05000000000000000000" pitchFamily="2" charset="2"/>
        <a:buNone/>
        <a:tabLst/>
        <a:defRPr sz="1569" kern="1200" spc="0" baseline="0">
          <a:gradFill>
            <a:gsLst>
              <a:gs pos="0">
                <a:schemeClr val="tx1"/>
              </a:gs>
              <a:gs pos="100000">
                <a:schemeClr val="tx1"/>
              </a:gs>
            </a:gsLst>
            <a:lin ang="5400000" scaled="1"/>
          </a:gradFill>
          <a:latin typeface="+mn-lt"/>
          <a:ea typeface="+mn-ea"/>
          <a:cs typeface="+mn-cs"/>
        </a:defRPr>
      </a:lvl4pPr>
      <a:lvl5pPr marL="896569" marR="0" indent="0" algn="l" defTabSz="914554" rtl="0" eaLnBrk="1" fontAlgn="auto" latinLnBrk="0" hangingPunct="1">
        <a:lnSpc>
          <a:spcPct val="90000"/>
        </a:lnSpc>
        <a:spcBef>
          <a:spcPts val="0"/>
        </a:spcBef>
        <a:spcAft>
          <a:spcPts val="0"/>
        </a:spcAft>
        <a:buClrTx/>
        <a:buSzPct val="90000"/>
        <a:buFont typeface="Wingdings" panose="05000000000000000000" pitchFamily="2" charset="2"/>
        <a:buNone/>
        <a:tabLst/>
        <a:defRPr sz="1569" kern="1200" spc="0" baseline="0">
          <a:gradFill>
            <a:gsLst>
              <a:gs pos="0">
                <a:schemeClr val="tx1"/>
              </a:gs>
              <a:gs pos="100000">
                <a:schemeClr val="tx1"/>
              </a:gs>
            </a:gsLst>
            <a:lin ang="5400000" scaled="1"/>
          </a:gradFill>
          <a:latin typeface="+mn-lt"/>
          <a:ea typeface="+mn-ea"/>
          <a:cs typeface="+mn-cs"/>
        </a:defRPr>
      </a:lvl5pPr>
      <a:lvl6pPr marL="2515022" indent="-228639" algn="l" defTabSz="914554"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2299" indent="-228639" algn="l" defTabSz="914554"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9576" indent="-228639" algn="l" defTabSz="914554"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854" indent="-228639" algn="l" defTabSz="914554" rtl="0" eaLnBrk="1" latinLnBrk="0" hangingPunct="1">
        <a:spcBef>
          <a:spcPct val="20000"/>
        </a:spcBef>
        <a:buFont typeface="Arial" pitchFamily="34" charset="0"/>
        <a:buChar char="•"/>
        <a:defRPr sz="1961" kern="1200">
          <a:solidFill>
            <a:schemeClr val="tx1"/>
          </a:solidFill>
          <a:latin typeface="+mn-lt"/>
          <a:ea typeface="+mn-ea"/>
          <a:cs typeface="+mn-cs"/>
        </a:defRPr>
      </a:lvl9pPr>
    </p:bodyStyle>
    <p:otherStyle>
      <a:defPPr>
        <a:defRPr lang="en-US"/>
      </a:defPPr>
      <a:lvl1pPr marL="0" algn="l" defTabSz="914554" rtl="0" eaLnBrk="1" latinLnBrk="0" hangingPunct="1">
        <a:defRPr sz="1765" kern="1200">
          <a:solidFill>
            <a:schemeClr val="tx1"/>
          </a:solidFill>
          <a:latin typeface="+mn-lt"/>
          <a:ea typeface="+mn-ea"/>
          <a:cs typeface="+mn-cs"/>
        </a:defRPr>
      </a:lvl1pPr>
      <a:lvl2pPr marL="457277" algn="l" defTabSz="914554" rtl="0" eaLnBrk="1" latinLnBrk="0" hangingPunct="1">
        <a:defRPr sz="1765" kern="1200">
          <a:solidFill>
            <a:schemeClr val="tx1"/>
          </a:solidFill>
          <a:latin typeface="+mn-lt"/>
          <a:ea typeface="+mn-ea"/>
          <a:cs typeface="+mn-cs"/>
        </a:defRPr>
      </a:lvl2pPr>
      <a:lvl3pPr marL="914554" algn="l" defTabSz="914554" rtl="0" eaLnBrk="1" latinLnBrk="0" hangingPunct="1">
        <a:defRPr sz="1765" kern="1200">
          <a:solidFill>
            <a:schemeClr val="tx1"/>
          </a:solidFill>
          <a:latin typeface="+mn-lt"/>
          <a:ea typeface="+mn-ea"/>
          <a:cs typeface="+mn-cs"/>
        </a:defRPr>
      </a:lvl3pPr>
      <a:lvl4pPr marL="1371830" algn="l" defTabSz="914554" rtl="0" eaLnBrk="1" latinLnBrk="0" hangingPunct="1">
        <a:defRPr sz="1765" kern="1200">
          <a:solidFill>
            <a:schemeClr val="tx1"/>
          </a:solidFill>
          <a:latin typeface="+mn-lt"/>
          <a:ea typeface="+mn-ea"/>
          <a:cs typeface="+mn-cs"/>
        </a:defRPr>
      </a:lvl4pPr>
      <a:lvl5pPr marL="1829107" algn="l" defTabSz="914554" rtl="0" eaLnBrk="1" latinLnBrk="0" hangingPunct="1">
        <a:defRPr sz="1765" kern="1200">
          <a:solidFill>
            <a:schemeClr val="tx1"/>
          </a:solidFill>
          <a:latin typeface="+mn-lt"/>
          <a:ea typeface="+mn-ea"/>
          <a:cs typeface="+mn-cs"/>
        </a:defRPr>
      </a:lvl5pPr>
      <a:lvl6pPr marL="2286385" algn="l" defTabSz="914554" rtl="0" eaLnBrk="1" latinLnBrk="0" hangingPunct="1">
        <a:defRPr sz="1765" kern="1200">
          <a:solidFill>
            <a:schemeClr val="tx1"/>
          </a:solidFill>
          <a:latin typeface="+mn-lt"/>
          <a:ea typeface="+mn-ea"/>
          <a:cs typeface="+mn-cs"/>
        </a:defRPr>
      </a:lvl6pPr>
      <a:lvl7pPr marL="2743661" algn="l" defTabSz="914554" rtl="0" eaLnBrk="1" latinLnBrk="0" hangingPunct="1">
        <a:defRPr sz="1765" kern="1200">
          <a:solidFill>
            <a:schemeClr val="tx1"/>
          </a:solidFill>
          <a:latin typeface="+mn-lt"/>
          <a:ea typeface="+mn-ea"/>
          <a:cs typeface="+mn-cs"/>
        </a:defRPr>
      </a:lvl7pPr>
      <a:lvl8pPr marL="3200937" algn="l" defTabSz="914554" rtl="0" eaLnBrk="1" latinLnBrk="0" hangingPunct="1">
        <a:defRPr sz="1765" kern="1200">
          <a:solidFill>
            <a:schemeClr val="tx1"/>
          </a:solidFill>
          <a:latin typeface="+mn-lt"/>
          <a:ea typeface="+mn-ea"/>
          <a:cs typeface="+mn-cs"/>
        </a:defRPr>
      </a:lvl8pPr>
      <a:lvl9pPr marL="3658215" algn="l" defTabSz="914554" rtl="0" eaLnBrk="1" latinLnBrk="0" hangingPunct="1">
        <a:defRPr sz="1765" kern="1200">
          <a:solidFill>
            <a:schemeClr val="tx1"/>
          </a:solidFill>
          <a:latin typeface="+mn-lt"/>
          <a:ea typeface="+mn-ea"/>
          <a:cs typeface="+mn-cs"/>
        </a:defRPr>
      </a:lvl9pPr>
    </p:otherStyle>
  </p:txStyles>
  <p:extLst mod="1">
    <p:ext uri="{27BBF7A9-308A-43DC-89C8-2F10F3537804}">
      <p15:sldGuideLst xmlns:p15="http://schemas.microsoft.com/office/powerpoint/2012/main">
        <p15:guide id="3" pos="1373">
          <p15:clr>
            <a:srgbClr val="C35EA4"/>
          </p15:clr>
        </p15:guide>
        <p15:guide id="4" pos="1517">
          <p15:clr>
            <a:srgbClr val="C35EA4"/>
          </p15:clr>
        </p15:guide>
        <p15:guide id="5" pos="2608">
          <p15:clr>
            <a:srgbClr val="C35EA4"/>
          </p15:clr>
        </p15:guide>
        <p15:guide id="6" pos="2751">
          <p15:clr>
            <a:srgbClr val="C35EA4"/>
          </p15:clr>
        </p15:guide>
        <p15:guide id="7" pos="3844">
          <p15:clr>
            <a:srgbClr val="C35EA4"/>
          </p15:clr>
        </p15:guide>
        <p15:guide id="8" pos="3988">
          <p15:clr>
            <a:srgbClr val="C35EA4"/>
          </p15:clr>
        </p15:guide>
        <p15:guide id="9" pos="5078">
          <p15:clr>
            <a:srgbClr val="C35EA4"/>
          </p15:clr>
        </p15:guide>
        <p15:guide id="10" pos="5221">
          <p15:clr>
            <a:srgbClr val="C35EA4"/>
          </p15:clr>
        </p15:guide>
        <p15:guide id="11" pos="6316">
          <p15:clr>
            <a:srgbClr val="C35EA4"/>
          </p15:clr>
        </p15:guide>
        <p15:guide id="12" pos="6459">
          <p15:clr>
            <a:srgbClr val="C35EA4"/>
          </p15:clr>
        </p15:guide>
        <p15:guide id="16" pos="274">
          <p15:clr>
            <a:srgbClr val="F26B43"/>
          </p15:clr>
        </p15:guide>
        <p15:guide id="17" pos="7557">
          <p15:clr>
            <a:srgbClr val="F26B43"/>
          </p15:clr>
        </p15:guide>
        <p15:guide id="18" orient="horz" pos="758">
          <p15:clr>
            <a:srgbClr val="5ACBF0"/>
          </p15:clr>
        </p15:guide>
        <p15:guide id="19" orient="horz" pos="1372">
          <p15:clr>
            <a:srgbClr val="5ACBF0"/>
          </p15:clr>
        </p15:guide>
        <p15:guide id="20" orient="horz" pos="612">
          <p15:clr>
            <a:srgbClr val="5ACBF0"/>
          </p15:clr>
        </p15:guide>
        <p15:guide id="21" orient="horz" pos="1515">
          <p15:clr>
            <a:srgbClr val="5ACBF0"/>
          </p15:clr>
        </p15:guide>
        <p15:guide id="22" orient="horz" pos="2127">
          <p15:clr>
            <a:srgbClr val="5ACBF0"/>
          </p15:clr>
        </p15:guide>
        <p15:guide id="23" orient="horz" pos="2275">
          <p15:clr>
            <a:srgbClr val="5ACBF0"/>
          </p15:clr>
        </p15:guide>
        <p15:guide id="25" orient="horz" pos="280">
          <p15:clr>
            <a:srgbClr val="F26B43"/>
          </p15:clr>
        </p15:guide>
        <p15:guide id="26" orient="horz" pos="4127">
          <p15:clr>
            <a:srgbClr val="F26B43"/>
          </p15:clr>
        </p15:guide>
        <p15:guide id="27" orient="horz" pos="2889">
          <p15:clr>
            <a:srgbClr val="5ACBF0"/>
          </p15:clr>
        </p15:guide>
        <p15:guide id="28" orient="horz" pos="3032">
          <p15:clr>
            <a:srgbClr val="5ACBF0"/>
          </p15:clr>
        </p15:guide>
        <p15:guide id="29" orient="horz" pos="3648">
          <p15:clr>
            <a:srgbClr val="5ACBF0"/>
          </p15:clr>
        </p15:guide>
        <p15:guide id="30" orient="horz" pos="3792">
          <p15:clr>
            <a:srgbClr val="5ACBF0"/>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6424" y="435824"/>
            <a:ext cx="11336039" cy="744014"/>
          </a:xfrm>
          <a:prstGeom prst="rect">
            <a:avLst/>
          </a:prstGeom>
        </p:spPr>
        <p:txBody>
          <a:bodyPr vert="horz" wrap="square" lIns="0" tIns="164592" rIns="0" bIns="0" rtlCol="0" anchor="t">
            <a:noAutofit/>
          </a:bodyPr>
          <a:lstStyle/>
          <a:p>
            <a:r>
              <a:rPr lang="en-US"/>
              <a:t>Click to edit Master title style</a:t>
            </a:r>
          </a:p>
        </p:txBody>
      </p:sp>
      <p:sp>
        <p:nvSpPr>
          <p:cNvPr id="4" name="Text Placeholder 3"/>
          <p:cNvSpPr>
            <a:spLocks noGrp="1"/>
          </p:cNvSpPr>
          <p:nvPr>
            <p:ph type="body" idx="1"/>
          </p:nvPr>
        </p:nvSpPr>
        <p:spPr>
          <a:xfrm>
            <a:off x="437319" y="1866615"/>
            <a:ext cx="11336039" cy="1276484"/>
          </a:xfrm>
          <a:prstGeom prst="rect">
            <a:avLst/>
          </a:prstGeom>
        </p:spPr>
        <p:txBody>
          <a:bodyPr vert="horz" wrap="square" lIns="0" tIns="0" rIns="0" bIns="0" rtlCol="0">
            <a:sp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pic>
        <p:nvPicPr>
          <p:cNvPr id="5" name="Picture 4"/>
          <p:cNvPicPr>
            <a:picLocks noChangeAspect="1"/>
          </p:cNvPicPr>
          <p:nvPr userDrawn="1"/>
        </p:nvPicPr>
        <p:blipFill>
          <a:blip r:embed="rId30" cstate="screen">
            <a:extLst>
              <a:ext uri="{28A0092B-C50C-407E-A947-70E740481C1C}">
                <a14:useLocalDpi xmlns:a14="http://schemas.microsoft.com/office/drawing/2010/main"/>
              </a:ext>
            </a:extLst>
          </a:blip>
          <a:stretch>
            <a:fillRect/>
          </a:stretch>
        </p:blipFill>
        <p:spPr>
          <a:xfrm rot="5400000">
            <a:off x="9688817" y="3012080"/>
            <a:ext cx="6858623" cy="833218"/>
          </a:xfrm>
          <a:prstGeom prst="rect">
            <a:avLst/>
          </a:prstGeom>
        </p:spPr>
      </p:pic>
      <p:pic>
        <p:nvPicPr>
          <p:cNvPr id="10" name="Picture 9">
            <a:extLst>
              <a:ext uri="{FF2B5EF4-FFF2-40B4-BE49-F238E27FC236}">
                <a16:creationId xmlns:a16="http://schemas.microsoft.com/office/drawing/2014/main" id="{5F66C9DB-A981-45BC-B811-A6F95811A81C}"/>
              </a:ext>
            </a:extLst>
          </p:cNvPr>
          <p:cNvPicPr>
            <a:picLocks noChangeAspect="1"/>
          </p:cNvPicPr>
          <p:nvPr userDrawn="1"/>
        </p:nvPicPr>
        <p:blipFill>
          <a:blip r:embed="rId31" cstate="screen">
            <a:extLst>
              <a:ext uri="{28A0092B-C50C-407E-A947-70E740481C1C}">
                <a14:useLocalDpi xmlns:a14="http://schemas.microsoft.com/office/drawing/2010/main"/>
              </a:ext>
            </a:extLst>
          </a:blip>
          <a:stretch>
            <a:fillRect/>
          </a:stretch>
        </p:blipFill>
        <p:spPr>
          <a:xfrm rot="5400000">
            <a:off x="9039878" y="3221594"/>
            <a:ext cx="6858000" cy="414812"/>
          </a:xfrm>
          <a:prstGeom prst="rect">
            <a:avLst/>
          </a:prstGeom>
        </p:spPr>
      </p:pic>
      <p:pic>
        <p:nvPicPr>
          <p:cNvPr id="6" name="Picture 5">
            <a:extLst>
              <a:ext uri="{FF2B5EF4-FFF2-40B4-BE49-F238E27FC236}">
                <a16:creationId xmlns:a16="http://schemas.microsoft.com/office/drawing/2014/main" id="{B3EBC1A6-0A0E-450B-888B-A7DA9B8572ED}"/>
              </a:ext>
            </a:extLst>
          </p:cNvPr>
          <p:cNvPicPr>
            <a:picLocks noChangeAspect="1"/>
          </p:cNvPicPr>
          <p:nvPr userDrawn="1"/>
        </p:nvPicPr>
        <p:blipFill>
          <a:blip r:embed="rId32">
            <a:extLst>
              <a:ext uri="{28A0092B-C50C-407E-A947-70E740481C1C}">
                <a14:useLocalDpi xmlns:a14="http://schemas.microsoft.com/office/drawing/2010/main" val="0"/>
              </a:ext>
            </a:extLst>
          </a:blip>
          <a:stretch>
            <a:fillRect/>
          </a:stretch>
        </p:blipFill>
        <p:spPr>
          <a:xfrm>
            <a:off x="269089" y="5507709"/>
            <a:ext cx="1718490" cy="1164774"/>
          </a:xfrm>
          <a:prstGeom prst="rect">
            <a:avLst/>
          </a:prstGeom>
        </p:spPr>
      </p:pic>
    </p:spTree>
    <p:extLst>
      <p:ext uri="{BB962C8B-B14F-4D97-AF65-F5344CB8AC3E}">
        <p14:creationId xmlns:p14="http://schemas.microsoft.com/office/powerpoint/2010/main" val="303071686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 id="2147483702" r:id="rId18"/>
    <p:sldLayoutId id="2147483703" r:id="rId19"/>
    <p:sldLayoutId id="2147483704" r:id="rId20"/>
    <p:sldLayoutId id="2147483705" r:id="rId21"/>
    <p:sldLayoutId id="2147483706" r:id="rId22"/>
    <p:sldLayoutId id="2147483707" r:id="rId23"/>
    <p:sldLayoutId id="2147483708" r:id="rId24"/>
    <p:sldLayoutId id="2147483709" r:id="rId25"/>
    <p:sldLayoutId id="2147483711" r:id="rId26"/>
    <p:sldLayoutId id="2147483751" r:id="rId27"/>
    <p:sldLayoutId id="2147483752" r:id="rId28"/>
  </p:sldLayoutIdLst>
  <p:transition>
    <p:fade/>
  </p:transition>
  <p:txStyles>
    <p:titleStyle>
      <a:lvl1pPr algn="l" defTabSz="914367" rtl="0" eaLnBrk="1" latinLnBrk="0" hangingPunct="1">
        <a:lnSpc>
          <a:spcPct val="90000"/>
        </a:lnSpc>
        <a:spcBef>
          <a:spcPct val="0"/>
        </a:spcBef>
        <a:buNone/>
        <a:defRPr lang="en-US" sz="3137" b="0" kern="1200" cap="none" spc="-147"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p:titleStyle>
    <p:bodyStyle>
      <a:lvl1pPr marL="0"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2549" kern="1200" spc="0" baseline="0">
          <a:gradFill>
            <a:gsLst>
              <a:gs pos="1250">
                <a:schemeClr val="tx1"/>
              </a:gs>
              <a:gs pos="100000">
                <a:schemeClr val="tx1"/>
              </a:gs>
            </a:gsLst>
            <a:lin ang="5400000" scaled="0"/>
          </a:gradFill>
          <a:latin typeface="+mn-lt"/>
          <a:ea typeface="+mn-ea"/>
          <a:cs typeface="+mn-cs"/>
        </a:defRPr>
      </a:lvl1pPr>
      <a:lvl2pPr marL="224097"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961" kern="1200" spc="0" baseline="0">
          <a:gradFill>
            <a:gsLst>
              <a:gs pos="1250">
                <a:schemeClr val="tx1"/>
              </a:gs>
              <a:gs pos="100000">
                <a:schemeClr val="tx1"/>
              </a:gs>
            </a:gsLst>
            <a:lin ang="5400000" scaled="0"/>
          </a:gradFill>
          <a:latin typeface="+mn-lt"/>
          <a:ea typeface="+mn-ea"/>
          <a:cs typeface="+mn-cs"/>
        </a:defRPr>
      </a:lvl2pPr>
      <a:lvl3pPr marL="448193"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gradFill>
            <a:gsLst>
              <a:gs pos="1250">
                <a:schemeClr val="tx1"/>
              </a:gs>
              <a:gs pos="100000">
                <a:schemeClr val="tx1"/>
              </a:gs>
            </a:gsLst>
            <a:lin ang="5400000" scaled="0"/>
          </a:gradFill>
          <a:latin typeface="+mn-lt"/>
          <a:ea typeface="+mn-ea"/>
          <a:cs typeface="+mn-cs"/>
        </a:defRPr>
      </a:lvl3pPr>
      <a:lvl4pPr marL="672290"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gradFill>
            <a:gsLst>
              <a:gs pos="1250">
                <a:schemeClr val="tx1"/>
              </a:gs>
              <a:gs pos="100000">
                <a:schemeClr val="tx1"/>
              </a:gs>
            </a:gsLst>
            <a:lin ang="5400000" scaled="0"/>
          </a:gradFill>
          <a:latin typeface="+mn-lt"/>
          <a:ea typeface="+mn-ea"/>
          <a:cs typeface="+mn-cs"/>
        </a:defRPr>
      </a:lvl4pPr>
      <a:lvl5pPr marL="896386"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gradFill>
            <a:gsLst>
              <a:gs pos="1250">
                <a:schemeClr val="tx1"/>
              </a:gs>
              <a:gs pos="100000">
                <a:schemeClr val="tx1"/>
              </a:gs>
            </a:gsLst>
            <a:lin ang="5400000" scaled="0"/>
          </a:gradFill>
          <a:latin typeface="+mn-lt"/>
          <a:ea typeface="+mn-ea"/>
          <a:cs typeface="+mn-cs"/>
        </a:defRPr>
      </a:lvl5pPr>
      <a:lvl6pPr marL="2514509"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693"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877"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61"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9pPr>
    </p:bodyStyle>
    <p:otherStyle>
      <a:defPPr>
        <a:defRPr lang="en-US"/>
      </a:defPPr>
      <a:lvl1pPr marL="0" algn="l" defTabSz="914367" rtl="0" eaLnBrk="1" latinLnBrk="0" hangingPunct="1">
        <a:defRPr sz="1765" kern="1200">
          <a:solidFill>
            <a:schemeClr val="tx1"/>
          </a:solidFill>
          <a:latin typeface="+mn-lt"/>
          <a:ea typeface="+mn-ea"/>
          <a:cs typeface="+mn-cs"/>
        </a:defRPr>
      </a:lvl1pPr>
      <a:lvl2pPr marL="457183" algn="l" defTabSz="914367" rtl="0" eaLnBrk="1" latinLnBrk="0" hangingPunct="1">
        <a:defRPr sz="1765" kern="1200">
          <a:solidFill>
            <a:schemeClr val="tx1"/>
          </a:solidFill>
          <a:latin typeface="+mn-lt"/>
          <a:ea typeface="+mn-ea"/>
          <a:cs typeface="+mn-cs"/>
        </a:defRPr>
      </a:lvl2pPr>
      <a:lvl3pPr marL="914367" algn="l" defTabSz="914367" rtl="0" eaLnBrk="1" latinLnBrk="0" hangingPunct="1">
        <a:defRPr sz="1765" kern="1200">
          <a:solidFill>
            <a:schemeClr val="tx1"/>
          </a:solidFill>
          <a:latin typeface="+mn-lt"/>
          <a:ea typeface="+mn-ea"/>
          <a:cs typeface="+mn-cs"/>
        </a:defRPr>
      </a:lvl3pPr>
      <a:lvl4pPr marL="1371550" algn="l" defTabSz="914367" rtl="0" eaLnBrk="1" latinLnBrk="0" hangingPunct="1">
        <a:defRPr sz="1765" kern="1200">
          <a:solidFill>
            <a:schemeClr val="tx1"/>
          </a:solidFill>
          <a:latin typeface="+mn-lt"/>
          <a:ea typeface="+mn-ea"/>
          <a:cs typeface="+mn-cs"/>
        </a:defRPr>
      </a:lvl4pPr>
      <a:lvl5pPr marL="1828734" algn="l" defTabSz="914367" rtl="0" eaLnBrk="1" latinLnBrk="0" hangingPunct="1">
        <a:defRPr sz="1765" kern="1200">
          <a:solidFill>
            <a:schemeClr val="tx1"/>
          </a:solidFill>
          <a:latin typeface="+mn-lt"/>
          <a:ea typeface="+mn-ea"/>
          <a:cs typeface="+mn-cs"/>
        </a:defRPr>
      </a:lvl5pPr>
      <a:lvl6pPr marL="2285918" algn="l" defTabSz="914367" rtl="0" eaLnBrk="1" latinLnBrk="0" hangingPunct="1">
        <a:defRPr sz="1765" kern="1200">
          <a:solidFill>
            <a:schemeClr val="tx1"/>
          </a:solidFill>
          <a:latin typeface="+mn-lt"/>
          <a:ea typeface="+mn-ea"/>
          <a:cs typeface="+mn-cs"/>
        </a:defRPr>
      </a:lvl6pPr>
      <a:lvl7pPr marL="2743101" algn="l" defTabSz="914367" rtl="0" eaLnBrk="1" latinLnBrk="0" hangingPunct="1">
        <a:defRPr sz="1765" kern="1200">
          <a:solidFill>
            <a:schemeClr val="tx1"/>
          </a:solidFill>
          <a:latin typeface="+mn-lt"/>
          <a:ea typeface="+mn-ea"/>
          <a:cs typeface="+mn-cs"/>
        </a:defRPr>
      </a:lvl7pPr>
      <a:lvl8pPr marL="3200284" algn="l" defTabSz="914367" rtl="0" eaLnBrk="1" latinLnBrk="0" hangingPunct="1">
        <a:defRPr sz="1765" kern="1200">
          <a:solidFill>
            <a:schemeClr val="tx1"/>
          </a:solidFill>
          <a:latin typeface="+mn-lt"/>
          <a:ea typeface="+mn-ea"/>
          <a:cs typeface="+mn-cs"/>
        </a:defRPr>
      </a:lvl8pPr>
      <a:lvl9pPr marL="3657469" algn="l" defTabSz="914367" rtl="0" eaLnBrk="1" latinLnBrk="0" hangingPunct="1">
        <a:defRPr sz="1765" kern="1200">
          <a:solidFill>
            <a:schemeClr val="tx1"/>
          </a:solidFill>
          <a:latin typeface="+mn-lt"/>
          <a:ea typeface="+mn-ea"/>
          <a:cs typeface="+mn-cs"/>
        </a:defRPr>
      </a:lvl9pPr>
    </p:otherStyle>
  </p:txStyles>
  <p:extLst mod="1">
    <p:ext uri="{27BBF7A9-308A-43DC-89C8-2F10F3537804}">
      <p15:sldGuideLst xmlns:p15="http://schemas.microsoft.com/office/powerpoint/2012/main">
        <p15:guide id="3" pos="1373">
          <p15:clr>
            <a:srgbClr val="C35EA4"/>
          </p15:clr>
        </p15:guide>
        <p15:guide id="4" pos="1517">
          <p15:clr>
            <a:srgbClr val="C35EA4"/>
          </p15:clr>
        </p15:guide>
        <p15:guide id="5" pos="2608">
          <p15:clr>
            <a:srgbClr val="C35EA4"/>
          </p15:clr>
        </p15:guide>
        <p15:guide id="6" pos="2751">
          <p15:clr>
            <a:srgbClr val="C35EA4"/>
          </p15:clr>
        </p15:guide>
        <p15:guide id="7" pos="3844">
          <p15:clr>
            <a:srgbClr val="C35EA4"/>
          </p15:clr>
        </p15:guide>
        <p15:guide id="8" pos="3989">
          <p15:clr>
            <a:srgbClr val="C35EA4"/>
          </p15:clr>
        </p15:guide>
        <p15:guide id="9" pos="5079">
          <p15:clr>
            <a:srgbClr val="C35EA4"/>
          </p15:clr>
        </p15:guide>
        <p15:guide id="10" pos="5222">
          <p15:clr>
            <a:srgbClr val="C35EA4"/>
          </p15:clr>
        </p15:guide>
        <p15:guide id="11" pos="6317">
          <p15:clr>
            <a:srgbClr val="C35EA4"/>
          </p15:clr>
        </p15:guide>
        <p15:guide id="12" pos="6460">
          <p15:clr>
            <a:srgbClr val="C35EA4"/>
          </p15:clr>
        </p15:guide>
        <p15:guide id="16" pos="274">
          <p15:clr>
            <a:srgbClr val="F26B43"/>
          </p15:clr>
        </p15:guide>
        <p15:guide id="17" pos="7558">
          <p15:clr>
            <a:srgbClr val="F26B43"/>
          </p15:clr>
        </p15:guide>
        <p15:guide id="18" orient="horz" pos="758">
          <p15:clr>
            <a:srgbClr val="5ACBF0"/>
          </p15:clr>
        </p15:guide>
        <p15:guide id="19" orient="horz" pos="1372">
          <p15:clr>
            <a:srgbClr val="5ACBF0"/>
          </p15:clr>
        </p15:guide>
        <p15:guide id="20" orient="horz" pos="612">
          <p15:clr>
            <a:srgbClr val="5ACBF0"/>
          </p15:clr>
        </p15:guide>
        <p15:guide id="21" orient="horz" pos="1515">
          <p15:clr>
            <a:srgbClr val="5ACBF0"/>
          </p15:clr>
        </p15:guide>
        <p15:guide id="22" orient="horz" pos="2127">
          <p15:clr>
            <a:srgbClr val="5ACBF0"/>
          </p15:clr>
        </p15:guide>
        <p15:guide id="23" orient="horz" pos="2275">
          <p15:clr>
            <a:srgbClr val="5ACBF0"/>
          </p15:clr>
        </p15:guide>
        <p15:guide id="25" orient="horz" pos="280">
          <p15:clr>
            <a:srgbClr val="F26B43"/>
          </p15:clr>
        </p15:guide>
        <p15:guide id="26" orient="horz" pos="4127">
          <p15:clr>
            <a:srgbClr val="F26B43"/>
          </p15:clr>
        </p15:guide>
        <p15:guide id="27" orient="horz" pos="2889">
          <p15:clr>
            <a:srgbClr val="5ACBF0"/>
          </p15:clr>
        </p15:guide>
        <p15:guide id="28" orient="horz" pos="3032">
          <p15:clr>
            <a:srgbClr val="5ACBF0"/>
          </p15:clr>
        </p15:guide>
        <p15:guide id="29" orient="horz" pos="3648">
          <p15:clr>
            <a:srgbClr val="5ACBF0"/>
          </p15:clr>
        </p15:guide>
        <p15:guide id="30" orient="horz" pos="3792">
          <p15:clr>
            <a:srgbClr val="5ACBF0"/>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69241" y="289514"/>
            <a:ext cx="11655840" cy="899665"/>
          </a:xfrm>
          <a:prstGeom prst="rect">
            <a:avLst/>
          </a:prstGeom>
        </p:spPr>
        <p:txBody>
          <a:bodyPr vert="horz" wrap="square" lIns="146304" tIns="91440" rIns="146304" bIns="91440" rtlCol="0" anchor="t">
            <a:noAutofit/>
          </a:bodyPr>
          <a:lstStyle/>
          <a:p>
            <a:r>
              <a:rPr lang="en-US"/>
              <a:t>Title text style</a:t>
            </a:r>
          </a:p>
        </p:txBody>
      </p:sp>
      <p:sp>
        <p:nvSpPr>
          <p:cNvPr id="4" name="Text Placeholder 3"/>
          <p:cNvSpPr>
            <a:spLocks noGrp="1"/>
          </p:cNvSpPr>
          <p:nvPr>
            <p:ph type="body" idx="1"/>
          </p:nvPr>
        </p:nvSpPr>
        <p:spPr>
          <a:xfrm>
            <a:off x="269241" y="1189177"/>
            <a:ext cx="11653521" cy="1244956"/>
          </a:xfrm>
          <a:prstGeom prst="rect">
            <a:avLst/>
          </a:prstGeom>
        </p:spPr>
        <p:txBody>
          <a:bodyPr vert="horz" wrap="square" lIns="146304" tIns="91440" rIns="146304" bIns="91440" rtlCol="0">
            <a:spAutoFit/>
          </a:bodyPr>
          <a:lstStyle/>
          <a:p>
            <a:pPr lvl="0"/>
            <a:r>
              <a:rPr lang="en-US"/>
              <a:t>Subheading text style</a:t>
            </a:r>
          </a:p>
          <a:p>
            <a:pPr lvl="1"/>
            <a:r>
              <a:rPr lang="en-US"/>
              <a:t>Paragraph title text style</a:t>
            </a:r>
          </a:p>
          <a:p>
            <a:pPr marL="840233" marR="0" lvl="2" indent="-280078" algn="l" defTabSz="914226" rtl="0" eaLnBrk="1" fontAlgn="auto" latinLnBrk="0" hangingPunct="1">
              <a:lnSpc>
                <a:spcPct val="90000"/>
              </a:lnSpc>
              <a:spcBef>
                <a:spcPct val="20000"/>
              </a:spcBef>
              <a:spcAft>
                <a:spcPts val="0"/>
              </a:spcAft>
              <a:buClrTx/>
              <a:buSzPct val="90000"/>
              <a:tabLst/>
              <a:defRPr/>
            </a:pPr>
            <a:r>
              <a:rPr lang="en-US"/>
              <a:t>Body text style</a:t>
            </a:r>
          </a:p>
          <a:p>
            <a:pPr lvl="2"/>
            <a:endParaRPr lang="en-US"/>
          </a:p>
          <a:p>
            <a:pPr lvl="2"/>
            <a:endParaRPr lang="en-US"/>
          </a:p>
        </p:txBody>
      </p:sp>
      <p:pic>
        <p:nvPicPr>
          <p:cNvPr id="5" name="Picture 4">
            <a:extLst>
              <a:ext uri="{FF2B5EF4-FFF2-40B4-BE49-F238E27FC236}">
                <a16:creationId xmlns:a16="http://schemas.microsoft.com/office/drawing/2014/main" id="{485B02D8-93BE-46AF-8A9B-1C16D8446E4E}"/>
              </a:ext>
            </a:extLst>
          </p:cNvPr>
          <p:cNvPicPr>
            <a:picLocks noChangeAspect="1"/>
          </p:cNvPicPr>
          <p:nvPr userDrawn="1"/>
        </p:nvPicPr>
        <p:blipFill>
          <a:blip r:embed="rId37">
            <a:extLst>
              <a:ext uri="{28A0092B-C50C-407E-A947-70E740481C1C}">
                <a14:useLocalDpi xmlns:a14="http://schemas.microsoft.com/office/drawing/2010/main" val="0"/>
              </a:ext>
            </a:extLst>
          </a:blip>
          <a:stretch>
            <a:fillRect/>
          </a:stretch>
        </p:blipFill>
        <p:spPr>
          <a:xfrm>
            <a:off x="269089" y="5507709"/>
            <a:ext cx="1718490" cy="1164774"/>
          </a:xfrm>
          <a:prstGeom prst="rect">
            <a:avLst/>
          </a:prstGeom>
        </p:spPr>
      </p:pic>
    </p:spTree>
    <p:extLst>
      <p:ext uri="{BB962C8B-B14F-4D97-AF65-F5344CB8AC3E}">
        <p14:creationId xmlns:p14="http://schemas.microsoft.com/office/powerpoint/2010/main" val="4016098671"/>
      </p:ext>
    </p:extLst>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 id="2147483718" r:id="rId6"/>
    <p:sldLayoutId id="2147483719" r:id="rId7"/>
    <p:sldLayoutId id="2147483720" r:id="rId8"/>
    <p:sldLayoutId id="2147483721" r:id="rId9"/>
    <p:sldLayoutId id="2147483722" r:id="rId10"/>
    <p:sldLayoutId id="2147483723" r:id="rId11"/>
    <p:sldLayoutId id="2147483724" r:id="rId12"/>
    <p:sldLayoutId id="2147483725" r:id="rId13"/>
    <p:sldLayoutId id="2147483726" r:id="rId14"/>
    <p:sldLayoutId id="2147483727" r:id="rId15"/>
    <p:sldLayoutId id="2147483728" r:id="rId16"/>
    <p:sldLayoutId id="2147483729" r:id="rId17"/>
    <p:sldLayoutId id="2147483730" r:id="rId18"/>
    <p:sldLayoutId id="2147483731" r:id="rId19"/>
    <p:sldLayoutId id="2147483732" r:id="rId20"/>
    <p:sldLayoutId id="2147483733" r:id="rId21"/>
    <p:sldLayoutId id="2147483734" r:id="rId22"/>
    <p:sldLayoutId id="2147483735" r:id="rId23"/>
    <p:sldLayoutId id="2147483736" r:id="rId24"/>
    <p:sldLayoutId id="2147483737" r:id="rId25"/>
    <p:sldLayoutId id="2147483738" r:id="rId26"/>
    <p:sldLayoutId id="2147483739" r:id="rId27"/>
    <p:sldLayoutId id="2147483740" r:id="rId28"/>
    <p:sldLayoutId id="2147483741" r:id="rId29"/>
    <p:sldLayoutId id="2147483742" r:id="rId30"/>
    <p:sldLayoutId id="2147483743" r:id="rId31"/>
    <p:sldLayoutId id="2147483744" r:id="rId32"/>
    <p:sldLayoutId id="2147483745" r:id="rId33"/>
    <p:sldLayoutId id="2147483746" r:id="rId34"/>
    <p:sldLayoutId id="2147483747" r:id="rId35"/>
  </p:sldLayoutIdLst>
  <p:transition>
    <p:fade/>
  </p:transition>
  <p:txStyles>
    <p:titleStyle>
      <a:lvl1pPr algn="l" defTabSz="914226" rtl="0" eaLnBrk="1" latinLnBrk="0" hangingPunct="1">
        <a:lnSpc>
          <a:spcPct val="90000"/>
        </a:lnSpc>
        <a:spcBef>
          <a:spcPct val="0"/>
        </a:spcBef>
        <a:buNone/>
        <a:defRPr lang="en-US" sz="2940" b="0" kern="1200" cap="none" spc="0" baseline="0" dirty="0" smtClean="0">
          <a:ln w="3175">
            <a:noFill/>
          </a:ln>
          <a:gradFill>
            <a:gsLst>
              <a:gs pos="1250">
                <a:schemeClr val="accent1"/>
              </a:gs>
              <a:gs pos="100000">
                <a:schemeClr val="accent1"/>
              </a:gs>
            </a:gsLst>
            <a:lin ang="5400000" scaled="0"/>
          </a:gradFill>
          <a:effectLst/>
          <a:latin typeface="+mj-lt"/>
          <a:ea typeface="+mn-ea"/>
          <a:cs typeface="Segoe UI" pitchFamily="34" charset="0"/>
        </a:defRPr>
      </a:lvl1pPr>
    </p:titleStyle>
    <p:bodyStyle>
      <a:lvl1pPr marL="0" marR="0" indent="0" algn="l" defTabSz="914226" rtl="0" eaLnBrk="1" fontAlgn="auto" latinLnBrk="0" hangingPunct="1">
        <a:lnSpc>
          <a:spcPct val="100000"/>
        </a:lnSpc>
        <a:spcBef>
          <a:spcPts val="0"/>
        </a:spcBef>
        <a:spcAft>
          <a:spcPts val="588"/>
        </a:spcAft>
        <a:buClrTx/>
        <a:buSzPct val="90000"/>
        <a:buFont typeface="Arial" panose="020B0604020202020204" pitchFamily="34" charset="0"/>
        <a:buNone/>
        <a:tabLst/>
        <a:defRPr sz="1372" kern="1200" spc="0" baseline="0">
          <a:gradFill>
            <a:gsLst>
              <a:gs pos="1250">
                <a:schemeClr val="tx1"/>
              </a:gs>
              <a:gs pos="100000">
                <a:schemeClr val="tx1"/>
              </a:gs>
            </a:gsLst>
            <a:lin ang="5400000" scaled="0"/>
          </a:gradFill>
          <a:latin typeface="Segoe UI Semilight" panose="020B0402040204020203" pitchFamily="34" charset="0"/>
          <a:ea typeface="+mn-ea"/>
          <a:cs typeface="Segoe UI Semilight" panose="020B0402040204020203" pitchFamily="34" charset="0"/>
        </a:defRPr>
      </a:lvl1pPr>
      <a:lvl2pPr marL="572603" marR="0" indent="-236510" algn="l" defTabSz="914226" rtl="0" eaLnBrk="1" fontAlgn="auto" latinLnBrk="0" hangingPunct="1">
        <a:lnSpc>
          <a:spcPct val="100000"/>
        </a:lnSpc>
        <a:spcBef>
          <a:spcPts val="0"/>
        </a:spcBef>
        <a:spcAft>
          <a:spcPts val="588"/>
        </a:spcAft>
        <a:buClrTx/>
        <a:buSzPct val="90000"/>
        <a:buFont typeface="Arial" pitchFamily="34" charset="0"/>
        <a:buChar char="•"/>
        <a:tabLst/>
        <a:defRPr sz="980" b="0" kern="1200" spc="0" baseline="0">
          <a:gradFill>
            <a:gsLst>
              <a:gs pos="1250">
                <a:schemeClr val="tx1"/>
              </a:gs>
              <a:gs pos="100000">
                <a:schemeClr val="tx1"/>
              </a:gs>
            </a:gsLst>
            <a:lin ang="5400000" scaled="0"/>
          </a:gradFill>
          <a:latin typeface="Segoe UI Semibold"/>
          <a:ea typeface="+mn-ea"/>
          <a:cs typeface="Segoe UI Semibold"/>
        </a:defRPr>
      </a:lvl2pPr>
      <a:lvl3pPr marL="840233" marR="0" indent="-280078" algn="l" defTabSz="914226" rtl="0" eaLnBrk="1" fontAlgn="auto" latinLnBrk="0" hangingPunct="1">
        <a:lnSpc>
          <a:spcPct val="100000"/>
        </a:lnSpc>
        <a:spcBef>
          <a:spcPts val="0"/>
        </a:spcBef>
        <a:spcAft>
          <a:spcPts val="588"/>
        </a:spcAft>
        <a:buClrTx/>
        <a:buSzPct val="90000"/>
        <a:buFont typeface="Arial" panose="020B0604020202020204" pitchFamily="34" charset="0"/>
        <a:buChar char="•"/>
        <a:tabLst/>
        <a:defRPr sz="980" b="0" kern="1200" spc="0" baseline="0">
          <a:gradFill>
            <a:gsLst>
              <a:gs pos="1250">
                <a:schemeClr val="tx1"/>
              </a:gs>
              <a:gs pos="100000">
                <a:schemeClr val="tx1"/>
              </a:gs>
            </a:gsLst>
            <a:lin ang="5400000" scaled="0"/>
          </a:gradFill>
          <a:latin typeface="+mn-lt"/>
          <a:ea typeface="+mn-ea"/>
          <a:cs typeface="+mn-cs"/>
        </a:defRPr>
      </a:lvl3pPr>
      <a:lvl4pPr marL="1008280" marR="0" indent="-224063" algn="l" defTabSz="914226" rtl="0" eaLnBrk="1" fontAlgn="auto" latinLnBrk="0" hangingPunct="1">
        <a:lnSpc>
          <a:spcPct val="90000"/>
        </a:lnSpc>
        <a:spcBef>
          <a:spcPct val="20000"/>
        </a:spcBef>
        <a:spcAft>
          <a:spcPts val="0"/>
        </a:spcAft>
        <a:buClrTx/>
        <a:buSzPct val="90000"/>
        <a:buFont typeface="Arial" pitchFamily="34" charset="0"/>
        <a:buChar char="•"/>
        <a:tabLst/>
        <a:defRPr sz="1372" kern="1200" spc="0" baseline="0">
          <a:solidFill>
            <a:schemeClr val="tx1">
              <a:lumMod val="75000"/>
            </a:schemeClr>
          </a:solidFill>
          <a:latin typeface="+mn-lt"/>
          <a:ea typeface="+mn-ea"/>
          <a:cs typeface="+mn-cs"/>
        </a:defRPr>
      </a:lvl4pPr>
      <a:lvl5pPr marL="1232342" marR="0" indent="-224063" algn="l" defTabSz="914226" rtl="0" eaLnBrk="1" fontAlgn="auto" latinLnBrk="0" hangingPunct="1">
        <a:lnSpc>
          <a:spcPct val="90000"/>
        </a:lnSpc>
        <a:spcBef>
          <a:spcPct val="20000"/>
        </a:spcBef>
        <a:spcAft>
          <a:spcPts val="0"/>
        </a:spcAft>
        <a:buClrTx/>
        <a:buSzPct val="90000"/>
        <a:buFont typeface="Arial" pitchFamily="34" charset="0"/>
        <a:buChar char="•"/>
        <a:tabLst/>
        <a:defRPr sz="1372" kern="1200" spc="0" baseline="0">
          <a:solidFill>
            <a:schemeClr val="tx1">
              <a:lumMod val="75000"/>
            </a:schemeClr>
          </a:solidFill>
          <a:latin typeface="+mn-lt"/>
          <a:ea typeface="+mn-ea"/>
          <a:cs typeface="+mn-cs"/>
        </a:defRPr>
      </a:lvl5pPr>
      <a:lvl6pPr marL="2514122" indent="-228557" algn="l" defTabSz="914226" rtl="0" eaLnBrk="1" latinLnBrk="0" hangingPunct="1">
        <a:spcBef>
          <a:spcPct val="20000"/>
        </a:spcBef>
        <a:buFont typeface="Arial" pitchFamily="34" charset="0"/>
        <a:buChar char="•"/>
        <a:defRPr sz="1960" kern="1200">
          <a:solidFill>
            <a:schemeClr val="tx1"/>
          </a:solidFill>
          <a:latin typeface="+mn-lt"/>
          <a:ea typeface="+mn-ea"/>
          <a:cs typeface="+mn-cs"/>
        </a:defRPr>
      </a:lvl6pPr>
      <a:lvl7pPr marL="2971236" indent="-228557" algn="l" defTabSz="914226" rtl="0" eaLnBrk="1" latinLnBrk="0" hangingPunct="1">
        <a:spcBef>
          <a:spcPct val="20000"/>
        </a:spcBef>
        <a:buFont typeface="Arial" pitchFamily="34" charset="0"/>
        <a:buChar char="•"/>
        <a:defRPr sz="1960" kern="1200">
          <a:solidFill>
            <a:schemeClr val="tx1"/>
          </a:solidFill>
          <a:latin typeface="+mn-lt"/>
          <a:ea typeface="+mn-ea"/>
          <a:cs typeface="+mn-cs"/>
        </a:defRPr>
      </a:lvl7pPr>
      <a:lvl8pPr marL="3428349" indent="-228557" algn="l" defTabSz="914226" rtl="0" eaLnBrk="1" latinLnBrk="0" hangingPunct="1">
        <a:spcBef>
          <a:spcPct val="20000"/>
        </a:spcBef>
        <a:buFont typeface="Arial" pitchFamily="34" charset="0"/>
        <a:buChar char="•"/>
        <a:defRPr sz="1960" kern="1200">
          <a:solidFill>
            <a:schemeClr val="tx1"/>
          </a:solidFill>
          <a:latin typeface="+mn-lt"/>
          <a:ea typeface="+mn-ea"/>
          <a:cs typeface="+mn-cs"/>
        </a:defRPr>
      </a:lvl8pPr>
      <a:lvl9pPr marL="3885462" indent="-228557" algn="l" defTabSz="914226" rtl="0" eaLnBrk="1" latinLnBrk="0" hangingPunct="1">
        <a:spcBef>
          <a:spcPct val="20000"/>
        </a:spcBef>
        <a:buFont typeface="Arial" pitchFamily="34" charset="0"/>
        <a:buChar char="•"/>
        <a:defRPr sz="1960" kern="1200">
          <a:solidFill>
            <a:schemeClr val="tx1"/>
          </a:solidFill>
          <a:latin typeface="+mn-lt"/>
          <a:ea typeface="+mn-ea"/>
          <a:cs typeface="+mn-cs"/>
        </a:defRPr>
      </a:lvl9pPr>
    </p:bodyStyle>
    <p:otherStyle>
      <a:defPPr>
        <a:defRPr lang="en-US"/>
      </a:defPPr>
      <a:lvl1pPr marL="0" algn="l" defTabSz="914226" rtl="0" eaLnBrk="1" latinLnBrk="0" hangingPunct="1">
        <a:defRPr sz="1764" kern="1200">
          <a:solidFill>
            <a:schemeClr val="tx1"/>
          </a:solidFill>
          <a:latin typeface="+mn-lt"/>
          <a:ea typeface="+mn-ea"/>
          <a:cs typeface="+mn-cs"/>
        </a:defRPr>
      </a:lvl1pPr>
      <a:lvl2pPr marL="457113" algn="l" defTabSz="914226" rtl="0" eaLnBrk="1" latinLnBrk="0" hangingPunct="1">
        <a:defRPr sz="1764" kern="1200">
          <a:solidFill>
            <a:schemeClr val="tx1"/>
          </a:solidFill>
          <a:latin typeface="+mn-lt"/>
          <a:ea typeface="+mn-ea"/>
          <a:cs typeface="+mn-cs"/>
        </a:defRPr>
      </a:lvl2pPr>
      <a:lvl3pPr marL="914226" algn="l" defTabSz="914226" rtl="0" eaLnBrk="1" latinLnBrk="0" hangingPunct="1">
        <a:defRPr sz="1764" kern="1200">
          <a:solidFill>
            <a:schemeClr val="tx1"/>
          </a:solidFill>
          <a:latin typeface="+mn-lt"/>
          <a:ea typeface="+mn-ea"/>
          <a:cs typeface="+mn-cs"/>
        </a:defRPr>
      </a:lvl3pPr>
      <a:lvl4pPr marL="1371340" algn="l" defTabSz="914226" rtl="0" eaLnBrk="1" latinLnBrk="0" hangingPunct="1">
        <a:defRPr sz="1764" kern="1200">
          <a:solidFill>
            <a:schemeClr val="tx1"/>
          </a:solidFill>
          <a:latin typeface="+mn-lt"/>
          <a:ea typeface="+mn-ea"/>
          <a:cs typeface="+mn-cs"/>
        </a:defRPr>
      </a:lvl4pPr>
      <a:lvl5pPr marL="1828453" algn="l" defTabSz="914226" rtl="0" eaLnBrk="1" latinLnBrk="0" hangingPunct="1">
        <a:defRPr sz="1764" kern="1200">
          <a:solidFill>
            <a:schemeClr val="tx1"/>
          </a:solidFill>
          <a:latin typeface="+mn-lt"/>
          <a:ea typeface="+mn-ea"/>
          <a:cs typeface="+mn-cs"/>
        </a:defRPr>
      </a:lvl5pPr>
      <a:lvl6pPr marL="2285566" algn="l" defTabSz="914226" rtl="0" eaLnBrk="1" latinLnBrk="0" hangingPunct="1">
        <a:defRPr sz="1764" kern="1200">
          <a:solidFill>
            <a:schemeClr val="tx1"/>
          </a:solidFill>
          <a:latin typeface="+mn-lt"/>
          <a:ea typeface="+mn-ea"/>
          <a:cs typeface="+mn-cs"/>
        </a:defRPr>
      </a:lvl6pPr>
      <a:lvl7pPr marL="2742678" algn="l" defTabSz="914226" rtl="0" eaLnBrk="1" latinLnBrk="0" hangingPunct="1">
        <a:defRPr sz="1764" kern="1200">
          <a:solidFill>
            <a:schemeClr val="tx1"/>
          </a:solidFill>
          <a:latin typeface="+mn-lt"/>
          <a:ea typeface="+mn-ea"/>
          <a:cs typeface="+mn-cs"/>
        </a:defRPr>
      </a:lvl7pPr>
      <a:lvl8pPr marL="3199792" algn="l" defTabSz="914226" rtl="0" eaLnBrk="1" latinLnBrk="0" hangingPunct="1">
        <a:defRPr sz="1764" kern="1200">
          <a:solidFill>
            <a:schemeClr val="tx1"/>
          </a:solidFill>
          <a:latin typeface="+mn-lt"/>
          <a:ea typeface="+mn-ea"/>
          <a:cs typeface="+mn-cs"/>
        </a:defRPr>
      </a:lvl8pPr>
      <a:lvl9pPr marL="3656906" algn="l" defTabSz="914226" rtl="0" eaLnBrk="1" latinLnBrk="0" hangingPunct="1">
        <a:defRPr sz="1764"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187">
          <p15:clr>
            <a:srgbClr val="5ACBF0"/>
          </p15:clr>
        </p15:guide>
        <p15:guide id="2" pos="173">
          <p15:clr>
            <a:srgbClr val="5ACBF0"/>
          </p15:clr>
        </p15:guide>
        <p15:guide id="3" pos="749">
          <p15:clr>
            <a:srgbClr val="5ACBF0"/>
          </p15:clr>
        </p15:guide>
        <p15:guide id="4" pos="1325">
          <p15:clr>
            <a:srgbClr val="5ACBF0"/>
          </p15:clr>
        </p15:guide>
        <p15:guide id="5" pos="1901">
          <p15:clr>
            <a:srgbClr val="5ACBF0"/>
          </p15:clr>
        </p15:guide>
        <p15:guide id="6" pos="2477">
          <p15:clr>
            <a:srgbClr val="5ACBF0"/>
          </p15:clr>
        </p15:guide>
        <p15:guide id="7" pos="3053">
          <p15:clr>
            <a:srgbClr val="5ACBF0"/>
          </p15:clr>
        </p15:guide>
        <p15:guide id="8" pos="3629">
          <p15:clr>
            <a:srgbClr val="5ACBF0"/>
          </p15:clr>
        </p15:guide>
        <p15:guide id="9" pos="4205">
          <p15:clr>
            <a:srgbClr val="5ACBF0"/>
          </p15:clr>
        </p15:guide>
        <p15:guide id="10" pos="4781">
          <p15:clr>
            <a:srgbClr val="5ACBF0"/>
          </p15:clr>
        </p15:guide>
        <p15:guide id="11" pos="5357">
          <p15:clr>
            <a:srgbClr val="5ACBF0"/>
          </p15:clr>
        </p15:guide>
        <p15:guide id="12" pos="5933">
          <p15:clr>
            <a:srgbClr val="5ACBF0"/>
          </p15:clr>
        </p15:guide>
        <p15:guide id="13" pos="6509">
          <p15:clr>
            <a:srgbClr val="5ACBF0"/>
          </p15:clr>
        </p15:guide>
        <p15:guide id="14" pos="7085">
          <p15:clr>
            <a:srgbClr val="5ACBF0"/>
          </p15:clr>
        </p15:guide>
        <p15:guide id="15" pos="7661">
          <p15:clr>
            <a:srgbClr val="5ACBF0"/>
          </p15:clr>
        </p15:guide>
        <p15:guide id="16" pos="288">
          <p15:clr>
            <a:srgbClr val="C35EA4"/>
          </p15:clr>
        </p15:guide>
        <p15:guide id="17" pos="7546">
          <p15:clr>
            <a:srgbClr val="C35EA4"/>
          </p15:clr>
        </p15:guide>
        <p15:guide id="18" orient="horz" pos="763">
          <p15:clr>
            <a:srgbClr val="5ACBF0"/>
          </p15:clr>
        </p15:guide>
        <p15:guide id="19" orient="horz" pos="1339">
          <p15:clr>
            <a:srgbClr val="5ACBF0"/>
          </p15:clr>
        </p15:guide>
        <p15:guide id="20" orient="horz" pos="1915">
          <p15:clr>
            <a:srgbClr val="5ACBF0"/>
          </p15:clr>
        </p15:guide>
        <p15:guide id="21" orient="horz" pos="2491">
          <p15:clr>
            <a:srgbClr val="5ACBF0"/>
          </p15:clr>
        </p15:guide>
        <p15:guide id="22" orient="horz" pos="3067">
          <p15:clr>
            <a:srgbClr val="5ACBF0"/>
          </p15:clr>
        </p15:guide>
        <p15:guide id="23" orient="horz" pos="3643">
          <p15:clr>
            <a:srgbClr val="5ACBF0"/>
          </p15:clr>
        </p15:guide>
        <p15:guide id="24" orient="horz" pos="4219">
          <p15:clr>
            <a:srgbClr val="5ACBF0"/>
          </p15:clr>
        </p15:guide>
        <p15:guide id="25" orient="horz" pos="302">
          <p15:clr>
            <a:srgbClr val="C35EA4"/>
          </p15:clr>
        </p15:guide>
        <p15:guide id="26" orient="horz" pos="4104">
          <p15:clr>
            <a:srgbClr val="C35EA4"/>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5" name="Oval 4">
            <a:extLst>
              <a:ext uri="{FF2B5EF4-FFF2-40B4-BE49-F238E27FC236}">
                <a16:creationId xmlns:a16="http://schemas.microsoft.com/office/drawing/2014/main" id="{4DE9DEDA-3AD0-544D-8A6C-1B7AF0998DC5}"/>
              </a:ext>
            </a:extLst>
          </p:cNvPr>
          <p:cNvSpPr/>
          <p:nvPr userDrawn="1"/>
        </p:nvSpPr>
        <p:spPr>
          <a:xfrm rot="16200000">
            <a:off x="11102726" y="333341"/>
            <a:ext cx="260350" cy="262006"/>
          </a:xfrm>
          <a:prstGeom prst="ellipse">
            <a:avLst/>
          </a:prstGeom>
          <a:solidFill>
            <a:srgbClr val="DE427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217" eaLnBrk="1" fontAlgn="auto" hangingPunct="1">
              <a:spcBef>
                <a:spcPts val="0"/>
              </a:spcBef>
              <a:spcAft>
                <a:spcPts val="0"/>
              </a:spcAft>
              <a:defRPr/>
            </a:pPr>
            <a:endParaRPr lang="en-US" sz="900" dirty="0">
              <a:latin typeface="Montserrat" charset="0"/>
            </a:endParaRPr>
          </a:p>
        </p:txBody>
      </p:sp>
      <p:sp>
        <p:nvSpPr>
          <p:cNvPr id="1027" name="Text Placeholder 2">
            <a:extLst>
              <a:ext uri="{FF2B5EF4-FFF2-40B4-BE49-F238E27FC236}">
                <a16:creationId xmlns:a16="http://schemas.microsoft.com/office/drawing/2014/main" id="{C8588613-02F5-784D-9EF6-286BAF77560F}"/>
              </a:ext>
            </a:extLst>
          </p:cNvPr>
          <p:cNvSpPr>
            <a:spLocks noGrp="1"/>
          </p:cNvSpPr>
          <p:nvPr>
            <p:ph type="body" idx="1"/>
          </p:nvPr>
        </p:nvSpPr>
        <p:spPr bwMode="auto">
          <a:xfrm>
            <a:off x="838419" y="1825625"/>
            <a:ext cx="10515163"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82843" tIns="91422" rIns="182843" bIns="91422" numCol="1" anchor="t" anchorCtr="0" compatLnSpc="1">
            <a:prstTxWarp prst="textNoShape">
              <a:avLst/>
            </a:prstTxWarp>
          </a:bodyPr>
          <a:lstStyle/>
          <a:p>
            <a:pPr lvl="0"/>
            <a:r>
              <a:rPr lang="en-US" altLang="sr-Latn-RS"/>
              <a:t>Click to edit Master text styles</a:t>
            </a:r>
          </a:p>
          <a:p>
            <a:pPr lvl="1"/>
            <a:r>
              <a:rPr lang="en-US" altLang="sr-Latn-RS"/>
              <a:t>Second level</a:t>
            </a:r>
          </a:p>
          <a:p>
            <a:pPr lvl="2"/>
            <a:r>
              <a:rPr lang="en-US" altLang="sr-Latn-RS"/>
              <a:t>Third level</a:t>
            </a:r>
          </a:p>
          <a:p>
            <a:pPr lvl="3"/>
            <a:r>
              <a:rPr lang="en-US" altLang="sr-Latn-RS"/>
              <a:t>Fourth level</a:t>
            </a:r>
          </a:p>
          <a:p>
            <a:pPr lvl="4"/>
            <a:r>
              <a:rPr lang="en-US" altLang="sr-Latn-RS"/>
              <a:t>Fifth level</a:t>
            </a:r>
          </a:p>
        </p:txBody>
      </p:sp>
      <p:sp>
        <p:nvSpPr>
          <p:cNvPr id="1029" name="Title Placeholder 3">
            <a:extLst>
              <a:ext uri="{FF2B5EF4-FFF2-40B4-BE49-F238E27FC236}">
                <a16:creationId xmlns:a16="http://schemas.microsoft.com/office/drawing/2014/main" id="{58B9BC8A-8CD8-A444-BB2E-BF2845D3A20A}"/>
              </a:ext>
            </a:extLst>
          </p:cNvPr>
          <p:cNvSpPr>
            <a:spLocks noGrp="1"/>
          </p:cNvSpPr>
          <p:nvPr>
            <p:ph type="title"/>
          </p:nvPr>
        </p:nvSpPr>
        <p:spPr bwMode="auto">
          <a:xfrm>
            <a:off x="838419" y="365125"/>
            <a:ext cx="10515163"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sr-Latn-RS"/>
              <a:t>Click to edit Master title style</a:t>
            </a:r>
          </a:p>
        </p:txBody>
      </p:sp>
      <p:sp>
        <p:nvSpPr>
          <p:cNvPr id="1028" name="TextBox 9">
            <a:extLst>
              <a:ext uri="{FF2B5EF4-FFF2-40B4-BE49-F238E27FC236}">
                <a16:creationId xmlns:a16="http://schemas.microsoft.com/office/drawing/2014/main" id="{CC833890-52F5-FB48-9362-E5ABE7FAAD96}"/>
              </a:ext>
            </a:extLst>
          </p:cNvPr>
          <p:cNvSpPr txBox="1">
            <a:spLocks noChangeArrowheads="1"/>
          </p:cNvSpPr>
          <p:nvPr userDrawn="1"/>
        </p:nvSpPr>
        <p:spPr bwMode="auto">
          <a:xfrm>
            <a:off x="11065202" y="345953"/>
            <a:ext cx="370578" cy="2308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2" tIns="45711" rIns="91422" bIns="45711">
            <a:spAutoFit/>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algn="ctr" eaLnBrk="1" hangingPunct="1"/>
            <a:fld id="{19627C0D-DFEB-CD42-B6BB-D4156349B114}" type="slidenum">
              <a:rPr lang="id-ID" altLang="sr-Latn-RS" sz="900">
                <a:solidFill>
                  <a:schemeClr val="bg1"/>
                </a:solidFill>
                <a:latin typeface="Montserrat Light"/>
                <a:ea typeface="Montserrat Light"/>
                <a:cs typeface="Montserrat Light"/>
              </a:rPr>
              <a:pPr algn="ctr" eaLnBrk="1" hangingPunct="1"/>
              <a:t>‹#›</a:t>
            </a:fld>
            <a:r>
              <a:rPr lang="id-ID" altLang="sr-Latn-RS" sz="900" dirty="0">
                <a:solidFill>
                  <a:schemeClr val="bg1"/>
                </a:solidFill>
                <a:latin typeface="Montserrat Light"/>
                <a:ea typeface="Montserrat Light"/>
                <a:cs typeface="Montserrat Light"/>
              </a:rPr>
              <a:t>  </a:t>
            </a:r>
          </a:p>
        </p:txBody>
      </p:sp>
      <p:pic>
        <p:nvPicPr>
          <p:cNvPr id="6" name="Picture 5">
            <a:extLst>
              <a:ext uri="{FF2B5EF4-FFF2-40B4-BE49-F238E27FC236}">
                <a16:creationId xmlns:a16="http://schemas.microsoft.com/office/drawing/2014/main" id="{55212F41-D412-5A49-A68B-D14751B6C909}"/>
              </a:ext>
            </a:extLst>
          </p:cNvPr>
          <p:cNvPicPr>
            <a:picLocks noChangeAspect="1"/>
          </p:cNvPicPr>
          <p:nvPr userDrawn="1"/>
        </p:nvPicPr>
        <p:blipFill>
          <a:blip r:embed="rId63">
            <a:extLst>
              <a:ext uri="{28A0092B-C50C-407E-A947-70E740481C1C}">
                <a14:useLocalDpi xmlns:a14="http://schemas.microsoft.com/office/drawing/2010/main" val="0"/>
              </a:ext>
            </a:extLst>
          </a:blip>
          <a:stretch>
            <a:fillRect/>
          </a:stretch>
        </p:blipFill>
        <p:spPr>
          <a:xfrm>
            <a:off x="269089" y="5507709"/>
            <a:ext cx="1718490" cy="1164774"/>
          </a:xfrm>
          <a:prstGeom prst="rect">
            <a:avLst/>
          </a:prstGeom>
        </p:spPr>
      </p:pic>
    </p:spTree>
    <p:extLst>
      <p:ext uri="{BB962C8B-B14F-4D97-AF65-F5344CB8AC3E}">
        <p14:creationId xmlns:p14="http://schemas.microsoft.com/office/powerpoint/2010/main" val="85927822"/>
      </p:ext>
    </p:extLst>
  </p:cSld>
  <p:clrMap bg1="lt1" tx1="dk1" bg2="lt2" tx2="dk2" accent1="accent1" accent2="accent2" accent3="accent3" accent4="accent4" accent5="accent5" accent6="accent6" hlink="hlink" folHlink="folHlink"/>
  <p:sldLayoutIdLst>
    <p:sldLayoutId id="2147483755" r:id="rId1"/>
    <p:sldLayoutId id="2147483756" r:id="rId2"/>
    <p:sldLayoutId id="2147483757" r:id="rId3"/>
    <p:sldLayoutId id="2147483758" r:id="rId4"/>
    <p:sldLayoutId id="2147483759" r:id="rId5"/>
    <p:sldLayoutId id="2147483760" r:id="rId6"/>
    <p:sldLayoutId id="2147483761" r:id="rId7"/>
    <p:sldLayoutId id="2147483762" r:id="rId8"/>
    <p:sldLayoutId id="2147483763" r:id="rId9"/>
    <p:sldLayoutId id="2147483764" r:id="rId10"/>
    <p:sldLayoutId id="2147483765" r:id="rId11"/>
    <p:sldLayoutId id="2147483766" r:id="rId12"/>
    <p:sldLayoutId id="2147483767" r:id="rId13"/>
    <p:sldLayoutId id="2147483768" r:id="rId14"/>
    <p:sldLayoutId id="2147483769" r:id="rId15"/>
    <p:sldLayoutId id="2147483770" r:id="rId16"/>
    <p:sldLayoutId id="2147483771" r:id="rId17"/>
    <p:sldLayoutId id="2147483772" r:id="rId18"/>
    <p:sldLayoutId id="2147483773" r:id="rId19"/>
    <p:sldLayoutId id="2147483774" r:id="rId20"/>
    <p:sldLayoutId id="2147483775" r:id="rId21"/>
    <p:sldLayoutId id="2147483776" r:id="rId22"/>
    <p:sldLayoutId id="2147483777" r:id="rId23"/>
    <p:sldLayoutId id="2147483778" r:id="rId24"/>
    <p:sldLayoutId id="2147483779" r:id="rId25"/>
    <p:sldLayoutId id="2147483780" r:id="rId26"/>
    <p:sldLayoutId id="2147483781" r:id="rId27"/>
    <p:sldLayoutId id="2147483782" r:id="rId28"/>
    <p:sldLayoutId id="2147483783" r:id="rId29"/>
    <p:sldLayoutId id="2147483784" r:id="rId30"/>
    <p:sldLayoutId id="2147483785" r:id="rId31"/>
    <p:sldLayoutId id="2147483786" r:id="rId32"/>
    <p:sldLayoutId id="2147483787" r:id="rId33"/>
    <p:sldLayoutId id="2147483788" r:id="rId34"/>
    <p:sldLayoutId id="2147483789" r:id="rId35"/>
    <p:sldLayoutId id="2147483790" r:id="rId36"/>
    <p:sldLayoutId id="2147483791" r:id="rId37"/>
    <p:sldLayoutId id="2147483792" r:id="rId38"/>
    <p:sldLayoutId id="2147483793" r:id="rId39"/>
    <p:sldLayoutId id="2147483794" r:id="rId40"/>
    <p:sldLayoutId id="2147483795" r:id="rId41"/>
    <p:sldLayoutId id="2147483796" r:id="rId42"/>
    <p:sldLayoutId id="2147483797" r:id="rId43"/>
    <p:sldLayoutId id="2147483798" r:id="rId44"/>
    <p:sldLayoutId id="2147483799" r:id="rId45"/>
    <p:sldLayoutId id="2147483800" r:id="rId46"/>
    <p:sldLayoutId id="2147483801" r:id="rId47"/>
    <p:sldLayoutId id="2147483802" r:id="rId48"/>
    <p:sldLayoutId id="2147483803" r:id="rId49"/>
    <p:sldLayoutId id="2147483804" r:id="rId50"/>
    <p:sldLayoutId id="2147483805" r:id="rId51"/>
    <p:sldLayoutId id="2147483806" r:id="rId52"/>
    <p:sldLayoutId id="2147483807" r:id="rId53"/>
    <p:sldLayoutId id="2147483808" r:id="rId54"/>
    <p:sldLayoutId id="2147483809" r:id="rId55"/>
    <p:sldLayoutId id="2147483810" r:id="rId56"/>
    <p:sldLayoutId id="2147483811" r:id="rId57"/>
    <p:sldLayoutId id="2147483812" r:id="rId58"/>
    <p:sldLayoutId id="2147483813" r:id="rId59"/>
    <p:sldLayoutId id="2147483814" r:id="rId60"/>
    <p:sldLayoutId id="2147483815" r:id="rId61"/>
  </p:sldLayoutIdLst>
  <p:transition/>
  <p:hf hdr="0" ftr="0" dt="0"/>
  <p:txStyles>
    <p:titleStyle>
      <a:lvl1pPr algn="l" defTabSz="913607" rtl="0" eaLnBrk="1" fontAlgn="base" hangingPunct="1">
        <a:lnSpc>
          <a:spcPct val="90000"/>
        </a:lnSpc>
        <a:spcBef>
          <a:spcPct val="0"/>
        </a:spcBef>
        <a:spcAft>
          <a:spcPct val="0"/>
        </a:spcAft>
        <a:defRPr lang="en-US" sz="3000" kern="1200">
          <a:solidFill>
            <a:schemeClr val="tx1"/>
          </a:solidFill>
          <a:latin typeface="Montserrat Hairline" charset="0"/>
          <a:ea typeface="Montserrat Hairline" charset="0"/>
          <a:cs typeface="Montserrat Hairline" charset="0"/>
        </a:defRPr>
      </a:lvl1pPr>
      <a:lvl2pPr algn="l" defTabSz="913607" rtl="0" eaLnBrk="1" fontAlgn="base" hangingPunct="1">
        <a:lnSpc>
          <a:spcPct val="90000"/>
        </a:lnSpc>
        <a:spcBef>
          <a:spcPct val="0"/>
        </a:spcBef>
        <a:spcAft>
          <a:spcPct val="0"/>
        </a:spcAft>
        <a:defRPr sz="3000">
          <a:solidFill>
            <a:schemeClr val="tx1"/>
          </a:solidFill>
          <a:latin typeface="Montserrat Hairline"/>
          <a:ea typeface="Montserrat Hairline"/>
          <a:cs typeface="Montserrat Hairline"/>
        </a:defRPr>
      </a:lvl2pPr>
      <a:lvl3pPr algn="l" defTabSz="913607" rtl="0" eaLnBrk="1" fontAlgn="base" hangingPunct="1">
        <a:lnSpc>
          <a:spcPct val="90000"/>
        </a:lnSpc>
        <a:spcBef>
          <a:spcPct val="0"/>
        </a:spcBef>
        <a:spcAft>
          <a:spcPct val="0"/>
        </a:spcAft>
        <a:defRPr sz="3000">
          <a:solidFill>
            <a:schemeClr val="tx1"/>
          </a:solidFill>
          <a:latin typeface="Montserrat Hairline"/>
          <a:ea typeface="Montserrat Hairline"/>
          <a:cs typeface="Montserrat Hairline"/>
        </a:defRPr>
      </a:lvl3pPr>
      <a:lvl4pPr algn="l" defTabSz="913607" rtl="0" eaLnBrk="1" fontAlgn="base" hangingPunct="1">
        <a:lnSpc>
          <a:spcPct val="90000"/>
        </a:lnSpc>
        <a:spcBef>
          <a:spcPct val="0"/>
        </a:spcBef>
        <a:spcAft>
          <a:spcPct val="0"/>
        </a:spcAft>
        <a:defRPr sz="3000">
          <a:solidFill>
            <a:schemeClr val="tx1"/>
          </a:solidFill>
          <a:latin typeface="Montserrat Hairline"/>
          <a:ea typeface="Montserrat Hairline"/>
          <a:cs typeface="Montserrat Hairline"/>
        </a:defRPr>
      </a:lvl4pPr>
      <a:lvl5pPr algn="l" defTabSz="913607" rtl="0" eaLnBrk="1" fontAlgn="base" hangingPunct="1">
        <a:lnSpc>
          <a:spcPct val="90000"/>
        </a:lnSpc>
        <a:spcBef>
          <a:spcPct val="0"/>
        </a:spcBef>
        <a:spcAft>
          <a:spcPct val="0"/>
        </a:spcAft>
        <a:defRPr sz="3000">
          <a:solidFill>
            <a:schemeClr val="tx1"/>
          </a:solidFill>
          <a:latin typeface="Montserrat Hairline"/>
          <a:ea typeface="Montserrat Hairline"/>
          <a:cs typeface="Montserrat Hairline"/>
        </a:defRPr>
      </a:lvl5pPr>
      <a:lvl6pPr marL="228600" algn="l" defTabSz="913607" rtl="0" eaLnBrk="1" fontAlgn="base" hangingPunct="1">
        <a:lnSpc>
          <a:spcPct val="90000"/>
        </a:lnSpc>
        <a:spcBef>
          <a:spcPct val="0"/>
        </a:spcBef>
        <a:spcAft>
          <a:spcPct val="0"/>
        </a:spcAft>
        <a:defRPr sz="3000">
          <a:solidFill>
            <a:schemeClr val="tx1"/>
          </a:solidFill>
          <a:latin typeface="Montserrat Hairline"/>
          <a:ea typeface="Montserrat Hairline"/>
          <a:cs typeface="Montserrat Hairline"/>
        </a:defRPr>
      </a:lvl6pPr>
      <a:lvl7pPr marL="457200" algn="l" defTabSz="913607" rtl="0" eaLnBrk="1" fontAlgn="base" hangingPunct="1">
        <a:lnSpc>
          <a:spcPct val="90000"/>
        </a:lnSpc>
        <a:spcBef>
          <a:spcPct val="0"/>
        </a:spcBef>
        <a:spcAft>
          <a:spcPct val="0"/>
        </a:spcAft>
        <a:defRPr sz="3000">
          <a:solidFill>
            <a:schemeClr val="tx1"/>
          </a:solidFill>
          <a:latin typeface="Montserrat Hairline"/>
          <a:ea typeface="Montserrat Hairline"/>
          <a:cs typeface="Montserrat Hairline"/>
        </a:defRPr>
      </a:lvl7pPr>
      <a:lvl8pPr marL="685800" algn="l" defTabSz="913607" rtl="0" eaLnBrk="1" fontAlgn="base" hangingPunct="1">
        <a:lnSpc>
          <a:spcPct val="90000"/>
        </a:lnSpc>
        <a:spcBef>
          <a:spcPct val="0"/>
        </a:spcBef>
        <a:spcAft>
          <a:spcPct val="0"/>
        </a:spcAft>
        <a:defRPr sz="3000">
          <a:solidFill>
            <a:schemeClr val="tx1"/>
          </a:solidFill>
          <a:latin typeface="Montserrat Hairline"/>
          <a:ea typeface="Montserrat Hairline"/>
          <a:cs typeface="Montserrat Hairline"/>
        </a:defRPr>
      </a:lvl8pPr>
      <a:lvl9pPr marL="914400" algn="l" defTabSz="913607" rtl="0" eaLnBrk="1" fontAlgn="base" hangingPunct="1">
        <a:lnSpc>
          <a:spcPct val="90000"/>
        </a:lnSpc>
        <a:spcBef>
          <a:spcPct val="0"/>
        </a:spcBef>
        <a:spcAft>
          <a:spcPct val="0"/>
        </a:spcAft>
        <a:defRPr sz="3000">
          <a:solidFill>
            <a:schemeClr val="tx1"/>
          </a:solidFill>
          <a:latin typeface="Montserrat Hairline"/>
          <a:ea typeface="Montserrat Hairline"/>
          <a:cs typeface="Montserrat Hairline"/>
        </a:defRPr>
      </a:lvl9pPr>
    </p:titleStyle>
    <p:bodyStyle>
      <a:lvl1pPr algn="l" defTabSz="913607" rtl="0" eaLnBrk="1" fontAlgn="base" hangingPunct="1">
        <a:lnSpc>
          <a:spcPct val="90000"/>
        </a:lnSpc>
        <a:spcBef>
          <a:spcPts val="1000"/>
        </a:spcBef>
        <a:spcAft>
          <a:spcPct val="0"/>
        </a:spcAft>
        <a:buFont typeface="Arial" panose="020B0604020202020204" pitchFamily="34" charset="0"/>
        <a:defRPr lang="en-US" sz="2400" kern="1200" dirty="0">
          <a:solidFill>
            <a:schemeClr val="tx1"/>
          </a:solidFill>
          <a:latin typeface="Montserrat Hairline" charset="0"/>
          <a:ea typeface="Montserrat Hairline" charset="0"/>
          <a:cs typeface="Montserrat Hairline" charset="0"/>
        </a:defRPr>
      </a:lvl1pPr>
      <a:lvl2pPr marL="456407" algn="l" defTabSz="913607" rtl="0" eaLnBrk="1" fontAlgn="base" hangingPunct="1">
        <a:lnSpc>
          <a:spcPct val="90000"/>
        </a:lnSpc>
        <a:spcBef>
          <a:spcPts val="500"/>
        </a:spcBef>
        <a:spcAft>
          <a:spcPct val="0"/>
        </a:spcAft>
        <a:buFont typeface="Arial" panose="020B0604020202020204" pitchFamily="34" charset="0"/>
        <a:defRPr lang="en-US" sz="2000" kern="1200" dirty="0">
          <a:solidFill>
            <a:schemeClr val="tx1"/>
          </a:solidFill>
          <a:latin typeface="Montserrat Hairline" charset="0"/>
          <a:ea typeface="Montserrat Hairline" charset="0"/>
          <a:cs typeface="Montserrat Hairline" charset="0"/>
        </a:defRPr>
      </a:lvl2pPr>
      <a:lvl3pPr marL="913607" algn="l" defTabSz="913607" rtl="0" eaLnBrk="1" fontAlgn="base" hangingPunct="1">
        <a:lnSpc>
          <a:spcPct val="90000"/>
        </a:lnSpc>
        <a:spcBef>
          <a:spcPts val="500"/>
        </a:spcBef>
        <a:spcAft>
          <a:spcPct val="0"/>
        </a:spcAft>
        <a:buFont typeface="Arial" panose="020B0604020202020204" pitchFamily="34" charset="0"/>
        <a:defRPr lang="en-US" sz="1800" kern="1200" dirty="0">
          <a:solidFill>
            <a:schemeClr val="tx1"/>
          </a:solidFill>
          <a:latin typeface="Montserrat Hairline" charset="0"/>
          <a:ea typeface="Montserrat Hairline" charset="0"/>
          <a:cs typeface="Montserrat Hairline" charset="0"/>
        </a:defRPr>
      </a:lvl3pPr>
      <a:lvl4pPr marL="1370807" algn="l" defTabSz="913607" rtl="0" eaLnBrk="1" fontAlgn="base" hangingPunct="1">
        <a:lnSpc>
          <a:spcPct val="90000"/>
        </a:lnSpc>
        <a:spcBef>
          <a:spcPts val="500"/>
        </a:spcBef>
        <a:spcAft>
          <a:spcPct val="0"/>
        </a:spcAft>
        <a:buFont typeface="Arial" panose="020B0604020202020204" pitchFamily="34" charset="0"/>
        <a:defRPr lang="en-US" sz="1600" kern="1200" dirty="0">
          <a:solidFill>
            <a:schemeClr val="tx1"/>
          </a:solidFill>
          <a:latin typeface="Montserrat Hairline" charset="0"/>
          <a:ea typeface="Montserrat Hairline" charset="0"/>
          <a:cs typeface="Montserrat Hairline" charset="0"/>
        </a:defRPr>
      </a:lvl4pPr>
      <a:lvl5pPr marL="1828007" algn="l" defTabSz="913607" rtl="0" eaLnBrk="1" fontAlgn="base" hangingPunct="1">
        <a:lnSpc>
          <a:spcPct val="90000"/>
        </a:lnSpc>
        <a:spcBef>
          <a:spcPts val="500"/>
        </a:spcBef>
        <a:spcAft>
          <a:spcPct val="0"/>
        </a:spcAft>
        <a:buFont typeface="Arial" panose="020B0604020202020204" pitchFamily="34" charset="0"/>
        <a:defRPr lang="en-US" sz="1600" kern="1200" dirty="0">
          <a:solidFill>
            <a:schemeClr val="tx1"/>
          </a:solidFill>
          <a:latin typeface="Montserrat Hairline" charset="0"/>
          <a:ea typeface="Montserrat Hairline" charset="0"/>
          <a:cs typeface="Montserrat Hairline" charset="0"/>
        </a:defRPr>
      </a:lvl5pPr>
      <a:lvl6pPr marL="2514097" indent="-228555" algn="l" defTabSz="91421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206" indent="-228555" algn="l" defTabSz="91421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314" indent="-228555" algn="l" defTabSz="91421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423" indent="-228555" algn="l" defTabSz="91421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217" rtl="0" eaLnBrk="1" latinLnBrk="0" hangingPunct="1">
        <a:defRPr sz="1800" kern="1200">
          <a:solidFill>
            <a:schemeClr val="tx1"/>
          </a:solidFill>
          <a:latin typeface="+mn-lt"/>
          <a:ea typeface="+mn-ea"/>
          <a:cs typeface="+mn-cs"/>
        </a:defRPr>
      </a:lvl1pPr>
      <a:lvl2pPr marL="457109" algn="l" defTabSz="914217" rtl="0" eaLnBrk="1" latinLnBrk="0" hangingPunct="1">
        <a:defRPr sz="1800" kern="1200">
          <a:solidFill>
            <a:schemeClr val="tx1"/>
          </a:solidFill>
          <a:latin typeface="+mn-lt"/>
          <a:ea typeface="+mn-ea"/>
          <a:cs typeface="+mn-cs"/>
        </a:defRPr>
      </a:lvl2pPr>
      <a:lvl3pPr marL="914217" algn="l" defTabSz="914217" rtl="0" eaLnBrk="1" latinLnBrk="0" hangingPunct="1">
        <a:defRPr sz="1800" kern="1200">
          <a:solidFill>
            <a:schemeClr val="tx1"/>
          </a:solidFill>
          <a:latin typeface="+mn-lt"/>
          <a:ea typeface="+mn-ea"/>
          <a:cs typeface="+mn-cs"/>
        </a:defRPr>
      </a:lvl3pPr>
      <a:lvl4pPr marL="1371326" algn="l" defTabSz="914217" rtl="0" eaLnBrk="1" latinLnBrk="0" hangingPunct="1">
        <a:defRPr sz="1800" kern="1200">
          <a:solidFill>
            <a:schemeClr val="tx1"/>
          </a:solidFill>
          <a:latin typeface="+mn-lt"/>
          <a:ea typeface="+mn-ea"/>
          <a:cs typeface="+mn-cs"/>
        </a:defRPr>
      </a:lvl4pPr>
      <a:lvl5pPr marL="1828434" algn="l" defTabSz="914217" rtl="0" eaLnBrk="1" latinLnBrk="0" hangingPunct="1">
        <a:defRPr sz="1800" kern="1200">
          <a:solidFill>
            <a:schemeClr val="tx1"/>
          </a:solidFill>
          <a:latin typeface="+mn-lt"/>
          <a:ea typeface="+mn-ea"/>
          <a:cs typeface="+mn-cs"/>
        </a:defRPr>
      </a:lvl5pPr>
      <a:lvl6pPr marL="2285543" algn="l" defTabSz="914217" rtl="0" eaLnBrk="1" latinLnBrk="0" hangingPunct="1">
        <a:defRPr sz="1800" kern="1200">
          <a:solidFill>
            <a:schemeClr val="tx1"/>
          </a:solidFill>
          <a:latin typeface="+mn-lt"/>
          <a:ea typeface="+mn-ea"/>
          <a:cs typeface="+mn-cs"/>
        </a:defRPr>
      </a:lvl6pPr>
      <a:lvl7pPr marL="2742652" algn="l" defTabSz="914217" rtl="0" eaLnBrk="1" latinLnBrk="0" hangingPunct="1">
        <a:defRPr sz="1800" kern="1200">
          <a:solidFill>
            <a:schemeClr val="tx1"/>
          </a:solidFill>
          <a:latin typeface="+mn-lt"/>
          <a:ea typeface="+mn-ea"/>
          <a:cs typeface="+mn-cs"/>
        </a:defRPr>
      </a:lvl7pPr>
      <a:lvl8pPr marL="3199760" algn="l" defTabSz="914217" rtl="0" eaLnBrk="1" latinLnBrk="0" hangingPunct="1">
        <a:defRPr sz="1800" kern="1200">
          <a:solidFill>
            <a:schemeClr val="tx1"/>
          </a:solidFill>
          <a:latin typeface="+mn-lt"/>
          <a:ea typeface="+mn-ea"/>
          <a:cs typeface="+mn-cs"/>
        </a:defRPr>
      </a:lvl8pPr>
      <a:lvl9pPr marL="3656869" algn="l" defTabSz="91421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88.xml"/></Relationships>
</file>

<file path=ppt/slides/_rels/slide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8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1.xml"/><Relationship Id="rId1" Type="http://schemas.openxmlformats.org/officeDocument/2006/relationships/slideLayout" Target="../slideLayouts/slideLayout18.xml"/><Relationship Id="rId5" Type="http://schemas.openxmlformats.org/officeDocument/2006/relationships/image" Target="../media/image25.jpg"/><Relationship Id="rId4" Type="http://schemas.openxmlformats.org/officeDocument/2006/relationships/image" Target="../media/image24.jpg"/></Relationships>
</file>

<file path=ppt/slides/_rels/slide5.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2.xml"/><Relationship Id="rId1" Type="http://schemas.openxmlformats.org/officeDocument/2006/relationships/slideLayout" Target="../slideLayouts/slideLayout22.xml"/></Relationships>
</file>

<file path=ppt/slides/_rels/slide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3.xml"/><Relationship Id="rId1" Type="http://schemas.openxmlformats.org/officeDocument/2006/relationships/slideLayout" Target="../slideLayouts/slideLayout22.xml"/></Relationships>
</file>

<file path=ppt/slides/_rels/slide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4.xml"/><Relationship Id="rId1" Type="http://schemas.openxmlformats.org/officeDocument/2006/relationships/slideLayout" Target="../slideLayouts/slideLayout22.xml"/><Relationship Id="rId4" Type="http://schemas.openxmlformats.org/officeDocument/2006/relationships/image" Target="../media/image29.png"/></Relationships>
</file>

<file path=ppt/slides/_rels/slide8.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30.jpg"/><Relationship Id="rId7" Type="http://schemas.openxmlformats.org/officeDocument/2006/relationships/image" Target="../media/image34.emf"/><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image" Target="../media/image33.emf"/><Relationship Id="rId5" Type="http://schemas.openxmlformats.org/officeDocument/2006/relationships/image" Target="../media/image32.emf"/><Relationship Id="rId4" Type="http://schemas.openxmlformats.org/officeDocument/2006/relationships/image" Target="../media/image31.emf"/></Relationships>
</file>

<file path=ppt/slides/_rels/slide9.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37.png"/><Relationship Id="rId7" Type="http://schemas.openxmlformats.org/officeDocument/2006/relationships/image" Target="../media/image41.png"/><Relationship Id="rId2" Type="http://schemas.openxmlformats.org/officeDocument/2006/relationships/image" Target="../media/image36.png"/><Relationship Id="rId1" Type="http://schemas.openxmlformats.org/officeDocument/2006/relationships/slideLayout" Target="../slideLayouts/slideLayout8.xml"/><Relationship Id="rId6" Type="http://schemas.openxmlformats.org/officeDocument/2006/relationships/image" Target="../media/image40.png"/><Relationship Id="rId5" Type="http://schemas.openxmlformats.org/officeDocument/2006/relationships/image" Target="../media/image39.png"/><Relationship Id="rId10" Type="http://schemas.openxmlformats.org/officeDocument/2006/relationships/image" Target="../media/image44.png"/><Relationship Id="rId4" Type="http://schemas.openxmlformats.org/officeDocument/2006/relationships/image" Target="../media/image38.png"/><Relationship Id="rId9" Type="http://schemas.openxmlformats.org/officeDocument/2006/relationships/image" Target="../media/image43.png"/></Relationships>
</file>

<file path=ppt/slides/_rels/slide10.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37.png"/><Relationship Id="rId7" Type="http://schemas.openxmlformats.org/officeDocument/2006/relationships/image" Target="../media/image42.png"/><Relationship Id="rId2" Type="http://schemas.openxmlformats.org/officeDocument/2006/relationships/image" Target="../media/image36.png"/><Relationship Id="rId1" Type="http://schemas.openxmlformats.org/officeDocument/2006/relationships/slideLayout" Target="../slideLayouts/slideLayout8.xml"/><Relationship Id="rId6" Type="http://schemas.openxmlformats.org/officeDocument/2006/relationships/image" Target="../media/image41.png"/><Relationship Id="rId5" Type="http://schemas.openxmlformats.org/officeDocument/2006/relationships/image" Target="../media/image38.png"/><Relationship Id="rId10" Type="http://schemas.openxmlformats.org/officeDocument/2006/relationships/image" Target="../media/image44.png"/><Relationship Id="rId4" Type="http://schemas.openxmlformats.org/officeDocument/2006/relationships/image" Target="../media/image39.png"/><Relationship Id="rId9" Type="http://schemas.openxmlformats.org/officeDocument/2006/relationships/image" Target="../media/image43.png"/></Relationships>
</file>

<file path=ppt/slides/_rels/slide11.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37.png"/><Relationship Id="rId7" Type="http://schemas.openxmlformats.org/officeDocument/2006/relationships/image" Target="../media/image40.png"/><Relationship Id="rId2" Type="http://schemas.openxmlformats.org/officeDocument/2006/relationships/image" Target="../media/image36.png"/><Relationship Id="rId1" Type="http://schemas.openxmlformats.org/officeDocument/2006/relationships/slideLayout" Target="../slideLayouts/slideLayout8.xml"/><Relationship Id="rId6" Type="http://schemas.openxmlformats.org/officeDocument/2006/relationships/image" Target="../media/image42.png"/><Relationship Id="rId5" Type="http://schemas.openxmlformats.org/officeDocument/2006/relationships/image" Target="../media/image39.png"/><Relationship Id="rId10" Type="http://schemas.openxmlformats.org/officeDocument/2006/relationships/image" Target="../media/image41.png"/><Relationship Id="rId4" Type="http://schemas.openxmlformats.org/officeDocument/2006/relationships/image" Target="../media/image45.png"/><Relationship Id="rId9" Type="http://schemas.openxmlformats.org/officeDocument/2006/relationships/image" Target="../media/image44.png"/></Relationships>
</file>

<file path=ppt/slides/_rels/slide12.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37.png"/><Relationship Id="rId7" Type="http://schemas.openxmlformats.org/officeDocument/2006/relationships/image" Target="../media/image40.png"/><Relationship Id="rId2" Type="http://schemas.openxmlformats.org/officeDocument/2006/relationships/image" Target="../media/image36.png"/><Relationship Id="rId1" Type="http://schemas.openxmlformats.org/officeDocument/2006/relationships/slideLayout" Target="../slideLayouts/slideLayout8.xml"/><Relationship Id="rId6" Type="http://schemas.openxmlformats.org/officeDocument/2006/relationships/image" Target="../media/image41.png"/><Relationship Id="rId5" Type="http://schemas.openxmlformats.org/officeDocument/2006/relationships/image" Target="../media/image38.png"/><Relationship Id="rId10" Type="http://schemas.openxmlformats.org/officeDocument/2006/relationships/image" Target="../media/image44.png"/><Relationship Id="rId4" Type="http://schemas.openxmlformats.org/officeDocument/2006/relationships/image" Target="../media/image39.png"/><Relationship Id="rId9" Type="http://schemas.openxmlformats.org/officeDocument/2006/relationships/image" Target="../media/image42.png"/></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47.svg"/><Relationship Id="rId2" Type="http://schemas.openxmlformats.org/officeDocument/2006/relationships/image" Target="../media/image46.png"/><Relationship Id="rId1" Type="http://schemas.openxmlformats.org/officeDocument/2006/relationships/slideLayout" Target="../slideLayouts/slideLayout50.xml"/><Relationship Id="rId6" Type="http://schemas.openxmlformats.org/officeDocument/2006/relationships/image" Target="../media/image50.svg"/><Relationship Id="rId5" Type="http://schemas.openxmlformats.org/officeDocument/2006/relationships/image" Target="../media/image49.png"/><Relationship Id="rId4" Type="http://schemas.openxmlformats.org/officeDocument/2006/relationships/image" Target="../media/image48.png"/></Relationships>
</file>

<file path=ppt/slides/_rels/slide15.xml.rels><?xml version="1.0" encoding="UTF-8" standalone="yes"?>
<Relationships xmlns="http://schemas.openxmlformats.org/package/2006/relationships"><Relationship Id="rId8" Type="http://schemas.openxmlformats.org/officeDocument/2006/relationships/image" Target="../media/image56.svg"/><Relationship Id="rId3" Type="http://schemas.openxmlformats.org/officeDocument/2006/relationships/image" Target="../media/image51.png"/><Relationship Id="rId7" Type="http://schemas.openxmlformats.org/officeDocument/2006/relationships/image" Target="../media/image55.png"/><Relationship Id="rId2" Type="http://schemas.openxmlformats.org/officeDocument/2006/relationships/notesSlide" Target="../notesSlides/notesSlide6.xml"/><Relationship Id="rId1" Type="http://schemas.openxmlformats.org/officeDocument/2006/relationships/slideLayout" Target="../slideLayouts/slideLayout28.xml"/><Relationship Id="rId6" Type="http://schemas.openxmlformats.org/officeDocument/2006/relationships/image" Target="../media/image54.svg"/><Relationship Id="rId5" Type="http://schemas.openxmlformats.org/officeDocument/2006/relationships/image" Target="../media/image53.pn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0.xml"/></Relationships>
</file>

<file path=ppt/slides/_rels/slide17.xml.rels><?xml version="1.0" encoding="UTF-8" standalone="yes"?>
<Relationships xmlns="http://schemas.openxmlformats.org/package/2006/relationships"><Relationship Id="rId8" Type="http://schemas.openxmlformats.org/officeDocument/2006/relationships/image" Target="../media/image64.svg"/><Relationship Id="rId3" Type="http://schemas.openxmlformats.org/officeDocument/2006/relationships/image" Target="../media/image59.png"/><Relationship Id="rId7" Type="http://schemas.openxmlformats.org/officeDocument/2006/relationships/image" Target="../media/image63.png"/><Relationship Id="rId2" Type="http://schemas.openxmlformats.org/officeDocument/2006/relationships/notesSlide" Target="../notesSlides/notesSlide8.xml"/><Relationship Id="rId1" Type="http://schemas.openxmlformats.org/officeDocument/2006/relationships/slideLayout" Target="../slideLayouts/slideLayout51.xml"/><Relationship Id="rId6" Type="http://schemas.openxmlformats.org/officeDocument/2006/relationships/image" Target="../media/image62.svg"/><Relationship Id="rId5" Type="http://schemas.openxmlformats.org/officeDocument/2006/relationships/image" Target="../media/image61.png"/><Relationship Id="rId4" Type="http://schemas.openxmlformats.org/officeDocument/2006/relationships/image" Target="../media/image60.sv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8.xml"/></Relationships>
</file>

<file path=ppt/slides/_rels/slide19.xml.rels><?xml version="1.0" encoding="UTF-8" standalone="yes"?>
<Relationships xmlns="http://schemas.openxmlformats.org/package/2006/relationships"><Relationship Id="rId8" Type="http://schemas.openxmlformats.org/officeDocument/2006/relationships/image" Target="../media/image70.svg"/><Relationship Id="rId3" Type="http://schemas.openxmlformats.org/officeDocument/2006/relationships/image" Target="../media/image65.png"/><Relationship Id="rId7" Type="http://schemas.openxmlformats.org/officeDocument/2006/relationships/image" Target="../media/image69.png"/><Relationship Id="rId2" Type="http://schemas.openxmlformats.org/officeDocument/2006/relationships/notesSlide" Target="../notesSlides/notesSlide10.xml"/><Relationship Id="rId1" Type="http://schemas.openxmlformats.org/officeDocument/2006/relationships/slideLayout" Target="../slideLayouts/slideLayout29.xml"/><Relationship Id="rId6" Type="http://schemas.openxmlformats.org/officeDocument/2006/relationships/image" Target="../media/image68.svg"/><Relationship Id="rId5" Type="http://schemas.openxmlformats.org/officeDocument/2006/relationships/image" Target="../media/image67.png"/><Relationship Id="rId10" Type="http://schemas.openxmlformats.org/officeDocument/2006/relationships/image" Target="../media/image72.svg"/><Relationship Id="rId4" Type="http://schemas.openxmlformats.org/officeDocument/2006/relationships/image" Target="../media/image66.svg"/><Relationship Id="rId9" Type="http://schemas.openxmlformats.org/officeDocument/2006/relationships/image" Target="../media/image71.png"/></Relationships>
</file>

<file path=ppt/slides/_rels/slide20.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1.xml"/><Relationship Id="rId1" Type="http://schemas.openxmlformats.org/officeDocument/2006/relationships/slideLayout" Target="../slideLayouts/slideLayout3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0.xml"/></Relationships>
</file>

<file path=ppt/slides/_rels/slide22.xml.rels><?xml version="1.0" encoding="UTF-8" standalone="yes"?>
<Relationships xmlns="http://schemas.openxmlformats.org/package/2006/relationships"><Relationship Id="rId3" Type="http://schemas.openxmlformats.org/officeDocument/2006/relationships/hyperlink" Target="https://azure.microsoft.com/en-us/features/azure-advanced-threat-protection/" TargetMode="External"/><Relationship Id="rId2" Type="http://schemas.openxmlformats.org/officeDocument/2006/relationships/hyperlink" Target="https://docs.microsoft.com/en-us/azure-advanced-threat-protection/" TargetMode="External"/><Relationship Id="rId1" Type="http://schemas.openxmlformats.org/officeDocument/2006/relationships/slideLayout" Target="../slideLayouts/slideLayout50.xml"/><Relationship Id="rId6" Type="http://schemas.openxmlformats.org/officeDocument/2006/relationships/hyperlink" Target="mailto:aatpfeedback@microsoft.com" TargetMode="External"/><Relationship Id="rId5" Type="http://schemas.openxmlformats.org/officeDocument/2006/relationships/hyperlink" Target="https://www.yammer.com/azureadvisors/#/threads/inGroup?type=in_group&amp;feedId=9386893" TargetMode="External"/><Relationship Id="rId4" Type="http://schemas.openxmlformats.org/officeDocument/2006/relationships/hyperlink" Target="https://techcommunity.microsoft.com/t5/Azure-Advanced-Threat-Protection/bd-p/AzureAdvancedThreatProtection"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44.xml"/></Relationships>
</file>

<file path=ppt/slides/_rels/slide24.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12.xml"/><Relationship Id="rId1" Type="http://schemas.openxmlformats.org/officeDocument/2006/relationships/slideLayout" Target="../slideLayouts/slideLayout8.xml"/><Relationship Id="rId4" Type="http://schemas.openxmlformats.org/officeDocument/2006/relationships/image" Target="../media/image75.svg"/></Relationships>
</file>

<file path=ppt/slides/_rels/slide25.xml.rels><?xml version="1.0" encoding="UTF-8" standalone="yes"?>
<Relationships xmlns="http://schemas.openxmlformats.org/package/2006/relationships"><Relationship Id="rId8" Type="http://schemas.openxmlformats.org/officeDocument/2006/relationships/image" Target="../media/image81.png"/><Relationship Id="rId13" Type="http://schemas.openxmlformats.org/officeDocument/2006/relationships/image" Target="../media/image86.svg"/><Relationship Id="rId3" Type="http://schemas.openxmlformats.org/officeDocument/2006/relationships/image" Target="../media/image76.png"/><Relationship Id="rId7" Type="http://schemas.openxmlformats.org/officeDocument/2006/relationships/image" Target="../media/image80.svg"/><Relationship Id="rId12" Type="http://schemas.openxmlformats.org/officeDocument/2006/relationships/image" Target="../media/image85.png"/><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svg"/><Relationship Id="rId10" Type="http://schemas.openxmlformats.org/officeDocument/2006/relationships/image" Target="../media/image83.png"/><Relationship Id="rId4" Type="http://schemas.openxmlformats.org/officeDocument/2006/relationships/image" Target="../media/image77.png"/><Relationship Id="rId9" Type="http://schemas.openxmlformats.org/officeDocument/2006/relationships/image" Target="../media/image82.svg"/><Relationship Id="rId14" Type="http://schemas.openxmlformats.org/officeDocument/2006/relationships/image" Target="../media/image87.png"/></Relationships>
</file>

<file path=ppt/slides/_rels/slide26.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1.xml"/></Relationships>
</file>

<file path=ppt/slides/_rels/slide28.xml.rels><?xml version="1.0" encoding="UTF-8" standalone="yes"?>
<Relationships xmlns="http://schemas.openxmlformats.org/package/2006/relationships"><Relationship Id="rId8" Type="http://schemas.openxmlformats.org/officeDocument/2006/relationships/image" Target="../media/image94.png"/><Relationship Id="rId3" Type="http://schemas.openxmlformats.org/officeDocument/2006/relationships/image" Target="../media/image89.png"/><Relationship Id="rId7" Type="http://schemas.openxmlformats.org/officeDocument/2006/relationships/image" Target="../media/image93.png"/><Relationship Id="rId2" Type="http://schemas.openxmlformats.org/officeDocument/2006/relationships/notesSlide" Target="../notesSlides/notesSlide16.xml"/><Relationship Id="rId1" Type="http://schemas.openxmlformats.org/officeDocument/2006/relationships/slideLayout" Target="../slideLayouts/slideLayout32.xml"/><Relationship Id="rId6" Type="http://schemas.openxmlformats.org/officeDocument/2006/relationships/image" Target="../media/image92.png"/><Relationship Id="rId5" Type="http://schemas.openxmlformats.org/officeDocument/2006/relationships/image" Target="../media/image91.png"/><Relationship Id="rId4" Type="http://schemas.openxmlformats.org/officeDocument/2006/relationships/image" Target="../media/image90.svg"/><Relationship Id="rId9" Type="http://schemas.openxmlformats.org/officeDocument/2006/relationships/image" Target="../media/image95.svg"/></Relationships>
</file>

<file path=ppt/slides/_rels/slide29.xml.rels><?xml version="1.0" encoding="UTF-8" standalone="yes"?>
<Relationships xmlns="http://schemas.openxmlformats.org/package/2006/relationships"><Relationship Id="rId8" Type="http://schemas.openxmlformats.org/officeDocument/2006/relationships/image" Target="../media/image81.png"/><Relationship Id="rId13" Type="http://schemas.openxmlformats.org/officeDocument/2006/relationships/image" Target="../media/image86.svg"/><Relationship Id="rId3" Type="http://schemas.openxmlformats.org/officeDocument/2006/relationships/image" Target="../media/image96.png"/><Relationship Id="rId7" Type="http://schemas.openxmlformats.org/officeDocument/2006/relationships/image" Target="../media/image78.svg"/><Relationship Id="rId12" Type="http://schemas.openxmlformats.org/officeDocument/2006/relationships/image" Target="../media/image85.png"/><Relationship Id="rId2" Type="http://schemas.openxmlformats.org/officeDocument/2006/relationships/notesSlide" Target="../notesSlides/notesSlide17.xml"/><Relationship Id="rId1" Type="http://schemas.openxmlformats.org/officeDocument/2006/relationships/slideLayout" Target="../slideLayouts/slideLayout8.xml"/><Relationship Id="rId6" Type="http://schemas.openxmlformats.org/officeDocument/2006/relationships/image" Target="../media/image77.png"/><Relationship Id="rId11" Type="http://schemas.openxmlformats.org/officeDocument/2006/relationships/image" Target="../media/image84.svg"/><Relationship Id="rId5" Type="http://schemas.openxmlformats.org/officeDocument/2006/relationships/image" Target="../media/image80.svg"/><Relationship Id="rId10" Type="http://schemas.openxmlformats.org/officeDocument/2006/relationships/image" Target="../media/image83.png"/><Relationship Id="rId4" Type="http://schemas.openxmlformats.org/officeDocument/2006/relationships/image" Target="../media/image79.png"/><Relationship Id="rId9" Type="http://schemas.openxmlformats.org/officeDocument/2006/relationships/image" Target="../media/image82.svg"/></Relationships>
</file>

<file path=ppt/slides/_rels/slide30.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18.xml"/><Relationship Id="rId1" Type="http://schemas.openxmlformats.org/officeDocument/2006/relationships/slideLayout" Target="../slideLayouts/slideLayout8.xml"/><Relationship Id="rId4" Type="http://schemas.openxmlformats.org/officeDocument/2006/relationships/image" Target="../media/image98.svg"/></Relationships>
</file>

<file path=ppt/slides/_rels/slide31.xml.rels><?xml version="1.0" encoding="UTF-8" standalone="yes"?>
<Relationships xmlns="http://schemas.openxmlformats.org/package/2006/relationships"><Relationship Id="rId3" Type="http://schemas.openxmlformats.org/officeDocument/2006/relationships/image" Target="../media/image99.png"/><Relationship Id="rId2" Type="http://schemas.openxmlformats.org/officeDocument/2006/relationships/notesSlide" Target="../notesSlides/notesSlide19.xml"/><Relationship Id="rId1" Type="http://schemas.openxmlformats.org/officeDocument/2006/relationships/slideLayout" Target="../slideLayouts/slideLayout32.xml"/><Relationship Id="rId6" Type="http://schemas.openxmlformats.org/officeDocument/2006/relationships/image" Target="../media/image102.svg"/><Relationship Id="rId5" Type="http://schemas.openxmlformats.org/officeDocument/2006/relationships/image" Target="../media/image101.png"/><Relationship Id="rId4" Type="http://schemas.openxmlformats.org/officeDocument/2006/relationships/image" Target="../media/image100.svg"/></Relationships>
</file>

<file path=ppt/slides/_rels/slide32.xml.rels><?xml version="1.0" encoding="UTF-8" standalone="yes"?>
<Relationships xmlns="http://schemas.openxmlformats.org/package/2006/relationships"><Relationship Id="rId3" Type="http://schemas.openxmlformats.org/officeDocument/2006/relationships/image" Target="../media/image99.png"/><Relationship Id="rId2" Type="http://schemas.openxmlformats.org/officeDocument/2006/relationships/notesSlide" Target="../notesSlides/notesSlide20.xml"/><Relationship Id="rId1" Type="http://schemas.openxmlformats.org/officeDocument/2006/relationships/slideLayout" Target="../slideLayouts/slideLayout32.xml"/><Relationship Id="rId4" Type="http://schemas.openxmlformats.org/officeDocument/2006/relationships/image" Target="../media/image100.svg"/></Relationships>
</file>

<file path=ppt/slides/_rels/slide33.xml.rels><?xml version="1.0" encoding="UTF-8" standalone="yes"?>
<Relationships xmlns="http://schemas.openxmlformats.org/package/2006/relationships"><Relationship Id="rId3" Type="http://schemas.openxmlformats.org/officeDocument/2006/relationships/image" Target="../media/image99.png"/><Relationship Id="rId2" Type="http://schemas.openxmlformats.org/officeDocument/2006/relationships/notesSlide" Target="../notesSlides/notesSlide21.xml"/><Relationship Id="rId1" Type="http://schemas.openxmlformats.org/officeDocument/2006/relationships/slideLayout" Target="../slideLayouts/slideLayout32.xml"/><Relationship Id="rId4" Type="http://schemas.openxmlformats.org/officeDocument/2006/relationships/image" Target="../media/image100.svg"/></Relationships>
</file>

<file path=ppt/slides/_rels/slide34.xml.rels><?xml version="1.0" encoding="UTF-8" standalone="yes"?>
<Relationships xmlns="http://schemas.openxmlformats.org/package/2006/relationships"><Relationship Id="rId3" Type="http://schemas.openxmlformats.org/officeDocument/2006/relationships/image" Target="../media/image103.png"/><Relationship Id="rId2" Type="http://schemas.openxmlformats.org/officeDocument/2006/relationships/notesSlide" Target="../notesSlides/notesSlide22.xml"/><Relationship Id="rId1" Type="http://schemas.openxmlformats.org/officeDocument/2006/relationships/slideLayout" Target="../slideLayouts/slideLayout32.xml"/><Relationship Id="rId4" Type="http://schemas.openxmlformats.org/officeDocument/2006/relationships/image" Target="../media/image104.png"/></Relationships>
</file>

<file path=ppt/slides/_rels/slide35.xml.rels><?xml version="1.0" encoding="UTF-8" standalone="yes"?>
<Relationships xmlns="http://schemas.openxmlformats.org/package/2006/relationships"><Relationship Id="rId3" Type="http://schemas.openxmlformats.org/officeDocument/2006/relationships/image" Target="../media/image105.png"/><Relationship Id="rId2" Type="http://schemas.openxmlformats.org/officeDocument/2006/relationships/notesSlide" Target="../notesSlides/notesSlide23.xml"/><Relationship Id="rId1" Type="http://schemas.openxmlformats.org/officeDocument/2006/relationships/slideLayout" Target="../slideLayouts/slideLayout84.xml"/><Relationship Id="rId6" Type="http://schemas.openxmlformats.org/officeDocument/2006/relationships/image" Target="../media/image108.svg"/><Relationship Id="rId5" Type="http://schemas.openxmlformats.org/officeDocument/2006/relationships/image" Target="../media/image107.png"/><Relationship Id="rId4" Type="http://schemas.openxmlformats.org/officeDocument/2006/relationships/image" Target="../media/image106.svg"/></Relationships>
</file>

<file path=ppt/slides/_rels/slide36.xml.rels><?xml version="1.0" encoding="UTF-8" standalone="yes"?>
<Relationships xmlns="http://schemas.openxmlformats.org/package/2006/relationships"><Relationship Id="rId3" Type="http://schemas.openxmlformats.org/officeDocument/2006/relationships/image" Target="../media/image103.png"/><Relationship Id="rId2" Type="http://schemas.openxmlformats.org/officeDocument/2006/relationships/notesSlide" Target="../notesSlides/notesSlide24.xml"/><Relationship Id="rId1" Type="http://schemas.openxmlformats.org/officeDocument/2006/relationships/slideLayout" Target="../slideLayouts/slideLayout32.xml"/><Relationship Id="rId4" Type="http://schemas.openxmlformats.org/officeDocument/2006/relationships/image" Target="../media/image109.png"/></Relationships>
</file>

<file path=ppt/slides/_rels/slide37.xml.rels><?xml version="1.0" encoding="UTF-8" standalone="yes"?>
<Relationships xmlns="http://schemas.openxmlformats.org/package/2006/relationships"><Relationship Id="rId3" Type="http://schemas.openxmlformats.org/officeDocument/2006/relationships/image" Target="../media/image110.png"/><Relationship Id="rId2" Type="http://schemas.openxmlformats.org/officeDocument/2006/relationships/notesSlide" Target="../notesSlides/notesSlide25.xml"/><Relationship Id="rId1" Type="http://schemas.openxmlformats.org/officeDocument/2006/relationships/slideLayout" Target="../slideLayouts/slideLayout8.xml"/><Relationship Id="rId4" Type="http://schemas.openxmlformats.org/officeDocument/2006/relationships/image" Target="../media/image111.svg"/></Relationships>
</file>

<file path=ppt/slides/_rels/slide38.xml.rels><?xml version="1.0" encoding="UTF-8" standalone="yes"?>
<Relationships xmlns="http://schemas.openxmlformats.org/package/2006/relationships"><Relationship Id="rId3" Type="http://schemas.openxmlformats.org/officeDocument/2006/relationships/hyperlink" Target="https://aka.ms/wdatp" TargetMode="External"/><Relationship Id="rId7" Type="http://schemas.openxmlformats.org/officeDocument/2006/relationships/image" Target="../media/image113.svg"/><Relationship Id="rId2" Type="http://schemas.openxmlformats.org/officeDocument/2006/relationships/notesSlide" Target="../notesSlides/notesSlide26.xml"/><Relationship Id="rId1" Type="http://schemas.openxmlformats.org/officeDocument/2006/relationships/slideLayout" Target="../slideLayouts/slideLayout31.xml"/><Relationship Id="rId6" Type="http://schemas.openxmlformats.org/officeDocument/2006/relationships/image" Target="../media/image112.png"/><Relationship Id="rId5" Type="http://schemas.openxmlformats.org/officeDocument/2006/relationships/hyperlink" Target="https://aka.ms/wdatp-cs" TargetMode="External"/><Relationship Id="rId4" Type="http://schemas.openxmlformats.org/officeDocument/2006/relationships/hyperlink" Target="https://aka.ms/technet-wdatp" TargetMode="External"/></Relationships>
</file>

<file path=ppt/slides/_rels/slide3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44.xml"/></Relationships>
</file>

<file path=ppt/slides/_rels/slide40.xml.rels><?xml version="1.0" encoding="UTF-8" standalone="yes"?>
<Relationships xmlns="http://schemas.openxmlformats.org/package/2006/relationships"><Relationship Id="rId8" Type="http://schemas.openxmlformats.org/officeDocument/2006/relationships/image" Target="../media/image118.svg"/><Relationship Id="rId13" Type="http://schemas.openxmlformats.org/officeDocument/2006/relationships/image" Target="../media/image123.png"/><Relationship Id="rId3" Type="http://schemas.openxmlformats.org/officeDocument/2006/relationships/image" Target="../media/image30.jpg"/><Relationship Id="rId7" Type="http://schemas.openxmlformats.org/officeDocument/2006/relationships/image" Target="../media/image117.png"/><Relationship Id="rId12" Type="http://schemas.openxmlformats.org/officeDocument/2006/relationships/image" Target="../media/image122.svg"/><Relationship Id="rId2" Type="http://schemas.openxmlformats.org/officeDocument/2006/relationships/notesSlide" Target="../notesSlides/notesSlide27.xml"/><Relationship Id="rId1" Type="http://schemas.openxmlformats.org/officeDocument/2006/relationships/slideLayout" Target="../slideLayouts/slideLayout30.xml"/><Relationship Id="rId6" Type="http://schemas.openxmlformats.org/officeDocument/2006/relationships/image" Target="../media/image116.svg"/><Relationship Id="rId11" Type="http://schemas.openxmlformats.org/officeDocument/2006/relationships/image" Target="../media/image121.png"/><Relationship Id="rId5" Type="http://schemas.openxmlformats.org/officeDocument/2006/relationships/image" Target="../media/image115.png"/><Relationship Id="rId15" Type="http://schemas.openxmlformats.org/officeDocument/2006/relationships/image" Target="../media/image35.png"/><Relationship Id="rId10" Type="http://schemas.openxmlformats.org/officeDocument/2006/relationships/image" Target="../media/image120.svg"/><Relationship Id="rId4" Type="http://schemas.openxmlformats.org/officeDocument/2006/relationships/image" Target="../media/image114.jpeg"/><Relationship Id="rId9" Type="http://schemas.openxmlformats.org/officeDocument/2006/relationships/image" Target="../media/image119.png"/><Relationship Id="rId14" Type="http://schemas.openxmlformats.org/officeDocument/2006/relationships/image" Target="../media/image124.svg"/></Relationships>
</file>

<file path=ppt/slides/_rels/slide41.xml.rels><?xml version="1.0" encoding="UTF-8" standalone="yes"?>
<Relationships xmlns="http://schemas.openxmlformats.org/package/2006/relationships"><Relationship Id="rId3" Type="http://schemas.openxmlformats.org/officeDocument/2006/relationships/image" Target="../media/image125.emf"/><Relationship Id="rId7" Type="http://schemas.openxmlformats.org/officeDocument/2006/relationships/image" Target="../media/image129.svg"/><Relationship Id="rId2" Type="http://schemas.openxmlformats.org/officeDocument/2006/relationships/notesSlide" Target="../notesSlides/notesSlide28.xml"/><Relationship Id="rId1" Type="http://schemas.openxmlformats.org/officeDocument/2006/relationships/slideLayout" Target="../slideLayouts/slideLayout30.xml"/><Relationship Id="rId6" Type="http://schemas.openxmlformats.org/officeDocument/2006/relationships/image" Target="../media/image128.png"/><Relationship Id="rId5" Type="http://schemas.openxmlformats.org/officeDocument/2006/relationships/image" Target="../media/image127.emf"/><Relationship Id="rId4" Type="http://schemas.openxmlformats.org/officeDocument/2006/relationships/image" Target="../media/image126.emf"/></Relationships>
</file>

<file path=ppt/slides/_rels/slide42.xml.rels><?xml version="1.0" encoding="UTF-8" standalone="yes"?>
<Relationships xmlns="http://schemas.openxmlformats.org/package/2006/relationships"><Relationship Id="rId8" Type="http://schemas.openxmlformats.org/officeDocument/2006/relationships/image" Target="../media/image135.svg"/><Relationship Id="rId3" Type="http://schemas.openxmlformats.org/officeDocument/2006/relationships/image" Target="../media/image130.png"/><Relationship Id="rId7" Type="http://schemas.openxmlformats.org/officeDocument/2006/relationships/image" Target="../media/image134.png"/><Relationship Id="rId2" Type="http://schemas.openxmlformats.org/officeDocument/2006/relationships/notesSlide" Target="../notesSlides/notesSlide29.xml"/><Relationship Id="rId1" Type="http://schemas.openxmlformats.org/officeDocument/2006/relationships/slideLayout" Target="../slideLayouts/slideLayout30.xml"/><Relationship Id="rId6" Type="http://schemas.openxmlformats.org/officeDocument/2006/relationships/image" Target="../media/image133.svg"/><Relationship Id="rId5" Type="http://schemas.openxmlformats.org/officeDocument/2006/relationships/image" Target="../media/image132.png"/><Relationship Id="rId4" Type="http://schemas.openxmlformats.org/officeDocument/2006/relationships/image" Target="../media/image131.svg"/></Relationships>
</file>

<file path=ppt/slides/_rels/slide43.xml.rels><?xml version="1.0" encoding="UTF-8" standalone="yes"?>
<Relationships xmlns="http://schemas.openxmlformats.org/package/2006/relationships"><Relationship Id="rId3" Type="http://schemas.openxmlformats.org/officeDocument/2006/relationships/image" Target="../media/image132.png"/><Relationship Id="rId2" Type="http://schemas.openxmlformats.org/officeDocument/2006/relationships/notesSlide" Target="../notesSlides/notesSlide30.xml"/><Relationship Id="rId1" Type="http://schemas.openxmlformats.org/officeDocument/2006/relationships/slideLayout" Target="../slideLayouts/slideLayout28.xml"/><Relationship Id="rId5" Type="http://schemas.openxmlformats.org/officeDocument/2006/relationships/image" Target="../media/image136.png"/><Relationship Id="rId4" Type="http://schemas.openxmlformats.org/officeDocument/2006/relationships/image" Target="../media/image133.svg"/></Relationships>
</file>

<file path=ppt/slides/_rels/slide44.xml.rels><?xml version="1.0" encoding="UTF-8" standalone="yes"?>
<Relationships xmlns="http://schemas.openxmlformats.org/package/2006/relationships"><Relationship Id="rId3" Type="http://schemas.openxmlformats.org/officeDocument/2006/relationships/image" Target="../media/image131.svg"/><Relationship Id="rId2" Type="http://schemas.openxmlformats.org/officeDocument/2006/relationships/image" Target="../media/image130.png"/><Relationship Id="rId1" Type="http://schemas.openxmlformats.org/officeDocument/2006/relationships/slideLayout" Target="../slideLayouts/slideLayout28.xml"/><Relationship Id="rId4" Type="http://schemas.openxmlformats.org/officeDocument/2006/relationships/image" Target="../media/image137.png"/></Relationships>
</file>

<file path=ppt/slides/_rels/slide45.xml.rels><?xml version="1.0" encoding="UTF-8" standalone="yes"?>
<Relationships xmlns="http://schemas.openxmlformats.org/package/2006/relationships"><Relationship Id="rId8" Type="http://schemas.openxmlformats.org/officeDocument/2006/relationships/image" Target="../media/image135.svg"/><Relationship Id="rId3" Type="http://schemas.openxmlformats.org/officeDocument/2006/relationships/image" Target="../media/image138.png"/><Relationship Id="rId7" Type="http://schemas.openxmlformats.org/officeDocument/2006/relationships/image" Target="../media/image134.png"/><Relationship Id="rId2" Type="http://schemas.openxmlformats.org/officeDocument/2006/relationships/notesSlide" Target="../notesSlides/notesSlide31.xml"/><Relationship Id="rId1" Type="http://schemas.openxmlformats.org/officeDocument/2006/relationships/slideLayout" Target="../slideLayouts/slideLayout29.xml"/><Relationship Id="rId6" Type="http://schemas.openxmlformats.org/officeDocument/2006/relationships/image" Target="../media/image141.svg"/><Relationship Id="rId5" Type="http://schemas.openxmlformats.org/officeDocument/2006/relationships/image" Target="../media/image140.png"/><Relationship Id="rId4" Type="http://schemas.openxmlformats.org/officeDocument/2006/relationships/image" Target="../media/image139.png"/></Relationships>
</file>

<file path=ppt/slides/_rels/slide46.xml.rels><?xml version="1.0" encoding="UTF-8" standalone="yes"?>
<Relationships xmlns="http://schemas.openxmlformats.org/package/2006/relationships"><Relationship Id="rId3" Type="http://schemas.openxmlformats.org/officeDocument/2006/relationships/image" Target="../media/image143.emf"/><Relationship Id="rId2" Type="http://schemas.openxmlformats.org/officeDocument/2006/relationships/image" Target="../media/image142.emf"/><Relationship Id="rId1" Type="http://schemas.openxmlformats.org/officeDocument/2006/relationships/slideLayout" Target="../slideLayouts/slideLayout28.xml"/><Relationship Id="rId6" Type="http://schemas.openxmlformats.org/officeDocument/2006/relationships/image" Target="../media/image146.png"/><Relationship Id="rId5" Type="http://schemas.openxmlformats.org/officeDocument/2006/relationships/image" Target="../media/image145.png"/><Relationship Id="rId4" Type="http://schemas.openxmlformats.org/officeDocument/2006/relationships/image" Target="../media/image144.png"/></Relationships>
</file>

<file path=ppt/slides/_rels/slide47.xml.rels><?xml version="1.0" encoding="UTF-8" standalone="yes"?>
<Relationships xmlns="http://schemas.openxmlformats.org/package/2006/relationships"><Relationship Id="rId3" Type="http://schemas.openxmlformats.org/officeDocument/2006/relationships/image" Target="../media/image147.png"/><Relationship Id="rId2" Type="http://schemas.openxmlformats.org/officeDocument/2006/relationships/image" Target="../media/image142.emf"/><Relationship Id="rId1" Type="http://schemas.openxmlformats.org/officeDocument/2006/relationships/slideLayout" Target="../slideLayouts/slideLayout28.xml"/></Relationships>
</file>

<file path=ppt/slides/_rels/slide48.xml.rels><?xml version="1.0" encoding="UTF-8" standalone="yes"?>
<Relationships xmlns="http://schemas.openxmlformats.org/package/2006/relationships"><Relationship Id="rId3" Type="http://schemas.openxmlformats.org/officeDocument/2006/relationships/image" Target="../media/image148.emf"/><Relationship Id="rId2" Type="http://schemas.openxmlformats.org/officeDocument/2006/relationships/notesSlide" Target="../notesSlides/notesSlide32.xml"/><Relationship Id="rId1" Type="http://schemas.openxmlformats.org/officeDocument/2006/relationships/slideLayout" Target="../slideLayouts/slideLayout30.xml"/><Relationship Id="rId6" Type="http://schemas.openxmlformats.org/officeDocument/2006/relationships/image" Target="../media/image151.emf"/><Relationship Id="rId5" Type="http://schemas.openxmlformats.org/officeDocument/2006/relationships/image" Target="../media/image150.emf"/><Relationship Id="rId4" Type="http://schemas.openxmlformats.org/officeDocument/2006/relationships/image" Target="../media/image149.emf"/></Relationships>
</file>

<file path=ppt/slides/_rels/slide49.xml.rels><?xml version="1.0" encoding="UTF-8" standalone="yes"?>
<Relationships xmlns="http://schemas.openxmlformats.org/package/2006/relationships"><Relationship Id="rId3" Type="http://schemas.openxmlformats.org/officeDocument/2006/relationships/image" Target="../media/image152.png"/><Relationship Id="rId2" Type="http://schemas.openxmlformats.org/officeDocument/2006/relationships/notesSlide" Target="../notesSlides/notesSlide33.xml"/><Relationship Id="rId1" Type="http://schemas.openxmlformats.org/officeDocument/2006/relationships/slideLayout" Target="../slideLayouts/slideLayout30.xml"/><Relationship Id="rId5" Type="http://schemas.openxmlformats.org/officeDocument/2006/relationships/image" Target="../media/image151.emf"/><Relationship Id="rId4" Type="http://schemas.openxmlformats.org/officeDocument/2006/relationships/image" Target="../media/image153.emf"/></Relationships>
</file>

<file path=ppt/slides/_rels/slide50.xml.rels><?xml version="1.0" encoding="UTF-8" standalone="yes"?>
<Relationships xmlns="http://schemas.openxmlformats.org/package/2006/relationships"><Relationship Id="rId3" Type="http://schemas.openxmlformats.org/officeDocument/2006/relationships/image" Target="../media/image126.emf"/><Relationship Id="rId2" Type="http://schemas.openxmlformats.org/officeDocument/2006/relationships/image" Target="../media/image154.jpeg"/><Relationship Id="rId1" Type="http://schemas.openxmlformats.org/officeDocument/2006/relationships/slideLayout" Target="../slideLayouts/slideLayout34.xml"/><Relationship Id="rId4" Type="http://schemas.openxmlformats.org/officeDocument/2006/relationships/image" Target="../media/image143.emf"/></Relationships>
</file>

<file path=ppt/slides/_rels/slide51.xml.rels><?xml version="1.0" encoding="UTF-8" standalone="yes"?>
<Relationships xmlns="http://schemas.openxmlformats.org/package/2006/relationships"><Relationship Id="rId3" Type="http://schemas.openxmlformats.org/officeDocument/2006/relationships/hyperlink" Target="https://techcommunity.microsoft.com/t5/Enterprise-Mobility-Security/ct-p/EMS" TargetMode="External"/><Relationship Id="rId2" Type="http://schemas.openxmlformats.org/officeDocument/2006/relationships/hyperlink" Target="https://docs.microsoft.com/en-us/office365/securitycompliance/office-365-atp" TargetMode="External"/><Relationship Id="rId1" Type="http://schemas.openxmlformats.org/officeDocument/2006/relationships/slideLayout" Target="../slideLayouts/slideLayout50.xml"/></Relationships>
</file>

<file path=ppt/slides/_rels/slide52.xml.rels><?xml version="1.0" encoding="UTF-8" standalone="yes"?>
<Relationships xmlns="http://schemas.openxmlformats.org/package/2006/relationships"><Relationship Id="rId3" Type="http://schemas.openxmlformats.org/officeDocument/2006/relationships/image" Target="../media/image155.png"/><Relationship Id="rId2" Type="http://schemas.openxmlformats.org/officeDocument/2006/relationships/notesSlide" Target="../notesSlides/notesSlide34.xml"/><Relationship Id="rId1" Type="http://schemas.openxmlformats.org/officeDocument/2006/relationships/slideLayout" Target="../slideLayouts/slideLayout44.xml"/></Relationships>
</file>

<file path=ppt/slides/_rels/slide53.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37.png"/><Relationship Id="rId7" Type="http://schemas.openxmlformats.org/officeDocument/2006/relationships/image" Target="../media/image43.png"/><Relationship Id="rId2" Type="http://schemas.openxmlformats.org/officeDocument/2006/relationships/image" Target="../media/image36.png"/><Relationship Id="rId1" Type="http://schemas.openxmlformats.org/officeDocument/2006/relationships/slideLayout" Target="../slideLayouts/slideLayout30.xml"/><Relationship Id="rId6" Type="http://schemas.openxmlformats.org/officeDocument/2006/relationships/image" Target="../media/image41.png"/><Relationship Id="rId5" Type="http://schemas.openxmlformats.org/officeDocument/2006/relationships/image" Target="../media/image38.png"/><Relationship Id="rId10" Type="http://schemas.openxmlformats.org/officeDocument/2006/relationships/image" Target="../media/image40.png"/><Relationship Id="rId4" Type="http://schemas.openxmlformats.org/officeDocument/2006/relationships/image" Target="../media/image39.png"/><Relationship Id="rId9" Type="http://schemas.openxmlformats.org/officeDocument/2006/relationships/image" Target="../media/image44.pn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8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474238370"/>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20FEE4D-8423-475B-B3A4-15A23A24431D}"/>
              </a:ext>
            </a:extLst>
          </p:cNvPr>
          <p:cNvPicPr>
            <a:picLocks noChangeAspect="1"/>
          </p:cNvPicPr>
          <p:nvPr/>
        </p:nvPicPr>
        <p:blipFill>
          <a:blip r:embed="rId2"/>
          <a:stretch>
            <a:fillRect/>
          </a:stretch>
        </p:blipFill>
        <p:spPr>
          <a:xfrm>
            <a:off x="4762" y="4762"/>
            <a:ext cx="12182475" cy="6848475"/>
          </a:xfrm>
          <a:prstGeom prst="rect">
            <a:avLst/>
          </a:prstGeom>
        </p:spPr>
      </p:pic>
      <p:sp>
        <p:nvSpPr>
          <p:cNvPr id="3" name="Title 6">
            <a:extLst>
              <a:ext uri="{FF2B5EF4-FFF2-40B4-BE49-F238E27FC236}">
                <a16:creationId xmlns:a16="http://schemas.microsoft.com/office/drawing/2014/main" id="{BBEE580B-ED64-4C45-AF4A-E31BF0DD561C}"/>
              </a:ext>
            </a:extLst>
          </p:cNvPr>
          <p:cNvSpPr txBox="1">
            <a:spLocks/>
          </p:cNvSpPr>
          <p:nvPr/>
        </p:nvSpPr>
        <p:spPr>
          <a:xfrm>
            <a:off x="718927" y="4540429"/>
            <a:ext cx="8491174" cy="1484772"/>
          </a:xfrm>
          <a:prstGeom prst="rect">
            <a:avLst/>
          </a:prstGeom>
        </p:spPr>
        <p:txBody>
          <a:bodyPr/>
          <a:lstStyle>
            <a:lvl1pPr algn="l" defTabSz="913607" rtl="0" eaLnBrk="1" fontAlgn="base" hangingPunct="1">
              <a:lnSpc>
                <a:spcPct val="90000"/>
              </a:lnSpc>
              <a:spcBef>
                <a:spcPct val="0"/>
              </a:spcBef>
              <a:spcAft>
                <a:spcPct val="0"/>
              </a:spcAft>
              <a:defRPr lang="en-US" sz="3000" kern="1200">
                <a:solidFill>
                  <a:schemeClr val="tx1"/>
                </a:solidFill>
                <a:latin typeface="Montserrat Hairline" charset="0"/>
                <a:ea typeface="Montserrat Hairline" charset="0"/>
                <a:cs typeface="Montserrat Hairline" charset="0"/>
              </a:defRPr>
            </a:lvl1pPr>
            <a:lvl2pPr algn="l" defTabSz="913607" rtl="0" eaLnBrk="1" fontAlgn="base" hangingPunct="1">
              <a:lnSpc>
                <a:spcPct val="90000"/>
              </a:lnSpc>
              <a:spcBef>
                <a:spcPct val="0"/>
              </a:spcBef>
              <a:spcAft>
                <a:spcPct val="0"/>
              </a:spcAft>
              <a:defRPr sz="3000">
                <a:solidFill>
                  <a:schemeClr val="tx1"/>
                </a:solidFill>
                <a:latin typeface="Montserrat Hairline"/>
                <a:ea typeface="Montserrat Hairline"/>
                <a:cs typeface="Montserrat Hairline"/>
              </a:defRPr>
            </a:lvl2pPr>
            <a:lvl3pPr algn="l" defTabSz="913607" rtl="0" eaLnBrk="1" fontAlgn="base" hangingPunct="1">
              <a:lnSpc>
                <a:spcPct val="90000"/>
              </a:lnSpc>
              <a:spcBef>
                <a:spcPct val="0"/>
              </a:spcBef>
              <a:spcAft>
                <a:spcPct val="0"/>
              </a:spcAft>
              <a:defRPr sz="3000">
                <a:solidFill>
                  <a:schemeClr val="tx1"/>
                </a:solidFill>
                <a:latin typeface="Montserrat Hairline"/>
                <a:ea typeface="Montserrat Hairline"/>
                <a:cs typeface="Montserrat Hairline"/>
              </a:defRPr>
            </a:lvl3pPr>
            <a:lvl4pPr algn="l" defTabSz="913607" rtl="0" eaLnBrk="1" fontAlgn="base" hangingPunct="1">
              <a:lnSpc>
                <a:spcPct val="90000"/>
              </a:lnSpc>
              <a:spcBef>
                <a:spcPct val="0"/>
              </a:spcBef>
              <a:spcAft>
                <a:spcPct val="0"/>
              </a:spcAft>
              <a:defRPr sz="3000">
                <a:solidFill>
                  <a:schemeClr val="tx1"/>
                </a:solidFill>
                <a:latin typeface="Montserrat Hairline"/>
                <a:ea typeface="Montserrat Hairline"/>
                <a:cs typeface="Montserrat Hairline"/>
              </a:defRPr>
            </a:lvl4pPr>
            <a:lvl5pPr algn="l" defTabSz="913607" rtl="0" eaLnBrk="1" fontAlgn="base" hangingPunct="1">
              <a:lnSpc>
                <a:spcPct val="90000"/>
              </a:lnSpc>
              <a:spcBef>
                <a:spcPct val="0"/>
              </a:spcBef>
              <a:spcAft>
                <a:spcPct val="0"/>
              </a:spcAft>
              <a:defRPr sz="3000">
                <a:solidFill>
                  <a:schemeClr val="tx1"/>
                </a:solidFill>
                <a:latin typeface="Montserrat Hairline"/>
                <a:ea typeface="Montserrat Hairline"/>
                <a:cs typeface="Montserrat Hairline"/>
              </a:defRPr>
            </a:lvl5pPr>
            <a:lvl6pPr marL="228600" algn="l" defTabSz="913607" rtl="0" eaLnBrk="1" fontAlgn="base" hangingPunct="1">
              <a:lnSpc>
                <a:spcPct val="90000"/>
              </a:lnSpc>
              <a:spcBef>
                <a:spcPct val="0"/>
              </a:spcBef>
              <a:spcAft>
                <a:spcPct val="0"/>
              </a:spcAft>
              <a:defRPr sz="3000">
                <a:solidFill>
                  <a:schemeClr val="tx1"/>
                </a:solidFill>
                <a:latin typeface="Montserrat Hairline"/>
                <a:ea typeface="Montserrat Hairline"/>
                <a:cs typeface="Montserrat Hairline"/>
              </a:defRPr>
            </a:lvl6pPr>
            <a:lvl7pPr marL="457200" algn="l" defTabSz="913607" rtl="0" eaLnBrk="1" fontAlgn="base" hangingPunct="1">
              <a:lnSpc>
                <a:spcPct val="90000"/>
              </a:lnSpc>
              <a:spcBef>
                <a:spcPct val="0"/>
              </a:spcBef>
              <a:spcAft>
                <a:spcPct val="0"/>
              </a:spcAft>
              <a:defRPr sz="3000">
                <a:solidFill>
                  <a:schemeClr val="tx1"/>
                </a:solidFill>
                <a:latin typeface="Montserrat Hairline"/>
                <a:ea typeface="Montserrat Hairline"/>
                <a:cs typeface="Montserrat Hairline"/>
              </a:defRPr>
            </a:lvl7pPr>
            <a:lvl8pPr marL="685800" algn="l" defTabSz="913607" rtl="0" eaLnBrk="1" fontAlgn="base" hangingPunct="1">
              <a:lnSpc>
                <a:spcPct val="90000"/>
              </a:lnSpc>
              <a:spcBef>
                <a:spcPct val="0"/>
              </a:spcBef>
              <a:spcAft>
                <a:spcPct val="0"/>
              </a:spcAft>
              <a:defRPr sz="3000">
                <a:solidFill>
                  <a:schemeClr val="tx1"/>
                </a:solidFill>
                <a:latin typeface="Montserrat Hairline"/>
                <a:ea typeface="Montserrat Hairline"/>
                <a:cs typeface="Montserrat Hairline"/>
              </a:defRPr>
            </a:lvl8pPr>
            <a:lvl9pPr marL="914400" algn="l" defTabSz="913607" rtl="0" eaLnBrk="1" fontAlgn="base" hangingPunct="1">
              <a:lnSpc>
                <a:spcPct val="90000"/>
              </a:lnSpc>
              <a:spcBef>
                <a:spcPct val="0"/>
              </a:spcBef>
              <a:spcAft>
                <a:spcPct val="0"/>
              </a:spcAft>
              <a:defRPr sz="3000">
                <a:solidFill>
                  <a:schemeClr val="tx1"/>
                </a:solidFill>
                <a:latin typeface="Montserrat Hairline"/>
                <a:ea typeface="Montserrat Hairline"/>
                <a:cs typeface="Montserrat Hairline"/>
              </a:defRPr>
            </a:lvl9pPr>
          </a:lstStyle>
          <a:p>
            <a:r>
              <a:rPr lang="sl-SI" sz="6000" b="1" spc="-100" dirty="0">
                <a:ln w="3175">
                  <a:noFill/>
                </a:ln>
                <a:solidFill>
                  <a:schemeClr val="bg2"/>
                </a:solidFill>
                <a:latin typeface="Segoe UI Semibold"/>
                <a:ea typeface="+mn-ea"/>
                <a:cs typeface="Segoe UI" pitchFamily="34" charset="0"/>
              </a:rPr>
              <a:t>ATP – v troje je lepše</a:t>
            </a:r>
          </a:p>
        </p:txBody>
      </p:sp>
      <p:sp>
        <p:nvSpPr>
          <p:cNvPr id="4" name="Text Placeholder 7">
            <a:extLst>
              <a:ext uri="{FF2B5EF4-FFF2-40B4-BE49-F238E27FC236}">
                <a16:creationId xmlns:a16="http://schemas.microsoft.com/office/drawing/2014/main" id="{F2EE8868-30EB-472D-96BB-995837A828E8}"/>
              </a:ext>
            </a:extLst>
          </p:cNvPr>
          <p:cNvSpPr txBox="1">
            <a:spLocks/>
          </p:cNvSpPr>
          <p:nvPr/>
        </p:nvSpPr>
        <p:spPr>
          <a:xfrm>
            <a:off x="718927" y="5616000"/>
            <a:ext cx="5538654" cy="553998"/>
          </a:xfrm>
          <a:prstGeom prst="rect">
            <a:avLst/>
          </a:prstGeom>
        </p:spPr>
        <p:txBody>
          <a:bodyPr/>
          <a:lstStyle>
            <a:lvl1pPr algn="l" defTabSz="913607" rtl="0" eaLnBrk="1" fontAlgn="base" hangingPunct="1">
              <a:lnSpc>
                <a:spcPct val="90000"/>
              </a:lnSpc>
              <a:spcBef>
                <a:spcPts val="1000"/>
              </a:spcBef>
              <a:spcAft>
                <a:spcPct val="0"/>
              </a:spcAft>
              <a:buFont typeface="Arial" panose="020B0604020202020204" pitchFamily="34" charset="0"/>
              <a:defRPr lang="en-US" sz="2400" kern="1200" dirty="0">
                <a:solidFill>
                  <a:schemeClr val="tx1"/>
                </a:solidFill>
                <a:latin typeface="Montserrat Hairline" charset="0"/>
                <a:ea typeface="Montserrat Hairline" charset="0"/>
                <a:cs typeface="Montserrat Hairline" charset="0"/>
              </a:defRPr>
            </a:lvl1pPr>
            <a:lvl2pPr marL="456407" algn="l" defTabSz="913607" rtl="0" eaLnBrk="1" fontAlgn="base" hangingPunct="1">
              <a:lnSpc>
                <a:spcPct val="90000"/>
              </a:lnSpc>
              <a:spcBef>
                <a:spcPts val="500"/>
              </a:spcBef>
              <a:spcAft>
                <a:spcPct val="0"/>
              </a:spcAft>
              <a:buFont typeface="Arial" panose="020B0604020202020204" pitchFamily="34" charset="0"/>
              <a:defRPr lang="en-US" sz="2000" kern="1200" dirty="0">
                <a:solidFill>
                  <a:schemeClr val="tx1"/>
                </a:solidFill>
                <a:latin typeface="Montserrat Hairline" charset="0"/>
                <a:ea typeface="Montserrat Hairline" charset="0"/>
                <a:cs typeface="Montserrat Hairline" charset="0"/>
              </a:defRPr>
            </a:lvl2pPr>
            <a:lvl3pPr marL="913607" algn="l" defTabSz="913607" rtl="0" eaLnBrk="1" fontAlgn="base" hangingPunct="1">
              <a:lnSpc>
                <a:spcPct val="90000"/>
              </a:lnSpc>
              <a:spcBef>
                <a:spcPts val="500"/>
              </a:spcBef>
              <a:spcAft>
                <a:spcPct val="0"/>
              </a:spcAft>
              <a:buFont typeface="Arial" panose="020B0604020202020204" pitchFamily="34" charset="0"/>
              <a:defRPr lang="en-US" sz="1800" kern="1200" dirty="0">
                <a:solidFill>
                  <a:schemeClr val="tx1"/>
                </a:solidFill>
                <a:latin typeface="Montserrat Hairline" charset="0"/>
                <a:ea typeface="Montserrat Hairline" charset="0"/>
                <a:cs typeface="Montserrat Hairline" charset="0"/>
              </a:defRPr>
            </a:lvl3pPr>
            <a:lvl4pPr marL="1370807" algn="l" defTabSz="913607" rtl="0" eaLnBrk="1" fontAlgn="base" hangingPunct="1">
              <a:lnSpc>
                <a:spcPct val="90000"/>
              </a:lnSpc>
              <a:spcBef>
                <a:spcPts val="500"/>
              </a:spcBef>
              <a:spcAft>
                <a:spcPct val="0"/>
              </a:spcAft>
              <a:buFont typeface="Arial" panose="020B0604020202020204" pitchFamily="34" charset="0"/>
              <a:defRPr lang="en-US" sz="1600" kern="1200" dirty="0">
                <a:solidFill>
                  <a:schemeClr val="tx1"/>
                </a:solidFill>
                <a:latin typeface="Montserrat Hairline" charset="0"/>
                <a:ea typeface="Montserrat Hairline" charset="0"/>
                <a:cs typeface="Montserrat Hairline" charset="0"/>
              </a:defRPr>
            </a:lvl4pPr>
            <a:lvl5pPr marL="1828007" algn="l" defTabSz="913607" rtl="0" eaLnBrk="1" fontAlgn="base" hangingPunct="1">
              <a:lnSpc>
                <a:spcPct val="90000"/>
              </a:lnSpc>
              <a:spcBef>
                <a:spcPts val="500"/>
              </a:spcBef>
              <a:spcAft>
                <a:spcPct val="0"/>
              </a:spcAft>
              <a:buFont typeface="Arial" panose="020B0604020202020204" pitchFamily="34" charset="0"/>
              <a:defRPr lang="en-US" sz="1600" kern="1200" dirty="0">
                <a:solidFill>
                  <a:schemeClr val="tx1"/>
                </a:solidFill>
                <a:latin typeface="Montserrat Hairline" charset="0"/>
                <a:ea typeface="Montserrat Hairline" charset="0"/>
                <a:cs typeface="Montserrat Hairline" charset="0"/>
              </a:defRPr>
            </a:lvl5pPr>
            <a:lvl6pPr marL="2514097" indent="-228555" algn="l" defTabSz="91421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206" indent="-228555" algn="l" defTabSz="91421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314" indent="-228555" algn="l" defTabSz="91421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423" indent="-228555" algn="l" defTabSz="91421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0"/>
              </a:spcBef>
            </a:pPr>
            <a:r>
              <a:rPr lang="sl-SI" b="1" spc="-100" dirty="0">
                <a:ln w="3175">
                  <a:noFill/>
                </a:ln>
                <a:solidFill>
                  <a:schemeClr val="bg2"/>
                </a:solidFill>
                <a:latin typeface="Segoe UI Semibold"/>
                <a:ea typeface="+mn-ea"/>
                <a:cs typeface="Segoe UI" pitchFamily="34" charset="0"/>
              </a:rPr>
              <a:t>Robert Turnšek, NIL d.o.o</a:t>
            </a:r>
            <a:r>
              <a:rPr lang="sl-SI" sz="3200" b="1" spc="-100" dirty="0">
                <a:ln w="3175">
                  <a:noFill/>
                </a:ln>
                <a:solidFill>
                  <a:schemeClr val="bg2"/>
                </a:solidFill>
                <a:latin typeface="Segoe UI Semibold"/>
                <a:ea typeface="+mn-ea"/>
                <a:cs typeface="Segoe UI" pitchFamily="34" charset="0"/>
              </a:rPr>
              <a:t>.</a:t>
            </a:r>
          </a:p>
        </p:txBody>
      </p:sp>
      <p:pic>
        <p:nvPicPr>
          <p:cNvPr id="6" name="Picture 5">
            <a:extLst>
              <a:ext uri="{FF2B5EF4-FFF2-40B4-BE49-F238E27FC236}">
                <a16:creationId xmlns:a16="http://schemas.microsoft.com/office/drawing/2014/main" id="{E0CFF4AD-CF81-43FE-A12A-2545BAE4650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8928" y="688002"/>
            <a:ext cx="1545636" cy="468769"/>
          </a:xfrm>
          <a:prstGeom prst="rect">
            <a:avLst/>
          </a:prstGeom>
        </p:spPr>
      </p:pic>
    </p:spTree>
    <p:extLst>
      <p:ext uri="{BB962C8B-B14F-4D97-AF65-F5344CB8AC3E}">
        <p14:creationId xmlns:p14="http://schemas.microsoft.com/office/powerpoint/2010/main" val="3348966054"/>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Box 5">
            <a:extLst>
              <a:ext uri="{FF2B5EF4-FFF2-40B4-BE49-F238E27FC236}">
                <a16:creationId xmlns:a16="http://schemas.microsoft.com/office/drawing/2014/main" id="{8039FA56-91F1-4480-9487-94DE43A7EDB4}"/>
              </a:ext>
            </a:extLst>
          </p:cNvPr>
          <p:cNvSpPr txBox="1"/>
          <p:nvPr/>
        </p:nvSpPr>
        <p:spPr>
          <a:xfrm>
            <a:off x="2167889" y="3511314"/>
            <a:ext cx="1455847" cy="646331"/>
          </a:xfrm>
          <a:prstGeom prst="rect">
            <a:avLst/>
          </a:prstGeom>
          <a:noFill/>
        </p:spPr>
        <p:txBody>
          <a:bodyPr wrap="none" rtlCol="0">
            <a:spAutoFit/>
          </a:bodyPr>
          <a:lstStyle>
            <a:defPPr>
              <a:defRPr lang="en-US"/>
            </a:defPPr>
            <a:lvl1pPr algn="l" defTabSz="457200" rtl="0" fontAlgn="base">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1pPr>
            <a:lvl2pPr marL="457200" algn="l" defTabSz="457200" rtl="0" fontAlgn="base">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2pPr>
            <a:lvl3pPr marL="914400" algn="l" defTabSz="457200" rtl="0" fontAlgn="base">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3pPr>
            <a:lvl4pPr marL="1371600" algn="l" defTabSz="457200" rtl="0" fontAlgn="base">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4pPr>
            <a:lvl5pPr marL="1828800" algn="l" defTabSz="457200" rtl="0" fontAlgn="base">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5pPr>
            <a:lvl6pPr marL="22860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6pPr>
            <a:lvl7pPr marL="27432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7pPr>
            <a:lvl8pPr marL="32004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8pPr>
            <a:lvl9pPr marL="36576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effectLst/>
                <a:uLnTx/>
                <a:uFillTx/>
                <a:latin typeface="+mn-lt"/>
                <a:ea typeface="ＭＳ Ｐゴシック" charset="0"/>
                <a:cs typeface="GothamNIL" pitchFamily="2" charset="0"/>
                <a:sym typeface="GothamNIL" pitchFamily="2" charset="0"/>
              </a:rPr>
              <a:t>Users</a:t>
            </a:r>
          </a:p>
          <a:p>
            <a:pPr marL="0" marR="0" lvl="0" indent="0" algn="ctr" defTabSz="457200" rtl="0" eaLnBrk="1" fontAlgn="base" latinLnBrk="0" hangingPunct="1">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effectLst/>
                <a:uLnTx/>
                <a:uFillTx/>
                <a:latin typeface="+mn-lt"/>
                <a:ea typeface="ＭＳ Ｐゴシック" charset="0"/>
                <a:cs typeface="GothamNIL" pitchFamily="2" charset="0"/>
                <a:sym typeface="GothamNIL" pitchFamily="2" charset="0"/>
              </a:rPr>
              <a:t>(Consumers)</a:t>
            </a:r>
          </a:p>
        </p:txBody>
      </p:sp>
      <p:sp>
        <p:nvSpPr>
          <p:cNvPr id="19" name="TextBox 6">
            <a:extLst>
              <a:ext uri="{FF2B5EF4-FFF2-40B4-BE49-F238E27FC236}">
                <a16:creationId xmlns:a16="http://schemas.microsoft.com/office/drawing/2014/main" id="{C5F3B2C5-60CF-4D39-B9DF-34DA5A0ED062}"/>
              </a:ext>
            </a:extLst>
          </p:cNvPr>
          <p:cNvSpPr txBox="1"/>
          <p:nvPr/>
        </p:nvSpPr>
        <p:spPr>
          <a:xfrm>
            <a:off x="8600323" y="3690231"/>
            <a:ext cx="1439818" cy="646331"/>
          </a:xfrm>
          <a:prstGeom prst="rect">
            <a:avLst/>
          </a:prstGeom>
          <a:noFill/>
        </p:spPr>
        <p:txBody>
          <a:bodyPr wrap="none" rtlCol="0">
            <a:spAutoFit/>
          </a:bodyPr>
          <a:lstStyle>
            <a:defPPr>
              <a:defRPr lang="en-US"/>
            </a:defPPr>
            <a:lvl1pPr algn="l" defTabSz="457200" rtl="0" fontAlgn="base">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1pPr>
            <a:lvl2pPr marL="457200" algn="l" defTabSz="457200" rtl="0" fontAlgn="base">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2pPr>
            <a:lvl3pPr marL="914400" algn="l" defTabSz="457200" rtl="0" fontAlgn="base">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3pPr>
            <a:lvl4pPr marL="1371600" algn="l" defTabSz="457200" rtl="0" fontAlgn="base">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4pPr>
            <a:lvl5pPr marL="1828800" algn="l" defTabSz="457200" rtl="0" fontAlgn="base">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5pPr>
            <a:lvl6pPr marL="22860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6pPr>
            <a:lvl7pPr marL="27432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7pPr>
            <a:lvl8pPr marL="32004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8pPr>
            <a:lvl9pPr marL="36576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effectLst/>
                <a:uLnTx/>
                <a:uFillTx/>
                <a:latin typeface="+mn-lt"/>
                <a:ea typeface="ＭＳ Ｐゴシック" charset="0"/>
                <a:cs typeface="GothamNIL" pitchFamily="2" charset="0"/>
                <a:sym typeface="GothamNIL" pitchFamily="2" charset="0"/>
              </a:rPr>
              <a:t>Applications</a:t>
            </a:r>
          </a:p>
          <a:p>
            <a:pPr marL="0" marR="0" lvl="0" indent="0" algn="ctr" defTabSz="457200" rtl="0" eaLnBrk="1" fontAlgn="base" latinLnBrk="0" hangingPunct="1">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effectLst/>
                <a:uLnTx/>
                <a:uFillTx/>
                <a:latin typeface="+mn-lt"/>
                <a:ea typeface="ＭＳ Ｐゴシック" charset="0"/>
                <a:cs typeface="GothamNIL" pitchFamily="2" charset="0"/>
                <a:sym typeface="GothamNIL" pitchFamily="2" charset="0"/>
              </a:rPr>
              <a:t>(Providers)</a:t>
            </a:r>
          </a:p>
        </p:txBody>
      </p:sp>
      <p:cxnSp>
        <p:nvCxnSpPr>
          <p:cNvPr id="20" name="Straight Connector 19">
            <a:extLst>
              <a:ext uri="{FF2B5EF4-FFF2-40B4-BE49-F238E27FC236}">
                <a16:creationId xmlns:a16="http://schemas.microsoft.com/office/drawing/2014/main" id="{80E5D74E-8A63-4AD2-B314-5A19035C9D1D}"/>
              </a:ext>
            </a:extLst>
          </p:cNvPr>
          <p:cNvCxnSpPr>
            <a:cxnSpLocks/>
          </p:cNvCxnSpPr>
          <p:nvPr/>
        </p:nvCxnSpPr>
        <p:spPr>
          <a:xfrm flipH="1">
            <a:off x="3526915" y="3089077"/>
            <a:ext cx="5056577" cy="0"/>
          </a:xfrm>
          <a:prstGeom prst="line">
            <a:avLst/>
          </a:prstGeom>
          <a:solidFill>
            <a:schemeClr val="bg1">
              <a:lumMod val="95000"/>
            </a:schemeClr>
          </a:solidFill>
          <a:ln w="28575" cap="flat" cmpd="sng" algn="ctr">
            <a:solidFill>
              <a:schemeClr val="tx1"/>
            </a:solidFill>
            <a:prstDash val="solid"/>
            <a:headEnd type="arrow" w="med" len="med"/>
            <a:tailEnd type="arrow" w="med" len="med"/>
          </a:ln>
          <a:effectLst>
            <a:outerShdw blurRad="40000" dist="20000" dir="5400000" rotWithShape="0">
              <a:srgbClr val="000000">
                <a:alpha val="38000"/>
              </a:srgbClr>
            </a:outerShdw>
          </a:effectLst>
        </p:spPr>
      </p:cxnSp>
      <p:grpSp>
        <p:nvGrpSpPr>
          <p:cNvPr id="21" name="Group 20">
            <a:extLst>
              <a:ext uri="{FF2B5EF4-FFF2-40B4-BE49-F238E27FC236}">
                <a16:creationId xmlns:a16="http://schemas.microsoft.com/office/drawing/2014/main" id="{AB9B95D3-E5DC-4555-AB26-DB1C14A8D30C}"/>
              </a:ext>
            </a:extLst>
          </p:cNvPr>
          <p:cNvGrpSpPr/>
          <p:nvPr/>
        </p:nvGrpSpPr>
        <p:grpSpPr>
          <a:xfrm>
            <a:off x="2595767" y="2799054"/>
            <a:ext cx="600092" cy="606362"/>
            <a:chOff x="3429044" y="2254478"/>
            <a:chExt cx="600092" cy="606362"/>
          </a:xfrm>
        </p:grpSpPr>
        <p:sp>
          <p:nvSpPr>
            <p:cNvPr id="29" name="Oval 28">
              <a:extLst>
                <a:ext uri="{FF2B5EF4-FFF2-40B4-BE49-F238E27FC236}">
                  <a16:creationId xmlns:a16="http://schemas.microsoft.com/office/drawing/2014/main" id="{EDFEC7BF-0916-4181-A991-AAF433A52BAB}"/>
                </a:ext>
              </a:extLst>
            </p:cNvPr>
            <p:cNvSpPr/>
            <p:nvPr/>
          </p:nvSpPr>
          <p:spPr>
            <a:xfrm rot="10800000">
              <a:off x="3429044" y="2254478"/>
              <a:ext cx="600092" cy="606362"/>
            </a:xfrm>
            <a:prstGeom prst="ellipse">
              <a:avLst/>
            </a:prstGeom>
            <a:solidFill>
              <a:schemeClr val="tx1"/>
            </a:solidFill>
            <a:ln w="25400" cap="flat" cmpd="sng" algn="ctr">
              <a:noFill/>
              <a:prstDash val="solid"/>
            </a:ln>
            <a:effectLst/>
          </p:spPr>
          <p:txBody>
            <a:bodyPr rtlCol="0" anchor="ctr"/>
            <a:lstStyle>
              <a:defPPr>
                <a:defRPr lang="en-US"/>
              </a:defPPr>
              <a:lvl1pPr algn="l" defTabSz="457200" rtl="0" fontAlgn="base">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1pPr>
              <a:lvl2pPr marL="457200" algn="l" defTabSz="457200" rtl="0" fontAlgn="base">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2pPr>
              <a:lvl3pPr marL="914400" algn="l" defTabSz="457200" rtl="0" fontAlgn="base">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3pPr>
              <a:lvl4pPr marL="1371600" algn="l" defTabSz="457200" rtl="0" fontAlgn="base">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4pPr>
              <a:lvl5pPr marL="1828800" algn="l" defTabSz="457200" rtl="0" fontAlgn="base">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5pPr>
              <a:lvl6pPr marL="22860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6pPr>
              <a:lvl7pPr marL="27432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7pPr>
              <a:lvl8pPr marL="32004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8pPr>
              <a:lvl9pPr marL="36576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9pPr>
            </a:lstStyle>
            <a:p>
              <a:pPr marL="0" marR="0" lvl="0" indent="0" algn="ctr" defTabSz="684928" rtl="0" eaLnBrk="1" fontAlgn="base" latinLnBrk="0" hangingPunct="1">
                <a:lnSpc>
                  <a:spcPct val="100000"/>
                </a:lnSpc>
                <a:spcBef>
                  <a:spcPct val="0"/>
                </a:spcBef>
                <a:spcAft>
                  <a:spcPct val="0"/>
                </a:spcAft>
                <a:buClrTx/>
                <a:buSzTx/>
                <a:buFontTx/>
                <a:buNone/>
                <a:tabLst/>
                <a:defRPr/>
              </a:pPr>
              <a:endParaRPr kumimoji="0" lang="en-US" sz="1400" b="0" i="0" u="none" strike="noStrike" kern="0" cap="none" spc="0" normalizeH="0" baseline="0" noProof="0" dirty="0">
                <a:ln>
                  <a:noFill/>
                </a:ln>
                <a:solidFill>
                  <a:srgbClr val="005073">
                    <a:lumMod val="50000"/>
                  </a:srgbClr>
                </a:solidFill>
                <a:effectLst/>
                <a:uLnTx/>
                <a:uFillTx/>
                <a:latin typeface="Arial"/>
                <a:ea typeface="ＭＳ Ｐゴシック" charset="0"/>
              </a:endParaRPr>
            </a:p>
          </p:txBody>
        </p:sp>
        <p:sp>
          <p:nvSpPr>
            <p:cNvPr id="30" name="Freeform 258">
              <a:extLst>
                <a:ext uri="{FF2B5EF4-FFF2-40B4-BE49-F238E27FC236}">
                  <a16:creationId xmlns:a16="http://schemas.microsoft.com/office/drawing/2014/main" id="{0C8716C7-1E9C-40CD-9CF7-80E057CBF4BC}"/>
                </a:ext>
              </a:extLst>
            </p:cNvPr>
            <p:cNvSpPr>
              <a:spLocks/>
            </p:cNvSpPr>
            <p:nvPr/>
          </p:nvSpPr>
          <p:spPr bwMode="auto">
            <a:xfrm>
              <a:off x="3742087" y="2384815"/>
              <a:ext cx="236764" cy="353944"/>
            </a:xfrm>
            <a:custGeom>
              <a:avLst/>
              <a:gdLst>
                <a:gd name="T0" fmla="*/ 302 w 312"/>
                <a:gd name="T1" fmla="*/ 333 h 410"/>
                <a:gd name="T2" fmla="*/ 298 w 312"/>
                <a:gd name="T3" fmla="*/ 322 h 410"/>
                <a:gd name="T4" fmla="*/ 283 w 312"/>
                <a:gd name="T5" fmla="*/ 303 h 410"/>
                <a:gd name="T6" fmla="*/ 274 w 312"/>
                <a:gd name="T7" fmla="*/ 298 h 410"/>
                <a:gd name="T8" fmla="*/ 197 w 312"/>
                <a:gd name="T9" fmla="*/ 259 h 410"/>
                <a:gd name="T10" fmla="*/ 209 w 312"/>
                <a:gd name="T11" fmla="*/ 255 h 410"/>
                <a:gd name="T12" fmla="*/ 232 w 312"/>
                <a:gd name="T13" fmla="*/ 246 h 410"/>
                <a:gd name="T14" fmla="*/ 256 w 312"/>
                <a:gd name="T15" fmla="*/ 230 h 410"/>
                <a:gd name="T16" fmla="*/ 276 w 312"/>
                <a:gd name="T17" fmla="*/ 210 h 410"/>
                <a:gd name="T18" fmla="*/ 286 w 312"/>
                <a:gd name="T19" fmla="*/ 194 h 410"/>
                <a:gd name="T20" fmla="*/ 276 w 312"/>
                <a:gd name="T21" fmla="*/ 191 h 410"/>
                <a:gd name="T22" fmla="*/ 259 w 312"/>
                <a:gd name="T23" fmla="*/ 180 h 410"/>
                <a:gd name="T24" fmla="*/ 251 w 312"/>
                <a:gd name="T25" fmla="*/ 168 h 410"/>
                <a:gd name="T26" fmla="*/ 244 w 312"/>
                <a:gd name="T27" fmla="*/ 152 h 410"/>
                <a:gd name="T28" fmla="*/ 241 w 312"/>
                <a:gd name="T29" fmla="*/ 131 h 410"/>
                <a:gd name="T30" fmla="*/ 243 w 312"/>
                <a:gd name="T31" fmla="*/ 104 h 410"/>
                <a:gd name="T32" fmla="*/ 244 w 312"/>
                <a:gd name="T33" fmla="*/ 94 h 410"/>
                <a:gd name="T34" fmla="*/ 243 w 312"/>
                <a:gd name="T35" fmla="*/ 85 h 410"/>
                <a:gd name="T36" fmla="*/ 241 w 312"/>
                <a:gd name="T37" fmla="*/ 68 h 410"/>
                <a:gd name="T38" fmla="*/ 237 w 312"/>
                <a:gd name="T39" fmla="*/ 54 h 410"/>
                <a:gd name="T40" fmla="*/ 229 w 312"/>
                <a:gd name="T41" fmla="*/ 39 h 410"/>
                <a:gd name="T42" fmla="*/ 217 w 312"/>
                <a:gd name="T43" fmla="*/ 25 h 410"/>
                <a:gd name="T44" fmla="*/ 204 w 312"/>
                <a:gd name="T45" fmla="*/ 15 h 410"/>
                <a:gd name="T46" fmla="*/ 186 w 312"/>
                <a:gd name="T47" fmla="*/ 6 h 410"/>
                <a:gd name="T48" fmla="*/ 166 w 312"/>
                <a:gd name="T49" fmla="*/ 1 h 410"/>
                <a:gd name="T50" fmla="*/ 143 w 312"/>
                <a:gd name="T51" fmla="*/ 0 h 410"/>
                <a:gd name="T52" fmla="*/ 131 w 312"/>
                <a:gd name="T53" fmla="*/ 0 h 410"/>
                <a:gd name="T54" fmla="*/ 109 w 312"/>
                <a:gd name="T55" fmla="*/ 4 h 410"/>
                <a:gd name="T56" fmla="*/ 90 w 312"/>
                <a:gd name="T57" fmla="*/ 11 h 410"/>
                <a:gd name="T58" fmla="*/ 74 w 312"/>
                <a:gd name="T59" fmla="*/ 20 h 410"/>
                <a:gd name="T60" fmla="*/ 62 w 312"/>
                <a:gd name="T61" fmla="*/ 32 h 410"/>
                <a:gd name="T62" fmla="*/ 51 w 312"/>
                <a:gd name="T63" fmla="*/ 46 h 410"/>
                <a:gd name="T64" fmla="*/ 45 w 312"/>
                <a:gd name="T65" fmla="*/ 60 h 410"/>
                <a:gd name="T66" fmla="*/ 42 w 312"/>
                <a:gd name="T67" fmla="*/ 77 h 410"/>
                <a:gd name="T68" fmla="*/ 42 w 312"/>
                <a:gd name="T69" fmla="*/ 85 h 410"/>
                <a:gd name="T70" fmla="*/ 42 w 312"/>
                <a:gd name="T71" fmla="*/ 104 h 410"/>
                <a:gd name="T72" fmla="*/ 45 w 312"/>
                <a:gd name="T73" fmla="*/ 118 h 410"/>
                <a:gd name="T74" fmla="*/ 43 w 312"/>
                <a:gd name="T75" fmla="*/ 143 h 410"/>
                <a:gd name="T76" fmla="*/ 38 w 312"/>
                <a:gd name="T77" fmla="*/ 162 h 410"/>
                <a:gd name="T78" fmla="*/ 31 w 312"/>
                <a:gd name="T79" fmla="*/ 175 h 410"/>
                <a:gd name="T80" fmla="*/ 16 w 312"/>
                <a:gd name="T81" fmla="*/ 187 h 410"/>
                <a:gd name="T82" fmla="*/ 0 w 312"/>
                <a:gd name="T83" fmla="*/ 194 h 410"/>
                <a:gd name="T84" fmla="*/ 1 w 312"/>
                <a:gd name="T85" fmla="*/ 198 h 410"/>
                <a:gd name="T86" fmla="*/ 15 w 312"/>
                <a:gd name="T87" fmla="*/ 218 h 410"/>
                <a:gd name="T88" fmla="*/ 30 w 312"/>
                <a:gd name="T89" fmla="*/ 232 h 410"/>
                <a:gd name="T90" fmla="*/ 80 w 312"/>
                <a:gd name="T91" fmla="*/ 252 h 410"/>
                <a:gd name="T92" fmla="*/ 88 w 312"/>
                <a:gd name="T93" fmla="*/ 256 h 410"/>
                <a:gd name="T94" fmla="*/ 103 w 312"/>
                <a:gd name="T95" fmla="*/ 269 h 410"/>
                <a:gd name="T96" fmla="*/ 117 w 312"/>
                <a:gd name="T97" fmla="*/ 286 h 410"/>
                <a:gd name="T98" fmla="*/ 127 w 312"/>
                <a:gd name="T99" fmla="*/ 306 h 410"/>
                <a:gd name="T100" fmla="*/ 144 w 312"/>
                <a:gd name="T101" fmla="*/ 410 h 410"/>
                <a:gd name="T102" fmla="*/ 181 w 312"/>
                <a:gd name="T103" fmla="*/ 408 h 410"/>
                <a:gd name="T104" fmla="*/ 243 w 312"/>
                <a:gd name="T105" fmla="*/ 403 h 410"/>
                <a:gd name="T106" fmla="*/ 286 w 312"/>
                <a:gd name="T107" fmla="*/ 393 h 410"/>
                <a:gd name="T108" fmla="*/ 305 w 312"/>
                <a:gd name="T109" fmla="*/ 385 h 410"/>
                <a:gd name="T110" fmla="*/ 312 w 312"/>
                <a:gd name="T111" fmla="*/ 377 h 410"/>
                <a:gd name="T112" fmla="*/ 312 w 312"/>
                <a:gd name="T113" fmla="*/ 375 h 410"/>
                <a:gd name="T114" fmla="*/ 302 w 312"/>
                <a:gd name="T115" fmla="*/ 333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12" h="410">
                  <a:moveTo>
                    <a:pt x="302" y="333"/>
                  </a:moveTo>
                  <a:lnTo>
                    <a:pt x="302" y="333"/>
                  </a:lnTo>
                  <a:lnTo>
                    <a:pt x="301" y="327"/>
                  </a:lnTo>
                  <a:lnTo>
                    <a:pt x="298" y="322"/>
                  </a:lnTo>
                  <a:lnTo>
                    <a:pt x="291" y="311"/>
                  </a:lnTo>
                  <a:lnTo>
                    <a:pt x="283" y="303"/>
                  </a:lnTo>
                  <a:lnTo>
                    <a:pt x="274" y="298"/>
                  </a:lnTo>
                  <a:lnTo>
                    <a:pt x="274" y="298"/>
                  </a:lnTo>
                  <a:lnTo>
                    <a:pt x="197" y="259"/>
                  </a:lnTo>
                  <a:lnTo>
                    <a:pt x="197" y="259"/>
                  </a:lnTo>
                  <a:lnTo>
                    <a:pt x="197" y="259"/>
                  </a:lnTo>
                  <a:lnTo>
                    <a:pt x="209" y="255"/>
                  </a:lnTo>
                  <a:lnTo>
                    <a:pt x="221" y="251"/>
                  </a:lnTo>
                  <a:lnTo>
                    <a:pt x="232" y="246"/>
                  </a:lnTo>
                  <a:lnTo>
                    <a:pt x="241" y="241"/>
                  </a:lnTo>
                  <a:lnTo>
                    <a:pt x="256" y="230"/>
                  </a:lnTo>
                  <a:lnTo>
                    <a:pt x="268" y="220"/>
                  </a:lnTo>
                  <a:lnTo>
                    <a:pt x="276" y="210"/>
                  </a:lnTo>
                  <a:lnTo>
                    <a:pt x="282" y="202"/>
                  </a:lnTo>
                  <a:lnTo>
                    <a:pt x="286" y="194"/>
                  </a:lnTo>
                  <a:lnTo>
                    <a:pt x="286" y="194"/>
                  </a:lnTo>
                  <a:lnTo>
                    <a:pt x="276" y="191"/>
                  </a:lnTo>
                  <a:lnTo>
                    <a:pt x="268" y="187"/>
                  </a:lnTo>
                  <a:lnTo>
                    <a:pt x="259" y="180"/>
                  </a:lnTo>
                  <a:lnTo>
                    <a:pt x="255" y="175"/>
                  </a:lnTo>
                  <a:lnTo>
                    <a:pt x="251" y="168"/>
                  </a:lnTo>
                  <a:lnTo>
                    <a:pt x="247" y="162"/>
                  </a:lnTo>
                  <a:lnTo>
                    <a:pt x="244" y="152"/>
                  </a:lnTo>
                  <a:lnTo>
                    <a:pt x="241" y="143"/>
                  </a:lnTo>
                  <a:lnTo>
                    <a:pt x="241" y="131"/>
                  </a:lnTo>
                  <a:lnTo>
                    <a:pt x="241" y="118"/>
                  </a:lnTo>
                  <a:lnTo>
                    <a:pt x="243" y="104"/>
                  </a:lnTo>
                  <a:lnTo>
                    <a:pt x="243" y="104"/>
                  </a:lnTo>
                  <a:lnTo>
                    <a:pt x="244" y="94"/>
                  </a:lnTo>
                  <a:lnTo>
                    <a:pt x="243" y="85"/>
                  </a:lnTo>
                  <a:lnTo>
                    <a:pt x="243" y="85"/>
                  </a:lnTo>
                  <a:lnTo>
                    <a:pt x="243" y="77"/>
                  </a:lnTo>
                  <a:lnTo>
                    <a:pt x="241" y="68"/>
                  </a:lnTo>
                  <a:lnTo>
                    <a:pt x="240" y="60"/>
                  </a:lnTo>
                  <a:lnTo>
                    <a:pt x="237" y="54"/>
                  </a:lnTo>
                  <a:lnTo>
                    <a:pt x="233" y="46"/>
                  </a:lnTo>
                  <a:lnTo>
                    <a:pt x="229" y="39"/>
                  </a:lnTo>
                  <a:lnTo>
                    <a:pt x="224" y="32"/>
                  </a:lnTo>
                  <a:lnTo>
                    <a:pt x="217" y="25"/>
                  </a:lnTo>
                  <a:lnTo>
                    <a:pt x="210" y="20"/>
                  </a:lnTo>
                  <a:lnTo>
                    <a:pt x="204" y="15"/>
                  </a:lnTo>
                  <a:lnTo>
                    <a:pt x="194" y="11"/>
                  </a:lnTo>
                  <a:lnTo>
                    <a:pt x="186" y="6"/>
                  </a:lnTo>
                  <a:lnTo>
                    <a:pt x="175" y="4"/>
                  </a:lnTo>
                  <a:lnTo>
                    <a:pt x="166" y="1"/>
                  </a:lnTo>
                  <a:lnTo>
                    <a:pt x="154" y="0"/>
                  </a:lnTo>
                  <a:lnTo>
                    <a:pt x="143" y="0"/>
                  </a:lnTo>
                  <a:lnTo>
                    <a:pt x="143" y="0"/>
                  </a:lnTo>
                  <a:lnTo>
                    <a:pt x="131" y="0"/>
                  </a:lnTo>
                  <a:lnTo>
                    <a:pt x="120" y="1"/>
                  </a:lnTo>
                  <a:lnTo>
                    <a:pt x="109" y="4"/>
                  </a:lnTo>
                  <a:lnTo>
                    <a:pt x="100" y="6"/>
                  </a:lnTo>
                  <a:lnTo>
                    <a:pt x="90" y="11"/>
                  </a:lnTo>
                  <a:lnTo>
                    <a:pt x="82" y="15"/>
                  </a:lnTo>
                  <a:lnTo>
                    <a:pt x="74" y="20"/>
                  </a:lnTo>
                  <a:lnTo>
                    <a:pt x="67" y="25"/>
                  </a:lnTo>
                  <a:lnTo>
                    <a:pt x="62" y="32"/>
                  </a:lnTo>
                  <a:lnTo>
                    <a:pt x="57" y="39"/>
                  </a:lnTo>
                  <a:lnTo>
                    <a:pt x="51" y="46"/>
                  </a:lnTo>
                  <a:lnTo>
                    <a:pt x="49" y="54"/>
                  </a:lnTo>
                  <a:lnTo>
                    <a:pt x="45" y="60"/>
                  </a:lnTo>
                  <a:lnTo>
                    <a:pt x="43" y="68"/>
                  </a:lnTo>
                  <a:lnTo>
                    <a:pt x="42" y="77"/>
                  </a:lnTo>
                  <a:lnTo>
                    <a:pt x="42" y="85"/>
                  </a:lnTo>
                  <a:lnTo>
                    <a:pt x="42" y="85"/>
                  </a:lnTo>
                  <a:lnTo>
                    <a:pt x="42" y="94"/>
                  </a:lnTo>
                  <a:lnTo>
                    <a:pt x="42" y="104"/>
                  </a:lnTo>
                  <a:lnTo>
                    <a:pt x="42" y="104"/>
                  </a:lnTo>
                  <a:lnTo>
                    <a:pt x="45" y="118"/>
                  </a:lnTo>
                  <a:lnTo>
                    <a:pt x="45" y="131"/>
                  </a:lnTo>
                  <a:lnTo>
                    <a:pt x="43" y="143"/>
                  </a:lnTo>
                  <a:lnTo>
                    <a:pt x="42" y="152"/>
                  </a:lnTo>
                  <a:lnTo>
                    <a:pt x="38" y="162"/>
                  </a:lnTo>
                  <a:lnTo>
                    <a:pt x="35" y="168"/>
                  </a:lnTo>
                  <a:lnTo>
                    <a:pt x="31" y="175"/>
                  </a:lnTo>
                  <a:lnTo>
                    <a:pt x="26" y="180"/>
                  </a:lnTo>
                  <a:lnTo>
                    <a:pt x="16" y="187"/>
                  </a:lnTo>
                  <a:lnTo>
                    <a:pt x="8" y="191"/>
                  </a:lnTo>
                  <a:lnTo>
                    <a:pt x="0" y="194"/>
                  </a:lnTo>
                  <a:lnTo>
                    <a:pt x="0" y="194"/>
                  </a:lnTo>
                  <a:lnTo>
                    <a:pt x="1" y="198"/>
                  </a:lnTo>
                  <a:lnTo>
                    <a:pt x="5" y="206"/>
                  </a:lnTo>
                  <a:lnTo>
                    <a:pt x="15" y="218"/>
                  </a:lnTo>
                  <a:lnTo>
                    <a:pt x="22" y="225"/>
                  </a:lnTo>
                  <a:lnTo>
                    <a:pt x="30" y="232"/>
                  </a:lnTo>
                  <a:lnTo>
                    <a:pt x="30" y="232"/>
                  </a:lnTo>
                  <a:lnTo>
                    <a:pt x="80" y="252"/>
                  </a:lnTo>
                  <a:lnTo>
                    <a:pt x="80" y="252"/>
                  </a:lnTo>
                  <a:lnTo>
                    <a:pt x="88" y="256"/>
                  </a:lnTo>
                  <a:lnTo>
                    <a:pt x="96" y="261"/>
                  </a:lnTo>
                  <a:lnTo>
                    <a:pt x="103" y="269"/>
                  </a:lnTo>
                  <a:lnTo>
                    <a:pt x="111" y="277"/>
                  </a:lnTo>
                  <a:lnTo>
                    <a:pt x="117" y="286"/>
                  </a:lnTo>
                  <a:lnTo>
                    <a:pt x="123" y="295"/>
                  </a:lnTo>
                  <a:lnTo>
                    <a:pt x="127" y="306"/>
                  </a:lnTo>
                  <a:lnTo>
                    <a:pt x="128" y="315"/>
                  </a:lnTo>
                  <a:lnTo>
                    <a:pt x="144" y="410"/>
                  </a:lnTo>
                  <a:lnTo>
                    <a:pt x="144" y="410"/>
                  </a:lnTo>
                  <a:lnTo>
                    <a:pt x="181" y="408"/>
                  </a:lnTo>
                  <a:lnTo>
                    <a:pt x="214" y="407"/>
                  </a:lnTo>
                  <a:lnTo>
                    <a:pt x="243" y="403"/>
                  </a:lnTo>
                  <a:lnTo>
                    <a:pt x="267" y="399"/>
                  </a:lnTo>
                  <a:lnTo>
                    <a:pt x="286" y="393"/>
                  </a:lnTo>
                  <a:lnTo>
                    <a:pt x="299" y="388"/>
                  </a:lnTo>
                  <a:lnTo>
                    <a:pt x="305" y="385"/>
                  </a:lnTo>
                  <a:lnTo>
                    <a:pt x="309" y="381"/>
                  </a:lnTo>
                  <a:lnTo>
                    <a:pt x="312" y="377"/>
                  </a:lnTo>
                  <a:lnTo>
                    <a:pt x="312" y="375"/>
                  </a:lnTo>
                  <a:lnTo>
                    <a:pt x="312" y="375"/>
                  </a:lnTo>
                  <a:lnTo>
                    <a:pt x="302" y="333"/>
                  </a:lnTo>
                  <a:lnTo>
                    <a:pt x="302" y="333"/>
                  </a:lnTo>
                  <a:close/>
                </a:path>
              </a:pathLst>
            </a:custGeom>
            <a:solidFill>
              <a:schemeClr val="bg2"/>
            </a:solidFill>
            <a:ln>
              <a:noFill/>
            </a:ln>
            <a:extLst>
              <a:ext uri="{91240B29-F687-4f45-9708-019B960494DF}">
                <a14:hiddenLine xmlns:a14="http://schemas.microsoft.com/office/drawing/2010/main" xmlns="" xmlns:lc="http://schemas.openxmlformats.org/drawingml/2006/lockedCanva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algn="l" defTabSz="457200" rtl="0" fontAlgn="base">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1pPr>
              <a:lvl2pPr marL="457200" algn="l" defTabSz="457200" rtl="0" fontAlgn="base">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2pPr>
              <a:lvl3pPr marL="914400" algn="l" defTabSz="457200" rtl="0" fontAlgn="base">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3pPr>
              <a:lvl4pPr marL="1371600" algn="l" defTabSz="457200" rtl="0" fontAlgn="base">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4pPr>
              <a:lvl5pPr marL="1828800" algn="l" defTabSz="457200" rtl="0" fontAlgn="base">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5pPr>
              <a:lvl6pPr marL="22860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6pPr>
              <a:lvl7pPr marL="27432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7pPr>
              <a:lvl8pPr marL="32004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8pPr>
              <a:lvl9pPr marL="36576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9pPr>
            </a:lstStyle>
            <a:p>
              <a:pPr marL="0" marR="0" lvl="0" indent="0" algn="l" defTabSz="456671"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5073">
                    <a:lumMod val="50000"/>
                  </a:srgbClr>
                </a:solidFill>
                <a:effectLst/>
                <a:uLnTx/>
                <a:uFillTx/>
                <a:latin typeface="Arial" charset="0"/>
                <a:ea typeface="ＭＳ Ｐゴシック" charset="0"/>
              </a:endParaRPr>
            </a:p>
          </p:txBody>
        </p:sp>
        <p:sp>
          <p:nvSpPr>
            <p:cNvPr id="31" name="Freeform 259">
              <a:extLst>
                <a:ext uri="{FF2B5EF4-FFF2-40B4-BE49-F238E27FC236}">
                  <a16:creationId xmlns:a16="http://schemas.microsoft.com/office/drawing/2014/main" id="{02414CEA-6769-4A07-8092-E399BAA191F9}"/>
                </a:ext>
              </a:extLst>
            </p:cNvPr>
            <p:cNvSpPr>
              <a:spLocks/>
            </p:cNvSpPr>
            <p:nvPr/>
          </p:nvSpPr>
          <p:spPr bwMode="auto">
            <a:xfrm>
              <a:off x="3509777" y="2338826"/>
              <a:ext cx="320217" cy="422823"/>
            </a:xfrm>
            <a:custGeom>
              <a:avLst/>
              <a:gdLst>
                <a:gd name="T0" fmla="*/ 433 w 447"/>
                <a:gd name="T1" fmla="*/ 381 h 521"/>
                <a:gd name="T2" fmla="*/ 420 w 447"/>
                <a:gd name="T3" fmla="*/ 360 h 521"/>
                <a:gd name="T4" fmla="*/ 399 w 447"/>
                <a:gd name="T5" fmla="*/ 341 h 521"/>
                <a:gd name="T6" fmla="*/ 341 w 447"/>
                <a:gd name="T7" fmla="*/ 319 h 521"/>
                <a:gd name="T8" fmla="*/ 295 w 447"/>
                <a:gd name="T9" fmla="*/ 294 h 521"/>
                <a:gd name="T10" fmla="*/ 290 w 447"/>
                <a:gd name="T11" fmla="*/ 288 h 521"/>
                <a:gd name="T12" fmla="*/ 287 w 447"/>
                <a:gd name="T13" fmla="*/ 254 h 521"/>
                <a:gd name="T14" fmla="*/ 290 w 447"/>
                <a:gd name="T15" fmla="*/ 234 h 521"/>
                <a:gd name="T16" fmla="*/ 311 w 447"/>
                <a:gd name="T17" fmla="*/ 188 h 521"/>
                <a:gd name="T18" fmla="*/ 313 w 447"/>
                <a:gd name="T19" fmla="*/ 188 h 521"/>
                <a:gd name="T20" fmla="*/ 326 w 447"/>
                <a:gd name="T21" fmla="*/ 181 h 521"/>
                <a:gd name="T22" fmla="*/ 340 w 447"/>
                <a:gd name="T23" fmla="*/ 154 h 521"/>
                <a:gd name="T24" fmla="*/ 340 w 447"/>
                <a:gd name="T25" fmla="*/ 131 h 521"/>
                <a:gd name="T26" fmla="*/ 333 w 447"/>
                <a:gd name="T27" fmla="*/ 122 h 521"/>
                <a:gd name="T28" fmla="*/ 326 w 447"/>
                <a:gd name="T29" fmla="*/ 122 h 521"/>
                <a:gd name="T30" fmla="*/ 331 w 447"/>
                <a:gd name="T31" fmla="*/ 100 h 521"/>
                <a:gd name="T32" fmla="*/ 329 w 447"/>
                <a:gd name="T33" fmla="*/ 68 h 521"/>
                <a:gd name="T34" fmla="*/ 314 w 447"/>
                <a:gd name="T35" fmla="*/ 39 h 521"/>
                <a:gd name="T36" fmla="*/ 288 w 447"/>
                <a:gd name="T37" fmla="*/ 16 h 521"/>
                <a:gd name="T38" fmla="*/ 253 w 447"/>
                <a:gd name="T39" fmla="*/ 3 h 521"/>
                <a:gd name="T40" fmla="*/ 224 w 447"/>
                <a:gd name="T41" fmla="*/ 0 h 521"/>
                <a:gd name="T42" fmla="*/ 180 w 447"/>
                <a:gd name="T43" fmla="*/ 7 h 521"/>
                <a:gd name="T44" fmla="*/ 148 w 447"/>
                <a:gd name="T45" fmla="*/ 23 h 521"/>
                <a:gd name="T46" fmla="*/ 126 w 447"/>
                <a:gd name="T47" fmla="*/ 49 h 521"/>
                <a:gd name="T48" fmla="*/ 116 w 447"/>
                <a:gd name="T49" fmla="*/ 79 h 521"/>
                <a:gd name="T50" fmla="*/ 117 w 447"/>
                <a:gd name="T51" fmla="*/ 111 h 521"/>
                <a:gd name="T52" fmla="*/ 118 w 447"/>
                <a:gd name="T53" fmla="*/ 122 h 521"/>
                <a:gd name="T54" fmla="*/ 110 w 447"/>
                <a:gd name="T55" fmla="*/ 124 h 521"/>
                <a:gd name="T56" fmla="*/ 106 w 447"/>
                <a:gd name="T57" fmla="*/ 142 h 521"/>
                <a:gd name="T58" fmla="*/ 112 w 447"/>
                <a:gd name="T59" fmla="*/ 166 h 521"/>
                <a:gd name="T60" fmla="*/ 125 w 447"/>
                <a:gd name="T61" fmla="*/ 185 h 521"/>
                <a:gd name="T62" fmla="*/ 135 w 447"/>
                <a:gd name="T63" fmla="*/ 188 h 521"/>
                <a:gd name="T64" fmla="*/ 145 w 447"/>
                <a:gd name="T65" fmla="*/ 212 h 521"/>
                <a:gd name="T66" fmla="*/ 157 w 447"/>
                <a:gd name="T67" fmla="*/ 234 h 521"/>
                <a:gd name="T68" fmla="*/ 160 w 447"/>
                <a:gd name="T69" fmla="*/ 273 h 521"/>
                <a:gd name="T70" fmla="*/ 157 w 447"/>
                <a:gd name="T71" fmla="*/ 288 h 521"/>
                <a:gd name="T72" fmla="*/ 139 w 447"/>
                <a:gd name="T73" fmla="*/ 302 h 521"/>
                <a:gd name="T74" fmla="*/ 70 w 447"/>
                <a:gd name="T75" fmla="*/ 333 h 521"/>
                <a:gd name="T76" fmla="*/ 43 w 447"/>
                <a:gd name="T77" fmla="*/ 344 h 521"/>
                <a:gd name="T78" fmla="*/ 21 w 447"/>
                <a:gd name="T79" fmla="*/ 367 h 521"/>
                <a:gd name="T80" fmla="*/ 12 w 447"/>
                <a:gd name="T81" fmla="*/ 387 h 521"/>
                <a:gd name="T82" fmla="*/ 1 w 447"/>
                <a:gd name="T83" fmla="*/ 479 h 521"/>
                <a:gd name="T84" fmla="*/ 16 w 447"/>
                <a:gd name="T85" fmla="*/ 492 h 521"/>
                <a:gd name="T86" fmla="*/ 60 w 447"/>
                <a:gd name="T87" fmla="*/ 507 h 521"/>
                <a:gd name="T88" fmla="*/ 175 w 447"/>
                <a:gd name="T89" fmla="*/ 519 h 521"/>
                <a:gd name="T90" fmla="*/ 272 w 447"/>
                <a:gd name="T91" fmla="*/ 519 h 521"/>
                <a:gd name="T92" fmla="*/ 387 w 447"/>
                <a:gd name="T93" fmla="*/ 507 h 521"/>
                <a:gd name="T94" fmla="*/ 431 w 447"/>
                <a:gd name="T95" fmla="*/ 492 h 521"/>
                <a:gd name="T96" fmla="*/ 446 w 447"/>
                <a:gd name="T97" fmla="*/ 479 h 521"/>
                <a:gd name="T98" fmla="*/ 447 w 447"/>
                <a:gd name="T99" fmla="*/ 474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47" h="521">
                  <a:moveTo>
                    <a:pt x="434" y="387"/>
                  </a:moveTo>
                  <a:lnTo>
                    <a:pt x="434" y="387"/>
                  </a:lnTo>
                  <a:lnTo>
                    <a:pt x="433" y="381"/>
                  </a:lnTo>
                  <a:lnTo>
                    <a:pt x="430" y="374"/>
                  </a:lnTo>
                  <a:lnTo>
                    <a:pt x="426" y="367"/>
                  </a:lnTo>
                  <a:lnTo>
                    <a:pt x="420" y="360"/>
                  </a:lnTo>
                  <a:lnTo>
                    <a:pt x="410" y="350"/>
                  </a:lnTo>
                  <a:lnTo>
                    <a:pt x="404" y="344"/>
                  </a:lnTo>
                  <a:lnTo>
                    <a:pt x="399" y="341"/>
                  </a:lnTo>
                  <a:lnTo>
                    <a:pt x="399" y="341"/>
                  </a:lnTo>
                  <a:lnTo>
                    <a:pt x="376" y="333"/>
                  </a:lnTo>
                  <a:lnTo>
                    <a:pt x="341" y="319"/>
                  </a:lnTo>
                  <a:lnTo>
                    <a:pt x="323" y="310"/>
                  </a:lnTo>
                  <a:lnTo>
                    <a:pt x="307" y="302"/>
                  </a:lnTo>
                  <a:lnTo>
                    <a:pt x="295" y="294"/>
                  </a:lnTo>
                  <a:lnTo>
                    <a:pt x="291" y="292"/>
                  </a:lnTo>
                  <a:lnTo>
                    <a:pt x="290" y="288"/>
                  </a:lnTo>
                  <a:lnTo>
                    <a:pt x="290" y="288"/>
                  </a:lnTo>
                  <a:lnTo>
                    <a:pt x="287" y="281"/>
                  </a:lnTo>
                  <a:lnTo>
                    <a:pt x="286" y="273"/>
                  </a:lnTo>
                  <a:lnTo>
                    <a:pt x="287" y="254"/>
                  </a:lnTo>
                  <a:lnTo>
                    <a:pt x="288" y="240"/>
                  </a:lnTo>
                  <a:lnTo>
                    <a:pt x="290" y="234"/>
                  </a:lnTo>
                  <a:lnTo>
                    <a:pt x="290" y="234"/>
                  </a:lnTo>
                  <a:lnTo>
                    <a:pt x="295" y="223"/>
                  </a:lnTo>
                  <a:lnTo>
                    <a:pt x="302" y="212"/>
                  </a:lnTo>
                  <a:lnTo>
                    <a:pt x="311" y="188"/>
                  </a:lnTo>
                  <a:lnTo>
                    <a:pt x="311" y="188"/>
                  </a:lnTo>
                  <a:lnTo>
                    <a:pt x="313" y="188"/>
                  </a:lnTo>
                  <a:lnTo>
                    <a:pt x="313" y="188"/>
                  </a:lnTo>
                  <a:lnTo>
                    <a:pt x="317" y="188"/>
                  </a:lnTo>
                  <a:lnTo>
                    <a:pt x="322" y="185"/>
                  </a:lnTo>
                  <a:lnTo>
                    <a:pt x="326" y="181"/>
                  </a:lnTo>
                  <a:lnTo>
                    <a:pt x="330" y="177"/>
                  </a:lnTo>
                  <a:lnTo>
                    <a:pt x="335" y="166"/>
                  </a:lnTo>
                  <a:lnTo>
                    <a:pt x="340" y="154"/>
                  </a:lnTo>
                  <a:lnTo>
                    <a:pt x="340" y="154"/>
                  </a:lnTo>
                  <a:lnTo>
                    <a:pt x="341" y="142"/>
                  </a:lnTo>
                  <a:lnTo>
                    <a:pt x="340" y="131"/>
                  </a:lnTo>
                  <a:lnTo>
                    <a:pt x="338" y="127"/>
                  </a:lnTo>
                  <a:lnTo>
                    <a:pt x="337" y="124"/>
                  </a:lnTo>
                  <a:lnTo>
                    <a:pt x="333" y="122"/>
                  </a:lnTo>
                  <a:lnTo>
                    <a:pt x="329" y="122"/>
                  </a:lnTo>
                  <a:lnTo>
                    <a:pt x="329" y="122"/>
                  </a:lnTo>
                  <a:lnTo>
                    <a:pt x="326" y="122"/>
                  </a:lnTo>
                  <a:lnTo>
                    <a:pt x="326" y="122"/>
                  </a:lnTo>
                  <a:lnTo>
                    <a:pt x="330" y="111"/>
                  </a:lnTo>
                  <a:lnTo>
                    <a:pt x="331" y="100"/>
                  </a:lnTo>
                  <a:lnTo>
                    <a:pt x="331" y="89"/>
                  </a:lnTo>
                  <a:lnTo>
                    <a:pt x="331" y="79"/>
                  </a:lnTo>
                  <a:lnTo>
                    <a:pt x="329" y="68"/>
                  </a:lnTo>
                  <a:lnTo>
                    <a:pt x="326" y="58"/>
                  </a:lnTo>
                  <a:lnTo>
                    <a:pt x="321" y="49"/>
                  </a:lnTo>
                  <a:lnTo>
                    <a:pt x="314" y="39"/>
                  </a:lnTo>
                  <a:lnTo>
                    <a:pt x="307" y="31"/>
                  </a:lnTo>
                  <a:lnTo>
                    <a:pt x="299" y="23"/>
                  </a:lnTo>
                  <a:lnTo>
                    <a:pt x="288" y="16"/>
                  </a:lnTo>
                  <a:lnTo>
                    <a:pt x="277" y="11"/>
                  </a:lnTo>
                  <a:lnTo>
                    <a:pt x="265" y="7"/>
                  </a:lnTo>
                  <a:lnTo>
                    <a:pt x="253" y="3"/>
                  </a:lnTo>
                  <a:lnTo>
                    <a:pt x="238" y="2"/>
                  </a:lnTo>
                  <a:lnTo>
                    <a:pt x="224" y="0"/>
                  </a:lnTo>
                  <a:lnTo>
                    <a:pt x="224" y="0"/>
                  </a:lnTo>
                  <a:lnTo>
                    <a:pt x="209" y="2"/>
                  </a:lnTo>
                  <a:lnTo>
                    <a:pt x="194" y="3"/>
                  </a:lnTo>
                  <a:lnTo>
                    <a:pt x="180" y="7"/>
                  </a:lnTo>
                  <a:lnTo>
                    <a:pt x="168" y="11"/>
                  </a:lnTo>
                  <a:lnTo>
                    <a:pt x="157" y="16"/>
                  </a:lnTo>
                  <a:lnTo>
                    <a:pt x="148" y="23"/>
                  </a:lnTo>
                  <a:lnTo>
                    <a:pt x="140" y="31"/>
                  </a:lnTo>
                  <a:lnTo>
                    <a:pt x="132" y="39"/>
                  </a:lnTo>
                  <a:lnTo>
                    <a:pt x="126" y="49"/>
                  </a:lnTo>
                  <a:lnTo>
                    <a:pt x="121" y="58"/>
                  </a:lnTo>
                  <a:lnTo>
                    <a:pt x="118" y="68"/>
                  </a:lnTo>
                  <a:lnTo>
                    <a:pt x="116" y="79"/>
                  </a:lnTo>
                  <a:lnTo>
                    <a:pt x="114" y="89"/>
                  </a:lnTo>
                  <a:lnTo>
                    <a:pt x="116" y="100"/>
                  </a:lnTo>
                  <a:lnTo>
                    <a:pt x="117" y="111"/>
                  </a:lnTo>
                  <a:lnTo>
                    <a:pt x="121" y="122"/>
                  </a:lnTo>
                  <a:lnTo>
                    <a:pt x="121" y="122"/>
                  </a:lnTo>
                  <a:lnTo>
                    <a:pt x="118" y="122"/>
                  </a:lnTo>
                  <a:lnTo>
                    <a:pt x="118" y="122"/>
                  </a:lnTo>
                  <a:lnTo>
                    <a:pt x="113" y="122"/>
                  </a:lnTo>
                  <a:lnTo>
                    <a:pt x="110" y="124"/>
                  </a:lnTo>
                  <a:lnTo>
                    <a:pt x="108" y="127"/>
                  </a:lnTo>
                  <a:lnTo>
                    <a:pt x="106" y="131"/>
                  </a:lnTo>
                  <a:lnTo>
                    <a:pt x="106" y="142"/>
                  </a:lnTo>
                  <a:lnTo>
                    <a:pt x="108" y="154"/>
                  </a:lnTo>
                  <a:lnTo>
                    <a:pt x="108" y="154"/>
                  </a:lnTo>
                  <a:lnTo>
                    <a:pt x="112" y="166"/>
                  </a:lnTo>
                  <a:lnTo>
                    <a:pt x="117" y="177"/>
                  </a:lnTo>
                  <a:lnTo>
                    <a:pt x="121" y="181"/>
                  </a:lnTo>
                  <a:lnTo>
                    <a:pt x="125" y="185"/>
                  </a:lnTo>
                  <a:lnTo>
                    <a:pt x="129" y="188"/>
                  </a:lnTo>
                  <a:lnTo>
                    <a:pt x="135" y="188"/>
                  </a:lnTo>
                  <a:lnTo>
                    <a:pt x="135" y="188"/>
                  </a:lnTo>
                  <a:lnTo>
                    <a:pt x="136" y="188"/>
                  </a:lnTo>
                  <a:lnTo>
                    <a:pt x="136" y="188"/>
                  </a:lnTo>
                  <a:lnTo>
                    <a:pt x="145" y="212"/>
                  </a:lnTo>
                  <a:lnTo>
                    <a:pt x="151" y="223"/>
                  </a:lnTo>
                  <a:lnTo>
                    <a:pt x="157" y="234"/>
                  </a:lnTo>
                  <a:lnTo>
                    <a:pt x="157" y="234"/>
                  </a:lnTo>
                  <a:lnTo>
                    <a:pt x="159" y="240"/>
                  </a:lnTo>
                  <a:lnTo>
                    <a:pt x="160" y="254"/>
                  </a:lnTo>
                  <a:lnTo>
                    <a:pt x="160" y="273"/>
                  </a:lnTo>
                  <a:lnTo>
                    <a:pt x="160" y="281"/>
                  </a:lnTo>
                  <a:lnTo>
                    <a:pt x="157" y="288"/>
                  </a:lnTo>
                  <a:lnTo>
                    <a:pt x="157" y="288"/>
                  </a:lnTo>
                  <a:lnTo>
                    <a:pt x="155" y="292"/>
                  </a:lnTo>
                  <a:lnTo>
                    <a:pt x="151" y="294"/>
                  </a:lnTo>
                  <a:lnTo>
                    <a:pt x="139" y="302"/>
                  </a:lnTo>
                  <a:lnTo>
                    <a:pt x="124" y="310"/>
                  </a:lnTo>
                  <a:lnTo>
                    <a:pt x="105" y="319"/>
                  </a:lnTo>
                  <a:lnTo>
                    <a:pt x="70" y="333"/>
                  </a:lnTo>
                  <a:lnTo>
                    <a:pt x="48" y="341"/>
                  </a:lnTo>
                  <a:lnTo>
                    <a:pt x="48" y="341"/>
                  </a:lnTo>
                  <a:lnTo>
                    <a:pt x="43" y="344"/>
                  </a:lnTo>
                  <a:lnTo>
                    <a:pt x="37" y="350"/>
                  </a:lnTo>
                  <a:lnTo>
                    <a:pt x="25" y="360"/>
                  </a:lnTo>
                  <a:lnTo>
                    <a:pt x="21" y="367"/>
                  </a:lnTo>
                  <a:lnTo>
                    <a:pt x="17" y="374"/>
                  </a:lnTo>
                  <a:lnTo>
                    <a:pt x="15" y="381"/>
                  </a:lnTo>
                  <a:lnTo>
                    <a:pt x="12" y="387"/>
                  </a:lnTo>
                  <a:lnTo>
                    <a:pt x="0" y="475"/>
                  </a:lnTo>
                  <a:lnTo>
                    <a:pt x="0" y="475"/>
                  </a:lnTo>
                  <a:lnTo>
                    <a:pt x="1" y="479"/>
                  </a:lnTo>
                  <a:lnTo>
                    <a:pt x="4" y="484"/>
                  </a:lnTo>
                  <a:lnTo>
                    <a:pt x="9" y="488"/>
                  </a:lnTo>
                  <a:lnTo>
                    <a:pt x="16" y="492"/>
                  </a:lnTo>
                  <a:lnTo>
                    <a:pt x="24" y="496"/>
                  </a:lnTo>
                  <a:lnTo>
                    <a:pt x="35" y="501"/>
                  </a:lnTo>
                  <a:lnTo>
                    <a:pt x="60" y="507"/>
                  </a:lnTo>
                  <a:lnTo>
                    <a:pt x="93" y="513"/>
                  </a:lnTo>
                  <a:lnTo>
                    <a:pt x="132" y="517"/>
                  </a:lnTo>
                  <a:lnTo>
                    <a:pt x="175" y="519"/>
                  </a:lnTo>
                  <a:lnTo>
                    <a:pt x="224" y="521"/>
                  </a:lnTo>
                  <a:lnTo>
                    <a:pt x="224" y="521"/>
                  </a:lnTo>
                  <a:lnTo>
                    <a:pt x="272" y="519"/>
                  </a:lnTo>
                  <a:lnTo>
                    <a:pt x="315" y="517"/>
                  </a:lnTo>
                  <a:lnTo>
                    <a:pt x="354" y="513"/>
                  </a:lnTo>
                  <a:lnTo>
                    <a:pt x="387" y="507"/>
                  </a:lnTo>
                  <a:lnTo>
                    <a:pt x="412" y="501"/>
                  </a:lnTo>
                  <a:lnTo>
                    <a:pt x="423" y="496"/>
                  </a:lnTo>
                  <a:lnTo>
                    <a:pt x="431" y="492"/>
                  </a:lnTo>
                  <a:lnTo>
                    <a:pt x="438" y="488"/>
                  </a:lnTo>
                  <a:lnTo>
                    <a:pt x="443" y="484"/>
                  </a:lnTo>
                  <a:lnTo>
                    <a:pt x="446" y="479"/>
                  </a:lnTo>
                  <a:lnTo>
                    <a:pt x="447" y="475"/>
                  </a:lnTo>
                  <a:lnTo>
                    <a:pt x="447" y="475"/>
                  </a:lnTo>
                  <a:lnTo>
                    <a:pt x="447" y="474"/>
                  </a:lnTo>
                  <a:lnTo>
                    <a:pt x="434" y="387"/>
                  </a:lnTo>
                  <a:close/>
                </a:path>
              </a:pathLst>
            </a:custGeom>
            <a:solidFill>
              <a:schemeClr val="bg2"/>
            </a:solidFill>
            <a:ln>
              <a:noFill/>
            </a:ln>
            <a:extLst>
              <a:ext uri="{91240B29-F687-4f45-9708-019B960494DF}">
                <a14:hiddenLine xmlns:a14="http://schemas.microsoft.com/office/drawing/2010/main" xmlns="" xmlns:lc="http://schemas.openxmlformats.org/drawingml/2006/lockedCanva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algn="l" defTabSz="457200" rtl="0" fontAlgn="base">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1pPr>
              <a:lvl2pPr marL="457200" algn="l" defTabSz="457200" rtl="0" fontAlgn="base">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2pPr>
              <a:lvl3pPr marL="914400" algn="l" defTabSz="457200" rtl="0" fontAlgn="base">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3pPr>
              <a:lvl4pPr marL="1371600" algn="l" defTabSz="457200" rtl="0" fontAlgn="base">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4pPr>
              <a:lvl5pPr marL="1828800" algn="l" defTabSz="457200" rtl="0" fontAlgn="base">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5pPr>
              <a:lvl6pPr marL="22860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6pPr>
              <a:lvl7pPr marL="27432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7pPr>
              <a:lvl8pPr marL="32004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8pPr>
              <a:lvl9pPr marL="36576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9pPr>
            </a:lstStyle>
            <a:p>
              <a:pPr marL="0" marR="0" lvl="0" indent="0" algn="l" defTabSz="456671" rtl="0" eaLnBrk="1" fontAlgn="base" latinLnBrk="0" hangingPunct="1">
                <a:lnSpc>
                  <a:spcPct val="100000"/>
                </a:lnSpc>
                <a:spcBef>
                  <a:spcPct val="0"/>
                </a:spcBef>
                <a:spcAft>
                  <a:spcPct val="0"/>
                </a:spcAft>
                <a:buClrTx/>
                <a:buSzTx/>
                <a:buFontTx/>
                <a:buNone/>
                <a:tabLst/>
                <a:defRPr/>
              </a:pPr>
              <a:endParaRPr kumimoji="0" lang="en-US" sz="1100" b="0" i="0" u="none" strike="noStrike" kern="1200" cap="none" spc="0" normalizeH="0" baseline="0" noProof="0" dirty="0">
                <a:ln>
                  <a:noFill/>
                </a:ln>
                <a:solidFill>
                  <a:srgbClr val="005073">
                    <a:lumMod val="50000"/>
                  </a:srgbClr>
                </a:solidFill>
                <a:effectLst/>
                <a:uLnTx/>
                <a:uFillTx/>
                <a:latin typeface="Arial" charset="0"/>
                <a:ea typeface="ＭＳ Ｐゴシック" charset="0"/>
              </a:endParaRPr>
            </a:p>
          </p:txBody>
        </p:sp>
      </p:grpSp>
      <p:grpSp>
        <p:nvGrpSpPr>
          <p:cNvPr id="22" name="Group 21">
            <a:extLst>
              <a:ext uri="{FF2B5EF4-FFF2-40B4-BE49-F238E27FC236}">
                <a16:creationId xmlns:a16="http://schemas.microsoft.com/office/drawing/2014/main" id="{78E76EC3-E557-41D7-8AD9-9C8231963A09}"/>
              </a:ext>
            </a:extLst>
          </p:cNvPr>
          <p:cNvGrpSpPr/>
          <p:nvPr/>
        </p:nvGrpSpPr>
        <p:grpSpPr>
          <a:xfrm>
            <a:off x="8954158" y="2521439"/>
            <a:ext cx="732148" cy="1025998"/>
            <a:chOff x="5730997" y="2161310"/>
            <a:chExt cx="732148" cy="1025998"/>
          </a:xfrm>
        </p:grpSpPr>
        <p:grpSp>
          <p:nvGrpSpPr>
            <p:cNvPr id="23" name="Group 22">
              <a:extLst>
                <a:ext uri="{FF2B5EF4-FFF2-40B4-BE49-F238E27FC236}">
                  <a16:creationId xmlns:a16="http://schemas.microsoft.com/office/drawing/2014/main" id="{92414700-B2BA-4F68-901C-FC243D11485F}"/>
                </a:ext>
              </a:extLst>
            </p:cNvPr>
            <p:cNvGrpSpPr/>
            <p:nvPr/>
          </p:nvGrpSpPr>
          <p:grpSpPr>
            <a:xfrm>
              <a:off x="5730997" y="2161310"/>
              <a:ext cx="732148" cy="1025998"/>
              <a:chOff x="5669750" y="2161309"/>
              <a:chExt cx="793395" cy="1111827"/>
            </a:xfrm>
          </p:grpSpPr>
          <p:sp>
            <p:nvSpPr>
              <p:cNvPr id="25" name="Rounded Rectangle 23">
                <a:extLst>
                  <a:ext uri="{FF2B5EF4-FFF2-40B4-BE49-F238E27FC236}">
                    <a16:creationId xmlns:a16="http://schemas.microsoft.com/office/drawing/2014/main" id="{75E5918D-970F-4949-81EF-C05DC0B2E3AD}"/>
                  </a:ext>
                </a:extLst>
              </p:cNvPr>
              <p:cNvSpPr/>
              <p:nvPr/>
            </p:nvSpPr>
            <p:spPr>
              <a:xfrm>
                <a:off x="5669750" y="2161309"/>
                <a:ext cx="793395" cy="1111827"/>
              </a:xfrm>
              <a:prstGeom prst="roundRect">
                <a:avLst/>
              </a:prstGeom>
              <a:solidFill>
                <a:schemeClr val="accent2">
                  <a:lumMod val="20000"/>
                  <a:lumOff val="8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algn="l" defTabSz="457200" rtl="0" fontAlgn="base">
                  <a:spcBef>
                    <a:spcPct val="0"/>
                  </a:spcBef>
                  <a:spcAft>
                    <a:spcPct val="0"/>
                  </a:spcAft>
                  <a:defRPr kern="1200">
                    <a:solidFill>
                      <a:schemeClr val="lt1"/>
                    </a:solidFill>
                    <a:latin typeface="+mn-lt"/>
                    <a:ea typeface="+mn-ea"/>
                    <a:cs typeface="+mn-cs"/>
                  </a:defRPr>
                </a:lvl1pPr>
                <a:lvl2pPr marL="457200" algn="l" defTabSz="457200" rtl="0" fontAlgn="base">
                  <a:spcBef>
                    <a:spcPct val="0"/>
                  </a:spcBef>
                  <a:spcAft>
                    <a:spcPct val="0"/>
                  </a:spcAft>
                  <a:defRPr kern="1200">
                    <a:solidFill>
                      <a:schemeClr val="lt1"/>
                    </a:solidFill>
                    <a:latin typeface="+mn-lt"/>
                    <a:ea typeface="+mn-ea"/>
                    <a:cs typeface="+mn-cs"/>
                  </a:defRPr>
                </a:lvl2pPr>
                <a:lvl3pPr marL="914400" algn="l" defTabSz="457200" rtl="0" fontAlgn="base">
                  <a:spcBef>
                    <a:spcPct val="0"/>
                  </a:spcBef>
                  <a:spcAft>
                    <a:spcPct val="0"/>
                  </a:spcAft>
                  <a:defRPr kern="1200">
                    <a:solidFill>
                      <a:schemeClr val="lt1"/>
                    </a:solidFill>
                    <a:latin typeface="+mn-lt"/>
                    <a:ea typeface="+mn-ea"/>
                    <a:cs typeface="+mn-cs"/>
                  </a:defRPr>
                </a:lvl3pPr>
                <a:lvl4pPr marL="1371600" algn="l" defTabSz="457200" rtl="0" fontAlgn="base">
                  <a:spcBef>
                    <a:spcPct val="0"/>
                  </a:spcBef>
                  <a:spcAft>
                    <a:spcPct val="0"/>
                  </a:spcAft>
                  <a:defRPr kern="1200">
                    <a:solidFill>
                      <a:schemeClr val="lt1"/>
                    </a:solidFill>
                    <a:latin typeface="+mn-lt"/>
                    <a:ea typeface="+mn-ea"/>
                    <a:cs typeface="+mn-cs"/>
                  </a:defRPr>
                </a:lvl4pPr>
                <a:lvl5pPr marL="1828800" algn="l" defTabSz="457200"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5073"/>
                  </a:solidFill>
                  <a:effectLst/>
                  <a:uLnTx/>
                  <a:uFillTx/>
                  <a:latin typeface="CiscoSansTT ExtraLight"/>
                  <a:ea typeface="+mn-ea"/>
                  <a:cs typeface="+mn-cs"/>
                </a:endParaRPr>
              </a:p>
            </p:txBody>
          </p:sp>
          <p:grpSp>
            <p:nvGrpSpPr>
              <p:cNvPr id="26" name="Group 25">
                <a:extLst>
                  <a:ext uri="{FF2B5EF4-FFF2-40B4-BE49-F238E27FC236}">
                    <a16:creationId xmlns:a16="http://schemas.microsoft.com/office/drawing/2014/main" id="{F8B165F0-2E1F-47C6-8349-72D9F4CCCFC6}"/>
                  </a:ext>
                </a:extLst>
              </p:cNvPr>
              <p:cNvGrpSpPr/>
              <p:nvPr/>
            </p:nvGrpSpPr>
            <p:grpSpPr>
              <a:xfrm>
                <a:off x="5732127" y="2283113"/>
                <a:ext cx="668673" cy="893506"/>
                <a:chOff x="6055132" y="2566706"/>
                <a:chExt cx="268771" cy="359142"/>
              </a:xfrm>
            </p:grpSpPr>
            <p:sp>
              <p:nvSpPr>
                <p:cNvPr id="27" name="Freeform 16">
                  <a:extLst>
                    <a:ext uri="{FF2B5EF4-FFF2-40B4-BE49-F238E27FC236}">
                      <a16:creationId xmlns:a16="http://schemas.microsoft.com/office/drawing/2014/main" id="{C0C7C0F3-D1CC-40F9-9771-F0279D3EBE35}"/>
                    </a:ext>
                  </a:extLst>
                </p:cNvPr>
                <p:cNvSpPr>
                  <a:spLocks noEditPoints="1"/>
                </p:cNvSpPr>
                <p:nvPr/>
              </p:nvSpPr>
              <p:spPr bwMode="auto">
                <a:xfrm>
                  <a:off x="6055132" y="2566706"/>
                  <a:ext cx="268771" cy="359142"/>
                </a:xfrm>
                <a:custGeom>
                  <a:avLst/>
                  <a:gdLst>
                    <a:gd name="T0" fmla="*/ 807 w 1261"/>
                    <a:gd name="T1" fmla="*/ 445 h 1686"/>
                    <a:gd name="T2" fmla="*/ 727 w 1261"/>
                    <a:gd name="T3" fmla="*/ 0 h 1686"/>
                    <a:gd name="T4" fmla="*/ 0 w 1261"/>
                    <a:gd name="T5" fmla="*/ 45 h 1686"/>
                    <a:gd name="T6" fmla="*/ 44 w 1261"/>
                    <a:gd name="T7" fmla="*/ 1686 h 1686"/>
                    <a:gd name="T8" fmla="*/ 1261 w 1261"/>
                    <a:gd name="T9" fmla="*/ 1641 h 1686"/>
                    <a:gd name="T10" fmla="*/ 1041 w 1261"/>
                    <a:gd name="T11" fmla="*/ 1058 h 1686"/>
                    <a:gd name="T12" fmla="*/ 963 w 1261"/>
                    <a:gd name="T13" fmla="*/ 1198 h 1686"/>
                    <a:gd name="T14" fmla="*/ 1013 w 1261"/>
                    <a:gd name="T15" fmla="*/ 1262 h 1686"/>
                    <a:gd name="T16" fmla="*/ 959 w 1261"/>
                    <a:gd name="T17" fmla="*/ 1325 h 1686"/>
                    <a:gd name="T18" fmla="*/ 810 w 1261"/>
                    <a:gd name="T19" fmla="*/ 1382 h 1686"/>
                    <a:gd name="T20" fmla="*/ 807 w 1261"/>
                    <a:gd name="T21" fmla="*/ 1463 h 1686"/>
                    <a:gd name="T22" fmla="*/ 725 w 1261"/>
                    <a:gd name="T23" fmla="*/ 1477 h 1686"/>
                    <a:gd name="T24" fmla="*/ 634 w 1261"/>
                    <a:gd name="T25" fmla="*/ 1430 h 1686"/>
                    <a:gd name="T26" fmla="*/ 542 w 1261"/>
                    <a:gd name="T27" fmla="*/ 1477 h 1686"/>
                    <a:gd name="T28" fmla="*/ 460 w 1261"/>
                    <a:gd name="T29" fmla="*/ 1463 h 1686"/>
                    <a:gd name="T30" fmla="*/ 457 w 1261"/>
                    <a:gd name="T31" fmla="*/ 1382 h 1686"/>
                    <a:gd name="T32" fmla="*/ 308 w 1261"/>
                    <a:gd name="T33" fmla="*/ 1325 h 1686"/>
                    <a:gd name="T34" fmla="*/ 254 w 1261"/>
                    <a:gd name="T35" fmla="*/ 1262 h 1686"/>
                    <a:gd name="T36" fmla="*/ 304 w 1261"/>
                    <a:gd name="T37" fmla="*/ 1198 h 1686"/>
                    <a:gd name="T38" fmla="*/ 226 w 1261"/>
                    <a:gd name="T39" fmla="*/ 1058 h 1686"/>
                    <a:gd name="T40" fmla="*/ 225 w 1261"/>
                    <a:gd name="T41" fmla="*/ 975 h 1686"/>
                    <a:gd name="T42" fmla="*/ 304 w 1261"/>
                    <a:gd name="T43" fmla="*/ 958 h 1686"/>
                    <a:gd name="T44" fmla="*/ 335 w 1261"/>
                    <a:gd name="T45" fmla="*/ 801 h 1686"/>
                    <a:gd name="T46" fmla="*/ 388 w 1261"/>
                    <a:gd name="T47" fmla="*/ 737 h 1686"/>
                    <a:gd name="T48" fmla="*/ 459 w 1261"/>
                    <a:gd name="T49" fmla="*/ 775 h 1686"/>
                    <a:gd name="T50" fmla="*/ 583 w 1261"/>
                    <a:gd name="T51" fmla="*/ 674 h 1686"/>
                    <a:gd name="T52" fmla="*/ 665 w 1261"/>
                    <a:gd name="T53" fmla="*/ 659 h 1686"/>
                    <a:gd name="T54" fmla="*/ 696 w 1261"/>
                    <a:gd name="T55" fmla="*/ 735 h 1686"/>
                    <a:gd name="T56" fmla="*/ 856 w 1261"/>
                    <a:gd name="T57" fmla="*/ 737 h 1686"/>
                    <a:gd name="T58" fmla="*/ 928 w 1261"/>
                    <a:gd name="T59" fmla="*/ 778 h 1686"/>
                    <a:gd name="T60" fmla="*/ 903 w 1261"/>
                    <a:gd name="T61" fmla="*/ 855 h 1686"/>
                    <a:gd name="T62" fmla="*/ 1024 w 1261"/>
                    <a:gd name="T63" fmla="*/ 960 h 1686"/>
                    <a:gd name="T64" fmla="*/ 1053 w 1261"/>
                    <a:gd name="T65" fmla="*/ 1038 h 16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61" h="1686">
                      <a:moveTo>
                        <a:pt x="1261" y="445"/>
                      </a:moveTo>
                      <a:cubicBezTo>
                        <a:pt x="807" y="445"/>
                        <a:pt x="807" y="445"/>
                        <a:pt x="807" y="445"/>
                      </a:cubicBezTo>
                      <a:cubicBezTo>
                        <a:pt x="763" y="445"/>
                        <a:pt x="727" y="410"/>
                        <a:pt x="727" y="366"/>
                      </a:cubicBezTo>
                      <a:cubicBezTo>
                        <a:pt x="727" y="0"/>
                        <a:pt x="727" y="0"/>
                        <a:pt x="727" y="0"/>
                      </a:cubicBezTo>
                      <a:cubicBezTo>
                        <a:pt x="44" y="0"/>
                        <a:pt x="44" y="0"/>
                        <a:pt x="44" y="0"/>
                      </a:cubicBezTo>
                      <a:cubicBezTo>
                        <a:pt x="20" y="0"/>
                        <a:pt x="0" y="20"/>
                        <a:pt x="0" y="45"/>
                      </a:cubicBezTo>
                      <a:cubicBezTo>
                        <a:pt x="0" y="1641"/>
                        <a:pt x="0" y="1641"/>
                        <a:pt x="0" y="1641"/>
                      </a:cubicBezTo>
                      <a:cubicBezTo>
                        <a:pt x="0" y="1666"/>
                        <a:pt x="20" y="1686"/>
                        <a:pt x="44" y="1686"/>
                      </a:cubicBezTo>
                      <a:cubicBezTo>
                        <a:pt x="1217" y="1686"/>
                        <a:pt x="1217" y="1686"/>
                        <a:pt x="1217" y="1686"/>
                      </a:cubicBezTo>
                      <a:cubicBezTo>
                        <a:pt x="1241" y="1686"/>
                        <a:pt x="1261" y="1666"/>
                        <a:pt x="1261" y="1641"/>
                      </a:cubicBezTo>
                      <a:lnTo>
                        <a:pt x="1261" y="445"/>
                      </a:lnTo>
                      <a:close/>
                      <a:moveTo>
                        <a:pt x="1041" y="1058"/>
                      </a:moveTo>
                      <a:cubicBezTo>
                        <a:pt x="984" y="1081"/>
                        <a:pt x="984" y="1081"/>
                        <a:pt x="984" y="1081"/>
                      </a:cubicBezTo>
                      <a:cubicBezTo>
                        <a:pt x="984" y="1122"/>
                        <a:pt x="977" y="1161"/>
                        <a:pt x="963" y="1198"/>
                      </a:cubicBezTo>
                      <a:cubicBezTo>
                        <a:pt x="1009" y="1239"/>
                        <a:pt x="1009" y="1239"/>
                        <a:pt x="1009" y="1239"/>
                      </a:cubicBezTo>
                      <a:cubicBezTo>
                        <a:pt x="1016" y="1245"/>
                        <a:pt x="1018" y="1254"/>
                        <a:pt x="1013" y="1262"/>
                      </a:cubicBezTo>
                      <a:cubicBezTo>
                        <a:pt x="981" y="1317"/>
                        <a:pt x="981" y="1317"/>
                        <a:pt x="981" y="1317"/>
                      </a:cubicBezTo>
                      <a:cubicBezTo>
                        <a:pt x="977" y="1325"/>
                        <a:pt x="968" y="1328"/>
                        <a:pt x="959" y="1325"/>
                      </a:cubicBezTo>
                      <a:cubicBezTo>
                        <a:pt x="901" y="1306"/>
                        <a:pt x="901" y="1306"/>
                        <a:pt x="901" y="1306"/>
                      </a:cubicBezTo>
                      <a:cubicBezTo>
                        <a:pt x="875" y="1336"/>
                        <a:pt x="845" y="1362"/>
                        <a:pt x="810" y="1382"/>
                      </a:cubicBezTo>
                      <a:cubicBezTo>
                        <a:pt x="819" y="1443"/>
                        <a:pt x="819" y="1443"/>
                        <a:pt x="819" y="1443"/>
                      </a:cubicBezTo>
                      <a:cubicBezTo>
                        <a:pt x="820" y="1452"/>
                        <a:pt x="815" y="1460"/>
                        <a:pt x="807" y="1463"/>
                      </a:cubicBezTo>
                      <a:cubicBezTo>
                        <a:pt x="747" y="1485"/>
                        <a:pt x="747" y="1485"/>
                        <a:pt x="747" y="1485"/>
                      </a:cubicBezTo>
                      <a:cubicBezTo>
                        <a:pt x="739" y="1488"/>
                        <a:pt x="730" y="1485"/>
                        <a:pt x="725" y="1477"/>
                      </a:cubicBezTo>
                      <a:cubicBezTo>
                        <a:pt x="693" y="1425"/>
                        <a:pt x="693" y="1425"/>
                        <a:pt x="693" y="1425"/>
                      </a:cubicBezTo>
                      <a:cubicBezTo>
                        <a:pt x="674" y="1428"/>
                        <a:pt x="654" y="1430"/>
                        <a:pt x="634" y="1430"/>
                      </a:cubicBezTo>
                      <a:cubicBezTo>
                        <a:pt x="613" y="1430"/>
                        <a:pt x="593" y="1428"/>
                        <a:pt x="574" y="1425"/>
                      </a:cubicBezTo>
                      <a:cubicBezTo>
                        <a:pt x="542" y="1477"/>
                        <a:pt x="542" y="1477"/>
                        <a:pt x="542" y="1477"/>
                      </a:cubicBezTo>
                      <a:cubicBezTo>
                        <a:pt x="537" y="1485"/>
                        <a:pt x="528" y="1488"/>
                        <a:pt x="520" y="1485"/>
                      </a:cubicBezTo>
                      <a:cubicBezTo>
                        <a:pt x="460" y="1463"/>
                        <a:pt x="460" y="1463"/>
                        <a:pt x="460" y="1463"/>
                      </a:cubicBezTo>
                      <a:cubicBezTo>
                        <a:pt x="452" y="1460"/>
                        <a:pt x="447" y="1452"/>
                        <a:pt x="448" y="1443"/>
                      </a:cubicBezTo>
                      <a:cubicBezTo>
                        <a:pt x="457" y="1382"/>
                        <a:pt x="457" y="1382"/>
                        <a:pt x="457" y="1382"/>
                      </a:cubicBezTo>
                      <a:cubicBezTo>
                        <a:pt x="422" y="1362"/>
                        <a:pt x="392" y="1336"/>
                        <a:pt x="366" y="1306"/>
                      </a:cubicBezTo>
                      <a:cubicBezTo>
                        <a:pt x="308" y="1325"/>
                        <a:pt x="308" y="1325"/>
                        <a:pt x="308" y="1325"/>
                      </a:cubicBezTo>
                      <a:cubicBezTo>
                        <a:pt x="299" y="1328"/>
                        <a:pt x="290" y="1325"/>
                        <a:pt x="286" y="1317"/>
                      </a:cubicBezTo>
                      <a:cubicBezTo>
                        <a:pt x="254" y="1262"/>
                        <a:pt x="254" y="1262"/>
                        <a:pt x="254" y="1262"/>
                      </a:cubicBezTo>
                      <a:cubicBezTo>
                        <a:pt x="249" y="1254"/>
                        <a:pt x="251" y="1245"/>
                        <a:pt x="258" y="1239"/>
                      </a:cubicBezTo>
                      <a:cubicBezTo>
                        <a:pt x="304" y="1198"/>
                        <a:pt x="304" y="1198"/>
                        <a:pt x="304" y="1198"/>
                      </a:cubicBezTo>
                      <a:cubicBezTo>
                        <a:pt x="290" y="1161"/>
                        <a:pt x="283" y="1122"/>
                        <a:pt x="283" y="1081"/>
                      </a:cubicBezTo>
                      <a:cubicBezTo>
                        <a:pt x="226" y="1058"/>
                        <a:pt x="226" y="1058"/>
                        <a:pt x="226" y="1058"/>
                      </a:cubicBezTo>
                      <a:cubicBezTo>
                        <a:pt x="218" y="1055"/>
                        <a:pt x="213" y="1047"/>
                        <a:pt x="214" y="1038"/>
                      </a:cubicBezTo>
                      <a:cubicBezTo>
                        <a:pt x="225" y="975"/>
                        <a:pt x="225" y="975"/>
                        <a:pt x="225" y="975"/>
                      </a:cubicBezTo>
                      <a:cubicBezTo>
                        <a:pt x="227" y="967"/>
                        <a:pt x="234" y="960"/>
                        <a:pt x="243" y="960"/>
                      </a:cubicBezTo>
                      <a:cubicBezTo>
                        <a:pt x="304" y="958"/>
                        <a:pt x="304" y="958"/>
                        <a:pt x="304" y="958"/>
                      </a:cubicBezTo>
                      <a:cubicBezTo>
                        <a:pt x="318" y="920"/>
                        <a:pt x="339" y="886"/>
                        <a:pt x="364" y="855"/>
                      </a:cubicBezTo>
                      <a:cubicBezTo>
                        <a:pt x="335" y="801"/>
                        <a:pt x="335" y="801"/>
                        <a:pt x="335" y="801"/>
                      </a:cubicBezTo>
                      <a:cubicBezTo>
                        <a:pt x="331" y="794"/>
                        <a:pt x="332" y="784"/>
                        <a:pt x="339" y="778"/>
                      </a:cubicBezTo>
                      <a:cubicBezTo>
                        <a:pt x="388" y="737"/>
                        <a:pt x="388" y="737"/>
                        <a:pt x="388" y="737"/>
                      </a:cubicBezTo>
                      <a:cubicBezTo>
                        <a:pt x="395" y="732"/>
                        <a:pt x="404" y="731"/>
                        <a:pt x="411" y="737"/>
                      </a:cubicBezTo>
                      <a:cubicBezTo>
                        <a:pt x="459" y="775"/>
                        <a:pt x="459" y="775"/>
                        <a:pt x="459" y="775"/>
                      </a:cubicBezTo>
                      <a:cubicBezTo>
                        <a:pt x="494" y="756"/>
                        <a:pt x="531" y="742"/>
                        <a:pt x="571" y="735"/>
                      </a:cubicBezTo>
                      <a:cubicBezTo>
                        <a:pt x="583" y="674"/>
                        <a:pt x="583" y="674"/>
                        <a:pt x="583" y="674"/>
                      </a:cubicBezTo>
                      <a:cubicBezTo>
                        <a:pt x="585" y="666"/>
                        <a:pt x="593" y="659"/>
                        <a:pt x="602" y="659"/>
                      </a:cubicBezTo>
                      <a:cubicBezTo>
                        <a:pt x="665" y="659"/>
                        <a:pt x="665" y="659"/>
                        <a:pt x="665" y="659"/>
                      </a:cubicBezTo>
                      <a:cubicBezTo>
                        <a:pt x="674" y="659"/>
                        <a:pt x="682" y="666"/>
                        <a:pt x="684" y="674"/>
                      </a:cubicBezTo>
                      <a:cubicBezTo>
                        <a:pt x="696" y="735"/>
                        <a:pt x="696" y="735"/>
                        <a:pt x="696" y="735"/>
                      </a:cubicBezTo>
                      <a:cubicBezTo>
                        <a:pt x="736" y="742"/>
                        <a:pt x="773" y="756"/>
                        <a:pt x="808" y="775"/>
                      </a:cubicBezTo>
                      <a:cubicBezTo>
                        <a:pt x="856" y="737"/>
                        <a:pt x="856" y="737"/>
                        <a:pt x="856" y="737"/>
                      </a:cubicBezTo>
                      <a:cubicBezTo>
                        <a:pt x="863" y="731"/>
                        <a:pt x="872" y="732"/>
                        <a:pt x="879" y="737"/>
                      </a:cubicBezTo>
                      <a:cubicBezTo>
                        <a:pt x="928" y="778"/>
                        <a:pt x="928" y="778"/>
                        <a:pt x="928" y="778"/>
                      </a:cubicBezTo>
                      <a:cubicBezTo>
                        <a:pt x="935" y="784"/>
                        <a:pt x="937" y="794"/>
                        <a:pt x="932" y="801"/>
                      </a:cubicBezTo>
                      <a:cubicBezTo>
                        <a:pt x="903" y="855"/>
                        <a:pt x="903" y="855"/>
                        <a:pt x="903" y="855"/>
                      </a:cubicBezTo>
                      <a:cubicBezTo>
                        <a:pt x="928" y="886"/>
                        <a:pt x="949" y="920"/>
                        <a:pt x="963" y="958"/>
                      </a:cubicBezTo>
                      <a:cubicBezTo>
                        <a:pt x="1024" y="960"/>
                        <a:pt x="1024" y="960"/>
                        <a:pt x="1024" y="960"/>
                      </a:cubicBezTo>
                      <a:cubicBezTo>
                        <a:pt x="1033" y="960"/>
                        <a:pt x="1040" y="967"/>
                        <a:pt x="1042" y="975"/>
                      </a:cubicBezTo>
                      <a:cubicBezTo>
                        <a:pt x="1053" y="1038"/>
                        <a:pt x="1053" y="1038"/>
                        <a:pt x="1053" y="1038"/>
                      </a:cubicBezTo>
                      <a:cubicBezTo>
                        <a:pt x="1054" y="1047"/>
                        <a:pt x="1049" y="1055"/>
                        <a:pt x="1041" y="1058"/>
                      </a:cubicBezTo>
                      <a:close/>
                    </a:path>
                  </a:pathLst>
                </a:custGeom>
                <a:solidFill>
                  <a:srgbClr val="00BCEB"/>
                </a:solidFill>
                <a:ln>
                  <a:noFill/>
                </a:ln>
                <a:extLst>
                  <a:ext uri="{91240B29-F687-4f45-9708-019B960494DF}">
                    <a14:hiddenLine xmlns:a14="http://schemas.microsoft.com/office/drawing/2010/main" xmlns="" xmlns:lc="http://schemas.openxmlformats.org/drawingml/2006/lockedCanvas" w="9525">
                      <a:solidFill>
                        <a:srgbClr val="000000"/>
                      </a:solidFill>
                      <a:round/>
                      <a:headEnd/>
                      <a:tailEnd/>
                    </a14:hiddenLine>
                  </a:ext>
                </a:extLst>
              </p:spPr>
              <p:txBody>
                <a:bodyPr vert="horz" wrap="square" lIns="68570" tIns="34285" rIns="68570" bIns="34285" numCol="1" anchor="t" anchorCtr="0" compatLnSpc="1">
                  <a:prstTxWarp prst="textNoShape">
                    <a:avLst/>
                  </a:prstTxWarp>
                </a:bodyPr>
                <a:lstStyle>
                  <a:defPPr>
                    <a:defRPr lang="en-US"/>
                  </a:defPPr>
                  <a:lvl1pPr algn="l" defTabSz="457200" rtl="0" fontAlgn="base">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1pPr>
                  <a:lvl2pPr marL="457200" algn="l" defTabSz="457200" rtl="0" fontAlgn="base">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2pPr>
                  <a:lvl3pPr marL="914400" algn="l" defTabSz="457200" rtl="0" fontAlgn="base">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3pPr>
                  <a:lvl4pPr marL="1371600" algn="l" defTabSz="457200" rtl="0" fontAlgn="base">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4pPr>
                  <a:lvl5pPr marL="1828800" algn="l" defTabSz="457200" rtl="0" fontAlgn="base">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5pPr>
                  <a:lvl6pPr marL="22860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6pPr>
                  <a:lvl7pPr marL="27432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7pPr>
                  <a:lvl8pPr marL="32004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8pPr>
                  <a:lvl9pPr marL="36576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9pPr>
                </a:lstStyle>
                <a:p>
                  <a:pPr marL="0" marR="0" lvl="0" indent="0" algn="l" defTabSz="685381" rtl="0" eaLnBrk="0" fontAlgn="auto" latinLnBrk="0" hangingPunct="0">
                    <a:lnSpc>
                      <a:spcPct val="100000"/>
                    </a:lnSpc>
                    <a:spcBef>
                      <a:spcPts val="0"/>
                    </a:spcBef>
                    <a:spcAft>
                      <a:spcPts val="0"/>
                    </a:spcAft>
                    <a:buClrTx/>
                    <a:buSzTx/>
                    <a:buFontTx/>
                    <a:buNone/>
                    <a:tabLst/>
                    <a:defRPr/>
                  </a:pPr>
                  <a:endParaRPr kumimoji="0" lang="en-US" sz="1050" b="0" i="0" u="none" strike="noStrike" kern="0" cap="none" spc="0" normalizeH="0" baseline="0" noProof="0">
                    <a:ln>
                      <a:noFill/>
                    </a:ln>
                    <a:solidFill>
                      <a:srgbClr val="676767"/>
                    </a:solidFill>
                    <a:effectLst/>
                    <a:uLnTx/>
                    <a:uFillTx/>
                    <a:latin typeface="Arial" panose="020B0604020202020204"/>
                    <a:ea typeface="ＭＳ Ｐゴシック" charset="0"/>
                    <a:cs typeface="+mn-cs"/>
                  </a:endParaRPr>
                </a:p>
              </p:txBody>
            </p:sp>
            <p:sp>
              <p:nvSpPr>
                <p:cNvPr id="28" name="Freeform 17">
                  <a:extLst>
                    <a:ext uri="{FF2B5EF4-FFF2-40B4-BE49-F238E27FC236}">
                      <a16:creationId xmlns:a16="http://schemas.microsoft.com/office/drawing/2014/main" id="{94364183-F9F5-410D-B47D-8A5DC3D04FB6}"/>
                    </a:ext>
                  </a:extLst>
                </p:cNvPr>
                <p:cNvSpPr>
                  <a:spLocks/>
                </p:cNvSpPr>
                <p:nvPr/>
              </p:nvSpPr>
              <p:spPr bwMode="auto">
                <a:xfrm>
                  <a:off x="6145862" y="2753118"/>
                  <a:ext cx="87400" cy="87310"/>
                </a:xfrm>
                <a:custGeom>
                  <a:avLst/>
                  <a:gdLst>
                    <a:gd name="T0" fmla="*/ 198 w 410"/>
                    <a:gd name="T1" fmla="*/ 4 h 410"/>
                    <a:gd name="T2" fmla="*/ 4 w 410"/>
                    <a:gd name="T3" fmla="*/ 198 h 410"/>
                    <a:gd name="T4" fmla="*/ 211 w 410"/>
                    <a:gd name="T5" fmla="*/ 406 h 410"/>
                    <a:gd name="T6" fmla="*/ 406 w 410"/>
                    <a:gd name="T7" fmla="*/ 212 h 410"/>
                    <a:gd name="T8" fmla="*/ 198 w 410"/>
                    <a:gd name="T9" fmla="*/ 4 h 410"/>
                  </a:gdLst>
                  <a:ahLst/>
                  <a:cxnLst>
                    <a:cxn ang="0">
                      <a:pos x="T0" y="T1"/>
                    </a:cxn>
                    <a:cxn ang="0">
                      <a:pos x="T2" y="T3"/>
                    </a:cxn>
                    <a:cxn ang="0">
                      <a:pos x="T4" y="T5"/>
                    </a:cxn>
                    <a:cxn ang="0">
                      <a:pos x="T6" y="T7"/>
                    </a:cxn>
                    <a:cxn ang="0">
                      <a:pos x="T8" y="T9"/>
                    </a:cxn>
                  </a:cxnLst>
                  <a:rect l="0" t="0" r="r" b="b"/>
                  <a:pathLst>
                    <a:path w="410" h="410">
                      <a:moveTo>
                        <a:pt x="198" y="4"/>
                      </a:moveTo>
                      <a:cubicBezTo>
                        <a:pt x="93" y="7"/>
                        <a:pt x="7" y="93"/>
                        <a:pt x="4" y="198"/>
                      </a:cubicBezTo>
                      <a:cubicBezTo>
                        <a:pt x="0" y="315"/>
                        <a:pt x="95" y="410"/>
                        <a:pt x="211" y="406"/>
                      </a:cubicBezTo>
                      <a:cubicBezTo>
                        <a:pt x="317" y="403"/>
                        <a:pt x="403" y="317"/>
                        <a:pt x="406" y="212"/>
                      </a:cubicBezTo>
                      <a:cubicBezTo>
                        <a:pt x="410" y="95"/>
                        <a:pt x="315" y="0"/>
                        <a:pt x="198" y="4"/>
                      </a:cubicBezTo>
                      <a:close/>
                    </a:path>
                  </a:pathLst>
                </a:custGeom>
                <a:solidFill>
                  <a:srgbClr val="00BCEB"/>
                </a:solidFill>
                <a:ln>
                  <a:noFill/>
                </a:ln>
                <a:extLst>
                  <a:ext uri="{91240B29-F687-4f45-9708-019B960494DF}">
                    <a14:hiddenLine xmlns:a14="http://schemas.microsoft.com/office/drawing/2010/main" xmlns="" xmlns:lc="http://schemas.openxmlformats.org/drawingml/2006/lockedCanvas" w="9525">
                      <a:solidFill>
                        <a:srgbClr val="000000"/>
                      </a:solidFill>
                      <a:round/>
                      <a:headEnd/>
                      <a:tailEnd/>
                    </a14:hiddenLine>
                  </a:ext>
                </a:extLst>
              </p:spPr>
              <p:txBody>
                <a:bodyPr vert="horz" wrap="square" lIns="68570" tIns="34285" rIns="68570" bIns="34285" numCol="1" anchor="t" anchorCtr="0" compatLnSpc="1">
                  <a:prstTxWarp prst="textNoShape">
                    <a:avLst/>
                  </a:prstTxWarp>
                </a:bodyPr>
                <a:lstStyle>
                  <a:defPPr>
                    <a:defRPr lang="en-US"/>
                  </a:defPPr>
                  <a:lvl1pPr algn="l" defTabSz="457200" rtl="0" fontAlgn="base">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1pPr>
                  <a:lvl2pPr marL="457200" algn="l" defTabSz="457200" rtl="0" fontAlgn="base">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2pPr>
                  <a:lvl3pPr marL="914400" algn="l" defTabSz="457200" rtl="0" fontAlgn="base">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3pPr>
                  <a:lvl4pPr marL="1371600" algn="l" defTabSz="457200" rtl="0" fontAlgn="base">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4pPr>
                  <a:lvl5pPr marL="1828800" algn="l" defTabSz="457200" rtl="0" fontAlgn="base">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5pPr>
                  <a:lvl6pPr marL="22860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6pPr>
                  <a:lvl7pPr marL="27432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7pPr>
                  <a:lvl8pPr marL="32004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8pPr>
                  <a:lvl9pPr marL="36576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9pPr>
                </a:lstStyle>
                <a:p>
                  <a:pPr marL="0" marR="0" lvl="0" indent="0" algn="l" defTabSz="685381" rtl="0" eaLnBrk="0" fontAlgn="auto" latinLnBrk="0" hangingPunct="0">
                    <a:lnSpc>
                      <a:spcPct val="100000"/>
                    </a:lnSpc>
                    <a:spcBef>
                      <a:spcPts val="0"/>
                    </a:spcBef>
                    <a:spcAft>
                      <a:spcPts val="0"/>
                    </a:spcAft>
                    <a:buClrTx/>
                    <a:buSzTx/>
                    <a:buFontTx/>
                    <a:buNone/>
                    <a:tabLst/>
                    <a:defRPr/>
                  </a:pPr>
                  <a:endParaRPr kumimoji="0" lang="en-US" sz="1050" b="0" i="0" u="none" strike="noStrike" kern="0" cap="none" spc="0" normalizeH="0" baseline="0" noProof="0">
                    <a:ln>
                      <a:noFill/>
                    </a:ln>
                    <a:solidFill>
                      <a:srgbClr val="676767"/>
                    </a:solidFill>
                    <a:effectLst/>
                    <a:uLnTx/>
                    <a:uFillTx/>
                    <a:latin typeface="Arial" panose="020B0604020202020204"/>
                    <a:ea typeface="ＭＳ Ｐゴシック" charset="0"/>
                    <a:cs typeface="+mn-cs"/>
                  </a:endParaRPr>
                </a:p>
              </p:txBody>
            </p:sp>
          </p:grpSp>
        </p:grpSp>
        <p:sp>
          <p:nvSpPr>
            <p:cNvPr id="24" name="Triangle 22">
              <a:extLst>
                <a:ext uri="{FF2B5EF4-FFF2-40B4-BE49-F238E27FC236}">
                  <a16:creationId xmlns:a16="http://schemas.microsoft.com/office/drawing/2014/main" id="{30047666-1D4B-4939-B309-33FE9472F972}"/>
                </a:ext>
              </a:extLst>
            </p:cNvPr>
            <p:cNvSpPr/>
            <p:nvPr/>
          </p:nvSpPr>
          <p:spPr>
            <a:xfrm>
              <a:off x="6154853" y="2273711"/>
              <a:ext cx="250760" cy="210782"/>
            </a:xfrm>
            <a:prstGeom prst="triangle">
              <a:avLst>
                <a:gd name="adj" fmla="val 0"/>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algn="l" defTabSz="457200" rtl="0" fontAlgn="base">
                <a:spcBef>
                  <a:spcPct val="0"/>
                </a:spcBef>
                <a:spcAft>
                  <a:spcPct val="0"/>
                </a:spcAft>
                <a:defRPr kern="1200">
                  <a:solidFill>
                    <a:schemeClr val="lt1"/>
                  </a:solidFill>
                  <a:latin typeface="+mn-lt"/>
                  <a:ea typeface="+mn-ea"/>
                  <a:cs typeface="+mn-cs"/>
                </a:defRPr>
              </a:lvl1pPr>
              <a:lvl2pPr marL="457200" algn="l" defTabSz="457200" rtl="0" fontAlgn="base">
                <a:spcBef>
                  <a:spcPct val="0"/>
                </a:spcBef>
                <a:spcAft>
                  <a:spcPct val="0"/>
                </a:spcAft>
                <a:defRPr kern="1200">
                  <a:solidFill>
                    <a:schemeClr val="lt1"/>
                  </a:solidFill>
                  <a:latin typeface="+mn-lt"/>
                  <a:ea typeface="+mn-ea"/>
                  <a:cs typeface="+mn-cs"/>
                </a:defRPr>
              </a:lvl2pPr>
              <a:lvl3pPr marL="914400" algn="l" defTabSz="457200" rtl="0" fontAlgn="base">
                <a:spcBef>
                  <a:spcPct val="0"/>
                </a:spcBef>
                <a:spcAft>
                  <a:spcPct val="0"/>
                </a:spcAft>
                <a:defRPr kern="1200">
                  <a:solidFill>
                    <a:schemeClr val="lt1"/>
                  </a:solidFill>
                  <a:latin typeface="+mn-lt"/>
                  <a:ea typeface="+mn-ea"/>
                  <a:cs typeface="+mn-cs"/>
                </a:defRPr>
              </a:lvl3pPr>
              <a:lvl4pPr marL="1371600" algn="l" defTabSz="457200" rtl="0" fontAlgn="base">
                <a:spcBef>
                  <a:spcPct val="0"/>
                </a:spcBef>
                <a:spcAft>
                  <a:spcPct val="0"/>
                </a:spcAft>
                <a:defRPr kern="1200">
                  <a:solidFill>
                    <a:schemeClr val="lt1"/>
                  </a:solidFill>
                  <a:latin typeface="+mn-lt"/>
                  <a:ea typeface="+mn-ea"/>
                  <a:cs typeface="+mn-cs"/>
                </a:defRPr>
              </a:lvl4pPr>
              <a:lvl5pPr marL="1828800" algn="l" defTabSz="457200"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5073"/>
                </a:solidFill>
                <a:effectLst/>
                <a:uLnTx/>
                <a:uFillTx/>
                <a:latin typeface="CiscoSansTT ExtraLight"/>
                <a:ea typeface="+mn-ea"/>
                <a:cs typeface="+mn-cs"/>
              </a:endParaRPr>
            </a:p>
          </p:txBody>
        </p:sp>
      </p:grpSp>
      <p:sp>
        <p:nvSpPr>
          <p:cNvPr id="32" name="TextBox 31">
            <a:extLst>
              <a:ext uri="{FF2B5EF4-FFF2-40B4-BE49-F238E27FC236}">
                <a16:creationId xmlns:a16="http://schemas.microsoft.com/office/drawing/2014/main" id="{F15C9BDF-A3D8-48A1-B002-DDBB9726ECCB}"/>
              </a:ext>
            </a:extLst>
          </p:cNvPr>
          <p:cNvSpPr txBox="1"/>
          <p:nvPr/>
        </p:nvSpPr>
        <p:spPr>
          <a:xfrm>
            <a:off x="297082" y="368697"/>
            <a:ext cx="12066480" cy="724143"/>
          </a:xfrm>
          <a:prstGeom prst="rect">
            <a:avLst/>
          </a:prstGeom>
          <a:noFill/>
        </p:spPr>
        <p:txBody>
          <a:bodyPr wrap="square" lIns="179285" tIns="143428" rIns="179285" bIns="143428" rtlCol="0">
            <a:spAutoFit/>
          </a:bodyPr>
          <a:lstStyle/>
          <a:p>
            <a:pPr marL="0" marR="0" lvl="0" indent="0" algn="l" defTabSz="914314" rtl="0" eaLnBrk="1" fontAlgn="auto" latinLnBrk="0" hangingPunct="1">
              <a:lnSpc>
                <a:spcPct val="90000"/>
              </a:lnSpc>
              <a:spcBef>
                <a:spcPts val="0"/>
              </a:spcBef>
              <a:spcAft>
                <a:spcPts val="588"/>
              </a:spcAft>
              <a:buClrTx/>
              <a:buSzTx/>
              <a:buFontTx/>
              <a:buNone/>
              <a:tabLst/>
              <a:defRPr/>
            </a:pPr>
            <a:r>
              <a:rPr kumimoji="0" lang="en-US" sz="3137" b="0" i="0" u="none" strike="noStrike" kern="1200" cap="none" spc="-100" normalizeH="0" baseline="0" noProof="0" dirty="0">
                <a:ln w="3175">
                  <a:noFill/>
                </a:ln>
                <a:gradFill>
                  <a:gsLst>
                    <a:gs pos="1250">
                      <a:srgbClr val="282828"/>
                    </a:gs>
                    <a:gs pos="100000">
                      <a:srgbClr val="282828"/>
                    </a:gs>
                  </a:gsLst>
                  <a:lin ang="5400000" scaled="0"/>
                </a:gradFill>
                <a:effectLst/>
                <a:uLnTx/>
                <a:uFillTx/>
                <a:latin typeface="Segoe UI Semibold"/>
                <a:ea typeface="+mn-ea"/>
                <a:cs typeface="Segoe UI" pitchFamily="34" charset="0"/>
              </a:rPr>
              <a:t>Why do we need IT ?</a:t>
            </a:r>
          </a:p>
        </p:txBody>
      </p:sp>
    </p:spTree>
    <p:extLst>
      <p:ext uri="{BB962C8B-B14F-4D97-AF65-F5344CB8AC3E}">
        <p14:creationId xmlns:p14="http://schemas.microsoft.com/office/powerpoint/2010/main" val="1988614425"/>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18424B9D-46ED-4ED3-A6F5-82FF0790A4FA}"/>
              </a:ext>
            </a:extLst>
          </p:cNvPr>
          <p:cNvPicPr>
            <a:picLocks noChangeAspect="1"/>
          </p:cNvPicPr>
          <p:nvPr/>
        </p:nvPicPr>
        <p:blipFill rotWithShape="1">
          <a:blip r:embed="rId3"/>
          <a:srcRect l="16667" r="16667"/>
          <a:stretch/>
        </p:blipFill>
        <p:spPr>
          <a:xfrm>
            <a:off x="8770622" y="1820566"/>
            <a:ext cx="2689274" cy="2689274"/>
          </a:xfrm>
          <a:prstGeom prst="ellipse">
            <a:avLst/>
          </a:prstGeom>
        </p:spPr>
      </p:pic>
      <p:sp>
        <p:nvSpPr>
          <p:cNvPr id="4" name="TextBox 3">
            <a:extLst>
              <a:ext uri="{FF2B5EF4-FFF2-40B4-BE49-F238E27FC236}">
                <a16:creationId xmlns:a16="http://schemas.microsoft.com/office/drawing/2014/main" id="{EF9E1308-B773-4A04-877A-349E06930473}"/>
              </a:ext>
            </a:extLst>
          </p:cNvPr>
          <p:cNvSpPr txBox="1"/>
          <p:nvPr/>
        </p:nvSpPr>
        <p:spPr>
          <a:xfrm>
            <a:off x="297082" y="368697"/>
            <a:ext cx="12066480" cy="724143"/>
          </a:xfrm>
          <a:prstGeom prst="rect">
            <a:avLst/>
          </a:prstGeom>
          <a:noFill/>
        </p:spPr>
        <p:txBody>
          <a:bodyPr wrap="square" lIns="179285" tIns="143428" rIns="179285" bIns="143428" rtlCol="0">
            <a:spAutoFit/>
          </a:bodyPr>
          <a:lstStyle/>
          <a:p>
            <a:pPr marL="0" marR="0" lvl="0" indent="0" algn="l" defTabSz="914314" rtl="0" eaLnBrk="1" fontAlgn="auto" latinLnBrk="0" hangingPunct="1">
              <a:lnSpc>
                <a:spcPct val="90000"/>
              </a:lnSpc>
              <a:spcBef>
                <a:spcPts val="0"/>
              </a:spcBef>
              <a:spcAft>
                <a:spcPts val="588"/>
              </a:spcAft>
              <a:buClrTx/>
              <a:buSzTx/>
              <a:buFontTx/>
              <a:buNone/>
              <a:tabLst/>
              <a:defRPr/>
            </a:pPr>
            <a:r>
              <a:rPr kumimoji="0" lang="en-US" sz="3137" b="0" i="0" u="none" strike="noStrike" kern="1200" cap="none" spc="-100" normalizeH="0" baseline="0" noProof="0" dirty="0">
                <a:ln w="3175">
                  <a:noFill/>
                </a:ln>
                <a:gradFill>
                  <a:gsLst>
                    <a:gs pos="1250">
                      <a:srgbClr val="282828"/>
                    </a:gs>
                    <a:gs pos="100000">
                      <a:srgbClr val="282828"/>
                    </a:gs>
                  </a:gsLst>
                  <a:lin ang="5400000" scaled="0"/>
                </a:gradFill>
                <a:effectLst/>
                <a:uLnTx/>
                <a:uFillTx/>
                <a:latin typeface="Segoe UI Semibold"/>
                <a:ea typeface="+mn-ea"/>
                <a:cs typeface="Segoe UI" pitchFamily="34" charset="0"/>
              </a:rPr>
              <a:t>The cybersecurity landscape is rapidly changing</a:t>
            </a:r>
          </a:p>
        </p:txBody>
      </p:sp>
      <p:pic>
        <p:nvPicPr>
          <p:cNvPr id="10" name="Picture 9">
            <a:extLst>
              <a:ext uri="{FF2B5EF4-FFF2-40B4-BE49-F238E27FC236}">
                <a16:creationId xmlns:a16="http://schemas.microsoft.com/office/drawing/2014/main" id="{9FB123DE-49A8-44AF-B6C4-FBC73FC087E7}"/>
              </a:ext>
            </a:extLst>
          </p:cNvPr>
          <p:cNvPicPr>
            <a:picLocks noChangeAspect="1"/>
          </p:cNvPicPr>
          <p:nvPr/>
        </p:nvPicPr>
        <p:blipFill rotWithShape="1">
          <a:blip r:embed="rId4"/>
          <a:srcRect l="16675" r="16675"/>
          <a:stretch/>
        </p:blipFill>
        <p:spPr>
          <a:xfrm>
            <a:off x="815232" y="1820566"/>
            <a:ext cx="2689274" cy="2689274"/>
          </a:xfrm>
          <a:prstGeom prst="ellipse">
            <a:avLst/>
          </a:prstGeom>
        </p:spPr>
      </p:pic>
      <p:sp>
        <p:nvSpPr>
          <p:cNvPr id="5" name="TextBox 4">
            <a:extLst>
              <a:ext uri="{FF2B5EF4-FFF2-40B4-BE49-F238E27FC236}">
                <a16:creationId xmlns:a16="http://schemas.microsoft.com/office/drawing/2014/main" id="{0550FEC0-0439-4DE5-902E-99C9D079F6E7}"/>
              </a:ext>
            </a:extLst>
          </p:cNvPr>
          <p:cNvSpPr txBox="1"/>
          <p:nvPr/>
        </p:nvSpPr>
        <p:spPr>
          <a:xfrm>
            <a:off x="754991" y="4769078"/>
            <a:ext cx="2763977" cy="887075"/>
          </a:xfrm>
          <a:prstGeom prst="rect">
            <a:avLst/>
          </a:prstGeom>
          <a:noFill/>
        </p:spPr>
        <p:txBody>
          <a:bodyPr wrap="square" lIns="179285" tIns="143428" rIns="179285" bIns="143428" rtlCol="0">
            <a:spAutoFit/>
          </a:bodyPr>
          <a:lstStyle/>
          <a:p>
            <a:pPr marL="0" marR="0" lvl="0" indent="0" algn="ctr" defTabSz="914314" rtl="0" eaLnBrk="1" fontAlgn="auto" latinLnBrk="0" hangingPunct="1">
              <a:lnSpc>
                <a:spcPct val="90000"/>
              </a:lnSpc>
              <a:spcBef>
                <a:spcPts val="0"/>
              </a:spcBef>
              <a:spcAft>
                <a:spcPts val="588"/>
              </a:spcAft>
              <a:buClrTx/>
              <a:buSzTx/>
              <a:buFontTx/>
              <a:buNone/>
              <a:tabLst/>
              <a:defRPr/>
            </a:pPr>
            <a:r>
              <a:rPr kumimoji="0" lang="en-US" sz="2157" b="0" i="0" u="none" strike="noStrike" kern="1200" cap="none" spc="0" normalizeH="0" baseline="0" noProof="0">
                <a:ln>
                  <a:noFill/>
                </a:ln>
                <a:solidFill>
                  <a:srgbClr val="282828"/>
                </a:solidFill>
                <a:effectLst/>
                <a:uLnTx/>
                <a:uFillTx/>
                <a:latin typeface="Segoe UI"/>
                <a:ea typeface="+mn-ea"/>
                <a:cs typeface="+mn-cs"/>
              </a:rPr>
              <a:t>Cyberspace is the new battlefield</a:t>
            </a:r>
          </a:p>
        </p:txBody>
      </p:sp>
      <p:sp>
        <p:nvSpPr>
          <p:cNvPr id="6" name="TextBox 5">
            <a:extLst>
              <a:ext uri="{FF2B5EF4-FFF2-40B4-BE49-F238E27FC236}">
                <a16:creationId xmlns:a16="http://schemas.microsoft.com/office/drawing/2014/main" id="{CB538372-61E0-46AA-ACD8-644501D3E8B5}"/>
              </a:ext>
            </a:extLst>
          </p:cNvPr>
          <p:cNvSpPr txBox="1"/>
          <p:nvPr/>
        </p:nvSpPr>
        <p:spPr>
          <a:xfrm>
            <a:off x="8658569" y="4769078"/>
            <a:ext cx="2763977" cy="887075"/>
          </a:xfrm>
          <a:prstGeom prst="rect">
            <a:avLst/>
          </a:prstGeom>
          <a:noFill/>
        </p:spPr>
        <p:txBody>
          <a:bodyPr wrap="square" lIns="179285" tIns="143428" rIns="179285" bIns="143428" rtlCol="0">
            <a:spAutoFit/>
          </a:bodyPr>
          <a:lstStyle/>
          <a:p>
            <a:pPr marL="0" marR="0" lvl="0" indent="0" algn="ctr" defTabSz="914314" rtl="0" eaLnBrk="1" fontAlgn="auto" latinLnBrk="0" hangingPunct="1">
              <a:lnSpc>
                <a:spcPct val="90000"/>
              </a:lnSpc>
              <a:spcBef>
                <a:spcPts val="0"/>
              </a:spcBef>
              <a:spcAft>
                <a:spcPts val="588"/>
              </a:spcAft>
              <a:buClrTx/>
              <a:buSzTx/>
              <a:buFontTx/>
              <a:buNone/>
              <a:tabLst/>
              <a:defRPr/>
            </a:pPr>
            <a:r>
              <a:rPr kumimoji="0" lang="en-US" sz="2157" b="0" i="0" u="none" strike="noStrike" kern="1200" cap="none" spc="0" normalizeH="0" baseline="0" noProof="0">
                <a:ln>
                  <a:noFill/>
                </a:ln>
                <a:solidFill>
                  <a:srgbClr val="282828"/>
                </a:solidFill>
                <a:effectLst/>
                <a:uLnTx/>
                <a:uFillTx/>
                <a:latin typeface="Segoe UI"/>
                <a:ea typeface="+mn-ea"/>
                <a:cs typeface="+mn-cs"/>
              </a:rPr>
              <a:t>Virtually anything can be attacked</a:t>
            </a:r>
            <a:endParaRPr kumimoji="0" lang="en-US" sz="2157" b="0" i="0" u="none" strike="noStrike" kern="1200" cap="none" spc="0" normalizeH="0" baseline="0" noProof="0">
              <a:ln>
                <a:noFill/>
              </a:ln>
              <a:solidFill>
                <a:srgbClr val="FF0000"/>
              </a:solidFill>
              <a:effectLst/>
              <a:uLnTx/>
              <a:uFillTx/>
              <a:latin typeface="Segoe UI"/>
              <a:ea typeface="+mn-ea"/>
              <a:cs typeface="+mn-cs"/>
            </a:endParaRPr>
          </a:p>
        </p:txBody>
      </p:sp>
      <p:pic>
        <p:nvPicPr>
          <p:cNvPr id="14" name="Picture 13">
            <a:extLst>
              <a:ext uri="{FF2B5EF4-FFF2-40B4-BE49-F238E27FC236}">
                <a16:creationId xmlns:a16="http://schemas.microsoft.com/office/drawing/2014/main" id="{8E00FFAB-1347-409A-99EF-23C9ADE3AB46}"/>
              </a:ext>
            </a:extLst>
          </p:cNvPr>
          <p:cNvPicPr>
            <a:picLocks noChangeAspect="1"/>
          </p:cNvPicPr>
          <p:nvPr/>
        </p:nvPicPr>
        <p:blipFill rotWithShape="1">
          <a:blip r:embed="rId5"/>
          <a:srcRect l="5129" t="10367" r="35129"/>
          <a:stretch/>
        </p:blipFill>
        <p:spPr>
          <a:xfrm>
            <a:off x="4774251" y="1820566"/>
            <a:ext cx="2689274" cy="2689274"/>
          </a:xfrm>
          <a:prstGeom prst="ellipse">
            <a:avLst/>
          </a:prstGeom>
        </p:spPr>
      </p:pic>
      <p:sp>
        <p:nvSpPr>
          <p:cNvPr id="7" name="TextBox 6">
            <a:extLst>
              <a:ext uri="{FF2B5EF4-FFF2-40B4-BE49-F238E27FC236}">
                <a16:creationId xmlns:a16="http://schemas.microsoft.com/office/drawing/2014/main" id="{1C469994-E459-49D2-8AE2-2EBC0CD11D88}"/>
              </a:ext>
            </a:extLst>
          </p:cNvPr>
          <p:cNvSpPr txBox="1"/>
          <p:nvPr/>
        </p:nvSpPr>
        <p:spPr>
          <a:xfrm>
            <a:off x="4491462" y="4769078"/>
            <a:ext cx="3209077" cy="887075"/>
          </a:xfrm>
          <a:prstGeom prst="rect">
            <a:avLst/>
          </a:prstGeom>
          <a:noFill/>
        </p:spPr>
        <p:txBody>
          <a:bodyPr wrap="square" lIns="179285" tIns="143428" rIns="179285" bIns="143428" rtlCol="0">
            <a:spAutoFit/>
          </a:bodyPr>
          <a:lstStyle/>
          <a:p>
            <a:pPr marL="0" marR="0" lvl="0" indent="0" algn="ctr" defTabSz="914314" rtl="0" eaLnBrk="1" fontAlgn="auto" latinLnBrk="0" hangingPunct="1">
              <a:lnSpc>
                <a:spcPct val="90000"/>
              </a:lnSpc>
              <a:spcBef>
                <a:spcPts val="0"/>
              </a:spcBef>
              <a:spcAft>
                <a:spcPts val="588"/>
              </a:spcAft>
              <a:buClrTx/>
              <a:buSzTx/>
              <a:buFontTx/>
              <a:buNone/>
              <a:tabLst/>
              <a:defRPr/>
            </a:pPr>
            <a:r>
              <a:rPr kumimoji="0" lang="en-US" sz="2157" b="0" i="0" u="none" strike="noStrike" kern="1200" cap="none" spc="0" normalizeH="0" baseline="0" noProof="0">
                <a:ln>
                  <a:noFill/>
                </a:ln>
                <a:solidFill>
                  <a:srgbClr val="282828"/>
                </a:solidFill>
                <a:effectLst/>
                <a:uLnTx/>
                <a:uFillTx/>
                <a:latin typeface="Segoe UI"/>
                <a:ea typeface="+mn-ea"/>
                <a:cs typeface="+mn-cs"/>
              </a:rPr>
              <a:t>Security skills are in short supply</a:t>
            </a:r>
          </a:p>
        </p:txBody>
      </p:sp>
      <p:sp>
        <p:nvSpPr>
          <p:cNvPr id="9" name="object 60">
            <a:extLst>
              <a:ext uri="{FF2B5EF4-FFF2-40B4-BE49-F238E27FC236}">
                <a16:creationId xmlns:a16="http://schemas.microsoft.com/office/drawing/2014/main" id="{E2C2AA5B-469D-4837-B2A9-EDB08CE6D1ED}"/>
              </a:ext>
            </a:extLst>
          </p:cNvPr>
          <p:cNvSpPr/>
          <p:nvPr/>
        </p:nvSpPr>
        <p:spPr>
          <a:xfrm>
            <a:off x="703178" y="1708512"/>
            <a:ext cx="2913381" cy="2913381"/>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noFill/>
          <a:ln>
            <a:solidFill>
              <a:srgbClr val="0070C0"/>
            </a:solidFill>
            <a:prstDash val="dash"/>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226" b="0" i="0" u="none" strike="noStrike" kern="1200" cap="none" spc="0" normalizeH="0" baseline="0" noProof="0">
              <a:ln>
                <a:noFill/>
              </a:ln>
              <a:solidFill>
                <a:prstClr val="black"/>
              </a:solidFill>
              <a:effectLst/>
              <a:uLnTx/>
              <a:uFillTx/>
              <a:latin typeface="Calibri"/>
              <a:ea typeface="+mn-ea"/>
              <a:cs typeface="+mn-cs"/>
            </a:endParaRPr>
          </a:p>
        </p:txBody>
      </p:sp>
      <p:sp>
        <p:nvSpPr>
          <p:cNvPr id="11" name="object 60">
            <a:extLst>
              <a:ext uri="{FF2B5EF4-FFF2-40B4-BE49-F238E27FC236}">
                <a16:creationId xmlns:a16="http://schemas.microsoft.com/office/drawing/2014/main" id="{C8846C97-F1F1-4AB9-BA4F-527F1ADAD747}"/>
              </a:ext>
            </a:extLst>
          </p:cNvPr>
          <p:cNvSpPr/>
          <p:nvPr/>
        </p:nvSpPr>
        <p:spPr>
          <a:xfrm>
            <a:off x="4662198" y="1708512"/>
            <a:ext cx="2913381" cy="2913381"/>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noFill/>
          <a:ln>
            <a:solidFill>
              <a:srgbClr val="0070C0"/>
            </a:solidFill>
            <a:prstDash val="dash"/>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226" b="0" i="0" u="none" strike="noStrike" kern="1200" cap="none" spc="0" normalizeH="0" baseline="0" noProof="0">
              <a:ln>
                <a:noFill/>
              </a:ln>
              <a:solidFill>
                <a:prstClr val="black"/>
              </a:solidFill>
              <a:effectLst/>
              <a:uLnTx/>
              <a:uFillTx/>
              <a:latin typeface="Calibri"/>
              <a:ea typeface="+mn-ea"/>
              <a:cs typeface="+mn-cs"/>
            </a:endParaRPr>
          </a:p>
        </p:txBody>
      </p:sp>
      <p:sp>
        <p:nvSpPr>
          <p:cNvPr id="13" name="object 60">
            <a:extLst>
              <a:ext uri="{FF2B5EF4-FFF2-40B4-BE49-F238E27FC236}">
                <a16:creationId xmlns:a16="http://schemas.microsoft.com/office/drawing/2014/main" id="{DA950C06-A903-4E97-84FC-B448142CF720}"/>
              </a:ext>
            </a:extLst>
          </p:cNvPr>
          <p:cNvSpPr/>
          <p:nvPr/>
        </p:nvSpPr>
        <p:spPr>
          <a:xfrm>
            <a:off x="8658569" y="1708512"/>
            <a:ext cx="2913381" cy="2913381"/>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noFill/>
          <a:ln>
            <a:solidFill>
              <a:srgbClr val="0070C0"/>
            </a:solidFill>
            <a:prstDash val="dash"/>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226"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85673706"/>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 name="Picture 142">
            <a:extLst>
              <a:ext uri="{FF2B5EF4-FFF2-40B4-BE49-F238E27FC236}">
                <a16:creationId xmlns:a16="http://schemas.microsoft.com/office/drawing/2014/main" id="{6891465A-3818-4B27-8244-9E48DC8983BC}"/>
              </a:ext>
            </a:extLst>
          </p:cNvPr>
          <p:cNvPicPr>
            <a:picLocks noChangeAspect="1"/>
          </p:cNvPicPr>
          <p:nvPr/>
        </p:nvPicPr>
        <p:blipFill rotWithShape="1">
          <a:blip r:embed="rId3"/>
          <a:srcRect l="20329" t="9599" r="18451" b="38741"/>
          <a:stretch/>
        </p:blipFill>
        <p:spPr>
          <a:xfrm>
            <a:off x="1" y="487"/>
            <a:ext cx="12192000" cy="6857028"/>
          </a:xfrm>
          <a:prstGeom prst="rect">
            <a:avLst/>
          </a:prstGeom>
        </p:spPr>
      </p:pic>
      <p:sp>
        <p:nvSpPr>
          <p:cNvPr id="4" name="Rectangle 3">
            <a:extLst>
              <a:ext uri="{FF2B5EF4-FFF2-40B4-BE49-F238E27FC236}">
                <a16:creationId xmlns:a16="http://schemas.microsoft.com/office/drawing/2014/main" id="{38043E77-15FB-418A-8FDA-1E23ECD21769}"/>
              </a:ext>
            </a:extLst>
          </p:cNvPr>
          <p:cNvSpPr/>
          <p:nvPr/>
        </p:nvSpPr>
        <p:spPr bwMode="auto">
          <a:xfrm>
            <a:off x="1" y="487"/>
            <a:ext cx="12191999" cy="6857027"/>
          </a:xfrm>
          <a:prstGeom prst="rect">
            <a:avLst/>
          </a:prstGeom>
          <a:solidFill>
            <a:schemeClr val="bg1">
              <a:alpha val="79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77" name="Supply node 2">
            <a:extLst>
              <a:ext uri="{FF2B5EF4-FFF2-40B4-BE49-F238E27FC236}">
                <a16:creationId xmlns:a16="http://schemas.microsoft.com/office/drawing/2014/main" id="{2A02EBEE-BD4C-4EBC-AEB7-40F66D07A3FE}"/>
              </a:ext>
            </a:extLst>
          </p:cNvPr>
          <p:cNvSpPr/>
          <p:nvPr/>
        </p:nvSpPr>
        <p:spPr bwMode="auto">
          <a:xfrm rot="20297378">
            <a:off x="5208448" y="2438689"/>
            <a:ext cx="226091" cy="226091"/>
          </a:xfrm>
          <a:prstGeom prst="ellipse">
            <a:avLst/>
          </a:prstGeom>
          <a:solidFill>
            <a:schemeClr val="tx2"/>
          </a:solidFill>
          <a:ln w="15875">
            <a:solidFill>
              <a:schemeClr val="accent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7021" rIns="0" bIns="37021" numCol="1" rtlCol="0" anchor="ctr" anchorCtr="0" compatLnSpc="1">
            <a:prstTxWarp prst="textNoShape">
              <a:avLst/>
            </a:prstTxWarp>
          </a:bodyPr>
          <a:lstStyle/>
          <a:p>
            <a:pPr marL="0" marR="0" lvl="0" indent="0" algn="ctr" defTabSz="740116" rtl="0" eaLnBrk="1" fontAlgn="base" latinLnBrk="0" hangingPunct="1">
              <a:lnSpc>
                <a:spcPct val="100000"/>
              </a:lnSpc>
              <a:spcBef>
                <a:spcPct val="0"/>
              </a:spcBef>
              <a:spcAft>
                <a:spcPct val="0"/>
              </a:spcAft>
              <a:buClrTx/>
              <a:buSzTx/>
              <a:buFontTx/>
              <a:buNone/>
              <a:tabLst/>
              <a:defRPr/>
            </a:pPr>
            <a:endParaRPr kumimoji="0" lang="en-US" sz="1235" b="0" i="0" u="none" strike="noStrike" kern="1200" cap="none" spc="0" normalizeH="0" baseline="0" noProof="0">
              <a:ln>
                <a:noFill/>
              </a:ln>
              <a:gradFill>
                <a:gsLst>
                  <a:gs pos="0">
                    <a:srgbClr val="282828"/>
                  </a:gs>
                  <a:gs pos="100000">
                    <a:srgbClr val="282828"/>
                  </a:gs>
                </a:gsLst>
                <a:lin ang="5400000" scaled="1"/>
              </a:gradFill>
              <a:effectLst/>
              <a:uLnTx/>
              <a:uFillTx/>
              <a:latin typeface="Segoe UI Semilight"/>
              <a:ea typeface="+mn-ea"/>
              <a:cs typeface="+mn-cs"/>
            </a:endParaRPr>
          </a:p>
        </p:txBody>
      </p:sp>
      <p:cxnSp>
        <p:nvCxnSpPr>
          <p:cNvPr id="5" name="Straight Connector 4">
            <a:extLst>
              <a:ext uri="{FF2B5EF4-FFF2-40B4-BE49-F238E27FC236}">
                <a16:creationId xmlns:a16="http://schemas.microsoft.com/office/drawing/2014/main" id="{34557F1F-FDD1-48A8-AD21-15371F374FB2}"/>
              </a:ext>
            </a:extLst>
          </p:cNvPr>
          <p:cNvCxnSpPr>
            <a:cxnSpLocks/>
            <a:stCxn id="77" idx="5"/>
          </p:cNvCxnSpPr>
          <p:nvPr/>
        </p:nvCxnSpPr>
        <p:spPr>
          <a:xfrm>
            <a:off x="5425329" y="2596430"/>
            <a:ext cx="536146" cy="279467"/>
          </a:xfrm>
          <a:prstGeom prst="line">
            <a:avLst/>
          </a:prstGeom>
          <a:ln w="19050">
            <a:solidFill>
              <a:schemeClr val="tx2"/>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D236FE1A-9082-4CBD-9AA8-12FBDBA7F4CD}"/>
              </a:ext>
            </a:extLst>
          </p:cNvPr>
          <p:cNvCxnSpPr>
            <a:cxnSpLocks/>
            <a:stCxn id="71" idx="5"/>
          </p:cNvCxnSpPr>
          <p:nvPr/>
        </p:nvCxnSpPr>
        <p:spPr>
          <a:xfrm>
            <a:off x="1502931" y="4120281"/>
            <a:ext cx="404323" cy="525296"/>
          </a:xfrm>
          <a:prstGeom prst="line">
            <a:avLst/>
          </a:prstGeom>
          <a:ln w="19050">
            <a:solidFill>
              <a:schemeClr val="tx2"/>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925D3DAB-63D3-4149-885E-C5BEF7CF92C6}"/>
              </a:ext>
            </a:extLst>
          </p:cNvPr>
          <p:cNvCxnSpPr/>
          <p:nvPr/>
        </p:nvCxnSpPr>
        <p:spPr>
          <a:xfrm flipH="1">
            <a:off x="5356035" y="3939729"/>
            <a:ext cx="1245364" cy="364716"/>
          </a:xfrm>
          <a:prstGeom prst="line">
            <a:avLst/>
          </a:prstGeom>
          <a:ln w="19050">
            <a:solidFill>
              <a:schemeClr val="tx2"/>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8" name="Partner node 1 line">
            <a:extLst>
              <a:ext uri="{FF2B5EF4-FFF2-40B4-BE49-F238E27FC236}">
                <a16:creationId xmlns:a16="http://schemas.microsoft.com/office/drawing/2014/main" id="{68E51059-A823-4FDA-8DCA-45493FACDB58}"/>
              </a:ext>
            </a:extLst>
          </p:cNvPr>
          <p:cNvCxnSpPr>
            <a:cxnSpLocks/>
            <a:endCxn id="50" idx="0"/>
          </p:cNvCxnSpPr>
          <p:nvPr/>
        </p:nvCxnSpPr>
        <p:spPr>
          <a:xfrm>
            <a:off x="10651308" y="3909416"/>
            <a:ext cx="121581" cy="495789"/>
          </a:xfrm>
          <a:prstGeom prst="line">
            <a:avLst/>
          </a:prstGeom>
          <a:ln w="19050">
            <a:solidFill>
              <a:schemeClr val="tx2"/>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9" name="Energy text">
            <a:extLst>
              <a:ext uri="{FF2B5EF4-FFF2-40B4-BE49-F238E27FC236}">
                <a16:creationId xmlns:a16="http://schemas.microsoft.com/office/drawing/2014/main" id="{3664EF90-C48B-4A43-BD4F-981A74F92AD5}"/>
              </a:ext>
            </a:extLst>
          </p:cNvPr>
          <p:cNvSpPr/>
          <p:nvPr/>
        </p:nvSpPr>
        <p:spPr>
          <a:xfrm>
            <a:off x="3528006" y="3379768"/>
            <a:ext cx="834370" cy="470693"/>
          </a:xfrm>
          <a:prstGeom prst="rect">
            <a:avLst/>
          </a:prstGeom>
        </p:spPr>
        <p:txBody>
          <a:bodyPr wrap="square">
            <a:spAutoFit/>
          </a:bodyPr>
          <a:lstStyle/>
          <a:p>
            <a:pPr marL="0" marR="0" lvl="0" indent="0" algn="ctr" defTabSz="725536" rtl="0" eaLnBrk="1" fontAlgn="base" latinLnBrk="0" hangingPunct="1">
              <a:lnSpc>
                <a:spcPct val="100000"/>
              </a:lnSpc>
              <a:spcBef>
                <a:spcPct val="0"/>
              </a:spcBef>
              <a:spcAft>
                <a:spcPct val="0"/>
              </a:spcAft>
              <a:buClrTx/>
              <a:buSzTx/>
              <a:buFontTx/>
              <a:buNone/>
              <a:tabLst/>
              <a:defRPr/>
            </a:pPr>
            <a:r>
              <a:rPr kumimoji="0" lang="en-US" sz="1235" b="0" i="0" u="none" strike="noStrike" kern="1200" cap="none" spc="0" normalizeH="0" baseline="0" noProof="0">
                <a:ln>
                  <a:noFill/>
                </a:ln>
                <a:gradFill>
                  <a:gsLst>
                    <a:gs pos="0">
                      <a:srgbClr val="282828"/>
                    </a:gs>
                    <a:gs pos="100000">
                      <a:srgbClr val="282828"/>
                    </a:gs>
                  </a:gsLst>
                  <a:lin ang="5400000" scaled="1"/>
                </a:gradFill>
                <a:effectLst/>
                <a:uLnTx/>
                <a:uFillTx/>
                <a:latin typeface="Segoe UI Semibold" panose="020B0702040204020203" pitchFamily="34" charset="0"/>
                <a:ea typeface="+mn-ea"/>
                <a:cs typeface="Segoe UI Semibold" panose="020B0702040204020203" pitchFamily="34" charset="0"/>
              </a:rPr>
              <a:t>Energy systems</a:t>
            </a:r>
          </a:p>
        </p:txBody>
      </p:sp>
      <p:sp>
        <p:nvSpPr>
          <p:cNvPr id="10" name="Supply text">
            <a:extLst>
              <a:ext uri="{FF2B5EF4-FFF2-40B4-BE49-F238E27FC236}">
                <a16:creationId xmlns:a16="http://schemas.microsoft.com/office/drawing/2014/main" id="{EC3F20F2-9A04-42DD-8CA5-DC2ACE9EF57B}"/>
              </a:ext>
            </a:extLst>
          </p:cNvPr>
          <p:cNvSpPr/>
          <p:nvPr/>
        </p:nvSpPr>
        <p:spPr>
          <a:xfrm>
            <a:off x="5046588" y="5224785"/>
            <a:ext cx="862400" cy="470693"/>
          </a:xfrm>
          <a:prstGeom prst="rect">
            <a:avLst/>
          </a:prstGeom>
        </p:spPr>
        <p:txBody>
          <a:bodyPr wrap="square">
            <a:spAutoFit/>
          </a:bodyPr>
          <a:lstStyle/>
          <a:p>
            <a:pPr marL="0" marR="0" lvl="0" indent="0" algn="ctr" defTabSz="725536" rtl="0" eaLnBrk="1" fontAlgn="base" latinLnBrk="0" hangingPunct="1">
              <a:lnSpc>
                <a:spcPct val="100000"/>
              </a:lnSpc>
              <a:spcBef>
                <a:spcPct val="0"/>
              </a:spcBef>
              <a:spcAft>
                <a:spcPct val="0"/>
              </a:spcAft>
              <a:buClrTx/>
              <a:buSzTx/>
              <a:buFontTx/>
              <a:buNone/>
              <a:tabLst/>
              <a:defRPr/>
            </a:pPr>
            <a:r>
              <a:rPr kumimoji="0" lang="en-US" sz="1235" b="0" i="0" u="none" strike="noStrike" kern="1200" cap="none" spc="0" normalizeH="0" baseline="0" noProof="0">
                <a:ln>
                  <a:noFill/>
                </a:ln>
                <a:gradFill>
                  <a:gsLst>
                    <a:gs pos="0">
                      <a:srgbClr val="282828"/>
                    </a:gs>
                    <a:gs pos="100000">
                      <a:srgbClr val="282828"/>
                    </a:gs>
                  </a:gsLst>
                  <a:lin ang="5400000" scaled="1"/>
                </a:gradFill>
                <a:effectLst/>
                <a:uLnTx/>
                <a:uFillTx/>
                <a:latin typeface="Segoe UI Semibold" panose="020B0702040204020203" pitchFamily="34" charset="0"/>
                <a:ea typeface="+mn-ea"/>
                <a:cs typeface="Segoe UI Semibold" panose="020B0702040204020203" pitchFamily="34" charset="0"/>
              </a:rPr>
              <a:t>Supply chains</a:t>
            </a:r>
          </a:p>
        </p:txBody>
      </p:sp>
      <p:sp>
        <p:nvSpPr>
          <p:cNvPr id="11" name="Citizen text">
            <a:extLst>
              <a:ext uri="{FF2B5EF4-FFF2-40B4-BE49-F238E27FC236}">
                <a16:creationId xmlns:a16="http://schemas.microsoft.com/office/drawing/2014/main" id="{049E4215-00CC-44E1-A972-D9F0BEB28F98}"/>
              </a:ext>
            </a:extLst>
          </p:cNvPr>
          <p:cNvSpPr/>
          <p:nvPr/>
        </p:nvSpPr>
        <p:spPr>
          <a:xfrm>
            <a:off x="7533891" y="3987219"/>
            <a:ext cx="1283525" cy="280605"/>
          </a:xfrm>
          <a:prstGeom prst="rect">
            <a:avLst/>
          </a:prstGeom>
        </p:spPr>
        <p:txBody>
          <a:bodyPr wrap="square">
            <a:spAutoFit/>
          </a:bodyPr>
          <a:lstStyle/>
          <a:p>
            <a:pPr marL="0" marR="0" lvl="0" indent="0" algn="ctr" defTabSz="725536" rtl="0" eaLnBrk="1" fontAlgn="base" latinLnBrk="0" hangingPunct="1">
              <a:lnSpc>
                <a:spcPct val="100000"/>
              </a:lnSpc>
              <a:spcBef>
                <a:spcPct val="0"/>
              </a:spcBef>
              <a:spcAft>
                <a:spcPct val="0"/>
              </a:spcAft>
              <a:buClrTx/>
              <a:buSzTx/>
              <a:buFontTx/>
              <a:buNone/>
              <a:tabLst/>
              <a:defRPr/>
            </a:pPr>
            <a:r>
              <a:rPr kumimoji="0" lang="en-US" sz="1235" b="0" i="0" u="none" strike="noStrike" kern="1200" cap="none" spc="0" normalizeH="0" baseline="0" noProof="0">
                <a:ln>
                  <a:noFill/>
                </a:ln>
                <a:gradFill>
                  <a:gsLst>
                    <a:gs pos="0">
                      <a:srgbClr val="282828"/>
                    </a:gs>
                    <a:gs pos="100000">
                      <a:srgbClr val="282828"/>
                    </a:gs>
                  </a:gsLst>
                  <a:lin ang="5400000" scaled="1"/>
                </a:gradFill>
                <a:effectLst/>
                <a:uLnTx/>
                <a:uFillTx/>
                <a:latin typeface="Segoe UI Semibold" panose="020B0702040204020203" pitchFamily="34" charset="0"/>
                <a:ea typeface="+mn-ea"/>
                <a:cs typeface="Segoe UI Semibold" panose="020B0702040204020203" pitchFamily="34" charset="0"/>
              </a:rPr>
              <a:t>Citizens</a:t>
            </a:r>
          </a:p>
        </p:txBody>
      </p:sp>
      <p:sp>
        <p:nvSpPr>
          <p:cNvPr id="12" name="Sensor text">
            <a:extLst>
              <a:ext uri="{FF2B5EF4-FFF2-40B4-BE49-F238E27FC236}">
                <a16:creationId xmlns:a16="http://schemas.microsoft.com/office/drawing/2014/main" id="{3F53D746-FE34-4836-A011-AC2D48B65C28}"/>
              </a:ext>
            </a:extLst>
          </p:cNvPr>
          <p:cNvSpPr/>
          <p:nvPr/>
        </p:nvSpPr>
        <p:spPr>
          <a:xfrm>
            <a:off x="8131690" y="2956782"/>
            <a:ext cx="1283525" cy="280605"/>
          </a:xfrm>
          <a:prstGeom prst="rect">
            <a:avLst/>
          </a:prstGeom>
        </p:spPr>
        <p:txBody>
          <a:bodyPr wrap="square">
            <a:spAutoFit/>
          </a:bodyPr>
          <a:lstStyle/>
          <a:p>
            <a:pPr marL="0" marR="0" lvl="0" indent="0" algn="ctr" defTabSz="725536" rtl="0" eaLnBrk="1" fontAlgn="base" latinLnBrk="0" hangingPunct="1">
              <a:lnSpc>
                <a:spcPct val="100000"/>
              </a:lnSpc>
              <a:spcBef>
                <a:spcPct val="0"/>
              </a:spcBef>
              <a:spcAft>
                <a:spcPct val="0"/>
              </a:spcAft>
              <a:buClrTx/>
              <a:buSzTx/>
              <a:buFontTx/>
              <a:buNone/>
              <a:tabLst/>
              <a:defRPr/>
            </a:pPr>
            <a:r>
              <a:rPr kumimoji="0" lang="en-US" sz="1235" b="0" i="0" u="none" strike="noStrike" kern="1200" cap="none" spc="0" normalizeH="0" baseline="0" noProof="0">
                <a:ln>
                  <a:noFill/>
                </a:ln>
                <a:gradFill>
                  <a:gsLst>
                    <a:gs pos="0">
                      <a:srgbClr val="282828"/>
                    </a:gs>
                    <a:gs pos="100000">
                      <a:srgbClr val="282828"/>
                    </a:gs>
                  </a:gsLst>
                  <a:lin ang="5400000" scaled="1"/>
                </a:gradFill>
                <a:effectLst/>
                <a:uLnTx/>
                <a:uFillTx/>
                <a:latin typeface="Segoe UI Semibold" panose="020B0702040204020203" pitchFamily="34" charset="0"/>
                <a:ea typeface="+mn-ea"/>
                <a:cs typeface="Segoe UI Semibold" panose="020B0702040204020203" pitchFamily="34" charset="0"/>
              </a:rPr>
              <a:t>Sensors</a:t>
            </a:r>
          </a:p>
        </p:txBody>
      </p:sp>
      <p:sp>
        <p:nvSpPr>
          <p:cNvPr id="13" name="Cloud text">
            <a:extLst>
              <a:ext uri="{FF2B5EF4-FFF2-40B4-BE49-F238E27FC236}">
                <a16:creationId xmlns:a16="http://schemas.microsoft.com/office/drawing/2014/main" id="{689C376E-40C8-43F1-80A2-1FBA28BDD9E5}"/>
              </a:ext>
            </a:extLst>
          </p:cNvPr>
          <p:cNvSpPr/>
          <p:nvPr/>
        </p:nvSpPr>
        <p:spPr>
          <a:xfrm>
            <a:off x="5696908" y="3677544"/>
            <a:ext cx="690616" cy="280605"/>
          </a:xfrm>
          <a:prstGeom prst="rect">
            <a:avLst/>
          </a:prstGeom>
        </p:spPr>
        <p:txBody>
          <a:bodyPr wrap="square">
            <a:spAutoFit/>
          </a:bodyPr>
          <a:lstStyle/>
          <a:p>
            <a:pPr marL="0" marR="0" lvl="0" indent="0" algn="ctr" defTabSz="725536" rtl="0" eaLnBrk="1" fontAlgn="base" latinLnBrk="0" hangingPunct="1">
              <a:lnSpc>
                <a:spcPct val="100000"/>
              </a:lnSpc>
              <a:spcBef>
                <a:spcPct val="0"/>
              </a:spcBef>
              <a:spcAft>
                <a:spcPct val="0"/>
              </a:spcAft>
              <a:buClrTx/>
              <a:buSzTx/>
              <a:buFontTx/>
              <a:buNone/>
              <a:tabLst/>
              <a:defRPr/>
            </a:pPr>
            <a:r>
              <a:rPr kumimoji="0" lang="en-US" sz="1235" b="0" i="0" u="none" strike="noStrike" kern="1200" cap="none" spc="0" normalizeH="0" baseline="0" noProof="0">
                <a:ln>
                  <a:noFill/>
                </a:ln>
                <a:gradFill>
                  <a:gsLst>
                    <a:gs pos="0">
                      <a:srgbClr val="282828"/>
                    </a:gs>
                    <a:gs pos="100000">
                      <a:srgbClr val="282828"/>
                    </a:gs>
                  </a:gsLst>
                  <a:lin ang="5400000" scaled="1"/>
                </a:gradFill>
                <a:effectLst/>
                <a:uLnTx/>
                <a:uFillTx/>
                <a:latin typeface="Segoe UI Semibold" panose="020B0702040204020203" pitchFamily="34" charset="0"/>
                <a:ea typeface="+mn-ea"/>
                <a:cs typeface="Segoe UI Semibold" panose="020B0702040204020203" pitchFamily="34" charset="0"/>
              </a:rPr>
              <a:t>Cloud</a:t>
            </a:r>
          </a:p>
        </p:txBody>
      </p:sp>
      <p:sp>
        <p:nvSpPr>
          <p:cNvPr id="14" name="Mobile text">
            <a:extLst>
              <a:ext uri="{FF2B5EF4-FFF2-40B4-BE49-F238E27FC236}">
                <a16:creationId xmlns:a16="http://schemas.microsoft.com/office/drawing/2014/main" id="{1FEB3CF5-10DF-4249-BC33-E9F65902F45F}"/>
              </a:ext>
            </a:extLst>
          </p:cNvPr>
          <p:cNvSpPr/>
          <p:nvPr/>
        </p:nvSpPr>
        <p:spPr>
          <a:xfrm>
            <a:off x="6263296" y="5073677"/>
            <a:ext cx="854787" cy="470693"/>
          </a:xfrm>
          <a:prstGeom prst="rect">
            <a:avLst/>
          </a:prstGeom>
        </p:spPr>
        <p:txBody>
          <a:bodyPr wrap="square">
            <a:spAutoFit/>
          </a:bodyPr>
          <a:lstStyle/>
          <a:p>
            <a:pPr marL="0" marR="0" lvl="0" indent="0" algn="ctr" defTabSz="725536" rtl="0" eaLnBrk="1" fontAlgn="base" latinLnBrk="0" hangingPunct="1">
              <a:lnSpc>
                <a:spcPct val="100000"/>
              </a:lnSpc>
              <a:spcBef>
                <a:spcPct val="0"/>
              </a:spcBef>
              <a:spcAft>
                <a:spcPct val="0"/>
              </a:spcAft>
              <a:buClrTx/>
              <a:buSzTx/>
              <a:buFontTx/>
              <a:buNone/>
              <a:tabLst/>
              <a:defRPr/>
            </a:pPr>
            <a:r>
              <a:rPr kumimoji="0" lang="en-US" sz="1235" b="0" i="0" u="none" strike="noStrike" kern="1200" cap="none" spc="0" normalizeH="0" baseline="0" noProof="0">
                <a:ln>
                  <a:noFill/>
                </a:ln>
                <a:gradFill>
                  <a:gsLst>
                    <a:gs pos="0">
                      <a:srgbClr val="282828"/>
                    </a:gs>
                    <a:gs pos="100000">
                      <a:srgbClr val="282828"/>
                    </a:gs>
                  </a:gsLst>
                  <a:lin ang="5400000" scaled="1"/>
                </a:gradFill>
                <a:effectLst/>
                <a:uLnTx/>
                <a:uFillTx/>
                <a:latin typeface="Segoe UI Semibold" panose="020B0702040204020203" pitchFamily="34" charset="0"/>
                <a:ea typeface="+mn-ea"/>
                <a:cs typeface="Segoe UI Semibold" panose="020B0702040204020203" pitchFamily="34" charset="0"/>
              </a:rPr>
              <a:t>Mobile devices</a:t>
            </a:r>
          </a:p>
        </p:txBody>
      </p:sp>
      <p:sp>
        <p:nvSpPr>
          <p:cNvPr id="15" name="On-premise text">
            <a:extLst>
              <a:ext uri="{FF2B5EF4-FFF2-40B4-BE49-F238E27FC236}">
                <a16:creationId xmlns:a16="http://schemas.microsoft.com/office/drawing/2014/main" id="{F1C64113-1570-4D5D-BD50-2DE1A4982D6E}"/>
              </a:ext>
            </a:extLst>
          </p:cNvPr>
          <p:cNvSpPr/>
          <p:nvPr/>
        </p:nvSpPr>
        <p:spPr>
          <a:xfrm>
            <a:off x="9726341" y="5144669"/>
            <a:ext cx="1095833" cy="242576"/>
          </a:xfrm>
          <a:prstGeom prst="rect">
            <a:avLst/>
          </a:prstGeom>
        </p:spPr>
        <p:txBody>
          <a:bodyPr wrap="none">
            <a:spAutoFit/>
          </a:bodyPr>
          <a:lstStyle/>
          <a:p>
            <a:pPr marL="0" marR="0" lvl="0" indent="0" algn="l" defTabSz="725536" rtl="0" eaLnBrk="1" fontAlgn="base" latinLnBrk="0" hangingPunct="1">
              <a:lnSpc>
                <a:spcPct val="80000"/>
              </a:lnSpc>
              <a:spcBef>
                <a:spcPct val="0"/>
              </a:spcBef>
              <a:spcAft>
                <a:spcPct val="0"/>
              </a:spcAft>
              <a:buClrTx/>
              <a:buSzTx/>
              <a:buFontTx/>
              <a:buNone/>
              <a:tabLst/>
              <a:defRPr/>
            </a:pPr>
            <a:r>
              <a:rPr kumimoji="0" lang="en-US" sz="1235" b="0" i="0" u="none" strike="noStrike" kern="1200" cap="none" spc="0" normalizeH="0" baseline="0" noProof="0">
                <a:ln>
                  <a:noFill/>
                </a:ln>
                <a:gradFill>
                  <a:gsLst>
                    <a:gs pos="0">
                      <a:srgbClr val="282828"/>
                    </a:gs>
                    <a:gs pos="100000">
                      <a:srgbClr val="282828"/>
                    </a:gs>
                  </a:gsLst>
                  <a:lin ang="5400000" scaled="1"/>
                </a:gradFill>
                <a:effectLst/>
                <a:uLnTx/>
                <a:uFillTx/>
                <a:latin typeface="Segoe UI Semibold" panose="020B0702040204020203" pitchFamily="34" charset="0"/>
                <a:ea typeface="+mn-ea"/>
                <a:cs typeface="Segoe UI Semibold" panose="020B0702040204020203" pitchFamily="34" charset="0"/>
              </a:rPr>
              <a:t>On-premises</a:t>
            </a:r>
          </a:p>
        </p:txBody>
      </p:sp>
      <p:sp>
        <p:nvSpPr>
          <p:cNvPr id="16" name="Partners text">
            <a:extLst>
              <a:ext uri="{FF2B5EF4-FFF2-40B4-BE49-F238E27FC236}">
                <a16:creationId xmlns:a16="http://schemas.microsoft.com/office/drawing/2014/main" id="{08621C40-9A52-4081-AD08-1F2B9ED2F417}"/>
              </a:ext>
            </a:extLst>
          </p:cNvPr>
          <p:cNvSpPr/>
          <p:nvPr/>
        </p:nvSpPr>
        <p:spPr>
          <a:xfrm>
            <a:off x="10801374" y="3647462"/>
            <a:ext cx="1000153" cy="280605"/>
          </a:xfrm>
          <a:prstGeom prst="rect">
            <a:avLst/>
          </a:prstGeom>
        </p:spPr>
        <p:txBody>
          <a:bodyPr wrap="square">
            <a:spAutoFit/>
          </a:bodyPr>
          <a:lstStyle/>
          <a:p>
            <a:pPr marL="0" marR="0" lvl="0" indent="0" algn="ctr" defTabSz="725536" rtl="0" eaLnBrk="1" fontAlgn="base" latinLnBrk="0" hangingPunct="1">
              <a:lnSpc>
                <a:spcPct val="100000"/>
              </a:lnSpc>
              <a:spcBef>
                <a:spcPct val="0"/>
              </a:spcBef>
              <a:spcAft>
                <a:spcPct val="0"/>
              </a:spcAft>
              <a:buClrTx/>
              <a:buSzTx/>
              <a:buFontTx/>
              <a:buNone/>
              <a:tabLst/>
              <a:defRPr/>
            </a:pPr>
            <a:r>
              <a:rPr kumimoji="0" lang="en-US" sz="1235" b="0" i="0" u="none" strike="noStrike" kern="1200" cap="none" spc="0" normalizeH="0" baseline="0" noProof="0">
                <a:ln>
                  <a:noFill/>
                </a:ln>
                <a:gradFill>
                  <a:gsLst>
                    <a:gs pos="0">
                      <a:srgbClr val="282828"/>
                    </a:gs>
                    <a:gs pos="100000">
                      <a:srgbClr val="282828"/>
                    </a:gs>
                  </a:gsLst>
                  <a:lin ang="5400000" scaled="1"/>
                </a:gradFill>
                <a:effectLst/>
                <a:uLnTx/>
                <a:uFillTx/>
                <a:latin typeface="Segoe UI Semibold" panose="020B0702040204020203" pitchFamily="34" charset="0"/>
                <a:ea typeface="+mn-ea"/>
                <a:cs typeface="Segoe UI Semibold" panose="020B0702040204020203" pitchFamily="34" charset="0"/>
              </a:rPr>
              <a:t>Partners</a:t>
            </a:r>
          </a:p>
        </p:txBody>
      </p:sp>
      <p:sp>
        <p:nvSpPr>
          <p:cNvPr id="17" name="Customer text">
            <a:extLst>
              <a:ext uri="{FF2B5EF4-FFF2-40B4-BE49-F238E27FC236}">
                <a16:creationId xmlns:a16="http://schemas.microsoft.com/office/drawing/2014/main" id="{E80B91AA-D8AB-45A6-A56C-EBB87DD9F650}"/>
              </a:ext>
            </a:extLst>
          </p:cNvPr>
          <p:cNvSpPr/>
          <p:nvPr/>
        </p:nvSpPr>
        <p:spPr>
          <a:xfrm>
            <a:off x="2258777" y="4686991"/>
            <a:ext cx="941700" cy="280605"/>
          </a:xfrm>
          <a:prstGeom prst="rect">
            <a:avLst/>
          </a:prstGeom>
        </p:spPr>
        <p:txBody>
          <a:bodyPr wrap="none">
            <a:spAutoFit/>
          </a:bodyPr>
          <a:lstStyle/>
          <a:p>
            <a:pPr marL="0" marR="0" lvl="0" indent="0" algn="ctr" defTabSz="725536" rtl="0" eaLnBrk="1" fontAlgn="base" latinLnBrk="0" hangingPunct="1">
              <a:lnSpc>
                <a:spcPct val="100000"/>
              </a:lnSpc>
              <a:spcBef>
                <a:spcPct val="0"/>
              </a:spcBef>
              <a:spcAft>
                <a:spcPct val="0"/>
              </a:spcAft>
              <a:buClrTx/>
              <a:buSzTx/>
              <a:buFontTx/>
              <a:buNone/>
              <a:tabLst/>
              <a:defRPr/>
            </a:pPr>
            <a:r>
              <a:rPr kumimoji="0" lang="en-US" sz="1235" b="0" i="0" u="none" strike="noStrike" kern="1200" cap="none" spc="0" normalizeH="0" baseline="0" noProof="0">
                <a:ln>
                  <a:noFill/>
                </a:ln>
                <a:gradFill>
                  <a:gsLst>
                    <a:gs pos="0">
                      <a:srgbClr val="282828"/>
                    </a:gs>
                    <a:gs pos="100000">
                      <a:srgbClr val="282828"/>
                    </a:gs>
                  </a:gsLst>
                  <a:lin ang="5400000" scaled="1"/>
                </a:gradFill>
                <a:effectLst/>
                <a:uLnTx/>
                <a:uFillTx/>
                <a:latin typeface="Segoe UI Semibold" panose="020B0702040204020203" pitchFamily="34" charset="0"/>
                <a:ea typeface="+mn-ea"/>
                <a:cs typeface="Segoe UI Semibold" panose="020B0702040204020203" pitchFamily="34" charset="0"/>
              </a:rPr>
              <a:t>Customers</a:t>
            </a:r>
          </a:p>
        </p:txBody>
      </p:sp>
      <p:sp>
        <p:nvSpPr>
          <p:cNvPr id="18" name="Factory text">
            <a:extLst>
              <a:ext uri="{FF2B5EF4-FFF2-40B4-BE49-F238E27FC236}">
                <a16:creationId xmlns:a16="http://schemas.microsoft.com/office/drawing/2014/main" id="{DCB88221-2D2D-4044-B59F-95071C037F0F}"/>
              </a:ext>
            </a:extLst>
          </p:cNvPr>
          <p:cNvSpPr/>
          <p:nvPr/>
        </p:nvSpPr>
        <p:spPr>
          <a:xfrm>
            <a:off x="1276425" y="5446820"/>
            <a:ext cx="1225701" cy="280605"/>
          </a:xfrm>
          <a:prstGeom prst="rect">
            <a:avLst/>
          </a:prstGeom>
        </p:spPr>
        <p:txBody>
          <a:bodyPr wrap="none">
            <a:spAutoFit/>
          </a:bodyPr>
          <a:lstStyle/>
          <a:p>
            <a:pPr marL="0" marR="0" lvl="0" indent="0" algn="ctr" defTabSz="725536" rtl="0" eaLnBrk="1" fontAlgn="base" latinLnBrk="0" hangingPunct="1">
              <a:lnSpc>
                <a:spcPct val="100000"/>
              </a:lnSpc>
              <a:spcBef>
                <a:spcPct val="0"/>
              </a:spcBef>
              <a:spcAft>
                <a:spcPct val="0"/>
              </a:spcAft>
              <a:buClrTx/>
              <a:buSzTx/>
              <a:buFontTx/>
              <a:buNone/>
              <a:tabLst/>
              <a:defRPr/>
            </a:pPr>
            <a:r>
              <a:rPr kumimoji="0" lang="en-US" sz="1235" b="0" i="0" u="none" strike="noStrike" kern="1200" cap="none" spc="0" normalizeH="0" baseline="0" noProof="0">
                <a:ln>
                  <a:noFill/>
                </a:ln>
                <a:gradFill>
                  <a:gsLst>
                    <a:gs pos="0">
                      <a:srgbClr val="282828"/>
                    </a:gs>
                    <a:gs pos="100000">
                      <a:srgbClr val="282828"/>
                    </a:gs>
                  </a:gsLst>
                  <a:lin ang="5400000" scaled="1"/>
                </a:gradFill>
                <a:effectLst/>
                <a:uLnTx/>
                <a:uFillTx/>
                <a:latin typeface="Segoe UI Semibold" panose="020B0702040204020203" pitchFamily="34" charset="0"/>
                <a:ea typeface="+mn-ea"/>
                <a:cs typeface="Segoe UI Semibold" panose="020B0702040204020203" pitchFamily="34" charset="0"/>
              </a:rPr>
              <a:t>Manufacturers</a:t>
            </a:r>
          </a:p>
        </p:txBody>
      </p:sp>
      <p:sp>
        <p:nvSpPr>
          <p:cNvPr id="19" name="Market text">
            <a:extLst>
              <a:ext uri="{FF2B5EF4-FFF2-40B4-BE49-F238E27FC236}">
                <a16:creationId xmlns:a16="http://schemas.microsoft.com/office/drawing/2014/main" id="{1DBEAD9E-9F78-4E10-97D7-405438E882B9}"/>
              </a:ext>
            </a:extLst>
          </p:cNvPr>
          <p:cNvSpPr/>
          <p:nvPr/>
        </p:nvSpPr>
        <p:spPr>
          <a:xfrm>
            <a:off x="3591205" y="4137407"/>
            <a:ext cx="1341205" cy="280605"/>
          </a:xfrm>
          <a:prstGeom prst="rect">
            <a:avLst/>
          </a:prstGeom>
        </p:spPr>
        <p:txBody>
          <a:bodyPr wrap="square">
            <a:spAutoFit/>
          </a:bodyPr>
          <a:lstStyle/>
          <a:p>
            <a:pPr marL="0" marR="0" lvl="0" indent="0" algn="ctr" defTabSz="725536" rtl="0" eaLnBrk="1" fontAlgn="base" latinLnBrk="0" hangingPunct="1">
              <a:lnSpc>
                <a:spcPct val="100000"/>
              </a:lnSpc>
              <a:spcBef>
                <a:spcPct val="0"/>
              </a:spcBef>
              <a:spcAft>
                <a:spcPct val="0"/>
              </a:spcAft>
              <a:buClrTx/>
              <a:buSzTx/>
              <a:buFontTx/>
              <a:buNone/>
              <a:tabLst/>
              <a:defRPr/>
            </a:pPr>
            <a:r>
              <a:rPr kumimoji="0" lang="en-US" sz="1235" b="0" i="0" u="none" strike="noStrike" kern="1200" cap="none" spc="0" normalizeH="0" baseline="0" noProof="0">
                <a:ln>
                  <a:noFill/>
                </a:ln>
                <a:gradFill>
                  <a:gsLst>
                    <a:gs pos="0">
                      <a:srgbClr val="282828"/>
                    </a:gs>
                    <a:gs pos="100000">
                      <a:srgbClr val="282828"/>
                    </a:gs>
                  </a:gsLst>
                  <a:lin ang="5400000" scaled="1"/>
                </a:gradFill>
                <a:effectLst/>
                <a:uLnTx/>
                <a:uFillTx/>
                <a:latin typeface="Segoe UI Semibold" panose="020B0702040204020203" pitchFamily="34" charset="0"/>
                <a:ea typeface="+mn-ea"/>
                <a:cs typeface="Segoe UI Semibold" panose="020B0702040204020203" pitchFamily="34" charset="0"/>
              </a:rPr>
              <a:t>Marketplaces</a:t>
            </a:r>
          </a:p>
        </p:txBody>
      </p:sp>
      <p:sp>
        <p:nvSpPr>
          <p:cNvPr id="20" name="Equipment text">
            <a:extLst>
              <a:ext uri="{FF2B5EF4-FFF2-40B4-BE49-F238E27FC236}">
                <a16:creationId xmlns:a16="http://schemas.microsoft.com/office/drawing/2014/main" id="{DEB7E40C-A58D-4EB9-9717-2579DE6C93EB}"/>
              </a:ext>
            </a:extLst>
          </p:cNvPr>
          <p:cNvSpPr/>
          <p:nvPr/>
        </p:nvSpPr>
        <p:spPr>
          <a:xfrm>
            <a:off x="566653" y="4477461"/>
            <a:ext cx="962068" cy="280605"/>
          </a:xfrm>
          <a:prstGeom prst="rect">
            <a:avLst/>
          </a:prstGeom>
        </p:spPr>
        <p:txBody>
          <a:bodyPr wrap="none">
            <a:spAutoFit/>
          </a:bodyPr>
          <a:lstStyle/>
          <a:p>
            <a:pPr marL="0" marR="0" lvl="0" indent="0" algn="ctr" defTabSz="725536" rtl="0" eaLnBrk="1" fontAlgn="base" latinLnBrk="0" hangingPunct="1">
              <a:lnSpc>
                <a:spcPct val="100000"/>
              </a:lnSpc>
              <a:spcBef>
                <a:spcPct val="0"/>
              </a:spcBef>
              <a:spcAft>
                <a:spcPct val="0"/>
              </a:spcAft>
              <a:buClrTx/>
              <a:buSzTx/>
              <a:buFontTx/>
              <a:buNone/>
              <a:tabLst/>
              <a:defRPr/>
            </a:pPr>
            <a:r>
              <a:rPr kumimoji="0" lang="en-US" sz="1235" b="0" i="0" u="none" strike="noStrike" kern="1200" cap="none" spc="0" normalizeH="0" baseline="0" noProof="0">
                <a:ln>
                  <a:noFill/>
                </a:ln>
                <a:gradFill>
                  <a:gsLst>
                    <a:gs pos="0">
                      <a:srgbClr val="282828"/>
                    </a:gs>
                    <a:gs pos="100000">
                      <a:srgbClr val="282828"/>
                    </a:gs>
                  </a:gsLst>
                  <a:lin ang="5400000" scaled="1"/>
                </a:gradFill>
                <a:effectLst/>
                <a:uLnTx/>
                <a:uFillTx/>
                <a:latin typeface="Segoe UI Semibold" panose="020B0702040204020203" pitchFamily="34" charset="0"/>
                <a:ea typeface="+mn-ea"/>
                <a:cs typeface="Segoe UI Semibold" panose="020B0702040204020203" pitchFamily="34" charset="0"/>
              </a:rPr>
              <a:t>Equipment</a:t>
            </a:r>
          </a:p>
        </p:txBody>
      </p:sp>
      <p:sp>
        <p:nvSpPr>
          <p:cNvPr id="21" name="Vehicles text">
            <a:extLst>
              <a:ext uri="{FF2B5EF4-FFF2-40B4-BE49-F238E27FC236}">
                <a16:creationId xmlns:a16="http://schemas.microsoft.com/office/drawing/2014/main" id="{438D560A-E2AA-4997-AC74-5A28F331D3C9}"/>
              </a:ext>
            </a:extLst>
          </p:cNvPr>
          <p:cNvSpPr/>
          <p:nvPr/>
        </p:nvSpPr>
        <p:spPr>
          <a:xfrm>
            <a:off x="1517796" y="3435606"/>
            <a:ext cx="758653" cy="280605"/>
          </a:xfrm>
          <a:prstGeom prst="rect">
            <a:avLst/>
          </a:prstGeom>
        </p:spPr>
        <p:txBody>
          <a:bodyPr wrap="none">
            <a:spAutoFit/>
          </a:bodyPr>
          <a:lstStyle/>
          <a:p>
            <a:pPr marL="0" marR="0" lvl="0" indent="0" algn="ctr" defTabSz="725536" rtl="0" eaLnBrk="1" fontAlgn="base" latinLnBrk="0" hangingPunct="1">
              <a:lnSpc>
                <a:spcPct val="100000"/>
              </a:lnSpc>
              <a:spcBef>
                <a:spcPct val="0"/>
              </a:spcBef>
              <a:spcAft>
                <a:spcPct val="0"/>
              </a:spcAft>
              <a:buClrTx/>
              <a:buSzTx/>
              <a:buFontTx/>
              <a:buNone/>
              <a:tabLst/>
              <a:defRPr/>
            </a:pPr>
            <a:r>
              <a:rPr kumimoji="0" lang="en-US" sz="1235" b="0" i="0" u="none" strike="noStrike" kern="1200" cap="none" spc="0" normalizeH="0" baseline="0" noProof="0">
                <a:ln>
                  <a:noFill/>
                </a:ln>
                <a:gradFill>
                  <a:gsLst>
                    <a:gs pos="0">
                      <a:srgbClr val="282828"/>
                    </a:gs>
                    <a:gs pos="100000">
                      <a:srgbClr val="282828"/>
                    </a:gs>
                  </a:gsLst>
                  <a:lin ang="5400000" scaled="1"/>
                </a:gradFill>
                <a:effectLst/>
                <a:uLnTx/>
                <a:uFillTx/>
                <a:latin typeface="Segoe UI Semibold" panose="020B0702040204020203" pitchFamily="34" charset="0"/>
                <a:ea typeface="+mn-ea"/>
                <a:cs typeface="Segoe UI Semibold" panose="020B0702040204020203" pitchFamily="34" charset="0"/>
              </a:rPr>
              <a:t>Vehicles</a:t>
            </a:r>
          </a:p>
        </p:txBody>
      </p:sp>
      <p:cxnSp>
        <p:nvCxnSpPr>
          <p:cNvPr id="22" name="Mobile On-premise line">
            <a:extLst>
              <a:ext uri="{FF2B5EF4-FFF2-40B4-BE49-F238E27FC236}">
                <a16:creationId xmlns:a16="http://schemas.microsoft.com/office/drawing/2014/main" id="{C5A81E75-2037-41AE-B378-3C56F3A79E4A}"/>
              </a:ext>
            </a:extLst>
          </p:cNvPr>
          <p:cNvCxnSpPr>
            <a:cxnSpLocks/>
          </p:cNvCxnSpPr>
          <p:nvPr/>
        </p:nvCxnSpPr>
        <p:spPr>
          <a:xfrm>
            <a:off x="7384734" y="5227485"/>
            <a:ext cx="1885080" cy="19703"/>
          </a:xfrm>
          <a:prstGeom prst="line">
            <a:avLst/>
          </a:prstGeom>
          <a:ln w="19050">
            <a:solidFill>
              <a:schemeClr val="tx2"/>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Cloud On-premise line">
            <a:extLst>
              <a:ext uri="{FF2B5EF4-FFF2-40B4-BE49-F238E27FC236}">
                <a16:creationId xmlns:a16="http://schemas.microsoft.com/office/drawing/2014/main" id="{074D9B72-0C0D-4371-BB6F-52C1839C9E46}"/>
              </a:ext>
            </a:extLst>
          </p:cNvPr>
          <p:cNvCxnSpPr>
            <a:cxnSpLocks/>
          </p:cNvCxnSpPr>
          <p:nvPr/>
        </p:nvCxnSpPr>
        <p:spPr>
          <a:xfrm>
            <a:off x="6683467" y="3918793"/>
            <a:ext cx="2745392" cy="1314149"/>
          </a:xfrm>
          <a:prstGeom prst="line">
            <a:avLst/>
          </a:prstGeom>
          <a:ln w="19050">
            <a:solidFill>
              <a:schemeClr val="tx2"/>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Cloud Mobile line">
            <a:extLst>
              <a:ext uri="{FF2B5EF4-FFF2-40B4-BE49-F238E27FC236}">
                <a16:creationId xmlns:a16="http://schemas.microsoft.com/office/drawing/2014/main" id="{8E83EA59-9BAC-47C1-93CE-4CCCFF4631AC}"/>
              </a:ext>
            </a:extLst>
          </p:cNvPr>
          <p:cNvCxnSpPr>
            <a:cxnSpLocks/>
          </p:cNvCxnSpPr>
          <p:nvPr/>
        </p:nvCxnSpPr>
        <p:spPr>
          <a:xfrm>
            <a:off x="6705530" y="3911266"/>
            <a:ext cx="679205" cy="1109035"/>
          </a:xfrm>
          <a:prstGeom prst="line">
            <a:avLst/>
          </a:prstGeom>
          <a:ln w="19050">
            <a:solidFill>
              <a:schemeClr val="tx2"/>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ensor Cloud line">
            <a:extLst>
              <a:ext uri="{FF2B5EF4-FFF2-40B4-BE49-F238E27FC236}">
                <a16:creationId xmlns:a16="http://schemas.microsoft.com/office/drawing/2014/main" id="{52EA45A9-599D-4331-9AFB-F13B6A79FCB0}"/>
              </a:ext>
            </a:extLst>
          </p:cNvPr>
          <p:cNvCxnSpPr>
            <a:cxnSpLocks/>
          </p:cNvCxnSpPr>
          <p:nvPr/>
        </p:nvCxnSpPr>
        <p:spPr>
          <a:xfrm flipV="1">
            <a:off x="6654202" y="3176789"/>
            <a:ext cx="1498352" cy="764735"/>
          </a:xfrm>
          <a:prstGeom prst="line">
            <a:avLst/>
          </a:prstGeom>
          <a:ln w="19050">
            <a:solidFill>
              <a:schemeClr val="tx2"/>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Citizien Mobile line">
            <a:extLst>
              <a:ext uri="{FF2B5EF4-FFF2-40B4-BE49-F238E27FC236}">
                <a16:creationId xmlns:a16="http://schemas.microsoft.com/office/drawing/2014/main" id="{2C78DD63-F0CE-487D-A0F5-68AB5EEC8A45}"/>
              </a:ext>
            </a:extLst>
          </p:cNvPr>
          <p:cNvCxnSpPr>
            <a:cxnSpLocks/>
            <a:stCxn id="80" idx="3"/>
          </p:cNvCxnSpPr>
          <p:nvPr/>
        </p:nvCxnSpPr>
        <p:spPr>
          <a:xfrm flipH="1">
            <a:off x="7590640" y="4348148"/>
            <a:ext cx="1113384" cy="775746"/>
          </a:xfrm>
          <a:prstGeom prst="line">
            <a:avLst/>
          </a:prstGeom>
          <a:ln w="19050">
            <a:solidFill>
              <a:schemeClr val="tx2"/>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ensor Citizen line">
            <a:extLst>
              <a:ext uri="{FF2B5EF4-FFF2-40B4-BE49-F238E27FC236}">
                <a16:creationId xmlns:a16="http://schemas.microsoft.com/office/drawing/2014/main" id="{81A9B224-A632-4421-B660-9E2A4EBEE4BA}"/>
              </a:ext>
            </a:extLst>
          </p:cNvPr>
          <p:cNvCxnSpPr>
            <a:cxnSpLocks/>
            <a:stCxn id="80" idx="1"/>
          </p:cNvCxnSpPr>
          <p:nvPr/>
        </p:nvCxnSpPr>
        <p:spPr>
          <a:xfrm flipH="1" flipV="1">
            <a:off x="8069023" y="3226700"/>
            <a:ext cx="635000" cy="731933"/>
          </a:xfrm>
          <a:prstGeom prst="line">
            <a:avLst/>
          </a:prstGeom>
          <a:ln w="19050">
            <a:solidFill>
              <a:schemeClr val="tx2"/>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ensor Partner Line">
            <a:extLst>
              <a:ext uri="{FF2B5EF4-FFF2-40B4-BE49-F238E27FC236}">
                <a16:creationId xmlns:a16="http://schemas.microsoft.com/office/drawing/2014/main" id="{8A4B9871-C159-439A-B6EF-EFF682C135C5}"/>
              </a:ext>
            </a:extLst>
          </p:cNvPr>
          <p:cNvCxnSpPr/>
          <p:nvPr/>
        </p:nvCxnSpPr>
        <p:spPr>
          <a:xfrm flipH="1" flipV="1">
            <a:off x="8085320" y="3287465"/>
            <a:ext cx="2505424" cy="507427"/>
          </a:xfrm>
          <a:prstGeom prst="line">
            <a:avLst/>
          </a:prstGeom>
          <a:ln w="19050">
            <a:solidFill>
              <a:schemeClr val="tx2"/>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On-premise Partner Line">
            <a:extLst>
              <a:ext uri="{FF2B5EF4-FFF2-40B4-BE49-F238E27FC236}">
                <a16:creationId xmlns:a16="http://schemas.microsoft.com/office/drawing/2014/main" id="{8B316537-DF26-4AFF-ADB9-1833BAF6EDE1}"/>
              </a:ext>
            </a:extLst>
          </p:cNvPr>
          <p:cNvCxnSpPr>
            <a:cxnSpLocks/>
          </p:cNvCxnSpPr>
          <p:nvPr/>
        </p:nvCxnSpPr>
        <p:spPr>
          <a:xfrm flipV="1">
            <a:off x="9441056" y="3983541"/>
            <a:ext cx="1083578" cy="1259960"/>
          </a:xfrm>
          <a:prstGeom prst="line">
            <a:avLst/>
          </a:prstGeom>
          <a:ln w="19050">
            <a:solidFill>
              <a:schemeClr val="tx2"/>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City Cloud line">
            <a:extLst>
              <a:ext uri="{FF2B5EF4-FFF2-40B4-BE49-F238E27FC236}">
                <a16:creationId xmlns:a16="http://schemas.microsoft.com/office/drawing/2014/main" id="{0BA9B3D5-D014-41E0-B324-AB7F005DA20B}"/>
              </a:ext>
            </a:extLst>
          </p:cNvPr>
          <p:cNvCxnSpPr>
            <a:cxnSpLocks/>
            <a:endCxn id="86" idx="5"/>
          </p:cNvCxnSpPr>
          <p:nvPr/>
        </p:nvCxnSpPr>
        <p:spPr>
          <a:xfrm flipH="1" flipV="1">
            <a:off x="6160812" y="3037329"/>
            <a:ext cx="641008" cy="1061596"/>
          </a:xfrm>
          <a:prstGeom prst="line">
            <a:avLst/>
          </a:prstGeom>
          <a:ln w="19050">
            <a:solidFill>
              <a:schemeClr val="tx2"/>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City Sensor line">
            <a:extLst>
              <a:ext uri="{FF2B5EF4-FFF2-40B4-BE49-F238E27FC236}">
                <a16:creationId xmlns:a16="http://schemas.microsoft.com/office/drawing/2014/main" id="{9FB45FD1-3510-4192-ABE0-30623F6E76AD}"/>
              </a:ext>
            </a:extLst>
          </p:cNvPr>
          <p:cNvCxnSpPr>
            <a:cxnSpLocks/>
          </p:cNvCxnSpPr>
          <p:nvPr/>
        </p:nvCxnSpPr>
        <p:spPr>
          <a:xfrm flipH="1" flipV="1">
            <a:off x="5999085" y="2887943"/>
            <a:ext cx="2068170" cy="353177"/>
          </a:xfrm>
          <a:prstGeom prst="line">
            <a:avLst/>
          </a:prstGeom>
          <a:ln w="19050">
            <a:solidFill>
              <a:schemeClr val="tx2"/>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Market Mobile line">
            <a:extLst>
              <a:ext uri="{FF2B5EF4-FFF2-40B4-BE49-F238E27FC236}">
                <a16:creationId xmlns:a16="http://schemas.microsoft.com/office/drawing/2014/main" id="{0F8E4F7F-A943-46B7-B4DF-DA541F3C8B5D}"/>
              </a:ext>
            </a:extLst>
          </p:cNvPr>
          <p:cNvCxnSpPr>
            <a:cxnSpLocks/>
          </p:cNvCxnSpPr>
          <p:nvPr/>
        </p:nvCxnSpPr>
        <p:spPr>
          <a:xfrm flipV="1">
            <a:off x="4782199" y="4451825"/>
            <a:ext cx="403320" cy="911300"/>
          </a:xfrm>
          <a:prstGeom prst="line">
            <a:avLst/>
          </a:prstGeom>
          <a:ln w="19050">
            <a:solidFill>
              <a:schemeClr val="tx2"/>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Customer Mobile line">
            <a:extLst>
              <a:ext uri="{FF2B5EF4-FFF2-40B4-BE49-F238E27FC236}">
                <a16:creationId xmlns:a16="http://schemas.microsoft.com/office/drawing/2014/main" id="{EE755126-87F7-4D76-BD54-77E4378F1CEA}"/>
              </a:ext>
            </a:extLst>
          </p:cNvPr>
          <p:cNvCxnSpPr>
            <a:cxnSpLocks/>
            <a:stCxn id="92" idx="6"/>
          </p:cNvCxnSpPr>
          <p:nvPr/>
        </p:nvCxnSpPr>
        <p:spPr>
          <a:xfrm flipV="1">
            <a:off x="3839572" y="4420697"/>
            <a:ext cx="1260334" cy="418289"/>
          </a:xfrm>
          <a:prstGeom prst="line">
            <a:avLst/>
          </a:prstGeom>
          <a:ln w="19050">
            <a:solidFill>
              <a:schemeClr val="tx2"/>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4" name="Factory Supply line">
            <a:extLst>
              <a:ext uri="{FF2B5EF4-FFF2-40B4-BE49-F238E27FC236}">
                <a16:creationId xmlns:a16="http://schemas.microsoft.com/office/drawing/2014/main" id="{6D1A80FF-96EE-4D99-A4EA-C6B2768F45F8}"/>
              </a:ext>
            </a:extLst>
          </p:cNvPr>
          <p:cNvCxnSpPr>
            <a:cxnSpLocks/>
          </p:cNvCxnSpPr>
          <p:nvPr/>
        </p:nvCxnSpPr>
        <p:spPr>
          <a:xfrm flipH="1">
            <a:off x="2889782" y="4451823"/>
            <a:ext cx="2277667" cy="1184171"/>
          </a:xfrm>
          <a:prstGeom prst="line">
            <a:avLst/>
          </a:prstGeom>
          <a:ln w="19050">
            <a:solidFill>
              <a:schemeClr val="tx2"/>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5" name="Equipment Facotry line">
            <a:extLst>
              <a:ext uri="{FF2B5EF4-FFF2-40B4-BE49-F238E27FC236}">
                <a16:creationId xmlns:a16="http://schemas.microsoft.com/office/drawing/2014/main" id="{98ECA255-5849-4E65-B864-4770FEA2AFCE}"/>
              </a:ext>
            </a:extLst>
          </p:cNvPr>
          <p:cNvCxnSpPr>
            <a:cxnSpLocks/>
          </p:cNvCxnSpPr>
          <p:nvPr/>
        </p:nvCxnSpPr>
        <p:spPr>
          <a:xfrm flipH="1" flipV="1">
            <a:off x="1910081" y="4706286"/>
            <a:ext cx="955985" cy="908271"/>
          </a:xfrm>
          <a:prstGeom prst="line">
            <a:avLst/>
          </a:prstGeom>
          <a:ln w="19050">
            <a:solidFill>
              <a:schemeClr val="tx2"/>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6" name="Equipment Vehicles line">
            <a:extLst>
              <a:ext uri="{FF2B5EF4-FFF2-40B4-BE49-F238E27FC236}">
                <a16:creationId xmlns:a16="http://schemas.microsoft.com/office/drawing/2014/main" id="{DC6184B4-3B97-481D-B63D-463D11436285}"/>
              </a:ext>
            </a:extLst>
          </p:cNvPr>
          <p:cNvCxnSpPr>
            <a:cxnSpLocks/>
          </p:cNvCxnSpPr>
          <p:nvPr/>
        </p:nvCxnSpPr>
        <p:spPr>
          <a:xfrm flipV="1">
            <a:off x="1907255" y="3506922"/>
            <a:ext cx="647611" cy="1138655"/>
          </a:xfrm>
          <a:prstGeom prst="line">
            <a:avLst/>
          </a:prstGeom>
          <a:ln w="19050">
            <a:solidFill>
              <a:schemeClr val="tx2"/>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7" name="City Vehicle line">
            <a:extLst>
              <a:ext uri="{FF2B5EF4-FFF2-40B4-BE49-F238E27FC236}">
                <a16:creationId xmlns:a16="http://schemas.microsoft.com/office/drawing/2014/main" id="{1E66F79C-9CC7-4AB6-97FF-E0C724A98506}"/>
              </a:ext>
            </a:extLst>
          </p:cNvPr>
          <p:cNvCxnSpPr>
            <a:cxnSpLocks/>
          </p:cNvCxnSpPr>
          <p:nvPr/>
        </p:nvCxnSpPr>
        <p:spPr>
          <a:xfrm flipV="1">
            <a:off x="2770764" y="2840030"/>
            <a:ext cx="3096927" cy="711763"/>
          </a:xfrm>
          <a:prstGeom prst="line">
            <a:avLst/>
          </a:prstGeom>
          <a:ln w="19050">
            <a:solidFill>
              <a:schemeClr val="tx2"/>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8" name="Facotory Market line">
            <a:extLst>
              <a:ext uri="{FF2B5EF4-FFF2-40B4-BE49-F238E27FC236}">
                <a16:creationId xmlns:a16="http://schemas.microsoft.com/office/drawing/2014/main" id="{91132C77-625A-4D0D-BF1D-4D5A8759C18B}"/>
              </a:ext>
            </a:extLst>
          </p:cNvPr>
          <p:cNvCxnSpPr>
            <a:cxnSpLocks/>
          </p:cNvCxnSpPr>
          <p:nvPr/>
        </p:nvCxnSpPr>
        <p:spPr>
          <a:xfrm flipV="1">
            <a:off x="2889782" y="5400409"/>
            <a:ext cx="1910098" cy="214148"/>
          </a:xfrm>
          <a:prstGeom prst="line">
            <a:avLst/>
          </a:prstGeom>
          <a:ln w="19050">
            <a:solidFill>
              <a:schemeClr val="tx2"/>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Equipment Energy line">
            <a:extLst>
              <a:ext uri="{FF2B5EF4-FFF2-40B4-BE49-F238E27FC236}">
                <a16:creationId xmlns:a16="http://schemas.microsoft.com/office/drawing/2014/main" id="{BC5C075D-2A66-46DB-B48B-C500F0448C6B}"/>
              </a:ext>
            </a:extLst>
          </p:cNvPr>
          <p:cNvCxnSpPr>
            <a:cxnSpLocks/>
            <a:endCxn id="88" idx="3"/>
          </p:cNvCxnSpPr>
          <p:nvPr/>
        </p:nvCxnSpPr>
        <p:spPr>
          <a:xfrm flipV="1">
            <a:off x="1907254" y="3815887"/>
            <a:ext cx="2549882" cy="829690"/>
          </a:xfrm>
          <a:prstGeom prst="line">
            <a:avLst/>
          </a:prstGeom>
          <a:ln w="19050">
            <a:solidFill>
              <a:schemeClr val="tx2"/>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Energy Sensor line">
            <a:extLst>
              <a:ext uri="{FF2B5EF4-FFF2-40B4-BE49-F238E27FC236}">
                <a16:creationId xmlns:a16="http://schemas.microsoft.com/office/drawing/2014/main" id="{2F80B1E7-F493-4696-B9AD-687D5970CCAA}"/>
              </a:ext>
            </a:extLst>
          </p:cNvPr>
          <p:cNvCxnSpPr>
            <a:cxnSpLocks/>
          </p:cNvCxnSpPr>
          <p:nvPr/>
        </p:nvCxnSpPr>
        <p:spPr>
          <a:xfrm flipV="1">
            <a:off x="4753071" y="3282048"/>
            <a:ext cx="3239479" cy="319586"/>
          </a:xfrm>
          <a:prstGeom prst="line">
            <a:avLst/>
          </a:prstGeom>
          <a:ln w="19050">
            <a:solidFill>
              <a:schemeClr val="tx2"/>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Energy City line">
            <a:extLst>
              <a:ext uri="{FF2B5EF4-FFF2-40B4-BE49-F238E27FC236}">
                <a16:creationId xmlns:a16="http://schemas.microsoft.com/office/drawing/2014/main" id="{853C7433-01CC-4694-8B37-7649567B7787}"/>
              </a:ext>
            </a:extLst>
          </p:cNvPr>
          <p:cNvCxnSpPr>
            <a:cxnSpLocks/>
            <a:endCxn id="86" idx="3"/>
          </p:cNvCxnSpPr>
          <p:nvPr/>
        </p:nvCxnSpPr>
        <p:spPr>
          <a:xfrm flipV="1">
            <a:off x="4624932" y="3037329"/>
            <a:ext cx="1146364" cy="600398"/>
          </a:xfrm>
          <a:prstGeom prst="line">
            <a:avLst/>
          </a:prstGeom>
          <a:ln w="19050">
            <a:solidFill>
              <a:schemeClr val="tx2"/>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upply node 1 line">
            <a:extLst>
              <a:ext uri="{FF2B5EF4-FFF2-40B4-BE49-F238E27FC236}">
                <a16:creationId xmlns:a16="http://schemas.microsoft.com/office/drawing/2014/main" id="{1EEED6A0-462F-47AE-9109-09CB736DDA82}"/>
              </a:ext>
            </a:extLst>
          </p:cNvPr>
          <p:cNvCxnSpPr>
            <a:cxnSpLocks/>
          </p:cNvCxnSpPr>
          <p:nvPr/>
        </p:nvCxnSpPr>
        <p:spPr>
          <a:xfrm flipH="1">
            <a:off x="4822393" y="4983772"/>
            <a:ext cx="983522" cy="407161"/>
          </a:xfrm>
          <a:prstGeom prst="line">
            <a:avLst/>
          </a:prstGeom>
          <a:ln w="19050">
            <a:solidFill>
              <a:schemeClr val="tx2"/>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Mobile node 2 line">
            <a:extLst>
              <a:ext uri="{FF2B5EF4-FFF2-40B4-BE49-F238E27FC236}">
                <a16:creationId xmlns:a16="http://schemas.microsoft.com/office/drawing/2014/main" id="{2605F014-643F-4FDC-B95F-2EF2BD4E7960}"/>
              </a:ext>
            </a:extLst>
          </p:cNvPr>
          <p:cNvCxnSpPr>
            <a:cxnSpLocks/>
            <a:stCxn id="48" idx="6"/>
          </p:cNvCxnSpPr>
          <p:nvPr/>
        </p:nvCxnSpPr>
        <p:spPr>
          <a:xfrm>
            <a:off x="6771112" y="4961245"/>
            <a:ext cx="407719" cy="162650"/>
          </a:xfrm>
          <a:prstGeom prst="line">
            <a:avLst/>
          </a:prstGeom>
          <a:ln w="19050">
            <a:solidFill>
              <a:schemeClr val="tx2"/>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Mobile node 1 line">
            <a:extLst>
              <a:ext uri="{FF2B5EF4-FFF2-40B4-BE49-F238E27FC236}">
                <a16:creationId xmlns:a16="http://schemas.microsoft.com/office/drawing/2014/main" id="{C3121F5B-7D35-4C72-B718-09C6DA514BBE}"/>
              </a:ext>
            </a:extLst>
          </p:cNvPr>
          <p:cNvCxnSpPr>
            <a:cxnSpLocks/>
            <a:endCxn id="49" idx="3"/>
          </p:cNvCxnSpPr>
          <p:nvPr/>
        </p:nvCxnSpPr>
        <p:spPr>
          <a:xfrm flipH="1">
            <a:off x="6344700" y="4025074"/>
            <a:ext cx="320698" cy="548264"/>
          </a:xfrm>
          <a:prstGeom prst="line">
            <a:avLst/>
          </a:prstGeom>
          <a:ln w="19050">
            <a:solidFill>
              <a:schemeClr val="tx2"/>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Partner node 2 line">
            <a:extLst>
              <a:ext uri="{FF2B5EF4-FFF2-40B4-BE49-F238E27FC236}">
                <a16:creationId xmlns:a16="http://schemas.microsoft.com/office/drawing/2014/main" id="{60E9C828-603D-48A5-BE5D-FB831B241610}"/>
              </a:ext>
            </a:extLst>
          </p:cNvPr>
          <p:cNvCxnSpPr>
            <a:cxnSpLocks/>
            <a:stCxn id="53" idx="5"/>
          </p:cNvCxnSpPr>
          <p:nvPr/>
        </p:nvCxnSpPr>
        <p:spPr>
          <a:xfrm>
            <a:off x="10045321" y="3273077"/>
            <a:ext cx="570659" cy="521024"/>
          </a:xfrm>
          <a:prstGeom prst="line">
            <a:avLst/>
          </a:prstGeom>
          <a:ln w="19050">
            <a:solidFill>
              <a:schemeClr val="tx2"/>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Partner node 1 line">
            <a:extLst>
              <a:ext uri="{FF2B5EF4-FFF2-40B4-BE49-F238E27FC236}">
                <a16:creationId xmlns:a16="http://schemas.microsoft.com/office/drawing/2014/main" id="{CCB78403-C265-4B8E-B0FF-AB1DA4120F12}"/>
              </a:ext>
            </a:extLst>
          </p:cNvPr>
          <p:cNvCxnSpPr/>
          <p:nvPr/>
        </p:nvCxnSpPr>
        <p:spPr>
          <a:xfrm flipV="1">
            <a:off x="9521708" y="3787626"/>
            <a:ext cx="1048947" cy="297849"/>
          </a:xfrm>
          <a:prstGeom prst="line">
            <a:avLst/>
          </a:prstGeom>
          <a:ln w="19050">
            <a:solidFill>
              <a:schemeClr val="tx2"/>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7" name="Energy node 1 line">
            <a:extLst>
              <a:ext uri="{FF2B5EF4-FFF2-40B4-BE49-F238E27FC236}">
                <a16:creationId xmlns:a16="http://schemas.microsoft.com/office/drawing/2014/main" id="{A752E9CF-75B1-4FB5-BB6B-28F8DF2CECFB}"/>
              </a:ext>
            </a:extLst>
          </p:cNvPr>
          <p:cNvCxnSpPr>
            <a:cxnSpLocks/>
            <a:endCxn id="52" idx="2"/>
          </p:cNvCxnSpPr>
          <p:nvPr/>
        </p:nvCxnSpPr>
        <p:spPr>
          <a:xfrm>
            <a:off x="4624932" y="3637727"/>
            <a:ext cx="645947" cy="145784"/>
          </a:xfrm>
          <a:prstGeom prst="line">
            <a:avLst/>
          </a:prstGeom>
          <a:ln w="19050">
            <a:solidFill>
              <a:schemeClr val="tx2"/>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48" name="Mobile node 2">
            <a:extLst>
              <a:ext uri="{FF2B5EF4-FFF2-40B4-BE49-F238E27FC236}">
                <a16:creationId xmlns:a16="http://schemas.microsoft.com/office/drawing/2014/main" id="{EA1626EB-B954-45A8-B787-85CB75F96162}"/>
              </a:ext>
            </a:extLst>
          </p:cNvPr>
          <p:cNvSpPr/>
          <p:nvPr/>
        </p:nvSpPr>
        <p:spPr bwMode="auto">
          <a:xfrm rot="1643607">
            <a:off x="6557697" y="4796187"/>
            <a:ext cx="226091" cy="226091"/>
          </a:xfrm>
          <a:prstGeom prst="ellipse">
            <a:avLst/>
          </a:prstGeom>
          <a:solidFill>
            <a:schemeClr val="tx2"/>
          </a:solidFill>
          <a:ln w="15875">
            <a:solidFill>
              <a:schemeClr val="accent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7021" rIns="0" bIns="37021" numCol="1" rtlCol="0" anchor="ctr" anchorCtr="0" compatLnSpc="1">
            <a:prstTxWarp prst="textNoShape">
              <a:avLst/>
            </a:prstTxWarp>
          </a:bodyPr>
          <a:lstStyle/>
          <a:p>
            <a:pPr marL="0" marR="0" lvl="0" indent="0" algn="ctr" defTabSz="740116" rtl="0" eaLnBrk="1" fontAlgn="base" latinLnBrk="0" hangingPunct="1">
              <a:lnSpc>
                <a:spcPct val="100000"/>
              </a:lnSpc>
              <a:spcBef>
                <a:spcPct val="0"/>
              </a:spcBef>
              <a:spcAft>
                <a:spcPct val="0"/>
              </a:spcAft>
              <a:buClrTx/>
              <a:buSzTx/>
              <a:buFontTx/>
              <a:buNone/>
              <a:tabLst/>
              <a:defRPr/>
            </a:pPr>
            <a:endParaRPr kumimoji="0" lang="en-US" sz="1235" b="0" i="0" u="none" strike="noStrike" kern="1200" cap="none" spc="0" normalizeH="0" baseline="0" noProof="0">
              <a:ln>
                <a:noFill/>
              </a:ln>
              <a:gradFill>
                <a:gsLst>
                  <a:gs pos="0">
                    <a:srgbClr val="282828"/>
                  </a:gs>
                  <a:gs pos="100000">
                    <a:srgbClr val="282828"/>
                  </a:gs>
                </a:gsLst>
                <a:lin ang="5400000" scaled="1"/>
              </a:gradFill>
              <a:effectLst/>
              <a:uLnTx/>
              <a:uFillTx/>
              <a:latin typeface="Segoe UI Semilight"/>
              <a:ea typeface="+mn-ea"/>
              <a:cs typeface="+mn-cs"/>
            </a:endParaRPr>
          </a:p>
        </p:txBody>
      </p:sp>
      <p:sp>
        <p:nvSpPr>
          <p:cNvPr id="49" name="Mobile node 1">
            <a:extLst>
              <a:ext uri="{FF2B5EF4-FFF2-40B4-BE49-F238E27FC236}">
                <a16:creationId xmlns:a16="http://schemas.microsoft.com/office/drawing/2014/main" id="{A8F73FF2-53A2-45AE-8BCA-3B0CF14F58BE}"/>
              </a:ext>
            </a:extLst>
          </p:cNvPr>
          <p:cNvSpPr/>
          <p:nvPr/>
        </p:nvSpPr>
        <p:spPr bwMode="auto">
          <a:xfrm>
            <a:off x="6311590" y="4380356"/>
            <a:ext cx="226091" cy="226091"/>
          </a:xfrm>
          <a:prstGeom prst="ellipse">
            <a:avLst/>
          </a:prstGeom>
          <a:solidFill>
            <a:schemeClr val="tx2"/>
          </a:solidFill>
          <a:ln w="15875">
            <a:solidFill>
              <a:schemeClr val="accent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7021" rIns="0" bIns="37021" numCol="1" rtlCol="0" anchor="ctr" anchorCtr="0" compatLnSpc="1">
            <a:prstTxWarp prst="textNoShape">
              <a:avLst/>
            </a:prstTxWarp>
          </a:bodyPr>
          <a:lstStyle/>
          <a:p>
            <a:pPr marL="0" marR="0" lvl="0" indent="0" algn="ctr" defTabSz="740116" rtl="0" eaLnBrk="1" fontAlgn="base" latinLnBrk="0" hangingPunct="1">
              <a:lnSpc>
                <a:spcPct val="100000"/>
              </a:lnSpc>
              <a:spcBef>
                <a:spcPct val="0"/>
              </a:spcBef>
              <a:spcAft>
                <a:spcPct val="0"/>
              </a:spcAft>
              <a:buClrTx/>
              <a:buSzTx/>
              <a:buFontTx/>
              <a:buNone/>
              <a:tabLst/>
              <a:defRPr/>
            </a:pPr>
            <a:endParaRPr kumimoji="0" lang="en-US" sz="1235" b="0" i="0" u="none" strike="noStrike" kern="1200" cap="none" spc="0" normalizeH="0" baseline="0" noProof="0">
              <a:ln>
                <a:noFill/>
              </a:ln>
              <a:gradFill>
                <a:gsLst>
                  <a:gs pos="0">
                    <a:srgbClr val="282828"/>
                  </a:gs>
                  <a:gs pos="100000">
                    <a:srgbClr val="282828"/>
                  </a:gs>
                </a:gsLst>
                <a:lin ang="5400000" scaled="1"/>
              </a:gradFill>
              <a:effectLst/>
              <a:uLnTx/>
              <a:uFillTx/>
              <a:latin typeface="Segoe UI Semilight"/>
              <a:ea typeface="+mn-ea"/>
              <a:cs typeface="+mn-cs"/>
            </a:endParaRPr>
          </a:p>
        </p:txBody>
      </p:sp>
      <p:sp>
        <p:nvSpPr>
          <p:cNvPr id="50" name="Supply node 2">
            <a:extLst>
              <a:ext uri="{FF2B5EF4-FFF2-40B4-BE49-F238E27FC236}">
                <a16:creationId xmlns:a16="http://schemas.microsoft.com/office/drawing/2014/main" id="{B13C4D7D-F787-43AD-9561-0141FE42D3E0}"/>
              </a:ext>
            </a:extLst>
          </p:cNvPr>
          <p:cNvSpPr/>
          <p:nvPr/>
        </p:nvSpPr>
        <p:spPr bwMode="auto">
          <a:xfrm rot="20724302">
            <a:off x="10688329" y="4401559"/>
            <a:ext cx="226091" cy="226091"/>
          </a:xfrm>
          <a:prstGeom prst="ellipse">
            <a:avLst/>
          </a:prstGeom>
          <a:solidFill>
            <a:schemeClr val="tx2"/>
          </a:solidFill>
          <a:ln w="15875">
            <a:solidFill>
              <a:schemeClr val="accent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7021" rIns="0" bIns="37021" numCol="1" rtlCol="0" anchor="ctr" anchorCtr="0" compatLnSpc="1">
            <a:prstTxWarp prst="textNoShape">
              <a:avLst/>
            </a:prstTxWarp>
          </a:bodyPr>
          <a:lstStyle/>
          <a:p>
            <a:pPr marL="0" marR="0" lvl="0" indent="0" algn="ctr" defTabSz="740116" rtl="0" eaLnBrk="1" fontAlgn="base" latinLnBrk="0" hangingPunct="1">
              <a:lnSpc>
                <a:spcPct val="100000"/>
              </a:lnSpc>
              <a:spcBef>
                <a:spcPct val="0"/>
              </a:spcBef>
              <a:spcAft>
                <a:spcPct val="0"/>
              </a:spcAft>
              <a:buClrTx/>
              <a:buSzTx/>
              <a:buFontTx/>
              <a:buNone/>
              <a:tabLst/>
              <a:defRPr/>
            </a:pPr>
            <a:endParaRPr kumimoji="0" lang="en-US" sz="1235" b="0" i="0" u="none" strike="noStrike" kern="1200" cap="none" spc="0" normalizeH="0" baseline="0" noProof="0">
              <a:ln>
                <a:noFill/>
              </a:ln>
              <a:gradFill>
                <a:gsLst>
                  <a:gs pos="0">
                    <a:srgbClr val="282828"/>
                  </a:gs>
                  <a:gs pos="100000">
                    <a:srgbClr val="282828"/>
                  </a:gs>
                </a:gsLst>
                <a:lin ang="5400000" scaled="1"/>
              </a:gradFill>
              <a:effectLst/>
              <a:uLnTx/>
              <a:uFillTx/>
              <a:latin typeface="Segoe UI Semilight"/>
              <a:ea typeface="+mn-ea"/>
              <a:cs typeface="+mn-cs"/>
            </a:endParaRPr>
          </a:p>
        </p:txBody>
      </p:sp>
      <p:sp>
        <p:nvSpPr>
          <p:cNvPr id="51" name="Supply node 1">
            <a:extLst>
              <a:ext uri="{FF2B5EF4-FFF2-40B4-BE49-F238E27FC236}">
                <a16:creationId xmlns:a16="http://schemas.microsoft.com/office/drawing/2014/main" id="{40DBF11D-0EFA-46FF-B7DF-4DE89A2147DB}"/>
              </a:ext>
            </a:extLst>
          </p:cNvPr>
          <p:cNvSpPr/>
          <p:nvPr/>
        </p:nvSpPr>
        <p:spPr bwMode="auto">
          <a:xfrm rot="2017386">
            <a:off x="5708135" y="4841045"/>
            <a:ext cx="226091" cy="225329"/>
          </a:xfrm>
          <a:prstGeom prst="ellipse">
            <a:avLst/>
          </a:prstGeom>
          <a:solidFill>
            <a:schemeClr val="tx2"/>
          </a:solidFill>
          <a:ln w="15875">
            <a:solidFill>
              <a:schemeClr val="accent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7021" rIns="0" bIns="37021" numCol="1" rtlCol="0" anchor="ctr" anchorCtr="0" compatLnSpc="1">
            <a:prstTxWarp prst="textNoShape">
              <a:avLst/>
            </a:prstTxWarp>
          </a:bodyPr>
          <a:lstStyle/>
          <a:p>
            <a:pPr marL="0" marR="0" lvl="0" indent="0" algn="ctr" defTabSz="740116" rtl="0" eaLnBrk="1" fontAlgn="base" latinLnBrk="0" hangingPunct="1">
              <a:lnSpc>
                <a:spcPct val="100000"/>
              </a:lnSpc>
              <a:spcBef>
                <a:spcPct val="0"/>
              </a:spcBef>
              <a:spcAft>
                <a:spcPct val="0"/>
              </a:spcAft>
              <a:buClrTx/>
              <a:buSzTx/>
              <a:buFontTx/>
              <a:buNone/>
              <a:tabLst/>
              <a:defRPr/>
            </a:pPr>
            <a:endParaRPr kumimoji="0" lang="en-US" sz="1235" b="0" i="0" u="none" strike="noStrike" kern="1200" cap="none" spc="0" normalizeH="0" baseline="0" noProof="0">
              <a:ln>
                <a:noFill/>
              </a:ln>
              <a:gradFill>
                <a:gsLst>
                  <a:gs pos="0">
                    <a:srgbClr val="282828"/>
                  </a:gs>
                  <a:gs pos="100000">
                    <a:srgbClr val="282828"/>
                  </a:gs>
                </a:gsLst>
                <a:lin ang="5400000" scaled="1"/>
              </a:gradFill>
              <a:effectLst/>
              <a:uLnTx/>
              <a:uFillTx/>
              <a:latin typeface="Segoe UI Semilight"/>
              <a:ea typeface="+mn-ea"/>
              <a:cs typeface="+mn-cs"/>
            </a:endParaRPr>
          </a:p>
        </p:txBody>
      </p:sp>
      <p:sp>
        <p:nvSpPr>
          <p:cNvPr id="52" name="Energy node 1">
            <a:extLst>
              <a:ext uri="{FF2B5EF4-FFF2-40B4-BE49-F238E27FC236}">
                <a16:creationId xmlns:a16="http://schemas.microsoft.com/office/drawing/2014/main" id="{7FD367CE-37FE-4B5C-8282-BC2878F013F9}"/>
              </a:ext>
            </a:extLst>
          </p:cNvPr>
          <p:cNvSpPr/>
          <p:nvPr/>
        </p:nvSpPr>
        <p:spPr bwMode="auto">
          <a:xfrm>
            <a:off x="5270881" y="3670465"/>
            <a:ext cx="226091" cy="226091"/>
          </a:xfrm>
          <a:prstGeom prst="ellipse">
            <a:avLst/>
          </a:prstGeom>
          <a:solidFill>
            <a:schemeClr val="tx2"/>
          </a:solidFill>
          <a:ln w="15875">
            <a:solidFill>
              <a:schemeClr val="accent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7021" rIns="0" bIns="37021" numCol="1" rtlCol="0" anchor="ctr" anchorCtr="0" compatLnSpc="1">
            <a:prstTxWarp prst="textNoShape">
              <a:avLst/>
            </a:prstTxWarp>
          </a:bodyPr>
          <a:lstStyle/>
          <a:p>
            <a:pPr marL="0" marR="0" lvl="0" indent="0" algn="ctr" defTabSz="740116" rtl="0" eaLnBrk="1" fontAlgn="base" latinLnBrk="0" hangingPunct="1">
              <a:lnSpc>
                <a:spcPct val="100000"/>
              </a:lnSpc>
              <a:spcBef>
                <a:spcPct val="0"/>
              </a:spcBef>
              <a:spcAft>
                <a:spcPct val="0"/>
              </a:spcAft>
              <a:buClrTx/>
              <a:buSzTx/>
              <a:buFontTx/>
              <a:buNone/>
              <a:tabLst/>
              <a:defRPr/>
            </a:pPr>
            <a:endParaRPr kumimoji="0" lang="en-US" sz="1235" b="0" i="0" u="none" strike="noStrike" kern="1200" cap="none" spc="0" normalizeH="0" baseline="0" noProof="0">
              <a:ln>
                <a:noFill/>
              </a:ln>
              <a:gradFill>
                <a:gsLst>
                  <a:gs pos="0">
                    <a:srgbClr val="282828"/>
                  </a:gs>
                  <a:gs pos="100000">
                    <a:srgbClr val="282828"/>
                  </a:gs>
                </a:gsLst>
                <a:lin ang="5400000" scaled="1"/>
              </a:gradFill>
              <a:effectLst/>
              <a:uLnTx/>
              <a:uFillTx/>
              <a:latin typeface="Segoe UI Semilight"/>
              <a:ea typeface="+mn-ea"/>
              <a:cs typeface="+mn-cs"/>
            </a:endParaRPr>
          </a:p>
        </p:txBody>
      </p:sp>
      <p:sp>
        <p:nvSpPr>
          <p:cNvPr id="53" name="Partner node 2">
            <a:extLst>
              <a:ext uri="{FF2B5EF4-FFF2-40B4-BE49-F238E27FC236}">
                <a16:creationId xmlns:a16="http://schemas.microsoft.com/office/drawing/2014/main" id="{0539193F-ABBF-4EB3-9811-059A1C24EB54}"/>
              </a:ext>
            </a:extLst>
          </p:cNvPr>
          <p:cNvSpPr/>
          <p:nvPr/>
        </p:nvSpPr>
        <p:spPr bwMode="auto">
          <a:xfrm>
            <a:off x="9852340" y="3080096"/>
            <a:ext cx="226091" cy="226091"/>
          </a:xfrm>
          <a:prstGeom prst="ellipse">
            <a:avLst/>
          </a:prstGeom>
          <a:solidFill>
            <a:schemeClr val="tx2"/>
          </a:solidFill>
          <a:ln w="15875">
            <a:solidFill>
              <a:schemeClr val="accent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7021" rIns="0" bIns="37021" numCol="1" rtlCol="0" anchor="ctr" anchorCtr="0" compatLnSpc="1">
            <a:prstTxWarp prst="textNoShape">
              <a:avLst/>
            </a:prstTxWarp>
          </a:bodyPr>
          <a:lstStyle/>
          <a:p>
            <a:pPr marL="0" marR="0" lvl="0" indent="0" algn="ctr" defTabSz="740116" rtl="0" eaLnBrk="1" fontAlgn="base" latinLnBrk="0" hangingPunct="1">
              <a:lnSpc>
                <a:spcPct val="100000"/>
              </a:lnSpc>
              <a:spcBef>
                <a:spcPct val="0"/>
              </a:spcBef>
              <a:spcAft>
                <a:spcPct val="0"/>
              </a:spcAft>
              <a:buClrTx/>
              <a:buSzTx/>
              <a:buFontTx/>
              <a:buNone/>
              <a:tabLst/>
              <a:defRPr/>
            </a:pPr>
            <a:endParaRPr kumimoji="0" lang="en-US" sz="1235" b="0" i="0" u="none" strike="noStrike" kern="1200" cap="none" spc="0" normalizeH="0" baseline="0" noProof="0">
              <a:ln>
                <a:noFill/>
              </a:ln>
              <a:gradFill>
                <a:gsLst>
                  <a:gs pos="0">
                    <a:srgbClr val="282828"/>
                  </a:gs>
                  <a:gs pos="100000">
                    <a:srgbClr val="282828"/>
                  </a:gs>
                </a:gsLst>
                <a:lin ang="5400000" scaled="1"/>
              </a:gradFill>
              <a:effectLst/>
              <a:uLnTx/>
              <a:uFillTx/>
              <a:latin typeface="Segoe UI Semilight"/>
              <a:ea typeface="+mn-ea"/>
              <a:cs typeface="+mn-cs"/>
            </a:endParaRPr>
          </a:p>
        </p:txBody>
      </p:sp>
      <p:sp>
        <p:nvSpPr>
          <p:cNvPr id="54" name="Partner node 1">
            <a:extLst>
              <a:ext uri="{FF2B5EF4-FFF2-40B4-BE49-F238E27FC236}">
                <a16:creationId xmlns:a16="http://schemas.microsoft.com/office/drawing/2014/main" id="{3A58D65E-C589-4648-9782-4558CE6DE68C}"/>
              </a:ext>
            </a:extLst>
          </p:cNvPr>
          <p:cNvSpPr/>
          <p:nvPr/>
        </p:nvSpPr>
        <p:spPr bwMode="auto">
          <a:xfrm>
            <a:off x="9451305" y="3981647"/>
            <a:ext cx="226091" cy="226091"/>
          </a:xfrm>
          <a:prstGeom prst="ellipse">
            <a:avLst/>
          </a:prstGeom>
          <a:solidFill>
            <a:schemeClr val="tx2"/>
          </a:solidFill>
          <a:ln w="15875">
            <a:solidFill>
              <a:schemeClr val="accent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7021" rIns="0" bIns="37021" numCol="1" rtlCol="0" anchor="ctr" anchorCtr="0" compatLnSpc="1">
            <a:prstTxWarp prst="textNoShape">
              <a:avLst/>
            </a:prstTxWarp>
          </a:bodyPr>
          <a:lstStyle/>
          <a:p>
            <a:pPr marL="0" marR="0" lvl="0" indent="0" algn="ctr" defTabSz="740116" rtl="0" eaLnBrk="1" fontAlgn="base" latinLnBrk="0" hangingPunct="1">
              <a:lnSpc>
                <a:spcPct val="100000"/>
              </a:lnSpc>
              <a:spcBef>
                <a:spcPct val="0"/>
              </a:spcBef>
              <a:spcAft>
                <a:spcPct val="0"/>
              </a:spcAft>
              <a:buClrTx/>
              <a:buSzTx/>
              <a:buFontTx/>
              <a:buNone/>
              <a:tabLst/>
              <a:defRPr/>
            </a:pPr>
            <a:endParaRPr kumimoji="0" lang="en-US" sz="1235" b="0" i="0" u="none" strike="noStrike" kern="1200" cap="none" spc="0" normalizeH="0" baseline="0" noProof="0">
              <a:ln>
                <a:noFill/>
              </a:ln>
              <a:gradFill>
                <a:gsLst>
                  <a:gs pos="0">
                    <a:srgbClr val="282828"/>
                  </a:gs>
                  <a:gs pos="100000">
                    <a:srgbClr val="282828"/>
                  </a:gs>
                </a:gsLst>
                <a:lin ang="5400000" scaled="1"/>
              </a:gradFill>
              <a:effectLst/>
              <a:uLnTx/>
              <a:uFillTx/>
              <a:latin typeface="Segoe UI Semilight"/>
              <a:ea typeface="+mn-ea"/>
              <a:cs typeface="+mn-cs"/>
            </a:endParaRPr>
          </a:p>
        </p:txBody>
      </p:sp>
      <p:sp>
        <p:nvSpPr>
          <p:cNvPr id="131" name="Oval 130">
            <a:extLst>
              <a:ext uri="{FF2B5EF4-FFF2-40B4-BE49-F238E27FC236}">
                <a16:creationId xmlns:a16="http://schemas.microsoft.com/office/drawing/2014/main" id="{64F241C5-C3E7-493B-8A77-3DD42C652A33}"/>
              </a:ext>
            </a:extLst>
          </p:cNvPr>
          <p:cNvSpPr/>
          <p:nvPr/>
        </p:nvSpPr>
        <p:spPr bwMode="auto">
          <a:xfrm>
            <a:off x="6384196" y="3648246"/>
            <a:ext cx="550857" cy="550857"/>
          </a:xfrm>
          <a:prstGeom prst="ellipse">
            <a:avLst/>
          </a:prstGeom>
          <a:solidFill>
            <a:schemeClr val="bg1"/>
          </a:solidFill>
          <a:ln w="15875">
            <a:solidFill>
              <a:schemeClr val="accent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7021" rIns="0" bIns="37021" numCol="1" rtlCol="0" anchor="ctr" anchorCtr="0" compatLnSpc="1">
            <a:prstTxWarp prst="textNoShape">
              <a:avLst/>
            </a:prstTxWarp>
          </a:bodyPr>
          <a:lstStyle/>
          <a:p>
            <a:pPr marL="0" marR="0" lvl="0" indent="0" algn="ctr" defTabSz="740116" rtl="0" eaLnBrk="1" fontAlgn="base" latinLnBrk="0" hangingPunct="1">
              <a:lnSpc>
                <a:spcPct val="100000"/>
              </a:lnSpc>
              <a:spcBef>
                <a:spcPct val="0"/>
              </a:spcBef>
              <a:spcAft>
                <a:spcPct val="0"/>
              </a:spcAft>
              <a:buClrTx/>
              <a:buSzTx/>
              <a:buFontTx/>
              <a:buNone/>
              <a:tabLst/>
              <a:defRPr/>
            </a:pPr>
            <a:endParaRPr kumimoji="0" lang="en-US" sz="1235" b="0" i="0" u="none" strike="noStrike" kern="1200" cap="none" spc="0" normalizeH="0" baseline="0" noProof="0">
              <a:ln>
                <a:noFill/>
              </a:ln>
              <a:gradFill>
                <a:gsLst>
                  <a:gs pos="0">
                    <a:srgbClr val="282828"/>
                  </a:gs>
                  <a:gs pos="100000">
                    <a:srgbClr val="282828"/>
                  </a:gs>
                </a:gsLst>
                <a:lin ang="5400000" scaled="1"/>
              </a:gradFill>
              <a:effectLst/>
              <a:uLnTx/>
              <a:uFillTx/>
              <a:latin typeface="Segoe UI Semilight"/>
              <a:ea typeface="+mn-ea"/>
              <a:cs typeface="+mn-cs"/>
            </a:endParaRPr>
          </a:p>
        </p:txBody>
      </p:sp>
      <p:sp>
        <p:nvSpPr>
          <p:cNvPr id="101" name="Oval 100">
            <a:extLst>
              <a:ext uri="{FF2B5EF4-FFF2-40B4-BE49-F238E27FC236}">
                <a16:creationId xmlns:a16="http://schemas.microsoft.com/office/drawing/2014/main" id="{9435D432-3F8A-4F3B-B484-0735FCB4B606}"/>
              </a:ext>
            </a:extLst>
          </p:cNvPr>
          <p:cNvSpPr/>
          <p:nvPr/>
        </p:nvSpPr>
        <p:spPr bwMode="auto">
          <a:xfrm>
            <a:off x="9138132" y="4971759"/>
            <a:ext cx="550857" cy="550857"/>
          </a:xfrm>
          <a:prstGeom prst="ellipse">
            <a:avLst/>
          </a:prstGeom>
          <a:solidFill>
            <a:schemeClr val="bg1"/>
          </a:solidFill>
          <a:ln w="15875">
            <a:solidFill>
              <a:schemeClr val="accent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7021" rIns="0" bIns="37021" numCol="1" rtlCol="0" anchor="ctr" anchorCtr="0" compatLnSpc="1">
            <a:prstTxWarp prst="textNoShape">
              <a:avLst/>
            </a:prstTxWarp>
          </a:bodyPr>
          <a:lstStyle/>
          <a:p>
            <a:pPr marL="0" marR="0" lvl="0" indent="0" algn="ctr" defTabSz="740116" rtl="0" eaLnBrk="1" fontAlgn="base" latinLnBrk="0" hangingPunct="1">
              <a:lnSpc>
                <a:spcPct val="100000"/>
              </a:lnSpc>
              <a:spcBef>
                <a:spcPct val="0"/>
              </a:spcBef>
              <a:spcAft>
                <a:spcPct val="0"/>
              </a:spcAft>
              <a:buClrTx/>
              <a:buSzTx/>
              <a:buFontTx/>
              <a:buNone/>
              <a:tabLst/>
              <a:defRPr/>
            </a:pPr>
            <a:endParaRPr kumimoji="0" lang="en-US" sz="1235" b="0" i="0" u="none" strike="noStrike" kern="1200" cap="none" spc="0" normalizeH="0" baseline="0" noProof="0">
              <a:ln>
                <a:noFill/>
              </a:ln>
              <a:gradFill>
                <a:gsLst>
                  <a:gs pos="0">
                    <a:srgbClr val="282828"/>
                  </a:gs>
                  <a:gs pos="100000">
                    <a:srgbClr val="282828"/>
                  </a:gs>
                </a:gsLst>
                <a:lin ang="5400000" scaled="1"/>
              </a:gradFill>
              <a:effectLst/>
              <a:uLnTx/>
              <a:uFillTx/>
              <a:latin typeface="Segoe UI Semilight"/>
              <a:ea typeface="+mn-ea"/>
              <a:cs typeface="+mn-cs"/>
            </a:endParaRPr>
          </a:p>
        </p:txBody>
      </p:sp>
      <p:sp>
        <p:nvSpPr>
          <p:cNvPr id="99" name="Oval 98">
            <a:extLst>
              <a:ext uri="{FF2B5EF4-FFF2-40B4-BE49-F238E27FC236}">
                <a16:creationId xmlns:a16="http://schemas.microsoft.com/office/drawing/2014/main" id="{ED758700-9ECB-4769-9508-3BFABE78B24D}"/>
              </a:ext>
            </a:extLst>
          </p:cNvPr>
          <p:cNvSpPr/>
          <p:nvPr/>
        </p:nvSpPr>
        <p:spPr bwMode="auto">
          <a:xfrm>
            <a:off x="10296623" y="3512197"/>
            <a:ext cx="550857" cy="550857"/>
          </a:xfrm>
          <a:prstGeom prst="ellipse">
            <a:avLst/>
          </a:prstGeom>
          <a:solidFill>
            <a:schemeClr val="bg1"/>
          </a:solidFill>
          <a:ln w="15875">
            <a:solidFill>
              <a:schemeClr val="accent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7021" rIns="0" bIns="37021" numCol="1" rtlCol="0" anchor="ctr" anchorCtr="0" compatLnSpc="1">
            <a:prstTxWarp prst="textNoShape">
              <a:avLst/>
            </a:prstTxWarp>
          </a:bodyPr>
          <a:lstStyle/>
          <a:p>
            <a:pPr marL="0" marR="0" lvl="0" indent="0" algn="ctr" defTabSz="740116" rtl="0" eaLnBrk="1" fontAlgn="base" latinLnBrk="0" hangingPunct="1">
              <a:lnSpc>
                <a:spcPct val="100000"/>
              </a:lnSpc>
              <a:spcBef>
                <a:spcPct val="0"/>
              </a:spcBef>
              <a:spcAft>
                <a:spcPct val="0"/>
              </a:spcAft>
              <a:buClrTx/>
              <a:buSzTx/>
              <a:buFontTx/>
              <a:buNone/>
              <a:tabLst/>
              <a:defRPr/>
            </a:pPr>
            <a:endParaRPr kumimoji="0" lang="en-US" sz="1235" b="0" i="0" u="none" strike="noStrike" kern="1200" cap="none" spc="0" normalizeH="0" baseline="0" noProof="0">
              <a:ln>
                <a:noFill/>
              </a:ln>
              <a:gradFill>
                <a:gsLst>
                  <a:gs pos="0">
                    <a:srgbClr val="282828"/>
                  </a:gs>
                  <a:gs pos="100000">
                    <a:srgbClr val="282828"/>
                  </a:gs>
                </a:gsLst>
                <a:lin ang="5400000" scaled="1"/>
              </a:gradFill>
              <a:effectLst/>
              <a:uLnTx/>
              <a:uFillTx/>
              <a:latin typeface="Segoe UI Semilight"/>
              <a:ea typeface="+mn-ea"/>
              <a:cs typeface="+mn-cs"/>
            </a:endParaRPr>
          </a:p>
        </p:txBody>
      </p:sp>
      <p:sp>
        <p:nvSpPr>
          <p:cNvPr id="61" name="Oval 60">
            <a:extLst>
              <a:ext uri="{FF2B5EF4-FFF2-40B4-BE49-F238E27FC236}">
                <a16:creationId xmlns:a16="http://schemas.microsoft.com/office/drawing/2014/main" id="{40559BF0-FEB8-4D02-814F-A9959D21E0DC}"/>
              </a:ext>
            </a:extLst>
          </p:cNvPr>
          <p:cNvSpPr/>
          <p:nvPr/>
        </p:nvSpPr>
        <p:spPr bwMode="auto">
          <a:xfrm>
            <a:off x="4916887" y="4100750"/>
            <a:ext cx="550857" cy="550857"/>
          </a:xfrm>
          <a:prstGeom prst="ellipse">
            <a:avLst/>
          </a:prstGeom>
          <a:solidFill>
            <a:schemeClr val="bg1"/>
          </a:solidFill>
          <a:ln w="15875">
            <a:solidFill>
              <a:schemeClr val="accent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7021" rIns="0" bIns="37021" numCol="1" rtlCol="0" anchor="ctr" anchorCtr="0" compatLnSpc="1">
            <a:prstTxWarp prst="textNoShape">
              <a:avLst/>
            </a:prstTxWarp>
          </a:bodyPr>
          <a:lstStyle/>
          <a:p>
            <a:pPr marL="0" marR="0" lvl="0" indent="0" algn="ctr" defTabSz="740116" rtl="0" eaLnBrk="1" fontAlgn="base" latinLnBrk="0" hangingPunct="1">
              <a:lnSpc>
                <a:spcPct val="100000"/>
              </a:lnSpc>
              <a:spcBef>
                <a:spcPct val="0"/>
              </a:spcBef>
              <a:spcAft>
                <a:spcPct val="0"/>
              </a:spcAft>
              <a:buClrTx/>
              <a:buSzTx/>
              <a:buFontTx/>
              <a:buNone/>
              <a:tabLst/>
              <a:defRPr/>
            </a:pPr>
            <a:endParaRPr kumimoji="0" lang="en-US" sz="1235" b="0" i="0" u="none" strike="noStrike" kern="1200" cap="none" spc="0" normalizeH="0" baseline="0" noProof="0">
              <a:ln>
                <a:noFill/>
              </a:ln>
              <a:gradFill>
                <a:gsLst>
                  <a:gs pos="0">
                    <a:srgbClr val="282828"/>
                  </a:gs>
                  <a:gs pos="100000">
                    <a:srgbClr val="282828"/>
                  </a:gs>
                </a:gsLst>
                <a:lin ang="5400000" scaled="1"/>
              </a:gradFill>
              <a:effectLst/>
              <a:uLnTx/>
              <a:uFillTx/>
              <a:latin typeface="Segoe UI Semilight"/>
              <a:ea typeface="+mn-ea"/>
              <a:cs typeface="+mn-cs"/>
            </a:endParaRPr>
          </a:p>
        </p:txBody>
      </p:sp>
      <p:sp>
        <p:nvSpPr>
          <p:cNvPr id="92" name="Oval 91">
            <a:extLst>
              <a:ext uri="{FF2B5EF4-FFF2-40B4-BE49-F238E27FC236}">
                <a16:creationId xmlns:a16="http://schemas.microsoft.com/office/drawing/2014/main" id="{01FB9FB5-6DE3-42CA-BE92-D76A5BE4AFA4}"/>
              </a:ext>
            </a:extLst>
          </p:cNvPr>
          <p:cNvSpPr/>
          <p:nvPr/>
        </p:nvSpPr>
        <p:spPr bwMode="auto">
          <a:xfrm>
            <a:off x="3288715" y="4563557"/>
            <a:ext cx="550857" cy="550857"/>
          </a:xfrm>
          <a:prstGeom prst="ellipse">
            <a:avLst/>
          </a:prstGeom>
          <a:solidFill>
            <a:schemeClr val="bg1"/>
          </a:solidFill>
          <a:ln w="15875">
            <a:solidFill>
              <a:schemeClr val="accent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7021" rIns="0" bIns="37021" numCol="1" rtlCol="0" anchor="ctr" anchorCtr="0" compatLnSpc="1">
            <a:prstTxWarp prst="textNoShape">
              <a:avLst/>
            </a:prstTxWarp>
          </a:bodyPr>
          <a:lstStyle/>
          <a:p>
            <a:pPr marL="0" marR="0" lvl="0" indent="0" algn="ctr" defTabSz="740116" rtl="0" eaLnBrk="1" fontAlgn="base" latinLnBrk="0" hangingPunct="1">
              <a:lnSpc>
                <a:spcPct val="100000"/>
              </a:lnSpc>
              <a:spcBef>
                <a:spcPct val="0"/>
              </a:spcBef>
              <a:spcAft>
                <a:spcPct val="0"/>
              </a:spcAft>
              <a:buClrTx/>
              <a:buSzTx/>
              <a:buFontTx/>
              <a:buNone/>
              <a:tabLst/>
              <a:defRPr/>
            </a:pPr>
            <a:endParaRPr kumimoji="0" lang="en-US" sz="1235" b="0" i="0" u="none" strike="noStrike" kern="1200" cap="none" spc="0" normalizeH="0" baseline="0" noProof="0">
              <a:ln>
                <a:noFill/>
              </a:ln>
              <a:gradFill>
                <a:gsLst>
                  <a:gs pos="0">
                    <a:srgbClr val="282828"/>
                  </a:gs>
                  <a:gs pos="100000">
                    <a:srgbClr val="282828"/>
                  </a:gs>
                </a:gsLst>
                <a:lin ang="5400000" scaled="1"/>
              </a:gradFill>
              <a:effectLst/>
              <a:uLnTx/>
              <a:uFillTx/>
              <a:latin typeface="Segoe UI Semilight"/>
              <a:ea typeface="+mn-ea"/>
              <a:cs typeface="+mn-cs"/>
            </a:endParaRPr>
          </a:p>
        </p:txBody>
      </p:sp>
      <p:sp>
        <p:nvSpPr>
          <p:cNvPr id="90" name="Oval 89">
            <a:extLst>
              <a:ext uri="{FF2B5EF4-FFF2-40B4-BE49-F238E27FC236}">
                <a16:creationId xmlns:a16="http://schemas.microsoft.com/office/drawing/2014/main" id="{8CED7800-EB60-4F12-9501-59A6FBE61994}"/>
              </a:ext>
            </a:extLst>
          </p:cNvPr>
          <p:cNvSpPr/>
          <p:nvPr/>
        </p:nvSpPr>
        <p:spPr bwMode="auto">
          <a:xfrm>
            <a:off x="2585311" y="5296307"/>
            <a:ext cx="550857" cy="550857"/>
          </a:xfrm>
          <a:prstGeom prst="ellipse">
            <a:avLst/>
          </a:prstGeom>
          <a:solidFill>
            <a:schemeClr val="bg1"/>
          </a:solidFill>
          <a:ln w="15875">
            <a:solidFill>
              <a:schemeClr val="accent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7021" rIns="0" bIns="37021" numCol="1" rtlCol="0" anchor="ctr" anchorCtr="0" compatLnSpc="1">
            <a:prstTxWarp prst="textNoShape">
              <a:avLst/>
            </a:prstTxWarp>
          </a:bodyPr>
          <a:lstStyle/>
          <a:p>
            <a:pPr marL="0" marR="0" lvl="0" indent="0" algn="ctr" defTabSz="740116" rtl="0" eaLnBrk="1" fontAlgn="base" latinLnBrk="0" hangingPunct="1">
              <a:lnSpc>
                <a:spcPct val="100000"/>
              </a:lnSpc>
              <a:spcBef>
                <a:spcPct val="0"/>
              </a:spcBef>
              <a:spcAft>
                <a:spcPct val="0"/>
              </a:spcAft>
              <a:buClrTx/>
              <a:buSzTx/>
              <a:buFontTx/>
              <a:buNone/>
              <a:tabLst/>
              <a:defRPr/>
            </a:pPr>
            <a:endParaRPr kumimoji="0" lang="en-US" sz="1235" b="0" i="0" u="none" strike="noStrike" kern="1200" cap="none" spc="0" normalizeH="0" baseline="0" noProof="0">
              <a:ln>
                <a:noFill/>
              </a:ln>
              <a:gradFill>
                <a:gsLst>
                  <a:gs pos="0">
                    <a:srgbClr val="282828"/>
                  </a:gs>
                  <a:gs pos="100000">
                    <a:srgbClr val="282828"/>
                  </a:gs>
                </a:gsLst>
                <a:lin ang="5400000" scaled="1"/>
              </a:gradFill>
              <a:effectLst/>
              <a:uLnTx/>
              <a:uFillTx/>
              <a:latin typeface="Segoe UI Semilight"/>
              <a:ea typeface="+mn-ea"/>
              <a:cs typeface="+mn-cs"/>
            </a:endParaRPr>
          </a:p>
        </p:txBody>
      </p:sp>
      <p:sp>
        <p:nvSpPr>
          <p:cNvPr id="88" name="Oval 87">
            <a:extLst>
              <a:ext uri="{FF2B5EF4-FFF2-40B4-BE49-F238E27FC236}">
                <a16:creationId xmlns:a16="http://schemas.microsoft.com/office/drawing/2014/main" id="{CB34D442-7293-470C-B60B-244326CF2333}"/>
              </a:ext>
            </a:extLst>
          </p:cNvPr>
          <p:cNvSpPr/>
          <p:nvPr/>
        </p:nvSpPr>
        <p:spPr bwMode="auto">
          <a:xfrm>
            <a:off x="4376466" y="3345700"/>
            <a:ext cx="550857" cy="550857"/>
          </a:xfrm>
          <a:prstGeom prst="ellipse">
            <a:avLst/>
          </a:prstGeom>
          <a:solidFill>
            <a:schemeClr val="bg1"/>
          </a:solidFill>
          <a:ln w="15875">
            <a:solidFill>
              <a:schemeClr val="accent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7021" rIns="0" bIns="37021" numCol="1" rtlCol="0" anchor="ctr" anchorCtr="0" compatLnSpc="1">
            <a:prstTxWarp prst="textNoShape">
              <a:avLst/>
            </a:prstTxWarp>
          </a:bodyPr>
          <a:lstStyle/>
          <a:p>
            <a:pPr marL="0" marR="0" lvl="0" indent="0" algn="ctr" defTabSz="740116" rtl="0" eaLnBrk="1" fontAlgn="base" latinLnBrk="0" hangingPunct="1">
              <a:lnSpc>
                <a:spcPct val="100000"/>
              </a:lnSpc>
              <a:spcBef>
                <a:spcPct val="0"/>
              </a:spcBef>
              <a:spcAft>
                <a:spcPct val="0"/>
              </a:spcAft>
              <a:buClrTx/>
              <a:buSzTx/>
              <a:buFontTx/>
              <a:buNone/>
              <a:tabLst/>
              <a:defRPr/>
            </a:pPr>
            <a:endParaRPr kumimoji="0" lang="en-US" sz="1235" b="0" i="0" u="none" strike="noStrike" kern="1200" cap="none" spc="0" normalizeH="0" baseline="0" noProof="0">
              <a:ln>
                <a:noFill/>
              </a:ln>
              <a:gradFill>
                <a:gsLst>
                  <a:gs pos="0">
                    <a:srgbClr val="282828"/>
                  </a:gs>
                  <a:gs pos="100000">
                    <a:srgbClr val="282828"/>
                  </a:gs>
                </a:gsLst>
                <a:lin ang="5400000" scaled="1"/>
              </a:gradFill>
              <a:effectLst/>
              <a:uLnTx/>
              <a:uFillTx/>
              <a:latin typeface="Segoe UI Semilight"/>
              <a:ea typeface="+mn-ea"/>
              <a:cs typeface="+mn-cs"/>
            </a:endParaRPr>
          </a:p>
        </p:txBody>
      </p:sp>
      <p:sp>
        <p:nvSpPr>
          <p:cNvPr id="86" name="Oval 85">
            <a:extLst>
              <a:ext uri="{FF2B5EF4-FFF2-40B4-BE49-F238E27FC236}">
                <a16:creationId xmlns:a16="http://schemas.microsoft.com/office/drawing/2014/main" id="{584DBE69-3F57-43EE-9033-DE3D15A6B4E7}"/>
              </a:ext>
            </a:extLst>
          </p:cNvPr>
          <p:cNvSpPr/>
          <p:nvPr/>
        </p:nvSpPr>
        <p:spPr bwMode="auto">
          <a:xfrm>
            <a:off x="5690626" y="2567144"/>
            <a:ext cx="550857" cy="550857"/>
          </a:xfrm>
          <a:prstGeom prst="ellipse">
            <a:avLst/>
          </a:prstGeom>
          <a:solidFill>
            <a:schemeClr val="bg1"/>
          </a:solidFill>
          <a:ln w="15875">
            <a:solidFill>
              <a:schemeClr val="accent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7021" rIns="0" bIns="37021" numCol="1" rtlCol="0" anchor="ctr" anchorCtr="0" compatLnSpc="1">
            <a:prstTxWarp prst="textNoShape">
              <a:avLst/>
            </a:prstTxWarp>
          </a:bodyPr>
          <a:lstStyle/>
          <a:p>
            <a:pPr marL="0" marR="0" lvl="0" indent="0" algn="ctr" defTabSz="740116" rtl="0" eaLnBrk="1" fontAlgn="base" latinLnBrk="0" hangingPunct="1">
              <a:lnSpc>
                <a:spcPct val="100000"/>
              </a:lnSpc>
              <a:spcBef>
                <a:spcPct val="0"/>
              </a:spcBef>
              <a:spcAft>
                <a:spcPct val="0"/>
              </a:spcAft>
              <a:buClrTx/>
              <a:buSzTx/>
              <a:buFontTx/>
              <a:buNone/>
              <a:tabLst/>
              <a:defRPr/>
            </a:pPr>
            <a:endParaRPr kumimoji="0" lang="en-US" sz="1235" b="0" i="0" u="none" strike="noStrike" kern="1200" cap="none" spc="0" normalizeH="0" baseline="0" noProof="0">
              <a:ln>
                <a:noFill/>
              </a:ln>
              <a:gradFill>
                <a:gsLst>
                  <a:gs pos="0">
                    <a:srgbClr val="282828"/>
                  </a:gs>
                  <a:gs pos="100000">
                    <a:srgbClr val="282828"/>
                  </a:gs>
                </a:gsLst>
                <a:lin ang="5400000" scaled="1"/>
              </a:gradFill>
              <a:effectLst/>
              <a:uLnTx/>
              <a:uFillTx/>
              <a:latin typeface="Segoe UI Semilight"/>
              <a:ea typeface="+mn-ea"/>
              <a:cs typeface="+mn-cs"/>
            </a:endParaRPr>
          </a:p>
        </p:txBody>
      </p:sp>
      <p:cxnSp>
        <p:nvCxnSpPr>
          <p:cNvPr id="69" name="Partner node 1 line">
            <a:extLst>
              <a:ext uri="{FF2B5EF4-FFF2-40B4-BE49-F238E27FC236}">
                <a16:creationId xmlns:a16="http://schemas.microsoft.com/office/drawing/2014/main" id="{0B90E8E3-EB11-4521-A6B5-54CDBE9ED11B}"/>
              </a:ext>
            </a:extLst>
          </p:cNvPr>
          <p:cNvCxnSpPr>
            <a:cxnSpLocks/>
            <a:endCxn id="70" idx="7"/>
          </p:cNvCxnSpPr>
          <p:nvPr/>
        </p:nvCxnSpPr>
        <p:spPr>
          <a:xfrm flipH="1">
            <a:off x="7842030" y="3374915"/>
            <a:ext cx="215728" cy="385950"/>
          </a:xfrm>
          <a:prstGeom prst="line">
            <a:avLst/>
          </a:prstGeom>
          <a:ln w="19050">
            <a:solidFill>
              <a:schemeClr val="tx2"/>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70" name="Supply node 2">
            <a:extLst>
              <a:ext uri="{FF2B5EF4-FFF2-40B4-BE49-F238E27FC236}">
                <a16:creationId xmlns:a16="http://schemas.microsoft.com/office/drawing/2014/main" id="{0FBC1DE9-7D71-4BC5-8A8B-39D6F0B22383}"/>
              </a:ext>
            </a:extLst>
          </p:cNvPr>
          <p:cNvSpPr/>
          <p:nvPr/>
        </p:nvSpPr>
        <p:spPr bwMode="auto">
          <a:xfrm rot="21111002">
            <a:off x="7661188" y="3738280"/>
            <a:ext cx="226091" cy="226091"/>
          </a:xfrm>
          <a:prstGeom prst="ellipse">
            <a:avLst/>
          </a:prstGeom>
          <a:solidFill>
            <a:schemeClr val="tx2"/>
          </a:solidFill>
          <a:ln w="15875">
            <a:solidFill>
              <a:schemeClr val="accent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7021" rIns="0" bIns="37021" numCol="1" rtlCol="0" anchor="ctr" anchorCtr="0" compatLnSpc="1">
            <a:prstTxWarp prst="textNoShape">
              <a:avLst/>
            </a:prstTxWarp>
          </a:bodyPr>
          <a:lstStyle/>
          <a:p>
            <a:pPr marL="0" marR="0" lvl="0" indent="0" algn="ctr" defTabSz="740116" rtl="0" eaLnBrk="1" fontAlgn="base" latinLnBrk="0" hangingPunct="1">
              <a:lnSpc>
                <a:spcPct val="100000"/>
              </a:lnSpc>
              <a:spcBef>
                <a:spcPct val="0"/>
              </a:spcBef>
              <a:spcAft>
                <a:spcPct val="0"/>
              </a:spcAft>
              <a:buClrTx/>
              <a:buSzTx/>
              <a:buFontTx/>
              <a:buNone/>
              <a:tabLst/>
              <a:defRPr/>
            </a:pPr>
            <a:endParaRPr kumimoji="0" lang="en-US" sz="1235" b="0" i="0" u="none" strike="noStrike" kern="1200" cap="none" spc="0" normalizeH="0" baseline="0" noProof="0">
              <a:ln>
                <a:noFill/>
              </a:ln>
              <a:gradFill>
                <a:gsLst>
                  <a:gs pos="0">
                    <a:srgbClr val="282828"/>
                  </a:gs>
                  <a:gs pos="100000">
                    <a:srgbClr val="282828"/>
                  </a:gs>
                </a:gsLst>
                <a:lin ang="5400000" scaled="1"/>
              </a:gradFill>
              <a:effectLst/>
              <a:uLnTx/>
              <a:uFillTx/>
              <a:latin typeface="Segoe UI Semilight"/>
              <a:ea typeface="+mn-ea"/>
              <a:cs typeface="+mn-cs"/>
            </a:endParaRPr>
          </a:p>
        </p:txBody>
      </p:sp>
      <p:sp>
        <p:nvSpPr>
          <p:cNvPr id="71" name="Supply node 2">
            <a:extLst>
              <a:ext uri="{FF2B5EF4-FFF2-40B4-BE49-F238E27FC236}">
                <a16:creationId xmlns:a16="http://schemas.microsoft.com/office/drawing/2014/main" id="{56761BC5-77CD-41E7-A58C-12063CAD5078}"/>
              </a:ext>
            </a:extLst>
          </p:cNvPr>
          <p:cNvSpPr/>
          <p:nvPr/>
        </p:nvSpPr>
        <p:spPr bwMode="auto">
          <a:xfrm>
            <a:off x="1309951" y="3927300"/>
            <a:ext cx="226091" cy="226091"/>
          </a:xfrm>
          <a:prstGeom prst="ellipse">
            <a:avLst/>
          </a:prstGeom>
          <a:solidFill>
            <a:schemeClr val="tx2"/>
          </a:solidFill>
          <a:ln w="15875">
            <a:solidFill>
              <a:schemeClr val="accent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7021" rIns="0" bIns="37021" numCol="1" rtlCol="0" anchor="ctr" anchorCtr="0" compatLnSpc="1">
            <a:prstTxWarp prst="textNoShape">
              <a:avLst/>
            </a:prstTxWarp>
          </a:bodyPr>
          <a:lstStyle/>
          <a:p>
            <a:pPr marL="0" marR="0" lvl="0" indent="0" algn="ctr" defTabSz="740116" rtl="0" eaLnBrk="1" fontAlgn="base" latinLnBrk="0" hangingPunct="1">
              <a:lnSpc>
                <a:spcPct val="100000"/>
              </a:lnSpc>
              <a:spcBef>
                <a:spcPct val="0"/>
              </a:spcBef>
              <a:spcAft>
                <a:spcPct val="0"/>
              </a:spcAft>
              <a:buClrTx/>
              <a:buSzTx/>
              <a:buFontTx/>
              <a:buNone/>
              <a:tabLst/>
              <a:defRPr/>
            </a:pPr>
            <a:endParaRPr kumimoji="0" lang="en-US" sz="1235" b="0" i="0" u="none" strike="noStrike" kern="1200" cap="none" spc="0" normalizeH="0" baseline="0" noProof="0">
              <a:ln>
                <a:noFill/>
              </a:ln>
              <a:gradFill>
                <a:gsLst>
                  <a:gs pos="0">
                    <a:srgbClr val="282828"/>
                  </a:gs>
                  <a:gs pos="100000">
                    <a:srgbClr val="282828"/>
                  </a:gs>
                </a:gsLst>
                <a:lin ang="5400000" scaled="1"/>
              </a:gradFill>
              <a:effectLst/>
              <a:uLnTx/>
              <a:uFillTx/>
              <a:latin typeface="Segoe UI Semilight"/>
              <a:ea typeface="+mn-ea"/>
              <a:cs typeface="+mn-cs"/>
            </a:endParaRPr>
          </a:p>
        </p:txBody>
      </p:sp>
      <p:sp>
        <p:nvSpPr>
          <p:cNvPr id="80" name="Oval 79">
            <a:extLst>
              <a:ext uri="{FF2B5EF4-FFF2-40B4-BE49-F238E27FC236}">
                <a16:creationId xmlns:a16="http://schemas.microsoft.com/office/drawing/2014/main" id="{6231AFDC-F226-4B71-88A3-6B4CDCEC66F0}"/>
              </a:ext>
            </a:extLst>
          </p:cNvPr>
          <p:cNvSpPr/>
          <p:nvPr/>
        </p:nvSpPr>
        <p:spPr bwMode="auto">
          <a:xfrm>
            <a:off x="8623353" y="3877962"/>
            <a:ext cx="550857" cy="550857"/>
          </a:xfrm>
          <a:prstGeom prst="ellipse">
            <a:avLst/>
          </a:prstGeom>
          <a:solidFill>
            <a:schemeClr val="bg1"/>
          </a:solidFill>
          <a:ln w="15875">
            <a:solidFill>
              <a:schemeClr val="accent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7021" rIns="0" bIns="37021" numCol="1" rtlCol="0" anchor="ctr" anchorCtr="0" compatLnSpc="1">
            <a:prstTxWarp prst="textNoShape">
              <a:avLst/>
            </a:prstTxWarp>
          </a:bodyPr>
          <a:lstStyle/>
          <a:p>
            <a:pPr marL="0" marR="0" lvl="0" indent="0" algn="ctr" defTabSz="740116" rtl="0" eaLnBrk="1" fontAlgn="base" latinLnBrk="0" hangingPunct="1">
              <a:lnSpc>
                <a:spcPct val="100000"/>
              </a:lnSpc>
              <a:spcBef>
                <a:spcPct val="0"/>
              </a:spcBef>
              <a:spcAft>
                <a:spcPct val="0"/>
              </a:spcAft>
              <a:buClrTx/>
              <a:buSzTx/>
              <a:buFontTx/>
              <a:buNone/>
              <a:tabLst/>
              <a:defRPr/>
            </a:pPr>
            <a:endParaRPr kumimoji="0" lang="en-US" sz="1235" b="0" i="0" u="none" strike="noStrike" kern="1200" cap="none" spc="0" normalizeH="0" baseline="0" noProof="0">
              <a:ln>
                <a:noFill/>
              </a:ln>
              <a:gradFill>
                <a:gsLst>
                  <a:gs pos="0">
                    <a:srgbClr val="282828"/>
                  </a:gs>
                  <a:gs pos="100000">
                    <a:srgbClr val="282828"/>
                  </a:gs>
                </a:gsLst>
                <a:lin ang="5400000" scaled="1"/>
              </a:gradFill>
              <a:effectLst/>
              <a:uLnTx/>
              <a:uFillTx/>
              <a:latin typeface="Segoe UI Semilight"/>
              <a:ea typeface="+mn-ea"/>
              <a:cs typeface="+mn-cs"/>
            </a:endParaRPr>
          </a:p>
        </p:txBody>
      </p:sp>
      <p:sp>
        <p:nvSpPr>
          <p:cNvPr id="81" name="people_12">
            <a:extLst>
              <a:ext uri="{FF2B5EF4-FFF2-40B4-BE49-F238E27FC236}">
                <a16:creationId xmlns:a16="http://schemas.microsoft.com/office/drawing/2014/main" id="{ECBA344B-84CF-498D-BB59-5117F7270590}"/>
              </a:ext>
            </a:extLst>
          </p:cNvPr>
          <p:cNvSpPr>
            <a:spLocks noChangeAspect="1" noEditPoints="1"/>
          </p:cNvSpPr>
          <p:nvPr/>
        </p:nvSpPr>
        <p:spPr bwMode="auto">
          <a:xfrm>
            <a:off x="8748381" y="4025073"/>
            <a:ext cx="300798" cy="256634"/>
          </a:xfrm>
          <a:custGeom>
            <a:avLst/>
            <a:gdLst>
              <a:gd name="T0" fmla="*/ 110 w 349"/>
              <a:gd name="T1" fmla="*/ 142 h 296"/>
              <a:gd name="T2" fmla="*/ 174 w 349"/>
              <a:gd name="T3" fmla="*/ 78 h 296"/>
              <a:gd name="T4" fmla="*/ 238 w 349"/>
              <a:gd name="T5" fmla="*/ 142 h 296"/>
              <a:gd name="T6" fmla="*/ 174 w 349"/>
              <a:gd name="T7" fmla="*/ 206 h 296"/>
              <a:gd name="T8" fmla="*/ 110 w 349"/>
              <a:gd name="T9" fmla="*/ 142 h 296"/>
              <a:gd name="T10" fmla="*/ 264 w 349"/>
              <a:gd name="T11" fmla="*/ 296 h 296"/>
              <a:gd name="T12" fmla="*/ 174 w 349"/>
              <a:gd name="T13" fmla="*/ 207 h 296"/>
              <a:gd name="T14" fmla="*/ 85 w 349"/>
              <a:gd name="T15" fmla="*/ 296 h 296"/>
              <a:gd name="T16" fmla="*/ 56 w 349"/>
              <a:gd name="T17" fmla="*/ 80 h 296"/>
              <a:gd name="T18" fmla="*/ 96 w 349"/>
              <a:gd name="T19" fmla="*/ 40 h 296"/>
              <a:gd name="T20" fmla="*/ 56 w 349"/>
              <a:gd name="T21" fmla="*/ 0 h 296"/>
              <a:gd name="T22" fmla="*/ 16 w 349"/>
              <a:gd name="T23" fmla="*/ 40 h 296"/>
              <a:gd name="T24" fmla="*/ 56 w 349"/>
              <a:gd name="T25" fmla="*/ 80 h 296"/>
              <a:gd name="T26" fmla="*/ 111 w 349"/>
              <a:gd name="T27" fmla="*/ 136 h 296"/>
              <a:gd name="T28" fmla="*/ 56 w 349"/>
              <a:gd name="T29" fmla="*/ 81 h 296"/>
              <a:gd name="T30" fmla="*/ 0 w 349"/>
              <a:gd name="T31" fmla="*/ 136 h 296"/>
              <a:gd name="T32" fmla="*/ 293 w 349"/>
              <a:gd name="T33" fmla="*/ 80 h 296"/>
              <a:gd name="T34" fmla="*/ 333 w 349"/>
              <a:gd name="T35" fmla="*/ 40 h 296"/>
              <a:gd name="T36" fmla="*/ 293 w 349"/>
              <a:gd name="T37" fmla="*/ 0 h 296"/>
              <a:gd name="T38" fmla="*/ 253 w 349"/>
              <a:gd name="T39" fmla="*/ 40 h 296"/>
              <a:gd name="T40" fmla="*/ 293 w 349"/>
              <a:gd name="T41" fmla="*/ 80 h 296"/>
              <a:gd name="T42" fmla="*/ 349 w 349"/>
              <a:gd name="T43" fmla="*/ 136 h 296"/>
              <a:gd name="T44" fmla="*/ 293 w 349"/>
              <a:gd name="T45" fmla="*/ 81 h 296"/>
              <a:gd name="T46" fmla="*/ 237 w 349"/>
              <a:gd name="T47" fmla="*/ 136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49" h="296">
                <a:moveTo>
                  <a:pt x="110" y="142"/>
                </a:moveTo>
                <a:cubicBezTo>
                  <a:pt x="110" y="107"/>
                  <a:pt x="139" y="78"/>
                  <a:pt x="174" y="78"/>
                </a:cubicBezTo>
                <a:cubicBezTo>
                  <a:pt x="210" y="78"/>
                  <a:pt x="238" y="107"/>
                  <a:pt x="238" y="142"/>
                </a:cubicBezTo>
                <a:cubicBezTo>
                  <a:pt x="238" y="177"/>
                  <a:pt x="210" y="206"/>
                  <a:pt x="174" y="206"/>
                </a:cubicBezTo>
                <a:cubicBezTo>
                  <a:pt x="139" y="206"/>
                  <a:pt x="110" y="177"/>
                  <a:pt x="110" y="142"/>
                </a:cubicBezTo>
                <a:close/>
                <a:moveTo>
                  <a:pt x="264" y="296"/>
                </a:moveTo>
                <a:cubicBezTo>
                  <a:pt x="264" y="247"/>
                  <a:pt x="224" y="207"/>
                  <a:pt x="174" y="207"/>
                </a:cubicBezTo>
                <a:cubicBezTo>
                  <a:pt x="125" y="207"/>
                  <a:pt x="85" y="247"/>
                  <a:pt x="85" y="296"/>
                </a:cubicBezTo>
                <a:moveTo>
                  <a:pt x="56" y="80"/>
                </a:moveTo>
                <a:cubicBezTo>
                  <a:pt x="78" y="80"/>
                  <a:pt x="96" y="62"/>
                  <a:pt x="96" y="40"/>
                </a:cubicBezTo>
                <a:cubicBezTo>
                  <a:pt x="96" y="18"/>
                  <a:pt x="78" y="0"/>
                  <a:pt x="56" y="0"/>
                </a:cubicBezTo>
                <a:cubicBezTo>
                  <a:pt x="34" y="0"/>
                  <a:pt x="16" y="18"/>
                  <a:pt x="16" y="40"/>
                </a:cubicBezTo>
                <a:cubicBezTo>
                  <a:pt x="16" y="62"/>
                  <a:pt x="34" y="80"/>
                  <a:pt x="56" y="80"/>
                </a:cubicBezTo>
                <a:close/>
                <a:moveTo>
                  <a:pt x="111" y="136"/>
                </a:moveTo>
                <a:cubicBezTo>
                  <a:pt x="111" y="106"/>
                  <a:pt x="86" y="81"/>
                  <a:pt x="56" y="81"/>
                </a:cubicBezTo>
                <a:cubicBezTo>
                  <a:pt x="25" y="81"/>
                  <a:pt x="0" y="106"/>
                  <a:pt x="0" y="136"/>
                </a:cubicBezTo>
                <a:moveTo>
                  <a:pt x="293" y="80"/>
                </a:moveTo>
                <a:cubicBezTo>
                  <a:pt x="315" y="80"/>
                  <a:pt x="333" y="62"/>
                  <a:pt x="333" y="40"/>
                </a:cubicBezTo>
                <a:cubicBezTo>
                  <a:pt x="333" y="18"/>
                  <a:pt x="315" y="0"/>
                  <a:pt x="293" y="0"/>
                </a:cubicBezTo>
                <a:cubicBezTo>
                  <a:pt x="271" y="0"/>
                  <a:pt x="253" y="18"/>
                  <a:pt x="253" y="40"/>
                </a:cubicBezTo>
                <a:cubicBezTo>
                  <a:pt x="253" y="62"/>
                  <a:pt x="271" y="80"/>
                  <a:pt x="293" y="80"/>
                </a:cubicBezTo>
                <a:close/>
                <a:moveTo>
                  <a:pt x="349" y="136"/>
                </a:moveTo>
                <a:cubicBezTo>
                  <a:pt x="349" y="106"/>
                  <a:pt x="324" y="81"/>
                  <a:pt x="293" y="81"/>
                </a:cubicBezTo>
                <a:cubicBezTo>
                  <a:pt x="262" y="81"/>
                  <a:pt x="237" y="106"/>
                  <a:pt x="237" y="136"/>
                </a:cubicBezTo>
              </a:path>
            </a:pathLst>
          </a:custGeom>
          <a:noFill/>
          <a:ln w="15875" cap="flat">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7867" tIns="43934" rIns="87867" bIns="43934" numCol="1" anchor="t" anchorCtr="0" compatLnSpc="1">
            <a:prstTxWarp prst="textNoShape">
              <a:avLst/>
            </a:prstTxWarp>
          </a:bodyPr>
          <a:lstStyle/>
          <a:p>
            <a:pPr marL="0" marR="0" lvl="0" indent="0" algn="l" defTabSz="896181" rtl="0" eaLnBrk="1" fontAlgn="auto" latinLnBrk="0" hangingPunct="1">
              <a:lnSpc>
                <a:spcPct val="100000"/>
              </a:lnSpc>
              <a:spcBef>
                <a:spcPts val="0"/>
              </a:spcBef>
              <a:spcAft>
                <a:spcPts val="0"/>
              </a:spcAft>
              <a:buClrTx/>
              <a:buSzTx/>
              <a:buFontTx/>
              <a:buNone/>
              <a:tabLst/>
              <a:defRPr/>
            </a:pPr>
            <a:endParaRPr kumimoji="0" lang="en-US" sz="1729" b="0" i="0" u="none" strike="noStrike" kern="1200" cap="none" spc="0" normalizeH="0" baseline="0" noProof="0">
              <a:ln>
                <a:noFill/>
              </a:ln>
              <a:gradFill>
                <a:gsLst>
                  <a:gs pos="0">
                    <a:srgbClr val="282828"/>
                  </a:gs>
                  <a:gs pos="100000">
                    <a:srgbClr val="282828"/>
                  </a:gs>
                </a:gsLst>
                <a:lin ang="5400000" scaled="1"/>
              </a:gradFill>
              <a:effectLst/>
              <a:uLnTx/>
              <a:uFillTx/>
              <a:latin typeface="Segoe UI Semilight"/>
              <a:ea typeface="+mn-ea"/>
              <a:cs typeface="+mn-cs"/>
            </a:endParaRPr>
          </a:p>
        </p:txBody>
      </p:sp>
      <p:sp>
        <p:nvSpPr>
          <p:cNvPr id="73" name="City text">
            <a:extLst>
              <a:ext uri="{FF2B5EF4-FFF2-40B4-BE49-F238E27FC236}">
                <a16:creationId xmlns:a16="http://schemas.microsoft.com/office/drawing/2014/main" id="{EBA65EA5-FECA-4F71-9BBB-C8B407214623}"/>
              </a:ext>
            </a:extLst>
          </p:cNvPr>
          <p:cNvSpPr/>
          <p:nvPr/>
        </p:nvSpPr>
        <p:spPr>
          <a:xfrm>
            <a:off x="6271317" y="2603864"/>
            <a:ext cx="1018515" cy="280605"/>
          </a:xfrm>
          <a:prstGeom prst="rect">
            <a:avLst/>
          </a:prstGeom>
        </p:spPr>
        <p:txBody>
          <a:bodyPr wrap="none">
            <a:spAutoFit/>
          </a:bodyPr>
          <a:lstStyle/>
          <a:p>
            <a:pPr marL="0" marR="0" lvl="0" indent="0" algn="ctr" defTabSz="725536" rtl="0" eaLnBrk="1" fontAlgn="base" latinLnBrk="0" hangingPunct="1">
              <a:lnSpc>
                <a:spcPct val="100000"/>
              </a:lnSpc>
              <a:spcBef>
                <a:spcPct val="0"/>
              </a:spcBef>
              <a:spcAft>
                <a:spcPct val="0"/>
              </a:spcAft>
              <a:buClrTx/>
              <a:buSzTx/>
              <a:buFontTx/>
              <a:buNone/>
              <a:tabLst/>
              <a:defRPr/>
            </a:pPr>
            <a:r>
              <a:rPr kumimoji="0" lang="en-US" sz="1235" b="0" i="0" u="none" strike="noStrike" kern="1200" cap="none" spc="0" normalizeH="0" baseline="0" noProof="0">
                <a:ln>
                  <a:noFill/>
                </a:ln>
                <a:gradFill>
                  <a:gsLst>
                    <a:gs pos="0">
                      <a:srgbClr val="282828"/>
                    </a:gs>
                    <a:gs pos="100000">
                      <a:srgbClr val="282828"/>
                    </a:gs>
                  </a:gsLst>
                  <a:lin ang="5400000" scaled="1"/>
                </a:gradFill>
                <a:effectLst/>
                <a:uLnTx/>
                <a:uFillTx/>
                <a:latin typeface="Segoe UI Semibold" panose="020B0702040204020203" pitchFamily="34" charset="0"/>
                <a:ea typeface="+mn-ea"/>
                <a:cs typeface="Segoe UI Semibold" panose="020B0702040204020203" pitchFamily="34" charset="0"/>
              </a:rPr>
              <a:t>Smart cities</a:t>
            </a:r>
          </a:p>
        </p:txBody>
      </p:sp>
      <p:cxnSp>
        <p:nvCxnSpPr>
          <p:cNvPr id="74" name="City Vehicle line">
            <a:extLst>
              <a:ext uri="{FF2B5EF4-FFF2-40B4-BE49-F238E27FC236}">
                <a16:creationId xmlns:a16="http://schemas.microsoft.com/office/drawing/2014/main" id="{69504B86-EC7B-496C-B1FA-0AA8784D4D45}"/>
              </a:ext>
            </a:extLst>
          </p:cNvPr>
          <p:cNvCxnSpPr>
            <a:cxnSpLocks/>
          </p:cNvCxnSpPr>
          <p:nvPr/>
        </p:nvCxnSpPr>
        <p:spPr>
          <a:xfrm>
            <a:off x="2734522" y="3622331"/>
            <a:ext cx="2026436" cy="1778454"/>
          </a:xfrm>
          <a:prstGeom prst="line">
            <a:avLst/>
          </a:prstGeom>
          <a:ln w="19050">
            <a:solidFill>
              <a:schemeClr val="accent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75" name="Supply node 2">
            <a:extLst>
              <a:ext uri="{FF2B5EF4-FFF2-40B4-BE49-F238E27FC236}">
                <a16:creationId xmlns:a16="http://schemas.microsoft.com/office/drawing/2014/main" id="{B43AB23B-935C-45BE-9939-1C1E956008FE}"/>
              </a:ext>
            </a:extLst>
          </p:cNvPr>
          <p:cNvSpPr/>
          <p:nvPr/>
        </p:nvSpPr>
        <p:spPr bwMode="auto">
          <a:xfrm rot="16570906">
            <a:off x="1164902" y="5104048"/>
            <a:ext cx="226091" cy="226091"/>
          </a:xfrm>
          <a:prstGeom prst="ellipse">
            <a:avLst/>
          </a:prstGeom>
          <a:solidFill>
            <a:schemeClr val="tx2"/>
          </a:solidFill>
          <a:ln w="15875">
            <a:solidFill>
              <a:schemeClr val="accent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7021" rIns="0" bIns="37021" numCol="1" rtlCol="0" anchor="ctr" anchorCtr="0" compatLnSpc="1">
            <a:prstTxWarp prst="textNoShape">
              <a:avLst/>
            </a:prstTxWarp>
          </a:bodyPr>
          <a:lstStyle/>
          <a:p>
            <a:pPr marL="0" marR="0" lvl="0" indent="0" algn="ctr" defTabSz="740116" rtl="0" eaLnBrk="1" fontAlgn="base" latinLnBrk="0" hangingPunct="1">
              <a:lnSpc>
                <a:spcPct val="100000"/>
              </a:lnSpc>
              <a:spcBef>
                <a:spcPct val="0"/>
              </a:spcBef>
              <a:spcAft>
                <a:spcPct val="0"/>
              </a:spcAft>
              <a:buClrTx/>
              <a:buSzTx/>
              <a:buFontTx/>
              <a:buNone/>
              <a:tabLst/>
              <a:defRPr/>
            </a:pPr>
            <a:endParaRPr kumimoji="0" lang="en-US" sz="1235" b="0" i="0" u="none" strike="noStrike" kern="1200" cap="none" spc="0" normalizeH="0" baseline="0" noProof="0">
              <a:ln>
                <a:noFill/>
              </a:ln>
              <a:gradFill>
                <a:gsLst>
                  <a:gs pos="0">
                    <a:srgbClr val="282828"/>
                  </a:gs>
                  <a:gs pos="100000">
                    <a:srgbClr val="282828"/>
                  </a:gs>
                </a:gsLst>
                <a:lin ang="5400000" scaled="1"/>
              </a:gradFill>
              <a:effectLst/>
              <a:uLnTx/>
              <a:uFillTx/>
              <a:latin typeface="Segoe UI Semilight"/>
              <a:ea typeface="+mn-ea"/>
              <a:cs typeface="+mn-cs"/>
            </a:endParaRPr>
          </a:p>
        </p:txBody>
      </p:sp>
      <p:cxnSp>
        <p:nvCxnSpPr>
          <p:cNvPr id="76" name="Straight Connector 75">
            <a:extLst>
              <a:ext uri="{FF2B5EF4-FFF2-40B4-BE49-F238E27FC236}">
                <a16:creationId xmlns:a16="http://schemas.microsoft.com/office/drawing/2014/main" id="{57AC7487-FF98-4355-9A30-58FDA7293188}"/>
              </a:ext>
            </a:extLst>
          </p:cNvPr>
          <p:cNvCxnSpPr>
            <a:cxnSpLocks/>
            <a:endCxn id="75" idx="5"/>
          </p:cNvCxnSpPr>
          <p:nvPr/>
        </p:nvCxnSpPr>
        <p:spPr>
          <a:xfrm flipH="1">
            <a:off x="1366026" y="4645577"/>
            <a:ext cx="541228" cy="500653"/>
          </a:xfrm>
          <a:prstGeom prst="line">
            <a:avLst/>
          </a:prstGeom>
          <a:ln w="19050">
            <a:solidFill>
              <a:schemeClr val="tx2"/>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78" name="Mobile node 2">
            <a:extLst>
              <a:ext uri="{FF2B5EF4-FFF2-40B4-BE49-F238E27FC236}">
                <a16:creationId xmlns:a16="http://schemas.microsoft.com/office/drawing/2014/main" id="{A7EB73EF-C1EA-4D20-AE7A-485DCABFC560}"/>
              </a:ext>
            </a:extLst>
          </p:cNvPr>
          <p:cNvSpPr/>
          <p:nvPr/>
        </p:nvSpPr>
        <p:spPr bwMode="auto">
          <a:xfrm rot="1643607">
            <a:off x="7477594" y="5685800"/>
            <a:ext cx="226091" cy="226091"/>
          </a:xfrm>
          <a:prstGeom prst="ellipse">
            <a:avLst/>
          </a:prstGeom>
          <a:solidFill>
            <a:schemeClr val="tx2"/>
          </a:solidFill>
          <a:ln w="15875">
            <a:solidFill>
              <a:schemeClr val="accent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7021" rIns="0" bIns="37021" numCol="1" rtlCol="0" anchor="ctr" anchorCtr="0" compatLnSpc="1">
            <a:prstTxWarp prst="textNoShape">
              <a:avLst/>
            </a:prstTxWarp>
          </a:bodyPr>
          <a:lstStyle/>
          <a:p>
            <a:pPr marL="0" marR="0" lvl="0" indent="0" algn="ctr" defTabSz="740116" rtl="0" eaLnBrk="1" fontAlgn="base" latinLnBrk="0" hangingPunct="1">
              <a:lnSpc>
                <a:spcPct val="100000"/>
              </a:lnSpc>
              <a:spcBef>
                <a:spcPct val="0"/>
              </a:spcBef>
              <a:spcAft>
                <a:spcPct val="0"/>
              </a:spcAft>
              <a:buClrTx/>
              <a:buSzTx/>
              <a:buFontTx/>
              <a:buNone/>
              <a:tabLst/>
              <a:defRPr/>
            </a:pPr>
            <a:endParaRPr kumimoji="0" lang="en-US" sz="1235" b="0" i="0" u="none" strike="noStrike" kern="1200" cap="none" spc="0" normalizeH="0" baseline="0" noProof="0">
              <a:ln>
                <a:noFill/>
              </a:ln>
              <a:gradFill>
                <a:gsLst>
                  <a:gs pos="0">
                    <a:srgbClr val="282828"/>
                  </a:gs>
                  <a:gs pos="100000">
                    <a:srgbClr val="282828"/>
                  </a:gs>
                </a:gsLst>
                <a:lin ang="5400000" scaled="1"/>
              </a:gradFill>
              <a:effectLst/>
              <a:uLnTx/>
              <a:uFillTx/>
              <a:latin typeface="Segoe UI Semilight"/>
              <a:ea typeface="+mn-ea"/>
              <a:cs typeface="+mn-cs"/>
            </a:endParaRPr>
          </a:p>
        </p:txBody>
      </p:sp>
      <p:cxnSp>
        <p:nvCxnSpPr>
          <p:cNvPr id="79" name="Mobile node 2 line">
            <a:extLst>
              <a:ext uri="{FF2B5EF4-FFF2-40B4-BE49-F238E27FC236}">
                <a16:creationId xmlns:a16="http://schemas.microsoft.com/office/drawing/2014/main" id="{0FEF82D6-7AE4-400F-9DEA-3F359137DD07}"/>
              </a:ext>
            </a:extLst>
          </p:cNvPr>
          <p:cNvCxnSpPr>
            <a:cxnSpLocks/>
            <a:endCxn id="78" idx="1"/>
          </p:cNvCxnSpPr>
          <p:nvPr/>
        </p:nvCxnSpPr>
        <p:spPr>
          <a:xfrm>
            <a:off x="7438257" y="5262112"/>
            <a:ext cx="118188" cy="428983"/>
          </a:xfrm>
          <a:prstGeom prst="line">
            <a:avLst/>
          </a:prstGeom>
          <a:ln w="19050">
            <a:solidFill>
              <a:schemeClr val="tx2"/>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84" name="Oval 83">
            <a:extLst>
              <a:ext uri="{FF2B5EF4-FFF2-40B4-BE49-F238E27FC236}">
                <a16:creationId xmlns:a16="http://schemas.microsoft.com/office/drawing/2014/main" id="{AF65203F-8195-4D06-8DB6-981CEADBAAA6}"/>
              </a:ext>
            </a:extLst>
          </p:cNvPr>
          <p:cNvSpPr/>
          <p:nvPr/>
        </p:nvSpPr>
        <p:spPr bwMode="auto">
          <a:xfrm>
            <a:off x="2349941" y="3307852"/>
            <a:ext cx="550857" cy="550857"/>
          </a:xfrm>
          <a:prstGeom prst="ellipse">
            <a:avLst/>
          </a:prstGeom>
          <a:solidFill>
            <a:schemeClr val="bg1"/>
          </a:solidFill>
          <a:ln w="15875">
            <a:solidFill>
              <a:schemeClr val="accent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7021" rIns="0" bIns="37021" numCol="1" rtlCol="0" anchor="ctr" anchorCtr="0" compatLnSpc="1">
            <a:prstTxWarp prst="textNoShape">
              <a:avLst/>
            </a:prstTxWarp>
          </a:bodyPr>
          <a:lstStyle/>
          <a:p>
            <a:pPr marL="0" marR="0" lvl="0" indent="0" algn="ctr" defTabSz="740116" rtl="0" eaLnBrk="1" fontAlgn="base" latinLnBrk="0" hangingPunct="1">
              <a:lnSpc>
                <a:spcPct val="100000"/>
              </a:lnSpc>
              <a:spcBef>
                <a:spcPct val="0"/>
              </a:spcBef>
              <a:spcAft>
                <a:spcPct val="0"/>
              </a:spcAft>
              <a:buClrTx/>
              <a:buSzTx/>
              <a:buFontTx/>
              <a:buNone/>
              <a:tabLst/>
              <a:defRPr/>
            </a:pPr>
            <a:endParaRPr kumimoji="0" lang="en-US" sz="1235" b="0" i="0" u="none" strike="noStrike" kern="1200" cap="none" spc="0" normalizeH="0" baseline="0" noProof="0">
              <a:ln>
                <a:noFill/>
              </a:ln>
              <a:gradFill>
                <a:gsLst>
                  <a:gs pos="0">
                    <a:srgbClr val="282828"/>
                  </a:gs>
                  <a:gs pos="100000">
                    <a:srgbClr val="282828"/>
                  </a:gs>
                </a:gsLst>
                <a:lin ang="5400000" scaled="1"/>
              </a:gradFill>
              <a:effectLst/>
              <a:uLnTx/>
              <a:uFillTx/>
              <a:latin typeface="Segoe UI Semilight"/>
              <a:ea typeface="+mn-ea"/>
              <a:cs typeface="+mn-cs"/>
            </a:endParaRPr>
          </a:p>
        </p:txBody>
      </p:sp>
      <p:sp>
        <p:nvSpPr>
          <p:cNvPr id="82" name="Oval 81">
            <a:extLst>
              <a:ext uri="{FF2B5EF4-FFF2-40B4-BE49-F238E27FC236}">
                <a16:creationId xmlns:a16="http://schemas.microsoft.com/office/drawing/2014/main" id="{82DCF688-7B39-4D59-B4C0-9A0FDE8B74C1}"/>
              </a:ext>
            </a:extLst>
          </p:cNvPr>
          <p:cNvSpPr/>
          <p:nvPr/>
        </p:nvSpPr>
        <p:spPr bwMode="auto">
          <a:xfrm>
            <a:off x="1614494" y="4343031"/>
            <a:ext cx="550857" cy="550857"/>
          </a:xfrm>
          <a:prstGeom prst="ellipse">
            <a:avLst/>
          </a:prstGeom>
          <a:solidFill>
            <a:schemeClr val="bg1"/>
          </a:solidFill>
          <a:ln w="15875">
            <a:solidFill>
              <a:schemeClr val="accent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7021" rIns="0" bIns="37021" numCol="1" rtlCol="0" anchor="ctr" anchorCtr="0" compatLnSpc="1">
            <a:prstTxWarp prst="textNoShape">
              <a:avLst/>
            </a:prstTxWarp>
          </a:bodyPr>
          <a:lstStyle/>
          <a:p>
            <a:pPr marL="0" marR="0" lvl="0" indent="0" algn="ctr" defTabSz="740116" rtl="0" eaLnBrk="1" fontAlgn="base" latinLnBrk="0" hangingPunct="1">
              <a:lnSpc>
                <a:spcPct val="100000"/>
              </a:lnSpc>
              <a:spcBef>
                <a:spcPct val="0"/>
              </a:spcBef>
              <a:spcAft>
                <a:spcPct val="0"/>
              </a:spcAft>
              <a:buClrTx/>
              <a:buSzTx/>
              <a:buFontTx/>
              <a:buNone/>
              <a:tabLst/>
              <a:defRPr/>
            </a:pPr>
            <a:endParaRPr kumimoji="0" lang="en-US" sz="1235" b="0" i="0" u="none" strike="noStrike" kern="1200" cap="none" spc="0" normalizeH="0" baseline="0" noProof="0">
              <a:ln>
                <a:noFill/>
              </a:ln>
              <a:gradFill>
                <a:gsLst>
                  <a:gs pos="0">
                    <a:srgbClr val="282828"/>
                  </a:gs>
                  <a:gs pos="100000">
                    <a:srgbClr val="282828"/>
                  </a:gs>
                </a:gsLst>
                <a:lin ang="5400000" scaled="1"/>
              </a:gradFill>
              <a:effectLst/>
              <a:uLnTx/>
              <a:uFillTx/>
              <a:latin typeface="Segoe UI Semilight"/>
              <a:ea typeface="+mn-ea"/>
              <a:cs typeface="+mn-cs"/>
            </a:endParaRPr>
          </a:p>
        </p:txBody>
      </p:sp>
      <p:sp>
        <p:nvSpPr>
          <p:cNvPr id="129" name="Oval 128">
            <a:extLst>
              <a:ext uri="{FF2B5EF4-FFF2-40B4-BE49-F238E27FC236}">
                <a16:creationId xmlns:a16="http://schemas.microsoft.com/office/drawing/2014/main" id="{50D56613-70A6-4333-BFDA-5441EB0C7370}"/>
              </a:ext>
            </a:extLst>
          </p:cNvPr>
          <p:cNvSpPr/>
          <p:nvPr/>
        </p:nvSpPr>
        <p:spPr bwMode="auto">
          <a:xfrm>
            <a:off x="4469739" y="5124981"/>
            <a:ext cx="550857" cy="550857"/>
          </a:xfrm>
          <a:prstGeom prst="ellipse">
            <a:avLst/>
          </a:prstGeom>
          <a:solidFill>
            <a:schemeClr val="bg1"/>
          </a:solidFill>
          <a:ln w="15875">
            <a:solidFill>
              <a:schemeClr val="accent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7021" rIns="0" bIns="37021" numCol="1" rtlCol="0" anchor="ctr" anchorCtr="0" compatLnSpc="1">
            <a:prstTxWarp prst="textNoShape">
              <a:avLst/>
            </a:prstTxWarp>
          </a:bodyPr>
          <a:lstStyle/>
          <a:p>
            <a:pPr marL="0" marR="0" lvl="0" indent="0" algn="ctr" defTabSz="740116" rtl="0" eaLnBrk="1" fontAlgn="base" latinLnBrk="0" hangingPunct="1">
              <a:lnSpc>
                <a:spcPct val="100000"/>
              </a:lnSpc>
              <a:spcBef>
                <a:spcPct val="0"/>
              </a:spcBef>
              <a:spcAft>
                <a:spcPct val="0"/>
              </a:spcAft>
              <a:buClrTx/>
              <a:buSzTx/>
              <a:buFontTx/>
              <a:buNone/>
              <a:tabLst/>
              <a:defRPr/>
            </a:pPr>
            <a:endParaRPr kumimoji="0" lang="en-US" sz="1235" b="0" i="0" u="none" strike="noStrike" kern="1200" cap="none" spc="0" normalizeH="0" baseline="0" noProof="0">
              <a:ln>
                <a:noFill/>
              </a:ln>
              <a:gradFill>
                <a:gsLst>
                  <a:gs pos="0">
                    <a:srgbClr val="282828"/>
                  </a:gs>
                  <a:gs pos="100000">
                    <a:srgbClr val="282828"/>
                  </a:gs>
                </a:gsLst>
                <a:lin ang="5400000" scaled="1"/>
              </a:gradFill>
              <a:effectLst/>
              <a:uLnTx/>
              <a:uFillTx/>
              <a:latin typeface="Segoe UI Semilight"/>
              <a:ea typeface="+mn-ea"/>
              <a:cs typeface="+mn-cs"/>
            </a:endParaRPr>
          </a:p>
        </p:txBody>
      </p:sp>
      <p:sp>
        <p:nvSpPr>
          <p:cNvPr id="133" name="Oval 132">
            <a:extLst>
              <a:ext uri="{FF2B5EF4-FFF2-40B4-BE49-F238E27FC236}">
                <a16:creationId xmlns:a16="http://schemas.microsoft.com/office/drawing/2014/main" id="{890A7B5C-DB7D-4E0E-912C-38912B26F05B}"/>
              </a:ext>
            </a:extLst>
          </p:cNvPr>
          <p:cNvSpPr/>
          <p:nvPr/>
        </p:nvSpPr>
        <p:spPr bwMode="auto">
          <a:xfrm>
            <a:off x="7107883" y="4853499"/>
            <a:ext cx="550857" cy="550857"/>
          </a:xfrm>
          <a:prstGeom prst="ellipse">
            <a:avLst/>
          </a:prstGeom>
          <a:solidFill>
            <a:schemeClr val="bg1"/>
          </a:solidFill>
          <a:ln w="15875">
            <a:solidFill>
              <a:schemeClr val="accent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7021" rIns="0" bIns="37021" numCol="1" rtlCol="0" anchor="ctr" anchorCtr="0" compatLnSpc="1">
            <a:prstTxWarp prst="textNoShape">
              <a:avLst/>
            </a:prstTxWarp>
          </a:bodyPr>
          <a:lstStyle/>
          <a:p>
            <a:pPr marL="0" marR="0" lvl="0" indent="0" algn="ctr" defTabSz="740116" rtl="0" eaLnBrk="1" fontAlgn="base" latinLnBrk="0" hangingPunct="1">
              <a:lnSpc>
                <a:spcPct val="100000"/>
              </a:lnSpc>
              <a:spcBef>
                <a:spcPct val="0"/>
              </a:spcBef>
              <a:spcAft>
                <a:spcPct val="0"/>
              </a:spcAft>
              <a:buClrTx/>
              <a:buSzTx/>
              <a:buFontTx/>
              <a:buNone/>
              <a:tabLst/>
              <a:defRPr/>
            </a:pPr>
            <a:endParaRPr kumimoji="0" lang="en-US" sz="1235" b="0" i="0" u="none" strike="noStrike" kern="1200" cap="none" spc="0" normalizeH="0" baseline="0" noProof="0">
              <a:ln>
                <a:noFill/>
              </a:ln>
              <a:gradFill>
                <a:gsLst>
                  <a:gs pos="0">
                    <a:srgbClr val="282828"/>
                  </a:gs>
                  <a:gs pos="100000">
                    <a:srgbClr val="282828"/>
                  </a:gs>
                </a:gsLst>
                <a:lin ang="5400000" scaled="1"/>
              </a:gradFill>
              <a:effectLst/>
              <a:uLnTx/>
              <a:uFillTx/>
              <a:latin typeface="Segoe UI Semilight"/>
              <a:ea typeface="+mn-ea"/>
              <a:cs typeface="+mn-cs"/>
            </a:endParaRPr>
          </a:p>
        </p:txBody>
      </p:sp>
      <p:sp>
        <p:nvSpPr>
          <p:cNvPr id="169" name="Commitments_EC4D" title="Icon of a handshake">
            <a:extLst>
              <a:ext uri="{FF2B5EF4-FFF2-40B4-BE49-F238E27FC236}">
                <a16:creationId xmlns:a16="http://schemas.microsoft.com/office/drawing/2014/main" id="{DBBCF486-FFD0-4275-AA24-2B7412F3270B}"/>
              </a:ext>
            </a:extLst>
          </p:cNvPr>
          <p:cNvSpPr>
            <a:spLocks noChangeAspect="1" noEditPoints="1"/>
          </p:cNvSpPr>
          <p:nvPr/>
        </p:nvSpPr>
        <p:spPr bwMode="auto">
          <a:xfrm>
            <a:off x="10414449" y="3639854"/>
            <a:ext cx="315204" cy="295543"/>
          </a:xfrm>
          <a:custGeom>
            <a:avLst/>
            <a:gdLst>
              <a:gd name="T0" fmla="*/ 56 w 3762"/>
              <a:gd name="T1" fmla="*/ 1280 h 3526"/>
              <a:gd name="T2" fmla="*/ 1246 w 3762"/>
              <a:gd name="T3" fmla="*/ 30 h 3526"/>
              <a:gd name="T4" fmla="*/ 1589 w 3762"/>
              <a:gd name="T5" fmla="*/ 313 h 3526"/>
              <a:gd name="T6" fmla="*/ 104 w 3762"/>
              <a:gd name="T7" fmla="*/ 2297 h 3526"/>
              <a:gd name="T8" fmla="*/ 698 w 3762"/>
              <a:gd name="T9" fmla="*/ 2078 h 3526"/>
              <a:gd name="T10" fmla="*/ 323 w 3762"/>
              <a:gd name="T11" fmla="*/ 1703 h 3526"/>
              <a:gd name="T12" fmla="*/ 2479 w 3762"/>
              <a:gd name="T13" fmla="*/ 2578 h 3526"/>
              <a:gd name="T14" fmla="*/ 3073 w 3762"/>
              <a:gd name="T15" fmla="*/ 2797 h 3526"/>
              <a:gd name="T16" fmla="*/ 2854 w 3762"/>
              <a:gd name="T17" fmla="*/ 2203 h 3526"/>
              <a:gd name="T18" fmla="*/ 1823 w 3762"/>
              <a:gd name="T19" fmla="*/ 3422 h 3526"/>
              <a:gd name="T20" fmla="*/ 2198 w 3762"/>
              <a:gd name="T21" fmla="*/ 3047 h 3526"/>
              <a:gd name="T22" fmla="*/ 2698 w 3762"/>
              <a:gd name="T23" fmla="*/ 3172 h 3526"/>
              <a:gd name="T24" fmla="*/ 2479 w 3762"/>
              <a:gd name="T25" fmla="*/ 2578 h 3526"/>
              <a:gd name="T26" fmla="*/ 479 w 3762"/>
              <a:gd name="T27" fmla="*/ 2672 h 3526"/>
              <a:gd name="T28" fmla="*/ 1073 w 3762"/>
              <a:gd name="T29" fmla="*/ 2453 h 3526"/>
              <a:gd name="T30" fmla="*/ 698 w 3762"/>
              <a:gd name="T31" fmla="*/ 2078 h 3526"/>
              <a:gd name="T32" fmla="*/ 854 w 3762"/>
              <a:gd name="T33" fmla="*/ 2672 h 3526"/>
              <a:gd name="T34" fmla="*/ 1229 w 3762"/>
              <a:gd name="T35" fmla="*/ 3047 h 3526"/>
              <a:gd name="T36" fmla="*/ 1448 w 3762"/>
              <a:gd name="T37" fmla="*/ 2453 h 3526"/>
              <a:gd name="T38" fmla="*/ 854 w 3762"/>
              <a:gd name="T39" fmla="*/ 2672 h 3526"/>
              <a:gd name="T40" fmla="*/ 1229 w 3762"/>
              <a:gd name="T41" fmla="*/ 3422 h 3526"/>
              <a:gd name="T42" fmla="*/ 1823 w 3762"/>
              <a:gd name="T43" fmla="*/ 3203 h 3526"/>
              <a:gd name="T44" fmla="*/ 1448 w 3762"/>
              <a:gd name="T45" fmla="*/ 2828 h 3526"/>
              <a:gd name="T46" fmla="*/ 3214 w 3762"/>
              <a:gd name="T47" fmla="*/ 1813 h 3526"/>
              <a:gd name="T48" fmla="*/ 3746 w 3762"/>
              <a:gd name="T49" fmla="*/ 1220 h 3526"/>
              <a:gd name="T50" fmla="*/ 2526 w 3762"/>
              <a:gd name="T51" fmla="*/ 0 h 3526"/>
              <a:gd name="T52" fmla="*/ 1412 w 3762"/>
              <a:gd name="T53" fmla="*/ 385 h 3526"/>
              <a:gd name="T54" fmla="*/ 1026 w 3762"/>
              <a:gd name="T55" fmla="*/ 1250 h 3526"/>
              <a:gd name="T56" fmla="*/ 1276 w 3762"/>
              <a:gd name="T57" fmla="*/ 1500 h 3526"/>
              <a:gd name="T58" fmla="*/ 2026 w 3762"/>
              <a:gd name="T59" fmla="*/ 750 h 3526"/>
              <a:gd name="T60" fmla="*/ 3448 w 3762"/>
              <a:gd name="T61" fmla="*/ 2047 h 3526"/>
              <a:gd name="T62" fmla="*/ 3071 w 3762"/>
              <a:gd name="T63" fmla="*/ 2420 h 3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762" h="3526">
                <a:moveTo>
                  <a:pt x="401" y="1625"/>
                </a:moveTo>
                <a:cubicBezTo>
                  <a:pt x="56" y="1280"/>
                  <a:pt x="56" y="1280"/>
                  <a:pt x="56" y="1280"/>
                </a:cubicBezTo>
                <a:cubicBezTo>
                  <a:pt x="40" y="1264"/>
                  <a:pt x="40" y="1236"/>
                  <a:pt x="56" y="1220"/>
                </a:cubicBezTo>
                <a:cubicBezTo>
                  <a:pt x="1246" y="30"/>
                  <a:pt x="1246" y="30"/>
                  <a:pt x="1246" y="30"/>
                </a:cubicBezTo>
                <a:cubicBezTo>
                  <a:pt x="1262" y="14"/>
                  <a:pt x="1290" y="14"/>
                  <a:pt x="1306" y="30"/>
                </a:cubicBezTo>
                <a:cubicBezTo>
                  <a:pt x="1589" y="313"/>
                  <a:pt x="1589" y="313"/>
                  <a:pt x="1589" y="313"/>
                </a:cubicBezTo>
                <a:moveTo>
                  <a:pt x="104" y="1922"/>
                </a:moveTo>
                <a:cubicBezTo>
                  <a:pt x="0" y="2026"/>
                  <a:pt x="0" y="2194"/>
                  <a:pt x="104" y="2297"/>
                </a:cubicBezTo>
                <a:cubicBezTo>
                  <a:pt x="207" y="2401"/>
                  <a:pt x="375" y="2401"/>
                  <a:pt x="479" y="2297"/>
                </a:cubicBezTo>
                <a:cubicBezTo>
                  <a:pt x="698" y="2078"/>
                  <a:pt x="698" y="2078"/>
                  <a:pt x="698" y="2078"/>
                </a:cubicBezTo>
                <a:cubicBezTo>
                  <a:pt x="802" y="1974"/>
                  <a:pt x="802" y="1806"/>
                  <a:pt x="698" y="1703"/>
                </a:cubicBezTo>
                <a:cubicBezTo>
                  <a:pt x="595" y="1599"/>
                  <a:pt x="427" y="1599"/>
                  <a:pt x="323" y="1703"/>
                </a:cubicBezTo>
                <a:lnTo>
                  <a:pt x="104" y="1922"/>
                </a:lnTo>
                <a:close/>
                <a:moveTo>
                  <a:pt x="2479" y="2578"/>
                </a:moveTo>
                <a:cubicBezTo>
                  <a:pt x="2698" y="2797"/>
                  <a:pt x="2698" y="2797"/>
                  <a:pt x="2698" y="2797"/>
                </a:cubicBezTo>
                <a:cubicBezTo>
                  <a:pt x="2802" y="2901"/>
                  <a:pt x="2970" y="2901"/>
                  <a:pt x="3073" y="2797"/>
                </a:cubicBezTo>
                <a:cubicBezTo>
                  <a:pt x="3177" y="2694"/>
                  <a:pt x="3177" y="2526"/>
                  <a:pt x="3073" y="2422"/>
                </a:cubicBezTo>
                <a:cubicBezTo>
                  <a:pt x="2854" y="2203"/>
                  <a:pt x="2854" y="2203"/>
                  <a:pt x="2854" y="2203"/>
                </a:cubicBezTo>
                <a:moveTo>
                  <a:pt x="1714" y="3313"/>
                </a:moveTo>
                <a:cubicBezTo>
                  <a:pt x="1823" y="3422"/>
                  <a:pt x="1823" y="3422"/>
                  <a:pt x="1823" y="3422"/>
                </a:cubicBezTo>
                <a:cubicBezTo>
                  <a:pt x="1927" y="3526"/>
                  <a:pt x="2095" y="3526"/>
                  <a:pt x="2198" y="3422"/>
                </a:cubicBezTo>
                <a:cubicBezTo>
                  <a:pt x="2302" y="3319"/>
                  <a:pt x="2302" y="3151"/>
                  <a:pt x="2198" y="3047"/>
                </a:cubicBezTo>
                <a:cubicBezTo>
                  <a:pt x="2323" y="3172"/>
                  <a:pt x="2323" y="3172"/>
                  <a:pt x="2323" y="3172"/>
                </a:cubicBezTo>
                <a:cubicBezTo>
                  <a:pt x="2427" y="3276"/>
                  <a:pt x="2595" y="3276"/>
                  <a:pt x="2698" y="3172"/>
                </a:cubicBezTo>
                <a:cubicBezTo>
                  <a:pt x="2802" y="3069"/>
                  <a:pt x="2802" y="2901"/>
                  <a:pt x="2698" y="2797"/>
                </a:cubicBezTo>
                <a:cubicBezTo>
                  <a:pt x="2479" y="2578"/>
                  <a:pt x="2479" y="2578"/>
                  <a:pt x="2479" y="2578"/>
                </a:cubicBezTo>
                <a:moveTo>
                  <a:pt x="479" y="2297"/>
                </a:moveTo>
                <a:cubicBezTo>
                  <a:pt x="375" y="2401"/>
                  <a:pt x="375" y="2569"/>
                  <a:pt x="479" y="2672"/>
                </a:cubicBezTo>
                <a:cubicBezTo>
                  <a:pt x="582" y="2776"/>
                  <a:pt x="750" y="2776"/>
                  <a:pt x="854" y="2672"/>
                </a:cubicBezTo>
                <a:cubicBezTo>
                  <a:pt x="1073" y="2453"/>
                  <a:pt x="1073" y="2453"/>
                  <a:pt x="1073" y="2453"/>
                </a:cubicBezTo>
                <a:cubicBezTo>
                  <a:pt x="1177" y="2349"/>
                  <a:pt x="1177" y="2181"/>
                  <a:pt x="1073" y="2078"/>
                </a:cubicBezTo>
                <a:cubicBezTo>
                  <a:pt x="970" y="1974"/>
                  <a:pt x="802" y="1974"/>
                  <a:pt x="698" y="2078"/>
                </a:cubicBezTo>
                <a:lnTo>
                  <a:pt x="479" y="2297"/>
                </a:lnTo>
                <a:close/>
                <a:moveTo>
                  <a:pt x="854" y="2672"/>
                </a:moveTo>
                <a:cubicBezTo>
                  <a:pt x="750" y="2776"/>
                  <a:pt x="750" y="2944"/>
                  <a:pt x="854" y="3047"/>
                </a:cubicBezTo>
                <a:cubicBezTo>
                  <a:pt x="957" y="3151"/>
                  <a:pt x="1125" y="3151"/>
                  <a:pt x="1229" y="3047"/>
                </a:cubicBezTo>
                <a:cubicBezTo>
                  <a:pt x="1448" y="2828"/>
                  <a:pt x="1448" y="2828"/>
                  <a:pt x="1448" y="2828"/>
                </a:cubicBezTo>
                <a:cubicBezTo>
                  <a:pt x="1552" y="2724"/>
                  <a:pt x="1552" y="2556"/>
                  <a:pt x="1448" y="2453"/>
                </a:cubicBezTo>
                <a:cubicBezTo>
                  <a:pt x="1345" y="2349"/>
                  <a:pt x="1177" y="2349"/>
                  <a:pt x="1073" y="2453"/>
                </a:cubicBezTo>
                <a:lnTo>
                  <a:pt x="854" y="2672"/>
                </a:lnTo>
                <a:close/>
                <a:moveTo>
                  <a:pt x="1229" y="3047"/>
                </a:moveTo>
                <a:cubicBezTo>
                  <a:pt x="1125" y="3151"/>
                  <a:pt x="1125" y="3319"/>
                  <a:pt x="1229" y="3422"/>
                </a:cubicBezTo>
                <a:cubicBezTo>
                  <a:pt x="1332" y="3526"/>
                  <a:pt x="1500" y="3526"/>
                  <a:pt x="1604" y="3422"/>
                </a:cubicBezTo>
                <a:cubicBezTo>
                  <a:pt x="1823" y="3203"/>
                  <a:pt x="1823" y="3203"/>
                  <a:pt x="1823" y="3203"/>
                </a:cubicBezTo>
                <a:cubicBezTo>
                  <a:pt x="1927" y="3099"/>
                  <a:pt x="1927" y="2931"/>
                  <a:pt x="1823" y="2828"/>
                </a:cubicBezTo>
                <a:cubicBezTo>
                  <a:pt x="1720" y="2724"/>
                  <a:pt x="1552" y="2724"/>
                  <a:pt x="1448" y="2828"/>
                </a:cubicBezTo>
                <a:lnTo>
                  <a:pt x="1229" y="3047"/>
                </a:lnTo>
                <a:close/>
                <a:moveTo>
                  <a:pt x="3214" y="1813"/>
                </a:moveTo>
                <a:cubicBezTo>
                  <a:pt x="3746" y="1280"/>
                  <a:pt x="3746" y="1280"/>
                  <a:pt x="3746" y="1280"/>
                </a:cubicBezTo>
                <a:cubicBezTo>
                  <a:pt x="3762" y="1264"/>
                  <a:pt x="3762" y="1236"/>
                  <a:pt x="3746" y="1220"/>
                </a:cubicBezTo>
                <a:cubicBezTo>
                  <a:pt x="2526" y="0"/>
                  <a:pt x="2526" y="0"/>
                  <a:pt x="2526" y="0"/>
                </a:cubicBezTo>
                <a:cubicBezTo>
                  <a:pt x="2526" y="0"/>
                  <a:pt x="2526" y="0"/>
                  <a:pt x="2526" y="0"/>
                </a:cubicBezTo>
                <a:cubicBezTo>
                  <a:pt x="1436" y="363"/>
                  <a:pt x="1436" y="363"/>
                  <a:pt x="1436" y="363"/>
                </a:cubicBezTo>
                <a:cubicBezTo>
                  <a:pt x="1426" y="367"/>
                  <a:pt x="1417" y="375"/>
                  <a:pt x="1412" y="385"/>
                </a:cubicBezTo>
                <a:cubicBezTo>
                  <a:pt x="1057" y="1094"/>
                  <a:pt x="1057" y="1094"/>
                  <a:pt x="1057" y="1094"/>
                </a:cubicBezTo>
                <a:cubicBezTo>
                  <a:pt x="1037" y="1142"/>
                  <a:pt x="1026" y="1195"/>
                  <a:pt x="1026" y="1250"/>
                </a:cubicBezTo>
                <a:cubicBezTo>
                  <a:pt x="1026" y="1319"/>
                  <a:pt x="1054" y="1382"/>
                  <a:pt x="1099" y="1427"/>
                </a:cubicBezTo>
                <a:cubicBezTo>
                  <a:pt x="1144" y="1472"/>
                  <a:pt x="1207" y="1500"/>
                  <a:pt x="1276" y="1500"/>
                </a:cubicBezTo>
                <a:cubicBezTo>
                  <a:pt x="1483" y="1500"/>
                  <a:pt x="1651" y="1332"/>
                  <a:pt x="1651" y="1125"/>
                </a:cubicBezTo>
                <a:cubicBezTo>
                  <a:pt x="1651" y="918"/>
                  <a:pt x="1819" y="750"/>
                  <a:pt x="2026" y="750"/>
                </a:cubicBezTo>
                <a:cubicBezTo>
                  <a:pt x="2094" y="750"/>
                  <a:pt x="2162" y="771"/>
                  <a:pt x="2214" y="813"/>
                </a:cubicBezTo>
                <a:cubicBezTo>
                  <a:pt x="3448" y="2047"/>
                  <a:pt x="3448" y="2047"/>
                  <a:pt x="3448" y="2047"/>
                </a:cubicBezTo>
                <a:cubicBezTo>
                  <a:pt x="3553" y="2152"/>
                  <a:pt x="3552" y="2321"/>
                  <a:pt x="3446" y="2425"/>
                </a:cubicBezTo>
                <a:cubicBezTo>
                  <a:pt x="3341" y="2527"/>
                  <a:pt x="3174" y="2523"/>
                  <a:pt x="3071" y="2420"/>
                </a:cubicBezTo>
                <a:cubicBezTo>
                  <a:pt x="2854" y="2203"/>
                  <a:pt x="2854" y="2203"/>
                  <a:pt x="2854" y="2203"/>
                </a:cubicBezTo>
              </a:path>
            </a:pathLst>
          </a:custGeom>
          <a:noFill/>
          <a:ln w="15875"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marL="0" marR="0" lvl="0" indent="0" algn="l" defTabSz="914314"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gradFill>
                <a:gsLst>
                  <a:gs pos="0">
                    <a:srgbClr val="282828"/>
                  </a:gs>
                  <a:gs pos="100000">
                    <a:srgbClr val="282828"/>
                  </a:gs>
                </a:gsLst>
                <a:lin ang="5400000" scaled="1"/>
              </a:gradFill>
              <a:effectLst/>
              <a:uLnTx/>
              <a:uFillTx/>
              <a:latin typeface="Segoe UI"/>
              <a:ea typeface="+mn-ea"/>
              <a:cs typeface="+mn-cs"/>
            </a:endParaRPr>
          </a:p>
        </p:txBody>
      </p:sp>
      <p:sp>
        <p:nvSpPr>
          <p:cNvPr id="103" name="Oval 102">
            <a:extLst>
              <a:ext uri="{FF2B5EF4-FFF2-40B4-BE49-F238E27FC236}">
                <a16:creationId xmlns:a16="http://schemas.microsoft.com/office/drawing/2014/main" id="{4C948A3C-33FC-4A10-9075-22835C51FFF2}"/>
              </a:ext>
            </a:extLst>
          </p:cNvPr>
          <p:cNvSpPr/>
          <p:nvPr/>
        </p:nvSpPr>
        <p:spPr bwMode="auto">
          <a:xfrm>
            <a:off x="7810442" y="2973839"/>
            <a:ext cx="550857" cy="550857"/>
          </a:xfrm>
          <a:prstGeom prst="ellipse">
            <a:avLst/>
          </a:prstGeom>
          <a:solidFill>
            <a:schemeClr val="bg1"/>
          </a:solidFill>
          <a:ln w="15875">
            <a:solidFill>
              <a:schemeClr val="accent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7021" rIns="0" bIns="37021" numCol="1" rtlCol="0" anchor="ctr" anchorCtr="0" compatLnSpc="1">
            <a:prstTxWarp prst="textNoShape">
              <a:avLst/>
            </a:prstTxWarp>
          </a:bodyPr>
          <a:lstStyle/>
          <a:p>
            <a:pPr marL="0" marR="0" lvl="0" indent="0" algn="ctr" defTabSz="740116" rtl="0" eaLnBrk="1" fontAlgn="base" latinLnBrk="0" hangingPunct="1">
              <a:lnSpc>
                <a:spcPct val="100000"/>
              </a:lnSpc>
              <a:spcBef>
                <a:spcPct val="0"/>
              </a:spcBef>
              <a:spcAft>
                <a:spcPct val="0"/>
              </a:spcAft>
              <a:buClrTx/>
              <a:buSzTx/>
              <a:buFontTx/>
              <a:buNone/>
              <a:tabLst/>
              <a:defRPr/>
            </a:pPr>
            <a:endParaRPr kumimoji="0" lang="en-US" sz="1235" b="0" i="0" u="none" strike="noStrike" kern="1200" cap="none" spc="0" normalizeH="0" baseline="0" noProof="0">
              <a:ln>
                <a:noFill/>
              </a:ln>
              <a:gradFill>
                <a:gsLst>
                  <a:gs pos="0">
                    <a:srgbClr val="282828"/>
                  </a:gs>
                  <a:gs pos="100000">
                    <a:srgbClr val="282828"/>
                  </a:gs>
                </a:gsLst>
                <a:lin ang="5400000" scaled="1"/>
              </a:gradFill>
              <a:effectLst/>
              <a:uLnTx/>
              <a:uFillTx/>
              <a:latin typeface="Segoe UI Semilight"/>
              <a:ea typeface="+mn-ea"/>
              <a:cs typeface="+mn-cs"/>
            </a:endParaRPr>
          </a:p>
        </p:txBody>
      </p:sp>
      <p:grpSp>
        <p:nvGrpSpPr>
          <p:cNvPr id="150" name="Group 149">
            <a:extLst>
              <a:ext uri="{FF2B5EF4-FFF2-40B4-BE49-F238E27FC236}">
                <a16:creationId xmlns:a16="http://schemas.microsoft.com/office/drawing/2014/main" id="{421A8805-295D-4E6C-8C83-0CB649A5CE18}"/>
              </a:ext>
            </a:extLst>
          </p:cNvPr>
          <p:cNvGrpSpPr/>
          <p:nvPr/>
        </p:nvGrpSpPr>
        <p:grpSpPr>
          <a:xfrm>
            <a:off x="4493793" y="5140414"/>
            <a:ext cx="507070" cy="507070"/>
            <a:chOff x="8020188" y="4110298"/>
            <a:chExt cx="527684" cy="527684"/>
          </a:xfrm>
        </p:grpSpPr>
        <p:sp useBgFill="1">
          <p:nvSpPr>
            <p:cNvPr id="151" name="Oval 150">
              <a:extLst>
                <a:ext uri="{FF2B5EF4-FFF2-40B4-BE49-F238E27FC236}">
                  <a16:creationId xmlns:a16="http://schemas.microsoft.com/office/drawing/2014/main" id="{1F449557-4BA4-41F7-8F69-992909A3BC74}"/>
                </a:ext>
              </a:extLst>
            </p:cNvPr>
            <p:cNvSpPr/>
            <p:nvPr/>
          </p:nvSpPr>
          <p:spPr bwMode="auto">
            <a:xfrm rot="17580000" flipH="1">
              <a:off x="8020188" y="4110298"/>
              <a:ext cx="527684" cy="527684"/>
            </a:xfrm>
            <a:prstGeom prst="ellipse">
              <a:avLst/>
            </a:prstGeom>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5736" tIns="140589" rIns="175736" bIns="140589" numCol="1" spcCol="0" rtlCol="0" fromWordArt="0" anchor="t" anchorCtr="0" forceAA="0" compatLnSpc="1">
              <a:prstTxWarp prst="textNoShape">
                <a:avLst/>
              </a:prstTxWarp>
              <a:noAutofit/>
            </a:bodyPr>
            <a:lstStyle/>
            <a:p>
              <a:pPr marL="0" marR="0" lvl="0" indent="0" algn="ctr" defTabSz="895922" rtl="0" eaLnBrk="1" fontAlgn="base" latinLnBrk="0" hangingPunct="1">
                <a:lnSpc>
                  <a:spcPct val="90000"/>
                </a:lnSpc>
                <a:spcBef>
                  <a:spcPct val="0"/>
                </a:spcBef>
                <a:spcAft>
                  <a:spcPct val="0"/>
                </a:spcAft>
                <a:buClrTx/>
                <a:buSzTx/>
                <a:buFontTx/>
                <a:buNone/>
                <a:tabLst/>
                <a:defRPr/>
              </a:pPr>
              <a:endParaRPr kumimoji="0" lang="en-US" sz="2307" b="0" i="0" u="none" strike="noStrike" kern="0" cap="none" spc="0" normalizeH="0" baseline="0" noProof="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152" name="bus">
              <a:extLst>
                <a:ext uri="{FF2B5EF4-FFF2-40B4-BE49-F238E27FC236}">
                  <a16:creationId xmlns:a16="http://schemas.microsoft.com/office/drawing/2014/main" id="{D7233D61-D995-46FF-BC6F-7B7A21F4ABB8}"/>
                </a:ext>
              </a:extLst>
            </p:cNvPr>
            <p:cNvSpPr>
              <a:spLocks noChangeAspect="1" noEditPoints="1"/>
            </p:cNvSpPr>
            <p:nvPr/>
          </p:nvSpPr>
          <p:spPr bwMode="auto">
            <a:xfrm>
              <a:off x="8162803" y="4252914"/>
              <a:ext cx="242456" cy="242454"/>
            </a:xfrm>
            <a:custGeom>
              <a:avLst/>
              <a:gdLst>
                <a:gd name="T0" fmla="*/ 290 w 344"/>
                <a:gd name="T1" fmla="*/ 0 h 343"/>
                <a:gd name="T2" fmla="*/ 318 w 344"/>
                <a:gd name="T3" fmla="*/ 28 h 343"/>
                <a:gd name="T4" fmla="*/ 318 w 344"/>
                <a:gd name="T5" fmla="*/ 314 h 343"/>
                <a:gd name="T6" fmla="*/ 25 w 344"/>
                <a:gd name="T7" fmla="*/ 314 h 343"/>
                <a:gd name="T8" fmla="*/ 25 w 344"/>
                <a:gd name="T9" fmla="*/ 28 h 343"/>
                <a:gd name="T10" fmla="*/ 54 w 344"/>
                <a:gd name="T11" fmla="*/ 0 h 343"/>
                <a:gd name="T12" fmla="*/ 290 w 344"/>
                <a:gd name="T13" fmla="*/ 0 h 343"/>
                <a:gd name="T14" fmla="*/ 104 w 344"/>
                <a:gd name="T15" fmla="*/ 46 h 343"/>
                <a:gd name="T16" fmla="*/ 237 w 344"/>
                <a:gd name="T17" fmla="*/ 46 h 343"/>
                <a:gd name="T18" fmla="*/ 60 w 344"/>
                <a:gd name="T19" fmla="*/ 224 h 343"/>
                <a:gd name="T20" fmla="*/ 104 w 344"/>
                <a:gd name="T21" fmla="*/ 224 h 343"/>
                <a:gd name="T22" fmla="*/ 237 w 344"/>
                <a:gd name="T23" fmla="*/ 224 h 343"/>
                <a:gd name="T24" fmla="*/ 281 w 344"/>
                <a:gd name="T25" fmla="*/ 224 h 343"/>
                <a:gd name="T26" fmla="*/ 25 w 344"/>
                <a:gd name="T27" fmla="*/ 92 h 343"/>
                <a:gd name="T28" fmla="*/ 318 w 344"/>
                <a:gd name="T29" fmla="*/ 92 h 343"/>
                <a:gd name="T30" fmla="*/ 25 w 344"/>
                <a:gd name="T31" fmla="*/ 179 h 343"/>
                <a:gd name="T32" fmla="*/ 318 w 344"/>
                <a:gd name="T33" fmla="*/ 179 h 343"/>
                <a:gd name="T34" fmla="*/ 25 w 344"/>
                <a:gd name="T35" fmla="*/ 268 h 343"/>
                <a:gd name="T36" fmla="*/ 318 w 344"/>
                <a:gd name="T37" fmla="*/ 268 h 343"/>
                <a:gd name="T38" fmla="*/ 172 w 344"/>
                <a:gd name="T39" fmla="*/ 92 h 343"/>
                <a:gd name="T40" fmla="*/ 172 w 344"/>
                <a:gd name="T41" fmla="*/ 179 h 343"/>
                <a:gd name="T42" fmla="*/ 318 w 344"/>
                <a:gd name="T43" fmla="*/ 124 h 343"/>
                <a:gd name="T44" fmla="*/ 344 w 344"/>
                <a:gd name="T45" fmla="*/ 124 h 343"/>
                <a:gd name="T46" fmla="*/ 344 w 344"/>
                <a:gd name="T47" fmla="*/ 83 h 343"/>
                <a:gd name="T48" fmla="*/ 318 w 344"/>
                <a:gd name="T49" fmla="*/ 83 h 343"/>
                <a:gd name="T50" fmla="*/ 240 w 344"/>
                <a:gd name="T51" fmla="*/ 314 h 343"/>
                <a:gd name="T52" fmla="*/ 240 w 344"/>
                <a:gd name="T53" fmla="*/ 343 h 343"/>
                <a:gd name="T54" fmla="*/ 301 w 344"/>
                <a:gd name="T55" fmla="*/ 343 h 343"/>
                <a:gd name="T56" fmla="*/ 301 w 344"/>
                <a:gd name="T57" fmla="*/ 314 h 343"/>
                <a:gd name="T58" fmla="*/ 38 w 344"/>
                <a:gd name="T59" fmla="*/ 314 h 343"/>
                <a:gd name="T60" fmla="*/ 38 w 344"/>
                <a:gd name="T61" fmla="*/ 343 h 343"/>
                <a:gd name="T62" fmla="*/ 98 w 344"/>
                <a:gd name="T63" fmla="*/ 343 h 343"/>
                <a:gd name="T64" fmla="*/ 98 w 344"/>
                <a:gd name="T65" fmla="*/ 314 h 343"/>
                <a:gd name="T66" fmla="*/ 25 w 344"/>
                <a:gd name="T67" fmla="*/ 83 h 343"/>
                <a:gd name="T68" fmla="*/ 0 w 344"/>
                <a:gd name="T69" fmla="*/ 83 h 343"/>
                <a:gd name="T70" fmla="*/ 0 w 344"/>
                <a:gd name="T71" fmla="*/ 124 h 343"/>
                <a:gd name="T72" fmla="*/ 25 w 344"/>
                <a:gd name="T73" fmla="*/ 124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44" h="343">
                  <a:moveTo>
                    <a:pt x="290" y="0"/>
                  </a:moveTo>
                  <a:cubicBezTo>
                    <a:pt x="305" y="0"/>
                    <a:pt x="318" y="12"/>
                    <a:pt x="318" y="28"/>
                  </a:cubicBezTo>
                  <a:cubicBezTo>
                    <a:pt x="318" y="314"/>
                    <a:pt x="318" y="314"/>
                    <a:pt x="318" y="314"/>
                  </a:cubicBezTo>
                  <a:cubicBezTo>
                    <a:pt x="25" y="314"/>
                    <a:pt x="25" y="314"/>
                    <a:pt x="25" y="314"/>
                  </a:cubicBezTo>
                  <a:cubicBezTo>
                    <a:pt x="25" y="28"/>
                    <a:pt x="25" y="28"/>
                    <a:pt x="25" y="28"/>
                  </a:cubicBezTo>
                  <a:cubicBezTo>
                    <a:pt x="25" y="12"/>
                    <a:pt x="38" y="0"/>
                    <a:pt x="54" y="0"/>
                  </a:cubicBezTo>
                  <a:lnTo>
                    <a:pt x="290" y="0"/>
                  </a:lnTo>
                  <a:close/>
                  <a:moveTo>
                    <a:pt x="104" y="46"/>
                  </a:moveTo>
                  <a:cubicBezTo>
                    <a:pt x="237" y="46"/>
                    <a:pt x="237" y="46"/>
                    <a:pt x="237" y="46"/>
                  </a:cubicBezTo>
                  <a:moveTo>
                    <a:pt x="60" y="224"/>
                  </a:moveTo>
                  <a:cubicBezTo>
                    <a:pt x="104" y="224"/>
                    <a:pt x="104" y="224"/>
                    <a:pt x="104" y="224"/>
                  </a:cubicBezTo>
                  <a:moveTo>
                    <a:pt x="237" y="224"/>
                  </a:moveTo>
                  <a:cubicBezTo>
                    <a:pt x="281" y="224"/>
                    <a:pt x="281" y="224"/>
                    <a:pt x="281" y="224"/>
                  </a:cubicBezTo>
                  <a:moveTo>
                    <a:pt x="25" y="92"/>
                  </a:moveTo>
                  <a:cubicBezTo>
                    <a:pt x="318" y="92"/>
                    <a:pt x="318" y="92"/>
                    <a:pt x="318" y="92"/>
                  </a:cubicBezTo>
                  <a:moveTo>
                    <a:pt x="25" y="179"/>
                  </a:moveTo>
                  <a:cubicBezTo>
                    <a:pt x="318" y="179"/>
                    <a:pt x="318" y="179"/>
                    <a:pt x="318" y="179"/>
                  </a:cubicBezTo>
                  <a:moveTo>
                    <a:pt x="25" y="268"/>
                  </a:moveTo>
                  <a:cubicBezTo>
                    <a:pt x="318" y="268"/>
                    <a:pt x="318" y="268"/>
                    <a:pt x="318" y="268"/>
                  </a:cubicBezTo>
                  <a:moveTo>
                    <a:pt x="172" y="92"/>
                  </a:moveTo>
                  <a:cubicBezTo>
                    <a:pt x="172" y="179"/>
                    <a:pt x="172" y="179"/>
                    <a:pt x="172" y="179"/>
                  </a:cubicBezTo>
                  <a:moveTo>
                    <a:pt x="318" y="124"/>
                  </a:moveTo>
                  <a:cubicBezTo>
                    <a:pt x="344" y="124"/>
                    <a:pt x="344" y="124"/>
                    <a:pt x="344" y="124"/>
                  </a:cubicBezTo>
                  <a:cubicBezTo>
                    <a:pt x="344" y="83"/>
                    <a:pt x="344" y="83"/>
                    <a:pt x="344" y="83"/>
                  </a:cubicBezTo>
                  <a:cubicBezTo>
                    <a:pt x="318" y="83"/>
                    <a:pt x="318" y="83"/>
                    <a:pt x="318" y="83"/>
                  </a:cubicBezTo>
                  <a:moveTo>
                    <a:pt x="240" y="314"/>
                  </a:moveTo>
                  <a:cubicBezTo>
                    <a:pt x="240" y="343"/>
                    <a:pt x="240" y="343"/>
                    <a:pt x="240" y="343"/>
                  </a:cubicBezTo>
                  <a:cubicBezTo>
                    <a:pt x="301" y="343"/>
                    <a:pt x="301" y="343"/>
                    <a:pt x="301" y="343"/>
                  </a:cubicBezTo>
                  <a:cubicBezTo>
                    <a:pt x="301" y="314"/>
                    <a:pt x="301" y="314"/>
                    <a:pt x="301" y="314"/>
                  </a:cubicBezTo>
                  <a:moveTo>
                    <a:pt x="38" y="314"/>
                  </a:moveTo>
                  <a:cubicBezTo>
                    <a:pt x="38" y="343"/>
                    <a:pt x="38" y="343"/>
                    <a:pt x="38" y="343"/>
                  </a:cubicBezTo>
                  <a:cubicBezTo>
                    <a:pt x="98" y="343"/>
                    <a:pt x="98" y="343"/>
                    <a:pt x="98" y="343"/>
                  </a:cubicBezTo>
                  <a:cubicBezTo>
                    <a:pt x="98" y="314"/>
                    <a:pt x="98" y="314"/>
                    <a:pt x="98" y="314"/>
                  </a:cubicBezTo>
                  <a:moveTo>
                    <a:pt x="25" y="83"/>
                  </a:moveTo>
                  <a:cubicBezTo>
                    <a:pt x="0" y="83"/>
                    <a:pt x="0" y="83"/>
                    <a:pt x="0" y="83"/>
                  </a:cubicBezTo>
                  <a:cubicBezTo>
                    <a:pt x="0" y="124"/>
                    <a:pt x="0" y="124"/>
                    <a:pt x="0" y="124"/>
                  </a:cubicBezTo>
                  <a:cubicBezTo>
                    <a:pt x="25" y="124"/>
                    <a:pt x="25" y="124"/>
                    <a:pt x="25" y="124"/>
                  </a:cubicBezTo>
                </a:path>
              </a:pathLst>
            </a:custGeom>
            <a:noFill/>
            <a:ln w="15875" cap="flat">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7867" tIns="43934" rIns="87867" bIns="43934" numCol="1" anchor="t" anchorCtr="0" compatLnSpc="1">
              <a:prstTxWarp prst="textNoShape">
                <a:avLst/>
              </a:prstTxWarp>
            </a:bodyPr>
            <a:lstStyle/>
            <a:p>
              <a:pPr marL="0" marR="0" lvl="0" indent="0" algn="l" defTabSz="896181" rtl="0" eaLnBrk="1" fontAlgn="auto" latinLnBrk="0" hangingPunct="1">
                <a:lnSpc>
                  <a:spcPct val="100000"/>
                </a:lnSpc>
                <a:spcBef>
                  <a:spcPts val="0"/>
                </a:spcBef>
                <a:spcAft>
                  <a:spcPts val="0"/>
                </a:spcAft>
                <a:buClrTx/>
                <a:buSzTx/>
                <a:buFontTx/>
                <a:buNone/>
                <a:tabLst/>
                <a:defRPr/>
              </a:pPr>
              <a:endParaRPr kumimoji="0" lang="en-US" sz="865" b="0" i="0" u="none" strike="noStrike" kern="1200" cap="none" spc="0" normalizeH="0" baseline="0" noProof="0">
                <a:ln>
                  <a:noFill/>
                </a:ln>
                <a:gradFill>
                  <a:gsLst>
                    <a:gs pos="0">
                      <a:srgbClr val="505050"/>
                    </a:gs>
                    <a:gs pos="100000">
                      <a:srgbClr val="505050"/>
                    </a:gs>
                  </a:gsLst>
                </a:gradFill>
                <a:effectLst/>
                <a:uLnTx/>
                <a:uFillTx/>
                <a:latin typeface="Segoe UI Semilight"/>
                <a:ea typeface="+mn-ea"/>
                <a:cs typeface="+mn-cs"/>
              </a:endParaRPr>
            </a:p>
          </p:txBody>
        </p:sp>
      </p:grpSp>
      <p:grpSp>
        <p:nvGrpSpPr>
          <p:cNvPr id="170" name="Group 169">
            <a:extLst>
              <a:ext uri="{FF2B5EF4-FFF2-40B4-BE49-F238E27FC236}">
                <a16:creationId xmlns:a16="http://schemas.microsoft.com/office/drawing/2014/main" id="{D54B5F94-8878-4BD1-A874-E0AB6510DE48}"/>
              </a:ext>
            </a:extLst>
          </p:cNvPr>
          <p:cNvGrpSpPr/>
          <p:nvPr/>
        </p:nvGrpSpPr>
        <p:grpSpPr>
          <a:xfrm>
            <a:off x="2616444" y="5313522"/>
            <a:ext cx="503207" cy="503207"/>
            <a:chOff x="4412323" y="5524629"/>
            <a:chExt cx="523664" cy="523664"/>
          </a:xfrm>
        </p:grpSpPr>
        <p:sp useBgFill="1">
          <p:nvSpPr>
            <p:cNvPr id="171" name="Oval 170">
              <a:extLst>
                <a:ext uri="{FF2B5EF4-FFF2-40B4-BE49-F238E27FC236}">
                  <a16:creationId xmlns:a16="http://schemas.microsoft.com/office/drawing/2014/main" id="{FE1B99BA-66EF-40D1-83A3-559EBF586FFA}"/>
                </a:ext>
              </a:extLst>
            </p:cNvPr>
            <p:cNvSpPr/>
            <p:nvPr/>
          </p:nvSpPr>
          <p:spPr bwMode="auto">
            <a:xfrm rot="2040000">
              <a:off x="4412323" y="5524629"/>
              <a:ext cx="523664" cy="523664"/>
            </a:xfrm>
            <a:prstGeom prst="ellipse">
              <a:avLst/>
            </a:prstGeom>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5736" tIns="140589" rIns="175736" bIns="140589" numCol="1" spcCol="0" rtlCol="0" fromWordArt="0" anchor="t" anchorCtr="0" forceAA="0" compatLnSpc="1">
              <a:prstTxWarp prst="textNoShape">
                <a:avLst/>
              </a:prstTxWarp>
              <a:noAutofit/>
            </a:bodyPr>
            <a:lstStyle/>
            <a:p>
              <a:pPr marL="0" marR="0" lvl="0" indent="0" algn="ctr" defTabSz="895922" rtl="0" eaLnBrk="1" fontAlgn="base" latinLnBrk="0" hangingPunct="1">
                <a:lnSpc>
                  <a:spcPct val="90000"/>
                </a:lnSpc>
                <a:spcBef>
                  <a:spcPct val="0"/>
                </a:spcBef>
                <a:spcAft>
                  <a:spcPct val="0"/>
                </a:spcAft>
                <a:buClrTx/>
                <a:buSzTx/>
                <a:buFontTx/>
                <a:buNone/>
                <a:tabLst/>
                <a:defRPr/>
              </a:pPr>
              <a:endParaRPr kumimoji="0" lang="en-US" sz="2307" b="0" i="0" u="none" strike="noStrike" kern="0" cap="none" spc="0" normalizeH="0" baseline="0" noProof="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172" name="Freeform 25">
              <a:extLst>
                <a:ext uri="{FF2B5EF4-FFF2-40B4-BE49-F238E27FC236}">
                  <a16:creationId xmlns:a16="http://schemas.microsoft.com/office/drawing/2014/main" id="{3A26A2CD-6E8E-4112-B54B-A50DCB1AD2F0}"/>
                </a:ext>
              </a:extLst>
            </p:cNvPr>
            <p:cNvSpPr>
              <a:spLocks noEditPoints="1"/>
            </p:cNvSpPr>
            <p:nvPr/>
          </p:nvSpPr>
          <p:spPr bwMode="auto">
            <a:xfrm>
              <a:off x="4522311" y="5638101"/>
              <a:ext cx="303690" cy="296722"/>
            </a:xfrm>
            <a:custGeom>
              <a:avLst/>
              <a:gdLst>
                <a:gd name="T0" fmla="*/ 3549 w 3875"/>
                <a:gd name="T1" fmla="*/ 2212 h 3788"/>
                <a:gd name="T2" fmla="*/ 3875 w 3875"/>
                <a:gd name="T3" fmla="*/ 2538 h 3788"/>
                <a:gd name="T4" fmla="*/ 3875 w 3875"/>
                <a:gd name="T5" fmla="*/ 2913 h 3788"/>
                <a:gd name="T6" fmla="*/ 3195 w 3875"/>
                <a:gd name="T7" fmla="*/ 2218 h 3788"/>
                <a:gd name="T8" fmla="*/ 2875 w 3875"/>
                <a:gd name="T9" fmla="*/ 2538 h 3788"/>
                <a:gd name="T10" fmla="*/ 2875 w 3875"/>
                <a:gd name="T11" fmla="*/ 2913 h 3788"/>
                <a:gd name="T12" fmla="*/ 1000 w 3875"/>
                <a:gd name="T13" fmla="*/ 1413 h 3788"/>
                <a:gd name="T14" fmla="*/ 375 w 3875"/>
                <a:gd name="T15" fmla="*/ 2038 h 3788"/>
                <a:gd name="T16" fmla="*/ 375 w 3875"/>
                <a:gd name="T17" fmla="*/ 3788 h 3788"/>
                <a:gd name="T18" fmla="*/ 1625 w 3875"/>
                <a:gd name="T19" fmla="*/ 3788 h 3788"/>
                <a:gd name="T20" fmla="*/ 1625 w 3875"/>
                <a:gd name="T21" fmla="*/ 2038 h 3788"/>
                <a:gd name="T22" fmla="*/ 1000 w 3875"/>
                <a:gd name="T23" fmla="*/ 1413 h 3788"/>
                <a:gd name="T24" fmla="*/ 0 w 3875"/>
                <a:gd name="T25" fmla="*/ 3788 h 3788"/>
                <a:gd name="T26" fmla="*/ 2000 w 3875"/>
                <a:gd name="T27" fmla="*/ 3788 h 3788"/>
                <a:gd name="T28" fmla="*/ 1000 w 3875"/>
                <a:gd name="T29" fmla="*/ 2038 h 3788"/>
                <a:gd name="T30" fmla="*/ 875 w 3875"/>
                <a:gd name="T31" fmla="*/ 2163 h 3788"/>
                <a:gd name="T32" fmla="*/ 1000 w 3875"/>
                <a:gd name="T33" fmla="*/ 2288 h 3788"/>
                <a:gd name="T34" fmla="*/ 1125 w 3875"/>
                <a:gd name="T35" fmla="*/ 2163 h 3788"/>
                <a:gd name="T36" fmla="*/ 1000 w 3875"/>
                <a:gd name="T37" fmla="*/ 2038 h 3788"/>
                <a:gd name="T38" fmla="*/ 3054 w 3875"/>
                <a:gd name="T39" fmla="*/ 1920 h 3788"/>
                <a:gd name="T40" fmla="*/ 3518 w 3875"/>
                <a:gd name="T41" fmla="*/ 1722 h 3788"/>
                <a:gd name="T42" fmla="*/ 1604 w 3875"/>
                <a:gd name="T43" fmla="*/ 1875 h 3788"/>
                <a:gd name="T44" fmla="*/ 2769 w 3875"/>
                <a:gd name="T45" fmla="*/ 674 h 3788"/>
                <a:gd name="T46" fmla="*/ 2761 w 3875"/>
                <a:gd name="T47" fmla="*/ 144 h 3788"/>
                <a:gd name="T48" fmla="*/ 2231 w 3875"/>
                <a:gd name="T49" fmla="*/ 152 h 3788"/>
                <a:gd name="T50" fmla="*/ 1007 w 3875"/>
                <a:gd name="T51" fmla="*/ 1413 h 3788"/>
                <a:gd name="T52" fmla="*/ 3141 w 3875"/>
                <a:gd name="T53" fmla="*/ 2139 h 3788"/>
                <a:gd name="T54" fmla="*/ 3508 w 3875"/>
                <a:gd name="T55" fmla="*/ 2246 h 3788"/>
                <a:gd name="T56" fmla="*/ 3592 w 3875"/>
                <a:gd name="T57" fmla="*/ 1924 h 3788"/>
                <a:gd name="T58" fmla="*/ 2846 w 3875"/>
                <a:gd name="T59" fmla="*/ 268 h 3788"/>
                <a:gd name="T60" fmla="*/ 3141 w 3875"/>
                <a:gd name="T61" fmla="*/ 2139 h 3788"/>
                <a:gd name="T62" fmla="*/ 2575 w 3875"/>
                <a:gd name="T63" fmla="*/ 874 h 37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875" h="3788">
                  <a:moveTo>
                    <a:pt x="3549" y="2212"/>
                  </a:moveTo>
                  <a:cubicBezTo>
                    <a:pt x="3875" y="2538"/>
                    <a:pt x="3875" y="2538"/>
                    <a:pt x="3875" y="2538"/>
                  </a:cubicBezTo>
                  <a:cubicBezTo>
                    <a:pt x="3875" y="2913"/>
                    <a:pt x="3875" y="2913"/>
                    <a:pt x="3875" y="2913"/>
                  </a:cubicBezTo>
                  <a:moveTo>
                    <a:pt x="3195" y="2218"/>
                  </a:moveTo>
                  <a:cubicBezTo>
                    <a:pt x="2875" y="2538"/>
                    <a:pt x="2875" y="2538"/>
                    <a:pt x="2875" y="2538"/>
                  </a:cubicBezTo>
                  <a:cubicBezTo>
                    <a:pt x="2875" y="2913"/>
                    <a:pt x="2875" y="2913"/>
                    <a:pt x="2875" y="2913"/>
                  </a:cubicBezTo>
                  <a:moveTo>
                    <a:pt x="1000" y="1413"/>
                  </a:moveTo>
                  <a:cubicBezTo>
                    <a:pt x="655" y="1413"/>
                    <a:pt x="375" y="1693"/>
                    <a:pt x="375" y="2038"/>
                  </a:cubicBezTo>
                  <a:cubicBezTo>
                    <a:pt x="375" y="3788"/>
                    <a:pt x="375" y="3788"/>
                    <a:pt x="375" y="3788"/>
                  </a:cubicBezTo>
                  <a:cubicBezTo>
                    <a:pt x="1625" y="3788"/>
                    <a:pt x="1625" y="3788"/>
                    <a:pt x="1625" y="3788"/>
                  </a:cubicBezTo>
                  <a:cubicBezTo>
                    <a:pt x="1625" y="2038"/>
                    <a:pt x="1625" y="2038"/>
                    <a:pt x="1625" y="2038"/>
                  </a:cubicBezTo>
                  <a:cubicBezTo>
                    <a:pt x="1625" y="1693"/>
                    <a:pt x="1345" y="1413"/>
                    <a:pt x="1000" y="1413"/>
                  </a:cubicBezTo>
                  <a:close/>
                  <a:moveTo>
                    <a:pt x="0" y="3788"/>
                  </a:moveTo>
                  <a:cubicBezTo>
                    <a:pt x="2000" y="3788"/>
                    <a:pt x="2000" y="3788"/>
                    <a:pt x="2000" y="3788"/>
                  </a:cubicBezTo>
                  <a:moveTo>
                    <a:pt x="1000" y="2038"/>
                  </a:moveTo>
                  <a:cubicBezTo>
                    <a:pt x="931" y="2038"/>
                    <a:pt x="875" y="2094"/>
                    <a:pt x="875" y="2163"/>
                  </a:cubicBezTo>
                  <a:cubicBezTo>
                    <a:pt x="875" y="2232"/>
                    <a:pt x="931" y="2288"/>
                    <a:pt x="1000" y="2288"/>
                  </a:cubicBezTo>
                  <a:cubicBezTo>
                    <a:pt x="1069" y="2288"/>
                    <a:pt x="1125" y="2232"/>
                    <a:pt x="1125" y="2163"/>
                  </a:cubicBezTo>
                  <a:cubicBezTo>
                    <a:pt x="1125" y="2094"/>
                    <a:pt x="1069" y="2038"/>
                    <a:pt x="1000" y="2038"/>
                  </a:cubicBezTo>
                  <a:close/>
                  <a:moveTo>
                    <a:pt x="3054" y="1920"/>
                  </a:moveTo>
                  <a:cubicBezTo>
                    <a:pt x="3518" y="1722"/>
                    <a:pt x="3518" y="1722"/>
                    <a:pt x="3518" y="1722"/>
                  </a:cubicBezTo>
                  <a:moveTo>
                    <a:pt x="1604" y="1875"/>
                  </a:moveTo>
                  <a:cubicBezTo>
                    <a:pt x="2769" y="674"/>
                    <a:pt x="2769" y="674"/>
                    <a:pt x="2769" y="674"/>
                  </a:cubicBezTo>
                  <a:cubicBezTo>
                    <a:pt x="2913" y="526"/>
                    <a:pt x="2910" y="288"/>
                    <a:pt x="2761" y="144"/>
                  </a:cubicBezTo>
                  <a:cubicBezTo>
                    <a:pt x="2613" y="0"/>
                    <a:pt x="2375" y="3"/>
                    <a:pt x="2231" y="152"/>
                  </a:cubicBezTo>
                  <a:cubicBezTo>
                    <a:pt x="1007" y="1413"/>
                    <a:pt x="1007" y="1413"/>
                    <a:pt x="1007" y="1413"/>
                  </a:cubicBezTo>
                  <a:moveTo>
                    <a:pt x="3141" y="2139"/>
                  </a:moveTo>
                  <a:cubicBezTo>
                    <a:pt x="3202" y="2278"/>
                    <a:pt x="3375" y="2333"/>
                    <a:pt x="3508" y="2246"/>
                  </a:cubicBezTo>
                  <a:cubicBezTo>
                    <a:pt x="3612" y="2178"/>
                    <a:pt x="3643" y="2038"/>
                    <a:pt x="3592" y="1924"/>
                  </a:cubicBezTo>
                  <a:cubicBezTo>
                    <a:pt x="2846" y="268"/>
                    <a:pt x="2846" y="268"/>
                    <a:pt x="2846" y="268"/>
                  </a:cubicBezTo>
                  <a:moveTo>
                    <a:pt x="3141" y="2139"/>
                  </a:moveTo>
                  <a:cubicBezTo>
                    <a:pt x="2575" y="874"/>
                    <a:pt x="2575" y="874"/>
                    <a:pt x="2575" y="874"/>
                  </a:cubicBezTo>
                </a:path>
              </a:pathLst>
            </a:custGeom>
            <a:noFill/>
            <a:ln w="15875">
              <a:solidFill>
                <a:schemeClr val="tx1"/>
              </a:solidFill>
              <a:headEnd type="none"/>
              <a:tailEnd type="none"/>
            </a:ln>
            <a:extLst>
              <a:ext uri="{909E8E84-426E-40DD-AFC4-6F175D3DCCD1}">
                <a14:hiddenFill xmlns:a14="http://schemas.microsoft.com/office/drawing/2010/main">
                  <a:solidFill>
                    <a:srgbClr val="FFFFFF"/>
                  </a:solidFill>
                </a14:hiddenFill>
              </a:ext>
            </a:extLst>
          </p:spPr>
          <p:style>
            <a:lnRef idx="1">
              <a:schemeClr val="accent1"/>
            </a:lnRef>
            <a:fillRef idx="0">
              <a:schemeClr val="accent1"/>
            </a:fillRef>
            <a:effectRef idx="0">
              <a:schemeClr val="accent1"/>
            </a:effectRef>
            <a:fontRef idx="minor">
              <a:schemeClr val="tx1"/>
            </a:fontRef>
          </p:style>
          <p:txBody>
            <a:bodyPr vert="horz" wrap="square" lIns="87867" tIns="43934" rIns="87867" bIns="43934" numCol="1" anchor="t" anchorCtr="0" compatLnSpc="1">
              <a:prstTxWarp prst="textNoShape">
                <a:avLst/>
              </a:prstTxWarp>
            </a:bodyPr>
            <a:lstStyle/>
            <a:p>
              <a:pPr marL="0" marR="0" lvl="0" indent="0" algn="l" defTabSz="878559" rtl="0" eaLnBrk="1" fontAlgn="auto" latinLnBrk="0" hangingPunct="1">
                <a:lnSpc>
                  <a:spcPct val="100000"/>
                </a:lnSpc>
                <a:spcBef>
                  <a:spcPts val="0"/>
                </a:spcBef>
                <a:spcAft>
                  <a:spcPts val="0"/>
                </a:spcAft>
                <a:buClrTx/>
                <a:buSzTx/>
                <a:buFontTx/>
                <a:buNone/>
                <a:tabLst/>
                <a:defRPr/>
              </a:pPr>
              <a:endParaRPr kumimoji="0" lang="en-US" sz="1729" b="0" i="0" u="none" strike="noStrike" kern="0" cap="none" spc="0" normalizeH="0" baseline="0" noProof="0">
                <a:ln>
                  <a:noFill/>
                </a:ln>
                <a:solidFill>
                  <a:sysClr val="windowText" lastClr="000000"/>
                </a:solidFill>
                <a:effectLst/>
                <a:uLnTx/>
                <a:uFillTx/>
                <a:latin typeface="Segoe UI Semilight"/>
                <a:ea typeface="+mn-ea"/>
                <a:cs typeface="+mn-cs"/>
              </a:endParaRPr>
            </a:p>
          </p:txBody>
        </p:sp>
      </p:grpSp>
      <p:grpSp>
        <p:nvGrpSpPr>
          <p:cNvPr id="173" name="Group 172">
            <a:extLst>
              <a:ext uri="{FF2B5EF4-FFF2-40B4-BE49-F238E27FC236}">
                <a16:creationId xmlns:a16="http://schemas.microsoft.com/office/drawing/2014/main" id="{916E51C9-9106-4219-BE59-99F89FD6497A}"/>
              </a:ext>
            </a:extLst>
          </p:cNvPr>
          <p:cNvGrpSpPr/>
          <p:nvPr/>
        </p:nvGrpSpPr>
        <p:grpSpPr>
          <a:xfrm>
            <a:off x="3312079" y="4579285"/>
            <a:ext cx="503207" cy="503207"/>
            <a:chOff x="8272203" y="1731535"/>
            <a:chExt cx="523664" cy="523664"/>
          </a:xfrm>
        </p:grpSpPr>
        <p:sp useBgFill="1">
          <p:nvSpPr>
            <p:cNvPr id="174" name="Oval 173">
              <a:extLst>
                <a:ext uri="{FF2B5EF4-FFF2-40B4-BE49-F238E27FC236}">
                  <a16:creationId xmlns:a16="http://schemas.microsoft.com/office/drawing/2014/main" id="{0ADC7C3B-DCFE-409B-B729-CB95B8C5A44A}"/>
                </a:ext>
              </a:extLst>
            </p:cNvPr>
            <p:cNvSpPr/>
            <p:nvPr/>
          </p:nvSpPr>
          <p:spPr bwMode="auto">
            <a:xfrm rot="3420000">
              <a:off x="8272203" y="1731535"/>
              <a:ext cx="523664" cy="523664"/>
            </a:xfrm>
            <a:prstGeom prst="ellipse">
              <a:avLst/>
            </a:prstGeom>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5736" tIns="140589" rIns="175736" bIns="140589" numCol="1" spcCol="0" rtlCol="0" fromWordArt="0" anchor="t" anchorCtr="0" forceAA="0" compatLnSpc="1">
              <a:prstTxWarp prst="textNoShape">
                <a:avLst/>
              </a:prstTxWarp>
              <a:noAutofit/>
            </a:bodyPr>
            <a:lstStyle/>
            <a:p>
              <a:pPr marL="0" marR="0" lvl="0" indent="0" algn="ctr" defTabSz="895922" rtl="0" eaLnBrk="1" fontAlgn="base" latinLnBrk="0" hangingPunct="1">
                <a:lnSpc>
                  <a:spcPct val="90000"/>
                </a:lnSpc>
                <a:spcBef>
                  <a:spcPct val="0"/>
                </a:spcBef>
                <a:spcAft>
                  <a:spcPct val="0"/>
                </a:spcAft>
                <a:buClrTx/>
                <a:buSzTx/>
                <a:buFontTx/>
                <a:buNone/>
                <a:tabLst/>
                <a:defRPr/>
              </a:pPr>
              <a:endParaRPr kumimoji="0" lang="en-US" sz="2307" b="0" i="0" u="none" strike="noStrike" kern="0" cap="none" spc="0" normalizeH="0" baseline="0" noProof="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175" name="Freeform 5">
              <a:extLst>
                <a:ext uri="{FF2B5EF4-FFF2-40B4-BE49-F238E27FC236}">
                  <a16:creationId xmlns:a16="http://schemas.microsoft.com/office/drawing/2014/main" id="{BD243E3E-65F5-4F7A-A2DE-1EEA04EDC811}"/>
                </a:ext>
              </a:extLst>
            </p:cNvPr>
            <p:cNvSpPr>
              <a:spLocks noEditPoints="1"/>
            </p:cNvSpPr>
            <p:nvPr/>
          </p:nvSpPr>
          <p:spPr bwMode="auto">
            <a:xfrm>
              <a:off x="8434250" y="1881876"/>
              <a:ext cx="199570" cy="222982"/>
            </a:xfrm>
            <a:custGeom>
              <a:avLst/>
              <a:gdLst>
                <a:gd name="T0" fmla="*/ 48 w 246"/>
                <a:gd name="T1" fmla="*/ 76 h 275"/>
                <a:gd name="T2" fmla="*/ 124 w 246"/>
                <a:gd name="T3" fmla="*/ 0 h 275"/>
                <a:gd name="T4" fmla="*/ 201 w 246"/>
                <a:gd name="T5" fmla="*/ 76 h 275"/>
                <a:gd name="T6" fmla="*/ 124 w 246"/>
                <a:gd name="T7" fmla="*/ 152 h 275"/>
                <a:gd name="T8" fmla="*/ 48 w 246"/>
                <a:gd name="T9" fmla="*/ 76 h 275"/>
                <a:gd name="T10" fmla="*/ 246 w 246"/>
                <a:gd name="T11" fmla="*/ 275 h 275"/>
                <a:gd name="T12" fmla="*/ 123 w 246"/>
                <a:gd name="T13" fmla="*/ 152 h 275"/>
                <a:gd name="T14" fmla="*/ 0 w 246"/>
                <a:gd name="T15" fmla="*/ 275 h 2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6" h="275">
                  <a:moveTo>
                    <a:pt x="48" y="76"/>
                  </a:moveTo>
                  <a:cubicBezTo>
                    <a:pt x="48" y="34"/>
                    <a:pt x="82" y="0"/>
                    <a:pt x="124" y="0"/>
                  </a:cubicBezTo>
                  <a:cubicBezTo>
                    <a:pt x="166" y="0"/>
                    <a:pt x="201" y="34"/>
                    <a:pt x="201" y="76"/>
                  </a:cubicBezTo>
                  <a:cubicBezTo>
                    <a:pt x="201" y="118"/>
                    <a:pt x="166" y="152"/>
                    <a:pt x="124" y="152"/>
                  </a:cubicBezTo>
                  <a:cubicBezTo>
                    <a:pt x="82" y="152"/>
                    <a:pt x="48" y="118"/>
                    <a:pt x="48" y="76"/>
                  </a:cubicBezTo>
                  <a:close/>
                  <a:moveTo>
                    <a:pt x="246" y="275"/>
                  </a:moveTo>
                  <a:cubicBezTo>
                    <a:pt x="246" y="207"/>
                    <a:pt x="191" y="152"/>
                    <a:pt x="123" y="152"/>
                  </a:cubicBezTo>
                  <a:cubicBezTo>
                    <a:pt x="55" y="152"/>
                    <a:pt x="0" y="207"/>
                    <a:pt x="0" y="275"/>
                  </a:cubicBezTo>
                </a:path>
              </a:pathLst>
            </a:custGeom>
            <a:noFill/>
            <a:ln w="15875" cap="flat">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7867" tIns="43934" rIns="87867" bIns="43934" numCol="1" anchor="t" anchorCtr="0" compatLnSpc="1">
              <a:prstTxWarp prst="textNoShape">
                <a:avLst/>
              </a:prstTxWarp>
            </a:bodyPr>
            <a:lstStyle/>
            <a:p>
              <a:pPr marL="0" marR="0" lvl="0" indent="0" algn="l" defTabSz="896181" rtl="0" eaLnBrk="1" fontAlgn="auto" latinLnBrk="0" hangingPunct="1">
                <a:lnSpc>
                  <a:spcPct val="100000"/>
                </a:lnSpc>
                <a:spcBef>
                  <a:spcPts val="0"/>
                </a:spcBef>
                <a:spcAft>
                  <a:spcPts val="0"/>
                </a:spcAft>
                <a:buClrTx/>
                <a:buSzTx/>
                <a:buFontTx/>
                <a:buNone/>
                <a:tabLst/>
                <a:defRPr/>
              </a:pPr>
              <a:endParaRPr kumimoji="0" lang="en-US" sz="1729" b="0" i="0" u="none" strike="noStrike" kern="1200" cap="none" spc="0" normalizeH="0" baseline="0" noProof="0">
                <a:ln>
                  <a:noFill/>
                </a:ln>
                <a:solidFill>
                  <a:srgbClr val="505050"/>
                </a:solidFill>
                <a:effectLst/>
                <a:uLnTx/>
                <a:uFillTx/>
                <a:latin typeface="Segoe UI Semilight"/>
                <a:ea typeface="+mn-ea"/>
                <a:cs typeface="+mn-cs"/>
              </a:endParaRPr>
            </a:p>
          </p:txBody>
        </p:sp>
      </p:grpSp>
      <p:grpSp>
        <p:nvGrpSpPr>
          <p:cNvPr id="176" name="Group 175">
            <a:extLst>
              <a:ext uri="{FF2B5EF4-FFF2-40B4-BE49-F238E27FC236}">
                <a16:creationId xmlns:a16="http://schemas.microsoft.com/office/drawing/2014/main" id="{AF497C98-7E84-4E02-95DD-C1997B00666F}"/>
              </a:ext>
            </a:extLst>
          </p:cNvPr>
          <p:cNvGrpSpPr/>
          <p:nvPr/>
        </p:nvGrpSpPr>
        <p:grpSpPr>
          <a:xfrm>
            <a:off x="1631747" y="4355097"/>
            <a:ext cx="503207" cy="503207"/>
            <a:chOff x="3255474" y="2661331"/>
            <a:chExt cx="523664" cy="523664"/>
          </a:xfrm>
        </p:grpSpPr>
        <p:sp useBgFill="1">
          <p:nvSpPr>
            <p:cNvPr id="177" name="Oval 176">
              <a:extLst>
                <a:ext uri="{FF2B5EF4-FFF2-40B4-BE49-F238E27FC236}">
                  <a16:creationId xmlns:a16="http://schemas.microsoft.com/office/drawing/2014/main" id="{E7781FA4-E325-4960-8CC4-586B5DF5BA2C}"/>
                </a:ext>
              </a:extLst>
            </p:cNvPr>
            <p:cNvSpPr/>
            <p:nvPr/>
          </p:nvSpPr>
          <p:spPr bwMode="auto">
            <a:xfrm rot="16920000" flipH="1">
              <a:off x="3255474" y="2661331"/>
              <a:ext cx="523664" cy="523664"/>
            </a:xfrm>
            <a:prstGeom prst="ellipse">
              <a:avLst/>
            </a:prstGeom>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5736" tIns="140589" rIns="175736" bIns="140589" numCol="1" spcCol="0" rtlCol="0" fromWordArt="0" anchor="t" anchorCtr="0" forceAA="0" compatLnSpc="1">
              <a:prstTxWarp prst="textNoShape">
                <a:avLst/>
              </a:prstTxWarp>
              <a:noAutofit/>
            </a:bodyPr>
            <a:lstStyle/>
            <a:p>
              <a:pPr marL="0" marR="0" lvl="0" indent="0" algn="ctr" defTabSz="895922" rtl="0" eaLnBrk="1" fontAlgn="base" latinLnBrk="0" hangingPunct="1">
                <a:lnSpc>
                  <a:spcPct val="90000"/>
                </a:lnSpc>
                <a:spcBef>
                  <a:spcPct val="0"/>
                </a:spcBef>
                <a:spcAft>
                  <a:spcPct val="0"/>
                </a:spcAft>
                <a:buClrTx/>
                <a:buSzTx/>
                <a:buFontTx/>
                <a:buNone/>
                <a:tabLst/>
                <a:defRPr/>
              </a:pPr>
              <a:endParaRPr kumimoji="0" lang="en-US" sz="2307" b="0" i="0" u="none" strike="noStrike" kern="0" cap="none" spc="0" normalizeH="0" baseline="0" noProof="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178" name="Freeform 13">
              <a:extLst>
                <a:ext uri="{FF2B5EF4-FFF2-40B4-BE49-F238E27FC236}">
                  <a16:creationId xmlns:a16="http://schemas.microsoft.com/office/drawing/2014/main" id="{8A7CF375-CF08-48AB-B9E7-3F0792AFA538}"/>
                </a:ext>
              </a:extLst>
            </p:cNvPr>
            <p:cNvSpPr>
              <a:spLocks noEditPoints="1"/>
            </p:cNvSpPr>
            <p:nvPr/>
          </p:nvSpPr>
          <p:spPr bwMode="auto">
            <a:xfrm>
              <a:off x="3357962" y="2775201"/>
              <a:ext cx="318688" cy="295924"/>
            </a:xfrm>
            <a:custGeom>
              <a:avLst/>
              <a:gdLst>
                <a:gd name="T0" fmla="*/ 27 w 349"/>
                <a:gd name="T1" fmla="*/ 296 h 323"/>
                <a:gd name="T2" fmla="*/ 54 w 349"/>
                <a:gd name="T3" fmla="*/ 268 h 323"/>
                <a:gd name="T4" fmla="*/ 81 w 349"/>
                <a:gd name="T5" fmla="*/ 296 h 323"/>
                <a:gd name="T6" fmla="*/ 54 w 349"/>
                <a:gd name="T7" fmla="*/ 323 h 323"/>
                <a:gd name="T8" fmla="*/ 27 w 349"/>
                <a:gd name="T9" fmla="*/ 296 h 323"/>
                <a:gd name="T10" fmla="*/ 183 w 349"/>
                <a:gd name="T11" fmla="*/ 323 h 323"/>
                <a:gd name="T12" fmla="*/ 210 w 349"/>
                <a:gd name="T13" fmla="*/ 296 h 323"/>
                <a:gd name="T14" fmla="*/ 183 w 349"/>
                <a:gd name="T15" fmla="*/ 268 h 323"/>
                <a:gd name="T16" fmla="*/ 155 w 349"/>
                <a:gd name="T17" fmla="*/ 296 h 323"/>
                <a:gd name="T18" fmla="*/ 183 w 349"/>
                <a:gd name="T19" fmla="*/ 323 h 323"/>
                <a:gd name="T20" fmla="*/ 194 w 349"/>
                <a:gd name="T21" fmla="*/ 192 h 323"/>
                <a:gd name="T22" fmla="*/ 159 w 349"/>
                <a:gd name="T23" fmla="*/ 85 h 323"/>
                <a:gd name="T24" fmla="*/ 110 w 349"/>
                <a:gd name="T25" fmla="*/ 39 h 323"/>
                <a:gd name="T26" fmla="*/ 22 w 349"/>
                <a:gd name="T27" fmla="*/ 39 h 323"/>
                <a:gd name="T28" fmla="*/ 0 w 349"/>
                <a:gd name="T29" fmla="*/ 61 h 323"/>
                <a:gd name="T30" fmla="*/ 0 w 349"/>
                <a:gd name="T31" fmla="*/ 296 h 323"/>
                <a:gd name="T32" fmla="*/ 27 w 349"/>
                <a:gd name="T33" fmla="*/ 296 h 323"/>
                <a:gd name="T34" fmla="*/ 81 w 349"/>
                <a:gd name="T35" fmla="*/ 296 h 323"/>
                <a:gd name="T36" fmla="*/ 155 w 349"/>
                <a:gd name="T37" fmla="*/ 296 h 323"/>
                <a:gd name="T38" fmla="*/ 210 w 349"/>
                <a:gd name="T39" fmla="*/ 296 h 323"/>
                <a:gd name="T40" fmla="*/ 235 w 349"/>
                <a:gd name="T41" fmla="*/ 296 h 323"/>
                <a:gd name="T42" fmla="*/ 235 w 349"/>
                <a:gd name="T43" fmla="*/ 0 h 323"/>
                <a:gd name="T44" fmla="*/ 235 w 349"/>
                <a:gd name="T45" fmla="*/ 272 h 323"/>
                <a:gd name="T46" fmla="*/ 349 w 349"/>
                <a:gd name="T47" fmla="*/ 272 h 323"/>
                <a:gd name="T48" fmla="*/ 0 w 349"/>
                <a:gd name="T49" fmla="*/ 139 h 323"/>
                <a:gd name="T50" fmla="*/ 81 w 349"/>
                <a:gd name="T51" fmla="*/ 139 h 323"/>
                <a:gd name="T52" fmla="*/ 81 w 349"/>
                <a:gd name="T53" fmla="*/ 192 h 323"/>
                <a:gd name="T54" fmla="*/ 235 w 349"/>
                <a:gd name="T55" fmla="*/ 192 h 323"/>
                <a:gd name="T56" fmla="*/ 315 w 349"/>
                <a:gd name="T57" fmla="*/ 35 h 323"/>
                <a:gd name="T58" fmla="*/ 281 w 349"/>
                <a:gd name="T59" fmla="*/ 35 h 323"/>
                <a:gd name="T60" fmla="*/ 281 w 349"/>
                <a:gd name="T61" fmla="*/ 68 h 323"/>
                <a:gd name="T62" fmla="*/ 315 w 349"/>
                <a:gd name="T63" fmla="*/ 68 h 323"/>
                <a:gd name="T64" fmla="*/ 315 w 349"/>
                <a:gd name="T65" fmla="*/ 35 h 323"/>
                <a:gd name="T66" fmla="*/ 315 w 349"/>
                <a:gd name="T67" fmla="*/ 112 h 323"/>
                <a:gd name="T68" fmla="*/ 281 w 349"/>
                <a:gd name="T69" fmla="*/ 112 h 323"/>
                <a:gd name="T70" fmla="*/ 281 w 349"/>
                <a:gd name="T71" fmla="*/ 145 h 323"/>
                <a:gd name="T72" fmla="*/ 315 w 349"/>
                <a:gd name="T73" fmla="*/ 145 h 323"/>
                <a:gd name="T74" fmla="*/ 315 w 349"/>
                <a:gd name="T75" fmla="*/ 112 h 323"/>
                <a:gd name="T76" fmla="*/ 315 w 349"/>
                <a:gd name="T77" fmla="*/ 189 h 323"/>
                <a:gd name="T78" fmla="*/ 281 w 349"/>
                <a:gd name="T79" fmla="*/ 189 h 323"/>
                <a:gd name="T80" fmla="*/ 281 w 349"/>
                <a:gd name="T81" fmla="*/ 222 h 323"/>
                <a:gd name="T82" fmla="*/ 315 w 349"/>
                <a:gd name="T83" fmla="*/ 222 h 323"/>
                <a:gd name="T84" fmla="*/ 315 w 349"/>
                <a:gd name="T85" fmla="*/ 189 h 3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49" h="323">
                  <a:moveTo>
                    <a:pt x="27" y="296"/>
                  </a:moveTo>
                  <a:cubicBezTo>
                    <a:pt x="27" y="281"/>
                    <a:pt x="39" y="268"/>
                    <a:pt x="54" y="268"/>
                  </a:cubicBezTo>
                  <a:cubicBezTo>
                    <a:pt x="69" y="268"/>
                    <a:pt x="81" y="281"/>
                    <a:pt x="81" y="296"/>
                  </a:cubicBezTo>
                  <a:cubicBezTo>
                    <a:pt x="81" y="311"/>
                    <a:pt x="69" y="323"/>
                    <a:pt x="54" y="323"/>
                  </a:cubicBezTo>
                  <a:cubicBezTo>
                    <a:pt x="39" y="323"/>
                    <a:pt x="27" y="311"/>
                    <a:pt x="27" y="296"/>
                  </a:cubicBezTo>
                  <a:close/>
                  <a:moveTo>
                    <a:pt x="183" y="323"/>
                  </a:moveTo>
                  <a:cubicBezTo>
                    <a:pt x="198" y="323"/>
                    <a:pt x="210" y="311"/>
                    <a:pt x="210" y="296"/>
                  </a:cubicBezTo>
                  <a:cubicBezTo>
                    <a:pt x="210" y="281"/>
                    <a:pt x="198" y="268"/>
                    <a:pt x="183" y="268"/>
                  </a:cubicBezTo>
                  <a:cubicBezTo>
                    <a:pt x="167" y="268"/>
                    <a:pt x="155" y="281"/>
                    <a:pt x="155" y="296"/>
                  </a:cubicBezTo>
                  <a:cubicBezTo>
                    <a:pt x="155" y="311"/>
                    <a:pt x="167" y="323"/>
                    <a:pt x="183" y="323"/>
                  </a:cubicBezTo>
                  <a:close/>
                  <a:moveTo>
                    <a:pt x="194" y="192"/>
                  </a:moveTo>
                  <a:cubicBezTo>
                    <a:pt x="159" y="85"/>
                    <a:pt x="159" y="85"/>
                    <a:pt x="159" y="85"/>
                  </a:cubicBezTo>
                  <a:cubicBezTo>
                    <a:pt x="150" y="62"/>
                    <a:pt x="135" y="39"/>
                    <a:pt x="110" y="39"/>
                  </a:cubicBezTo>
                  <a:cubicBezTo>
                    <a:pt x="22" y="39"/>
                    <a:pt x="22" y="39"/>
                    <a:pt x="22" y="39"/>
                  </a:cubicBezTo>
                  <a:cubicBezTo>
                    <a:pt x="10" y="39"/>
                    <a:pt x="0" y="49"/>
                    <a:pt x="0" y="61"/>
                  </a:cubicBezTo>
                  <a:cubicBezTo>
                    <a:pt x="0" y="296"/>
                    <a:pt x="0" y="296"/>
                    <a:pt x="0" y="296"/>
                  </a:cubicBezTo>
                  <a:cubicBezTo>
                    <a:pt x="27" y="296"/>
                    <a:pt x="27" y="296"/>
                    <a:pt x="27" y="296"/>
                  </a:cubicBezTo>
                  <a:moveTo>
                    <a:pt x="81" y="296"/>
                  </a:moveTo>
                  <a:cubicBezTo>
                    <a:pt x="155" y="296"/>
                    <a:pt x="155" y="296"/>
                    <a:pt x="155" y="296"/>
                  </a:cubicBezTo>
                  <a:moveTo>
                    <a:pt x="210" y="296"/>
                  </a:moveTo>
                  <a:cubicBezTo>
                    <a:pt x="235" y="296"/>
                    <a:pt x="235" y="296"/>
                    <a:pt x="235" y="296"/>
                  </a:cubicBezTo>
                  <a:cubicBezTo>
                    <a:pt x="235" y="0"/>
                    <a:pt x="235" y="0"/>
                    <a:pt x="235" y="0"/>
                  </a:cubicBezTo>
                  <a:moveTo>
                    <a:pt x="235" y="272"/>
                  </a:moveTo>
                  <a:cubicBezTo>
                    <a:pt x="349" y="272"/>
                    <a:pt x="349" y="272"/>
                    <a:pt x="349" y="272"/>
                  </a:cubicBezTo>
                  <a:moveTo>
                    <a:pt x="0" y="139"/>
                  </a:moveTo>
                  <a:cubicBezTo>
                    <a:pt x="81" y="139"/>
                    <a:pt x="81" y="139"/>
                    <a:pt x="81" y="139"/>
                  </a:cubicBezTo>
                  <a:cubicBezTo>
                    <a:pt x="81" y="192"/>
                    <a:pt x="81" y="192"/>
                    <a:pt x="81" y="192"/>
                  </a:cubicBezTo>
                  <a:cubicBezTo>
                    <a:pt x="235" y="192"/>
                    <a:pt x="235" y="192"/>
                    <a:pt x="235" y="192"/>
                  </a:cubicBezTo>
                  <a:moveTo>
                    <a:pt x="315" y="35"/>
                  </a:moveTo>
                  <a:cubicBezTo>
                    <a:pt x="281" y="35"/>
                    <a:pt x="281" y="35"/>
                    <a:pt x="281" y="35"/>
                  </a:cubicBezTo>
                  <a:cubicBezTo>
                    <a:pt x="281" y="68"/>
                    <a:pt x="281" y="68"/>
                    <a:pt x="281" y="68"/>
                  </a:cubicBezTo>
                  <a:cubicBezTo>
                    <a:pt x="315" y="68"/>
                    <a:pt x="315" y="68"/>
                    <a:pt x="315" y="68"/>
                  </a:cubicBezTo>
                  <a:lnTo>
                    <a:pt x="315" y="35"/>
                  </a:lnTo>
                  <a:close/>
                  <a:moveTo>
                    <a:pt x="315" y="112"/>
                  </a:moveTo>
                  <a:cubicBezTo>
                    <a:pt x="281" y="112"/>
                    <a:pt x="281" y="112"/>
                    <a:pt x="281" y="112"/>
                  </a:cubicBezTo>
                  <a:cubicBezTo>
                    <a:pt x="281" y="145"/>
                    <a:pt x="281" y="145"/>
                    <a:pt x="281" y="145"/>
                  </a:cubicBezTo>
                  <a:cubicBezTo>
                    <a:pt x="315" y="145"/>
                    <a:pt x="315" y="145"/>
                    <a:pt x="315" y="145"/>
                  </a:cubicBezTo>
                  <a:lnTo>
                    <a:pt x="315" y="112"/>
                  </a:lnTo>
                  <a:close/>
                  <a:moveTo>
                    <a:pt x="315" y="189"/>
                  </a:moveTo>
                  <a:cubicBezTo>
                    <a:pt x="281" y="189"/>
                    <a:pt x="281" y="189"/>
                    <a:pt x="281" y="189"/>
                  </a:cubicBezTo>
                  <a:cubicBezTo>
                    <a:pt x="281" y="222"/>
                    <a:pt x="281" y="222"/>
                    <a:pt x="281" y="222"/>
                  </a:cubicBezTo>
                  <a:cubicBezTo>
                    <a:pt x="315" y="222"/>
                    <a:pt x="315" y="222"/>
                    <a:pt x="315" y="222"/>
                  </a:cubicBezTo>
                  <a:lnTo>
                    <a:pt x="315" y="189"/>
                  </a:lnTo>
                  <a:close/>
                </a:path>
              </a:pathLst>
            </a:custGeom>
            <a:noFill/>
            <a:ln w="15875">
              <a:solidFill>
                <a:schemeClr val="tx1"/>
              </a:solidFill>
              <a:headEnd type="none"/>
              <a:tailEnd type="none"/>
            </a:ln>
            <a:extLst>
              <a:ext uri="{909E8E84-426E-40DD-AFC4-6F175D3DCCD1}">
                <a14:hiddenFill xmlns:a14="http://schemas.microsoft.com/office/drawing/2010/main">
                  <a:solidFill>
                    <a:srgbClr val="FFFFFF"/>
                  </a:solidFill>
                </a14:hiddenFill>
              </a:ext>
            </a:extLst>
          </p:spPr>
          <p:style>
            <a:lnRef idx="1">
              <a:schemeClr val="accent1"/>
            </a:lnRef>
            <a:fillRef idx="0">
              <a:schemeClr val="accent1"/>
            </a:fillRef>
            <a:effectRef idx="0">
              <a:schemeClr val="accent1"/>
            </a:effectRef>
            <a:fontRef idx="minor">
              <a:schemeClr val="tx1"/>
            </a:fontRef>
          </p:style>
          <p:txBody>
            <a:bodyPr vert="horz" wrap="square" lIns="87867" tIns="43934" rIns="87867" bIns="43934" numCol="1" anchor="t" anchorCtr="0" compatLnSpc="1">
              <a:prstTxWarp prst="textNoShape">
                <a:avLst/>
              </a:prstTxWarp>
            </a:bodyPr>
            <a:lstStyle/>
            <a:p>
              <a:pPr marL="0" marR="0" lvl="0" indent="0" algn="l" defTabSz="878559" rtl="0" eaLnBrk="1" fontAlgn="auto" latinLnBrk="0" hangingPunct="1">
                <a:lnSpc>
                  <a:spcPct val="100000"/>
                </a:lnSpc>
                <a:spcBef>
                  <a:spcPts val="0"/>
                </a:spcBef>
                <a:spcAft>
                  <a:spcPts val="0"/>
                </a:spcAft>
                <a:buClrTx/>
                <a:buSzTx/>
                <a:buFontTx/>
                <a:buNone/>
                <a:tabLst/>
                <a:defRPr/>
              </a:pPr>
              <a:endParaRPr kumimoji="0" lang="en-US" sz="1729" b="0" i="0" u="none" strike="noStrike" kern="0" cap="none" spc="0" normalizeH="0" baseline="0" noProof="0">
                <a:ln>
                  <a:noFill/>
                </a:ln>
                <a:solidFill>
                  <a:sysClr val="windowText" lastClr="000000"/>
                </a:solidFill>
                <a:effectLst/>
                <a:uLnTx/>
                <a:uFillTx/>
                <a:latin typeface="Segoe UI Semilight"/>
                <a:ea typeface="+mn-ea"/>
                <a:cs typeface="+mn-cs"/>
              </a:endParaRPr>
            </a:p>
          </p:txBody>
        </p:sp>
      </p:grpSp>
      <p:grpSp>
        <p:nvGrpSpPr>
          <p:cNvPr id="179" name="Group 178">
            <a:extLst>
              <a:ext uri="{FF2B5EF4-FFF2-40B4-BE49-F238E27FC236}">
                <a16:creationId xmlns:a16="http://schemas.microsoft.com/office/drawing/2014/main" id="{2959ABED-CF16-4421-8D71-AA8C0757FD0A}"/>
              </a:ext>
            </a:extLst>
          </p:cNvPr>
          <p:cNvGrpSpPr/>
          <p:nvPr/>
        </p:nvGrpSpPr>
        <p:grpSpPr>
          <a:xfrm>
            <a:off x="4933916" y="4111762"/>
            <a:ext cx="503207" cy="503207"/>
            <a:chOff x="3640609" y="4739328"/>
            <a:chExt cx="523664" cy="523664"/>
          </a:xfrm>
        </p:grpSpPr>
        <p:sp useBgFill="1">
          <p:nvSpPr>
            <p:cNvPr id="180" name="Oval 179">
              <a:extLst>
                <a:ext uri="{FF2B5EF4-FFF2-40B4-BE49-F238E27FC236}">
                  <a16:creationId xmlns:a16="http://schemas.microsoft.com/office/drawing/2014/main" id="{473EC360-C5F3-4112-AFB9-2D9E8720DFA6}"/>
                </a:ext>
              </a:extLst>
            </p:cNvPr>
            <p:cNvSpPr/>
            <p:nvPr/>
          </p:nvSpPr>
          <p:spPr bwMode="auto">
            <a:xfrm rot="3420000">
              <a:off x="3640609" y="4739328"/>
              <a:ext cx="523664" cy="523664"/>
            </a:xfrm>
            <a:prstGeom prst="ellipse">
              <a:avLst/>
            </a:prstGeom>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5736" tIns="140589" rIns="175736" bIns="140589" numCol="1" spcCol="0" rtlCol="0" fromWordArt="0" anchor="t" anchorCtr="0" forceAA="0" compatLnSpc="1">
              <a:prstTxWarp prst="textNoShape">
                <a:avLst/>
              </a:prstTxWarp>
              <a:noAutofit/>
            </a:bodyPr>
            <a:lstStyle/>
            <a:p>
              <a:pPr marL="0" marR="0" lvl="0" indent="0" algn="ctr" defTabSz="895922" rtl="0" eaLnBrk="1" fontAlgn="base" latinLnBrk="0" hangingPunct="1">
                <a:lnSpc>
                  <a:spcPct val="90000"/>
                </a:lnSpc>
                <a:spcBef>
                  <a:spcPct val="0"/>
                </a:spcBef>
                <a:spcAft>
                  <a:spcPct val="0"/>
                </a:spcAft>
                <a:buClrTx/>
                <a:buSzTx/>
                <a:buFontTx/>
                <a:buNone/>
                <a:tabLst/>
                <a:defRPr/>
              </a:pPr>
              <a:endParaRPr kumimoji="0" lang="en-US" sz="2307" b="0" i="0" u="none" strike="noStrike" kern="0" cap="none" spc="0" normalizeH="0" baseline="0" noProof="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181" name="ShoppingCart_E7BF">
              <a:extLst>
                <a:ext uri="{FF2B5EF4-FFF2-40B4-BE49-F238E27FC236}">
                  <a16:creationId xmlns:a16="http://schemas.microsoft.com/office/drawing/2014/main" id="{D09B01C7-B85F-4BF4-9687-28D792F8CCB0}"/>
                </a:ext>
              </a:extLst>
            </p:cNvPr>
            <p:cNvSpPr>
              <a:spLocks noChangeAspect="1" noEditPoints="1"/>
            </p:cNvSpPr>
            <p:nvPr/>
          </p:nvSpPr>
          <p:spPr bwMode="auto">
            <a:xfrm>
              <a:off x="3739395" y="4862513"/>
              <a:ext cx="326092" cy="277294"/>
            </a:xfrm>
            <a:custGeom>
              <a:avLst/>
              <a:gdLst>
                <a:gd name="T0" fmla="*/ 3368 w 3817"/>
                <a:gd name="T1" fmla="*/ 2994 h 3244"/>
                <a:gd name="T2" fmla="*/ 3119 w 3817"/>
                <a:gd name="T3" fmla="*/ 3244 h 3244"/>
                <a:gd name="T4" fmla="*/ 2869 w 3817"/>
                <a:gd name="T5" fmla="*/ 2994 h 3244"/>
                <a:gd name="T6" fmla="*/ 3119 w 3817"/>
                <a:gd name="T7" fmla="*/ 2745 h 3244"/>
                <a:gd name="T8" fmla="*/ 3368 w 3817"/>
                <a:gd name="T9" fmla="*/ 2994 h 3244"/>
                <a:gd name="T10" fmla="*/ 1372 w 3817"/>
                <a:gd name="T11" fmla="*/ 2745 h 3244"/>
                <a:gd name="T12" fmla="*/ 1123 w 3817"/>
                <a:gd name="T13" fmla="*/ 2994 h 3244"/>
                <a:gd name="T14" fmla="*/ 1372 w 3817"/>
                <a:gd name="T15" fmla="*/ 3244 h 3244"/>
                <a:gd name="T16" fmla="*/ 1622 w 3817"/>
                <a:gd name="T17" fmla="*/ 2994 h 3244"/>
                <a:gd name="T18" fmla="*/ 1372 w 3817"/>
                <a:gd name="T19" fmla="*/ 2745 h 3244"/>
                <a:gd name="T20" fmla="*/ 0 w 3817"/>
                <a:gd name="T21" fmla="*/ 0 h 3244"/>
                <a:gd name="T22" fmla="*/ 457 w 3817"/>
                <a:gd name="T23" fmla="*/ 0 h 3244"/>
                <a:gd name="T24" fmla="*/ 1372 w 3817"/>
                <a:gd name="T25" fmla="*/ 2745 h 3244"/>
                <a:gd name="T26" fmla="*/ 3119 w 3817"/>
                <a:gd name="T27" fmla="*/ 2745 h 3244"/>
                <a:gd name="T28" fmla="*/ 1123 w 3817"/>
                <a:gd name="T29" fmla="*/ 1996 h 3244"/>
                <a:gd name="T30" fmla="*/ 3318 w 3817"/>
                <a:gd name="T31" fmla="*/ 1996 h 3244"/>
                <a:gd name="T32" fmla="*/ 3817 w 3817"/>
                <a:gd name="T33" fmla="*/ 499 h 3244"/>
                <a:gd name="T34" fmla="*/ 624 w 3817"/>
                <a:gd name="T35" fmla="*/ 499 h 3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817" h="3244">
                  <a:moveTo>
                    <a:pt x="3368" y="2994"/>
                  </a:moveTo>
                  <a:cubicBezTo>
                    <a:pt x="3368" y="3132"/>
                    <a:pt x="3257" y="3244"/>
                    <a:pt x="3119" y="3244"/>
                  </a:cubicBezTo>
                  <a:cubicBezTo>
                    <a:pt x="2981" y="3244"/>
                    <a:pt x="2869" y="3132"/>
                    <a:pt x="2869" y="2994"/>
                  </a:cubicBezTo>
                  <a:cubicBezTo>
                    <a:pt x="2869" y="2856"/>
                    <a:pt x="2981" y="2745"/>
                    <a:pt x="3119" y="2745"/>
                  </a:cubicBezTo>
                  <a:cubicBezTo>
                    <a:pt x="3257" y="2745"/>
                    <a:pt x="3368" y="2856"/>
                    <a:pt x="3368" y="2994"/>
                  </a:cubicBezTo>
                  <a:close/>
                  <a:moveTo>
                    <a:pt x="1372" y="2745"/>
                  </a:moveTo>
                  <a:cubicBezTo>
                    <a:pt x="1234" y="2745"/>
                    <a:pt x="1123" y="2856"/>
                    <a:pt x="1123" y="2994"/>
                  </a:cubicBezTo>
                  <a:cubicBezTo>
                    <a:pt x="1123" y="3132"/>
                    <a:pt x="1234" y="3244"/>
                    <a:pt x="1372" y="3244"/>
                  </a:cubicBezTo>
                  <a:cubicBezTo>
                    <a:pt x="1510" y="3244"/>
                    <a:pt x="1622" y="3132"/>
                    <a:pt x="1622" y="2994"/>
                  </a:cubicBezTo>
                  <a:cubicBezTo>
                    <a:pt x="1622" y="2856"/>
                    <a:pt x="1510" y="2745"/>
                    <a:pt x="1372" y="2745"/>
                  </a:cubicBezTo>
                  <a:close/>
                  <a:moveTo>
                    <a:pt x="0" y="0"/>
                  </a:moveTo>
                  <a:cubicBezTo>
                    <a:pt x="457" y="0"/>
                    <a:pt x="457" y="0"/>
                    <a:pt x="457" y="0"/>
                  </a:cubicBezTo>
                  <a:cubicBezTo>
                    <a:pt x="1372" y="2745"/>
                    <a:pt x="1372" y="2745"/>
                    <a:pt x="1372" y="2745"/>
                  </a:cubicBezTo>
                  <a:cubicBezTo>
                    <a:pt x="3119" y="2745"/>
                    <a:pt x="3119" y="2745"/>
                    <a:pt x="3119" y="2745"/>
                  </a:cubicBezTo>
                  <a:moveTo>
                    <a:pt x="1123" y="1996"/>
                  </a:moveTo>
                  <a:cubicBezTo>
                    <a:pt x="3318" y="1996"/>
                    <a:pt x="3318" y="1996"/>
                    <a:pt x="3318" y="1996"/>
                  </a:cubicBezTo>
                  <a:cubicBezTo>
                    <a:pt x="3817" y="499"/>
                    <a:pt x="3817" y="499"/>
                    <a:pt x="3817" y="499"/>
                  </a:cubicBezTo>
                  <a:cubicBezTo>
                    <a:pt x="624" y="499"/>
                    <a:pt x="624" y="499"/>
                    <a:pt x="624" y="499"/>
                  </a:cubicBezTo>
                </a:path>
              </a:pathLst>
            </a:custGeom>
            <a:noFill/>
            <a:ln w="15875" cap="flat">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7867" tIns="43934" rIns="87867" bIns="43934" numCol="1" anchor="t" anchorCtr="0" compatLnSpc="1">
              <a:prstTxWarp prst="textNoShape">
                <a:avLst/>
              </a:prstTxWarp>
            </a:bodyPr>
            <a:lstStyle/>
            <a:p>
              <a:pPr marL="0" marR="0" lvl="0" indent="0" algn="l" defTabSz="896181" rtl="0" eaLnBrk="1" fontAlgn="auto" latinLnBrk="0" hangingPunct="1">
                <a:lnSpc>
                  <a:spcPct val="100000"/>
                </a:lnSpc>
                <a:spcBef>
                  <a:spcPts val="0"/>
                </a:spcBef>
                <a:spcAft>
                  <a:spcPts val="0"/>
                </a:spcAft>
                <a:buClrTx/>
                <a:buSzTx/>
                <a:buFontTx/>
                <a:buNone/>
                <a:tabLst/>
                <a:defRPr/>
              </a:pPr>
              <a:endParaRPr kumimoji="0" lang="en-US" sz="865" b="0" i="0" u="none" strike="noStrike" kern="1200" cap="none" spc="0" normalizeH="0" baseline="0" noProof="0">
                <a:ln>
                  <a:noFill/>
                </a:ln>
                <a:gradFill>
                  <a:gsLst>
                    <a:gs pos="0">
                      <a:srgbClr val="505050"/>
                    </a:gs>
                    <a:gs pos="100000">
                      <a:srgbClr val="505050"/>
                    </a:gs>
                  </a:gsLst>
                  <a:lin ang="5400000" scaled="1"/>
                </a:gradFill>
                <a:effectLst/>
                <a:uLnTx/>
                <a:uFillTx/>
                <a:latin typeface="Segoe UI Semilight"/>
                <a:ea typeface="+mn-ea"/>
                <a:cs typeface="+mn-cs"/>
              </a:endParaRPr>
            </a:p>
          </p:txBody>
        </p:sp>
      </p:grpSp>
      <p:grpSp>
        <p:nvGrpSpPr>
          <p:cNvPr id="182" name="Group 181">
            <a:extLst>
              <a:ext uri="{FF2B5EF4-FFF2-40B4-BE49-F238E27FC236}">
                <a16:creationId xmlns:a16="http://schemas.microsoft.com/office/drawing/2014/main" id="{81209698-7B03-434B-B0FA-ECD0C6BCFC96}"/>
              </a:ext>
            </a:extLst>
          </p:cNvPr>
          <p:cNvGrpSpPr/>
          <p:nvPr/>
        </p:nvGrpSpPr>
        <p:grpSpPr>
          <a:xfrm>
            <a:off x="5707926" y="2581590"/>
            <a:ext cx="507072" cy="507072"/>
            <a:chOff x="7541280" y="4820305"/>
            <a:chExt cx="527686" cy="527686"/>
          </a:xfrm>
        </p:grpSpPr>
        <p:sp useBgFill="1">
          <p:nvSpPr>
            <p:cNvPr id="183" name="Oval 182">
              <a:extLst>
                <a:ext uri="{FF2B5EF4-FFF2-40B4-BE49-F238E27FC236}">
                  <a16:creationId xmlns:a16="http://schemas.microsoft.com/office/drawing/2014/main" id="{E7B432B7-4584-4F2E-B548-B21CC5D70DEC}"/>
                </a:ext>
              </a:extLst>
            </p:cNvPr>
            <p:cNvSpPr/>
            <p:nvPr/>
          </p:nvSpPr>
          <p:spPr bwMode="auto">
            <a:xfrm rot="18900000" flipH="1">
              <a:off x="7541280" y="4820305"/>
              <a:ext cx="527686" cy="527686"/>
            </a:xfrm>
            <a:prstGeom prst="ellipse">
              <a:avLst/>
            </a:prstGeom>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5736" tIns="140589" rIns="175736" bIns="140589" numCol="1" spcCol="0" rtlCol="0" fromWordArt="0" anchor="t" anchorCtr="0" forceAA="0" compatLnSpc="1">
              <a:prstTxWarp prst="textNoShape">
                <a:avLst/>
              </a:prstTxWarp>
              <a:noAutofit/>
            </a:bodyPr>
            <a:lstStyle/>
            <a:p>
              <a:pPr marL="0" marR="0" lvl="0" indent="0" algn="ctr" defTabSz="895922" rtl="0" eaLnBrk="1" fontAlgn="base" latinLnBrk="0" hangingPunct="1">
                <a:lnSpc>
                  <a:spcPct val="90000"/>
                </a:lnSpc>
                <a:spcBef>
                  <a:spcPct val="0"/>
                </a:spcBef>
                <a:spcAft>
                  <a:spcPct val="0"/>
                </a:spcAft>
                <a:buClrTx/>
                <a:buSzTx/>
                <a:buFontTx/>
                <a:buNone/>
                <a:tabLst/>
                <a:defRPr/>
              </a:pPr>
              <a:endParaRPr kumimoji="0" lang="en-US" sz="2307" b="0" i="0" u="none" strike="noStrike" kern="0" cap="none" spc="0" normalizeH="0" baseline="0" noProof="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184" name="building_11">
              <a:extLst>
                <a:ext uri="{FF2B5EF4-FFF2-40B4-BE49-F238E27FC236}">
                  <a16:creationId xmlns:a16="http://schemas.microsoft.com/office/drawing/2014/main" id="{AC157218-DC10-495B-B6AB-0CAC8EAC9703}"/>
                </a:ext>
              </a:extLst>
            </p:cNvPr>
            <p:cNvSpPr>
              <a:spLocks noChangeAspect="1" noEditPoints="1"/>
            </p:cNvSpPr>
            <p:nvPr/>
          </p:nvSpPr>
          <p:spPr bwMode="auto">
            <a:xfrm>
              <a:off x="7599615" y="4973522"/>
              <a:ext cx="411016" cy="221252"/>
            </a:xfrm>
            <a:custGeom>
              <a:avLst/>
              <a:gdLst>
                <a:gd name="T0" fmla="*/ 164 w 361"/>
                <a:gd name="T1" fmla="*/ 94 h 193"/>
                <a:gd name="T2" fmla="*/ 66 w 361"/>
                <a:gd name="T3" fmla="*/ 193 h 193"/>
                <a:gd name="T4" fmla="*/ 98 w 361"/>
                <a:gd name="T5" fmla="*/ 124 h 193"/>
                <a:gd name="T6" fmla="*/ 93 w 361"/>
                <a:gd name="T7" fmla="*/ 129 h 193"/>
                <a:gd name="T8" fmla="*/ 98 w 361"/>
                <a:gd name="T9" fmla="*/ 124 h 193"/>
                <a:gd name="T10" fmla="*/ 93 w 361"/>
                <a:gd name="T11" fmla="*/ 160 h 193"/>
                <a:gd name="T12" fmla="*/ 98 w 361"/>
                <a:gd name="T13" fmla="*/ 165 h 193"/>
                <a:gd name="T14" fmla="*/ 135 w 361"/>
                <a:gd name="T15" fmla="*/ 124 h 193"/>
                <a:gd name="T16" fmla="*/ 130 w 361"/>
                <a:gd name="T17" fmla="*/ 129 h 193"/>
                <a:gd name="T18" fmla="*/ 135 w 361"/>
                <a:gd name="T19" fmla="*/ 124 h 193"/>
                <a:gd name="T20" fmla="*/ 130 w 361"/>
                <a:gd name="T21" fmla="*/ 160 h 193"/>
                <a:gd name="T22" fmla="*/ 135 w 361"/>
                <a:gd name="T23" fmla="*/ 165 h 193"/>
                <a:gd name="T24" fmla="*/ 295 w 361"/>
                <a:gd name="T25" fmla="*/ 124 h 193"/>
                <a:gd name="T26" fmla="*/ 291 w 361"/>
                <a:gd name="T27" fmla="*/ 129 h 193"/>
                <a:gd name="T28" fmla="*/ 295 w 361"/>
                <a:gd name="T29" fmla="*/ 124 h 193"/>
                <a:gd name="T30" fmla="*/ 291 w 361"/>
                <a:gd name="T31" fmla="*/ 160 h 193"/>
                <a:gd name="T32" fmla="*/ 295 w 361"/>
                <a:gd name="T33" fmla="*/ 165 h 193"/>
                <a:gd name="T34" fmla="*/ 333 w 361"/>
                <a:gd name="T35" fmla="*/ 124 h 193"/>
                <a:gd name="T36" fmla="*/ 328 w 361"/>
                <a:gd name="T37" fmla="*/ 129 h 193"/>
                <a:gd name="T38" fmla="*/ 333 w 361"/>
                <a:gd name="T39" fmla="*/ 124 h 193"/>
                <a:gd name="T40" fmla="*/ 328 w 361"/>
                <a:gd name="T41" fmla="*/ 160 h 193"/>
                <a:gd name="T42" fmla="*/ 333 w 361"/>
                <a:gd name="T43" fmla="*/ 165 h 193"/>
                <a:gd name="T44" fmla="*/ 263 w 361"/>
                <a:gd name="T45" fmla="*/ 193 h 193"/>
                <a:gd name="T46" fmla="*/ 361 w 361"/>
                <a:gd name="T47" fmla="*/ 94 h 193"/>
                <a:gd name="T48" fmla="*/ 263 w 361"/>
                <a:gd name="T49" fmla="*/ 193 h 193"/>
                <a:gd name="T50" fmla="*/ 164 w 361"/>
                <a:gd name="T51" fmla="*/ 45 h 193"/>
                <a:gd name="T52" fmla="*/ 263 w 361"/>
                <a:gd name="T53" fmla="*/ 193 h 193"/>
                <a:gd name="T54" fmla="*/ 214 w 361"/>
                <a:gd name="T55" fmla="*/ 0 h 193"/>
                <a:gd name="T56" fmla="*/ 185 w 361"/>
                <a:gd name="T57" fmla="*/ 58 h 193"/>
                <a:gd name="T58" fmla="*/ 241 w 361"/>
                <a:gd name="T59" fmla="*/ 84 h 193"/>
                <a:gd name="T60" fmla="*/ 241 w 361"/>
                <a:gd name="T61" fmla="*/ 193 h 193"/>
                <a:gd name="T62" fmla="*/ 213 w 361"/>
                <a:gd name="T63" fmla="*/ 144 h 193"/>
                <a:gd name="T64" fmla="*/ 213 w 361"/>
                <a:gd name="T65" fmla="*/ 144 h 193"/>
                <a:gd name="T66" fmla="*/ 185 w 361"/>
                <a:gd name="T67" fmla="*/ 193 h 193"/>
                <a:gd name="T68" fmla="*/ 207 w 361"/>
                <a:gd name="T69" fmla="*/ 115 h 193"/>
                <a:gd name="T70" fmla="*/ 219 w 361"/>
                <a:gd name="T71" fmla="*/ 115 h 193"/>
                <a:gd name="T72" fmla="*/ 19 w 361"/>
                <a:gd name="T73" fmla="*/ 75 h 193"/>
                <a:gd name="T74" fmla="*/ 19 w 361"/>
                <a:gd name="T75" fmla="*/ 45 h 193"/>
                <a:gd name="T76" fmla="*/ 0 w 361"/>
                <a:gd name="T77" fmla="*/ 193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61" h="193">
                  <a:moveTo>
                    <a:pt x="66" y="94"/>
                  </a:moveTo>
                  <a:cubicBezTo>
                    <a:pt x="164" y="94"/>
                    <a:pt x="164" y="94"/>
                    <a:pt x="164" y="94"/>
                  </a:cubicBezTo>
                  <a:cubicBezTo>
                    <a:pt x="164" y="193"/>
                    <a:pt x="164" y="193"/>
                    <a:pt x="164" y="193"/>
                  </a:cubicBezTo>
                  <a:cubicBezTo>
                    <a:pt x="66" y="193"/>
                    <a:pt x="66" y="193"/>
                    <a:pt x="66" y="193"/>
                  </a:cubicBezTo>
                  <a:lnTo>
                    <a:pt x="66" y="94"/>
                  </a:lnTo>
                  <a:close/>
                  <a:moveTo>
                    <a:pt x="98" y="124"/>
                  </a:moveTo>
                  <a:cubicBezTo>
                    <a:pt x="93" y="124"/>
                    <a:pt x="93" y="124"/>
                    <a:pt x="93" y="124"/>
                  </a:cubicBezTo>
                  <a:cubicBezTo>
                    <a:pt x="93" y="129"/>
                    <a:pt x="93" y="129"/>
                    <a:pt x="93" y="129"/>
                  </a:cubicBezTo>
                  <a:cubicBezTo>
                    <a:pt x="98" y="129"/>
                    <a:pt x="98" y="129"/>
                    <a:pt x="98" y="129"/>
                  </a:cubicBezTo>
                  <a:lnTo>
                    <a:pt x="98" y="124"/>
                  </a:lnTo>
                  <a:close/>
                  <a:moveTo>
                    <a:pt x="98" y="160"/>
                  </a:moveTo>
                  <a:cubicBezTo>
                    <a:pt x="93" y="160"/>
                    <a:pt x="93" y="160"/>
                    <a:pt x="93" y="160"/>
                  </a:cubicBezTo>
                  <a:cubicBezTo>
                    <a:pt x="93" y="165"/>
                    <a:pt x="93" y="165"/>
                    <a:pt x="93" y="165"/>
                  </a:cubicBezTo>
                  <a:cubicBezTo>
                    <a:pt x="98" y="165"/>
                    <a:pt x="98" y="165"/>
                    <a:pt x="98" y="165"/>
                  </a:cubicBezTo>
                  <a:lnTo>
                    <a:pt x="98" y="160"/>
                  </a:lnTo>
                  <a:close/>
                  <a:moveTo>
                    <a:pt x="135" y="124"/>
                  </a:moveTo>
                  <a:cubicBezTo>
                    <a:pt x="130" y="124"/>
                    <a:pt x="130" y="124"/>
                    <a:pt x="130" y="124"/>
                  </a:cubicBezTo>
                  <a:cubicBezTo>
                    <a:pt x="130" y="129"/>
                    <a:pt x="130" y="129"/>
                    <a:pt x="130" y="129"/>
                  </a:cubicBezTo>
                  <a:cubicBezTo>
                    <a:pt x="135" y="129"/>
                    <a:pt x="135" y="129"/>
                    <a:pt x="135" y="129"/>
                  </a:cubicBezTo>
                  <a:lnTo>
                    <a:pt x="135" y="124"/>
                  </a:lnTo>
                  <a:close/>
                  <a:moveTo>
                    <a:pt x="135" y="160"/>
                  </a:moveTo>
                  <a:cubicBezTo>
                    <a:pt x="130" y="160"/>
                    <a:pt x="130" y="160"/>
                    <a:pt x="130" y="160"/>
                  </a:cubicBezTo>
                  <a:cubicBezTo>
                    <a:pt x="130" y="165"/>
                    <a:pt x="130" y="165"/>
                    <a:pt x="130" y="165"/>
                  </a:cubicBezTo>
                  <a:cubicBezTo>
                    <a:pt x="135" y="165"/>
                    <a:pt x="135" y="165"/>
                    <a:pt x="135" y="165"/>
                  </a:cubicBezTo>
                  <a:lnTo>
                    <a:pt x="135" y="160"/>
                  </a:lnTo>
                  <a:close/>
                  <a:moveTo>
                    <a:pt x="295" y="124"/>
                  </a:moveTo>
                  <a:cubicBezTo>
                    <a:pt x="291" y="124"/>
                    <a:pt x="291" y="124"/>
                    <a:pt x="291" y="124"/>
                  </a:cubicBezTo>
                  <a:cubicBezTo>
                    <a:pt x="291" y="129"/>
                    <a:pt x="291" y="129"/>
                    <a:pt x="291" y="129"/>
                  </a:cubicBezTo>
                  <a:cubicBezTo>
                    <a:pt x="295" y="129"/>
                    <a:pt x="295" y="129"/>
                    <a:pt x="295" y="129"/>
                  </a:cubicBezTo>
                  <a:lnTo>
                    <a:pt x="295" y="124"/>
                  </a:lnTo>
                  <a:close/>
                  <a:moveTo>
                    <a:pt x="295" y="160"/>
                  </a:moveTo>
                  <a:cubicBezTo>
                    <a:pt x="291" y="160"/>
                    <a:pt x="291" y="160"/>
                    <a:pt x="291" y="160"/>
                  </a:cubicBezTo>
                  <a:cubicBezTo>
                    <a:pt x="291" y="165"/>
                    <a:pt x="291" y="165"/>
                    <a:pt x="291" y="165"/>
                  </a:cubicBezTo>
                  <a:cubicBezTo>
                    <a:pt x="295" y="165"/>
                    <a:pt x="295" y="165"/>
                    <a:pt x="295" y="165"/>
                  </a:cubicBezTo>
                  <a:lnTo>
                    <a:pt x="295" y="160"/>
                  </a:lnTo>
                  <a:close/>
                  <a:moveTo>
                    <a:pt x="333" y="124"/>
                  </a:moveTo>
                  <a:cubicBezTo>
                    <a:pt x="328" y="124"/>
                    <a:pt x="328" y="124"/>
                    <a:pt x="328" y="124"/>
                  </a:cubicBezTo>
                  <a:cubicBezTo>
                    <a:pt x="328" y="129"/>
                    <a:pt x="328" y="129"/>
                    <a:pt x="328" y="129"/>
                  </a:cubicBezTo>
                  <a:cubicBezTo>
                    <a:pt x="333" y="129"/>
                    <a:pt x="333" y="129"/>
                    <a:pt x="333" y="129"/>
                  </a:cubicBezTo>
                  <a:lnTo>
                    <a:pt x="333" y="124"/>
                  </a:lnTo>
                  <a:close/>
                  <a:moveTo>
                    <a:pt x="333" y="160"/>
                  </a:moveTo>
                  <a:cubicBezTo>
                    <a:pt x="328" y="160"/>
                    <a:pt x="328" y="160"/>
                    <a:pt x="328" y="160"/>
                  </a:cubicBezTo>
                  <a:cubicBezTo>
                    <a:pt x="328" y="165"/>
                    <a:pt x="328" y="165"/>
                    <a:pt x="328" y="165"/>
                  </a:cubicBezTo>
                  <a:cubicBezTo>
                    <a:pt x="333" y="165"/>
                    <a:pt x="333" y="165"/>
                    <a:pt x="333" y="165"/>
                  </a:cubicBezTo>
                  <a:lnTo>
                    <a:pt x="333" y="160"/>
                  </a:lnTo>
                  <a:close/>
                  <a:moveTo>
                    <a:pt x="263" y="193"/>
                  </a:moveTo>
                  <a:cubicBezTo>
                    <a:pt x="361" y="193"/>
                    <a:pt x="361" y="193"/>
                    <a:pt x="361" y="193"/>
                  </a:cubicBezTo>
                  <a:cubicBezTo>
                    <a:pt x="361" y="94"/>
                    <a:pt x="361" y="94"/>
                    <a:pt x="361" y="94"/>
                  </a:cubicBezTo>
                  <a:cubicBezTo>
                    <a:pt x="263" y="94"/>
                    <a:pt x="263" y="94"/>
                    <a:pt x="263" y="94"/>
                  </a:cubicBezTo>
                  <a:lnTo>
                    <a:pt x="263" y="193"/>
                  </a:lnTo>
                  <a:close/>
                  <a:moveTo>
                    <a:pt x="214" y="0"/>
                  </a:moveTo>
                  <a:cubicBezTo>
                    <a:pt x="164" y="45"/>
                    <a:pt x="164" y="45"/>
                    <a:pt x="164" y="45"/>
                  </a:cubicBezTo>
                  <a:cubicBezTo>
                    <a:pt x="164" y="193"/>
                    <a:pt x="164" y="193"/>
                    <a:pt x="164" y="193"/>
                  </a:cubicBezTo>
                  <a:cubicBezTo>
                    <a:pt x="263" y="193"/>
                    <a:pt x="263" y="193"/>
                    <a:pt x="263" y="193"/>
                  </a:cubicBezTo>
                  <a:cubicBezTo>
                    <a:pt x="263" y="45"/>
                    <a:pt x="263" y="45"/>
                    <a:pt x="263" y="45"/>
                  </a:cubicBezTo>
                  <a:lnTo>
                    <a:pt x="214" y="0"/>
                  </a:lnTo>
                  <a:close/>
                  <a:moveTo>
                    <a:pt x="241" y="58"/>
                  </a:moveTo>
                  <a:cubicBezTo>
                    <a:pt x="185" y="58"/>
                    <a:pt x="185" y="58"/>
                    <a:pt x="185" y="58"/>
                  </a:cubicBezTo>
                  <a:cubicBezTo>
                    <a:pt x="185" y="84"/>
                    <a:pt x="185" y="84"/>
                    <a:pt x="185" y="84"/>
                  </a:cubicBezTo>
                  <a:cubicBezTo>
                    <a:pt x="241" y="84"/>
                    <a:pt x="241" y="84"/>
                    <a:pt x="241" y="84"/>
                  </a:cubicBezTo>
                  <a:lnTo>
                    <a:pt x="241" y="58"/>
                  </a:lnTo>
                  <a:close/>
                  <a:moveTo>
                    <a:pt x="241" y="193"/>
                  </a:moveTo>
                  <a:cubicBezTo>
                    <a:pt x="241" y="144"/>
                    <a:pt x="241" y="144"/>
                    <a:pt x="241" y="144"/>
                  </a:cubicBezTo>
                  <a:cubicBezTo>
                    <a:pt x="213" y="144"/>
                    <a:pt x="213" y="144"/>
                    <a:pt x="213" y="144"/>
                  </a:cubicBezTo>
                  <a:cubicBezTo>
                    <a:pt x="213" y="193"/>
                    <a:pt x="213" y="193"/>
                    <a:pt x="213" y="193"/>
                  </a:cubicBezTo>
                  <a:moveTo>
                    <a:pt x="213" y="144"/>
                  </a:moveTo>
                  <a:cubicBezTo>
                    <a:pt x="185" y="144"/>
                    <a:pt x="185" y="144"/>
                    <a:pt x="185" y="144"/>
                  </a:cubicBezTo>
                  <a:cubicBezTo>
                    <a:pt x="185" y="193"/>
                    <a:pt x="185" y="193"/>
                    <a:pt x="185" y="193"/>
                  </a:cubicBezTo>
                  <a:moveTo>
                    <a:pt x="213" y="109"/>
                  </a:moveTo>
                  <a:cubicBezTo>
                    <a:pt x="210" y="109"/>
                    <a:pt x="207" y="112"/>
                    <a:pt x="207" y="115"/>
                  </a:cubicBezTo>
                  <a:cubicBezTo>
                    <a:pt x="207" y="119"/>
                    <a:pt x="210" y="122"/>
                    <a:pt x="213" y="122"/>
                  </a:cubicBezTo>
                  <a:cubicBezTo>
                    <a:pt x="217" y="122"/>
                    <a:pt x="219" y="119"/>
                    <a:pt x="219" y="115"/>
                  </a:cubicBezTo>
                  <a:cubicBezTo>
                    <a:pt x="219" y="112"/>
                    <a:pt x="217" y="109"/>
                    <a:pt x="213" y="109"/>
                  </a:cubicBezTo>
                  <a:close/>
                  <a:moveTo>
                    <a:pt x="19" y="75"/>
                  </a:moveTo>
                  <a:cubicBezTo>
                    <a:pt x="50" y="62"/>
                    <a:pt x="50" y="62"/>
                    <a:pt x="50" y="62"/>
                  </a:cubicBezTo>
                  <a:cubicBezTo>
                    <a:pt x="19" y="45"/>
                    <a:pt x="19" y="45"/>
                    <a:pt x="19" y="45"/>
                  </a:cubicBezTo>
                  <a:cubicBezTo>
                    <a:pt x="19" y="193"/>
                    <a:pt x="19" y="193"/>
                    <a:pt x="19" y="193"/>
                  </a:cubicBezTo>
                  <a:moveTo>
                    <a:pt x="0" y="193"/>
                  </a:moveTo>
                  <a:cubicBezTo>
                    <a:pt x="38" y="193"/>
                    <a:pt x="38" y="193"/>
                    <a:pt x="38" y="193"/>
                  </a:cubicBezTo>
                </a:path>
              </a:pathLst>
            </a:custGeom>
            <a:noFill/>
            <a:ln w="15875" cap="flat">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7867" tIns="43934" rIns="87867" bIns="43934" numCol="1" anchor="t" anchorCtr="0" compatLnSpc="1">
              <a:prstTxWarp prst="textNoShape">
                <a:avLst/>
              </a:prstTxWarp>
            </a:bodyPr>
            <a:lstStyle/>
            <a:p>
              <a:pPr marL="0" marR="0" lvl="0" indent="0" algn="l" defTabSz="896181" rtl="0" eaLnBrk="1" fontAlgn="auto" latinLnBrk="0" hangingPunct="1">
                <a:lnSpc>
                  <a:spcPct val="100000"/>
                </a:lnSpc>
                <a:spcBef>
                  <a:spcPts val="0"/>
                </a:spcBef>
                <a:spcAft>
                  <a:spcPts val="0"/>
                </a:spcAft>
                <a:buClrTx/>
                <a:buSzTx/>
                <a:buFontTx/>
                <a:buNone/>
                <a:tabLst/>
                <a:defRPr/>
              </a:pPr>
              <a:endParaRPr kumimoji="0" lang="en-US" sz="1729" b="0" i="0" u="none" strike="noStrike" kern="1200" cap="none" spc="0" normalizeH="0" baseline="0" noProof="0">
                <a:ln>
                  <a:noFill/>
                </a:ln>
                <a:solidFill>
                  <a:srgbClr val="505050"/>
                </a:solidFill>
                <a:effectLst/>
                <a:uLnTx/>
                <a:uFillTx/>
                <a:latin typeface="Segoe UI Semilight"/>
                <a:ea typeface="+mn-ea"/>
                <a:cs typeface="+mn-cs"/>
              </a:endParaRPr>
            </a:p>
          </p:txBody>
        </p:sp>
      </p:grpSp>
      <p:grpSp>
        <p:nvGrpSpPr>
          <p:cNvPr id="185" name="Group 184">
            <a:extLst>
              <a:ext uri="{FF2B5EF4-FFF2-40B4-BE49-F238E27FC236}">
                <a16:creationId xmlns:a16="http://schemas.microsoft.com/office/drawing/2014/main" id="{60F047A8-1125-4618-A20B-467932B99ABA}"/>
              </a:ext>
            </a:extLst>
          </p:cNvPr>
          <p:cNvGrpSpPr/>
          <p:nvPr/>
        </p:nvGrpSpPr>
        <p:grpSpPr>
          <a:xfrm>
            <a:off x="7831932" y="2981401"/>
            <a:ext cx="507072" cy="507072"/>
            <a:chOff x="6795084" y="5314201"/>
            <a:chExt cx="527686" cy="527686"/>
          </a:xfrm>
        </p:grpSpPr>
        <p:sp useBgFill="1">
          <p:nvSpPr>
            <p:cNvPr id="186" name="Oval 185">
              <a:extLst>
                <a:ext uri="{FF2B5EF4-FFF2-40B4-BE49-F238E27FC236}">
                  <a16:creationId xmlns:a16="http://schemas.microsoft.com/office/drawing/2014/main" id="{7B2D4572-FEF7-41BB-B529-750641F21BD6}"/>
                </a:ext>
              </a:extLst>
            </p:cNvPr>
            <p:cNvSpPr/>
            <p:nvPr/>
          </p:nvSpPr>
          <p:spPr bwMode="auto">
            <a:xfrm rot="20280000" flipH="1">
              <a:off x="6795084" y="5314201"/>
              <a:ext cx="527686" cy="527686"/>
            </a:xfrm>
            <a:prstGeom prst="ellipse">
              <a:avLst/>
            </a:prstGeom>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5736" tIns="140589" rIns="175736" bIns="140589" numCol="1" spcCol="0" rtlCol="0" fromWordArt="0" anchor="t" anchorCtr="0" forceAA="0" compatLnSpc="1">
              <a:prstTxWarp prst="textNoShape">
                <a:avLst/>
              </a:prstTxWarp>
              <a:noAutofit/>
            </a:bodyPr>
            <a:lstStyle/>
            <a:p>
              <a:pPr marL="0" marR="0" lvl="0" indent="0" algn="ctr" defTabSz="895922" rtl="0" eaLnBrk="1" fontAlgn="base" latinLnBrk="0" hangingPunct="1">
                <a:lnSpc>
                  <a:spcPct val="90000"/>
                </a:lnSpc>
                <a:spcBef>
                  <a:spcPct val="0"/>
                </a:spcBef>
                <a:spcAft>
                  <a:spcPct val="0"/>
                </a:spcAft>
                <a:buClrTx/>
                <a:buSzTx/>
                <a:buFontTx/>
                <a:buNone/>
                <a:tabLst/>
                <a:defRPr/>
              </a:pPr>
              <a:endParaRPr kumimoji="0" lang="en-US" sz="2307" b="0" i="0" u="none" strike="noStrike" kern="0" cap="none" spc="0" normalizeH="0" baseline="0" noProof="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grpSp>
          <p:nvGrpSpPr>
            <p:cNvPr id="187" name="Group 8">
              <a:extLst>
                <a:ext uri="{FF2B5EF4-FFF2-40B4-BE49-F238E27FC236}">
                  <a16:creationId xmlns:a16="http://schemas.microsoft.com/office/drawing/2014/main" id="{8366AB7F-70F3-47AE-849A-84C53BFA14C7}"/>
                </a:ext>
              </a:extLst>
            </p:cNvPr>
            <p:cNvGrpSpPr>
              <a:grpSpLocks noChangeAspect="1"/>
            </p:cNvGrpSpPr>
            <p:nvPr/>
          </p:nvGrpSpPr>
          <p:grpSpPr bwMode="auto">
            <a:xfrm>
              <a:off x="6879509" y="5432267"/>
              <a:ext cx="358836" cy="291554"/>
              <a:chOff x="5458" y="3157"/>
              <a:chExt cx="304" cy="247"/>
            </a:xfrm>
          </p:grpSpPr>
          <p:sp>
            <p:nvSpPr>
              <p:cNvPr id="188" name="Freeform 9">
                <a:extLst>
                  <a:ext uri="{FF2B5EF4-FFF2-40B4-BE49-F238E27FC236}">
                    <a16:creationId xmlns:a16="http://schemas.microsoft.com/office/drawing/2014/main" id="{5E9C91B1-E6C0-4DF0-9DE2-A3B2258A491B}"/>
                  </a:ext>
                </a:extLst>
              </p:cNvPr>
              <p:cNvSpPr>
                <a:spLocks noEditPoints="1"/>
              </p:cNvSpPr>
              <p:nvPr/>
            </p:nvSpPr>
            <p:spPr bwMode="auto">
              <a:xfrm>
                <a:off x="5521" y="3157"/>
                <a:ext cx="241" cy="247"/>
              </a:xfrm>
              <a:custGeom>
                <a:avLst/>
                <a:gdLst>
                  <a:gd name="T0" fmla="*/ 35 w 334"/>
                  <a:gd name="T1" fmla="*/ 160 h 341"/>
                  <a:gd name="T2" fmla="*/ 35 w 334"/>
                  <a:gd name="T3" fmla="*/ 61 h 341"/>
                  <a:gd name="T4" fmla="*/ 60 w 334"/>
                  <a:gd name="T5" fmla="*/ 36 h 341"/>
                  <a:gd name="T6" fmla="*/ 266 w 334"/>
                  <a:gd name="T7" fmla="*/ 36 h 341"/>
                  <a:gd name="T8" fmla="*/ 291 w 334"/>
                  <a:gd name="T9" fmla="*/ 61 h 341"/>
                  <a:gd name="T10" fmla="*/ 291 w 334"/>
                  <a:gd name="T11" fmla="*/ 273 h 341"/>
                  <a:gd name="T12" fmla="*/ 266 w 334"/>
                  <a:gd name="T13" fmla="*/ 298 h 341"/>
                  <a:gd name="T14" fmla="*/ 266 w 334"/>
                  <a:gd name="T15" fmla="*/ 298 h 341"/>
                  <a:gd name="T16" fmla="*/ 84 w 334"/>
                  <a:gd name="T17" fmla="*/ 298 h 341"/>
                  <a:gd name="T18" fmla="*/ 78 w 334"/>
                  <a:gd name="T19" fmla="*/ 36 h 341"/>
                  <a:gd name="T20" fmla="*/ 78 w 334"/>
                  <a:gd name="T21" fmla="*/ 0 h 341"/>
                  <a:gd name="T22" fmla="*/ 121 w 334"/>
                  <a:gd name="T23" fmla="*/ 36 h 341"/>
                  <a:gd name="T24" fmla="*/ 121 w 334"/>
                  <a:gd name="T25" fmla="*/ 0 h 341"/>
                  <a:gd name="T26" fmla="*/ 163 w 334"/>
                  <a:gd name="T27" fmla="*/ 0 h 341"/>
                  <a:gd name="T28" fmla="*/ 163 w 334"/>
                  <a:gd name="T29" fmla="*/ 36 h 341"/>
                  <a:gd name="T30" fmla="*/ 206 w 334"/>
                  <a:gd name="T31" fmla="*/ 0 h 341"/>
                  <a:gd name="T32" fmla="*/ 206 w 334"/>
                  <a:gd name="T33" fmla="*/ 36 h 341"/>
                  <a:gd name="T34" fmla="*/ 255 w 334"/>
                  <a:gd name="T35" fmla="*/ 0 h 341"/>
                  <a:gd name="T36" fmla="*/ 255 w 334"/>
                  <a:gd name="T37" fmla="*/ 36 h 341"/>
                  <a:gd name="T38" fmla="*/ 334 w 334"/>
                  <a:gd name="T39" fmla="*/ 78 h 341"/>
                  <a:gd name="T40" fmla="*/ 291 w 334"/>
                  <a:gd name="T41" fmla="*/ 78 h 341"/>
                  <a:gd name="T42" fmla="*/ 334 w 334"/>
                  <a:gd name="T43" fmla="*/ 121 h 341"/>
                  <a:gd name="T44" fmla="*/ 291 w 334"/>
                  <a:gd name="T45" fmla="*/ 121 h 341"/>
                  <a:gd name="T46" fmla="*/ 334 w 334"/>
                  <a:gd name="T47" fmla="*/ 163 h 341"/>
                  <a:gd name="T48" fmla="*/ 291 w 334"/>
                  <a:gd name="T49" fmla="*/ 163 h 341"/>
                  <a:gd name="T50" fmla="*/ 334 w 334"/>
                  <a:gd name="T51" fmla="*/ 213 h 341"/>
                  <a:gd name="T52" fmla="*/ 291 w 334"/>
                  <a:gd name="T53" fmla="*/ 213 h 341"/>
                  <a:gd name="T54" fmla="*/ 334 w 334"/>
                  <a:gd name="T55" fmla="*/ 256 h 341"/>
                  <a:gd name="T56" fmla="*/ 291 w 334"/>
                  <a:gd name="T57" fmla="*/ 256 h 341"/>
                  <a:gd name="T58" fmla="*/ 35 w 334"/>
                  <a:gd name="T59" fmla="*/ 78 h 341"/>
                  <a:gd name="T60" fmla="*/ 0 w 334"/>
                  <a:gd name="T61" fmla="*/ 78 h 341"/>
                  <a:gd name="T62" fmla="*/ 35 w 334"/>
                  <a:gd name="T63" fmla="*/ 121 h 341"/>
                  <a:gd name="T64" fmla="*/ 0 w 334"/>
                  <a:gd name="T65" fmla="*/ 121 h 341"/>
                  <a:gd name="T66" fmla="*/ 35 w 334"/>
                  <a:gd name="T67" fmla="*/ 163 h 341"/>
                  <a:gd name="T68" fmla="*/ 0 w 334"/>
                  <a:gd name="T69" fmla="*/ 163 h 341"/>
                  <a:gd name="T70" fmla="*/ 121 w 334"/>
                  <a:gd name="T71" fmla="*/ 298 h 341"/>
                  <a:gd name="T72" fmla="*/ 121 w 334"/>
                  <a:gd name="T73" fmla="*/ 341 h 341"/>
                  <a:gd name="T74" fmla="*/ 163 w 334"/>
                  <a:gd name="T75" fmla="*/ 341 h 341"/>
                  <a:gd name="T76" fmla="*/ 163 w 334"/>
                  <a:gd name="T77" fmla="*/ 298 h 341"/>
                  <a:gd name="T78" fmla="*/ 206 w 334"/>
                  <a:gd name="T79" fmla="*/ 298 h 341"/>
                  <a:gd name="T80" fmla="*/ 206 w 334"/>
                  <a:gd name="T81" fmla="*/ 341 h 341"/>
                  <a:gd name="T82" fmla="*/ 255 w 334"/>
                  <a:gd name="T83" fmla="*/ 298 h 341"/>
                  <a:gd name="T84" fmla="*/ 255 w 334"/>
                  <a:gd name="T85" fmla="*/ 341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34" h="341">
                    <a:moveTo>
                      <a:pt x="35" y="160"/>
                    </a:moveTo>
                    <a:cubicBezTo>
                      <a:pt x="35" y="65"/>
                      <a:pt x="35" y="61"/>
                      <a:pt x="35" y="61"/>
                    </a:cubicBezTo>
                    <a:cubicBezTo>
                      <a:pt x="35" y="45"/>
                      <a:pt x="48" y="36"/>
                      <a:pt x="60" y="36"/>
                    </a:cubicBezTo>
                    <a:cubicBezTo>
                      <a:pt x="266" y="36"/>
                      <a:pt x="266" y="36"/>
                      <a:pt x="266" y="36"/>
                    </a:cubicBezTo>
                    <a:cubicBezTo>
                      <a:pt x="282" y="36"/>
                      <a:pt x="291" y="45"/>
                      <a:pt x="291" y="61"/>
                    </a:cubicBezTo>
                    <a:cubicBezTo>
                      <a:pt x="291" y="273"/>
                      <a:pt x="291" y="273"/>
                      <a:pt x="291" y="273"/>
                    </a:cubicBezTo>
                    <a:cubicBezTo>
                      <a:pt x="291" y="286"/>
                      <a:pt x="282" y="298"/>
                      <a:pt x="266" y="298"/>
                    </a:cubicBezTo>
                    <a:cubicBezTo>
                      <a:pt x="266" y="298"/>
                      <a:pt x="266" y="298"/>
                      <a:pt x="266" y="298"/>
                    </a:cubicBezTo>
                    <a:cubicBezTo>
                      <a:pt x="161" y="298"/>
                      <a:pt x="110" y="298"/>
                      <a:pt x="84" y="298"/>
                    </a:cubicBezTo>
                    <a:moveTo>
                      <a:pt x="78" y="36"/>
                    </a:moveTo>
                    <a:cubicBezTo>
                      <a:pt x="78" y="0"/>
                      <a:pt x="78" y="0"/>
                      <a:pt x="78" y="0"/>
                    </a:cubicBezTo>
                    <a:moveTo>
                      <a:pt x="121" y="36"/>
                    </a:moveTo>
                    <a:cubicBezTo>
                      <a:pt x="121" y="0"/>
                      <a:pt x="121" y="0"/>
                      <a:pt x="121" y="0"/>
                    </a:cubicBezTo>
                    <a:moveTo>
                      <a:pt x="163" y="0"/>
                    </a:moveTo>
                    <a:cubicBezTo>
                      <a:pt x="163" y="36"/>
                      <a:pt x="163" y="36"/>
                      <a:pt x="163" y="36"/>
                    </a:cubicBezTo>
                    <a:moveTo>
                      <a:pt x="206" y="0"/>
                    </a:moveTo>
                    <a:cubicBezTo>
                      <a:pt x="206" y="36"/>
                      <a:pt x="206" y="36"/>
                      <a:pt x="206" y="36"/>
                    </a:cubicBezTo>
                    <a:moveTo>
                      <a:pt x="255" y="0"/>
                    </a:moveTo>
                    <a:cubicBezTo>
                      <a:pt x="255" y="36"/>
                      <a:pt x="255" y="36"/>
                      <a:pt x="255" y="36"/>
                    </a:cubicBezTo>
                    <a:moveTo>
                      <a:pt x="334" y="78"/>
                    </a:moveTo>
                    <a:cubicBezTo>
                      <a:pt x="291" y="78"/>
                      <a:pt x="291" y="78"/>
                      <a:pt x="291" y="78"/>
                    </a:cubicBezTo>
                    <a:moveTo>
                      <a:pt x="334" y="121"/>
                    </a:moveTo>
                    <a:cubicBezTo>
                      <a:pt x="291" y="121"/>
                      <a:pt x="291" y="121"/>
                      <a:pt x="291" y="121"/>
                    </a:cubicBezTo>
                    <a:moveTo>
                      <a:pt x="334" y="163"/>
                    </a:moveTo>
                    <a:cubicBezTo>
                      <a:pt x="291" y="163"/>
                      <a:pt x="291" y="163"/>
                      <a:pt x="291" y="163"/>
                    </a:cubicBezTo>
                    <a:moveTo>
                      <a:pt x="334" y="213"/>
                    </a:moveTo>
                    <a:cubicBezTo>
                      <a:pt x="291" y="213"/>
                      <a:pt x="291" y="213"/>
                      <a:pt x="291" y="213"/>
                    </a:cubicBezTo>
                    <a:moveTo>
                      <a:pt x="334" y="256"/>
                    </a:moveTo>
                    <a:cubicBezTo>
                      <a:pt x="291" y="256"/>
                      <a:pt x="291" y="256"/>
                      <a:pt x="291" y="256"/>
                    </a:cubicBezTo>
                    <a:moveTo>
                      <a:pt x="35" y="78"/>
                    </a:moveTo>
                    <a:cubicBezTo>
                      <a:pt x="0" y="78"/>
                      <a:pt x="0" y="78"/>
                      <a:pt x="0" y="78"/>
                    </a:cubicBezTo>
                    <a:moveTo>
                      <a:pt x="35" y="121"/>
                    </a:moveTo>
                    <a:cubicBezTo>
                      <a:pt x="0" y="121"/>
                      <a:pt x="0" y="121"/>
                      <a:pt x="0" y="121"/>
                    </a:cubicBezTo>
                    <a:moveTo>
                      <a:pt x="35" y="163"/>
                    </a:moveTo>
                    <a:cubicBezTo>
                      <a:pt x="0" y="163"/>
                      <a:pt x="0" y="163"/>
                      <a:pt x="0" y="163"/>
                    </a:cubicBezTo>
                    <a:moveTo>
                      <a:pt x="121" y="298"/>
                    </a:moveTo>
                    <a:cubicBezTo>
                      <a:pt x="121" y="341"/>
                      <a:pt x="121" y="341"/>
                      <a:pt x="121" y="341"/>
                    </a:cubicBezTo>
                    <a:moveTo>
                      <a:pt x="163" y="341"/>
                    </a:moveTo>
                    <a:cubicBezTo>
                      <a:pt x="163" y="298"/>
                      <a:pt x="163" y="298"/>
                      <a:pt x="163" y="298"/>
                    </a:cubicBezTo>
                    <a:moveTo>
                      <a:pt x="206" y="298"/>
                    </a:moveTo>
                    <a:cubicBezTo>
                      <a:pt x="206" y="341"/>
                      <a:pt x="206" y="341"/>
                      <a:pt x="206" y="341"/>
                    </a:cubicBezTo>
                    <a:moveTo>
                      <a:pt x="255" y="298"/>
                    </a:moveTo>
                    <a:cubicBezTo>
                      <a:pt x="255" y="341"/>
                      <a:pt x="255" y="341"/>
                      <a:pt x="255" y="341"/>
                    </a:cubicBezTo>
                  </a:path>
                </a:pathLst>
              </a:custGeom>
              <a:noFill/>
              <a:ln w="15875" cap="flat">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7867" tIns="43934" rIns="87867" bIns="43934" numCol="1" anchor="t" anchorCtr="0" compatLnSpc="1">
                <a:prstTxWarp prst="textNoShape">
                  <a:avLst/>
                </a:prstTxWarp>
              </a:bodyPr>
              <a:lstStyle/>
              <a:p>
                <a:pPr marL="0" marR="0" lvl="0" indent="0" algn="l" defTabSz="896181" rtl="0" eaLnBrk="1" fontAlgn="auto" latinLnBrk="0" hangingPunct="1">
                  <a:lnSpc>
                    <a:spcPct val="100000"/>
                  </a:lnSpc>
                  <a:spcBef>
                    <a:spcPts val="0"/>
                  </a:spcBef>
                  <a:spcAft>
                    <a:spcPts val="0"/>
                  </a:spcAft>
                  <a:buClrTx/>
                  <a:buSzTx/>
                  <a:buFontTx/>
                  <a:buNone/>
                  <a:tabLst/>
                  <a:defRPr/>
                </a:pPr>
                <a:endParaRPr kumimoji="0" lang="en-US" sz="865" b="0" i="0" u="none" strike="noStrike" kern="1200" cap="none" spc="0" normalizeH="0" baseline="0" noProof="0">
                  <a:ln>
                    <a:noFill/>
                  </a:ln>
                  <a:gradFill>
                    <a:gsLst>
                      <a:gs pos="0">
                        <a:srgbClr val="505050"/>
                      </a:gs>
                      <a:gs pos="100000">
                        <a:srgbClr val="505050"/>
                      </a:gs>
                    </a:gsLst>
                    <a:lin ang="5400000" scaled="1"/>
                  </a:gradFill>
                  <a:effectLst/>
                  <a:uLnTx/>
                  <a:uFillTx/>
                  <a:latin typeface="Segoe UI Semilight"/>
                  <a:ea typeface="+mn-ea"/>
                  <a:cs typeface="+mn-cs"/>
                </a:endParaRPr>
              </a:p>
            </p:txBody>
          </p:sp>
          <p:sp>
            <p:nvSpPr>
              <p:cNvPr id="189" name="Freeform 10">
                <a:extLst>
                  <a:ext uri="{FF2B5EF4-FFF2-40B4-BE49-F238E27FC236}">
                    <a16:creationId xmlns:a16="http://schemas.microsoft.com/office/drawing/2014/main" id="{0D768184-EC44-49B9-A555-722F54D7808D}"/>
                  </a:ext>
                </a:extLst>
              </p:cNvPr>
              <p:cNvSpPr>
                <a:spLocks noEditPoints="1"/>
              </p:cNvSpPr>
              <p:nvPr/>
            </p:nvSpPr>
            <p:spPr bwMode="auto">
              <a:xfrm>
                <a:off x="5458" y="3262"/>
                <a:ext cx="138" cy="141"/>
              </a:xfrm>
              <a:custGeom>
                <a:avLst/>
                <a:gdLst>
                  <a:gd name="T0" fmla="*/ 153 w 191"/>
                  <a:gd name="T1" fmla="*/ 171 h 195"/>
                  <a:gd name="T2" fmla="*/ 35 w 191"/>
                  <a:gd name="T3" fmla="*/ 171 h 195"/>
                  <a:gd name="T4" fmla="*/ 21 w 191"/>
                  <a:gd name="T5" fmla="*/ 156 h 195"/>
                  <a:gd name="T6" fmla="*/ 21 w 191"/>
                  <a:gd name="T7" fmla="*/ 35 h 195"/>
                  <a:gd name="T8" fmla="*/ 35 w 191"/>
                  <a:gd name="T9" fmla="*/ 20 h 195"/>
                  <a:gd name="T10" fmla="*/ 153 w 191"/>
                  <a:gd name="T11" fmla="*/ 20 h 195"/>
                  <a:gd name="T12" fmla="*/ 167 w 191"/>
                  <a:gd name="T13" fmla="*/ 35 h 195"/>
                  <a:gd name="T14" fmla="*/ 167 w 191"/>
                  <a:gd name="T15" fmla="*/ 156 h 195"/>
                  <a:gd name="T16" fmla="*/ 153 w 191"/>
                  <a:gd name="T17" fmla="*/ 171 h 195"/>
                  <a:gd name="T18" fmla="*/ 45 w 191"/>
                  <a:gd name="T19" fmla="*/ 20 h 195"/>
                  <a:gd name="T20" fmla="*/ 45 w 191"/>
                  <a:gd name="T21" fmla="*/ 0 h 195"/>
                  <a:gd name="T22" fmla="*/ 69 w 191"/>
                  <a:gd name="T23" fmla="*/ 20 h 195"/>
                  <a:gd name="T24" fmla="*/ 69 w 191"/>
                  <a:gd name="T25" fmla="*/ 0 h 195"/>
                  <a:gd name="T26" fmla="*/ 94 w 191"/>
                  <a:gd name="T27" fmla="*/ 0 h 195"/>
                  <a:gd name="T28" fmla="*/ 94 w 191"/>
                  <a:gd name="T29" fmla="*/ 20 h 195"/>
                  <a:gd name="T30" fmla="*/ 118 w 191"/>
                  <a:gd name="T31" fmla="*/ 0 h 195"/>
                  <a:gd name="T32" fmla="*/ 118 w 191"/>
                  <a:gd name="T33" fmla="*/ 20 h 195"/>
                  <a:gd name="T34" fmla="*/ 146 w 191"/>
                  <a:gd name="T35" fmla="*/ 0 h 195"/>
                  <a:gd name="T36" fmla="*/ 146 w 191"/>
                  <a:gd name="T37" fmla="*/ 20 h 195"/>
                  <a:gd name="T38" fmla="*/ 191 w 191"/>
                  <a:gd name="T39" fmla="*/ 45 h 195"/>
                  <a:gd name="T40" fmla="*/ 167 w 191"/>
                  <a:gd name="T41" fmla="*/ 45 h 195"/>
                  <a:gd name="T42" fmla="*/ 191 w 191"/>
                  <a:gd name="T43" fmla="*/ 69 h 195"/>
                  <a:gd name="T44" fmla="*/ 167 w 191"/>
                  <a:gd name="T45" fmla="*/ 69 h 195"/>
                  <a:gd name="T46" fmla="*/ 191 w 191"/>
                  <a:gd name="T47" fmla="*/ 93 h 195"/>
                  <a:gd name="T48" fmla="*/ 167 w 191"/>
                  <a:gd name="T49" fmla="*/ 93 h 195"/>
                  <a:gd name="T50" fmla="*/ 191 w 191"/>
                  <a:gd name="T51" fmla="*/ 122 h 195"/>
                  <a:gd name="T52" fmla="*/ 167 w 191"/>
                  <a:gd name="T53" fmla="*/ 122 h 195"/>
                  <a:gd name="T54" fmla="*/ 191 w 191"/>
                  <a:gd name="T55" fmla="*/ 146 h 195"/>
                  <a:gd name="T56" fmla="*/ 167 w 191"/>
                  <a:gd name="T57" fmla="*/ 146 h 195"/>
                  <a:gd name="T58" fmla="*/ 21 w 191"/>
                  <a:gd name="T59" fmla="*/ 45 h 195"/>
                  <a:gd name="T60" fmla="*/ 0 w 191"/>
                  <a:gd name="T61" fmla="*/ 45 h 195"/>
                  <a:gd name="T62" fmla="*/ 21 w 191"/>
                  <a:gd name="T63" fmla="*/ 69 h 195"/>
                  <a:gd name="T64" fmla="*/ 0 w 191"/>
                  <a:gd name="T65" fmla="*/ 69 h 195"/>
                  <a:gd name="T66" fmla="*/ 21 w 191"/>
                  <a:gd name="T67" fmla="*/ 93 h 195"/>
                  <a:gd name="T68" fmla="*/ 0 w 191"/>
                  <a:gd name="T69" fmla="*/ 93 h 195"/>
                  <a:gd name="T70" fmla="*/ 21 w 191"/>
                  <a:gd name="T71" fmla="*/ 122 h 195"/>
                  <a:gd name="T72" fmla="*/ 0 w 191"/>
                  <a:gd name="T73" fmla="*/ 122 h 195"/>
                  <a:gd name="T74" fmla="*/ 21 w 191"/>
                  <a:gd name="T75" fmla="*/ 146 h 195"/>
                  <a:gd name="T76" fmla="*/ 0 w 191"/>
                  <a:gd name="T77" fmla="*/ 146 h 195"/>
                  <a:gd name="T78" fmla="*/ 45 w 191"/>
                  <a:gd name="T79" fmla="*/ 171 h 195"/>
                  <a:gd name="T80" fmla="*/ 45 w 191"/>
                  <a:gd name="T81" fmla="*/ 195 h 195"/>
                  <a:gd name="T82" fmla="*/ 69 w 191"/>
                  <a:gd name="T83" fmla="*/ 171 h 195"/>
                  <a:gd name="T84" fmla="*/ 69 w 191"/>
                  <a:gd name="T85" fmla="*/ 195 h 195"/>
                  <a:gd name="T86" fmla="*/ 94 w 191"/>
                  <a:gd name="T87" fmla="*/ 195 h 195"/>
                  <a:gd name="T88" fmla="*/ 94 w 191"/>
                  <a:gd name="T89" fmla="*/ 171 h 195"/>
                  <a:gd name="T90" fmla="*/ 118 w 191"/>
                  <a:gd name="T91" fmla="*/ 171 h 195"/>
                  <a:gd name="T92" fmla="*/ 118 w 191"/>
                  <a:gd name="T93" fmla="*/ 195 h 195"/>
                  <a:gd name="T94" fmla="*/ 146 w 191"/>
                  <a:gd name="T95" fmla="*/ 171 h 195"/>
                  <a:gd name="T96" fmla="*/ 146 w 191"/>
                  <a:gd name="T97" fmla="*/ 195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91" h="195">
                    <a:moveTo>
                      <a:pt x="153" y="171"/>
                    </a:moveTo>
                    <a:cubicBezTo>
                      <a:pt x="35" y="171"/>
                      <a:pt x="35" y="171"/>
                      <a:pt x="35" y="171"/>
                    </a:cubicBezTo>
                    <a:cubicBezTo>
                      <a:pt x="28" y="171"/>
                      <a:pt x="21" y="163"/>
                      <a:pt x="21" y="156"/>
                    </a:cubicBezTo>
                    <a:cubicBezTo>
                      <a:pt x="21" y="35"/>
                      <a:pt x="21" y="35"/>
                      <a:pt x="21" y="35"/>
                    </a:cubicBezTo>
                    <a:cubicBezTo>
                      <a:pt x="21" y="26"/>
                      <a:pt x="28" y="20"/>
                      <a:pt x="35" y="20"/>
                    </a:cubicBezTo>
                    <a:cubicBezTo>
                      <a:pt x="153" y="20"/>
                      <a:pt x="153" y="20"/>
                      <a:pt x="153" y="20"/>
                    </a:cubicBezTo>
                    <a:cubicBezTo>
                      <a:pt x="162" y="20"/>
                      <a:pt x="167" y="26"/>
                      <a:pt x="167" y="35"/>
                    </a:cubicBezTo>
                    <a:cubicBezTo>
                      <a:pt x="167" y="156"/>
                      <a:pt x="167" y="156"/>
                      <a:pt x="167" y="156"/>
                    </a:cubicBezTo>
                    <a:cubicBezTo>
                      <a:pt x="167" y="163"/>
                      <a:pt x="162" y="171"/>
                      <a:pt x="153" y="171"/>
                    </a:cubicBezTo>
                    <a:close/>
                    <a:moveTo>
                      <a:pt x="45" y="20"/>
                    </a:moveTo>
                    <a:cubicBezTo>
                      <a:pt x="45" y="0"/>
                      <a:pt x="45" y="0"/>
                      <a:pt x="45" y="0"/>
                    </a:cubicBezTo>
                    <a:moveTo>
                      <a:pt x="69" y="20"/>
                    </a:moveTo>
                    <a:cubicBezTo>
                      <a:pt x="69" y="0"/>
                      <a:pt x="69" y="0"/>
                      <a:pt x="69" y="0"/>
                    </a:cubicBezTo>
                    <a:moveTo>
                      <a:pt x="94" y="0"/>
                    </a:moveTo>
                    <a:cubicBezTo>
                      <a:pt x="94" y="20"/>
                      <a:pt x="94" y="20"/>
                      <a:pt x="94" y="20"/>
                    </a:cubicBezTo>
                    <a:moveTo>
                      <a:pt x="118" y="0"/>
                    </a:moveTo>
                    <a:cubicBezTo>
                      <a:pt x="118" y="20"/>
                      <a:pt x="118" y="20"/>
                      <a:pt x="118" y="20"/>
                    </a:cubicBezTo>
                    <a:moveTo>
                      <a:pt x="146" y="0"/>
                    </a:moveTo>
                    <a:cubicBezTo>
                      <a:pt x="146" y="20"/>
                      <a:pt x="146" y="20"/>
                      <a:pt x="146" y="20"/>
                    </a:cubicBezTo>
                    <a:moveTo>
                      <a:pt x="191" y="45"/>
                    </a:moveTo>
                    <a:cubicBezTo>
                      <a:pt x="167" y="45"/>
                      <a:pt x="167" y="45"/>
                      <a:pt x="167" y="45"/>
                    </a:cubicBezTo>
                    <a:moveTo>
                      <a:pt x="191" y="69"/>
                    </a:moveTo>
                    <a:cubicBezTo>
                      <a:pt x="167" y="69"/>
                      <a:pt x="167" y="69"/>
                      <a:pt x="167" y="69"/>
                    </a:cubicBezTo>
                    <a:moveTo>
                      <a:pt x="191" y="93"/>
                    </a:moveTo>
                    <a:cubicBezTo>
                      <a:pt x="167" y="93"/>
                      <a:pt x="167" y="93"/>
                      <a:pt x="167" y="93"/>
                    </a:cubicBezTo>
                    <a:moveTo>
                      <a:pt x="191" y="122"/>
                    </a:moveTo>
                    <a:cubicBezTo>
                      <a:pt x="167" y="122"/>
                      <a:pt x="167" y="122"/>
                      <a:pt x="167" y="122"/>
                    </a:cubicBezTo>
                    <a:moveTo>
                      <a:pt x="191" y="146"/>
                    </a:moveTo>
                    <a:cubicBezTo>
                      <a:pt x="167" y="146"/>
                      <a:pt x="167" y="146"/>
                      <a:pt x="167" y="146"/>
                    </a:cubicBezTo>
                    <a:moveTo>
                      <a:pt x="21" y="45"/>
                    </a:moveTo>
                    <a:cubicBezTo>
                      <a:pt x="0" y="45"/>
                      <a:pt x="0" y="45"/>
                      <a:pt x="0" y="45"/>
                    </a:cubicBezTo>
                    <a:moveTo>
                      <a:pt x="21" y="69"/>
                    </a:moveTo>
                    <a:cubicBezTo>
                      <a:pt x="0" y="69"/>
                      <a:pt x="0" y="69"/>
                      <a:pt x="0" y="69"/>
                    </a:cubicBezTo>
                    <a:moveTo>
                      <a:pt x="21" y="93"/>
                    </a:moveTo>
                    <a:cubicBezTo>
                      <a:pt x="0" y="93"/>
                      <a:pt x="0" y="93"/>
                      <a:pt x="0" y="93"/>
                    </a:cubicBezTo>
                    <a:moveTo>
                      <a:pt x="21" y="122"/>
                    </a:moveTo>
                    <a:cubicBezTo>
                      <a:pt x="0" y="122"/>
                      <a:pt x="0" y="122"/>
                      <a:pt x="0" y="122"/>
                    </a:cubicBezTo>
                    <a:moveTo>
                      <a:pt x="21" y="146"/>
                    </a:moveTo>
                    <a:cubicBezTo>
                      <a:pt x="0" y="146"/>
                      <a:pt x="0" y="146"/>
                      <a:pt x="0" y="146"/>
                    </a:cubicBezTo>
                    <a:moveTo>
                      <a:pt x="45" y="171"/>
                    </a:moveTo>
                    <a:cubicBezTo>
                      <a:pt x="45" y="195"/>
                      <a:pt x="45" y="195"/>
                      <a:pt x="45" y="195"/>
                    </a:cubicBezTo>
                    <a:moveTo>
                      <a:pt x="69" y="171"/>
                    </a:moveTo>
                    <a:cubicBezTo>
                      <a:pt x="69" y="195"/>
                      <a:pt x="69" y="195"/>
                      <a:pt x="69" y="195"/>
                    </a:cubicBezTo>
                    <a:moveTo>
                      <a:pt x="94" y="195"/>
                    </a:moveTo>
                    <a:cubicBezTo>
                      <a:pt x="94" y="171"/>
                      <a:pt x="94" y="171"/>
                      <a:pt x="94" y="171"/>
                    </a:cubicBezTo>
                    <a:moveTo>
                      <a:pt x="118" y="171"/>
                    </a:moveTo>
                    <a:cubicBezTo>
                      <a:pt x="118" y="195"/>
                      <a:pt x="118" y="195"/>
                      <a:pt x="118" y="195"/>
                    </a:cubicBezTo>
                    <a:moveTo>
                      <a:pt x="146" y="171"/>
                    </a:moveTo>
                    <a:cubicBezTo>
                      <a:pt x="146" y="195"/>
                      <a:pt x="146" y="195"/>
                      <a:pt x="146" y="195"/>
                    </a:cubicBezTo>
                  </a:path>
                </a:pathLst>
              </a:custGeom>
              <a:noFill/>
              <a:ln w="15875" cap="flat">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7867" tIns="43934" rIns="87867" bIns="43934" numCol="1" anchor="t" anchorCtr="0" compatLnSpc="1">
                <a:prstTxWarp prst="textNoShape">
                  <a:avLst/>
                </a:prstTxWarp>
              </a:bodyPr>
              <a:lstStyle/>
              <a:p>
                <a:pPr marL="0" marR="0" lvl="0" indent="0" algn="l" defTabSz="896181" rtl="0" eaLnBrk="1" fontAlgn="auto" latinLnBrk="0" hangingPunct="1">
                  <a:lnSpc>
                    <a:spcPct val="100000"/>
                  </a:lnSpc>
                  <a:spcBef>
                    <a:spcPts val="0"/>
                  </a:spcBef>
                  <a:spcAft>
                    <a:spcPts val="0"/>
                  </a:spcAft>
                  <a:buClrTx/>
                  <a:buSzTx/>
                  <a:buFontTx/>
                  <a:buNone/>
                  <a:tabLst/>
                  <a:defRPr/>
                </a:pPr>
                <a:endParaRPr kumimoji="0" lang="en-US" sz="865" b="0" i="0" u="none" strike="noStrike" kern="1200" cap="none" spc="0" normalizeH="0" baseline="0" noProof="0">
                  <a:ln>
                    <a:noFill/>
                  </a:ln>
                  <a:gradFill>
                    <a:gsLst>
                      <a:gs pos="0">
                        <a:srgbClr val="505050"/>
                      </a:gs>
                      <a:gs pos="100000">
                        <a:srgbClr val="505050"/>
                      </a:gs>
                    </a:gsLst>
                    <a:lin ang="5400000" scaled="1"/>
                  </a:gradFill>
                  <a:effectLst/>
                  <a:uLnTx/>
                  <a:uFillTx/>
                  <a:latin typeface="Segoe UI Semilight"/>
                  <a:ea typeface="+mn-ea"/>
                  <a:cs typeface="+mn-cs"/>
                </a:endParaRPr>
              </a:p>
            </p:txBody>
          </p:sp>
        </p:grpSp>
      </p:grpSp>
      <p:sp>
        <p:nvSpPr>
          <p:cNvPr id="190" name="Freeform: Shape 189">
            <a:extLst>
              <a:ext uri="{FF2B5EF4-FFF2-40B4-BE49-F238E27FC236}">
                <a16:creationId xmlns:a16="http://schemas.microsoft.com/office/drawing/2014/main" id="{AFBECD3E-EDB8-456D-8F20-D553E7AD9590}"/>
              </a:ext>
            </a:extLst>
          </p:cNvPr>
          <p:cNvSpPr/>
          <p:nvPr/>
        </p:nvSpPr>
        <p:spPr bwMode="auto">
          <a:xfrm flipV="1">
            <a:off x="6481432" y="3806000"/>
            <a:ext cx="341267" cy="188124"/>
          </a:xfrm>
          <a:custGeom>
            <a:avLst/>
            <a:gdLst>
              <a:gd name="connsiteX0" fmla="*/ 2780439 w 5647350"/>
              <a:gd name="connsiteY0" fmla="*/ 3113116 h 3113116"/>
              <a:gd name="connsiteX1" fmla="*/ 4003228 w 5647350"/>
              <a:gd name="connsiteY1" fmla="*/ 2302597 h 3113116"/>
              <a:gd name="connsiteX2" fmla="*/ 4014578 w 5647350"/>
              <a:gd name="connsiteY2" fmla="*/ 2266034 h 3113116"/>
              <a:gd name="connsiteX3" fmla="*/ 4121367 w 5647350"/>
              <a:gd name="connsiteY3" fmla="*/ 2305119 h 3113116"/>
              <a:gd name="connsiteX4" fmla="*/ 4471137 w 5647350"/>
              <a:gd name="connsiteY4" fmla="*/ 2357999 h 3113116"/>
              <a:gd name="connsiteX5" fmla="*/ 5647350 w 5647350"/>
              <a:gd name="connsiteY5" fmla="*/ 1181786 h 3113116"/>
              <a:gd name="connsiteX6" fmla="*/ 4591398 w 5647350"/>
              <a:gd name="connsiteY6" fmla="*/ 11645 h 3113116"/>
              <a:gd name="connsiteX7" fmla="*/ 4501659 w 5647350"/>
              <a:gd name="connsiteY7" fmla="*/ 7114 h 3113116"/>
              <a:gd name="connsiteX8" fmla="*/ 4452514 w 5647350"/>
              <a:gd name="connsiteY8" fmla="*/ 2160 h 3113116"/>
              <a:gd name="connsiteX9" fmla="*/ 661901 w 5647350"/>
              <a:gd name="connsiteY9" fmla="*/ 2161 h 3113116"/>
              <a:gd name="connsiteX10" fmla="*/ 606779 w 5647350"/>
              <a:gd name="connsiteY10" fmla="*/ 0 h 3113116"/>
              <a:gd name="connsiteX11" fmla="*/ 477910 w 5647350"/>
              <a:gd name="connsiteY11" fmla="*/ 20972 h 3113116"/>
              <a:gd name="connsiteX12" fmla="*/ 22123 w 5647350"/>
              <a:gd name="connsiteY12" fmla="*/ 810419 h 3113116"/>
              <a:gd name="connsiteX13" fmla="*/ 682701 w 5647350"/>
              <a:gd name="connsiteY13" fmla="*/ 1287178 h 3113116"/>
              <a:gd name="connsiteX14" fmla="*/ 731822 w 5647350"/>
              <a:gd name="connsiteY14" fmla="*/ 1279184 h 3113116"/>
              <a:gd name="connsiteX15" fmla="*/ 718255 w 5647350"/>
              <a:gd name="connsiteY15" fmla="*/ 1360043 h 3113116"/>
              <a:gd name="connsiteX16" fmla="*/ 818090 w 5647350"/>
              <a:gd name="connsiteY16" fmla="*/ 1791984 h 3113116"/>
              <a:gd name="connsiteX17" fmla="*/ 1422047 w 5647350"/>
              <a:gd name="connsiteY17" fmla="*/ 2169387 h 3113116"/>
              <a:gd name="connsiteX18" fmla="*/ 1509532 w 5647350"/>
              <a:gd name="connsiteY18" fmla="*/ 2167085 h 3113116"/>
              <a:gd name="connsiteX19" fmla="*/ 1513025 w 5647350"/>
              <a:gd name="connsiteY19" fmla="*/ 2180671 h 3113116"/>
              <a:gd name="connsiteX20" fmla="*/ 2780439 w 5647350"/>
              <a:gd name="connsiteY20" fmla="*/ 3113116 h 3113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647350" h="3113116">
                <a:moveTo>
                  <a:pt x="2780439" y="3113116"/>
                </a:moveTo>
                <a:cubicBezTo>
                  <a:pt x="3330132" y="3113116"/>
                  <a:pt x="3801767" y="2778905"/>
                  <a:pt x="4003228" y="2302597"/>
                </a:cubicBezTo>
                <a:lnTo>
                  <a:pt x="4014578" y="2266034"/>
                </a:lnTo>
                <a:lnTo>
                  <a:pt x="4121367" y="2305119"/>
                </a:lnTo>
                <a:cubicBezTo>
                  <a:pt x="4231860" y="2339485"/>
                  <a:pt x="4349336" y="2357999"/>
                  <a:pt x="4471137" y="2357999"/>
                </a:cubicBezTo>
                <a:cubicBezTo>
                  <a:pt x="5120742" y="2357999"/>
                  <a:pt x="5647350" y="1831391"/>
                  <a:pt x="5647350" y="1181786"/>
                </a:cubicBezTo>
                <a:cubicBezTo>
                  <a:pt x="5647350" y="572781"/>
                  <a:pt x="5184511" y="71879"/>
                  <a:pt x="4591398" y="11645"/>
                </a:cubicBezTo>
                <a:lnTo>
                  <a:pt x="4501659" y="7114"/>
                </a:lnTo>
                <a:lnTo>
                  <a:pt x="4452514" y="2160"/>
                </a:lnTo>
                <a:lnTo>
                  <a:pt x="661901" y="2161"/>
                </a:lnTo>
                <a:lnTo>
                  <a:pt x="606779" y="0"/>
                </a:lnTo>
                <a:cubicBezTo>
                  <a:pt x="564026" y="2566"/>
                  <a:pt x="520893" y="9455"/>
                  <a:pt x="477910" y="20972"/>
                </a:cubicBezTo>
                <a:cubicBezTo>
                  <a:pt x="134048" y="113110"/>
                  <a:pt x="-70014" y="466557"/>
                  <a:pt x="22123" y="810419"/>
                </a:cubicBezTo>
                <a:cubicBezTo>
                  <a:pt x="102744" y="1111298"/>
                  <a:pt x="383429" y="1305143"/>
                  <a:pt x="682701" y="1287178"/>
                </a:cubicBezTo>
                <a:lnTo>
                  <a:pt x="731822" y="1279184"/>
                </a:lnTo>
                <a:lnTo>
                  <a:pt x="718255" y="1360043"/>
                </a:lnTo>
                <a:cubicBezTo>
                  <a:pt x="707958" y="1505742"/>
                  <a:pt x="739562" y="1655971"/>
                  <a:pt x="818090" y="1791984"/>
                </a:cubicBezTo>
                <a:cubicBezTo>
                  <a:pt x="948969" y="2018674"/>
                  <a:pt x="1179216" y="2152226"/>
                  <a:pt x="1422047" y="2169387"/>
                </a:cubicBezTo>
                <a:lnTo>
                  <a:pt x="1509532" y="2167085"/>
                </a:lnTo>
                <a:lnTo>
                  <a:pt x="1513025" y="2180671"/>
                </a:lnTo>
                <a:cubicBezTo>
                  <a:pt x="1681048" y="2720882"/>
                  <a:pt x="2184939" y="3113116"/>
                  <a:pt x="2780439" y="3113116"/>
                </a:cubicBezTo>
                <a:close/>
              </a:path>
            </a:pathLst>
          </a:custGeom>
          <a:noFill/>
          <a:ln w="12700" cap="flat">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7867" tIns="43934" rIns="87867" bIns="43934" numCol="1" anchor="t" anchorCtr="0" compatLnSpc="1">
            <a:prstTxWarp prst="textNoShape">
              <a:avLst/>
            </a:prstTxWarp>
          </a:bodyPr>
          <a:lstStyle/>
          <a:p>
            <a:pPr marL="0" marR="0" lvl="0" indent="0" algn="ctr" defTabSz="878559" rtl="0" eaLnBrk="1" fontAlgn="auto" latinLnBrk="0" hangingPunct="1">
              <a:lnSpc>
                <a:spcPct val="100000"/>
              </a:lnSpc>
              <a:spcBef>
                <a:spcPts val="0"/>
              </a:spcBef>
              <a:spcAft>
                <a:spcPts val="0"/>
              </a:spcAft>
              <a:buClrTx/>
              <a:buSzTx/>
              <a:buFontTx/>
              <a:buNone/>
              <a:tabLst/>
              <a:defRPr/>
            </a:pPr>
            <a:endParaRPr kumimoji="0" lang="en-US" sz="1729" b="0" i="0" u="none" strike="noStrike" kern="0" cap="none" spc="0" normalizeH="0" baseline="0" noProof="0">
              <a:ln>
                <a:noFill/>
              </a:ln>
              <a:solidFill>
                <a:srgbClr val="353535"/>
              </a:solidFill>
              <a:effectLst/>
              <a:uLnTx/>
              <a:uFillTx/>
              <a:latin typeface="Segoe UI Semilight"/>
              <a:ea typeface="+mn-ea"/>
              <a:cs typeface="+mn-cs"/>
            </a:endParaRPr>
          </a:p>
        </p:txBody>
      </p:sp>
      <p:grpSp>
        <p:nvGrpSpPr>
          <p:cNvPr id="191" name="Group 190">
            <a:extLst>
              <a:ext uri="{FF2B5EF4-FFF2-40B4-BE49-F238E27FC236}">
                <a16:creationId xmlns:a16="http://schemas.microsoft.com/office/drawing/2014/main" id="{D9E11204-325A-4EDB-BA54-6357EAC9D53E}"/>
              </a:ext>
            </a:extLst>
          </p:cNvPr>
          <p:cNvGrpSpPr/>
          <p:nvPr/>
        </p:nvGrpSpPr>
        <p:grpSpPr>
          <a:xfrm>
            <a:off x="9152679" y="4993651"/>
            <a:ext cx="507072" cy="507072"/>
            <a:chOff x="4367509" y="4820305"/>
            <a:chExt cx="527686" cy="527686"/>
          </a:xfrm>
        </p:grpSpPr>
        <p:sp useBgFill="1">
          <p:nvSpPr>
            <p:cNvPr id="192" name="Oval 191">
              <a:extLst>
                <a:ext uri="{FF2B5EF4-FFF2-40B4-BE49-F238E27FC236}">
                  <a16:creationId xmlns:a16="http://schemas.microsoft.com/office/drawing/2014/main" id="{209E0F85-4C2A-475D-BAFA-7E2AFA0BDE26}"/>
                </a:ext>
              </a:extLst>
            </p:cNvPr>
            <p:cNvSpPr/>
            <p:nvPr/>
          </p:nvSpPr>
          <p:spPr bwMode="auto">
            <a:xfrm rot="2700000">
              <a:off x="4367509" y="4820305"/>
              <a:ext cx="527686" cy="527686"/>
            </a:xfrm>
            <a:prstGeom prst="ellipse">
              <a:avLst/>
            </a:prstGeom>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5736" tIns="140589" rIns="175736" bIns="140589" numCol="1" spcCol="0" rtlCol="0" fromWordArt="0" anchor="t" anchorCtr="0" forceAA="0" compatLnSpc="1">
              <a:prstTxWarp prst="textNoShape">
                <a:avLst/>
              </a:prstTxWarp>
              <a:noAutofit/>
            </a:bodyPr>
            <a:lstStyle/>
            <a:p>
              <a:pPr marL="0" marR="0" lvl="0" indent="0" algn="ctr" defTabSz="895922" rtl="0" eaLnBrk="1" fontAlgn="base" latinLnBrk="0" hangingPunct="1">
                <a:lnSpc>
                  <a:spcPct val="90000"/>
                </a:lnSpc>
                <a:spcBef>
                  <a:spcPct val="0"/>
                </a:spcBef>
                <a:spcAft>
                  <a:spcPct val="0"/>
                </a:spcAft>
                <a:buClrTx/>
                <a:buSzTx/>
                <a:buFontTx/>
                <a:buNone/>
                <a:tabLst/>
                <a:defRPr/>
              </a:pPr>
              <a:endParaRPr kumimoji="0" lang="en-US" sz="2307" b="0" i="0" u="none" strike="noStrike" kern="0" cap="none" spc="0" normalizeH="0" baseline="0" noProof="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grpSp>
          <p:nvGrpSpPr>
            <p:cNvPr id="193" name="Group 4">
              <a:extLst>
                <a:ext uri="{FF2B5EF4-FFF2-40B4-BE49-F238E27FC236}">
                  <a16:creationId xmlns:a16="http://schemas.microsoft.com/office/drawing/2014/main" id="{825F2F61-2D0E-4917-8D1F-0431C3DB5D20}"/>
                </a:ext>
              </a:extLst>
            </p:cNvPr>
            <p:cNvGrpSpPr>
              <a:grpSpLocks noChangeAspect="1"/>
            </p:cNvGrpSpPr>
            <p:nvPr/>
          </p:nvGrpSpPr>
          <p:grpSpPr bwMode="auto">
            <a:xfrm>
              <a:off x="4493886" y="4948927"/>
              <a:ext cx="274932" cy="270442"/>
              <a:chOff x="3794" y="2083"/>
              <a:chExt cx="245" cy="241"/>
            </a:xfrm>
          </p:grpSpPr>
          <p:sp>
            <p:nvSpPr>
              <p:cNvPr id="194" name="Rectangle 193">
                <a:extLst>
                  <a:ext uri="{FF2B5EF4-FFF2-40B4-BE49-F238E27FC236}">
                    <a16:creationId xmlns:a16="http://schemas.microsoft.com/office/drawing/2014/main" id="{DE280AD3-2218-498C-B69B-8C9747BA3A64}"/>
                  </a:ext>
                </a:extLst>
              </p:cNvPr>
              <p:cNvSpPr>
                <a:spLocks noChangeArrowheads="1"/>
              </p:cNvSpPr>
              <p:nvPr/>
            </p:nvSpPr>
            <p:spPr bwMode="auto">
              <a:xfrm>
                <a:off x="3794" y="2083"/>
                <a:ext cx="245" cy="138"/>
              </a:xfrm>
              <a:prstGeom prst="rect">
                <a:avLst/>
              </a:prstGeom>
              <a:noFill/>
              <a:ln w="15875" cap="rnd">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7867" tIns="43934" rIns="87867" bIns="43934" numCol="1" anchor="t" anchorCtr="0" compatLnSpc="1">
                <a:prstTxWarp prst="textNoShape">
                  <a:avLst/>
                </a:prstTxWarp>
              </a:bodyPr>
              <a:lstStyle/>
              <a:p>
                <a:pPr marL="0" marR="0" lvl="0" indent="0" algn="l" defTabSz="896181" rtl="0" eaLnBrk="1" fontAlgn="auto" latinLnBrk="0" hangingPunct="1">
                  <a:lnSpc>
                    <a:spcPct val="100000"/>
                  </a:lnSpc>
                  <a:spcBef>
                    <a:spcPts val="0"/>
                  </a:spcBef>
                  <a:spcAft>
                    <a:spcPts val="0"/>
                  </a:spcAft>
                  <a:buClrTx/>
                  <a:buSzTx/>
                  <a:buFontTx/>
                  <a:buNone/>
                  <a:tabLst/>
                  <a:defRPr/>
                </a:pPr>
                <a:endParaRPr kumimoji="0" lang="en-US" sz="1729"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195" name="Freeform 6">
                <a:extLst>
                  <a:ext uri="{FF2B5EF4-FFF2-40B4-BE49-F238E27FC236}">
                    <a16:creationId xmlns:a16="http://schemas.microsoft.com/office/drawing/2014/main" id="{A7248FF2-3768-4906-BAD8-650C5DBFF375}"/>
                  </a:ext>
                </a:extLst>
              </p:cNvPr>
              <p:cNvSpPr>
                <a:spLocks/>
              </p:cNvSpPr>
              <p:nvPr/>
            </p:nvSpPr>
            <p:spPr bwMode="auto">
              <a:xfrm>
                <a:off x="3801" y="2287"/>
                <a:ext cx="231" cy="37"/>
              </a:xfrm>
              <a:custGeom>
                <a:avLst/>
                <a:gdLst>
                  <a:gd name="T0" fmla="*/ 26 w 231"/>
                  <a:gd name="T1" fmla="*/ 0 h 37"/>
                  <a:gd name="T2" fmla="*/ 205 w 231"/>
                  <a:gd name="T3" fmla="*/ 0 h 37"/>
                  <a:gd name="T4" fmla="*/ 231 w 231"/>
                  <a:gd name="T5" fmla="*/ 37 h 37"/>
                  <a:gd name="T6" fmla="*/ 0 w 231"/>
                  <a:gd name="T7" fmla="*/ 37 h 37"/>
                  <a:gd name="T8" fmla="*/ 26 w 231"/>
                  <a:gd name="T9" fmla="*/ 0 h 37"/>
                </a:gdLst>
                <a:ahLst/>
                <a:cxnLst>
                  <a:cxn ang="0">
                    <a:pos x="T0" y="T1"/>
                  </a:cxn>
                  <a:cxn ang="0">
                    <a:pos x="T2" y="T3"/>
                  </a:cxn>
                  <a:cxn ang="0">
                    <a:pos x="T4" y="T5"/>
                  </a:cxn>
                  <a:cxn ang="0">
                    <a:pos x="T6" y="T7"/>
                  </a:cxn>
                  <a:cxn ang="0">
                    <a:pos x="T8" y="T9"/>
                  </a:cxn>
                </a:cxnLst>
                <a:rect l="0" t="0" r="r" b="b"/>
                <a:pathLst>
                  <a:path w="231" h="37">
                    <a:moveTo>
                      <a:pt x="26" y="0"/>
                    </a:moveTo>
                    <a:lnTo>
                      <a:pt x="205" y="0"/>
                    </a:lnTo>
                    <a:lnTo>
                      <a:pt x="231" y="37"/>
                    </a:lnTo>
                    <a:lnTo>
                      <a:pt x="0" y="37"/>
                    </a:lnTo>
                    <a:lnTo>
                      <a:pt x="26" y="0"/>
                    </a:lnTo>
                    <a:close/>
                  </a:path>
                </a:pathLst>
              </a:custGeom>
              <a:noFill/>
              <a:ln w="15875" cap="rnd">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7867" tIns="43934" rIns="87867" bIns="43934" numCol="1" anchor="t" anchorCtr="0" compatLnSpc="1">
                <a:prstTxWarp prst="textNoShape">
                  <a:avLst/>
                </a:prstTxWarp>
              </a:bodyPr>
              <a:lstStyle/>
              <a:p>
                <a:pPr marL="0" marR="0" lvl="0" indent="0" algn="l" defTabSz="896181" rtl="0" eaLnBrk="1" fontAlgn="auto" latinLnBrk="0" hangingPunct="1">
                  <a:lnSpc>
                    <a:spcPct val="100000"/>
                  </a:lnSpc>
                  <a:spcBef>
                    <a:spcPts val="0"/>
                  </a:spcBef>
                  <a:spcAft>
                    <a:spcPts val="0"/>
                  </a:spcAft>
                  <a:buClrTx/>
                  <a:buSzTx/>
                  <a:buFontTx/>
                  <a:buNone/>
                  <a:tabLst/>
                  <a:defRPr/>
                </a:pPr>
                <a:endParaRPr kumimoji="0" lang="en-US" sz="1729"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196" name="Line 7">
                <a:extLst>
                  <a:ext uri="{FF2B5EF4-FFF2-40B4-BE49-F238E27FC236}">
                    <a16:creationId xmlns:a16="http://schemas.microsoft.com/office/drawing/2014/main" id="{4C06B5B5-2072-4299-973D-2297D1667A8C}"/>
                  </a:ext>
                </a:extLst>
              </p:cNvPr>
              <p:cNvSpPr>
                <a:spLocks noChangeShapeType="1"/>
              </p:cNvSpPr>
              <p:nvPr/>
            </p:nvSpPr>
            <p:spPr bwMode="auto">
              <a:xfrm>
                <a:off x="3917" y="2221"/>
                <a:ext cx="0" cy="36"/>
              </a:xfrm>
              <a:prstGeom prst="line">
                <a:avLst/>
              </a:prstGeom>
              <a:noFill/>
              <a:ln w="15875" cap="rnd">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7867" tIns="43934" rIns="87867" bIns="43934" numCol="1" anchor="t" anchorCtr="0" compatLnSpc="1">
                <a:prstTxWarp prst="textNoShape">
                  <a:avLst/>
                </a:prstTxWarp>
              </a:bodyPr>
              <a:lstStyle/>
              <a:p>
                <a:pPr marL="0" marR="0" lvl="0" indent="0" algn="l" defTabSz="896181" rtl="0" eaLnBrk="1" fontAlgn="auto" latinLnBrk="0" hangingPunct="1">
                  <a:lnSpc>
                    <a:spcPct val="100000"/>
                  </a:lnSpc>
                  <a:spcBef>
                    <a:spcPts val="0"/>
                  </a:spcBef>
                  <a:spcAft>
                    <a:spcPts val="0"/>
                  </a:spcAft>
                  <a:buClrTx/>
                  <a:buSzTx/>
                  <a:buFontTx/>
                  <a:buNone/>
                  <a:tabLst/>
                  <a:defRPr/>
                </a:pPr>
                <a:endParaRPr kumimoji="0" lang="en-US" sz="1729"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197" name="Line 8">
                <a:extLst>
                  <a:ext uri="{FF2B5EF4-FFF2-40B4-BE49-F238E27FC236}">
                    <a16:creationId xmlns:a16="http://schemas.microsoft.com/office/drawing/2014/main" id="{DB848366-F7E8-48B2-8DFB-18338FE7E934}"/>
                  </a:ext>
                </a:extLst>
              </p:cNvPr>
              <p:cNvSpPr>
                <a:spLocks noChangeShapeType="1"/>
              </p:cNvSpPr>
              <p:nvPr/>
            </p:nvSpPr>
            <p:spPr bwMode="auto">
              <a:xfrm>
                <a:off x="3873" y="2255"/>
                <a:ext cx="86" cy="0"/>
              </a:xfrm>
              <a:prstGeom prst="line">
                <a:avLst/>
              </a:prstGeom>
              <a:noFill/>
              <a:ln w="15875" cap="rnd">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7867" tIns="43934" rIns="87867" bIns="43934" numCol="1" anchor="t" anchorCtr="0" compatLnSpc="1">
                <a:prstTxWarp prst="textNoShape">
                  <a:avLst/>
                </a:prstTxWarp>
              </a:bodyPr>
              <a:lstStyle/>
              <a:p>
                <a:pPr marL="0" marR="0" lvl="0" indent="0" algn="l" defTabSz="896181" rtl="0" eaLnBrk="1" fontAlgn="auto" latinLnBrk="0" hangingPunct="1">
                  <a:lnSpc>
                    <a:spcPct val="100000"/>
                  </a:lnSpc>
                  <a:spcBef>
                    <a:spcPts val="0"/>
                  </a:spcBef>
                  <a:spcAft>
                    <a:spcPts val="0"/>
                  </a:spcAft>
                  <a:buClrTx/>
                  <a:buSzTx/>
                  <a:buFontTx/>
                  <a:buNone/>
                  <a:tabLst/>
                  <a:defRPr/>
                </a:pPr>
                <a:endParaRPr kumimoji="0" lang="en-US" sz="1729" b="0" i="0" u="none" strike="noStrike" kern="1200" cap="none" spc="0" normalizeH="0" baseline="0" noProof="0">
                  <a:ln>
                    <a:noFill/>
                  </a:ln>
                  <a:solidFill>
                    <a:srgbClr val="505050"/>
                  </a:solidFill>
                  <a:effectLst/>
                  <a:uLnTx/>
                  <a:uFillTx/>
                  <a:latin typeface="Segoe UI Semilight"/>
                  <a:ea typeface="+mn-ea"/>
                  <a:cs typeface="+mn-cs"/>
                </a:endParaRPr>
              </a:p>
            </p:txBody>
          </p:sp>
        </p:grpSp>
      </p:grpSp>
      <p:grpSp>
        <p:nvGrpSpPr>
          <p:cNvPr id="198" name="Group 197">
            <a:extLst>
              <a:ext uri="{FF2B5EF4-FFF2-40B4-BE49-F238E27FC236}">
                <a16:creationId xmlns:a16="http://schemas.microsoft.com/office/drawing/2014/main" id="{1D066AFA-B4E2-4420-A7A5-9690FD0CB012}"/>
              </a:ext>
            </a:extLst>
          </p:cNvPr>
          <p:cNvGrpSpPr/>
          <p:nvPr/>
        </p:nvGrpSpPr>
        <p:grpSpPr>
          <a:xfrm>
            <a:off x="7290228" y="4990607"/>
            <a:ext cx="167086" cy="277889"/>
            <a:chOff x="5622072" y="3034107"/>
            <a:chExt cx="225306" cy="374720"/>
          </a:xfrm>
        </p:grpSpPr>
        <p:sp>
          <p:nvSpPr>
            <p:cNvPr id="199" name="Freeform 5">
              <a:extLst>
                <a:ext uri="{FF2B5EF4-FFF2-40B4-BE49-F238E27FC236}">
                  <a16:creationId xmlns:a16="http://schemas.microsoft.com/office/drawing/2014/main" id="{44ED38AE-F15D-4BCF-90DF-50B66AA8C59B}"/>
                </a:ext>
              </a:extLst>
            </p:cNvPr>
            <p:cNvSpPr>
              <a:spLocks noEditPoints="1"/>
            </p:cNvSpPr>
            <p:nvPr/>
          </p:nvSpPr>
          <p:spPr bwMode="auto">
            <a:xfrm>
              <a:off x="5622072" y="3034107"/>
              <a:ext cx="225306" cy="374720"/>
            </a:xfrm>
            <a:custGeom>
              <a:avLst/>
              <a:gdLst>
                <a:gd name="T0" fmla="*/ 2125 w 2250"/>
                <a:gd name="T1" fmla="*/ 3750 h 3750"/>
                <a:gd name="T2" fmla="*/ 125 w 2250"/>
                <a:gd name="T3" fmla="*/ 3750 h 3750"/>
                <a:gd name="T4" fmla="*/ 0 w 2250"/>
                <a:gd name="T5" fmla="*/ 3625 h 3750"/>
                <a:gd name="T6" fmla="*/ 0 w 2250"/>
                <a:gd name="T7" fmla="*/ 125 h 3750"/>
                <a:gd name="T8" fmla="*/ 125 w 2250"/>
                <a:gd name="T9" fmla="*/ 0 h 3750"/>
                <a:gd name="T10" fmla="*/ 2125 w 2250"/>
                <a:gd name="T11" fmla="*/ 0 h 3750"/>
                <a:gd name="T12" fmla="*/ 2250 w 2250"/>
                <a:gd name="T13" fmla="*/ 125 h 3750"/>
                <a:gd name="T14" fmla="*/ 2250 w 2250"/>
                <a:gd name="T15" fmla="*/ 3625 h 3750"/>
                <a:gd name="T16" fmla="*/ 2125 w 2250"/>
                <a:gd name="T17" fmla="*/ 3750 h 3750"/>
                <a:gd name="T18" fmla="*/ 875 w 2250"/>
                <a:gd name="T19" fmla="*/ 3250 h 3750"/>
                <a:gd name="T20" fmla="*/ 1375 w 2250"/>
                <a:gd name="T21" fmla="*/ 3250 h 37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50" h="3750">
                  <a:moveTo>
                    <a:pt x="2125" y="3750"/>
                  </a:moveTo>
                  <a:cubicBezTo>
                    <a:pt x="125" y="3750"/>
                    <a:pt x="125" y="3750"/>
                    <a:pt x="125" y="3750"/>
                  </a:cubicBezTo>
                  <a:cubicBezTo>
                    <a:pt x="56" y="3750"/>
                    <a:pt x="0" y="3694"/>
                    <a:pt x="0" y="3625"/>
                  </a:cubicBezTo>
                  <a:cubicBezTo>
                    <a:pt x="0" y="125"/>
                    <a:pt x="0" y="125"/>
                    <a:pt x="0" y="125"/>
                  </a:cubicBezTo>
                  <a:cubicBezTo>
                    <a:pt x="0" y="56"/>
                    <a:pt x="56" y="0"/>
                    <a:pt x="125" y="0"/>
                  </a:cubicBezTo>
                  <a:cubicBezTo>
                    <a:pt x="2125" y="0"/>
                    <a:pt x="2125" y="0"/>
                    <a:pt x="2125" y="0"/>
                  </a:cubicBezTo>
                  <a:cubicBezTo>
                    <a:pt x="2194" y="0"/>
                    <a:pt x="2250" y="56"/>
                    <a:pt x="2250" y="125"/>
                  </a:cubicBezTo>
                  <a:cubicBezTo>
                    <a:pt x="2250" y="3625"/>
                    <a:pt x="2250" y="3625"/>
                    <a:pt x="2250" y="3625"/>
                  </a:cubicBezTo>
                  <a:cubicBezTo>
                    <a:pt x="2250" y="3694"/>
                    <a:pt x="2194" y="3750"/>
                    <a:pt x="2125" y="3750"/>
                  </a:cubicBezTo>
                  <a:close/>
                  <a:moveTo>
                    <a:pt x="875" y="3250"/>
                  </a:moveTo>
                  <a:cubicBezTo>
                    <a:pt x="1375" y="3250"/>
                    <a:pt x="1375" y="3250"/>
                    <a:pt x="1375" y="3250"/>
                  </a:cubicBezTo>
                </a:path>
              </a:pathLst>
            </a:custGeom>
            <a:noFill/>
            <a:ln w="15875">
              <a:solidFill>
                <a:schemeClr val="tx1"/>
              </a:solidFill>
              <a:headEnd type="none"/>
              <a:tailEnd type="none"/>
            </a:ln>
            <a:extLst>
              <a:ext uri="{909E8E84-426E-40DD-AFC4-6F175D3DCCD1}">
                <a14:hiddenFill xmlns:a14="http://schemas.microsoft.com/office/drawing/2010/main">
                  <a:solidFill>
                    <a:srgbClr val="FFFFFF"/>
                  </a:solidFill>
                </a14:hiddenFill>
              </a:ext>
            </a:extLst>
          </p:spPr>
          <p:style>
            <a:lnRef idx="1">
              <a:schemeClr val="accent1"/>
            </a:lnRef>
            <a:fillRef idx="0">
              <a:schemeClr val="accent1"/>
            </a:fillRef>
            <a:effectRef idx="0">
              <a:schemeClr val="accent1"/>
            </a:effectRef>
            <a:fontRef idx="minor">
              <a:schemeClr val="tx1"/>
            </a:fontRef>
          </p:style>
          <p:txBody>
            <a:bodyPr vert="horz" wrap="square" lIns="87867" tIns="43934" rIns="87867" bIns="43934" numCol="1" anchor="t" anchorCtr="0" compatLnSpc="1">
              <a:prstTxWarp prst="textNoShape">
                <a:avLst/>
              </a:prstTxWarp>
            </a:bodyPr>
            <a:lstStyle/>
            <a:p>
              <a:pPr marL="0" marR="0" lvl="0" indent="0" algn="l" defTabSz="878559" rtl="0" eaLnBrk="1" fontAlgn="auto" latinLnBrk="0" hangingPunct="1">
                <a:lnSpc>
                  <a:spcPct val="100000"/>
                </a:lnSpc>
                <a:spcBef>
                  <a:spcPts val="0"/>
                </a:spcBef>
                <a:spcAft>
                  <a:spcPts val="0"/>
                </a:spcAft>
                <a:buClrTx/>
                <a:buSzTx/>
                <a:buFontTx/>
                <a:buNone/>
                <a:tabLst/>
                <a:defRPr/>
              </a:pPr>
              <a:endParaRPr kumimoji="0" lang="en-US" sz="1729" b="0" i="0" u="none" strike="noStrike" kern="0" cap="none" spc="0" normalizeH="0" baseline="0" noProof="0">
                <a:ln>
                  <a:noFill/>
                </a:ln>
                <a:solidFill>
                  <a:sysClr val="windowText" lastClr="000000"/>
                </a:solidFill>
                <a:effectLst/>
                <a:uLnTx/>
                <a:uFillTx/>
                <a:latin typeface="Segoe UI Semilight"/>
                <a:ea typeface="+mn-ea"/>
                <a:cs typeface="+mn-cs"/>
              </a:endParaRPr>
            </a:p>
          </p:txBody>
        </p:sp>
        <p:sp>
          <p:nvSpPr>
            <p:cNvPr id="200" name="Oval 199">
              <a:extLst>
                <a:ext uri="{FF2B5EF4-FFF2-40B4-BE49-F238E27FC236}">
                  <a16:creationId xmlns:a16="http://schemas.microsoft.com/office/drawing/2014/main" id="{85761D21-AB56-41F0-AF31-460A4A2DE862}"/>
                </a:ext>
              </a:extLst>
            </p:cNvPr>
            <p:cNvSpPr/>
            <p:nvPr/>
          </p:nvSpPr>
          <p:spPr bwMode="auto">
            <a:xfrm>
              <a:off x="5670550" y="3124200"/>
              <a:ext cx="107950" cy="107950"/>
            </a:xfrm>
            <a:prstGeom prst="ellipse">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5736" tIns="140589" rIns="175736" bIns="140589" numCol="1" spcCol="0" rtlCol="0" fromWordArt="0" anchor="t" anchorCtr="0" forceAA="0" compatLnSpc="1">
              <a:prstTxWarp prst="textNoShape">
                <a:avLst/>
              </a:prstTxWarp>
              <a:noAutofit/>
            </a:bodyPr>
            <a:lstStyle/>
            <a:p>
              <a:pPr marL="0" marR="0" lvl="0" indent="0" algn="ctr" defTabSz="895922" rtl="0" eaLnBrk="1" fontAlgn="base" latinLnBrk="0" hangingPunct="1">
                <a:lnSpc>
                  <a:spcPct val="90000"/>
                </a:lnSpc>
                <a:spcBef>
                  <a:spcPct val="0"/>
                </a:spcBef>
                <a:spcAft>
                  <a:spcPct val="0"/>
                </a:spcAft>
                <a:buClrTx/>
                <a:buSzTx/>
                <a:buFontTx/>
                <a:buNone/>
                <a:tabLst/>
                <a:defRPr/>
              </a:pPr>
              <a:endParaRPr kumimoji="0" lang="en-US" sz="2307" b="0" i="0" u="none" strike="noStrike" kern="0" cap="none" spc="0" normalizeH="0" baseline="0" noProof="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grpSp>
      <p:grpSp>
        <p:nvGrpSpPr>
          <p:cNvPr id="201" name="Group 200">
            <a:extLst>
              <a:ext uri="{FF2B5EF4-FFF2-40B4-BE49-F238E27FC236}">
                <a16:creationId xmlns:a16="http://schemas.microsoft.com/office/drawing/2014/main" id="{231F7AB8-9D50-443A-8117-E784B4950D77}"/>
              </a:ext>
            </a:extLst>
          </p:cNvPr>
          <p:cNvGrpSpPr/>
          <p:nvPr/>
        </p:nvGrpSpPr>
        <p:grpSpPr>
          <a:xfrm>
            <a:off x="4392012" y="3366800"/>
            <a:ext cx="503207" cy="503207"/>
            <a:chOff x="4452509" y="919634"/>
            <a:chExt cx="523664" cy="523664"/>
          </a:xfrm>
        </p:grpSpPr>
        <p:sp useBgFill="1">
          <p:nvSpPr>
            <p:cNvPr id="202" name="Oval 201">
              <a:extLst>
                <a:ext uri="{FF2B5EF4-FFF2-40B4-BE49-F238E27FC236}">
                  <a16:creationId xmlns:a16="http://schemas.microsoft.com/office/drawing/2014/main" id="{E01FC9B4-7B76-4746-9C0E-125A6DCBD88E}"/>
                </a:ext>
              </a:extLst>
            </p:cNvPr>
            <p:cNvSpPr/>
            <p:nvPr/>
          </p:nvSpPr>
          <p:spPr bwMode="auto">
            <a:xfrm rot="19620000" flipH="1">
              <a:off x="4452509" y="919634"/>
              <a:ext cx="523664" cy="523664"/>
            </a:xfrm>
            <a:prstGeom prst="ellipse">
              <a:avLst/>
            </a:prstGeom>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5736" tIns="140589" rIns="175736" bIns="140589" numCol="1" spcCol="0" rtlCol="0" fromWordArt="0" anchor="t" anchorCtr="0" forceAA="0" compatLnSpc="1">
              <a:prstTxWarp prst="textNoShape">
                <a:avLst/>
              </a:prstTxWarp>
              <a:noAutofit/>
            </a:bodyPr>
            <a:lstStyle/>
            <a:p>
              <a:pPr marL="0" marR="0" lvl="0" indent="0" algn="ctr" defTabSz="895922" rtl="0" eaLnBrk="1" fontAlgn="base" latinLnBrk="0" hangingPunct="1">
                <a:lnSpc>
                  <a:spcPct val="90000"/>
                </a:lnSpc>
                <a:spcBef>
                  <a:spcPct val="0"/>
                </a:spcBef>
                <a:spcAft>
                  <a:spcPct val="0"/>
                </a:spcAft>
                <a:buClrTx/>
                <a:buSzTx/>
                <a:buFontTx/>
                <a:buNone/>
                <a:tabLst/>
                <a:defRPr/>
              </a:pPr>
              <a:endParaRPr kumimoji="0" lang="en-US" sz="2307" b="0" i="0" u="none" strike="noStrike" kern="0" cap="none" spc="0" normalizeH="0" baseline="0" noProof="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203" name="Temperature_med">
              <a:extLst>
                <a:ext uri="{FF2B5EF4-FFF2-40B4-BE49-F238E27FC236}">
                  <a16:creationId xmlns:a16="http://schemas.microsoft.com/office/drawing/2014/main" id="{D2C6E296-A5B6-4806-8D52-5CE72C9685E5}"/>
                </a:ext>
              </a:extLst>
            </p:cNvPr>
            <p:cNvSpPr>
              <a:spLocks noChangeAspect="1" noEditPoints="1"/>
            </p:cNvSpPr>
            <p:nvPr/>
          </p:nvSpPr>
          <p:spPr bwMode="auto">
            <a:xfrm>
              <a:off x="4642457" y="1001713"/>
              <a:ext cx="143770" cy="359506"/>
            </a:xfrm>
            <a:custGeom>
              <a:avLst/>
              <a:gdLst>
                <a:gd name="T0" fmla="*/ 748 w 1496"/>
                <a:gd name="T1" fmla="*/ 3274 h 3743"/>
                <a:gd name="T2" fmla="*/ 469 w 1496"/>
                <a:gd name="T3" fmla="*/ 2995 h 3743"/>
                <a:gd name="T4" fmla="*/ 748 w 1496"/>
                <a:gd name="T5" fmla="*/ 2716 h 3743"/>
                <a:gd name="T6" fmla="*/ 1027 w 1496"/>
                <a:gd name="T7" fmla="*/ 2995 h 3743"/>
                <a:gd name="T8" fmla="*/ 748 w 1496"/>
                <a:gd name="T9" fmla="*/ 3274 h 3743"/>
                <a:gd name="T10" fmla="*/ 1248 w 1496"/>
                <a:gd name="T11" fmla="*/ 2439 h 3743"/>
                <a:gd name="T12" fmla="*/ 1248 w 1496"/>
                <a:gd name="T13" fmla="*/ 500 h 3743"/>
                <a:gd name="T14" fmla="*/ 748 w 1496"/>
                <a:gd name="T15" fmla="*/ 0 h 3743"/>
                <a:gd name="T16" fmla="*/ 748 w 1496"/>
                <a:gd name="T17" fmla="*/ 0 h 3743"/>
                <a:gd name="T18" fmla="*/ 248 w 1496"/>
                <a:gd name="T19" fmla="*/ 500 h 3743"/>
                <a:gd name="T20" fmla="*/ 248 w 1496"/>
                <a:gd name="T21" fmla="*/ 2439 h 3743"/>
                <a:gd name="T22" fmla="*/ 0 w 1496"/>
                <a:gd name="T23" fmla="*/ 2995 h 3743"/>
                <a:gd name="T24" fmla="*/ 748 w 1496"/>
                <a:gd name="T25" fmla="*/ 3743 h 3743"/>
                <a:gd name="T26" fmla="*/ 1496 w 1496"/>
                <a:gd name="T27" fmla="*/ 2995 h 3743"/>
                <a:gd name="T28" fmla="*/ 1248 w 1496"/>
                <a:gd name="T29" fmla="*/ 2439 h 3743"/>
                <a:gd name="T30" fmla="*/ 748 w 1496"/>
                <a:gd name="T31" fmla="*/ 1371 h 3743"/>
                <a:gd name="T32" fmla="*/ 748 w 1496"/>
                <a:gd name="T33" fmla="*/ 2716 h 3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496" h="3743">
                  <a:moveTo>
                    <a:pt x="748" y="3274"/>
                  </a:moveTo>
                  <a:cubicBezTo>
                    <a:pt x="594" y="3274"/>
                    <a:pt x="469" y="3149"/>
                    <a:pt x="469" y="2995"/>
                  </a:cubicBezTo>
                  <a:cubicBezTo>
                    <a:pt x="469" y="2841"/>
                    <a:pt x="594" y="2716"/>
                    <a:pt x="748" y="2716"/>
                  </a:cubicBezTo>
                  <a:cubicBezTo>
                    <a:pt x="902" y="2716"/>
                    <a:pt x="1027" y="2841"/>
                    <a:pt x="1027" y="2995"/>
                  </a:cubicBezTo>
                  <a:cubicBezTo>
                    <a:pt x="1027" y="3149"/>
                    <a:pt x="902" y="3274"/>
                    <a:pt x="748" y="3274"/>
                  </a:cubicBezTo>
                  <a:close/>
                  <a:moveTo>
                    <a:pt x="1248" y="2439"/>
                  </a:moveTo>
                  <a:cubicBezTo>
                    <a:pt x="1248" y="500"/>
                    <a:pt x="1248" y="500"/>
                    <a:pt x="1248" y="500"/>
                  </a:cubicBezTo>
                  <a:cubicBezTo>
                    <a:pt x="1248" y="224"/>
                    <a:pt x="1024" y="0"/>
                    <a:pt x="748" y="0"/>
                  </a:cubicBezTo>
                  <a:cubicBezTo>
                    <a:pt x="748" y="0"/>
                    <a:pt x="748" y="0"/>
                    <a:pt x="748" y="0"/>
                  </a:cubicBezTo>
                  <a:cubicBezTo>
                    <a:pt x="472" y="0"/>
                    <a:pt x="248" y="224"/>
                    <a:pt x="248" y="500"/>
                  </a:cubicBezTo>
                  <a:cubicBezTo>
                    <a:pt x="248" y="2439"/>
                    <a:pt x="248" y="2439"/>
                    <a:pt x="248" y="2439"/>
                  </a:cubicBezTo>
                  <a:cubicBezTo>
                    <a:pt x="96" y="2576"/>
                    <a:pt x="0" y="2774"/>
                    <a:pt x="0" y="2995"/>
                  </a:cubicBezTo>
                  <a:cubicBezTo>
                    <a:pt x="0" y="3408"/>
                    <a:pt x="335" y="3743"/>
                    <a:pt x="748" y="3743"/>
                  </a:cubicBezTo>
                  <a:cubicBezTo>
                    <a:pt x="1161" y="3743"/>
                    <a:pt x="1496" y="3408"/>
                    <a:pt x="1496" y="2995"/>
                  </a:cubicBezTo>
                  <a:cubicBezTo>
                    <a:pt x="1496" y="2774"/>
                    <a:pt x="1400" y="2576"/>
                    <a:pt x="1248" y="2439"/>
                  </a:cubicBezTo>
                  <a:close/>
                  <a:moveTo>
                    <a:pt x="748" y="1371"/>
                  </a:moveTo>
                  <a:cubicBezTo>
                    <a:pt x="748" y="2716"/>
                    <a:pt x="748" y="2716"/>
                    <a:pt x="748" y="2716"/>
                  </a:cubicBezTo>
                </a:path>
              </a:pathLst>
            </a:custGeom>
            <a:noFill/>
            <a:ln w="15875" cap="flat">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7867" tIns="43934" rIns="87867" bIns="43934" numCol="1" anchor="t" anchorCtr="0" compatLnSpc="1">
              <a:prstTxWarp prst="textNoShape">
                <a:avLst/>
              </a:prstTxWarp>
            </a:bodyPr>
            <a:lstStyle/>
            <a:p>
              <a:pPr marL="0" marR="0" lvl="0" indent="0" algn="l" defTabSz="896181" rtl="0" eaLnBrk="1" fontAlgn="auto" latinLnBrk="0" hangingPunct="1">
                <a:lnSpc>
                  <a:spcPct val="100000"/>
                </a:lnSpc>
                <a:spcBef>
                  <a:spcPts val="0"/>
                </a:spcBef>
                <a:spcAft>
                  <a:spcPts val="0"/>
                </a:spcAft>
                <a:buClrTx/>
                <a:buSzTx/>
                <a:buFontTx/>
                <a:buNone/>
                <a:tabLst/>
                <a:defRPr/>
              </a:pPr>
              <a:endParaRPr kumimoji="0" lang="en-US" sz="865" b="0" i="0" u="none" strike="noStrike" kern="1200" cap="none" spc="0" normalizeH="0" baseline="0" noProof="0">
                <a:ln>
                  <a:noFill/>
                </a:ln>
                <a:gradFill>
                  <a:gsLst>
                    <a:gs pos="0">
                      <a:srgbClr val="505050"/>
                    </a:gs>
                    <a:gs pos="100000">
                      <a:srgbClr val="505050"/>
                    </a:gs>
                  </a:gsLst>
                  <a:lin ang="5400000" scaled="1"/>
                </a:gradFill>
                <a:effectLst/>
                <a:uLnTx/>
                <a:uFillTx/>
                <a:latin typeface="Segoe UI Semilight"/>
                <a:ea typeface="+mn-ea"/>
                <a:cs typeface="+mn-cs"/>
              </a:endParaRPr>
            </a:p>
          </p:txBody>
        </p:sp>
      </p:grpSp>
      <p:grpSp>
        <p:nvGrpSpPr>
          <p:cNvPr id="204" name="Group 203">
            <a:extLst>
              <a:ext uri="{FF2B5EF4-FFF2-40B4-BE49-F238E27FC236}">
                <a16:creationId xmlns:a16="http://schemas.microsoft.com/office/drawing/2014/main" id="{3C7117A7-DE8A-4D5A-A98E-85FB3AF97892}"/>
              </a:ext>
            </a:extLst>
          </p:cNvPr>
          <p:cNvGrpSpPr/>
          <p:nvPr/>
        </p:nvGrpSpPr>
        <p:grpSpPr>
          <a:xfrm>
            <a:off x="2385684" y="3322435"/>
            <a:ext cx="507072" cy="507072"/>
            <a:chOff x="4367508" y="1646534"/>
            <a:chExt cx="527686" cy="527686"/>
          </a:xfrm>
        </p:grpSpPr>
        <p:sp useBgFill="1">
          <p:nvSpPr>
            <p:cNvPr id="205" name="Oval 204">
              <a:extLst>
                <a:ext uri="{FF2B5EF4-FFF2-40B4-BE49-F238E27FC236}">
                  <a16:creationId xmlns:a16="http://schemas.microsoft.com/office/drawing/2014/main" id="{CD647C06-BE17-4981-BB15-8DC694BDDB93}"/>
                </a:ext>
              </a:extLst>
            </p:cNvPr>
            <p:cNvSpPr/>
            <p:nvPr/>
          </p:nvSpPr>
          <p:spPr bwMode="auto">
            <a:xfrm rot="18900000" flipH="1">
              <a:off x="4367508" y="1646534"/>
              <a:ext cx="527686" cy="527686"/>
            </a:xfrm>
            <a:prstGeom prst="ellipse">
              <a:avLst/>
            </a:prstGeom>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5736" tIns="140589" rIns="175736" bIns="140589" numCol="1" spcCol="0" rtlCol="0" fromWordArt="0" anchor="t" anchorCtr="0" forceAA="0" compatLnSpc="1">
              <a:prstTxWarp prst="textNoShape">
                <a:avLst/>
              </a:prstTxWarp>
              <a:noAutofit/>
            </a:bodyPr>
            <a:lstStyle/>
            <a:p>
              <a:pPr marL="0" marR="0" lvl="0" indent="0" algn="ctr" defTabSz="895922" rtl="0" eaLnBrk="1" fontAlgn="base" latinLnBrk="0" hangingPunct="1">
                <a:lnSpc>
                  <a:spcPct val="90000"/>
                </a:lnSpc>
                <a:spcBef>
                  <a:spcPct val="0"/>
                </a:spcBef>
                <a:spcAft>
                  <a:spcPct val="0"/>
                </a:spcAft>
                <a:buClrTx/>
                <a:buSzTx/>
                <a:buFontTx/>
                <a:buNone/>
                <a:tabLst/>
                <a:defRPr/>
              </a:pPr>
              <a:endParaRPr kumimoji="0" lang="en-US" sz="2307" b="0" i="0" u="none" strike="noStrike" kern="0" cap="none" spc="0" normalizeH="0" baseline="0" noProof="0">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206" name="Freeform 5">
              <a:extLst>
                <a:ext uri="{FF2B5EF4-FFF2-40B4-BE49-F238E27FC236}">
                  <a16:creationId xmlns:a16="http://schemas.microsoft.com/office/drawing/2014/main" id="{FCD89E3C-4A84-4CA2-8066-204A58FD2D71}"/>
                </a:ext>
              </a:extLst>
            </p:cNvPr>
            <p:cNvSpPr>
              <a:spLocks noEditPoints="1"/>
            </p:cNvSpPr>
            <p:nvPr/>
          </p:nvSpPr>
          <p:spPr bwMode="auto">
            <a:xfrm>
              <a:off x="4474153" y="1815803"/>
              <a:ext cx="314396" cy="189148"/>
            </a:xfrm>
            <a:custGeom>
              <a:avLst/>
              <a:gdLst>
                <a:gd name="T0" fmla="*/ 27 w 339"/>
                <a:gd name="T1" fmla="*/ 70 h 204"/>
                <a:gd name="T2" fmla="*/ 287 w 339"/>
                <a:gd name="T3" fmla="*/ 70 h 204"/>
                <a:gd name="T4" fmla="*/ 339 w 339"/>
                <a:gd name="T5" fmla="*/ 122 h 204"/>
                <a:gd name="T6" fmla="*/ 339 w 339"/>
                <a:gd name="T7" fmla="*/ 160 h 204"/>
                <a:gd name="T8" fmla="*/ 318 w 339"/>
                <a:gd name="T9" fmla="*/ 182 h 204"/>
                <a:gd name="T10" fmla="*/ 294 w 339"/>
                <a:gd name="T11" fmla="*/ 182 h 204"/>
                <a:gd name="T12" fmla="*/ 297 w 339"/>
                <a:gd name="T13" fmla="*/ 168 h 204"/>
                <a:gd name="T14" fmla="*/ 261 w 339"/>
                <a:gd name="T15" fmla="*/ 131 h 204"/>
                <a:gd name="T16" fmla="*/ 224 w 339"/>
                <a:gd name="T17" fmla="*/ 168 h 204"/>
                <a:gd name="T18" fmla="*/ 261 w 339"/>
                <a:gd name="T19" fmla="*/ 204 h 204"/>
                <a:gd name="T20" fmla="*/ 297 w 339"/>
                <a:gd name="T21" fmla="*/ 168 h 204"/>
                <a:gd name="T22" fmla="*/ 95 w 339"/>
                <a:gd name="T23" fmla="*/ 168 h 204"/>
                <a:gd name="T24" fmla="*/ 59 w 339"/>
                <a:gd name="T25" fmla="*/ 131 h 204"/>
                <a:gd name="T26" fmla="*/ 22 w 339"/>
                <a:gd name="T27" fmla="*/ 168 h 204"/>
                <a:gd name="T28" fmla="*/ 59 w 339"/>
                <a:gd name="T29" fmla="*/ 204 h 204"/>
                <a:gd name="T30" fmla="*/ 95 w 339"/>
                <a:gd name="T31" fmla="*/ 168 h 204"/>
                <a:gd name="T32" fmla="*/ 63 w 339"/>
                <a:gd name="T33" fmla="*/ 0 h 204"/>
                <a:gd name="T34" fmla="*/ 10 w 339"/>
                <a:gd name="T35" fmla="*/ 105 h 204"/>
                <a:gd name="T36" fmla="*/ 0 w 339"/>
                <a:gd name="T37" fmla="*/ 139 h 204"/>
                <a:gd name="T38" fmla="*/ 24 w 339"/>
                <a:gd name="T39" fmla="*/ 178 h 204"/>
                <a:gd name="T40" fmla="*/ 271 w 339"/>
                <a:gd name="T41" fmla="*/ 70 h 204"/>
                <a:gd name="T42" fmla="*/ 222 w 339"/>
                <a:gd name="T43" fmla="*/ 15 h 204"/>
                <a:gd name="T44" fmla="*/ 194 w 339"/>
                <a:gd name="T45" fmla="*/ 0 h 204"/>
                <a:gd name="T46" fmla="*/ 37 w 339"/>
                <a:gd name="T47" fmla="*/ 0 h 204"/>
                <a:gd name="T48" fmla="*/ 227 w 339"/>
                <a:gd name="T49" fmla="*/ 182 h 204"/>
                <a:gd name="T50" fmla="*/ 92 w 339"/>
                <a:gd name="T51" fmla="*/ 182 h 204"/>
                <a:gd name="T52" fmla="*/ 134 w 339"/>
                <a:gd name="T53" fmla="*/ 182 h 204"/>
                <a:gd name="T54" fmla="*/ 134 w 339"/>
                <a:gd name="T55" fmla="*/ 0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39" h="204">
                  <a:moveTo>
                    <a:pt x="27" y="70"/>
                  </a:moveTo>
                  <a:cubicBezTo>
                    <a:pt x="287" y="70"/>
                    <a:pt x="287" y="70"/>
                    <a:pt x="287" y="70"/>
                  </a:cubicBezTo>
                  <a:cubicBezTo>
                    <a:pt x="316" y="70"/>
                    <a:pt x="339" y="94"/>
                    <a:pt x="339" y="122"/>
                  </a:cubicBezTo>
                  <a:cubicBezTo>
                    <a:pt x="339" y="160"/>
                    <a:pt x="339" y="160"/>
                    <a:pt x="339" y="160"/>
                  </a:cubicBezTo>
                  <a:cubicBezTo>
                    <a:pt x="339" y="172"/>
                    <a:pt x="330" y="182"/>
                    <a:pt x="318" y="182"/>
                  </a:cubicBezTo>
                  <a:cubicBezTo>
                    <a:pt x="294" y="182"/>
                    <a:pt x="294" y="182"/>
                    <a:pt x="294" y="182"/>
                  </a:cubicBezTo>
                  <a:moveTo>
                    <a:pt x="297" y="168"/>
                  </a:moveTo>
                  <a:cubicBezTo>
                    <a:pt x="297" y="148"/>
                    <a:pt x="281" y="131"/>
                    <a:pt x="261" y="131"/>
                  </a:cubicBezTo>
                  <a:cubicBezTo>
                    <a:pt x="241" y="131"/>
                    <a:pt x="224" y="148"/>
                    <a:pt x="224" y="168"/>
                  </a:cubicBezTo>
                  <a:cubicBezTo>
                    <a:pt x="224" y="188"/>
                    <a:pt x="241" y="204"/>
                    <a:pt x="261" y="204"/>
                  </a:cubicBezTo>
                  <a:cubicBezTo>
                    <a:pt x="281" y="204"/>
                    <a:pt x="297" y="188"/>
                    <a:pt x="297" y="168"/>
                  </a:cubicBezTo>
                  <a:close/>
                  <a:moveTo>
                    <a:pt x="95" y="168"/>
                  </a:moveTo>
                  <a:cubicBezTo>
                    <a:pt x="95" y="148"/>
                    <a:pt x="79" y="131"/>
                    <a:pt x="59" y="131"/>
                  </a:cubicBezTo>
                  <a:cubicBezTo>
                    <a:pt x="39" y="131"/>
                    <a:pt x="22" y="148"/>
                    <a:pt x="22" y="168"/>
                  </a:cubicBezTo>
                  <a:cubicBezTo>
                    <a:pt x="22" y="188"/>
                    <a:pt x="39" y="204"/>
                    <a:pt x="59" y="204"/>
                  </a:cubicBezTo>
                  <a:cubicBezTo>
                    <a:pt x="79" y="204"/>
                    <a:pt x="95" y="188"/>
                    <a:pt x="95" y="168"/>
                  </a:cubicBezTo>
                  <a:close/>
                  <a:moveTo>
                    <a:pt x="63" y="0"/>
                  </a:moveTo>
                  <a:cubicBezTo>
                    <a:pt x="63" y="0"/>
                    <a:pt x="20" y="84"/>
                    <a:pt x="10" y="105"/>
                  </a:cubicBezTo>
                  <a:cubicBezTo>
                    <a:pt x="0" y="127"/>
                    <a:pt x="0" y="139"/>
                    <a:pt x="0" y="139"/>
                  </a:cubicBezTo>
                  <a:cubicBezTo>
                    <a:pt x="0" y="154"/>
                    <a:pt x="9" y="173"/>
                    <a:pt x="24" y="178"/>
                  </a:cubicBezTo>
                  <a:moveTo>
                    <a:pt x="271" y="70"/>
                  </a:moveTo>
                  <a:cubicBezTo>
                    <a:pt x="222" y="15"/>
                    <a:pt x="222" y="15"/>
                    <a:pt x="222" y="15"/>
                  </a:cubicBezTo>
                  <a:cubicBezTo>
                    <a:pt x="214" y="5"/>
                    <a:pt x="206" y="0"/>
                    <a:pt x="194" y="0"/>
                  </a:cubicBezTo>
                  <a:cubicBezTo>
                    <a:pt x="37" y="0"/>
                    <a:pt x="37" y="0"/>
                    <a:pt x="37" y="0"/>
                  </a:cubicBezTo>
                  <a:moveTo>
                    <a:pt x="227" y="182"/>
                  </a:moveTo>
                  <a:cubicBezTo>
                    <a:pt x="92" y="182"/>
                    <a:pt x="92" y="182"/>
                    <a:pt x="92" y="182"/>
                  </a:cubicBezTo>
                  <a:moveTo>
                    <a:pt x="134" y="182"/>
                  </a:moveTo>
                  <a:cubicBezTo>
                    <a:pt x="134" y="0"/>
                    <a:pt x="134" y="0"/>
                    <a:pt x="134" y="0"/>
                  </a:cubicBezTo>
                </a:path>
              </a:pathLst>
            </a:custGeom>
            <a:noFill/>
            <a:ln w="15875">
              <a:solidFill>
                <a:schemeClr val="tx1"/>
              </a:solidFill>
              <a:headEnd type="none"/>
              <a:tailEnd type="none"/>
            </a:ln>
            <a:extLst>
              <a:ext uri="{909E8E84-426E-40DD-AFC4-6F175D3DCCD1}">
                <a14:hiddenFill xmlns:a14="http://schemas.microsoft.com/office/drawing/2010/main">
                  <a:solidFill>
                    <a:srgbClr val="FFFFFF"/>
                  </a:solidFill>
                </a14:hiddenFill>
              </a:ext>
            </a:extLst>
          </p:spPr>
          <p:style>
            <a:lnRef idx="1">
              <a:schemeClr val="accent1"/>
            </a:lnRef>
            <a:fillRef idx="0">
              <a:schemeClr val="accent1"/>
            </a:fillRef>
            <a:effectRef idx="0">
              <a:schemeClr val="accent1"/>
            </a:effectRef>
            <a:fontRef idx="minor">
              <a:schemeClr val="tx1"/>
            </a:fontRef>
          </p:style>
          <p:txBody>
            <a:bodyPr vert="horz" wrap="square" lIns="87867" tIns="43934" rIns="87867" bIns="43934" numCol="1" anchor="t" anchorCtr="0" compatLnSpc="1">
              <a:prstTxWarp prst="textNoShape">
                <a:avLst/>
              </a:prstTxWarp>
            </a:bodyPr>
            <a:lstStyle/>
            <a:p>
              <a:pPr marL="0" marR="0" lvl="0" indent="0" algn="l" defTabSz="878559" rtl="0" eaLnBrk="1" fontAlgn="auto" latinLnBrk="0" hangingPunct="1">
                <a:lnSpc>
                  <a:spcPct val="100000"/>
                </a:lnSpc>
                <a:spcBef>
                  <a:spcPts val="0"/>
                </a:spcBef>
                <a:spcAft>
                  <a:spcPts val="0"/>
                </a:spcAft>
                <a:buClrTx/>
                <a:buSzTx/>
                <a:buFontTx/>
                <a:buNone/>
                <a:tabLst/>
                <a:defRPr/>
              </a:pPr>
              <a:endParaRPr kumimoji="0" lang="en-US" sz="1729" b="0" i="0" u="none" strike="noStrike" kern="0" cap="none" spc="0" normalizeH="0" baseline="0" noProof="0">
                <a:ln>
                  <a:noFill/>
                </a:ln>
                <a:solidFill>
                  <a:sysClr val="windowText" lastClr="000000"/>
                </a:solidFill>
                <a:effectLst/>
                <a:uLnTx/>
                <a:uFillTx/>
                <a:latin typeface="Segoe UI Semilight"/>
                <a:ea typeface="+mn-ea"/>
                <a:cs typeface="+mn-cs"/>
              </a:endParaRPr>
            </a:p>
          </p:txBody>
        </p:sp>
      </p:grpSp>
      <p:pic>
        <p:nvPicPr>
          <p:cNvPr id="207" name="Picture 206">
            <a:extLst>
              <a:ext uri="{FF2B5EF4-FFF2-40B4-BE49-F238E27FC236}">
                <a16:creationId xmlns:a16="http://schemas.microsoft.com/office/drawing/2014/main" id="{DE5FCFCC-5218-46ED-8F1B-9C1434F26B82}"/>
              </a:ext>
            </a:extLst>
          </p:cNvPr>
          <p:cNvPicPr>
            <a:picLocks noChangeAspect="1"/>
          </p:cNvPicPr>
          <p:nvPr/>
        </p:nvPicPr>
        <p:blipFill rotWithShape="1">
          <a:blip r:embed="rId3"/>
          <a:srcRect l="20329" t="9600" r="18451" b="38740"/>
          <a:stretch/>
        </p:blipFill>
        <p:spPr>
          <a:xfrm>
            <a:off x="0" y="-571"/>
            <a:ext cx="12192000" cy="6857027"/>
          </a:xfrm>
          <a:prstGeom prst="rect">
            <a:avLst/>
          </a:prstGeom>
        </p:spPr>
      </p:pic>
      <p:sp>
        <p:nvSpPr>
          <p:cNvPr id="136" name="Title 135">
            <a:extLst>
              <a:ext uri="{FF2B5EF4-FFF2-40B4-BE49-F238E27FC236}">
                <a16:creationId xmlns:a16="http://schemas.microsoft.com/office/drawing/2014/main" id="{EDDC8DDC-D784-405F-8A01-B572340700F6}"/>
              </a:ext>
            </a:extLst>
          </p:cNvPr>
          <p:cNvSpPr>
            <a:spLocks noGrp="1"/>
          </p:cNvSpPr>
          <p:nvPr>
            <p:ph type="title"/>
          </p:nvPr>
        </p:nvSpPr>
        <p:spPr>
          <a:xfrm>
            <a:off x="269241" y="1116363"/>
            <a:ext cx="11655840" cy="899537"/>
          </a:xfrm>
        </p:spPr>
        <p:txBody>
          <a:bodyPr/>
          <a:lstStyle/>
          <a:p>
            <a:pPr algn="ctr"/>
            <a:r>
              <a:rPr lang="en-US"/>
              <a:t>The digital estate is growing</a:t>
            </a:r>
          </a:p>
        </p:txBody>
      </p:sp>
    </p:spTree>
    <p:extLst>
      <p:ext uri="{BB962C8B-B14F-4D97-AF65-F5344CB8AC3E}">
        <p14:creationId xmlns:p14="http://schemas.microsoft.com/office/powerpoint/2010/main" val="21567033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6"/>
                                        </p:tgtEl>
                                        <p:attrNameLst>
                                          <p:attrName>style.visibility</p:attrName>
                                        </p:attrNameLst>
                                      </p:cBhvr>
                                      <p:to>
                                        <p:strVal val="visible"/>
                                      </p:to>
                                    </p:set>
                                    <p:animEffect transition="in" filter="fade">
                                      <p:cBhvr>
                                        <p:cTn id="10" dur="500"/>
                                        <p:tgtEl>
                                          <p:spTgt spid="136"/>
                                        </p:tgtEl>
                                      </p:cBhvr>
                                    </p:animEffect>
                                  </p:childTnLst>
                                </p:cTn>
                              </p:par>
                              <p:par>
                                <p:cTn id="11" presetID="42" presetClass="path" presetSubtype="0" decel="100000" fill="hold" grpId="1" nodeType="withEffect">
                                  <p:stCondLst>
                                    <p:cond delay="0"/>
                                  </p:stCondLst>
                                  <p:childTnLst>
                                    <p:animMotion origin="layout" path="M 0 -3.00045E-6 L 0 0.02156 " pathEditMode="relative" rAng="0" ptsTypes="AA">
                                      <p:cBhvr>
                                        <p:cTn id="12" dur="750" spd="-100000" fill="hold"/>
                                        <p:tgtEl>
                                          <p:spTgt spid="136"/>
                                        </p:tgtEl>
                                        <p:attrNameLst>
                                          <p:attrName>ppt_x</p:attrName>
                                          <p:attrName>ppt_y</p:attrName>
                                        </p:attrNameLst>
                                      </p:cBhvr>
                                      <p:rCtr x="0" y="1067"/>
                                    </p:animMotion>
                                  </p:childTnLst>
                                </p:cTn>
                              </p:par>
                              <p:par>
                                <p:cTn id="13" presetID="10" presetClass="exit" presetSubtype="0" fill="hold" nodeType="withEffect">
                                  <p:stCondLst>
                                    <p:cond delay="1000"/>
                                  </p:stCondLst>
                                  <p:childTnLst>
                                    <p:animEffect transition="out" filter="fade">
                                      <p:cBhvr>
                                        <p:cTn id="14" dur="1500"/>
                                        <p:tgtEl>
                                          <p:spTgt spid="207"/>
                                        </p:tgtEl>
                                      </p:cBhvr>
                                    </p:animEffect>
                                    <p:set>
                                      <p:cBhvr>
                                        <p:cTn id="15" dur="1" fill="hold">
                                          <p:stCondLst>
                                            <p:cond delay="1499"/>
                                          </p:stCondLst>
                                        </p:cTn>
                                        <p:tgtEl>
                                          <p:spTgt spid="20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36" grpId="0"/>
      <p:bldP spid="136"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 name="Picture 66">
            <a:extLst>
              <a:ext uri="{FF2B5EF4-FFF2-40B4-BE49-F238E27FC236}">
                <a16:creationId xmlns:a16="http://schemas.microsoft.com/office/drawing/2014/main" id="{F9C94043-1E27-4FA1-94DF-9E864F7F309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0" y="487"/>
            <a:ext cx="12192000" cy="6858000"/>
          </a:xfrm>
          <a:prstGeom prst="rect">
            <a:avLst/>
          </a:prstGeom>
          <a:ln>
            <a:noFill/>
          </a:ln>
        </p:spPr>
      </p:pic>
      <p:sp>
        <p:nvSpPr>
          <p:cNvPr id="11" name="Rectangle 10">
            <a:extLst>
              <a:ext uri="{FF2B5EF4-FFF2-40B4-BE49-F238E27FC236}">
                <a16:creationId xmlns:a16="http://schemas.microsoft.com/office/drawing/2014/main" id="{69610CD1-2273-4045-B380-92371D215373}"/>
              </a:ext>
            </a:extLst>
          </p:cNvPr>
          <p:cNvSpPr/>
          <p:nvPr/>
        </p:nvSpPr>
        <p:spPr bwMode="auto">
          <a:xfrm>
            <a:off x="1" y="487"/>
            <a:ext cx="12191999" cy="6857027"/>
          </a:xfrm>
          <a:prstGeom prst="rect">
            <a:avLst/>
          </a:prstGeom>
          <a:gradFill flip="none" rotWithShape="1">
            <a:gsLst>
              <a:gs pos="0">
                <a:schemeClr val="tx1">
                  <a:alpha val="80000"/>
                </a:schemeClr>
              </a:gs>
              <a:gs pos="28000">
                <a:schemeClr val="tx1">
                  <a:alpha val="20000"/>
                </a:schemeClr>
              </a:gs>
              <a:gs pos="43000">
                <a:schemeClr val="tx1">
                  <a:alpha val="30000"/>
                </a:schemeClr>
              </a:gs>
              <a:gs pos="100000">
                <a:schemeClr val="tx1">
                  <a:alpha val="80000"/>
                </a:schemeClr>
              </a:gs>
            </a:gsLst>
            <a:lin ang="5400000" scaled="1"/>
            <a:tileRect/>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44" name="Group 43">
            <a:extLst>
              <a:ext uri="{FF2B5EF4-FFF2-40B4-BE49-F238E27FC236}">
                <a16:creationId xmlns:a16="http://schemas.microsoft.com/office/drawing/2014/main" id="{B5794F80-06D8-4DF6-9FFB-9AB82CD6C26D}"/>
              </a:ext>
            </a:extLst>
          </p:cNvPr>
          <p:cNvGrpSpPr/>
          <p:nvPr/>
        </p:nvGrpSpPr>
        <p:grpSpPr>
          <a:xfrm>
            <a:off x="1719434" y="2256229"/>
            <a:ext cx="1792850" cy="1792850"/>
            <a:chOff x="709072" y="1999107"/>
            <a:chExt cx="1828800" cy="1828800"/>
          </a:xfrm>
        </p:grpSpPr>
        <p:sp>
          <p:nvSpPr>
            <p:cNvPr id="45" name="object 60">
              <a:extLst>
                <a:ext uri="{FF2B5EF4-FFF2-40B4-BE49-F238E27FC236}">
                  <a16:creationId xmlns:a16="http://schemas.microsoft.com/office/drawing/2014/main" id="{AD682F0D-6977-414F-8DEC-9D1BB4713D36}"/>
                </a:ext>
              </a:extLst>
            </p:cNvPr>
            <p:cNvSpPr/>
            <p:nvPr/>
          </p:nvSpPr>
          <p:spPr>
            <a:xfrm>
              <a:off x="709072" y="1999107"/>
              <a:ext cx="1828800" cy="1828800"/>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noFill/>
            <a:ln>
              <a:solidFill>
                <a:srgbClr val="FF8C00"/>
              </a:solidFill>
              <a:prstDash val="dash"/>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226" b="0" i="0" u="none" strike="noStrike" kern="1200" cap="none" spc="0" normalizeH="0" baseline="0" noProof="0">
                <a:ln>
                  <a:noFill/>
                </a:ln>
                <a:solidFill>
                  <a:prstClr val="black"/>
                </a:solidFill>
                <a:effectLst/>
                <a:uLnTx/>
                <a:uFillTx/>
                <a:latin typeface="Calibri"/>
                <a:ea typeface="+mn-ea"/>
                <a:cs typeface="+mn-cs"/>
              </a:endParaRPr>
            </a:p>
          </p:txBody>
        </p:sp>
        <p:sp useBgFill="1">
          <p:nvSpPr>
            <p:cNvPr id="46" name="object 60">
              <a:extLst>
                <a:ext uri="{FF2B5EF4-FFF2-40B4-BE49-F238E27FC236}">
                  <a16:creationId xmlns:a16="http://schemas.microsoft.com/office/drawing/2014/main" id="{5CCA858D-0CB9-4A42-8309-126C0B809D96}"/>
                </a:ext>
              </a:extLst>
            </p:cNvPr>
            <p:cNvSpPr/>
            <p:nvPr/>
          </p:nvSpPr>
          <p:spPr>
            <a:xfrm>
              <a:off x="823372" y="2113407"/>
              <a:ext cx="1600200" cy="1600200"/>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ln>
              <a:solidFill>
                <a:schemeClr val="tx1">
                  <a:lumMod val="50000"/>
                </a:schemeClr>
              </a:solidFill>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226"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51" name="Group 50">
            <a:extLst>
              <a:ext uri="{FF2B5EF4-FFF2-40B4-BE49-F238E27FC236}">
                <a16:creationId xmlns:a16="http://schemas.microsoft.com/office/drawing/2014/main" id="{EAABEEFF-07B0-4B62-81B6-1F0BE4C8F46E}"/>
              </a:ext>
            </a:extLst>
          </p:cNvPr>
          <p:cNvGrpSpPr/>
          <p:nvPr/>
        </p:nvGrpSpPr>
        <p:grpSpPr>
          <a:xfrm>
            <a:off x="8478583" y="2256229"/>
            <a:ext cx="1792850" cy="1792850"/>
            <a:chOff x="709072" y="1999107"/>
            <a:chExt cx="1828800" cy="1828800"/>
          </a:xfrm>
        </p:grpSpPr>
        <p:sp>
          <p:nvSpPr>
            <p:cNvPr id="56" name="object 60">
              <a:extLst>
                <a:ext uri="{FF2B5EF4-FFF2-40B4-BE49-F238E27FC236}">
                  <a16:creationId xmlns:a16="http://schemas.microsoft.com/office/drawing/2014/main" id="{5F4AF1F3-B687-4DC4-B966-FAAD9DC26BA5}"/>
                </a:ext>
              </a:extLst>
            </p:cNvPr>
            <p:cNvSpPr/>
            <p:nvPr/>
          </p:nvSpPr>
          <p:spPr>
            <a:xfrm>
              <a:off x="709072" y="1999107"/>
              <a:ext cx="1828800" cy="1828800"/>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noFill/>
            <a:ln>
              <a:solidFill>
                <a:srgbClr val="FF8C00"/>
              </a:solidFill>
              <a:prstDash val="dash"/>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226" b="0" i="0" u="none" strike="noStrike" kern="1200" cap="none" spc="0" normalizeH="0" baseline="0" noProof="0">
                <a:ln>
                  <a:noFill/>
                </a:ln>
                <a:solidFill>
                  <a:prstClr val="black"/>
                </a:solidFill>
                <a:effectLst/>
                <a:uLnTx/>
                <a:uFillTx/>
                <a:latin typeface="Calibri"/>
                <a:ea typeface="+mn-ea"/>
                <a:cs typeface="+mn-cs"/>
              </a:endParaRPr>
            </a:p>
          </p:txBody>
        </p:sp>
        <p:sp useBgFill="1">
          <p:nvSpPr>
            <p:cNvPr id="61" name="object 60">
              <a:extLst>
                <a:ext uri="{FF2B5EF4-FFF2-40B4-BE49-F238E27FC236}">
                  <a16:creationId xmlns:a16="http://schemas.microsoft.com/office/drawing/2014/main" id="{1F1BC4F2-7DBA-4338-A0F2-FB42AE294C36}"/>
                </a:ext>
              </a:extLst>
            </p:cNvPr>
            <p:cNvSpPr/>
            <p:nvPr/>
          </p:nvSpPr>
          <p:spPr>
            <a:xfrm>
              <a:off x="823372" y="2113407"/>
              <a:ext cx="1600200" cy="1600200"/>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ln>
              <a:solidFill>
                <a:schemeClr val="tx1">
                  <a:lumMod val="50000"/>
                </a:schemeClr>
              </a:solidFill>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226"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81" name="Group 80">
            <a:extLst>
              <a:ext uri="{FF2B5EF4-FFF2-40B4-BE49-F238E27FC236}">
                <a16:creationId xmlns:a16="http://schemas.microsoft.com/office/drawing/2014/main" id="{B985EAE6-EB81-4B6A-94B6-EEAFCE13E20C}"/>
              </a:ext>
            </a:extLst>
          </p:cNvPr>
          <p:cNvGrpSpPr/>
          <p:nvPr/>
        </p:nvGrpSpPr>
        <p:grpSpPr>
          <a:xfrm>
            <a:off x="5102104" y="2256229"/>
            <a:ext cx="1792850" cy="1792850"/>
            <a:chOff x="709072" y="1999107"/>
            <a:chExt cx="1828800" cy="1828800"/>
          </a:xfrm>
        </p:grpSpPr>
        <p:sp>
          <p:nvSpPr>
            <p:cNvPr id="87" name="object 60">
              <a:extLst>
                <a:ext uri="{FF2B5EF4-FFF2-40B4-BE49-F238E27FC236}">
                  <a16:creationId xmlns:a16="http://schemas.microsoft.com/office/drawing/2014/main" id="{2FD9A82B-E277-4BD5-8670-89334823495F}"/>
                </a:ext>
              </a:extLst>
            </p:cNvPr>
            <p:cNvSpPr/>
            <p:nvPr/>
          </p:nvSpPr>
          <p:spPr>
            <a:xfrm>
              <a:off x="709072" y="1999107"/>
              <a:ext cx="1828800" cy="1828800"/>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noFill/>
            <a:ln>
              <a:solidFill>
                <a:srgbClr val="FF8C00"/>
              </a:solidFill>
              <a:prstDash val="dash"/>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226" b="0" i="0" u="none" strike="noStrike" kern="1200" cap="none" spc="0" normalizeH="0" baseline="0" noProof="0">
                <a:ln>
                  <a:noFill/>
                </a:ln>
                <a:solidFill>
                  <a:prstClr val="black"/>
                </a:solidFill>
                <a:effectLst/>
                <a:uLnTx/>
                <a:uFillTx/>
                <a:latin typeface="Calibri"/>
                <a:ea typeface="+mn-ea"/>
                <a:cs typeface="+mn-cs"/>
              </a:endParaRPr>
            </a:p>
          </p:txBody>
        </p:sp>
        <p:sp useBgFill="1">
          <p:nvSpPr>
            <p:cNvPr id="88" name="object 60">
              <a:extLst>
                <a:ext uri="{FF2B5EF4-FFF2-40B4-BE49-F238E27FC236}">
                  <a16:creationId xmlns:a16="http://schemas.microsoft.com/office/drawing/2014/main" id="{337E1B97-B1D7-435A-AD6F-72EFC97141B4}"/>
                </a:ext>
              </a:extLst>
            </p:cNvPr>
            <p:cNvSpPr/>
            <p:nvPr/>
          </p:nvSpPr>
          <p:spPr>
            <a:xfrm>
              <a:off x="823372" y="2113407"/>
              <a:ext cx="1600200" cy="1600200"/>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ln>
              <a:solidFill>
                <a:schemeClr val="tx1">
                  <a:lumMod val="50000"/>
                </a:schemeClr>
              </a:solidFill>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226" b="0" i="0" u="none" strike="noStrike" kern="1200" cap="none" spc="0" normalizeH="0" baseline="0" noProof="0">
                <a:ln>
                  <a:noFill/>
                </a:ln>
                <a:solidFill>
                  <a:prstClr val="black"/>
                </a:solidFill>
                <a:effectLst/>
                <a:uLnTx/>
                <a:uFillTx/>
                <a:latin typeface="Calibri"/>
                <a:ea typeface="+mn-ea"/>
                <a:cs typeface="+mn-cs"/>
              </a:endParaRPr>
            </a:p>
          </p:txBody>
        </p:sp>
      </p:grpSp>
      <p:sp>
        <p:nvSpPr>
          <p:cNvPr id="2" name="Title 1">
            <a:extLst>
              <a:ext uri="{FF2B5EF4-FFF2-40B4-BE49-F238E27FC236}">
                <a16:creationId xmlns:a16="http://schemas.microsoft.com/office/drawing/2014/main" id="{7E0B1E42-2E30-4862-8919-84E80A7D530A}"/>
              </a:ext>
            </a:extLst>
          </p:cNvPr>
          <p:cNvSpPr>
            <a:spLocks noGrp="1"/>
          </p:cNvSpPr>
          <p:nvPr>
            <p:ph type="title"/>
          </p:nvPr>
        </p:nvSpPr>
        <p:spPr/>
        <p:txBody>
          <a:bodyPr/>
          <a:lstStyle/>
          <a:p>
            <a:r>
              <a:rPr lang="en-US">
                <a:solidFill>
                  <a:schemeClr val="bg1"/>
                </a:solidFill>
              </a:rPr>
              <a:t>The challenge of securing your environment</a:t>
            </a:r>
          </a:p>
        </p:txBody>
      </p:sp>
      <p:cxnSp>
        <p:nvCxnSpPr>
          <p:cNvPr id="224" name="Market Mobile line">
            <a:extLst>
              <a:ext uri="{FF2B5EF4-FFF2-40B4-BE49-F238E27FC236}">
                <a16:creationId xmlns:a16="http://schemas.microsoft.com/office/drawing/2014/main" id="{7B724EE1-C5C7-4793-853A-E393E661534E}"/>
              </a:ext>
            </a:extLst>
          </p:cNvPr>
          <p:cNvCxnSpPr>
            <a:cxnSpLocks/>
          </p:cNvCxnSpPr>
          <p:nvPr/>
        </p:nvCxnSpPr>
        <p:spPr>
          <a:xfrm flipV="1">
            <a:off x="6400538" y="3111944"/>
            <a:ext cx="130642" cy="295187"/>
          </a:xfrm>
          <a:prstGeom prst="line">
            <a:avLst/>
          </a:prstGeom>
          <a:ln w="15875">
            <a:solidFill>
              <a:srgbClr val="C1C1C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5" name="Customer Mobile line">
            <a:extLst>
              <a:ext uri="{FF2B5EF4-FFF2-40B4-BE49-F238E27FC236}">
                <a16:creationId xmlns:a16="http://schemas.microsoft.com/office/drawing/2014/main" id="{6C292F4E-F85F-43C6-9118-167149BFD45E}"/>
              </a:ext>
            </a:extLst>
          </p:cNvPr>
          <p:cNvCxnSpPr>
            <a:cxnSpLocks/>
            <a:stCxn id="234" idx="6"/>
            <a:endCxn id="240" idx="14"/>
          </p:cNvCxnSpPr>
          <p:nvPr/>
        </p:nvCxnSpPr>
        <p:spPr>
          <a:xfrm flipV="1">
            <a:off x="6095203" y="3101861"/>
            <a:ext cx="408245" cy="135491"/>
          </a:xfrm>
          <a:prstGeom prst="line">
            <a:avLst/>
          </a:prstGeom>
          <a:ln w="15875">
            <a:solidFill>
              <a:srgbClr val="C1C1C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6" name="Factory Supply line">
            <a:extLst>
              <a:ext uri="{FF2B5EF4-FFF2-40B4-BE49-F238E27FC236}">
                <a16:creationId xmlns:a16="http://schemas.microsoft.com/office/drawing/2014/main" id="{36A2A05E-E526-493C-805A-263E60B5D0E9}"/>
              </a:ext>
            </a:extLst>
          </p:cNvPr>
          <p:cNvCxnSpPr>
            <a:cxnSpLocks/>
          </p:cNvCxnSpPr>
          <p:nvPr/>
        </p:nvCxnSpPr>
        <p:spPr>
          <a:xfrm flipH="1">
            <a:off x="5787548" y="3111943"/>
            <a:ext cx="737778" cy="383575"/>
          </a:xfrm>
          <a:prstGeom prst="line">
            <a:avLst/>
          </a:prstGeom>
          <a:ln w="15875">
            <a:solidFill>
              <a:srgbClr val="C1C1C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7" name="Equipment Facotry line">
            <a:extLst>
              <a:ext uri="{FF2B5EF4-FFF2-40B4-BE49-F238E27FC236}">
                <a16:creationId xmlns:a16="http://schemas.microsoft.com/office/drawing/2014/main" id="{A849B46B-4F4B-45F5-A446-E4A37E4EAD8E}"/>
              </a:ext>
            </a:extLst>
          </p:cNvPr>
          <p:cNvCxnSpPr>
            <a:cxnSpLocks/>
          </p:cNvCxnSpPr>
          <p:nvPr/>
        </p:nvCxnSpPr>
        <p:spPr>
          <a:xfrm flipH="1" flipV="1">
            <a:off x="5470205" y="3194369"/>
            <a:ext cx="309661" cy="294206"/>
          </a:xfrm>
          <a:prstGeom prst="line">
            <a:avLst/>
          </a:prstGeom>
          <a:ln w="15875">
            <a:solidFill>
              <a:srgbClr val="C1C1C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8" name="Equipment Vehicles line">
            <a:extLst>
              <a:ext uri="{FF2B5EF4-FFF2-40B4-BE49-F238E27FC236}">
                <a16:creationId xmlns:a16="http://schemas.microsoft.com/office/drawing/2014/main" id="{11FCB7BD-939D-4FB4-880D-9E5C4BBB476D}"/>
              </a:ext>
            </a:extLst>
          </p:cNvPr>
          <p:cNvCxnSpPr>
            <a:cxnSpLocks/>
            <a:stCxn id="246" idx="10"/>
          </p:cNvCxnSpPr>
          <p:nvPr/>
        </p:nvCxnSpPr>
        <p:spPr>
          <a:xfrm flipV="1">
            <a:off x="5469290" y="2805873"/>
            <a:ext cx="209773" cy="368831"/>
          </a:xfrm>
          <a:prstGeom prst="line">
            <a:avLst/>
          </a:prstGeom>
          <a:ln w="15875">
            <a:solidFill>
              <a:srgbClr val="C1C1C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9" name="City Vehicle line">
            <a:extLst>
              <a:ext uri="{FF2B5EF4-FFF2-40B4-BE49-F238E27FC236}">
                <a16:creationId xmlns:a16="http://schemas.microsoft.com/office/drawing/2014/main" id="{FA8A4C2D-2557-46B3-9BC7-D7C9A51DA74C}"/>
              </a:ext>
            </a:extLst>
          </p:cNvPr>
          <p:cNvCxnSpPr>
            <a:cxnSpLocks/>
            <a:endCxn id="238" idx="2"/>
          </p:cNvCxnSpPr>
          <p:nvPr/>
        </p:nvCxnSpPr>
        <p:spPr>
          <a:xfrm>
            <a:off x="5748996" y="2820408"/>
            <a:ext cx="520117" cy="22459"/>
          </a:xfrm>
          <a:prstGeom prst="line">
            <a:avLst/>
          </a:prstGeom>
          <a:ln w="15875">
            <a:solidFill>
              <a:srgbClr val="C1C1C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0" name="Facotory Market line">
            <a:extLst>
              <a:ext uri="{FF2B5EF4-FFF2-40B4-BE49-F238E27FC236}">
                <a16:creationId xmlns:a16="http://schemas.microsoft.com/office/drawing/2014/main" id="{31BF9974-3171-4423-9CE6-B46821B8BEBD}"/>
              </a:ext>
            </a:extLst>
          </p:cNvPr>
          <p:cNvCxnSpPr>
            <a:cxnSpLocks/>
          </p:cNvCxnSpPr>
          <p:nvPr/>
        </p:nvCxnSpPr>
        <p:spPr>
          <a:xfrm flipV="1">
            <a:off x="5787548" y="3419208"/>
            <a:ext cx="618715" cy="69366"/>
          </a:xfrm>
          <a:prstGeom prst="line">
            <a:avLst/>
          </a:prstGeom>
          <a:ln w="15875">
            <a:solidFill>
              <a:srgbClr val="C1C1C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1" name="Equipment Energy line">
            <a:extLst>
              <a:ext uri="{FF2B5EF4-FFF2-40B4-BE49-F238E27FC236}">
                <a16:creationId xmlns:a16="http://schemas.microsoft.com/office/drawing/2014/main" id="{57ED15CB-C454-4161-9EE6-C3F8F6D7E2CF}"/>
              </a:ext>
            </a:extLst>
          </p:cNvPr>
          <p:cNvCxnSpPr>
            <a:cxnSpLocks/>
            <a:stCxn id="246" idx="10"/>
            <a:endCxn id="238" idx="3"/>
          </p:cNvCxnSpPr>
          <p:nvPr/>
        </p:nvCxnSpPr>
        <p:spPr>
          <a:xfrm flipV="1">
            <a:off x="5469290" y="2905953"/>
            <a:ext cx="825953" cy="268752"/>
          </a:xfrm>
          <a:prstGeom prst="line">
            <a:avLst/>
          </a:prstGeom>
          <a:ln w="15875">
            <a:solidFill>
              <a:srgbClr val="C1C1C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2" name="Supply node 1 line">
            <a:extLst>
              <a:ext uri="{FF2B5EF4-FFF2-40B4-BE49-F238E27FC236}">
                <a16:creationId xmlns:a16="http://schemas.microsoft.com/office/drawing/2014/main" id="{9909DA6F-50D3-4E18-B606-505D42956DA1}"/>
              </a:ext>
            </a:extLst>
          </p:cNvPr>
          <p:cNvCxnSpPr>
            <a:cxnSpLocks/>
            <a:stCxn id="238" idx="4"/>
          </p:cNvCxnSpPr>
          <p:nvPr/>
        </p:nvCxnSpPr>
        <p:spPr>
          <a:xfrm>
            <a:off x="6358329" y="2932082"/>
            <a:ext cx="55228" cy="484056"/>
          </a:xfrm>
          <a:prstGeom prst="line">
            <a:avLst/>
          </a:prstGeom>
          <a:ln w="15875">
            <a:solidFill>
              <a:srgbClr val="C1C1C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233" name="Oval 232">
            <a:extLst>
              <a:ext uri="{FF2B5EF4-FFF2-40B4-BE49-F238E27FC236}">
                <a16:creationId xmlns:a16="http://schemas.microsoft.com/office/drawing/2014/main" id="{CCF5BFEE-FEC8-41E6-83FA-6B6D6AA62D28}"/>
              </a:ext>
            </a:extLst>
          </p:cNvPr>
          <p:cNvSpPr/>
          <p:nvPr/>
        </p:nvSpPr>
        <p:spPr bwMode="auto">
          <a:xfrm>
            <a:off x="6444165" y="2998224"/>
            <a:ext cx="178433" cy="178433"/>
          </a:xfrm>
          <a:prstGeom prst="ellipse">
            <a:avLst/>
          </a:prstGeom>
          <a:solidFill>
            <a:schemeClr val="bg1"/>
          </a:solidFill>
          <a:ln w="15875">
            <a:solidFill>
              <a:schemeClr val="accent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7021" rIns="0" bIns="37021" numCol="1" rtlCol="0" anchor="ctr" anchorCtr="0" compatLnSpc="1">
            <a:prstTxWarp prst="textNoShape">
              <a:avLst/>
            </a:prstTxWarp>
          </a:bodyPr>
          <a:lstStyle/>
          <a:p>
            <a:pPr marL="0" marR="0" lvl="0" indent="0" algn="ctr" defTabSz="740116" rtl="0" eaLnBrk="1" fontAlgn="base" latinLnBrk="0" hangingPunct="1">
              <a:lnSpc>
                <a:spcPct val="100000"/>
              </a:lnSpc>
              <a:spcBef>
                <a:spcPct val="0"/>
              </a:spcBef>
              <a:spcAft>
                <a:spcPct val="0"/>
              </a:spcAft>
              <a:buClrTx/>
              <a:buSzTx/>
              <a:buFontTx/>
              <a:buNone/>
              <a:tabLst/>
              <a:defRPr/>
            </a:pPr>
            <a:endParaRPr kumimoji="0" lang="en-US" sz="1235" b="0" i="0" u="none" strike="noStrike" kern="1200" cap="none" spc="0" normalizeH="0" baseline="0" noProof="0">
              <a:ln>
                <a:noFill/>
              </a:ln>
              <a:gradFill>
                <a:gsLst>
                  <a:gs pos="0">
                    <a:srgbClr val="282828"/>
                  </a:gs>
                  <a:gs pos="100000">
                    <a:srgbClr val="282828"/>
                  </a:gs>
                </a:gsLst>
                <a:lin ang="5400000" scaled="1"/>
              </a:gradFill>
              <a:effectLst/>
              <a:uLnTx/>
              <a:uFillTx/>
              <a:latin typeface="Segoe UI Semilight"/>
              <a:ea typeface="+mn-ea"/>
              <a:cs typeface="+mn-cs"/>
            </a:endParaRPr>
          </a:p>
        </p:txBody>
      </p:sp>
      <p:sp>
        <p:nvSpPr>
          <p:cNvPr id="234" name="Oval 233">
            <a:extLst>
              <a:ext uri="{FF2B5EF4-FFF2-40B4-BE49-F238E27FC236}">
                <a16:creationId xmlns:a16="http://schemas.microsoft.com/office/drawing/2014/main" id="{9E3701B1-572D-4283-A43E-3F134CB64251}"/>
              </a:ext>
            </a:extLst>
          </p:cNvPr>
          <p:cNvSpPr/>
          <p:nvPr/>
        </p:nvSpPr>
        <p:spPr bwMode="auto">
          <a:xfrm>
            <a:off x="5916770" y="3148136"/>
            <a:ext cx="178433" cy="178433"/>
          </a:xfrm>
          <a:prstGeom prst="ellipse">
            <a:avLst/>
          </a:prstGeom>
          <a:solidFill>
            <a:schemeClr val="bg1"/>
          </a:solidFill>
          <a:ln w="15875">
            <a:solidFill>
              <a:schemeClr val="accent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7021" rIns="0" bIns="37021" numCol="1" rtlCol="0" anchor="ctr" anchorCtr="0" compatLnSpc="1">
            <a:prstTxWarp prst="textNoShape">
              <a:avLst/>
            </a:prstTxWarp>
          </a:bodyPr>
          <a:lstStyle/>
          <a:p>
            <a:pPr marL="0" marR="0" lvl="0" indent="0" algn="ctr" defTabSz="740116" rtl="0" eaLnBrk="1" fontAlgn="base" latinLnBrk="0" hangingPunct="1">
              <a:lnSpc>
                <a:spcPct val="100000"/>
              </a:lnSpc>
              <a:spcBef>
                <a:spcPct val="0"/>
              </a:spcBef>
              <a:spcAft>
                <a:spcPct val="0"/>
              </a:spcAft>
              <a:buClrTx/>
              <a:buSzTx/>
              <a:buFontTx/>
              <a:buNone/>
              <a:tabLst/>
              <a:defRPr/>
            </a:pPr>
            <a:endParaRPr kumimoji="0" lang="en-US" sz="1235" b="0" i="0" u="none" strike="noStrike" kern="1200" cap="none" spc="0" normalizeH="0" baseline="0" noProof="0">
              <a:ln>
                <a:noFill/>
              </a:ln>
              <a:gradFill>
                <a:gsLst>
                  <a:gs pos="0">
                    <a:srgbClr val="282828"/>
                  </a:gs>
                  <a:gs pos="100000">
                    <a:srgbClr val="282828"/>
                  </a:gs>
                </a:gsLst>
                <a:lin ang="5400000" scaled="1"/>
              </a:gradFill>
              <a:effectLst/>
              <a:uLnTx/>
              <a:uFillTx/>
              <a:latin typeface="Segoe UI Semilight"/>
              <a:ea typeface="+mn-ea"/>
              <a:cs typeface="+mn-cs"/>
            </a:endParaRPr>
          </a:p>
        </p:txBody>
      </p:sp>
      <p:grpSp>
        <p:nvGrpSpPr>
          <p:cNvPr id="235" name="Group 234">
            <a:extLst>
              <a:ext uri="{FF2B5EF4-FFF2-40B4-BE49-F238E27FC236}">
                <a16:creationId xmlns:a16="http://schemas.microsoft.com/office/drawing/2014/main" id="{9E133F18-F5D0-4A0D-AA95-40B977DE3E7A}"/>
              </a:ext>
            </a:extLst>
          </p:cNvPr>
          <p:cNvGrpSpPr/>
          <p:nvPr/>
        </p:nvGrpSpPr>
        <p:grpSpPr>
          <a:xfrm>
            <a:off x="5950385" y="3189261"/>
            <a:ext cx="111214" cy="91101"/>
            <a:chOff x="7842406" y="2246290"/>
            <a:chExt cx="447676" cy="366713"/>
          </a:xfrm>
          <a:solidFill>
            <a:schemeClr val="accent6"/>
          </a:solidFill>
        </p:grpSpPr>
        <p:sp>
          <p:nvSpPr>
            <p:cNvPr id="249" name="Oval 113">
              <a:extLst>
                <a:ext uri="{FF2B5EF4-FFF2-40B4-BE49-F238E27FC236}">
                  <a16:creationId xmlns:a16="http://schemas.microsoft.com/office/drawing/2014/main" id="{422F2E83-56FB-44CF-8A2C-CE7935784EA9}"/>
                </a:ext>
              </a:extLst>
            </p:cNvPr>
            <p:cNvSpPr>
              <a:spLocks noChangeArrowheads="1"/>
            </p:cNvSpPr>
            <p:nvPr/>
          </p:nvSpPr>
          <p:spPr bwMode="auto">
            <a:xfrm>
              <a:off x="7901144" y="2303440"/>
              <a:ext cx="168275" cy="165100"/>
            </a:xfrm>
            <a:prstGeom prst="ellipse">
              <a:avLst/>
            </a:prstGeom>
            <a:grpFill/>
            <a:ln w="15875" cap="flat">
              <a:noFill/>
              <a:prstDash val="solid"/>
              <a:miter lim="800000"/>
              <a:headEnd/>
              <a:tailEnd/>
            </a:ln>
            <a:extLst/>
          </p:spPr>
          <p:txBody>
            <a:bodyPr vert="horz" wrap="square" lIns="87867" tIns="43934" rIns="87867" bIns="43934" numCol="1" anchor="t" anchorCtr="0" compatLnSpc="1">
              <a:prstTxWarp prst="textNoShape">
                <a:avLst/>
              </a:prstTxWarp>
            </a:bodyPr>
            <a:lstStyle/>
            <a:p>
              <a:pPr marL="0" marR="0" lvl="0" indent="0" algn="l" defTabSz="896181" rtl="0" eaLnBrk="1" fontAlgn="auto" latinLnBrk="0" hangingPunct="1">
                <a:lnSpc>
                  <a:spcPct val="100000"/>
                </a:lnSpc>
                <a:spcBef>
                  <a:spcPts val="0"/>
                </a:spcBef>
                <a:spcAft>
                  <a:spcPts val="0"/>
                </a:spcAft>
                <a:buClrTx/>
                <a:buSzTx/>
                <a:buFontTx/>
                <a:buNone/>
                <a:tabLst/>
                <a:defRPr/>
              </a:pPr>
              <a:endParaRPr kumimoji="0" lang="en-US" sz="1729" b="0" i="0" u="none" strike="noStrike" kern="1200" cap="none" spc="0" normalizeH="0" baseline="0" noProof="0">
                <a:ln>
                  <a:noFill/>
                </a:ln>
                <a:gradFill>
                  <a:gsLst>
                    <a:gs pos="0">
                      <a:srgbClr val="282828"/>
                    </a:gs>
                    <a:gs pos="100000">
                      <a:srgbClr val="282828"/>
                    </a:gs>
                  </a:gsLst>
                  <a:lin ang="5400000" scaled="1"/>
                </a:gradFill>
                <a:effectLst/>
                <a:uLnTx/>
                <a:uFillTx/>
                <a:latin typeface="Segoe UI Semilight"/>
                <a:ea typeface="+mn-ea"/>
                <a:cs typeface="+mn-cs"/>
              </a:endParaRPr>
            </a:p>
          </p:txBody>
        </p:sp>
        <p:sp>
          <p:nvSpPr>
            <p:cNvPr id="250" name="Freeform 114">
              <a:extLst>
                <a:ext uri="{FF2B5EF4-FFF2-40B4-BE49-F238E27FC236}">
                  <a16:creationId xmlns:a16="http://schemas.microsoft.com/office/drawing/2014/main" id="{AFA1CD26-13DF-416A-94FA-27995D03CF25}"/>
                </a:ext>
              </a:extLst>
            </p:cNvPr>
            <p:cNvSpPr>
              <a:spLocks/>
            </p:cNvSpPr>
            <p:nvPr/>
          </p:nvSpPr>
          <p:spPr bwMode="auto">
            <a:xfrm>
              <a:off x="7842406" y="2471715"/>
              <a:ext cx="284163" cy="141288"/>
            </a:xfrm>
            <a:custGeom>
              <a:avLst/>
              <a:gdLst>
                <a:gd name="T0" fmla="*/ 0 w 83"/>
                <a:gd name="T1" fmla="*/ 41 h 41"/>
                <a:gd name="T2" fmla="*/ 41 w 83"/>
                <a:gd name="T3" fmla="*/ 0 h 41"/>
                <a:gd name="T4" fmla="*/ 83 w 83"/>
                <a:gd name="T5" fmla="*/ 41 h 41"/>
              </a:gdLst>
              <a:ahLst/>
              <a:cxnLst>
                <a:cxn ang="0">
                  <a:pos x="T0" y="T1"/>
                </a:cxn>
                <a:cxn ang="0">
                  <a:pos x="T2" y="T3"/>
                </a:cxn>
                <a:cxn ang="0">
                  <a:pos x="T4" y="T5"/>
                </a:cxn>
              </a:cxnLst>
              <a:rect l="0" t="0" r="r" b="b"/>
              <a:pathLst>
                <a:path w="83" h="41">
                  <a:moveTo>
                    <a:pt x="0" y="41"/>
                  </a:moveTo>
                  <a:cubicBezTo>
                    <a:pt x="0" y="18"/>
                    <a:pt x="19" y="0"/>
                    <a:pt x="41" y="0"/>
                  </a:cubicBezTo>
                  <a:cubicBezTo>
                    <a:pt x="64" y="0"/>
                    <a:pt x="83" y="18"/>
                    <a:pt x="83" y="41"/>
                  </a:cubicBezTo>
                </a:path>
              </a:pathLst>
            </a:custGeom>
            <a:grpFill/>
            <a:ln w="15875" cap="flat">
              <a:noFill/>
              <a:prstDash val="solid"/>
              <a:miter lim="800000"/>
              <a:headEnd/>
              <a:tailEnd/>
            </a:ln>
            <a:extLst/>
          </p:spPr>
          <p:txBody>
            <a:bodyPr vert="horz" wrap="square" lIns="87867" tIns="43934" rIns="87867" bIns="43934" numCol="1" anchor="t" anchorCtr="0" compatLnSpc="1">
              <a:prstTxWarp prst="textNoShape">
                <a:avLst/>
              </a:prstTxWarp>
            </a:bodyPr>
            <a:lstStyle/>
            <a:p>
              <a:pPr marL="0" marR="0" lvl="0" indent="0" algn="l" defTabSz="896181" rtl="0" eaLnBrk="1" fontAlgn="auto" latinLnBrk="0" hangingPunct="1">
                <a:lnSpc>
                  <a:spcPct val="100000"/>
                </a:lnSpc>
                <a:spcBef>
                  <a:spcPts val="0"/>
                </a:spcBef>
                <a:spcAft>
                  <a:spcPts val="0"/>
                </a:spcAft>
                <a:buClrTx/>
                <a:buSzTx/>
                <a:buFontTx/>
                <a:buNone/>
                <a:tabLst/>
                <a:defRPr/>
              </a:pPr>
              <a:endParaRPr kumimoji="0" lang="en-US" sz="1729" b="0" i="0" u="none" strike="noStrike" kern="1200" cap="none" spc="0" normalizeH="0" baseline="0" noProof="0">
                <a:ln>
                  <a:noFill/>
                </a:ln>
                <a:gradFill>
                  <a:gsLst>
                    <a:gs pos="0">
                      <a:srgbClr val="282828"/>
                    </a:gs>
                    <a:gs pos="100000">
                      <a:srgbClr val="282828"/>
                    </a:gs>
                  </a:gsLst>
                  <a:lin ang="5400000" scaled="1"/>
                </a:gradFill>
                <a:effectLst/>
                <a:uLnTx/>
                <a:uFillTx/>
                <a:latin typeface="Segoe UI Semilight"/>
                <a:ea typeface="+mn-ea"/>
                <a:cs typeface="+mn-cs"/>
              </a:endParaRPr>
            </a:p>
          </p:txBody>
        </p:sp>
        <p:sp>
          <p:nvSpPr>
            <p:cNvPr id="251" name="Line 115">
              <a:extLst>
                <a:ext uri="{FF2B5EF4-FFF2-40B4-BE49-F238E27FC236}">
                  <a16:creationId xmlns:a16="http://schemas.microsoft.com/office/drawing/2014/main" id="{3FD1358B-55E9-4C4C-B237-4E1FFFC8FD3F}"/>
                </a:ext>
              </a:extLst>
            </p:cNvPr>
            <p:cNvSpPr>
              <a:spLocks noChangeShapeType="1"/>
            </p:cNvSpPr>
            <p:nvPr/>
          </p:nvSpPr>
          <p:spPr bwMode="auto">
            <a:xfrm>
              <a:off x="8205944" y="2300265"/>
              <a:ext cx="0" cy="0"/>
            </a:xfrm>
            <a:prstGeom prst="line">
              <a:avLst/>
            </a:prstGeom>
            <a:grpFill/>
            <a:ln w="15875" cap="flat">
              <a:noFill/>
              <a:prstDash val="solid"/>
              <a:miter lim="800000"/>
              <a:headEnd/>
              <a:tailEnd/>
            </a:ln>
            <a:extLst/>
          </p:spPr>
          <p:txBody>
            <a:bodyPr vert="horz" wrap="square" lIns="87867" tIns="43934" rIns="87867" bIns="43934" numCol="1" anchor="t" anchorCtr="0" compatLnSpc="1">
              <a:prstTxWarp prst="textNoShape">
                <a:avLst/>
              </a:prstTxWarp>
            </a:bodyPr>
            <a:lstStyle/>
            <a:p>
              <a:pPr marL="0" marR="0" lvl="0" indent="0" algn="l" defTabSz="896181" rtl="0" eaLnBrk="1" fontAlgn="auto" latinLnBrk="0" hangingPunct="1">
                <a:lnSpc>
                  <a:spcPct val="100000"/>
                </a:lnSpc>
                <a:spcBef>
                  <a:spcPts val="0"/>
                </a:spcBef>
                <a:spcAft>
                  <a:spcPts val="0"/>
                </a:spcAft>
                <a:buClrTx/>
                <a:buSzTx/>
                <a:buFontTx/>
                <a:buNone/>
                <a:tabLst/>
                <a:defRPr/>
              </a:pPr>
              <a:endParaRPr kumimoji="0" lang="en-US" sz="1729" b="0" i="0" u="none" strike="noStrike" kern="1200" cap="none" spc="0" normalizeH="0" baseline="0" noProof="0">
                <a:ln>
                  <a:noFill/>
                </a:ln>
                <a:gradFill>
                  <a:gsLst>
                    <a:gs pos="0">
                      <a:srgbClr val="282828"/>
                    </a:gs>
                    <a:gs pos="100000">
                      <a:srgbClr val="282828"/>
                    </a:gs>
                  </a:gsLst>
                  <a:lin ang="5400000" scaled="1"/>
                </a:gradFill>
                <a:effectLst/>
                <a:uLnTx/>
                <a:uFillTx/>
                <a:latin typeface="Segoe UI Semilight"/>
                <a:ea typeface="+mn-ea"/>
                <a:cs typeface="+mn-cs"/>
              </a:endParaRPr>
            </a:p>
          </p:txBody>
        </p:sp>
        <p:sp>
          <p:nvSpPr>
            <p:cNvPr id="252" name="Freeform 116">
              <a:extLst>
                <a:ext uri="{FF2B5EF4-FFF2-40B4-BE49-F238E27FC236}">
                  <a16:creationId xmlns:a16="http://schemas.microsoft.com/office/drawing/2014/main" id="{44ECFE53-0D7B-4CA4-B8D9-971245BF262B}"/>
                </a:ext>
              </a:extLst>
            </p:cNvPr>
            <p:cNvSpPr>
              <a:spLocks/>
            </p:cNvSpPr>
            <p:nvPr/>
          </p:nvSpPr>
          <p:spPr bwMode="auto">
            <a:xfrm>
              <a:off x="8171019" y="2246290"/>
              <a:ext cx="71438" cy="85725"/>
            </a:xfrm>
            <a:custGeom>
              <a:avLst/>
              <a:gdLst>
                <a:gd name="T0" fmla="*/ 0 w 21"/>
                <a:gd name="T1" fmla="*/ 25 h 25"/>
                <a:gd name="T2" fmla="*/ 0 w 21"/>
                <a:gd name="T3" fmla="*/ 10 h 25"/>
                <a:gd name="T4" fmla="*/ 10 w 21"/>
                <a:gd name="T5" fmla="*/ 0 h 25"/>
                <a:gd name="T6" fmla="*/ 21 w 21"/>
                <a:gd name="T7" fmla="*/ 10 h 25"/>
                <a:gd name="T8" fmla="*/ 21 w 21"/>
                <a:gd name="T9" fmla="*/ 25 h 25"/>
              </a:gdLst>
              <a:ahLst/>
              <a:cxnLst>
                <a:cxn ang="0">
                  <a:pos x="T0" y="T1"/>
                </a:cxn>
                <a:cxn ang="0">
                  <a:pos x="T2" y="T3"/>
                </a:cxn>
                <a:cxn ang="0">
                  <a:pos x="T4" y="T5"/>
                </a:cxn>
                <a:cxn ang="0">
                  <a:pos x="T6" y="T7"/>
                </a:cxn>
                <a:cxn ang="0">
                  <a:pos x="T8" y="T9"/>
                </a:cxn>
              </a:cxnLst>
              <a:rect l="0" t="0" r="r" b="b"/>
              <a:pathLst>
                <a:path w="21" h="25">
                  <a:moveTo>
                    <a:pt x="0" y="25"/>
                  </a:moveTo>
                  <a:cubicBezTo>
                    <a:pt x="0" y="10"/>
                    <a:pt x="0" y="10"/>
                    <a:pt x="0" y="10"/>
                  </a:cubicBezTo>
                  <a:cubicBezTo>
                    <a:pt x="0" y="4"/>
                    <a:pt x="4" y="0"/>
                    <a:pt x="10" y="0"/>
                  </a:cubicBezTo>
                  <a:cubicBezTo>
                    <a:pt x="16" y="0"/>
                    <a:pt x="21" y="4"/>
                    <a:pt x="21" y="10"/>
                  </a:cubicBezTo>
                  <a:cubicBezTo>
                    <a:pt x="21" y="25"/>
                    <a:pt x="21" y="25"/>
                    <a:pt x="21" y="25"/>
                  </a:cubicBezTo>
                </a:path>
              </a:pathLst>
            </a:custGeom>
            <a:grpFill/>
            <a:ln w="15875" cap="flat">
              <a:noFill/>
              <a:prstDash val="solid"/>
              <a:miter lim="800000"/>
              <a:headEnd/>
              <a:tailEnd/>
            </a:ln>
            <a:extLst/>
          </p:spPr>
          <p:txBody>
            <a:bodyPr vert="horz" wrap="square" lIns="87867" tIns="43934" rIns="87867" bIns="43934" numCol="1" anchor="t" anchorCtr="0" compatLnSpc="1">
              <a:prstTxWarp prst="textNoShape">
                <a:avLst/>
              </a:prstTxWarp>
            </a:bodyPr>
            <a:lstStyle/>
            <a:p>
              <a:pPr marL="0" marR="0" lvl="0" indent="0" algn="l" defTabSz="896181" rtl="0" eaLnBrk="1" fontAlgn="auto" latinLnBrk="0" hangingPunct="1">
                <a:lnSpc>
                  <a:spcPct val="100000"/>
                </a:lnSpc>
                <a:spcBef>
                  <a:spcPts val="0"/>
                </a:spcBef>
                <a:spcAft>
                  <a:spcPts val="0"/>
                </a:spcAft>
                <a:buClrTx/>
                <a:buSzTx/>
                <a:buFontTx/>
                <a:buNone/>
                <a:tabLst/>
                <a:defRPr/>
              </a:pPr>
              <a:endParaRPr kumimoji="0" lang="en-US" sz="1729" b="0" i="0" u="none" strike="noStrike" kern="1200" cap="none" spc="0" normalizeH="0" baseline="0" noProof="0">
                <a:ln>
                  <a:noFill/>
                </a:ln>
                <a:gradFill>
                  <a:gsLst>
                    <a:gs pos="0">
                      <a:srgbClr val="282828"/>
                    </a:gs>
                    <a:gs pos="100000">
                      <a:srgbClr val="282828"/>
                    </a:gs>
                  </a:gsLst>
                  <a:lin ang="5400000" scaled="1"/>
                </a:gradFill>
                <a:effectLst/>
                <a:uLnTx/>
                <a:uFillTx/>
                <a:latin typeface="Segoe UI Semilight"/>
                <a:ea typeface="+mn-ea"/>
                <a:cs typeface="+mn-cs"/>
              </a:endParaRPr>
            </a:p>
          </p:txBody>
        </p:sp>
        <p:sp>
          <p:nvSpPr>
            <p:cNvPr id="253" name="Freeform 117">
              <a:extLst>
                <a:ext uri="{FF2B5EF4-FFF2-40B4-BE49-F238E27FC236}">
                  <a16:creationId xmlns:a16="http://schemas.microsoft.com/office/drawing/2014/main" id="{EA15586A-857A-4AC0-9CF6-9E78ED913B83}"/>
                </a:ext>
              </a:extLst>
            </p:cNvPr>
            <p:cNvSpPr>
              <a:spLocks/>
            </p:cNvSpPr>
            <p:nvPr/>
          </p:nvSpPr>
          <p:spPr bwMode="auto">
            <a:xfrm>
              <a:off x="8123394" y="2297090"/>
              <a:ext cx="166688" cy="153988"/>
            </a:xfrm>
            <a:custGeom>
              <a:avLst/>
              <a:gdLst>
                <a:gd name="T0" fmla="*/ 105 w 105"/>
                <a:gd name="T1" fmla="*/ 97 h 97"/>
                <a:gd name="T2" fmla="*/ 0 w 105"/>
                <a:gd name="T3" fmla="*/ 97 h 97"/>
                <a:gd name="T4" fmla="*/ 6 w 105"/>
                <a:gd name="T5" fmla="*/ 0 h 97"/>
                <a:gd name="T6" fmla="*/ 99 w 105"/>
                <a:gd name="T7" fmla="*/ 0 h 97"/>
                <a:gd name="T8" fmla="*/ 105 w 105"/>
                <a:gd name="T9" fmla="*/ 97 h 97"/>
              </a:gdLst>
              <a:ahLst/>
              <a:cxnLst>
                <a:cxn ang="0">
                  <a:pos x="T0" y="T1"/>
                </a:cxn>
                <a:cxn ang="0">
                  <a:pos x="T2" y="T3"/>
                </a:cxn>
                <a:cxn ang="0">
                  <a:pos x="T4" y="T5"/>
                </a:cxn>
                <a:cxn ang="0">
                  <a:pos x="T6" y="T7"/>
                </a:cxn>
                <a:cxn ang="0">
                  <a:pos x="T8" y="T9"/>
                </a:cxn>
              </a:cxnLst>
              <a:rect l="0" t="0" r="r" b="b"/>
              <a:pathLst>
                <a:path w="105" h="97">
                  <a:moveTo>
                    <a:pt x="105" y="97"/>
                  </a:moveTo>
                  <a:lnTo>
                    <a:pt x="0" y="97"/>
                  </a:lnTo>
                  <a:lnTo>
                    <a:pt x="6" y="0"/>
                  </a:lnTo>
                  <a:lnTo>
                    <a:pt x="99" y="0"/>
                  </a:lnTo>
                  <a:lnTo>
                    <a:pt x="105" y="97"/>
                  </a:lnTo>
                  <a:close/>
                </a:path>
              </a:pathLst>
            </a:custGeom>
            <a:grpFill/>
            <a:ln w="15875" cap="flat">
              <a:noFill/>
              <a:prstDash val="solid"/>
              <a:miter lim="800000"/>
              <a:headEnd/>
              <a:tailEnd/>
            </a:ln>
            <a:extLst/>
          </p:spPr>
          <p:txBody>
            <a:bodyPr vert="horz" wrap="square" lIns="87867" tIns="43934" rIns="87867" bIns="43934" numCol="1" anchor="t" anchorCtr="0" compatLnSpc="1">
              <a:prstTxWarp prst="textNoShape">
                <a:avLst/>
              </a:prstTxWarp>
            </a:bodyPr>
            <a:lstStyle/>
            <a:p>
              <a:pPr marL="0" marR="0" lvl="0" indent="0" algn="l" defTabSz="896181" rtl="0" eaLnBrk="1" fontAlgn="auto" latinLnBrk="0" hangingPunct="1">
                <a:lnSpc>
                  <a:spcPct val="100000"/>
                </a:lnSpc>
                <a:spcBef>
                  <a:spcPts val="0"/>
                </a:spcBef>
                <a:spcAft>
                  <a:spcPts val="0"/>
                </a:spcAft>
                <a:buClrTx/>
                <a:buSzTx/>
                <a:buFontTx/>
                <a:buNone/>
                <a:tabLst/>
                <a:defRPr/>
              </a:pPr>
              <a:endParaRPr kumimoji="0" lang="en-US" sz="1729" b="0" i="0" u="none" strike="noStrike" kern="1200" cap="none" spc="0" normalizeH="0" baseline="0" noProof="0">
                <a:ln>
                  <a:noFill/>
                </a:ln>
                <a:gradFill>
                  <a:gsLst>
                    <a:gs pos="0">
                      <a:srgbClr val="282828"/>
                    </a:gs>
                    <a:gs pos="100000">
                      <a:srgbClr val="282828"/>
                    </a:gs>
                  </a:gsLst>
                  <a:lin ang="5400000" scaled="1"/>
                </a:gradFill>
                <a:effectLst/>
                <a:uLnTx/>
                <a:uFillTx/>
                <a:latin typeface="Segoe UI Semilight"/>
                <a:ea typeface="+mn-ea"/>
                <a:cs typeface="+mn-cs"/>
              </a:endParaRPr>
            </a:p>
          </p:txBody>
        </p:sp>
      </p:grpSp>
      <p:sp>
        <p:nvSpPr>
          <p:cNvPr id="236" name="Oval 235">
            <a:extLst>
              <a:ext uri="{FF2B5EF4-FFF2-40B4-BE49-F238E27FC236}">
                <a16:creationId xmlns:a16="http://schemas.microsoft.com/office/drawing/2014/main" id="{7A3BE25D-4CCE-4EA9-8FC8-24754D1D9599}"/>
              </a:ext>
            </a:extLst>
          </p:cNvPr>
          <p:cNvSpPr/>
          <p:nvPr/>
        </p:nvSpPr>
        <p:spPr bwMode="auto">
          <a:xfrm>
            <a:off x="5688925" y="3385487"/>
            <a:ext cx="178433" cy="178433"/>
          </a:xfrm>
          <a:prstGeom prst="ellipse">
            <a:avLst/>
          </a:prstGeom>
          <a:solidFill>
            <a:schemeClr val="bg1"/>
          </a:solidFill>
          <a:ln w="15875">
            <a:solidFill>
              <a:schemeClr val="accent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7021" rIns="0" bIns="37021" numCol="1" rtlCol="0" anchor="ctr" anchorCtr="0" compatLnSpc="1">
            <a:prstTxWarp prst="textNoShape">
              <a:avLst/>
            </a:prstTxWarp>
          </a:bodyPr>
          <a:lstStyle/>
          <a:p>
            <a:pPr marL="0" marR="0" lvl="0" indent="0" algn="ctr" defTabSz="740116" rtl="0" eaLnBrk="1" fontAlgn="base" latinLnBrk="0" hangingPunct="1">
              <a:lnSpc>
                <a:spcPct val="100000"/>
              </a:lnSpc>
              <a:spcBef>
                <a:spcPct val="0"/>
              </a:spcBef>
              <a:spcAft>
                <a:spcPct val="0"/>
              </a:spcAft>
              <a:buClrTx/>
              <a:buSzTx/>
              <a:buFontTx/>
              <a:buNone/>
              <a:tabLst/>
              <a:defRPr/>
            </a:pPr>
            <a:endParaRPr kumimoji="0" lang="en-US" sz="1235" b="0" i="0" u="none" strike="noStrike" kern="1200" cap="none" spc="0" normalizeH="0" baseline="0" noProof="0">
              <a:ln>
                <a:noFill/>
              </a:ln>
              <a:gradFill>
                <a:gsLst>
                  <a:gs pos="0">
                    <a:srgbClr val="282828"/>
                  </a:gs>
                  <a:gs pos="100000">
                    <a:srgbClr val="282828"/>
                  </a:gs>
                </a:gsLst>
                <a:lin ang="5400000" scaled="1"/>
              </a:gradFill>
              <a:effectLst/>
              <a:uLnTx/>
              <a:uFillTx/>
              <a:latin typeface="Segoe UI Semilight"/>
              <a:ea typeface="+mn-ea"/>
              <a:cs typeface="+mn-cs"/>
            </a:endParaRPr>
          </a:p>
        </p:txBody>
      </p:sp>
      <p:sp>
        <p:nvSpPr>
          <p:cNvPr id="237" name="Freeform 5">
            <a:extLst>
              <a:ext uri="{FF2B5EF4-FFF2-40B4-BE49-F238E27FC236}">
                <a16:creationId xmlns:a16="http://schemas.microsoft.com/office/drawing/2014/main" id="{17A51B46-4506-4D3E-9D13-005C0C1422C6}"/>
              </a:ext>
            </a:extLst>
          </p:cNvPr>
          <p:cNvSpPr>
            <a:spLocks/>
          </p:cNvSpPr>
          <p:nvPr/>
        </p:nvSpPr>
        <p:spPr bwMode="auto">
          <a:xfrm>
            <a:off x="5730898" y="3434289"/>
            <a:ext cx="91155" cy="75828"/>
          </a:xfrm>
          <a:custGeom>
            <a:avLst/>
            <a:gdLst>
              <a:gd name="T0" fmla="*/ 0 w 113"/>
              <a:gd name="T1" fmla="*/ 46 h 94"/>
              <a:gd name="T2" fmla="*/ 0 w 113"/>
              <a:gd name="T3" fmla="*/ 94 h 94"/>
              <a:gd name="T4" fmla="*/ 113 w 113"/>
              <a:gd name="T5" fmla="*/ 94 h 94"/>
              <a:gd name="T6" fmla="*/ 113 w 113"/>
              <a:gd name="T7" fmla="*/ 45 h 94"/>
              <a:gd name="T8" fmla="*/ 106 w 113"/>
              <a:gd name="T9" fmla="*/ 45 h 94"/>
              <a:gd name="T10" fmla="*/ 104 w 113"/>
              <a:gd name="T11" fmla="*/ 0 h 94"/>
              <a:gd name="T12" fmla="*/ 95 w 113"/>
              <a:gd name="T13" fmla="*/ 0 h 94"/>
              <a:gd name="T14" fmla="*/ 92 w 113"/>
              <a:gd name="T15" fmla="*/ 45 h 94"/>
              <a:gd name="T16" fmla="*/ 71 w 113"/>
              <a:gd name="T17" fmla="*/ 45 h 94"/>
              <a:gd name="T18" fmla="*/ 71 w 113"/>
              <a:gd name="T19" fmla="*/ 20 h 94"/>
              <a:gd name="T20" fmla="*/ 36 w 113"/>
              <a:gd name="T21" fmla="*/ 43 h 94"/>
              <a:gd name="T22" fmla="*/ 36 w 113"/>
              <a:gd name="T23" fmla="*/ 22 h 94"/>
              <a:gd name="T24" fmla="*/ 0 w 113"/>
              <a:gd name="T25" fmla="*/ 46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3" h="94">
                <a:moveTo>
                  <a:pt x="0" y="46"/>
                </a:moveTo>
                <a:lnTo>
                  <a:pt x="0" y="94"/>
                </a:lnTo>
                <a:lnTo>
                  <a:pt x="113" y="94"/>
                </a:lnTo>
                <a:lnTo>
                  <a:pt x="113" y="45"/>
                </a:lnTo>
                <a:lnTo>
                  <a:pt x="106" y="45"/>
                </a:lnTo>
                <a:lnTo>
                  <a:pt x="104" y="0"/>
                </a:lnTo>
                <a:lnTo>
                  <a:pt x="95" y="0"/>
                </a:lnTo>
                <a:lnTo>
                  <a:pt x="92" y="45"/>
                </a:lnTo>
                <a:lnTo>
                  <a:pt x="71" y="45"/>
                </a:lnTo>
                <a:lnTo>
                  <a:pt x="71" y="20"/>
                </a:lnTo>
                <a:lnTo>
                  <a:pt x="36" y="43"/>
                </a:lnTo>
                <a:lnTo>
                  <a:pt x="36" y="22"/>
                </a:lnTo>
                <a:lnTo>
                  <a:pt x="0" y="46"/>
                </a:lnTo>
                <a:close/>
              </a:path>
            </a:pathLst>
          </a:custGeom>
          <a:solidFill>
            <a:schemeClr val="accent6"/>
          </a:solidFill>
          <a:ln w="15875" cap="flat">
            <a:noFill/>
            <a:prstDash val="solid"/>
            <a:miter lim="800000"/>
            <a:headEnd/>
            <a:tailEnd/>
          </a:ln>
          <a:extLst/>
        </p:spPr>
        <p:txBody>
          <a:bodyPr vert="horz" wrap="square" lIns="87867" tIns="43934" rIns="87867" bIns="43934" numCol="1" anchor="t" anchorCtr="0" compatLnSpc="1">
            <a:prstTxWarp prst="textNoShape">
              <a:avLst/>
            </a:prstTxWarp>
          </a:bodyPr>
          <a:lstStyle/>
          <a:p>
            <a:pPr marL="0" marR="0" lvl="0" indent="0" algn="l" defTabSz="896181" rtl="0" eaLnBrk="1" fontAlgn="auto" latinLnBrk="0" hangingPunct="1">
              <a:lnSpc>
                <a:spcPct val="100000"/>
              </a:lnSpc>
              <a:spcBef>
                <a:spcPts val="0"/>
              </a:spcBef>
              <a:spcAft>
                <a:spcPts val="0"/>
              </a:spcAft>
              <a:buClrTx/>
              <a:buSzTx/>
              <a:buFontTx/>
              <a:buNone/>
              <a:tabLst/>
              <a:defRPr/>
            </a:pPr>
            <a:endParaRPr kumimoji="0" lang="en-US" sz="1729" b="0" i="0" u="none" strike="noStrike" kern="1200" cap="none" spc="0" normalizeH="0" baseline="0" noProof="0">
              <a:ln>
                <a:noFill/>
              </a:ln>
              <a:gradFill>
                <a:gsLst>
                  <a:gs pos="0">
                    <a:srgbClr val="282828"/>
                  </a:gs>
                  <a:gs pos="100000">
                    <a:srgbClr val="282828"/>
                  </a:gs>
                </a:gsLst>
                <a:lin ang="5400000" scaled="1"/>
              </a:gradFill>
              <a:effectLst/>
              <a:uLnTx/>
              <a:uFillTx/>
              <a:latin typeface="Segoe UI Semilight"/>
              <a:ea typeface="+mn-ea"/>
              <a:cs typeface="+mn-cs"/>
            </a:endParaRPr>
          </a:p>
        </p:txBody>
      </p:sp>
      <p:sp>
        <p:nvSpPr>
          <p:cNvPr id="238" name="Oval 237">
            <a:extLst>
              <a:ext uri="{FF2B5EF4-FFF2-40B4-BE49-F238E27FC236}">
                <a16:creationId xmlns:a16="http://schemas.microsoft.com/office/drawing/2014/main" id="{DB82CE3B-32C5-49A0-B793-910234CEC7CC}"/>
              </a:ext>
            </a:extLst>
          </p:cNvPr>
          <p:cNvSpPr/>
          <p:nvPr/>
        </p:nvSpPr>
        <p:spPr bwMode="auto">
          <a:xfrm>
            <a:off x="6269113" y="2753651"/>
            <a:ext cx="178433" cy="178433"/>
          </a:xfrm>
          <a:prstGeom prst="ellipse">
            <a:avLst/>
          </a:prstGeom>
          <a:solidFill>
            <a:schemeClr val="bg1"/>
          </a:solidFill>
          <a:ln w="15875">
            <a:solidFill>
              <a:schemeClr val="accent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7021" rIns="0" bIns="37021" numCol="1" rtlCol="0" anchor="ctr" anchorCtr="0" compatLnSpc="1">
            <a:prstTxWarp prst="textNoShape">
              <a:avLst/>
            </a:prstTxWarp>
          </a:bodyPr>
          <a:lstStyle/>
          <a:p>
            <a:pPr marL="0" marR="0" lvl="0" indent="0" algn="ctr" defTabSz="740116" rtl="0" eaLnBrk="1" fontAlgn="base" latinLnBrk="0" hangingPunct="1">
              <a:lnSpc>
                <a:spcPct val="100000"/>
              </a:lnSpc>
              <a:spcBef>
                <a:spcPct val="0"/>
              </a:spcBef>
              <a:spcAft>
                <a:spcPct val="0"/>
              </a:spcAft>
              <a:buClrTx/>
              <a:buSzTx/>
              <a:buFontTx/>
              <a:buNone/>
              <a:tabLst/>
              <a:defRPr/>
            </a:pPr>
            <a:endParaRPr kumimoji="0" lang="en-US" sz="1235" b="0" i="0" u="none" strike="noStrike" kern="1200" cap="none" spc="0" normalizeH="0" baseline="0" noProof="0">
              <a:ln>
                <a:noFill/>
              </a:ln>
              <a:gradFill>
                <a:gsLst>
                  <a:gs pos="0">
                    <a:srgbClr val="282828"/>
                  </a:gs>
                  <a:gs pos="100000">
                    <a:srgbClr val="282828"/>
                  </a:gs>
                </a:gsLst>
                <a:lin ang="5400000" scaled="1"/>
              </a:gradFill>
              <a:effectLst/>
              <a:uLnTx/>
              <a:uFillTx/>
              <a:latin typeface="Segoe UI Semilight"/>
              <a:ea typeface="+mn-ea"/>
              <a:cs typeface="+mn-cs"/>
            </a:endParaRPr>
          </a:p>
        </p:txBody>
      </p:sp>
      <p:sp>
        <p:nvSpPr>
          <p:cNvPr id="239" name="Freeform 11">
            <a:extLst>
              <a:ext uri="{FF2B5EF4-FFF2-40B4-BE49-F238E27FC236}">
                <a16:creationId xmlns:a16="http://schemas.microsoft.com/office/drawing/2014/main" id="{0AE20196-F7C8-4364-A9FD-3E516278E6B1}"/>
              </a:ext>
            </a:extLst>
          </p:cNvPr>
          <p:cNvSpPr>
            <a:spLocks/>
          </p:cNvSpPr>
          <p:nvPr/>
        </p:nvSpPr>
        <p:spPr bwMode="auto">
          <a:xfrm>
            <a:off x="6323379" y="2793624"/>
            <a:ext cx="57677" cy="93944"/>
          </a:xfrm>
          <a:custGeom>
            <a:avLst/>
            <a:gdLst>
              <a:gd name="T0" fmla="*/ 132 w 132"/>
              <a:gd name="T1" fmla="*/ 89 h 215"/>
              <a:gd name="T2" fmla="*/ 71 w 132"/>
              <a:gd name="T3" fmla="*/ 89 h 215"/>
              <a:gd name="T4" fmla="*/ 104 w 132"/>
              <a:gd name="T5" fmla="*/ 0 h 215"/>
              <a:gd name="T6" fmla="*/ 0 w 132"/>
              <a:gd name="T7" fmla="*/ 125 h 215"/>
              <a:gd name="T8" fmla="*/ 60 w 132"/>
              <a:gd name="T9" fmla="*/ 125 h 215"/>
              <a:gd name="T10" fmla="*/ 27 w 132"/>
              <a:gd name="T11" fmla="*/ 215 h 215"/>
              <a:gd name="T12" fmla="*/ 132 w 132"/>
              <a:gd name="T13" fmla="*/ 89 h 215"/>
            </a:gdLst>
            <a:ahLst/>
            <a:cxnLst>
              <a:cxn ang="0">
                <a:pos x="T0" y="T1"/>
              </a:cxn>
              <a:cxn ang="0">
                <a:pos x="T2" y="T3"/>
              </a:cxn>
              <a:cxn ang="0">
                <a:pos x="T4" y="T5"/>
              </a:cxn>
              <a:cxn ang="0">
                <a:pos x="T6" y="T7"/>
              </a:cxn>
              <a:cxn ang="0">
                <a:pos x="T8" y="T9"/>
              </a:cxn>
              <a:cxn ang="0">
                <a:pos x="T10" y="T11"/>
              </a:cxn>
              <a:cxn ang="0">
                <a:pos x="T12" y="T13"/>
              </a:cxn>
            </a:cxnLst>
            <a:rect l="0" t="0" r="r" b="b"/>
            <a:pathLst>
              <a:path w="132" h="215">
                <a:moveTo>
                  <a:pt x="132" y="89"/>
                </a:moveTo>
                <a:lnTo>
                  <a:pt x="71" y="89"/>
                </a:lnTo>
                <a:lnTo>
                  <a:pt x="104" y="0"/>
                </a:lnTo>
                <a:lnTo>
                  <a:pt x="0" y="125"/>
                </a:lnTo>
                <a:lnTo>
                  <a:pt x="60" y="125"/>
                </a:lnTo>
                <a:lnTo>
                  <a:pt x="27" y="215"/>
                </a:lnTo>
                <a:lnTo>
                  <a:pt x="132" y="89"/>
                </a:lnTo>
                <a:close/>
              </a:path>
            </a:pathLst>
          </a:custGeom>
          <a:solidFill>
            <a:schemeClr val="accent6"/>
          </a:solidFill>
          <a:ln w="15875" cap="flat">
            <a:noFill/>
            <a:prstDash val="solid"/>
            <a:miter lim="800000"/>
            <a:headEnd/>
            <a:tailEnd/>
          </a:ln>
          <a:extLst/>
        </p:spPr>
        <p:txBody>
          <a:bodyPr vert="horz" wrap="square" lIns="87867" tIns="43934" rIns="87867" bIns="43934" numCol="1" anchor="t" anchorCtr="0" compatLnSpc="1">
            <a:prstTxWarp prst="textNoShape">
              <a:avLst/>
            </a:prstTxWarp>
          </a:bodyPr>
          <a:lstStyle/>
          <a:p>
            <a:pPr marL="0" marR="0" lvl="0" indent="0" algn="l" defTabSz="896181" rtl="0" eaLnBrk="1" fontAlgn="auto" latinLnBrk="0" hangingPunct="1">
              <a:lnSpc>
                <a:spcPct val="100000"/>
              </a:lnSpc>
              <a:spcBef>
                <a:spcPts val="0"/>
              </a:spcBef>
              <a:spcAft>
                <a:spcPts val="0"/>
              </a:spcAft>
              <a:buClrTx/>
              <a:buSzTx/>
              <a:buFontTx/>
              <a:buNone/>
              <a:tabLst/>
              <a:defRPr/>
            </a:pPr>
            <a:endParaRPr kumimoji="0" lang="en-US" sz="1729" b="0" i="0" u="none" strike="noStrike" kern="1200" cap="none" spc="0" normalizeH="0" baseline="0" noProof="0">
              <a:ln>
                <a:noFill/>
              </a:ln>
              <a:gradFill>
                <a:gsLst>
                  <a:gs pos="0">
                    <a:srgbClr val="282828"/>
                  </a:gs>
                  <a:gs pos="100000">
                    <a:srgbClr val="282828"/>
                  </a:gs>
                </a:gsLst>
                <a:lin ang="5400000" scaled="1"/>
              </a:gradFill>
              <a:effectLst/>
              <a:uLnTx/>
              <a:uFillTx/>
              <a:latin typeface="Segoe UI Semilight"/>
              <a:ea typeface="+mn-ea"/>
              <a:cs typeface="+mn-cs"/>
            </a:endParaRPr>
          </a:p>
        </p:txBody>
      </p:sp>
      <p:sp>
        <p:nvSpPr>
          <p:cNvPr id="240" name="ShoppingCart_E7BF">
            <a:extLst>
              <a:ext uri="{FF2B5EF4-FFF2-40B4-BE49-F238E27FC236}">
                <a16:creationId xmlns:a16="http://schemas.microsoft.com/office/drawing/2014/main" id="{F8C17712-5630-41E9-BB6C-B49C289F0D50}"/>
              </a:ext>
            </a:extLst>
          </p:cNvPr>
          <p:cNvSpPr>
            <a:spLocks noChangeAspect="1" noEditPoints="1"/>
          </p:cNvSpPr>
          <p:nvPr/>
        </p:nvSpPr>
        <p:spPr bwMode="auto">
          <a:xfrm>
            <a:off x="6476630" y="3054168"/>
            <a:ext cx="91153" cy="77512"/>
          </a:xfrm>
          <a:custGeom>
            <a:avLst/>
            <a:gdLst>
              <a:gd name="T0" fmla="*/ 3368 w 3817"/>
              <a:gd name="T1" fmla="*/ 2994 h 3244"/>
              <a:gd name="T2" fmla="*/ 3119 w 3817"/>
              <a:gd name="T3" fmla="*/ 3244 h 3244"/>
              <a:gd name="T4" fmla="*/ 2869 w 3817"/>
              <a:gd name="T5" fmla="*/ 2994 h 3244"/>
              <a:gd name="T6" fmla="*/ 3119 w 3817"/>
              <a:gd name="T7" fmla="*/ 2745 h 3244"/>
              <a:gd name="T8" fmla="*/ 3368 w 3817"/>
              <a:gd name="T9" fmla="*/ 2994 h 3244"/>
              <a:gd name="T10" fmla="*/ 1372 w 3817"/>
              <a:gd name="T11" fmla="*/ 2745 h 3244"/>
              <a:gd name="T12" fmla="*/ 1123 w 3817"/>
              <a:gd name="T13" fmla="*/ 2994 h 3244"/>
              <a:gd name="T14" fmla="*/ 1372 w 3817"/>
              <a:gd name="T15" fmla="*/ 3244 h 3244"/>
              <a:gd name="T16" fmla="*/ 1622 w 3817"/>
              <a:gd name="T17" fmla="*/ 2994 h 3244"/>
              <a:gd name="T18" fmla="*/ 1372 w 3817"/>
              <a:gd name="T19" fmla="*/ 2745 h 3244"/>
              <a:gd name="T20" fmla="*/ 0 w 3817"/>
              <a:gd name="T21" fmla="*/ 0 h 3244"/>
              <a:gd name="T22" fmla="*/ 457 w 3817"/>
              <a:gd name="T23" fmla="*/ 0 h 3244"/>
              <a:gd name="T24" fmla="*/ 1372 w 3817"/>
              <a:gd name="T25" fmla="*/ 2745 h 3244"/>
              <a:gd name="T26" fmla="*/ 3119 w 3817"/>
              <a:gd name="T27" fmla="*/ 2745 h 3244"/>
              <a:gd name="T28" fmla="*/ 1123 w 3817"/>
              <a:gd name="T29" fmla="*/ 1996 h 3244"/>
              <a:gd name="T30" fmla="*/ 3318 w 3817"/>
              <a:gd name="T31" fmla="*/ 1996 h 3244"/>
              <a:gd name="T32" fmla="*/ 3817 w 3817"/>
              <a:gd name="T33" fmla="*/ 499 h 3244"/>
              <a:gd name="T34" fmla="*/ 624 w 3817"/>
              <a:gd name="T35" fmla="*/ 499 h 3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817" h="3244">
                <a:moveTo>
                  <a:pt x="3368" y="2994"/>
                </a:moveTo>
                <a:cubicBezTo>
                  <a:pt x="3368" y="3132"/>
                  <a:pt x="3257" y="3244"/>
                  <a:pt x="3119" y="3244"/>
                </a:cubicBezTo>
                <a:cubicBezTo>
                  <a:pt x="2981" y="3244"/>
                  <a:pt x="2869" y="3132"/>
                  <a:pt x="2869" y="2994"/>
                </a:cubicBezTo>
                <a:cubicBezTo>
                  <a:pt x="2869" y="2856"/>
                  <a:pt x="2981" y="2745"/>
                  <a:pt x="3119" y="2745"/>
                </a:cubicBezTo>
                <a:cubicBezTo>
                  <a:pt x="3257" y="2745"/>
                  <a:pt x="3368" y="2856"/>
                  <a:pt x="3368" y="2994"/>
                </a:cubicBezTo>
                <a:close/>
                <a:moveTo>
                  <a:pt x="1372" y="2745"/>
                </a:moveTo>
                <a:cubicBezTo>
                  <a:pt x="1234" y="2745"/>
                  <a:pt x="1123" y="2856"/>
                  <a:pt x="1123" y="2994"/>
                </a:cubicBezTo>
                <a:cubicBezTo>
                  <a:pt x="1123" y="3132"/>
                  <a:pt x="1234" y="3244"/>
                  <a:pt x="1372" y="3244"/>
                </a:cubicBezTo>
                <a:cubicBezTo>
                  <a:pt x="1510" y="3244"/>
                  <a:pt x="1622" y="3132"/>
                  <a:pt x="1622" y="2994"/>
                </a:cubicBezTo>
                <a:cubicBezTo>
                  <a:pt x="1622" y="2856"/>
                  <a:pt x="1510" y="2745"/>
                  <a:pt x="1372" y="2745"/>
                </a:cubicBezTo>
                <a:close/>
                <a:moveTo>
                  <a:pt x="0" y="0"/>
                </a:moveTo>
                <a:cubicBezTo>
                  <a:pt x="457" y="0"/>
                  <a:pt x="457" y="0"/>
                  <a:pt x="457" y="0"/>
                </a:cubicBezTo>
                <a:cubicBezTo>
                  <a:pt x="1372" y="2745"/>
                  <a:pt x="1372" y="2745"/>
                  <a:pt x="1372" y="2745"/>
                </a:cubicBezTo>
                <a:cubicBezTo>
                  <a:pt x="3119" y="2745"/>
                  <a:pt x="3119" y="2745"/>
                  <a:pt x="3119" y="2745"/>
                </a:cubicBezTo>
                <a:moveTo>
                  <a:pt x="1123" y="1996"/>
                </a:moveTo>
                <a:cubicBezTo>
                  <a:pt x="3318" y="1996"/>
                  <a:pt x="3318" y="1996"/>
                  <a:pt x="3318" y="1996"/>
                </a:cubicBezTo>
                <a:cubicBezTo>
                  <a:pt x="3817" y="499"/>
                  <a:pt x="3817" y="499"/>
                  <a:pt x="3817" y="499"/>
                </a:cubicBezTo>
                <a:cubicBezTo>
                  <a:pt x="624" y="499"/>
                  <a:pt x="624" y="499"/>
                  <a:pt x="624" y="499"/>
                </a:cubicBezTo>
              </a:path>
            </a:pathLst>
          </a:custGeom>
          <a:noFill/>
          <a:ln w="9525" cap="flat">
            <a:solidFill>
              <a:schemeClr val="tx1"/>
            </a:solidFill>
            <a:prstDash val="solid"/>
            <a:miter lim="800000"/>
            <a:headEnd/>
            <a:tailEnd/>
          </a:ln>
          <a:extLst/>
        </p:spPr>
        <p:txBody>
          <a:bodyPr vert="horz" wrap="square" lIns="87867" tIns="43934" rIns="87867" bIns="43934" numCol="1" anchor="t" anchorCtr="0" compatLnSpc="1">
            <a:prstTxWarp prst="textNoShape">
              <a:avLst/>
            </a:prstTxWarp>
          </a:bodyPr>
          <a:lstStyle/>
          <a:p>
            <a:pPr marL="0" marR="0" lvl="0" indent="0" algn="l" defTabSz="896181" rtl="0" eaLnBrk="1" fontAlgn="auto" latinLnBrk="0" hangingPunct="1">
              <a:lnSpc>
                <a:spcPct val="100000"/>
              </a:lnSpc>
              <a:spcBef>
                <a:spcPts val="0"/>
              </a:spcBef>
              <a:spcAft>
                <a:spcPts val="0"/>
              </a:spcAft>
              <a:buClrTx/>
              <a:buSzTx/>
              <a:buFontTx/>
              <a:buNone/>
              <a:tabLst/>
              <a:defRPr/>
            </a:pPr>
            <a:endParaRPr kumimoji="0" lang="en-US" sz="1729" b="0" i="0" u="none" strike="noStrike" kern="1200" cap="none" spc="0" normalizeH="0" baseline="0" noProof="0">
              <a:ln>
                <a:noFill/>
              </a:ln>
              <a:gradFill>
                <a:gsLst>
                  <a:gs pos="0">
                    <a:srgbClr val="282828"/>
                  </a:gs>
                  <a:gs pos="100000">
                    <a:srgbClr val="282828"/>
                  </a:gs>
                </a:gsLst>
                <a:lin ang="5400000" scaled="1"/>
              </a:gradFill>
              <a:effectLst/>
              <a:uLnTx/>
              <a:uFillTx/>
              <a:latin typeface="Segoe UI Semilight"/>
              <a:ea typeface="+mn-ea"/>
              <a:cs typeface="+mn-cs"/>
            </a:endParaRPr>
          </a:p>
        </p:txBody>
      </p:sp>
      <p:cxnSp>
        <p:nvCxnSpPr>
          <p:cNvPr id="241" name="City Vehicle line">
            <a:extLst>
              <a:ext uri="{FF2B5EF4-FFF2-40B4-BE49-F238E27FC236}">
                <a16:creationId xmlns:a16="http://schemas.microsoft.com/office/drawing/2014/main" id="{0280BD4A-86B1-4227-957D-B6B2535F4E96}"/>
              </a:ext>
            </a:extLst>
          </p:cNvPr>
          <p:cNvCxnSpPr>
            <a:cxnSpLocks/>
            <a:stCxn id="244" idx="7"/>
          </p:cNvCxnSpPr>
          <p:nvPr/>
        </p:nvCxnSpPr>
        <p:spPr>
          <a:xfrm>
            <a:off x="5737257" y="2843256"/>
            <a:ext cx="656400" cy="576074"/>
          </a:xfrm>
          <a:prstGeom prst="line">
            <a:avLst/>
          </a:prstGeom>
          <a:ln w="15875">
            <a:solidFill>
              <a:schemeClr val="accent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2" name="Straight Connector 241">
            <a:extLst>
              <a:ext uri="{FF2B5EF4-FFF2-40B4-BE49-F238E27FC236}">
                <a16:creationId xmlns:a16="http://schemas.microsoft.com/office/drawing/2014/main" id="{24AD1DB9-79E0-4338-976D-4225D27F9769}"/>
              </a:ext>
            </a:extLst>
          </p:cNvPr>
          <p:cNvCxnSpPr>
            <a:cxnSpLocks/>
            <a:stCxn id="246" idx="10"/>
            <a:endCxn id="234" idx="2"/>
          </p:cNvCxnSpPr>
          <p:nvPr/>
        </p:nvCxnSpPr>
        <p:spPr>
          <a:xfrm>
            <a:off x="5469290" y="3174704"/>
            <a:ext cx="447480" cy="62649"/>
          </a:xfrm>
          <a:prstGeom prst="line">
            <a:avLst/>
          </a:prstGeom>
          <a:ln w="15875">
            <a:solidFill>
              <a:srgbClr val="C1C1C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243" name="Oval 242">
            <a:extLst>
              <a:ext uri="{FF2B5EF4-FFF2-40B4-BE49-F238E27FC236}">
                <a16:creationId xmlns:a16="http://schemas.microsoft.com/office/drawing/2014/main" id="{5B4D3F3A-0242-4535-8A33-7CF123519A24}"/>
              </a:ext>
            </a:extLst>
          </p:cNvPr>
          <p:cNvSpPr/>
          <p:nvPr/>
        </p:nvSpPr>
        <p:spPr bwMode="auto">
          <a:xfrm>
            <a:off x="5612685" y="2741391"/>
            <a:ext cx="178433" cy="178433"/>
          </a:xfrm>
          <a:prstGeom prst="ellipse">
            <a:avLst/>
          </a:prstGeom>
          <a:solidFill>
            <a:schemeClr val="bg1"/>
          </a:solidFill>
          <a:ln w="15875">
            <a:solidFill>
              <a:schemeClr val="accent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7021" rIns="0" bIns="37021" numCol="1" rtlCol="0" anchor="ctr" anchorCtr="0" compatLnSpc="1">
            <a:prstTxWarp prst="textNoShape">
              <a:avLst/>
            </a:prstTxWarp>
          </a:bodyPr>
          <a:lstStyle/>
          <a:p>
            <a:pPr marL="0" marR="0" lvl="0" indent="0" algn="ctr" defTabSz="740116" rtl="0" eaLnBrk="1" fontAlgn="base" latinLnBrk="0" hangingPunct="1">
              <a:lnSpc>
                <a:spcPct val="100000"/>
              </a:lnSpc>
              <a:spcBef>
                <a:spcPct val="0"/>
              </a:spcBef>
              <a:spcAft>
                <a:spcPct val="0"/>
              </a:spcAft>
              <a:buClrTx/>
              <a:buSzTx/>
              <a:buFontTx/>
              <a:buNone/>
              <a:tabLst/>
              <a:defRPr/>
            </a:pPr>
            <a:endParaRPr kumimoji="0" lang="en-US" sz="1235" b="0" i="0" u="none" strike="noStrike" kern="1200" cap="none" spc="0" normalizeH="0" baseline="0" noProof="0">
              <a:ln>
                <a:noFill/>
              </a:ln>
              <a:gradFill>
                <a:gsLst>
                  <a:gs pos="0">
                    <a:srgbClr val="282828"/>
                  </a:gs>
                  <a:gs pos="100000">
                    <a:srgbClr val="282828"/>
                  </a:gs>
                </a:gsLst>
                <a:lin ang="5400000" scaled="1"/>
              </a:gradFill>
              <a:effectLst/>
              <a:uLnTx/>
              <a:uFillTx/>
              <a:latin typeface="Segoe UI Semilight"/>
              <a:ea typeface="+mn-ea"/>
              <a:cs typeface="+mn-cs"/>
            </a:endParaRPr>
          </a:p>
        </p:txBody>
      </p:sp>
      <p:sp>
        <p:nvSpPr>
          <p:cNvPr id="244" name="Truck">
            <a:extLst>
              <a:ext uri="{FF2B5EF4-FFF2-40B4-BE49-F238E27FC236}">
                <a16:creationId xmlns:a16="http://schemas.microsoft.com/office/drawing/2014/main" id="{DAD7F318-C84F-4D46-93A9-5453E71B74C1}"/>
              </a:ext>
            </a:extLst>
          </p:cNvPr>
          <p:cNvSpPr>
            <a:spLocks noChangeAspect="1" noEditPoints="1"/>
          </p:cNvSpPr>
          <p:nvPr/>
        </p:nvSpPr>
        <p:spPr bwMode="auto">
          <a:xfrm flipH="1">
            <a:off x="5633885" y="2793623"/>
            <a:ext cx="132907" cy="60828"/>
          </a:xfrm>
          <a:custGeom>
            <a:avLst/>
            <a:gdLst>
              <a:gd name="T0" fmla="*/ 294 w 360"/>
              <a:gd name="T1" fmla="*/ 148 h 163"/>
              <a:gd name="T2" fmla="*/ 309 w 360"/>
              <a:gd name="T3" fmla="*/ 133 h 163"/>
              <a:gd name="T4" fmla="*/ 324 w 360"/>
              <a:gd name="T5" fmla="*/ 148 h 163"/>
              <a:gd name="T6" fmla="*/ 309 w 360"/>
              <a:gd name="T7" fmla="*/ 163 h 163"/>
              <a:gd name="T8" fmla="*/ 294 w 360"/>
              <a:gd name="T9" fmla="*/ 148 h 163"/>
              <a:gd name="T10" fmla="*/ 80 w 360"/>
              <a:gd name="T11" fmla="*/ 163 h 163"/>
              <a:gd name="T12" fmla="*/ 95 w 360"/>
              <a:gd name="T13" fmla="*/ 148 h 163"/>
              <a:gd name="T14" fmla="*/ 80 w 360"/>
              <a:gd name="T15" fmla="*/ 133 h 163"/>
              <a:gd name="T16" fmla="*/ 65 w 360"/>
              <a:gd name="T17" fmla="*/ 148 h 163"/>
              <a:gd name="T18" fmla="*/ 80 w 360"/>
              <a:gd name="T19" fmla="*/ 163 h 163"/>
              <a:gd name="T20" fmla="*/ 346 w 360"/>
              <a:gd name="T21" fmla="*/ 148 h 163"/>
              <a:gd name="T22" fmla="*/ 346 w 360"/>
              <a:gd name="T23" fmla="*/ 110 h 163"/>
              <a:gd name="T24" fmla="*/ 333 w 360"/>
              <a:gd name="T25" fmla="*/ 97 h 163"/>
              <a:gd name="T26" fmla="*/ 207 w 360"/>
              <a:gd name="T27" fmla="*/ 97 h 163"/>
              <a:gd name="T28" fmla="*/ 95 w 360"/>
              <a:gd name="T29" fmla="*/ 148 h 163"/>
              <a:gd name="T30" fmla="*/ 294 w 360"/>
              <a:gd name="T31" fmla="*/ 148 h 163"/>
              <a:gd name="T32" fmla="*/ 324 w 360"/>
              <a:gd name="T33" fmla="*/ 148 h 163"/>
              <a:gd name="T34" fmla="*/ 360 w 360"/>
              <a:gd name="T35" fmla="*/ 148 h 163"/>
              <a:gd name="T36" fmla="*/ 207 w 360"/>
              <a:gd name="T37" fmla="*/ 148 h 163"/>
              <a:gd name="T38" fmla="*/ 207 w 360"/>
              <a:gd name="T39" fmla="*/ 0 h 163"/>
              <a:gd name="T40" fmla="*/ 22 w 360"/>
              <a:gd name="T41" fmla="*/ 0 h 163"/>
              <a:gd name="T42" fmla="*/ 22 w 360"/>
              <a:gd name="T43" fmla="*/ 148 h 163"/>
              <a:gd name="T44" fmla="*/ 65 w 360"/>
              <a:gd name="T45" fmla="*/ 148 h 163"/>
              <a:gd name="T46" fmla="*/ 295 w 360"/>
              <a:gd name="T47" fmla="*/ 97 h 163"/>
              <a:gd name="T48" fmla="*/ 251 w 360"/>
              <a:gd name="T49" fmla="*/ 52 h 163"/>
              <a:gd name="T50" fmla="*/ 207 w 360"/>
              <a:gd name="T51" fmla="*/ 52 h 163"/>
              <a:gd name="T52" fmla="*/ 22 w 360"/>
              <a:gd name="T53" fmla="*/ 133 h 163"/>
              <a:gd name="T54" fmla="*/ 0 w 360"/>
              <a:gd name="T55" fmla="*/ 133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60" h="163">
                <a:moveTo>
                  <a:pt x="294" y="148"/>
                </a:moveTo>
                <a:cubicBezTo>
                  <a:pt x="294" y="139"/>
                  <a:pt x="301" y="133"/>
                  <a:pt x="309" y="133"/>
                </a:cubicBezTo>
                <a:cubicBezTo>
                  <a:pt x="317" y="133"/>
                  <a:pt x="324" y="139"/>
                  <a:pt x="324" y="148"/>
                </a:cubicBezTo>
                <a:cubicBezTo>
                  <a:pt x="324" y="156"/>
                  <a:pt x="317" y="163"/>
                  <a:pt x="309" y="163"/>
                </a:cubicBezTo>
                <a:cubicBezTo>
                  <a:pt x="301" y="163"/>
                  <a:pt x="294" y="156"/>
                  <a:pt x="294" y="148"/>
                </a:cubicBezTo>
                <a:close/>
                <a:moveTo>
                  <a:pt x="80" y="163"/>
                </a:moveTo>
                <a:cubicBezTo>
                  <a:pt x="88" y="163"/>
                  <a:pt x="95" y="156"/>
                  <a:pt x="95" y="148"/>
                </a:cubicBezTo>
                <a:cubicBezTo>
                  <a:pt x="95" y="139"/>
                  <a:pt x="88" y="133"/>
                  <a:pt x="80" y="133"/>
                </a:cubicBezTo>
                <a:cubicBezTo>
                  <a:pt x="72" y="133"/>
                  <a:pt x="65" y="139"/>
                  <a:pt x="65" y="148"/>
                </a:cubicBezTo>
                <a:cubicBezTo>
                  <a:pt x="65" y="156"/>
                  <a:pt x="72" y="163"/>
                  <a:pt x="80" y="163"/>
                </a:cubicBezTo>
                <a:close/>
                <a:moveTo>
                  <a:pt x="346" y="148"/>
                </a:moveTo>
                <a:cubicBezTo>
                  <a:pt x="346" y="110"/>
                  <a:pt x="346" y="110"/>
                  <a:pt x="346" y="110"/>
                </a:cubicBezTo>
                <a:cubicBezTo>
                  <a:pt x="346" y="103"/>
                  <a:pt x="340" y="97"/>
                  <a:pt x="333" y="97"/>
                </a:cubicBezTo>
                <a:cubicBezTo>
                  <a:pt x="207" y="97"/>
                  <a:pt x="207" y="97"/>
                  <a:pt x="207" y="97"/>
                </a:cubicBezTo>
                <a:moveTo>
                  <a:pt x="95" y="148"/>
                </a:moveTo>
                <a:cubicBezTo>
                  <a:pt x="294" y="148"/>
                  <a:pt x="294" y="148"/>
                  <a:pt x="294" y="148"/>
                </a:cubicBezTo>
                <a:moveTo>
                  <a:pt x="324" y="148"/>
                </a:moveTo>
                <a:cubicBezTo>
                  <a:pt x="360" y="148"/>
                  <a:pt x="360" y="148"/>
                  <a:pt x="360" y="148"/>
                </a:cubicBezTo>
                <a:moveTo>
                  <a:pt x="207" y="148"/>
                </a:moveTo>
                <a:cubicBezTo>
                  <a:pt x="207" y="0"/>
                  <a:pt x="207" y="0"/>
                  <a:pt x="207" y="0"/>
                </a:cubicBezTo>
                <a:cubicBezTo>
                  <a:pt x="22" y="0"/>
                  <a:pt x="22" y="0"/>
                  <a:pt x="22" y="0"/>
                </a:cubicBezTo>
                <a:cubicBezTo>
                  <a:pt x="22" y="148"/>
                  <a:pt x="22" y="148"/>
                  <a:pt x="22" y="148"/>
                </a:cubicBezTo>
                <a:cubicBezTo>
                  <a:pt x="65" y="148"/>
                  <a:pt x="65" y="148"/>
                  <a:pt x="65" y="148"/>
                </a:cubicBezTo>
                <a:moveTo>
                  <a:pt x="295" y="97"/>
                </a:moveTo>
                <a:cubicBezTo>
                  <a:pt x="251" y="52"/>
                  <a:pt x="251" y="52"/>
                  <a:pt x="251" y="52"/>
                </a:cubicBezTo>
                <a:cubicBezTo>
                  <a:pt x="207" y="52"/>
                  <a:pt x="207" y="52"/>
                  <a:pt x="207" y="52"/>
                </a:cubicBezTo>
                <a:moveTo>
                  <a:pt x="22" y="133"/>
                </a:moveTo>
                <a:cubicBezTo>
                  <a:pt x="0" y="133"/>
                  <a:pt x="0" y="133"/>
                  <a:pt x="0" y="133"/>
                </a:cubicBezTo>
              </a:path>
            </a:pathLst>
          </a:custGeom>
          <a:noFill/>
          <a:ln w="9525" cap="flat">
            <a:solidFill>
              <a:schemeClr val="accent6"/>
            </a:solidFill>
            <a:prstDash val="solid"/>
            <a:miter lim="800000"/>
            <a:headEnd/>
            <a:tailEnd/>
          </a:ln>
          <a:extLst/>
        </p:spPr>
        <p:txBody>
          <a:bodyPr vert="horz" wrap="square" lIns="87867" tIns="43934" rIns="87867" bIns="43934" numCol="1" anchor="t" anchorCtr="0" compatLnSpc="1">
            <a:prstTxWarp prst="textNoShape">
              <a:avLst/>
            </a:prstTxWarp>
          </a:bodyPr>
          <a:lstStyle/>
          <a:p>
            <a:pPr marL="0" marR="0" lvl="0" indent="0" algn="l" defTabSz="896181" rtl="0" eaLnBrk="1" fontAlgn="auto" latinLnBrk="0" hangingPunct="1">
              <a:lnSpc>
                <a:spcPct val="100000"/>
              </a:lnSpc>
              <a:spcBef>
                <a:spcPts val="0"/>
              </a:spcBef>
              <a:spcAft>
                <a:spcPts val="0"/>
              </a:spcAft>
              <a:buClrTx/>
              <a:buSzTx/>
              <a:buFontTx/>
              <a:buNone/>
              <a:tabLst/>
              <a:defRPr/>
            </a:pPr>
            <a:endParaRPr kumimoji="0" lang="en-US" sz="1729" b="0" i="0" u="none" strike="noStrike" kern="1200" cap="none" spc="0" normalizeH="0" baseline="0" noProof="0">
              <a:ln>
                <a:noFill/>
              </a:ln>
              <a:gradFill>
                <a:gsLst>
                  <a:gs pos="0">
                    <a:srgbClr val="282828"/>
                  </a:gs>
                  <a:gs pos="100000">
                    <a:srgbClr val="282828"/>
                  </a:gs>
                </a:gsLst>
                <a:lin ang="5400000" scaled="1"/>
              </a:gradFill>
              <a:effectLst/>
              <a:uLnTx/>
              <a:uFillTx/>
              <a:latin typeface="Segoe UI Semilight"/>
              <a:ea typeface="+mn-ea"/>
              <a:cs typeface="+mn-cs"/>
            </a:endParaRPr>
          </a:p>
        </p:txBody>
      </p:sp>
      <p:sp>
        <p:nvSpPr>
          <p:cNvPr id="245" name="Oval 244">
            <a:extLst>
              <a:ext uri="{FF2B5EF4-FFF2-40B4-BE49-F238E27FC236}">
                <a16:creationId xmlns:a16="http://schemas.microsoft.com/office/drawing/2014/main" id="{D4F5577C-B172-495E-81AB-F8C2C5DAB032}"/>
              </a:ext>
            </a:extLst>
          </p:cNvPr>
          <p:cNvSpPr/>
          <p:nvPr/>
        </p:nvSpPr>
        <p:spPr bwMode="auto">
          <a:xfrm>
            <a:off x="5374460" y="3076704"/>
            <a:ext cx="178433" cy="178433"/>
          </a:xfrm>
          <a:prstGeom prst="ellipse">
            <a:avLst/>
          </a:prstGeom>
          <a:solidFill>
            <a:schemeClr val="bg1"/>
          </a:solidFill>
          <a:ln w="15875">
            <a:solidFill>
              <a:schemeClr val="accent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7021" rIns="0" bIns="37021" numCol="1" rtlCol="0" anchor="ctr" anchorCtr="0" compatLnSpc="1">
            <a:prstTxWarp prst="textNoShape">
              <a:avLst/>
            </a:prstTxWarp>
          </a:bodyPr>
          <a:lstStyle/>
          <a:p>
            <a:pPr marL="0" marR="0" lvl="0" indent="0" algn="ctr" defTabSz="740116" rtl="0" eaLnBrk="1" fontAlgn="base" latinLnBrk="0" hangingPunct="1">
              <a:lnSpc>
                <a:spcPct val="100000"/>
              </a:lnSpc>
              <a:spcBef>
                <a:spcPct val="0"/>
              </a:spcBef>
              <a:spcAft>
                <a:spcPct val="0"/>
              </a:spcAft>
              <a:buClrTx/>
              <a:buSzTx/>
              <a:buFontTx/>
              <a:buNone/>
              <a:tabLst/>
              <a:defRPr/>
            </a:pPr>
            <a:endParaRPr kumimoji="0" lang="en-US" sz="1235" b="0" i="0" u="none" strike="noStrike" kern="1200" cap="none" spc="0" normalizeH="0" baseline="0" noProof="0">
              <a:ln>
                <a:noFill/>
              </a:ln>
              <a:gradFill>
                <a:gsLst>
                  <a:gs pos="0">
                    <a:srgbClr val="282828"/>
                  </a:gs>
                  <a:gs pos="100000">
                    <a:srgbClr val="282828"/>
                  </a:gs>
                </a:gsLst>
                <a:lin ang="5400000" scaled="1"/>
              </a:gradFill>
              <a:effectLst/>
              <a:uLnTx/>
              <a:uFillTx/>
              <a:latin typeface="Segoe UI Semilight"/>
              <a:ea typeface="+mn-ea"/>
              <a:cs typeface="+mn-cs"/>
            </a:endParaRPr>
          </a:p>
        </p:txBody>
      </p:sp>
      <p:sp>
        <p:nvSpPr>
          <p:cNvPr id="246" name="Forklift">
            <a:extLst>
              <a:ext uri="{FF2B5EF4-FFF2-40B4-BE49-F238E27FC236}">
                <a16:creationId xmlns:a16="http://schemas.microsoft.com/office/drawing/2014/main" id="{2FCFCB54-C491-4625-BEFA-05545C4C6EDD}"/>
              </a:ext>
            </a:extLst>
          </p:cNvPr>
          <p:cNvSpPr>
            <a:spLocks noChangeAspect="1" noEditPoints="1"/>
          </p:cNvSpPr>
          <p:nvPr/>
        </p:nvSpPr>
        <p:spPr bwMode="auto">
          <a:xfrm>
            <a:off x="5413432" y="3119410"/>
            <a:ext cx="100488" cy="93021"/>
          </a:xfrm>
          <a:custGeom>
            <a:avLst/>
            <a:gdLst>
              <a:gd name="T0" fmla="*/ 27 w 349"/>
              <a:gd name="T1" fmla="*/ 296 h 323"/>
              <a:gd name="T2" fmla="*/ 54 w 349"/>
              <a:gd name="T3" fmla="*/ 268 h 323"/>
              <a:gd name="T4" fmla="*/ 81 w 349"/>
              <a:gd name="T5" fmla="*/ 296 h 323"/>
              <a:gd name="T6" fmla="*/ 54 w 349"/>
              <a:gd name="T7" fmla="*/ 323 h 323"/>
              <a:gd name="T8" fmla="*/ 27 w 349"/>
              <a:gd name="T9" fmla="*/ 296 h 323"/>
              <a:gd name="T10" fmla="*/ 183 w 349"/>
              <a:gd name="T11" fmla="*/ 323 h 323"/>
              <a:gd name="T12" fmla="*/ 210 w 349"/>
              <a:gd name="T13" fmla="*/ 296 h 323"/>
              <a:gd name="T14" fmla="*/ 183 w 349"/>
              <a:gd name="T15" fmla="*/ 268 h 323"/>
              <a:gd name="T16" fmla="*/ 155 w 349"/>
              <a:gd name="T17" fmla="*/ 296 h 323"/>
              <a:gd name="T18" fmla="*/ 183 w 349"/>
              <a:gd name="T19" fmla="*/ 323 h 323"/>
              <a:gd name="T20" fmla="*/ 194 w 349"/>
              <a:gd name="T21" fmla="*/ 192 h 323"/>
              <a:gd name="T22" fmla="*/ 159 w 349"/>
              <a:gd name="T23" fmla="*/ 85 h 323"/>
              <a:gd name="T24" fmla="*/ 110 w 349"/>
              <a:gd name="T25" fmla="*/ 39 h 323"/>
              <a:gd name="T26" fmla="*/ 22 w 349"/>
              <a:gd name="T27" fmla="*/ 39 h 323"/>
              <a:gd name="T28" fmla="*/ 0 w 349"/>
              <a:gd name="T29" fmla="*/ 61 h 323"/>
              <a:gd name="T30" fmla="*/ 0 w 349"/>
              <a:gd name="T31" fmla="*/ 296 h 323"/>
              <a:gd name="T32" fmla="*/ 27 w 349"/>
              <a:gd name="T33" fmla="*/ 296 h 323"/>
              <a:gd name="T34" fmla="*/ 81 w 349"/>
              <a:gd name="T35" fmla="*/ 296 h 323"/>
              <a:gd name="T36" fmla="*/ 155 w 349"/>
              <a:gd name="T37" fmla="*/ 296 h 323"/>
              <a:gd name="T38" fmla="*/ 210 w 349"/>
              <a:gd name="T39" fmla="*/ 296 h 323"/>
              <a:gd name="T40" fmla="*/ 235 w 349"/>
              <a:gd name="T41" fmla="*/ 296 h 323"/>
              <a:gd name="T42" fmla="*/ 235 w 349"/>
              <a:gd name="T43" fmla="*/ 0 h 323"/>
              <a:gd name="T44" fmla="*/ 235 w 349"/>
              <a:gd name="T45" fmla="*/ 272 h 323"/>
              <a:gd name="T46" fmla="*/ 349 w 349"/>
              <a:gd name="T47" fmla="*/ 272 h 323"/>
              <a:gd name="T48" fmla="*/ 0 w 349"/>
              <a:gd name="T49" fmla="*/ 139 h 323"/>
              <a:gd name="T50" fmla="*/ 81 w 349"/>
              <a:gd name="T51" fmla="*/ 139 h 323"/>
              <a:gd name="T52" fmla="*/ 81 w 349"/>
              <a:gd name="T53" fmla="*/ 192 h 323"/>
              <a:gd name="T54" fmla="*/ 235 w 349"/>
              <a:gd name="T55" fmla="*/ 192 h 323"/>
              <a:gd name="T56" fmla="*/ 315 w 349"/>
              <a:gd name="T57" fmla="*/ 35 h 323"/>
              <a:gd name="T58" fmla="*/ 281 w 349"/>
              <a:gd name="T59" fmla="*/ 35 h 323"/>
              <a:gd name="T60" fmla="*/ 281 w 349"/>
              <a:gd name="T61" fmla="*/ 68 h 323"/>
              <a:gd name="T62" fmla="*/ 315 w 349"/>
              <a:gd name="T63" fmla="*/ 68 h 323"/>
              <a:gd name="T64" fmla="*/ 315 w 349"/>
              <a:gd name="T65" fmla="*/ 35 h 323"/>
              <a:gd name="T66" fmla="*/ 315 w 349"/>
              <a:gd name="T67" fmla="*/ 112 h 323"/>
              <a:gd name="T68" fmla="*/ 281 w 349"/>
              <a:gd name="T69" fmla="*/ 112 h 323"/>
              <a:gd name="T70" fmla="*/ 281 w 349"/>
              <a:gd name="T71" fmla="*/ 145 h 323"/>
              <a:gd name="T72" fmla="*/ 315 w 349"/>
              <a:gd name="T73" fmla="*/ 145 h 323"/>
              <a:gd name="T74" fmla="*/ 315 w 349"/>
              <a:gd name="T75" fmla="*/ 112 h 323"/>
              <a:gd name="T76" fmla="*/ 315 w 349"/>
              <a:gd name="T77" fmla="*/ 189 h 323"/>
              <a:gd name="T78" fmla="*/ 281 w 349"/>
              <a:gd name="T79" fmla="*/ 189 h 323"/>
              <a:gd name="T80" fmla="*/ 281 w 349"/>
              <a:gd name="T81" fmla="*/ 222 h 323"/>
              <a:gd name="T82" fmla="*/ 315 w 349"/>
              <a:gd name="T83" fmla="*/ 222 h 323"/>
              <a:gd name="T84" fmla="*/ 315 w 349"/>
              <a:gd name="T85" fmla="*/ 189 h 3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49" h="323">
                <a:moveTo>
                  <a:pt x="27" y="296"/>
                </a:moveTo>
                <a:cubicBezTo>
                  <a:pt x="27" y="281"/>
                  <a:pt x="39" y="268"/>
                  <a:pt x="54" y="268"/>
                </a:cubicBezTo>
                <a:cubicBezTo>
                  <a:pt x="69" y="268"/>
                  <a:pt x="81" y="281"/>
                  <a:pt x="81" y="296"/>
                </a:cubicBezTo>
                <a:cubicBezTo>
                  <a:pt x="81" y="311"/>
                  <a:pt x="69" y="323"/>
                  <a:pt x="54" y="323"/>
                </a:cubicBezTo>
                <a:cubicBezTo>
                  <a:pt x="39" y="323"/>
                  <a:pt x="27" y="311"/>
                  <a:pt x="27" y="296"/>
                </a:cubicBezTo>
                <a:close/>
                <a:moveTo>
                  <a:pt x="183" y="323"/>
                </a:moveTo>
                <a:cubicBezTo>
                  <a:pt x="198" y="323"/>
                  <a:pt x="210" y="311"/>
                  <a:pt x="210" y="296"/>
                </a:cubicBezTo>
                <a:cubicBezTo>
                  <a:pt x="210" y="281"/>
                  <a:pt x="198" y="268"/>
                  <a:pt x="183" y="268"/>
                </a:cubicBezTo>
                <a:cubicBezTo>
                  <a:pt x="167" y="268"/>
                  <a:pt x="155" y="281"/>
                  <a:pt x="155" y="296"/>
                </a:cubicBezTo>
                <a:cubicBezTo>
                  <a:pt x="155" y="311"/>
                  <a:pt x="167" y="323"/>
                  <a:pt x="183" y="323"/>
                </a:cubicBezTo>
                <a:close/>
                <a:moveTo>
                  <a:pt x="194" y="192"/>
                </a:moveTo>
                <a:cubicBezTo>
                  <a:pt x="159" y="85"/>
                  <a:pt x="159" y="85"/>
                  <a:pt x="159" y="85"/>
                </a:cubicBezTo>
                <a:cubicBezTo>
                  <a:pt x="150" y="62"/>
                  <a:pt x="135" y="39"/>
                  <a:pt x="110" y="39"/>
                </a:cubicBezTo>
                <a:cubicBezTo>
                  <a:pt x="22" y="39"/>
                  <a:pt x="22" y="39"/>
                  <a:pt x="22" y="39"/>
                </a:cubicBezTo>
                <a:cubicBezTo>
                  <a:pt x="10" y="39"/>
                  <a:pt x="0" y="49"/>
                  <a:pt x="0" y="61"/>
                </a:cubicBezTo>
                <a:cubicBezTo>
                  <a:pt x="0" y="296"/>
                  <a:pt x="0" y="296"/>
                  <a:pt x="0" y="296"/>
                </a:cubicBezTo>
                <a:cubicBezTo>
                  <a:pt x="27" y="296"/>
                  <a:pt x="27" y="296"/>
                  <a:pt x="27" y="296"/>
                </a:cubicBezTo>
                <a:moveTo>
                  <a:pt x="81" y="296"/>
                </a:moveTo>
                <a:cubicBezTo>
                  <a:pt x="155" y="296"/>
                  <a:pt x="155" y="296"/>
                  <a:pt x="155" y="296"/>
                </a:cubicBezTo>
                <a:moveTo>
                  <a:pt x="210" y="296"/>
                </a:moveTo>
                <a:cubicBezTo>
                  <a:pt x="235" y="296"/>
                  <a:pt x="235" y="296"/>
                  <a:pt x="235" y="296"/>
                </a:cubicBezTo>
                <a:cubicBezTo>
                  <a:pt x="235" y="0"/>
                  <a:pt x="235" y="0"/>
                  <a:pt x="235" y="0"/>
                </a:cubicBezTo>
                <a:moveTo>
                  <a:pt x="235" y="272"/>
                </a:moveTo>
                <a:cubicBezTo>
                  <a:pt x="349" y="272"/>
                  <a:pt x="349" y="272"/>
                  <a:pt x="349" y="272"/>
                </a:cubicBezTo>
                <a:moveTo>
                  <a:pt x="0" y="139"/>
                </a:moveTo>
                <a:cubicBezTo>
                  <a:pt x="81" y="139"/>
                  <a:pt x="81" y="139"/>
                  <a:pt x="81" y="139"/>
                </a:cubicBezTo>
                <a:cubicBezTo>
                  <a:pt x="81" y="192"/>
                  <a:pt x="81" y="192"/>
                  <a:pt x="81" y="192"/>
                </a:cubicBezTo>
                <a:cubicBezTo>
                  <a:pt x="235" y="192"/>
                  <a:pt x="235" y="192"/>
                  <a:pt x="235" y="192"/>
                </a:cubicBezTo>
                <a:moveTo>
                  <a:pt x="315" y="35"/>
                </a:moveTo>
                <a:cubicBezTo>
                  <a:pt x="281" y="35"/>
                  <a:pt x="281" y="35"/>
                  <a:pt x="281" y="35"/>
                </a:cubicBezTo>
                <a:cubicBezTo>
                  <a:pt x="281" y="68"/>
                  <a:pt x="281" y="68"/>
                  <a:pt x="281" y="68"/>
                </a:cubicBezTo>
                <a:cubicBezTo>
                  <a:pt x="315" y="68"/>
                  <a:pt x="315" y="68"/>
                  <a:pt x="315" y="68"/>
                </a:cubicBezTo>
                <a:lnTo>
                  <a:pt x="315" y="35"/>
                </a:lnTo>
                <a:close/>
                <a:moveTo>
                  <a:pt x="315" y="112"/>
                </a:moveTo>
                <a:cubicBezTo>
                  <a:pt x="281" y="112"/>
                  <a:pt x="281" y="112"/>
                  <a:pt x="281" y="112"/>
                </a:cubicBezTo>
                <a:cubicBezTo>
                  <a:pt x="281" y="145"/>
                  <a:pt x="281" y="145"/>
                  <a:pt x="281" y="145"/>
                </a:cubicBezTo>
                <a:cubicBezTo>
                  <a:pt x="315" y="145"/>
                  <a:pt x="315" y="145"/>
                  <a:pt x="315" y="145"/>
                </a:cubicBezTo>
                <a:lnTo>
                  <a:pt x="315" y="112"/>
                </a:lnTo>
                <a:close/>
                <a:moveTo>
                  <a:pt x="315" y="189"/>
                </a:moveTo>
                <a:cubicBezTo>
                  <a:pt x="281" y="189"/>
                  <a:pt x="281" y="189"/>
                  <a:pt x="281" y="189"/>
                </a:cubicBezTo>
                <a:cubicBezTo>
                  <a:pt x="281" y="222"/>
                  <a:pt x="281" y="222"/>
                  <a:pt x="281" y="222"/>
                </a:cubicBezTo>
                <a:cubicBezTo>
                  <a:pt x="315" y="222"/>
                  <a:pt x="315" y="222"/>
                  <a:pt x="315" y="222"/>
                </a:cubicBezTo>
                <a:lnTo>
                  <a:pt x="315" y="189"/>
                </a:lnTo>
                <a:close/>
              </a:path>
            </a:pathLst>
          </a:custGeom>
          <a:noFill/>
          <a:ln w="12700" cap="flat">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7867" tIns="43934" rIns="87867" bIns="43934" numCol="1" anchor="t" anchorCtr="0" compatLnSpc="1">
            <a:prstTxWarp prst="textNoShape">
              <a:avLst/>
            </a:prstTxWarp>
          </a:bodyPr>
          <a:lstStyle/>
          <a:p>
            <a:pPr marL="0" marR="0" lvl="0" indent="0" algn="l" defTabSz="896181" rtl="0" eaLnBrk="1" fontAlgn="auto" latinLnBrk="0" hangingPunct="1">
              <a:lnSpc>
                <a:spcPct val="100000"/>
              </a:lnSpc>
              <a:spcBef>
                <a:spcPts val="0"/>
              </a:spcBef>
              <a:spcAft>
                <a:spcPts val="0"/>
              </a:spcAft>
              <a:buClrTx/>
              <a:buSzTx/>
              <a:buFontTx/>
              <a:buNone/>
              <a:tabLst/>
              <a:defRPr/>
            </a:pPr>
            <a:endParaRPr kumimoji="0" lang="en-US" sz="1729" b="0" i="0" u="none" strike="noStrike" kern="1200" cap="none" spc="0" normalizeH="0" baseline="0" noProof="0">
              <a:ln>
                <a:noFill/>
              </a:ln>
              <a:gradFill>
                <a:gsLst>
                  <a:gs pos="0">
                    <a:srgbClr val="282828"/>
                  </a:gs>
                  <a:gs pos="100000">
                    <a:srgbClr val="282828"/>
                  </a:gs>
                </a:gsLst>
                <a:lin ang="5400000" scaled="1"/>
              </a:gradFill>
              <a:effectLst/>
              <a:uLnTx/>
              <a:uFillTx/>
              <a:latin typeface="Segoe UI Semilight"/>
              <a:ea typeface="+mn-ea"/>
              <a:cs typeface="+mn-cs"/>
            </a:endParaRPr>
          </a:p>
        </p:txBody>
      </p:sp>
      <p:sp>
        <p:nvSpPr>
          <p:cNvPr id="247" name="Oval 246">
            <a:extLst>
              <a:ext uri="{FF2B5EF4-FFF2-40B4-BE49-F238E27FC236}">
                <a16:creationId xmlns:a16="http://schemas.microsoft.com/office/drawing/2014/main" id="{55F390DD-6AD2-4672-82F5-1A2282358C90}"/>
              </a:ext>
            </a:extLst>
          </p:cNvPr>
          <p:cNvSpPr/>
          <p:nvPr/>
        </p:nvSpPr>
        <p:spPr bwMode="auto">
          <a:xfrm>
            <a:off x="6299325" y="3329992"/>
            <a:ext cx="178433" cy="178433"/>
          </a:xfrm>
          <a:prstGeom prst="ellipse">
            <a:avLst/>
          </a:prstGeom>
          <a:solidFill>
            <a:schemeClr val="bg1"/>
          </a:solidFill>
          <a:ln w="15875">
            <a:solidFill>
              <a:schemeClr val="accent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37021" rIns="0" bIns="37021" numCol="1" rtlCol="0" anchor="ctr" anchorCtr="0" compatLnSpc="1">
            <a:prstTxWarp prst="textNoShape">
              <a:avLst/>
            </a:prstTxWarp>
          </a:bodyPr>
          <a:lstStyle/>
          <a:p>
            <a:pPr marL="0" marR="0" lvl="0" indent="0" algn="ctr" defTabSz="740116" rtl="0" eaLnBrk="1" fontAlgn="base" latinLnBrk="0" hangingPunct="1">
              <a:lnSpc>
                <a:spcPct val="100000"/>
              </a:lnSpc>
              <a:spcBef>
                <a:spcPct val="0"/>
              </a:spcBef>
              <a:spcAft>
                <a:spcPct val="0"/>
              </a:spcAft>
              <a:buClrTx/>
              <a:buSzTx/>
              <a:buFontTx/>
              <a:buNone/>
              <a:tabLst/>
              <a:defRPr/>
            </a:pPr>
            <a:endParaRPr kumimoji="0" lang="en-US" sz="1235" b="0" i="0" u="none" strike="noStrike" kern="1200" cap="none" spc="0" normalizeH="0" baseline="0" noProof="0">
              <a:ln>
                <a:noFill/>
              </a:ln>
              <a:gradFill>
                <a:gsLst>
                  <a:gs pos="0">
                    <a:srgbClr val="282828"/>
                  </a:gs>
                  <a:gs pos="100000">
                    <a:srgbClr val="282828"/>
                  </a:gs>
                </a:gsLst>
                <a:lin ang="5400000" scaled="1"/>
              </a:gradFill>
              <a:effectLst/>
              <a:uLnTx/>
              <a:uFillTx/>
              <a:latin typeface="Segoe UI Semilight"/>
              <a:ea typeface="+mn-ea"/>
              <a:cs typeface="+mn-cs"/>
            </a:endParaRPr>
          </a:p>
        </p:txBody>
      </p:sp>
      <p:sp>
        <p:nvSpPr>
          <p:cNvPr id="248" name="Product_ECDC" title="Icon of a box">
            <a:extLst>
              <a:ext uri="{FF2B5EF4-FFF2-40B4-BE49-F238E27FC236}">
                <a16:creationId xmlns:a16="http://schemas.microsoft.com/office/drawing/2014/main" id="{079CD628-F075-4CD6-8E0F-02B288573C52}"/>
              </a:ext>
            </a:extLst>
          </p:cNvPr>
          <p:cNvSpPr>
            <a:spLocks noChangeAspect="1" noEditPoints="1"/>
          </p:cNvSpPr>
          <p:nvPr/>
        </p:nvSpPr>
        <p:spPr bwMode="auto">
          <a:xfrm>
            <a:off x="6344561" y="3369726"/>
            <a:ext cx="87963" cy="98962"/>
          </a:xfrm>
          <a:custGeom>
            <a:avLst/>
            <a:gdLst>
              <a:gd name="T0" fmla="*/ 3623 w 3623"/>
              <a:gd name="T1" fmla="*/ 906 h 4076"/>
              <a:gd name="T2" fmla="*/ 1812 w 3623"/>
              <a:gd name="T3" fmla="*/ 1812 h 4076"/>
              <a:gd name="T4" fmla="*/ 0 w 3623"/>
              <a:gd name="T5" fmla="*/ 906 h 4076"/>
              <a:gd name="T6" fmla="*/ 906 w 3623"/>
              <a:gd name="T7" fmla="*/ 453 h 4076"/>
              <a:gd name="T8" fmla="*/ 2699 w 3623"/>
              <a:gd name="T9" fmla="*/ 1358 h 4076"/>
              <a:gd name="T10" fmla="*/ 3623 w 3623"/>
              <a:gd name="T11" fmla="*/ 906 h 4076"/>
              <a:gd name="T12" fmla="*/ 1812 w 3623"/>
              <a:gd name="T13" fmla="*/ 0 h 4076"/>
              <a:gd name="T14" fmla="*/ 0 w 3623"/>
              <a:gd name="T15" fmla="*/ 906 h 4076"/>
              <a:gd name="T16" fmla="*/ 0 w 3623"/>
              <a:gd name="T17" fmla="*/ 3171 h 4076"/>
              <a:gd name="T18" fmla="*/ 1812 w 3623"/>
              <a:gd name="T19" fmla="*/ 4076 h 4076"/>
              <a:gd name="T20" fmla="*/ 3623 w 3623"/>
              <a:gd name="T21" fmla="*/ 3171 h 4076"/>
              <a:gd name="T22" fmla="*/ 3623 w 3623"/>
              <a:gd name="T23" fmla="*/ 906 h 4076"/>
              <a:gd name="T24" fmla="*/ 1812 w 3623"/>
              <a:gd name="T25" fmla="*/ 1812 h 4076"/>
              <a:gd name="T26" fmla="*/ 1812 w 3623"/>
              <a:gd name="T27" fmla="*/ 4076 h 40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623" h="4076">
                <a:moveTo>
                  <a:pt x="3623" y="906"/>
                </a:moveTo>
                <a:lnTo>
                  <a:pt x="1812" y="1812"/>
                </a:lnTo>
                <a:lnTo>
                  <a:pt x="0" y="906"/>
                </a:lnTo>
                <a:moveTo>
                  <a:pt x="906" y="453"/>
                </a:moveTo>
                <a:lnTo>
                  <a:pt x="2699" y="1358"/>
                </a:lnTo>
                <a:moveTo>
                  <a:pt x="3623" y="906"/>
                </a:moveTo>
                <a:lnTo>
                  <a:pt x="1812" y="0"/>
                </a:lnTo>
                <a:lnTo>
                  <a:pt x="0" y="906"/>
                </a:lnTo>
                <a:lnTo>
                  <a:pt x="0" y="3171"/>
                </a:lnTo>
                <a:lnTo>
                  <a:pt x="1812" y="4076"/>
                </a:lnTo>
                <a:lnTo>
                  <a:pt x="3623" y="3171"/>
                </a:lnTo>
                <a:lnTo>
                  <a:pt x="3623" y="906"/>
                </a:lnTo>
                <a:moveTo>
                  <a:pt x="1812" y="1812"/>
                </a:moveTo>
                <a:lnTo>
                  <a:pt x="1812" y="4076"/>
                </a:lnTo>
              </a:path>
            </a:pathLst>
          </a:custGeom>
          <a:noFill/>
          <a:ln w="9525" cap="flat">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7867" tIns="43934" rIns="87867" bIns="43934" numCol="1" anchor="t" anchorCtr="0" compatLnSpc="1">
            <a:prstTxWarp prst="textNoShape">
              <a:avLst/>
            </a:prstTxWarp>
          </a:bodyPr>
          <a:lstStyle/>
          <a:p>
            <a:pPr marL="0" marR="0" lvl="0" indent="0" algn="l" defTabSz="896181" rtl="0" eaLnBrk="1" fontAlgn="auto" latinLnBrk="0" hangingPunct="1">
              <a:lnSpc>
                <a:spcPct val="100000"/>
              </a:lnSpc>
              <a:spcBef>
                <a:spcPts val="0"/>
              </a:spcBef>
              <a:spcAft>
                <a:spcPts val="0"/>
              </a:spcAft>
              <a:buClrTx/>
              <a:buSzTx/>
              <a:buFontTx/>
              <a:buNone/>
              <a:tabLst/>
              <a:defRPr/>
            </a:pPr>
            <a:endParaRPr kumimoji="0" lang="en-US" sz="1729" b="0" i="0" u="none" strike="noStrike" kern="1200" cap="none" spc="0" normalizeH="0" baseline="0" noProof="0">
              <a:ln>
                <a:noFill/>
              </a:ln>
              <a:gradFill>
                <a:gsLst>
                  <a:gs pos="0">
                    <a:srgbClr val="282828"/>
                  </a:gs>
                  <a:gs pos="100000">
                    <a:srgbClr val="282828"/>
                  </a:gs>
                </a:gsLst>
                <a:lin ang="5400000" scaled="1"/>
              </a:gradFill>
              <a:effectLst/>
              <a:uLnTx/>
              <a:uFillTx/>
              <a:latin typeface="Segoe UI Semilight"/>
              <a:ea typeface="+mn-ea"/>
              <a:cs typeface="+mn-cs"/>
            </a:endParaRPr>
          </a:p>
        </p:txBody>
      </p:sp>
      <p:grpSp>
        <p:nvGrpSpPr>
          <p:cNvPr id="5" name="Group 4">
            <a:extLst>
              <a:ext uri="{FF2B5EF4-FFF2-40B4-BE49-F238E27FC236}">
                <a16:creationId xmlns:a16="http://schemas.microsoft.com/office/drawing/2014/main" id="{A8497C0A-8380-43B2-A6B1-03863F926E41}"/>
              </a:ext>
            </a:extLst>
          </p:cNvPr>
          <p:cNvGrpSpPr/>
          <p:nvPr/>
        </p:nvGrpSpPr>
        <p:grpSpPr>
          <a:xfrm>
            <a:off x="9016124" y="2813152"/>
            <a:ext cx="730140" cy="658689"/>
            <a:chOff x="9196915" y="2869065"/>
            <a:chExt cx="744781" cy="671897"/>
          </a:xfrm>
        </p:grpSpPr>
        <p:sp>
          <p:nvSpPr>
            <p:cNvPr id="96" name="Freeform 5">
              <a:extLst>
                <a:ext uri="{FF2B5EF4-FFF2-40B4-BE49-F238E27FC236}">
                  <a16:creationId xmlns:a16="http://schemas.microsoft.com/office/drawing/2014/main" id="{428278E7-3C30-4F05-9ACF-5D3B7FD701CC}"/>
                </a:ext>
              </a:extLst>
            </p:cNvPr>
            <p:cNvSpPr>
              <a:spLocks noEditPoints="1"/>
            </p:cNvSpPr>
            <p:nvPr/>
          </p:nvSpPr>
          <p:spPr bwMode="auto">
            <a:xfrm>
              <a:off x="9494828" y="2936540"/>
              <a:ext cx="152760" cy="170681"/>
            </a:xfrm>
            <a:custGeom>
              <a:avLst/>
              <a:gdLst>
                <a:gd name="T0" fmla="*/ 48 w 246"/>
                <a:gd name="T1" fmla="*/ 76 h 275"/>
                <a:gd name="T2" fmla="*/ 124 w 246"/>
                <a:gd name="T3" fmla="*/ 0 h 275"/>
                <a:gd name="T4" fmla="*/ 201 w 246"/>
                <a:gd name="T5" fmla="*/ 76 h 275"/>
                <a:gd name="T6" fmla="*/ 124 w 246"/>
                <a:gd name="T7" fmla="*/ 152 h 275"/>
                <a:gd name="T8" fmla="*/ 48 w 246"/>
                <a:gd name="T9" fmla="*/ 76 h 275"/>
                <a:gd name="T10" fmla="*/ 246 w 246"/>
                <a:gd name="T11" fmla="*/ 275 h 275"/>
                <a:gd name="T12" fmla="*/ 123 w 246"/>
                <a:gd name="T13" fmla="*/ 152 h 275"/>
                <a:gd name="T14" fmla="*/ 0 w 246"/>
                <a:gd name="T15" fmla="*/ 275 h 2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6" h="275">
                  <a:moveTo>
                    <a:pt x="48" y="76"/>
                  </a:moveTo>
                  <a:cubicBezTo>
                    <a:pt x="48" y="34"/>
                    <a:pt x="82" y="0"/>
                    <a:pt x="124" y="0"/>
                  </a:cubicBezTo>
                  <a:cubicBezTo>
                    <a:pt x="166" y="0"/>
                    <a:pt x="201" y="34"/>
                    <a:pt x="201" y="76"/>
                  </a:cubicBezTo>
                  <a:cubicBezTo>
                    <a:pt x="201" y="118"/>
                    <a:pt x="166" y="152"/>
                    <a:pt x="124" y="152"/>
                  </a:cubicBezTo>
                  <a:cubicBezTo>
                    <a:pt x="82" y="152"/>
                    <a:pt x="48" y="118"/>
                    <a:pt x="48" y="76"/>
                  </a:cubicBezTo>
                  <a:close/>
                  <a:moveTo>
                    <a:pt x="246" y="275"/>
                  </a:moveTo>
                  <a:cubicBezTo>
                    <a:pt x="246" y="207"/>
                    <a:pt x="191" y="152"/>
                    <a:pt x="123" y="152"/>
                  </a:cubicBezTo>
                  <a:cubicBezTo>
                    <a:pt x="55" y="152"/>
                    <a:pt x="0" y="207"/>
                    <a:pt x="0" y="275"/>
                  </a:cubicBezTo>
                </a:path>
              </a:pathLst>
            </a:custGeom>
            <a:solidFill>
              <a:schemeClr val="accent1"/>
            </a:solidFill>
            <a:ln w="12700" cap="flat">
              <a:noFill/>
              <a:prstDash val="solid"/>
              <a:miter lim="800000"/>
              <a:headEnd/>
              <a:tailEnd/>
            </a:ln>
            <a:extLst/>
          </p:spPr>
          <p:txBody>
            <a:bodyPr vert="horz" wrap="square" lIns="87867" tIns="43934" rIns="87867" bIns="43934" numCol="1" anchor="t" anchorCtr="0" compatLnSpc="1">
              <a:prstTxWarp prst="textNoShape">
                <a:avLst/>
              </a:prstTxWarp>
            </a:bodyPr>
            <a:lstStyle/>
            <a:p>
              <a:pPr marL="0" marR="0" lvl="0" indent="0" algn="l" defTabSz="896181" rtl="0" eaLnBrk="1" fontAlgn="auto" latinLnBrk="0" hangingPunct="1">
                <a:lnSpc>
                  <a:spcPct val="100000"/>
                </a:lnSpc>
                <a:spcBef>
                  <a:spcPts val="0"/>
                </a:spcBef>
                <a:spcAft>
                  <a:spcPts val="0"/>
                </a:spcAft>
                <a:buClrTx/>
                <a:buSzTx/>
                <a:buFontTx/>
                <a:buNone/>
                <a:tabLst/>
                <a:defRPr/>
              </a:pPr>
              <a:endParaRPr kumimoji="0" lang="en-US" sz="1729" b="0" i="0" u="none" strike="noStrike" kern="1200" cap="none" spc="0" normalizeH="0" baseline="0" noProof="0">
                <a:ln>
                  <a:noFill/>
                </a:ln>
                <a:solidFill>
                  <a:srgbClr val="505050"/>
                </a:solidFill>
                <a:effectLst/>
                <a:uLnTx/>
                <a:uFillTx/>
                <a:latin typeface="Segoe UI Semilight"/>
                <a:ea typeface="+mn-ea"/>
                <a:cs typeface="+mn-cs"/>
              </a:endParaRPr>
            </a:p>
          </p:txBody>
        </p:sp>
        <p:grpSp>
          <p:nvGrpSpPr>
            <p:cNvPr id="90" name="Group 4">
              <a:extLst>
                <a:ext uri="{FF2B5EF4-FFF2-40B4-BE49-F238E27FC236}">
                  <a16:creationId xmlns:a16="http://schemas.microsoft.com/office/drawing/2014/main" id="{D77AF353-A362-452D-B81B-EA418B465FBB}"/>
                </a:ext>
              </a:extLst>
            </p:cNvPr>
            <p:cNvGrpSpPr>
              <a:grpSpLocks noChangeAspect="1"/>
            </p:cNvGrpSpPr>
            <p:nvPr/>
          </p:nvGrpSpPr>
          <p:grpSpPr bwMode="auto">
            <a:xfrm>
              <a:off x="9305284" y="3288668"/>
              <a:ext cx="150488" cy="148030"/>
              <a:chOff x="3794" y="2083"/>
              <a:chExt cx="245" cy="241"/>
            </a:xfrm>
            <a:solidFill>
              <a:schemeClr val="accent6"/>
            </a:solidFill>
          </p:grpSpPr>
          <p:sp>
            <p:nvSpPr>
              <p:cNvPr id="91" name="Rectangle 90">
                <a:extLst>
                  <a:ext uri="{FF2B5EF4-FFF2-40B4-BE49-F238E27FC236}">
                    <a16:creationId xmlns:a16="http://schemas.microsoft.com/office/drawing/2014/main" id="{9BC111BE-5BF4-41DB-849F-3D4DC34A6D08}"/>
                  </a:ext>
                </a:extLst>
              </p:cNvPr>
              <p:cNvSpPr>
                <a:spLocks noChangeArrowheads="1"/>
              </p:cNvSpPr>
              <p:nvPr/>
            </p:nvSpPr>
            <p:spPr bwMode="auto">
              <a:xfrm>
                <a:off x="3794" y="2083"/>
                <a:ext cx="245" cy="138"/>
              </a:xfrm>
              <a:prstGeom prst="rect">
                <a:avLst/>
              </a:prstGeom>
              <a:grpFill/>
              <a:ln w="12700" cap="rnd">
                <a:solidFill>
                  <a:schemeClr val="accent6"/>
                </a:solidFill>
                <a:prstDash val="solid"/>
                <a:miter lim="800000"/>
                <a:headEnd/>
                <a:tailEnd/>
              </a:ln>
              <a:extLst/>
            </p:spPr>
            <p:txBody>
              <a:bodyPr vert="horz" wrap="square" lIns="87867" tIns="43934" rIns="87867" bIns="43934" numCol="1" anchor="t" anchorCtr="0" compatLnSpc="1">
                <a:prstTxWarp prst="textNoShape">
                  <a:avLst/>
                </a:prstTxWarp>
              </a:bodyPr>
              <a:lstStyle/>
              <a:p>
                <a:pPr marL="0" marR="0" lvl="0" indent="0" algn="l" defTabSz="896181" rtl="0" eaLnBrk="1" fontAlgn="auto" latinLnBrk="0" hangingPunct="1">
                  <a:lnSpc>
                    <a:spcPct val="100000"/>
                  </a:lnSpc>
                  <a:spcBef>
                    <a:spcPts val="0"/>
                  </a:spcBef>
                  <a:spcAft>
                    <a:spcPts val="0"/>
                  </a:spcAft>
                  <a:buClrTx/>
                  <a:buSzTx/>
                  <a:buFontTx/>
                  <a:buNone/>
                  <a:tabLst/>
                  <a:defRPr/>
                </a:pPr>
                <a:endParaRPr kumimoji="0" lang="en-US" sz="1729"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92" name="Freeform 6">
                <a:extLst>
                  <a:ext uri="{FF2B5EF4-FFF2-40B4-BE49-F238E27FC236}">
                    <a16:creationId xmlns:a16="http://schemas.microsoft.com/office/drawing/2014/main" id="{927917E7-FE5D-4A67-925C-69B05DC2EFD3}"/>
                  </a:ext>
                </a:extLst>
              </p:cNvPr>
              <p:cNvSpPr>
                <a:spLocks/>
              </p:cNvSpPr>
              <p:nvPr/>
            </p:nvSpPr>
            <p:spPr bwMode="auto">
              <a:xfrm>
                <a:off x="3801" y="2287"/>
                <a:ext cx="231" cy="37"/>
              </a:xfrm>
              <a:custGeom>
                <a:avLst/>
                <a:gdLst>
                  <a:gd name="T0" fmla="*/ 26 w 231"/>
                  <a:gd name="T1" fmla="*/ 0 h 37"/>
                  <a:gd name="T2" fmla="*/ 205 w 231"/>
                  <a:gd name="T3" fmla="*/ 0 h 37"/>
                  <a:gd name="T4" fmla="*/ 231 w 231"/>
                  <a:gd name="T5" fmla="*/ 37 h 37"/>
                  <a:gd name="T6" fmla="*/ 0 w 231"/>
                  <a:gd name="T7" fmla="*/ 37 h 37"/>
                  <a:gd name="T8" fmla="*/ 26 w 231"/>
                  <a:gd name="T9" fmla="*/ 0 h 37"/>
                </a:gdLst>
                <a:ahLst/>
                <a:cxnLst>
                  <a:cxn ang="0">
                    <a:pos x="T0" y="T1"/>
                  </a:cxn>
                  <a:cxn ang="0">
                    <a:pos x="T2" y="T3"/>
                  </a:cxn>
                  <a:cxn ang="0">
                    <a:pos x="T4" y="T5"/>
                  </a:cxn>
                  <a:cxn ang="0">
                    <a:pos x="T6" y="T7"/>
                  </a:cxn>
                  <a:cxn ang="0">
                    <a:pos x="T8" y="T9"/>
                  </a:cxn>
                </a:cxnLst>
                <a:rect l="0" t="0" r="r" b="b"/>
                <a:pathLst>
                  <a:path w="231" h="37">
                    <a:moveTo>
                      <a:pt x="26" y="0"/>
                    </a:moveTo>
                    <a:lnTo>
                      <a:pt x="205" y="0"/>
                    </a:lnTo>
                    <a:lnTo>
                      <a:pt x="231" y="37"/>
                    </a:lnTo>
                    <a:lnTo>
                      <a:pt x="0" y="37"/>
                    </a:lnTo>
                    <a:lnTo>
                      <a:pt x="26" y="0"/>
                    </a:lnTo>
                    <a:close/>
                  </a:path>
                </a:pathLst>
              </a:custGeom>
              <a:grpFill/>
              <a:ln w="12700" cap="rnd">
                <a:solidFill>
                  <a:schemeClr val="accent6"/>
                </a:solidFill>
                <a:prstDash val="solid"/>
                <a:miter lim="800000"/>
                <a:headEnd/>
                <a:tailEnd/>
              </a:ln>
              <a:extLst/>
            </p:spPr>
            <p:txBody>
              <a:bodyPr vert="horz" wrap="square" lIns="87867" tIns="43934" rIns="87867" bIns="43934" numCol="1" anchor="t" anchorCtr="0" compatLnSpc="1">
                <a:prstTxWarp prst="textNoShape">
                  <a:avLst/>
                </a:prstTxWarp>
              </a:bodyPr>
              <a:lstStyle/>
              <a:p>
                <a:pPr marL="0" marR="0" lvl="0" indent="0" algn="l" defTabSz="896181" rtl="0" eaLnBrk="1" fontAlgn="auto" latinLnBrk="0" hangingPunct="1">
                  <a:lnSpc>
                    <a:spcPct val="100000"/>
                  </a:lnSpc>
                  <a:spcBef>
                    <a:spcPts val="0"/>
                  </a:spcBef>
                  <a:spcAft>
                    <a:spcPts val="0"/>
                  </a:spcAft>
                  <a:buClrTx/>
                  <a:buSzTx/>
                  <a:buFontTx/>
                  <a:buNone/>
                  <a:tabLst/>
                  <a:defRPr/>
                </a:pPr>
                <a:endParaRPr kumimoji="0" lang="en-US" sz="1729"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93" name="Line 7">
                <a:extLst>
                  <a:ext uri="{FF2B5EF4-FFF2-40B4-BE49-F238E27FC236}">
                    <a16:creationId xmlns:a16="http://schemas.microsoft.com/office/drawing/2014/main" id="{7245709C-DD33-45D2-AF29-C212E192D245}"/>
                  </a:ext>
                </a:extLst>
              </p:cNvPr>
              <p:cNvSpPr>
                <a:spLocks noChangeShapeType="1"/>
              </p:cNvSpPr>
              <p:nvPr/>
            </p:nvSpPr>
            <p:spPr bwMode="auto">
              <a:xfrm>
                <a:off x="3917" y="2221"/>
                <a:ext cx="0" cy="36"/>
              </a:xfrm>
              <a:prstGeom prst="line">
                <a:avLst/>
              </a:prstGeom>
              <a:grpFill/>
              <a:ln w="12700" cap="rnd">
                <a:solidFill>
                  <a:schemeClr val="accent6"/>
                </a:solidFill>
                <a:prstDash val="solid"/>
                <a:miter lim="800000"/>
                <a:headEnd/>
                <a:tailEnd/>
              </a:ln>
              <a:extLst/>
            </p:spPr>
            <p:txBody>
              <a:bodyPr vert="horz" wrap="square" lIns="87867" tIns="43934" rIns="87867" bIns="43934" numCol="1" anchor="t" anchorCtr="0" compatLnSpc="1">
                <a:prstTxWarp prst="textNoShape">
                  <a:avLst/>
                </a:prstTxWarp>
              </a:bodyPr>
              <a:lstStyle/>
              <a:p>
                <a:pPr marL="0" marR="0" lvl="0" indent="0" algn="l" defTabSz="896181" rtl="0" eaLnBrk="1" fontAlgn="auto" latinLnBrk="0" hangingPunct="1">
                  <a:lnSpc>
                    <a:spcPct val="100000"/>
                  </a:lnSpc>
                  <a:spcBef>
                    <a:spcPts val="0"/>
                  </a:spcBef>
                  <a:spcAft>
                    <a:spcPts val="0"/>
                  </a:spcAft>
                  <a:buClrTx/>
                  <a:buSzTx/>
                  <a:buFontTx/>
                  <a:buNone/>
                  <a:tabLst/>
                  <a:defRPr/>
                </a:pPr>
                <a:endParaRPr kumimoji="0" lang="en-US" sz="1729" b="0" i="0" u="none" strike="noStrike" kern="1200" cap="none" spc="0" normalizeH="0" baseline="0" noProof="0">
                  <a:ln>
                    <a:noFill/>
                  </a:ln>
                  <a:solidFill>
                    <a:srgbClr val="505050"/>
                  </a:solidFill>
                  <a:effectLst/>
                  <a:uLnTx/>
                  <a:uFillTx/>
                  <a:latin typeface="Segoe UI Semilight"/>
                  <a:ea typeface="+mn-ea"/>
                  <a:cs typeface="+mn-cs"/>
                </a:endParaRPr>
              </a:p>
            </p:txBody>
          </p:sp>
          <p:sp>
            <p:nvSpPr>
              <p:cNvPr id="94" name="Line 8">
                <a:extLst>
                  <a:ext uri="{FF2B5EF4-FFF2-40B4-BE49-F238E27FC236}">
                    <a16:creationId xmlns:a16="http://schemas.microsoft.com/office/drawing/2014/main" id="{24A671C4-02A5-4BA0-BC2E-38B8BD1BFA06}"/>
                  </a:ext>
                </a:extLst>
              </p:cNvPr>
              <p:cNvSpPr>
                <a:spLocks noChangeShapeType="1"/>
              </p:cNvSpPr>
              <p:nvPr/>
            </p:nvSpPr>
            <p:spPr bwMode="auto">
              <a:xfrm>
                <a:off x="3873" y="2255"/>
                <a:ext cx="86" cy="0"/>
              </a:xfrm>
              <a:prstGeom prst="line">
                <a:avLst/>
              </a:prstGeom>
              <a:grpFill/>
              <a:ln w="12700" cap="rnd">
                <a:solidFill>
                  <a:schemeClr val="accent6"/>
                </a:solidFill>
                <a:prstDash val="solid"/>
                <a:miter lim="800000"/>
                <a:headEnd/>
                <a:tailEnd/>
              </a:ln>
              <a:extLst/>
            </p:spPr>
            <p:txBody>
              <a:bodyPr vert="horz" wrap="square" lIns="87867" tIns="43934" rIns="87867" bIns="43934" numCol="1" anchor="t" anchorCtr="0" compatLnSpc="1">
                <a:prstTxWarp prst="textNoShape">
                  <a:avLst/>
                </a:prstTxWarp>
              </a:bodyPr>
              <a:lstStyle/>
              <a:p>
                <a:pPr marL="0" marR="0" lvl="0" indent="0" algn="l" defTabSz="896181" rtl="0" eaLnBrk="1" fontAlgn="auto" latinLnBrk="0" hangingPunct="1">
                  <a:lnSpc>
                    <a:spcPct val="100000"/>
                  </a:lnSpc>
                  <a:spcBef>
                    <a:spcPts val="0"/>
                  </a:spcBef>
                  <a:spcAft>
                    <a:spcPts val="0"/>
                  </a:spcAft>
                  <a:buClrTx/>
                  <a:buSzTx/>
                  <a:buFontTx/>
                  <a:buNone/>
                  <a:tabLst/>
                  <a:defRPr/>
                </a:pPr>
                <a:endParaRPr kumimoji="0" lang="en-US" sz="1729" b="0" i="0" u="none" strike="noStrike" kern="1200" cap="none" spc="0" normalizeH="0" baseline="0" noProof="0">
                  <a:ln>
                    <a:noFill/>
                  </a:ln>
                  <a:solidFill>
                    <a:srgbClr val="505050"/>
                  </a:solidFill>
                  <a:effectLst/>
                  <a:uLnTx/>
                  <a:uFillTx/>
                  <a:latin typeface="Segoe UI Semilight"/>
                  <a:ea typeface="+mn-ea"/>
                  <a:cs typeface="+mn-cs"/>
                </a:endParaRPr>
              </a:p>
            </p:txBody>
          </p:sp>
        </p:grpSp>
        <p:sp>
          <p:nvSpPr>
            <p:cNvPr id="85" name="Freeform: Shape 84">
              <a:extLst>
                <a:ext uri="{FF2B5EF4-FFF2-40B4-BE49-F238E27FC236}">
                  <a16:creationId xmlns:a16="http://schemas.microsoft.com/office/drawing/2014/main" id="{8BC433CD-ECCA-427F-A3AD-290291FF69BC}"/>
                </a:ext>
              </a:extLst>
            </p:cNvPr>
            <p:cNvSpPr/>
            <p:nvPr/>
          </p:nvSpPr>
          <p:spPr bwMode="auto">
            <a:xfrm flipV="1">
              <a:off x="9660655" y="3292614"/>
              <a:ext cx="235540" cy="129842"/>
            </a:xfrm>
            <a:custGeom>
              <a:avLst/>
              <a:gdLst>
                <a:gd name="connsiteX0" fmla="*/ 2780439 w 5647350"/>
                <a:gd name="connsiteY0" fmla="*/ 3113116 h 3113116"/>
                <a:gd name="connsiteX1" fmla="*/ 4003228 w 5647350"/>
                <a:gd name="connsiteY1" fmla="*/ 2302597 h 3113116"/>
                <a:gd name="connsiteX2" fmla="*/ 4014578 w 5647350"/>
                <a:gd name="connsiteY2" fmla="*/ 2266034 h 3113116"/>
                <a:gd name="connsiteX3" fmla="*/ 4121367 w 5647350"/>
                <a:gd name="connsiteY3" fmla="*/ 2305119 h 3113116"/>
                <a:gd name="connsiteX4" fmla="*/ 4471137 w 5647350"/>
                <a:gd name="connsiteY4" fmla="*/ 2357999 h 3113116"/>
                <a:gd name="connsiteX5" fmla="*/ 5647350 w 5647350"/>
                <a:gd name="connsiteY5" fmla="*/ 1181786 h 3113116"/>
                <a:gd name="connsiteX6" fmla="*/ 4591398 w 5647350"/>
                <a:gd name="connsiteY6" fmla="*/ 11645 h 3113116"/>
                <a:gd name="connsiteX7" fmla="*/ 4501659 w 5647350"/>
                <a:gd name="connsiteY7" fmla="*/ 7114 h 3113116"/>
                <a:gd name="connsiteX8" fmla="*/ 4452514 w 5647350"/>
                <a:gd name="connsiteY8" fmla="*/ 2160 h 3113116"/>
                <a:gd name="connsiteX9" fmla="*/ 661901 w 5647350"/>
                <a:gd name="connsiteY9" fmla="*/ 2161 h 3113116"/>
                <a:gd name="connsiteX10" fmla="*/ 606779 w 5647350"/>
                <a:gd name="connsiteY10" fmla="*/ 0 h 3113116"/>
                <a:gd name="connsiteX11" fmla="*/ 477910 w 5647350"/>
                <a:gd name="connsiteY11" fmla="*/ 20972 h 3113116"/>
                <a:gd name="connsiteX12" fmla="*/ 22123 w 5647350"/>
                <a:gd name="connsiteY12" fmla="*/ 810419 h 3113116"/>
                <a:gd name="connsiteX13" fmla="*/ 682701 w 5647350"/>
                <a:gd name="connsiteY13" fmla="*/ 1287178 h 3113116"/>
                <a:gd name="connsiteX14" fmla="*/ 731822 w 5647350"/>
                <a:gd name="connsiteY14" fmla="*/ 1279184 h 3113116"/>
                <a:gd name="connsiteX15" fmla="*/ 718255 w 5647350"/>
                <a:gd name="connsiteY15" fmla="*/ 1360043 h 3113116"/>
                <a:gd name="connsiteX16" fmla="*/ 818090 w 5647350"/>
                <a:gd name="connsiteY16" fmla="*/ 1791984 h 3113116"/>
                <a:gd name="connsiteX17" fmla="*/ 1422047 w 5647350"/>
                <a:gd name="connsiteY17" fmla="*/ 2169387 h 3113116"/>
                <a:gd name="connsiteX18" fmla="*/ 1509532 w 5647350"/>
                <a:gd name="connsiteY18" fmla="*/ 2167085 h 3113116"/>
                <a:gd name="connsiteX19" fmla="*/ 1513025 w 5647350"/>
                <a:gd name="connsiteY19" fmla="*/ 2180671 h 3113116"/>
                <a:gd name="connsiteX20" fmla="*/ 2780439 w 5647350"/>
                <a:gd name="connsiteY20" fmla="*/ 3113116 h 3113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647350" h="3113116">
                  <a:moveTo>
                    <a:pt x="2780439" y="3113116"/>
                  </a:moveTo>
                  <a:cubicBezTo>
                    <a:pt x="3330132" y="3113116"/>
                    <a:pt x="3801767" y="2778905"/>
                    <a:pt x="4003228" y="2302597"/>
                  </a:cubicBezTo>
                  <a:lnTo>
                    <a:pt x="4014578" y="2266034"/>
                  </a:lnTo>
                  <a:lnTo>
                    <a:pt x="4121367" y="2305119"/>
                  </a:lnTo>
                  <a:cubicBezTo>
                    <a:pt x="4231860" y="2339485"/>
                    <a:pt x="4349336" y="2357999"/>
                    <a:pt x="4471137" y="2357999"/>
                  </a:cubicBezTo>
                  <a:cubicBezTo>
                    <a:pt x="5120742" y="2357999"/>
                    <a:pt x="5647350" y="1831391"/>
                    <a:pt x="5647350" y="1181786"/>
                  </a:cubicBezTo>
                  <a:cubicBezTo>
                    <a:pt x="5647350" y="572781"/>
                    <a:pt x="5184511" y="71879"/>
                    <a:pt x="4591398" y="11645"/>
                  </a:cubicBezTo>
                  <a:lnTo>
                    <a:pt x="4501659" y="7114"/>
                  </a:lnTo>
                  <a:lnTo>
                    <a:pt x="4452514" y="2160"/>
                  </a:lnTo>
                  <a:lnTo>
                    <a:pt x="661901" y="2161"/>
                  </a:lnTo>
                  <a:lnTo>
                    <a:pt x="606779" y="0"/>
                  </a:lnTo>
                  <a:cubicBezTo>
                    <a:pt x="564026" y="2566"/>
                    <a:pt x="520893" y="9455"/>
                    <a:pt x="477910" y="20972"/>
                  </a:cubicBezTo>
                  <a:cubicBezTo>
                    <a:pt x="134048" y="113110"/>
                    <a:pt x="-70014" y="466557"/>
                    <a:pt x="22123" y="810419"/>
                  </a:cubicBezTo>
                  <a:cubicBezTo>
                    <a:pt x="102744" y="1111298"/>
                    <a:pt x="383429" y="1305143"/>
                    <a:pt x="682701" y="1287178"/>
                  </a:cubicBezTo>
                  <a:lnTo>
                    <a:pt x="731822" y="1279184"/>
                  </a:lnTo>
                  <a:lnTo>
                    <a:pt x="718255" y="1360043"/>
                  </a:lnTo>
                  <a:cubicBezTo>
                    <a:pt x="707958" y="1505742"/>
                    <a:pt x="739562" y="1655971"/>
                    <a:pt x="818090" y="1791984"/>
                  </a:cubicBezTo>
                  <a:cubicBezTo>
                    <a:pt x="948969" y="2018674"/>
                    <a:pt x="1179216" y="2152226"/>
                    <a:pt x="1422047" y="2169387"/>
                  </a:cubicBezTo>
                  <a:lnTo>
                    <a:pt x="1509532" y="2167085"/>
                  </a:lnTo>
                  <a:lnTo>
                    <a:pt x="1513025" y="2180671"/>
                  </a:lnTo>
                  <a:cubicBezTo>
                    <a:pt x="1681048" y="2720882"/>
                    <a:pt x="2184939" y="3113116"/>
                    <a:pt x="2780439" y="3113116"/>
                  </a:cubicBezTo>
                  <a:close/>
                </a:path>
              </a:pathLst>
            </a:custGeom>
            <a:solidFill>
              <a:srgbClr val="C1C1C1"/>
            </a:solidFill>
            <a:ln w="12700" cap="flat">
              <a:noFill/>
              <a:prstDash val="solid"/>
              <a:miter lim="800000"/>
              <a:headEnd/>
              <a:tailEnd/>
            </a:ln>
            <a:extLst/>
          </p:spPr>
          <p:txBody>
            <a:bodyPr vert="horz" wrap="square" lIns="87867" tIns="43934" rIns="87867" bIns="43934" numCol="1" anchor="t" anchorCtr="0" compatLnSpc="1">
              <a:prstTxWarp prst="textNoShape">
                <a:avLst/>
              </a:prstTxWarp>
            </a:bodyPr>
            <a:lstStyle/>
            <a:p>
              <a:pPr marL="0" marR="0" lvl="0" indent="0" algn="ctr" defTabSz="878559" rtl="0" eaLnBrk="1" fontAlgn="auto" latinLnBrk="0" hangingPunct="1">
                <a:lnSpc>
                  <a:spcPct val="100000"/>
                </a:lnSpc>
                <a:spcBef>
                  <a:spcPts val="0"/>
                </a:spcBef>
                <a:spcAft>
                  <a:spcPts val="0"/>
                </a:spcAft>
                <a:buClrTx/>
                <a:buSzTx/>
                <a:buFontTx/>
                <a:buNone/>
                <a:tabLst/>
                <a:defRPr/>
              </a:pPr>
              <a:endParaRPr kumimoji="0" lang="en-US" sz="1729" b="0" i="0" u="none" strike="noStrike" kern="0" cap="none" spc="0" normalizeH="0" baseline="0" noProof="0">
                <a:ln>
                  <a:noFill/>
                </a:ln>
                <a:solidFill>
                  <a:srgbClr val="353535"/>
                </a:solidFill>
                <a:effectLst/>
                <a:uLnTx/>
                <a:uFillTx/>
                <a:latin typeface="Segoe UI Semilight"/>
                <a:ea typeface="+mn-ea"/>
                <a:cs typeface="+mn-cs"/>
              </a:endParaRPr>
            </a:p>
          </p:txBody>
        </p:sp>
        <p:grpSp>
          <p:nvGrpSpPr>
            <p:cNvPr id="3" name="Group 2">
              <a:extLst>
                <a:ext uri="{FF2B5EF4-FFF2-40B4-BE49-F238E27FC236}">
                  <a16:creationId xmlns:a16="http://schemas.microsoft.com/office/drawing/2014/main" id="{686BE722-6511-436C-9742-BE87A8A88D4D}"/>
                </a:ext>
              </a:extLst>
            </p:cNvPr>
            <p:cNvGrpSpPr/>
            <p:nvPr/>
          </p:nvGrpSpPr>
          <p:grpSpPr>
            <a:xfrm>
              <a:off x="9196915" y="2869065"/>
              <a:ext cx="744781" cy="671897"/>
              <a:chOff x="9196916" y="2846260"/>
              <a:chExt cx="769697" cy="694376"/>
            </a:xfrm>
          </p:grpSpPr>
          <p:sp>
            <p:nvSpPr>
              <p:cNvPr id="4" name="Oval 3">
                <a:extLst>
                  <a:ext uri="{FF2B5EF4-FFF2-40B4-BE49-F238E27FC236}">
                    <a16:creationId xmlns:a16="http://schemas.microsoft.com/office/drawing/2014/main" id="{727686D4-59CA-412D-8E7C-2F8C5F79E184}"/>
                  </a:ext>
                </a:extLst>
              </p:cNvPr>
              <p:cNvSpPr/>
              <p:nvPr/>
            </p:nvSpPr>
            <p:spPr bwMode="auto">
              <a:xfrm>
                <a:off x="9350855" y="2846260"/>
                <a:ext cx="461818" cy="466069"/>
              </a:xfrm>
              <a:prstGeom prst="ellipse">
                <a:avLst/>
              </a:prstGeom>
              <a:noFill/>
              <a:ln w="19050">
                <a:solidFill>
                  <a:schemeClr val="accent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78" name="Oval 77">
                <a:extLst>
                  <a:ext uri="{FF2B5EF4-FFF2-40B4-BE49-F238E27FC236}">
                    <a16:creationId xmlns:a16="http://schemas.microsoft.com/office/drawing/2014/main" id="{48B627C3-C07C-4BCB-8CAF-A18609A0F782}"/>
                  </a:ext>
                </a:extLst>
              </p:cNvPr>
              <p:cNvSpPr/>
              <p:nvPr/>
            </p:nvSpPr>
            <p:spPr bwMode="auto">
              <a:xfrm>
                <a:off x="9196916" y="3074566"/>
                <a:ext cx="461818" cy="466069"/>
              </a:xfrm>
              <a:prstGeom prst="ellipse">
                <a:avLst/>
              </a:prstGeom>
              <a:noFill/>
              <a:ln w="1905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79" name="Oval 78">
                <a:extLst>
                  <a:ext uri="{FF2B5EF4-FFF2-40B4-BE49-F238E27FC236}">
                    <a16:creationId xmlns:a16="http://schemas.microsoft.com/office/drawing/2014/main" id="{2808F80E-0AEB-4693-8FB0-DB1D05F89FE1}"/>
                  </a:ext>
                </a:extLst>
              </p:cNvPr>
              <p:cNvSpPr/>
              <p:nvPr/>
            </p:nvSpPr>
            <p:spPr bwMode="auto">
              <a:xfrm>
                <a:off x="9504795" y="3074567"/>
                <a:ext cx="461818" cy="466069"/>
              </a:xfrm>
              <a:prstGeom prst="ellipse">
                <a:avLst/>
              </a:prstGeom>
              <a:noFill/>
              <a:ln w="19050">
                <a:solidFill>
                  <a:srgbClr val="C1C1C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10" name="Group 9">
            <a:extLst>
              <a:ext uri="{FF2B5EF4-FFF2-40B4-BE49-F238E27FC236}">
                <a16:creationId xmlns:a16="http://schemas.microsoft.com/office/drawing/2014/main" id="{C10CE965-5DBD-482A-B5DA-8BDA39F1383F}"/>
              </a:ext>
            </a:extLst>
          </p:cNvPr>
          <p:cNvGrpSpPr/>
          <p:nvPr/>
        </p:nvGrpSpPr>
        <p:grpSpPr>
          <a:xfrm>
            <a:off x="2278852" y="2800559"/>
            <a:ext cx="674016" cy="704191"/>
            <a:chOff x="2382547" y="2923762"/>
            <a:chExt cx="602856" cy="629847"/>
          </a:xfrm>
        </p:grpSpPr>
        <p:grpSp>
          <p:nvGrpSpPr>
            <p:cNvPr id="9" name="Group 8">
              <a:extLst>
                <a:ext uri="{FF2B5EF4-FFF2-40B4-BE49-F238E27FC236}">
                  <a16:creationId xmlns:a16="http://schemas.microsoft.com/office/drawing/2014/main" id="{E795395C-EEEB-43E3-BEA1-C8929515AEE4}"/>
                </a:ext>
              </a:extLst>
            </p:cNvPr>
            <p:cNvGrpSpPr/>
            <p:nvPr/>
          </p:nvGrpSpPr>
          <p:grpSpPr>
            <a:xfrm>
              <a:off x="2465580" y="2972754"/>
              <a:ext cx="383957" cy="414566"/>
              <a:chOff x="2465580" y="2972754"/>
              <a:chExt cx="383957" cy="414566"/>
            </a:xfrm>
          </p:grpSpPr>
          <p:sp>
            <p:nvSpPr>
              <p:cNvPr id="7" name="Oval 6">
                <a:extLst>
                  <a:ext uri="{FF2B5EF4-FFF2-40B4-BE49-F238E27FC236}">
                    <a16:creationId xmlns:a16="http://schemas.microsoft.com/office/drawing/2014/main" id="{D9FFFDF1-FC11-482B-9C99-05489049964F}"/>
                  </a:ext>
                </a:extLst>
              </p:cNvPr>
              <p:cNvSpPr/>
              <p:nvPr/>
            </p:nvSpPr>
            <p:spPr bwMode="auto">
              <a:xfrm>
                <a:off x="2465580" y="2972754"/>
                <a:ext cx="383957" cy="372890"/>
              </a:xfrm>
              <a:prstGeom prst="ellipse">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8" name="Rectangle 7">
                <a:extLst>
                  <a:ext uri="{FF2B5EF4-FFF2-40B4-BE49-F238E27FC236}">
                    <a16:creationId xmlns:a16="http://schemas.microsoft.com/office/drawing/2014/main" id="{F1DBF93F-EA80-4C32-9161-2CBD1D26F463}"/>
                  </a:ext>
                </a:extLst>
              </p:cNvPr>
              <p:cNvSpPr/>
              <p:nvPr/>
            </p:nvSpPr>
            <p:spPr bwMode="auto">
              <a:xfrm rot="388727">
                <a:off x="2704788" y="3165421"/>
                <a:ext cx="122846" cy="221899"/>
              </a:xfrm>
              <a:prstGeom prst="rect">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70" name="Group 69">
              <a:extLst>
                <a:ext uri="{FF2B5EF4-FFF2-40B4-BE49-F238E27FC236}">
                  <a16:creationId xmlns:a16="http://schemas.microsoft.com/office/drawing/2014/main" id="{92EE9BA2-05C6-475E-ABF1-A92BB4DCA105}"/>
                </a:ext>
              </a:extLst>
            </p:cNvPr>
            <p:cNvGrpSpPr>
              <a:grpSpLocks noChangeAspect="1"/>
            </p:cNvGrpSpPr>
            <p:nvPr/>
          </p:nvGrpSpPr>
          <p:grpSpPr>
            <a:xfrm>
              <a:off x="2382547" y="2923762"/>
              <a:ext cx="602856" cy="629847"/>
              <a:chOff x="1101114" y="2623625"/>
              <a:chExt cx="1879599" cy="1977967"/>
            </a:xfrm>
            <a:solidFill>
              <a:srgbClr val="C1C1C1"/>
            </a:solidFill>
          </p:grpSpPr>
          <p:sp>
            <p:nvSpPr>
              <p:cNvPr id="71" name="Freeform 30">
                <a:extLst>
                  <a:ext uri="{FF2B5EF4-FFF2-40B4-BE49-F238E27FC236}">
                    <a16:creationId xmlns:a16="http://schemas.microsoft.com/office/drawing/2014/main" id="{C9CE6F64-985B-4BA9-A445-7E4FD2D80EAB}"/>
                  </a:ext>
                </a:extLst>
              </p:cNvPr>
              <p:cNvSpPr/>
              <p:nvPr/>
            </p:nvSpPr>
            <p:spPr bwMode="auto">
              <a:xfrm rot="307808">
                <a:off x="1137537" y="2623625"/>
                <a:ext cx="1843176" cy="616268"/>
              </a:xfrm>
              <a:custGeom>
                <a:avLst/>
                <a:gdLst>
                  <a:gd name="connsiteX0" fmla="*/ 282911 w 1614124"/>
                  <a:gd name="connsiteY0" fmla="*/ 0 h 539684"/>
                  <a:gd name="connsiteX1" fmla="*/ 1132939 w 1614124"/>
                  <a:gd name="connsiteY1" fmla="*/ 0 h 539684"/>
                  <a:gd name="connsiteX2" fmla="*/ 1239152 w 1614124"/>
                  <a:gd name="connsiteY2" fmla="*/ 424853 h 539684"/>
                  <a:gd name="connsiteX3" fmla="*/ 1142584 w 1614124"/>
                  <a:gd name="connsiteY3" fmla="*/ 424853 h 539684"/>
                  <a:gd name="connsiteX4" fmla="*/ 1614124 w 1614124"/>
                  <a:gd name="connsiteY4" fmla="*/ 437137 h 539684"/>
                  <a:gd name="connsiteX5" fmla="*/ 1611453 w 1614124"/>
                  <a:gd name="connsiteY5" fmla="*/ 539684 h 539684"/>
                  <a:gd name="connsiteX6" fmla="*/ 0 w 1614124"/>
                  <a:gd name="connsiteY6" fmla="*/ 497704 h 539684"/>
                  <a:gd name="connsiteX7" fmla="*/ 2671 w 1614124"/>
                  <a:gd name="connsiteY7" fmla="*/ 395157 h 539684"/>
                  <a:gd name="connsiteX8" fmla="*/ 182948 w 1614124"/>
                  <a:gd name="connsiteY8" fmla="*/ 399854 h 539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14124" h="539684">
                    <a:moveTo>
                      <a:pt x="282911" y="0"/>
                    </a:moveTo>
                    <a:lnTo>
                      <a:pt x="1132939" y="0"/>
                    </a:lnTo>
                    <a:lnTo>
                      <a:pt x="1239152" y="424853"/>
                    </a:lnTo>
                    <a:lnTo>
                      <a:pt x="1142584" y="424853"/>
                    </a:lnTo>
                    <a:lnTo>
                      <a:pt x="1614124" y="437137"/>
                    </a:lnTo>
                    <a:lnTo>
                      <a:pt x="1611453" y="539684"/>
                    </a:lnTo>
                    <a:lnTo>
                      <a:pt x="0" y="497704"/>
                    </a:lnTo>
                    <a:lnTo>
                      <a:pt x="2671" y="395157"/>
                    </a:lnTo>
                    <a:lnTo>
                      <a:pt x="182948" y="399854"/>
                    </a:lnTo>
                    <a:close/>
                  </a:path>
                </a:pathLst>
              </a:custGeom>
              <a:solidFill>
                <a:schemeClr val="accent6"/>
              </a:solidFill>
              <a:ln w="63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marL="0" marR="0" lvl="0" indent="0" algn="ctr" defTabSz="913927"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72" name="Freeform 31">
                <a:extLst>
                  <a:ext uri="{FF2B5EF4-FFF2-40B4-BE49-F238E27FC236}">
                    <a16:creationId xmlns:a16="http://schemas.microsoft.com/office/drawing/2014/main" id="{DB760ECD-7808-4860-9EA8-5A74C47B6EFE}"/>
                  </a:ext>
                </a:extLst>
              </p:cNvPr>
              <p:cNvSpPr/>
              <p:nvPr/>
            </p:nvSpPr>
            <p:spPr bwMode="auto">
              <a:xfrm rot="11593610">
                <a:off x="1101114" y="3680841"/>
                <a:ext cx="1614784" cy="920751"/>
              </a:xfrm>
              <a:custGeom>
                <a:avLst/>
                <a:gdLst>
                  <a:gd name="connsiteX0" fmla="*/ 1380370 w 1414115"/>
                  <a:gd name="connsiteY0" fmla="*/ 806329 h 806329"/>
                  <a:gd name="connsiteX1" fmla="*/ 33091 w 1414115"/>
                  <a:gd name="connsiteY1" fmla="*/ 806329 h 806329"/>
                  <a:gd name="connsiteX2" fmla="*/ 109052 w 1414115"/>
                  <a:gd name="connsiteY2" fmla="*/ 502488 h 806329"/>
                  <a:gd name="connsiteX3" fmla="*/ 91410 w 1414115"/>
                  <a:gd name="connsiteY3" fmla="*/ 486803 h 806329"/>
                  <a:gd name="connsiteX4" fmla="*/ 34008 w 1414115"/>
                  <a:gd name="connsiteY4" fmla="*/ 410119 h 806329"/>
                  <a:gd name="connsiteX5" fmla="*/ 0 w 1414115"/>
                  <a:gd name="connsiteY5" fmla="*/ 330943 h 806329"/>
                  <a:gd name="connsiteX6" fmla="*/ 1408019 w 1414115"/>
                  <a:gd name="connsiteY6" fmla="*/ 0 h 806329"/>
                  <a:gd name="connsiteX7" fmla="*/ 1414115 w 1414115"/>
                  <a:gd name="connsiteY7" fmla="*/ 76146 h 806329"/>
                  <a:gd name="connsiteX8" fmla="*/ 1240538 w 1414115"/>
                  <a:gd name="connsiteY8" fmla="*/ 431432 h 806329"/>
                  <a:gd name="connsiteX9" fmla="*/ 1201800 w 1414115"/>
                  <a:gd name="connsiteY9" fmla="*/ 464591 h 806329"/>
                  <a:gd name="connsiteX10" fmla="*/ 1294936 w 1414115"/>
                  <a:gd name="connsiteY10" fmla="*/ 464591 h 806329"/>
                  <a:gd name="connsiteX0" fmla="*/ 1380370 w 1414115"/>
                  <a:gd name="connsiteY0" fmla="*/ 806329 h 806329"/>
                  <a:gd name="connsiteX1" fmla="*/ 33091 w 1414115"/>
                  <a:gd name="connsiteY1" fmla="*/ 806329 h 806329"/>
                  <a:gd name="connsiteX2" fmla="*/ 109052 w 1414115"/>
                  <a:gd name="connsiteY2" fmla="*/ 502488 h 806329"/>
                  <a:gd name="connsiteX3" fmla="*/ 91410 w 1414115"/>
                  <a:gd name="connsiteY3" fmla="*/ 486803 h 806329"/>
                  <a:gd name="connsiteX4" fmla="*/ 34008 w 1414115"/>
                  <a:gd name="connsiteY4" fmla="*/ 410119 h 806329"/>
                  <a:gd name="connsiteX5" fmla="*/ 0 w 1414115"/>
                  <a:gd name="connsiteY5" fmla="*/ 330943 h 806329"/>
                  <a:gd name="connsiteX6" fmla="*/ 1408019 w 1414115"/>
                  <a:gd name="connsiteY6" fmla="*/ 0 h 806329"/>
                  <a:gd name="connsiteX7" fmla="*/ 1414115 w 1414115"/>
                  <a:gd name="connsiteY7" fmla="*/ 76146 h 806329"/>
                  <a:gd name="connsiteX8" fmla="*/ 1240538 w 1414115"/>
                  <a:gd name="connsiteY8" fmla="*/ 431432 h 806329"/>
                  <a:gd name="connsiteX9" fmla="*/ 1201800 w 1414115"/>
                  <a:gd name="connsiteY9" fmla="*/ 464591 h 806329"/>
                  <a:gd name="connsiteX10" fmla="*/ 1225729 w 1414115"/>
                  <a:gd name="connsiteY10" fmla="*/ 466248 h 806329"/>
                  <a:gd name="connsiteX11" fmla="*/ 1294936 w 1414115"/>
                  <a:gd name="connsiteY11" fmla="*/ 464591 h 806329"/>
                  <a:gd name="connsiteX12" fmla="*/ 1380370 w 1414115"/>
                  <a:gd name="connsiteY12" fmla="*/ 806329 h 806329"/>
                  <a:gd name="connsiteX0" fmla="*/ 1380370 w 1414115"/>
                  <a:gd name="connsiteY0" fmla="*/ 806329 h 806329"/>
                  <a:gd name="connsiteX1" fmla="*/ 33091 w 1414115"/>
                  <a:gd name="connsiteY1" fmla="*/ 806329 h 806329"/>
                  <a:gd name="connsiteX2" fmla="*/ 109052 w 1414115"/>
                  <a:gd name="connsiteY2" fmla="*/ 502488 h 806329"/>
                  <a:gd name="connsiteX3" fmla="*/ 91410 w 1414115"/>
                  <a:gd name="connsiteY3" fmla="*/ 486803 h 806329"/>
                  <a:gd name="connsiteX4" fmla="*/ 34008 w 1414115"/>
                  <a:gd name="connsiteY4" fmla="*/ 410119 h 806329"/>
                  <a:gd name="connsiteX5" fmla="*/ 0 w 1414115"/>
                  <a:gd name="connsiteY5" fmla="*/ 330943 h 806329"/>
                  <a:gd name="connsiteX6" fmla="*/ 1408019 w 1414115"/>
                  <a:gd name="connsiteY6" fmla="*/ 0 h 806329"/>
                  <a:gd name="connsiteX7" fmla="*/ 1414115 w 1414115"/>
                  <a:gd name="connsiteY7" fmla="*/ 76146 h 806329"/>
                  <a:gd name="connsiteX8" fmla="*/ 1240538 w 1414115"/>
                  <a:gd name="connsiteY8" fmla="*/ 431432 h 806329"/>
                  <a:gd name="connsiteX9" fmla="*/ 984548 w 1414115"/>
                  <a:gd name="connsiteY9" fmla="*/ 469993 h 806329"/>
                  <a:gd name="connsiteX10" fmla="*/ 1225729 w 1414115"/>
                  <a:gd name="connsiteY10" fmla="*/ 466248 h 806329"/>
                  <a:gd name="connsiteX11" fmla="*/ 1294936 w 1414115"/>
                  <a:gd name="connsiteY11" fmla="*/ 464591 h 806329"/>
                  <a:gd name="connsiteX12" fmla="*/ 1380370 w 1414115"/>
                  <a:gd name="connsiteY12" fmla="*/ 806329 h 806329"/>
                  <a:gd name="connsiteX0" fmla="*/ 984548 w 1414115"/>
                  <a:gd name="connsiteY0" fmla="*/ 469993 h 806329"/>
                  <a:gd name="connsiteX1" fmla="*/ 1225729 w 1414115"/>
                  <a:gd name="connsiteY1" fmla="*/ 466248 h 806329"/>
                  <a:gd name="connsiteX2" fmla="*/ 1294936 w 1414115"/>
                  <a:gd name="connsiteY2" fmla="*/ 464591 h 806329"/>
                  <a:gd name="connsiteX3" fmla="*/ 1380370 w 1414115"/>
                  <a:gd name="connsiteY3" fmla="*/ 806329 h 806329"/>
                  <a:gd name="connsiteX4" fmla="*/ 33091 w 1414115"/>
                  <a:gd name="connsiteY4" fmla="*/ 806329 h 806329"/>
                  <a:gd name="connsiteX5" fmla="*/ 109052 w 1414115"/>
                  <a:gd name="connsiteY5" fmla="*/ 502488 h 806329"/>
                  <a:gd name="connsiteX6" fmla="*/ 91410 w 1414115"/>
                  <a:gd name="connsiteY6" fmla="*/ 486803 h 806329"/>
                  <a:gd name="connsiteX7" fmla="*/ 34008 w 1414115"/>
                  <a:gd name="connsiteY7" fmla="*/ 410119 h 806329"/>
                  <a:gd name="connsiteX8" fmla="*/ 0 w 1414115"/>
                  <a:gd name="connsiteY8" fmla="*/ 330943 h 806329"/>
                  <a:gd name="connsiteX9" fmla="*/ 1408019 w 1414115"/>
                  <a:gd name="connsiteY9" fmla="*/ 0 h 806329"/>
                  <a:gd name="connsiteX10" fmla="*/ 1414115 w 1414115"/>
                  <a:gd name="connsiteY10" fmla="*/ 76146 h 806329"/>
                  <a:gd name="connsiteX11" fmla="*/ 1240538 w 1414115"/>
                  <a:gd name="connsiteY11" fmla="*/ 431432 h 806329"/>
                  <a:gd name="connsiteX12" fmla="*/ 1075988 w 1414115"/>
                  <a:gd name="connsiteY12" fmla="*/ 561433 h 806329"/>
                  <a:gd name="connsiteX0" fmla="*/ 984548 w 1414115"/>
                  <a:gd name="connsiteY0" fmla="*/ 469993 h 806329"/>
                  <a:gd name="connsiteX1" fmla="*/ 1225729 w 1414115"/>
                  <a:gd name="connsiteY1" fmla="*/ 466248 h 806329"/>
                  <a:gd name="connsiteX2" fmla="*/ 1294936 w 1414115"/>
                  <a:gd name="connsiteY2" fmla="*/ 464591 h 806329"/>
                  <a:gd name="connsiteX3" fmla="*/ 1380370 w 1414115"/>
                  <a:gd name="connsiteY3" fmla="*/ 806329 h 806329"/>
                  <a:gd name="connsiteX4" fmla="*/ 33091 w 1414115"/>
                  <a:gd name="connsiteY4" fmla="*/ 806329 h 806329"/>
                  <a:gd name="connsiteX5" fmla="*/ 109052 w 1414115"/>
                  <a:gd name="connsiteY5" fmla="*/ 502488 h 806329"/>
                  <a:gd name="connsiteX6" fmla="*/ 91410 w 1414115"/>
                  <a:gd name="connsiteY6" fmla="*/ 486803 h 806329"/>
                  <a:gd name="connsiteX7" fmla="*/ 34008 w 1414115"/>
                  <a:gd name="connsiteY7" fmla="*/ 410119 h 806329"/>
                  <a:gd name="connsiteX8" fmla="*/ 0 w 1414115"/>
                  <a:gd name="connsiteY8" fmla="*/ 330943 h 806329"/>
                  <a:gd name="connsiteX9" fmla="*/ 1408019 w 1414115"/>
                  <a:gd name="connsiteY9" fmla="*/ 0 h 806329"/>
                  <a:gd name="connsiteX10" fmla="*/ 1414115 w 1414115"/>
                  <a:gd name="connsiteY10" fmla="*/ 76146 h 806329"/>
                  <a:gd name="connsiteX11" fmla="*/ 1240538 w 1414115"/>
                  <a:gd name="connsiteY11" fmla="*/ 431432 h 806329"/>
                  <a:gd name="connsiteX12" fmla="*/ 1175011 w 1414115"/>
                  <a:gd name="connsiteY12" fmla="*/ 420743 h 806329"/>
                  <a:gd name="connsiteX0" fmla="*/ 984548 w 1414115"/>
                  <a:gd name="connsiteY0" fmla="*/ 469993 h 806329"/>
                  <a:gd name="connsiteX1" fmla="*/ 1225729 w 1414115"/>
                  <a:gd name="connsiteY1" fmla="*/ 466248 h 806329"/>
                  <a:gd name="connsiteX2" fmla="*/ 1294936 w 1414115"/>
                  <a:gd name="connsiteY2" fmla="*/ 464591 h 806329"/>
                  <a:gd name="connsiteX3" fmla="*/ 1380370 w 1414115"/>
                  <a:gd name="connsiteY3" fmla="*/ 806329 h 806329"/>
                  <a:gd name="connsiteX4" fmla="*/ 33091 w 1414115"/>
                  <a:gd name="connsiteY4" fmla="*/ 806329 h 806329"/>
                  <a:gd name="connsiteX5" fmla="*/ 109052 w 1414115"/>
                  <a:gd name="connsiteY5" fmla="*/ 502488 h 806329"/>
                  <a:gd name="connsiteX6" fmla="*/ 91410 w 1414115"/>
                  <a:gd name="connsiteY6" fmla="*/ 486803 h 806329"/>
                  <a:gd name="connsiteX7" fmla="*/ 34008 w 1414115"/>
                  <a:gd name="connsiteY7" fmla="*/ 410119 h 806329"/>
                  <a:gd name="connsiteX8" fmla="*/ 0 w 1414115"/>
                  <a:gd name="connsiteY8" fmla="*/ 330943 h 806329"/>
                  <a:gd name="connsiteX9" fmla="*/ 1408019 w 1414115"/>
                  <a:gd name="connsiteY9" fmla="*/ 0 h 806329"/>
                  <a:gd name="connsiteX10" fmla="*/ 1414115 w 1414115"/>
                  <a:gd name="connsiteY10" fmla="*/ 76146 h 806329"/>
                  <a:gd name="connsiteX11" fmla="*/ 1240538 w 1414115"/>
                  <a:gd name="connsiteY11" fmla="*/ 431432 h 806329"/>
                  <a:gd name="connsiteX0" fmla="*/ 984548 w 1414115"/>
                  <a:gd name="connsiteY0" fmla="*/ 469993 h 806329"/>
                  <a:gd name="connsiteX1" fmla="*/ 1225729 w 1414115"/>
                  <a:gd name="connsiteY1" fmla="*/ 466248 h 806329"/>
                  <a:gd name="connsiteX2" fmla="*/ 1294936 w 1414115"/>
                  <a:gd name="connsiteY2" fmla="*/ 464591 h 806329"/>
                  <a:gd name="connsiteX3" fmla="*/ 1380370 w 1414115"/>
                  <a:gd name="connsiteY3" fmla="*/ 806329 h 806329"/>
                  <a:gd name="connsiteX4" fmla="*/ 33091 w 1414115"/>
                  <a:gd name="connsiteY4" fmla="*/ 806329 h 806329"/>
                  <a:gd name="connsiteX5" fmla="*/ 109052 w 1414115"/>
                  <a:gd name="connsiteY5" fmla="*/ 502488 h 806329"/>
                  <a:gd name="connsiteX6" fmla="*/ 91410 w 1414115"/>
                  <a:gd name="connsiteY6" fmla="*/ 486803 h 806329"/>
                  <a:gd name="connsiteX7" fmla="*/ 34008 w 1414115"/>
                  <a:gd name="connsiteY7" fmla="*/ 410119 h 806329"/>
                  <a:gd name="connsiteX8" fmla="*/ 0 w 1414115"/>
                  <a:gd name="connsiteY8" fmla="*/ 330943 h 806329"/>
                  <a:gd name="connsiteX9" fmla="*/ 1408019 w 1414115"/>
                  <a:gd name="connsiteY9" fmla="*/ 0 h 806329"/>
                  <a:gd name="connsiteX10" fmla="*/ 1414115 w 1414115"/>
                  <a:gd name="connsiteY10" fmla="*/ 76146 h 806329"/>
                  <a:gd name="connsiteX11" fmla="*/ 1224717 w 1414115"/>
                  <a:gd name="connsiteY11" fmla="*/ 447381 h 806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414115" h="806329">
                    <a:moveTo>
                      <a:pt x="984548" y="469993"/>
                    </a:moveTo>
                    <a:lnTo>
                      <a:pt x="1225729" y="466248"/>
                    </a:lnTo>
                    <a:lnTo>
                      <a:pt x="1294936" y="464591"/>
                    </a:lnTo>
                    <a:lnTo>
                      <a:pt x="1380370" y="806329"/>
                    </a:lnTo>
                    <a:lnTo>
                      <a:pt x="33091" y="806329"/>
                    </a:lnTo>
                    <a:lnTo>
                      <a:pt x="109052" y="502488"/>
                    </a:lnTo>
                    <a:lnTo>
                      <a:pt x="91410" y="486803"/>
                    </a:lnTo>
                    <a:cubicBezTo>
                      <a:pt x="69471" y="463080"/>
                      <a:pt x="50217" y="437468"/>
                      <a:pt x="34008" y="410119"/>
                    </a:cubicBezTo>
                    <a:lnTo>
                      <a:pt x="0" y="330943"/>
                    </a:lnTo>
                    <a:lnTo>
                      <a:pt x="1408019" y="0"/>
                    </a:lnTo>
                    <a:lnTo>
                      <a:pt x="1414115" y="76146"/>
                    </a:lnTo>
                    <a:cubicBezTo>
                      <a:pt x="1407648" y="203478"/>
                      <a:pt x="1328550" y="344277"/>
                      <a:pt x="1224717" y="447381"/>
                    </a:cubicBezTo>
                  </a:path>
                </a:pathLst>
              </a:custGeom>
              <a:solidFill>
                <a:schemeClr val="accent1"/>
              </a:solidFill>
              <a:ln w="63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marL="0" marR="0" lvl="0" indent="0" algn="ctr" defTabSz="913927"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73" name="Oval 72">
                <a:extLst>
                  <a:ext uri="{FF2B5EF4-FFF2-40B4-BE49-F238E27FC236}">
                    <a16:creationId xmlns:a16="http://schemas.microsoft.com/office/drawing/2014/main" id="{E5D3D2BE-699D-44AF-BA7E-83387C78EDF9}"/>
                  </a:ext>
                </a:extLst>
              </p:cNvPr>
              <p:cNvSpPr/>
              <p:nvPr/>
            </p:nvSpPr>
            <p:spPr bwMode="auto">
              <a:xfrm rot="641942">
                <a:off x="2263399" y="3384154"/>
                <a:ext cx="125506" cy="61076"/>
              </a:xfrm>
              <a:prstGeom prst="ellipse">
                <a:avLst/>
              </a:prstGeom>
              <a:solidFill>
                <a:schemeClr val="bg2"/>
              </a:solidFill>
              <a:ln w="9525">
                <a:solidFill>
                  <a:schemeClr val="bg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marL="0" marR="0" lvl="0" indent="0" algn="ctr" defTabSz="913927"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74" name="Freeform 33">
                <a:extLst>
                  <a:ext uri="{FF2B5EF4-FFF2-40B4-BE49-F238E27FC236}">
                    <a16:creationId xmlns:a16="http://schemas.microsoft.com/office/drawing/2014/main" id="{7642DB21-E72F-4CB6-B5A5-572021D12F26}"/>
                  </a:ext>
                </a:extLst>
              </p:cNvPr>
              <p:cNvSpPr/>
              <p:nvPr/>
            </p:nvSpPr>
            <p:spPr bwMode="auto">
              <a:xfrm>
                <a:off x="2486848" y="3272101"/>
                <a:ext cx="152273" cy="532955"/>
              </a:xfrm>
              <a:custGeom>
                <a:avLst/>
                <a:gdLst>
                  <a:gd name="connsiteX0" fmla="*/ 44450 w 133350"/>
                  <a:gd name="connsiteY0" fmla="*/ 0 h 466725"/>
                  <a:gd name="connsiteX1" fmla="*/ 133350 w 133350"/>
                  <a:gd name="connsiteY1" fmla="*/ 314325 h 466725"/>
                  <a:gd name="connsiteX2" fmla="*/ 12700 w 133350"/>
                  <a:gd name="connsiteY2" fmla="*/ 320675 h 466725"/>
                  <a:gd name="connsiteX3" fmla="*/ 0 w 133350"/>
                  <a:gd name="connsiteY3" fmla="*/ 466725 h 466725"/>
                </a:gdLst>
                <a:ahLst/>
                <a:cxnLst>
                  <a:cxn ang="0">
                    <a:pos x="connsiteX0" y="connsiteY0"/>
                  </a:cxn>
                  <a:cxn ang="0">
                    <a:pos x="connsiteX1" y="connsiteY1"/>
                  </a:cxn>
                  <a:cxn ang="0">
                    <a:pos x="connsiteX2" y="connsiteY2"/>
                  </a:cxn>
                  <a:cxn ang="0">
                    <a:pos x="connsiteX3" y="connsiteY3"/>
                  </a:cxn>
                </a:cxnLst>
                <a:rect l="l" t="t" r="r" b="b"/>
                <a:pathLst>
                  <a:path w="133350" h="466725">
                    <a:moveTo>
                      <a:pt x="44450" y="0"/>
                    </a:moveTo>
                    <a:lnTo>
                      <a:pt x="133350" y="314325"/>
                    </a:lnTo>
                    <a:lnTo>
                      <a:pt x="12700" y="320675"/>
                    </a:lnTo>
                    <a:lnTo>
                      <a:pt x="0" y="466725"/>
                    </a:lnTo>
                  </a:path>
                </a:pathLst>
              </a:custGeom>
              <a:grpFill/>
              <a:ln w="6350">
                <a:solidFill>
                  <a:srgbClr val="C1C1C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tlCol="0" anchor="ctr"/>
              <a:lstStyle/>
              <a:p>
                <a:pPr marL="0" marR="0" lvl="0" indent="0" algn="ctr" defTabSz="914225"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Segoe UI"/>
                  <a:ea typeface="+mn-ea"/>
                  <a:cs typeface="+mn-cs"/>
                </a:endParaRPr>
              </a:p>
            </p:txBody>
          </p:sp>
          <p:sp>
            <p:nvSpPr>
              <p:cNvPr id="75" name="Freeform 34">
                <a:extLst>
                  <a:ext uri="{FF2B5EF4-FFF2-40B4-BE49-F238E27FC236}">
                    <a16:creationId xmlns:a16="http://schemas.microsoft.com/office/drawing/2014/main" id="{F1C74647-7B36-4793-B102-E8DCE8325BB3}"/>
                  </a:ext>
                </a:extLst>
              </p:cNvPr>
              <p:cNvSpPr/>
              <p:nvPr/>
            </p:nvSpPr>
            <p:spPr bwMode="auto">
              <a:xfrm>
                <a:off x="1359997" y="3137956"/>
                <a:ext cx="57314" cy="409687"/>
              </a:xfrm>
              <a:custGeom>
                <a:avLst/>
                <a:gdLst>
                  <a:gd name="connsiteX0" fmla="*/ 22225 w 22225"/>
                  <a:gd name="connsiteY0" fmla="*/ 0 h 358775"/>
                  <a:gd name="connsiteX1" fmla="*/ 0 w 22225"/>
                  <a:gd name="connsiteY1" fmla="*/ 358775 h 358775"/>
                  <a:gd name="connsiteX2" fmla="*/ 0 w 22225"/>
                  <a:gd name="connsiteY2" fmla="*/ 355600 h 358775"/>
                  <a:gd name="connsiteX3" fmla="*/ 0 w 22225"/>
                  <a:gd name="connsiteY3" fmla="*/ 355600 h 358775"/>
                  <a:gd name="connsiteX4" fmla="*/ 0 w 22225"/>
                  <a:gd name="connsiteY4" fmla="*/ 355600 h 358775"/>
                  <a:gd name="connsiteX0" fmla="*/ 50192 w 50192"/>
                  <a:gd name="connsiteY0" fmla="*/ 0 h 358775"/>
                  <a:gd name="connsiteX1" fmla="*/ 27967 w 50192"/>
                  <a:gd name="connsiteY1" fmla="*/ 358775 h 358775"/>
                  <a:gd name="connsiteX2" fmla="*/ 27967 w 50192"/>
                  <a:gd name="connsiteY2" fmla="*/ 355600 h 358775"/>
                  <a:gd name="connsiteX3" fmla="*/ 27967 w 50192"/>
                  <a:gd name="connsiteY3" fmla="*/ 355600 h 358775"/>
                  <a:gd name="connsiteX4" fmla="*/ 27967 w 50192"/>
                  <a:gd name="connsiteY4" fmla="*/ 355600 h 3587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192" h="358775">
                    <a:moveTo>
                      <a:pt x="50192" y="0"/>
                    </a:moveTo>
                    <a:cubicBezTo>
                      <a:pt x="-52466" y="155311"/>
                      <a:pt x="35375" y="239183"/>
                      <a:pt x="27967" y="358775"/>
                    </a:cubicBezTo>
                    <a:lnTo>
                      <a:pt x="27967" y="355600"/>
                    </a:lnTo>
                    <a:lnTo>
                      <a:pt x="27967" y="355600"/>
                    </a:lnTo>
                    <a:lnTo>
                      <a:pt x="27967" y="355600"/>
                    </a:lnTo>
                  </a:path>
                </a:pathLst>
              </a:custGeom>
              <a:grpFill/>
              <a:ln w="6350">
                <a:solidFill>
                  <a:srgbClr val="C1C1C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tlCol="0" anchor="ctr"/>
              <a:lstStyle/>
              <a:p>
                <a:pPr marL="0" marR="0" lvl="0" indent="0" algn="ctr" defTabSz="914225"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Segoe UI"/>
                  <a:ea typeface="+mn-ea"/>
                  <a:cs typeface="+mn-cs"/>
                </a:endParaRPr>
              </a:p>
            </p:txBody>
          </p:sp>
        </p:grpSp>
      </p:grpSp>
      <p:sp>
        <p:nvSpPr>
          <p:cNvPr id="77" name="TextBox 76">
            <a:extLst>
              <a:ext uri="{FF2B5EF4-FFF2-40B4-BE49-F238E27FC236}">
                <a16:creationId xmlns:a16="http://schemas.microsoft.com/office/drawing/2014/main" id="{8CB97DDB-B8C7-4920-9175-E429C7EC5A6D}"/>
              </a:ext>
            </a:extLst>
          </p:cNvPr>
          <p:cNvSpPr txBox="1"/>
          <p:nvPr/>
        </p:nvSpPr>
        <p:spPr>
          <a:xfrm>
            <a:off x="4543014" y="4331016"/>
            <a:ext cx="3000951" cy="1677073"/>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5715" tIns="140572" rIns="175715" bIns="140572" numCol="1" spcCol="0" rtlCol="0" fromWordArt="0" anchor="t" anchorCtr="0" forceAA="0" compatLnSpc="1">
            <a:prstTxWarp prst="textNoShape">
              <a:avLst/>
            </a:prstTxWarp>
            <a:noAutofit/>
          </a:bodyPr>
          <a:lstStyle>
            <a:defPPr>
              <a:defRPr lang="en-US"/>
            </a:defPPr>
            <a:lvl1pPr lvl="0" algn="ctr" defTabSz="914180">
              <a:lnSpc>
                <a:spcPct val="90000"/>
              </a:lnSpc>
              <a:defRPr sz="2352">
                <a:solidFill>
                  <a:srgbClr val="0078D7"/>
                </a:solidFill>
                <a:latin typeface="Segoe Pro SemiLight" panose="020B0402040204020203"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0" marR="0" lvl="0" indent="0" algn="ctr" defTabSz="896171" rtl="0" eaLnBrk="1" fontAlgn="auto" latinLnBrk="0" hangingPunct="1">
              <a:lnSpc>
                <a:spcPct val="90000"/>
              </a:lnSpc>
              <a:spcBef>
                <a:spcPts val="0"/>
              </a:spcBef>
              <a:spcAft>
                <a:spcPts val="0"/>
              </a:spcAft>
              <a:buClrTx/>
              <a:buSzTx/>
              <a:buFontTx/>
              <a:buNone/>
              <a:tabLst/>
              <a:defRPr/>
            </a:pPr>
            <a:r>
              <a:rPr kumimoji="0" lang="en-US" sz="2000" b="0" i="0" u="none" strike="noStrike" kern="1200" cap="none" spc="0" normalizeH="0" baseline="0" noProof="0">
                <a:ln w="139700">
                  <a:noFill/>
                </a:ln>
                <a:solidFill>
                  <a:srgbClr val="FFFFFF"/>
                </a:solidFill>
                <a:effectLst/>
                <a:uLnTx/>
                <a:uFillTx/>
                <a:latin typeface="Segoe UI Semilight"/>
                <a:ea typeface="+mn-ea"/>
                <a:cs typeface="+mn-cs"/>
              </a:rPr>
              <a:t>The digital estate offers a very broad surface area that is difficult to </a:t>
            </a:r>
            <a:r>
              <a:rPr kumimoji="0" lang="en-US" sz="2000" b="1" i="0" u="none" strike="noStrike" kern="1200" cap="none" spc="0" normalizeH="0" baseline="0" noProof="0">
                <a:ln w="139700">
                  <a:noFill/>
                </a:ln>
                <a:solidFill>
                  <a:srgbClr val="FFFFFF"/>
                </a:solidFill>
                <a:effectLst/>
                <a:uLnTx/>
                <a:uFillTx/>
                <a:latin typeface="Segoe UI Semilight"/>
                <a:ea typeface="+mn-ea"/>
                <a:cs typeface="+mn-cs"/>
              </a:rPr>
              <a:t>secure</a:t>
            </a:r>
          </a:p>
        </p:txBody>
      </p:sp>
      <p:sp>
        <p:nvSpPr>
          <p:cNvPr id="80" name="Rectangle 79">
            <a:extLst>
              <a:ext uri="{FF2B5EF4-FFF2-40B4-BE49-F238E27FC236}">
                <a16:creationId xmlns:a16="http://schemas.microsoft.com/office/drawing/2014/main" id="{C0CE77D3-E579-434C-AA80-DD9F34F638BB}"/>
              </a:ext>
            </a:extLst>
          </p:cNvPr>
          <p:cNvSpPr/>
          <p:nvPr/>
        </p:nvSpPr>
        <p:spPr bwMode="auto">
          <a:xfrm>
            <a:off x="1121915" y="4331016"/>
            <a:ext cx="3000951" cy="1677073"/>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5715" tIns="140572" rIns="175715" bIns="140572" numCol="1" spcCol="0" rtlCol="0" fromWordArt="0" anchor="t" anchorCtr="0" forceAA="0" compatLnSpc="1">
            <a:prstTxWarp prst="textNoShape">
              <a:avLst/>
            </a:prstTxWarp>
            <a:noAutofit/>
          </a:bodyPr>
          <a:lstStyle/>
          <a:p>
            <a:pPr marL="0" marR="0" lvl="0" indent="0" algn="ctr" defTabSz="896171" rtl="0" eaLnBrk="1" fontAlgn="auto" latinLnBrk="0" hangingPunct="1">
              <a:lnSpc>
                <a:spcPct val="90000"/>
              </a:lnSpc>
              <a:spcBef>
                <a:spcPts val="0"/>
              </a:spcBef>
              <a:spcAft>
                <a:spcPts val="0"/>
              </a:spcAft>
              <a:buClrTx/>
              <a:buSzTx/>
              <a:buFontTx/>
              <a:buNone/>
              <a:tabLst/>
              <a:defRPr/>
            </a:pPr>
            <a:r>
              <a:rPr kumimoji="0" lang="en-US" sz="2000" b="0" i="0" u="none" strike="noStrike" kern="1200" cap="none" spc="0" normalizeH="0" baseline="0" noProof="0">
                <a:ln w="139700">
                  <a:noFill/>
                </a:ln>
                <a:solidFill>
                  <a:srgbClr val="FFFFFF"/>
                </a:solidFill>
                <a:effectLst/>
                <a:uLnTx/>
                <a:uFillTx/>
                <a:latin typeface="Segoe UI Semilight"/>
                <a:ea typeface="+mn-ea"/>
                <a:cs typeface="+mn-cs"/>
              </a:rPr>
              <a:t>Bad actors are using increasingly creative and sophisticated </a:t>
            </a:r>
            <a:r>
              <a:rPr kumimoji="0" lang="en-US" sz="2000" b="1" i="0" u="none" strike="noStrike" kern="1200" cap="none" spc="0" normalizeH="0" baseline="0" noProof="0">
                <a:ln w="139700">
                  <a:noFill/>
                </a:ln>
                <a:solidFill>
                  <a:srgbClr val="FFFFFF"/>
                </a:solidFill>
                <a:effectLst/>
                <a:uLnTx/>
                <a:uFillTx/>
                <a:latin typeface="Segoe UI Semilight"/>
                <a:ea typeface="+mn-ea"/>
                <a:cs typeface="+mn-cs"/>
              </a:rPr>
              <a:t>attacks</a:t>
            </a:r>
          </a:p>
        </p:txBody>
      </p:sp>
      <p:sp>
        <p:nvSpPr>
          <p:cNvPr id="82" name="Rectangle 81">
            <a:extLst>
              <a:ext uri="{FF2B5EF4-FFF2-40B4-BE49-F238E27FC236}">
                <a16:creationId xmlns:a16="http://schemas.microsoft.com/office/drawing/2014/main" id="{F613B813-6076-4D13-A6B2-CFDDD1761A43}"/>
              </a:ext>
            </a:extLst>
          </p:cNvPr>
          <p:cNvSpPr/>
          <p:nvPr/>
        </p:nvSpPr>
        <p:spPr bwMode="auto">
          <a:xfrm>
            <a:off x="7806265" y="4331016"/>
            <a:ext cx="3137487" cy="1677073"/>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5715" tIns="140572" rIns="175715" bIns="140572" numCol="1" spcCol="0" rtlCol="0" fromWordArt="0" anchor="t" anchorCtr="0" forceAA="0" compatLnSpc="1">
            <a:prstTxWarp prst="textNoShape">
              <a:avLst/>
            </a:prstTxWarp>
            <a:noAutofit/>
          </a:bodyPr>
          <a:lstStyle/>
          <a:p>
            <a:pPr marL="0" marR="0" lvl="0" indent="0" algn="ctr" defTabSz="896171" rtl="0" eaLnBrk="1" fontAlgn="auto" latinLnBrk="0" hangingPunct="1">
              <a:lnSpc>
                <a:spcPct val="90000"/>
              </a:lnSpc>
              <a:spcBef>
                <a:spcPts val="0"/>
              </a:spcBef>
              <a:spcAft>
                <a:spcPts val="0"/>
              </a:spcAft>
              <a:buClrTx/>
              <a:buSzTx/>
              <a:buFontTx/>
              <a:buNone/>
              <a:tabLst/>
              <a:defRPr/>
            </a:pPr>
            <a:r>
              <a:rPr kumimoji="0" lang="en-US" sz="2000" b="0" i="0" u="none" strike="noStrike" kern="1200" cap="none" spc="0" normalizeH="0" baseline="0" noProof="0">
                <a:ln w="139700">
                  <a:noFill/>
                </a:ln>
                <a:solidFill>
                  <a:srgbClr val="FFFFFF"/>
                </a:solidFill>
                <a:effectLst/>
                <a:uLnTx/>
                <a:uFillTx/>
                <a:latin typeface="Segoe UI Semilight"/>
                <a:ea typeface="+mn-ea"/>
                <a:cs typeface="+mn-cs"/>
              </a:rPr>
              <a:t>Intelligent correlation and action on signals is difficult, time-consuming, and </a:t>
            </a:r>
            <a:r>
              <a:rPr kumimoji="0" lang="en-US" sz="2000" b="1" i="0" u="none" strike="noStrike" kern="1200" cap="none" spc="0" normalizeH="0" baseline="0" noProof="0">
                <a:ln w="139700">
                  <a:noFill/>
                </a:ln>
                <a:solidFill>
                  <a:srgbClr val="FFFFFF"/>
                </a:solidFill>
                <a:effectLst/>
                <a:uLnTx/>
                <a:uFillTx/>
                <a:latin typeface="Segoe UI Semilight"/>
                <a:ea typeface="+mn-ea"/>
                <a:cs typeface="+mn-cs"/>
              </a:rPr>
              <a:t>expensive</a:t>
            </a:r>
          </a:p>
        </p:txBody>
      </p:sp>
    </p:spTree>
    <p:extLst>
      <p:ext uri="{BB962C8B-B14F-4D97-AF65-F5344CB8AC3E}">
        <p14:creationId xmlns:p14="http://schemas.microsoft.com/office/powerpoint/2010/main" val="17620175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a:extLst>
              <a:ext uri="{FF2B5EF4-FFF2-40B4-BE49-F238E27FC236}">
                <a16:creationId xmlns:a16="http://schemas.microsoft.com/office/drawing/2014/main" id="{3F930AD9-9F30-4B3D-B0BF-9757E386693E}"/>
              </a:ext>
            </a:extLst>
          </p:cNvPr>
          <p:cNvPicPr>
            <a:picLocks noChangeAspect="1"/>
          </p:cNvPicPr>
          <p:nvPr/>
        </p:nvPicPr>
        <p:blipFill>
          <a:blip r:embed="rId3"/>
          <a:stretch>
            <a:fillRect/>
          </a:stretch>
        </p:blipFill>
        <p:spPr>
          <a:xfrm>
            <a:off x="-2652903" y="2614406"/>
            <a:ext cx="718944" cy="718944"/>
          </a:xfrm>
          <a:prstGeom prst="rect">
            <a:avLst/>
          </a:prstGeom>
          <a:noFill/>
          <a:ln>
            <a:noFill/>
          </a:ln>
        </p:spPr>
      </p:pic>
      <p:sp>
        <p:nvSpPr>
          <p:cNvPr id="9" name="Title 8">
            <a:extLst>
              <a:ext uri="{FF2B5EF4-FFF2-40B4-BE49-F238E27FC236}">
                <a16:creationId xmlns:a16="http://schemas.microsoft.com/office/drawing/2014/main" id="{B7891483-B38E-46F6-A999-F650DCB989DD}"/>
              </a:ext>
            </a:extLst>
          </p:cNvPr>
          <p:cNvSpPr>
            <a:spLocks noGrp="1"/>
          </p:cNvSpPr>
          <p:nvPr>
            <p:ph type="title"/>
          </p:nvPr>
        </p:nvSpPr>
        <p:spPr/>
        <p:txBody>
          <a:bodyPr/>
          <a:lstStyle/>
          <a:p>
            <a:r>
              <a:rPr lang="en-US"/>
              <a:t>Microsoft Intelligent Security Graph</a:t>
            </a:r>
          </a:p>
        </p:txBody>
      </p:sp>
      <p:sp>
        <p:nvSpPr>
          <p:cNvPr id="207" name="Title 1">
            <a:extLst>
              <a:ext uri="{FF2B5EF4-FFF2-40B4-BE49-F238E27FC236}">
                <a16:creationId xmlns:a16="http://schemas.microsoft.com/office/drawing/2014/main" id="{CBF46A55-882C-480A-93B9-7A7BFA094BC9}"/>
              </a:ext>
            </a:extLst>
          </p:cNvPr>
          <p:cNvSpPr txBox="1">
            <a:spLocks/>
          </p:cNvSpPr>
          <p:nvPr/>
        </p:nvSpPr>
        <p:spPr>
          <a:xfrm>
            <a:off x="426424" y="435824"/>
            <a:ext cx="11336039" cy="744014"/>
          </a:xfrm>
          <a:prstGeom prst="rect">
            <a:avLst/>
          </a:prstGeom>
        </p:spPr>
        <p:txBody>
          <a:bodyPr vert="horz" wrap="square" lIns="0" tIns="164592" rIns="0" bIns="0" rtlCol="0" anchor="t">
            <a:noAutofit/>
          </a:bodyPr>
          <a:lstStyle>
            <a:lvl1pPr algn="l" defTabSz="914367" rtl="0" eaLnBrk="1" latinLnBrk="0" hangingPunct="1">
              <a:lnSpc>
                <a:spcPct val="90000"/>
              </a:lnSpc>
              <a:spcBef>
                <a:spcPct val="0"/>
              </a:spcBef>
              <a:buNone/>
              <a:defRPr lang="en-US" sz="3137" b="0" kern="1200" cap="none" spc="-147" baseline="0" dirty="0" smtClean="0">
                <a:ln w="3175">
                  <a:noFill/>
                </a:ln>
                <a:solidFill>
                  <a:srgbClr val="000000"/>
                </a:solidFill>
                <a:effectLst/>
                <a:latin typeface="+mj-lt"/>
                <a:ea typeface="+mn-ea"/>
                <a:cs typeface="Segoe UI" pitchFamily="34" charset="0"/>
              </a:defRPr>
            </a:lvl1pPr>
          </a:lstStyle>
          <a:p>
            <a:pPr marL="0" marR="0" lvl="0" indent="0" algn="l" defTabSz="914367" rtl="0" eaLnBrk="1" fontAlgn="auto" latinLnBrk="0" hangingPunct="1">
              <a:lnSpc>
                <a:spcPct val="90000"/>
              </a:lnSpc>
              <a:spcBef>
                <a:spcPct val="0"/>
              </a:spcBef>
              <a:spcAft>
                <a:spcPts val="0"/>
              </a:spcAft>
              <a:buClrTx/>
              <a:buSzTx/>
              <a:buFontTx/>
              <a:buNone/>
              <a:tabLst/>
              <a:defRPr/>
            </a:pPr>
            <a:endParaRPr kumimoji="0" lang="en-US" sz="3137" b="0" i="0" u="none" strike="noStrike" kern="1200" cap="none" spc="-147" normalizeH="0" baseline="0" noProof="0">
              <a:ln w="3175">
                <a:noFill/>
              </a:ln>
              <a:solidFill>
                <a:srgbClr val="505050"/>
              </a:solidFill>
              <a:effectLst/>
              <a:uLnTx/>
              <a:uFillTx/>
              <a:latin typeface="Segoe UI Light"/>
              <a:ea typeface="+mn-ea"/>
              <a:cs typeface="Segoe UI" pitchFamily="34" charset="0"/>
            </a:endParaRPr>
          </a:p>
        </p:txBody>
      </p:sp>
      <p:sp>
        <p:nvSpPr>
          <p:cNvPr id="208" name="Freeform: Shape 207">
            <a:extLst>
              <a:ext uri="{FF2B5EF4-FFF2-40B4-BE49-F238E27FC236}">
                <a16:creationId xmlns:a16="http://schemas.microsoft.com/office/drawing/2014/main" id="{68600F10-5D46-408A-A870-9D990AE58D70}"/>
              </a:ext>
            </a:extLst>
          </p:cNvPr>
          <p:cNvSpPr/>
          <p:nvPr/>
        </p:nvSpPr>
        <p:spPr bwMode="auto">
          <a:xfrm flipH="1" flipV="1">
            <a:off x="7888850" y="2980788"/>
            <a:ext cx="149404" cy="896425"/>
          </a:xfrm>
          <a:custGeom>
            <a:avLst/>
            <a:gdLst>
              <a:gd name="connsiteX0" fmla="*/ 0 w 442913"/>
              <a:gd name="connsiteY0" fmla="*/ 371475 h 371475"/>
              <a:gd name="connsiteX1" fmla="*/ 0 w 442913"/>
              <a:gd name="connsiteY1" fmla="*/ 371475 h 371475"/>
              <a:gd name="connsiteX2" fmla="*/ 442913 w 442913"/>
              <a:gd name="connsiteY2" fmla="*/ 0 h 371475"/>
            </a:gdLst>
            <a:ahLst/>
            <a:cxnLst>
              <a:cxn ang="0">
                <a:pos x="connsiteX0" y="connsiteY0"/>
              </a:cxn>
              <a:cxn ang="0">
                <a:pos x="connsiteX1" y="connsiteY1"/>
              </a:cxn>
              <a:cxn ang="0">
                <a:pos x="connsiteX2" y="connsiteY2"/>
              </a:cxn>
            </a:cxnLst>
            <a:rect l="l" t="t" r="r" b="b"/>
            <a:pathLst>
              <a:path w="442913" h="371475">
                <a:moveTo>
                  <a:pt x="0" y="371475"/>
                </a:moveTo>
                <a:lnTo>
                  <a:pt x="0" y="371475"/>
                </a:lnTo>
                <a:lnTo>
                  <a:pt x="442913" y="0"/>
                </a:lnTo>
              </a:path>
            </a:pathLst>
          </a:custGeom>
          <a:noFill/>
          <a:ln w="12700" cap="flat" cmpd="sng" algn="ctr">
            <a:solidFill>
              <a:srgbClr val="0078D7"/>
            </a:solidFill>
            <a:prstDash val="sysDot"/>
            <a:headEnd type="none" w="med" len="med"/>
            <a:tailEnd type="none" w="med" len="me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a:ea typeface="+mn-ea"/>
              <a:cs typeface="+mn-cs"/>
            </a:endParaRPr>
          </a:p>
        </p:txBody>
      </p:sp>
      <p:sp>
        <p:nvSpPr>
          <p:cNvPr id="209" name="Title 1">
            <a:extLst>
              <a:ext uri="{FF2B5EF4-FFF2-40B4-BE49-F238E27FC236}">
                <a16:creationId xmlns:a16="http://schemas.microsoft.com/office/drawing/2014/main" id="{9E0B9B0C-48B1-443E-9621-0920F9A7ECEC}"/>
              </a:ext>
            </a:extLst>
          </p:cNvPr>
          <p:cNvSpPr txBox="1">
            <a:spLocks/>
          </p:cNvSpPr>
          <p:nvPr/>
        </p:nvSpPr>
        <p:spPr>
          <a:xfrm>
            <a:off x="475673" y="983105"/>
            <a:ext cx="11655840" cy="459523"/>
          </a:xfrm>
          <a:prstGeom prst="rect">
            <a:avLst/>
          </a:prstGeom>
        </p:spPr>
        <p:txBody>
          <a:bodyPr vert="horz" wrap="square" lIns="146304" tIns="91440" rIns="146304" bIns="91440" rtlCol="0" anchor="t">
            <a:noAutofit/>
          </a:bodyPr>
          <a:lstStyle>
            <a:lvl1pPr algn="l" defTabSz="914367" rtl="0" eaLnBrk="1" latinLnBrk="0" hangingPunct="1">
              <a:lnSpc>
                <a:spcPct val="90000"/>
              </a:lnSpc>
              <a:spcBef>
                <a:spcPct val="0"/>
              </a:spcBef>
              <a:buNone/>
              <a:defRPr lang="en-US" sz="4705" b="0" kern="1200" cap="none" spc="-10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pPr marL="0" marR="0" lvl="0" indent="0" algn="l" defTabSz="914367" rtl="0" eaLnBrk="1" fontAlgn="auto" latinLnBrk="0" hangingPunct="1">
              <a:lnSpc>
                <a:spcPct val="90000"/>
              </a:lnSpc>
              <a:spcBef>
                <a:spcPct val="0"/>
              </a:spcBef>
              <a:spcAft>
                <a:spcPts val="0"/>
              </a:spcAft>
              <a:buClrTx/>
              <a:buSzTx/>
              <a:buFontTx/>
              <a:buNone/>
              <a:tabLst/>
              <a:defRPr/>
            </a:pPr>
            <a:r>
              <a:rPr kumimoji="0" lang="en-US" sz="1961" b="0" i="0" u="none" strike="noStrike" kern="1200" cap="none" spc="0" normalizeH="0" baseline="0" noProof="0">
                <a:ln w="3175">
                  <a:noFill/>
                </a:ln>
                <a:gradFill>
                  <a:gsLst>
                    <a:gs pos="1250">
                      <a:srgbClr val="0078D7"/>
                    </a:gs>
                    <a:gs pos="100000">
                      <a:srgbClr val="0078D7"/>
                    </a:gs>
                  </a:gsLst>
                  <a:lin ang="5400000" scaled="0"/>
                </a:gradFill>
                <a:effectLst/>
                <a:uLnTx/>
                <a:uFillTx/>
                <a:latin typeface="Segoe UI Semilight" panose="020B0402040204020203" pitchFamily="34" charset="0"/>
                <a:ea typeface="+mn-ea"/>
                <a:cs typeface="Segoe UI Semilight" panose="020B0402040204020203" pitchFamily="34" charset="0"/>
              </a:rPr>
              <a:t>Unique insights, informed by trillions of signals</a:t>
            </a:r>
            <a:endParaRPr kumimoji="0" lang="en-US" sz="4705" b="0" i="0" u="none" strike="noStrike" kern="1200" cap="none" spc="0" normalizeH="0" baseline="0" noProof="0">
              <a:ln w="3175">
                <a:noFill/>
              </a:ln>
              <a:gradFill>
                <a:gsLst>
                  <a:gs pos="1250">
                    <a:srgbClr val="0078D7"/>
                  </a:gs>
                  <a:gs pos="100000">
                    <a:srgbClr val="0078D7"/>
                  </a:gs>
                </a:gsLst>
                <a:lin ang="5400000" scaled="0"/>
              </a:gradFill>
              <a:effectLst/>
              <a:uLnTx/>
              <a:uFillTx/>
              <a:latin typeface="Segoe UI Semilight" panose="020B0402040204020203" pitchFamily="34" charset="0"/>
              <a:ea typeface="+mn-ea"/>
              <a:cs typeface="Segoe UI Semilight" panose="020B0402040204020203" pitchFamily="34" charset="0"/>
            </a:endParaRPr>
          </a:p>
        </p:txBody>
      </p:sp>
      <p:sp>
        <p:nvSpPr>
          <p:cNvPr id="210" name="Freeform: Shape 209">
            <a:extLst>
              <a:ext uri="{FF2B5EF4-FFF2-40B4-BE49-F238E27FC236}">
                <a16:creationId xmlns:a16="http://schemas.microsoft.com/office/drawing/2014/main" id="{21045DA4-5F9F-493A-819E-A34C644B9518}"/>
              </a:ext>
            </a:extLst>
          </p:cNvPr>
          <p:cNvSpPr/>
          <p:nvPr/>
        </p:nvSpPr>
        <p:spPr bwMode="auto">
          <a:xfrm>
            <a:off x="1427772" y="2340042"/>
            <a:ext cx="566746" cy="475337"/>
          </a:xfrm>
          <a:custGeom>
            <a:avLst/>
            <a:gdLst>
              <a:gd name="connsiteX0" fmla="*/ 0 w 442913"/>
              <a:gd name="connsiteY0" fmla="*/ 371475 h 371475"/>
              <a:gd name="connsiteX1" fmla="*/ 0 w 442913"/>
              <a:gd name="connsiteY1" fmla="*/ 371475 h 371475"/>
              <a:gd name="connsiteX2" fmla="*/ 442913 w 442913"/>
              <a:gd name="connsiteY2" fmla="*/ 0 h 371475"/>
            </a:gdLst>
            <a:ahLst/>
            <a:cxnLst>
              <a:cxn ang="0">
                <a:pos x="connsiteX0" y="connsiteY0"/>
              </a:cxn>
              <a:cxn ang="0">
                <a:pos x="connsiteX1" y="connsiteY1"/>
              </a:cxn>
              <a:cxn ang="0">
                <a:pos x="connsiteX2" y="connsiteY2"/>
              </a:cxn>
            </a:cxnLst>
            <a:rect l="l" t="t" r="r" b="b"/>
            <a:pathLst>
              <a:path w="442913" h="371475">
                <a:moveTo>
                  <a:pt x="0" y="371475"/>
                </a:moveTo>
                <a:lnTo>
                  <a:pt x="0" y="371475"/>
                </a:lnTo>
                <a:lnTo>
                  <a:pt x="442913" y="0"/>
                </a:lnTo>
              </a:path>
            </a:pathLst>
          </a:custGeom>
          <a:noFill/>
          <a:ln w="12700" cap="flat" cmpd="sng" algn="ctr">
            <a:solidFill>
              <a:srgbClr val="0078D7"/>
            </a:solidFill>
            <a:prstDash val="sysDot"/>
            <a:headEnd type="none" w="med" len="med"/>
            <a:tailEnd type="none" w="med" len="me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a:ea typeface="+mn-ea"/>
              <a:cs typeface="+mn-cs"/>
            </a:endParaRPr>
          </a:p>
        </p:txBody>
      </p:sp>
      <p:sp>
        <p:nvSpPr>
          <p:cNvPr id="211" name="Freeform: Shape 210">
            <a:extLst>
              <a:ext uri="{FF2B5EF4-FFF2-40B4-BE49-F238E27FC236}">
                <a16:creationId xmlns:a16="http://schemas.microsoft.com/office/drawing/2014/main" id="{FC0E0FBD-2D8D-43D5-972E-890FDF752A16}"/>
              </a:ext>
            </a:extLst>
          </p:cNvPr>
          <p:cNvSpPr/>
          <p:nvPr/>
        </p:nvSpPr>
        <p:spPr bwMode="auto">
          <a:xfrm>
            <a:off x="1725935" y="3817297"/>
            <a:ext cx="94925" cy="712779"/>
          </a:xfrm>
          <a:custGeom>
            <a:avLst/>
            <a:gdLst>
              <a:gd name="connsiteX0" fmla="*/ 0 w 442913"/>
              <a:gd name="connsiteY0" fmla="*/ 371475 h 371475"/>
              <a:gd name="connsiteX1" fmla="*/ 0 w 442913"/>
              <a:gd name="connsiteY1" fmla="*/ 371475 h 371475"/>
              <a:gd name="connsiteX2" fmla="*/ 442913 w 442913"/>
              <a:gd name="connsiteY2" fmla="*/ 0 h 371475"/>
            </a:gdLst>
            <a:ahLst/>
            <a:cxnLst>
              <a:cxn ang="0">
                <a:pos x="connsiteX0" y="connsiteY0"/>
              </a:cxn>
              <a:cxn ang="0">
                <a:pos x="connsiteX1" y="connsiteY1"/>
              </a:cxn>
              <a:cxn ang="0">
                <a:pos x="connsiteX2" y="connsiteY2"/>
              </a:cxn>
            </a:cxnLst>
            <a:rect l="l" t="t" r="r" b="b"/>
            <a:pathLst>
              <a:path w="442913" h="371475">
                <a:moveTo>
                  <a:pt x="0" y="371475"/>
                </a:moveTo>
                <a:lnTo>
                  <a:pt x="0" y="371475"/>
                </a:lnTo>
                <a:lnTo>
                  <a:pt x="442913" y="0"/>
                </a:lnTo>
              </a:path>
            </a:pathLst>
          </a:custGeom>
          <a:noFill/>
          <a:ln w="12700" cap="flat" cmpd="sng" algn="ctr">
            <a:solidFill>
              <a:srgbClr val="0078D7"/>
            </a:solidFill>
            <a:prstDash val="sysDot"/>
            <a:headEnd type="none" w="med" len="med"/>
            <a:tailEnd type="none" w="med" len="me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a:ea typeface="+mn-ea"/>
              <a:cs typeface="+mn-cs"/>
            </a:endParaRPr>
          </a:p>
        </p:txBody>
      </p:sp>
      <p:sp>
        <p:nvSpPr>
          <p:cNvPr id="212" name="Freeform: Shape 211">
            <a:extLst>
              <a:ext uri="{FF2B5EF4-FFF2-40B4-BE49-F238E27FC236}">
                <a16:creationId xmlns:a16="http://schemas.microsoft.com/office/drawing/2014/main" id="{3AF463AC-1CE1-4D4D-A30A-43D2FEE1629F}"/>
              </a:ext>
            </a:extLst>
          </p:cNvPr>
          <p:cNvSpPr/>
          <p:nvPr/>
        </p:nvSpPr>
        <p:spPr bwMode="auto">
          <a:xfrm>
            <a:off x="2339912" y="4130110"/>
            <a:ext cx="527999" cy="623253"/>
          </a:xfrm>
          <a:custGeom>
            <a:avLst/>
            <a:gdLst>
              <a:gd name="connsiteX0" fmla="*/ 0 w 442913"/>
              <a:gd name="connsiteY0" fmla="*/ 371475 h 371475"/>
              <a:gd name="connsiteX1" fmla="*/ 0 w 442913"/>
              <a:gd name="connsiteY1" fmla="*/ 371475 h 371475"/>
              <a:gd name="connsiteX2" fmla="*/ 442913 w 442913"/>
              <a:gd name="connsiteY2" fmla="*/ 0 h 371475"/>
            </a:gdLst>
            <a:ahLst/>
            <a:cxnLst>
              <a:cxn ang="0">
                <a:pos x="connsiteX0" y="connsiteY0"/>
              </a:cxn>
              <a:cxn ang="0">
                <a:pos x="connsiteX1" y="connsiteY1"/>
              </a:cxn>
              <a:cxn ang="0">
                <a:pos x="connsiteX2" y="connsiteY2"/>
              </a:cxn>
            </a:cxnLst>
            <a:rect l="l" t="t" r="r" b="b"/>
            <a:pathLst>
              <a:path w="442913" h="371475">
                <a:moveTo>
                  <a:pt x="0" y="371475"/>
                </a:moveTo>
                <a:lnTo>
                  <a:pt x="0" y="371475"/>
                </a:lnTo>
                <a:lnTo>
                  <a:pt x="442913" y="0"/>
                </a:lnTo>
              </a:path>
            </a:pathLst>
          </a:custGeom>
          <a:noFill/>
          <a:ln w="12700" cap="flat" cmpd="sng" algn="ctr">
            <a:solidFill>
              <a:srgbClr val="0078D7"/>
            </a:solidFill>
            <a:prstDash val="sysDot"/>
            <a:headEnd type="none" w="med" len="med"/>
            <a:tailEnd type="none" w="med" len="me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a:ea typeface="+mn-ea"/>
              <a:cs typeface="+mn-cs"/>
            </a:endParaRPr>
          </a:p>
        </p:txBody>
      </p:sp>
      <p:sp>
        <p:nvSpPr>
          <p:cNvPr id="213" name="Freeform: Shape 212">
            <a:extLst>
              <a:ext uri="{FF2B5EF4-FFF2-40B4-BE49-F238E27FC236}">
                <a16:creationId xmlns:a16="http://schemas.microsoft.com/office/drawing/2014/main" id="{48C35A70-1DF1-42CD-BCED-02DD62749ABE}"/>
              </a:ext>
            </a:extLst>
          </p:cNvPr>
          <p:cNvSpPr/>
          <p:nvPr/>
        </p:nvSpPr>
        <p:spPr bwMode="auto">
          <a:xfrm flipH="1">
            <a:off x="976693" y="3817298"/>
            <a:ext cx="328170" cy="698956"/>
          </a:xfrm>
          <a:custGeom>
            <a:avLst/>
            <a:gdLst>
              <a:gd name="connsiteX0" fmla="*/ 0 w 442913"/>
              <a:gd name="connsiteY0" fmla="*/ 371475 h 371475"/>
              <a:gd name="connsiteX1" fmla="*/ 0 w 442913"/>
              <a:gd name="connsiteY1" fmla="*/ 371475 h 371475"/>
              <a:gd name="connsiteX2" fmla="*/ 442913 w 442913"/>
              <a:gd name="connsiteY2" fmla="*/ 0 h 371475"/>
            </a:gdLst>
            <a:ahLst/>
            <a:cxnLst>
              <a:cxn ang="0">
                <a:pos x="connsiteX0" y="connsiteY0"/>
              </a:cxn>
              <a:cxn ang="0">
                <a:pos x="connsiteX1" y="connsiteY1"/>
              </a:cxn>
              <a:cxn ang="0">
                <a:pos x="connsiteX2" y="connsiteY2"/>
              </a:cxn>
            </a:cxnLst>
            <a:rect l="l" t="t" r="r" b="b"/>
            <a:pathLst>
              <a:path w="442913" h="371475">
                <a:moveTo>
                  <a:pt x="0" y="371475"/>
                </a:moveTo>
                <a:lnTo>
                  <a:pt x="0" y="371475"/>
                </a:lnTo>
                <a:lnTo>
                  <a:pt x="442913" y="0"/>
                </a:lnTo>
              </a:path>
            </a:pathLst>
          </a:custGeom>
          <a:noFill/>
          <a:ln w="12700" cap="flat" cmpd="sng" algn="ctr">
            <a:solidFill>
              <a:srgbClr val="0078D7"/>
            </a:solidFill>
            <a:prstDash val="sysDot"/>
            <a:headEnd type="none" w="med" len="med"/>
            <a:tailEnd type="none" w="med" len="me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a:ea typeface="+mn-ea"/>
              <a:cs typeface="+mn-cs"/>
            </a:endParaRPr>
          </a:p>
        </p:txBody>
      </p:sp>
      <p:sp>
        <p:nvSpPr>
          <p:cNvPr id="214" name="Freeform: Shape 213">
            <a:extLst>
              <a:ext uri="{FF2B5EF4-FFF2-40B4-BE49-F238E27FC236}">
                <a16:creationId xmlns:a16="http://schemas.microsoft.com/office/drawing/2014/main" id="{3A8E0CEB-865D-4E2D-94FB-5E88BE757DA5}"/>
              </a:ext>
            </a:extLst>
          </p:cNvPr>
          <p:cNvSpPr/>
          <p:nvPr/>
        </p:nvSpPr>
        <p:spPr bwMode="auto">
          <a:xfrm>
            <a:off x="4042433" y="2248633"/>
            <a:ext cx="739278" cy="518468"/>
          </a:xfrm>
          <a:custGeom>
            <a:avLst/>
            <a:gdLst>
              <a:gd name="connsiteX0" fmla="*/ 0 w 442913"/>
              <a:gd name="connsiteY0" fmla="*/ 371475 h 371475"/>
              <a:gd name="connsiteX1" fmla="*/ 0 w 442913"/>
              <a:gd name="connsiteY1" fmla="*/ 371475 h 371475"/>
              <a:gd name="connsiteX2" fmla="*/ 442913 w 442913"/>
              <a:gd name="connsiteY2" fmla="*/ 0 h 371475"/>
            </a:gdLst>
            <a:ahLst/>
            <a:cxnLst>
              <a:cxn ang="0">
                <a:pos x="connsiteX0" y="connsiteY0"/>
              </a:cxn>
              <a:cxn ang="0">
                <a:pos x="connsiteX1" y="connsiteY1"/>
              </a:cxn>
              <a:cxn ang="0">
                <a:pos x="connsiteX2" y="connsiteY2"/>
              </a:cxn>
            </a:cxnLst>
            <a:rect l="l" t="t" r="r" b="b"/>
            <a:pathLst>
              <a:path w="442913" h="371475">
                <a:moveTo>
                  <a:pt x="0" y="371475"/>
                </a:moveTo>
                <a:lnTo>
                  <a:pt x="0" y="371475"/>
                </a:lnTo>
                <a:lnTo>
                  <a:pt x="442913" y="0"/>
                </a:lnTo>
              </a:path>
            </a:pathLst>
          </a:custGeom>
          <a:noFill/>
          <a:ln w="12700" cap="flat" cmpd="sng" algn="ctr">
            <a:solidFill>
              <a:srgbClr val="0078D7"/>
            </a:solidFill>
            <a:prstDash val="sysDot"/>
            <a:headEnd type="none" w="med" len="med"/>
            <a:tailEnd type="none" w="med" len="me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a:ea typeface="+mn-ea"/>
              <a:cs typeface="+mn-cs"/>
            </a:endParaRPr>
          </a:p>
        </p:txBody>
      </p:sp>
      <p:sp>
        <p:nvSpPr>
          <p:cNvPr id="215" name="Freeform: Shape 214">
            <a:extLst>
              <a:ext uri="{FF2B5EF4-FFF2-40B4-BE49-F238E27FC236}">
                <a16:creationId xmlns:a16="http://schemas.microsoft.com/office/drawing/2014/main" id="{2BBE5427-BBA2-4D63-B2CD-8C39BCB14B10}"/>
              </a:ext>
            </a:extLst>
          </p:cNvPr>
          <p:cNvSpPr/>
          <p:nvPr/>
        </p:nvSpPr>
        <p:spPr bwMode="auto">
          <a:xfrm flipV="1">
            <a:off x="4179143" y="3439494"/>
            <a:ext cx="1153778" cy="318284"/>
          </a:xfrm>
          <a:custGeom>
            <a:avLst/>
            <a:gdLst>
              <a:gd name="connsiteX0" fmla="*/ 0 w 442913"/>
              <a:gd name="connsiteY0" fmla="*/ 371475 h 371475"/>
              <a:gd name="connsiteX1" fmla="*/ 0 w 442913"/>
              <a:gd name="connsiteY1" fmla="*/ 371475 h 371475"/>
              <a:gd name="connsiteX2" fmla="*/ 442913 w 442913"/>
              <a:gd name="connsiteY2" fmla="*/ 0 h 371475"/>
            </a:gdLst>
            <a:ahLst/>
            <a:cxnLst>
              <a:cxn ang="0">
                <a:pos x="connsiteX0" y="connsiteY0"/>
              </a:cxn>
              <a:cxn ang="0">
                <a:pos x="connsiteX1" y="connsiteY1"/>
              </a:cxn>
              <a:cxn ang="0">
                <a:pos x="connsiteX2" y="connsiteY2"/>
              </a:cxn>
            </a:cxnLst>
            <a:rect l="l" t="t" r="r" b="b"/>
            <a:pathLst>
              <a:path w="442913" h="371475">
                <a:moveTo>
                  <a:pt x="0" y="371475"/>
                </a:moveTo>
                <a:lnTo>
                  <a:pt x="0" y="371475"/>
                </a:lnTo>
                <a:lnTo>
                  <a:pt x="442913" y="0"/>
                </a:lnTo>
              </a:path>
            </a:pathLst>
          </a:custGeom>
          <a:noFill/>
          <a:ln w="12700" cap="flat" cmpd="sng" algn="ctr">
            <a:solidFill>
              <a:srgbClr val="0078D7"/>
            </a:solidFill>
            <a:prstDash val="sysDot"/>
            <a:headEnd type="none" w="med" len="med"/>
            <a:tailEnd type="none" w="med" len="me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a:ea typeface="+mn-ea"/>
              <a:cs typeface="+mn-cs"/>
            </a:endParaRPr>
          </a:p>
        </p:txBody>
      </p:sp>
      <p:sp>
        <p:nvSpPr>
          <p:cNvPr id="216" name="Freeform: Shape 215">
            <a:extLst>
              <a:ext uri="{FF2B5EF4-FFF2-40B4-BE49-F238E27FC236}">
                <a16:creationId xmlns:a16="http://schemas.microsoft.com/office/drawing/2014/main" id="{CDB6A77F-50DA-449E-88C2-2BDAF7925C22}"/>
              </a:ext>
            </a:extLst>
          </p:cNvPr>
          <p:cNvSpPr/>
          <p:nvPr/>
        </p:nvSpPr>
        <p:spPr bwMode="auto">
          <a:xfrm flipH="1" flipV="1">
            <a:off x="4274613" y="4872630"/>
            <a:ext cx="163540" cy="472280"/>
          </a:xfrm>
          <a:custGeom>
            <a:avLst/>
            <a:gdLst>
              <a:gd name="connsiteX0" fmla="*/ 0 w 442913"/>
              <a:gd name="connsiteY0" fmla="*/ 371475 h 371475"/>
              <a:gd name="connsiteX1" fmla="*/ 0 w 442913"/>
              <a:gd name="connsiteY1" fmla="*/ 371475 h 371475"/>
              <a:gd name="connsiteX2" fmla="*/ 442913 w 442913"/>
              <a:gd name="connsiteY2" fmla="*/ 0 h 371475"/>
            </a:gdLst>
            <a:ahLst/>
            <a:cxnLst>
              <a:cxn ang="0">
                <a:pos x="connsiteX0" y="connsiteY0"/>
              </a:cxn>
              <a:cxn ang="0">
                <a:pos x="connsiteX1" y="connsiteY1"/>
              </a:cxn>
              <a:cxn ang="0">
                <a:pos x="connsiteX2" y="connsiteY2"/>
              </a:cxn>
            </a:cxnLst>
            <a:rect l="l" t="t" r="r" b="b"/>
            <a:pathLst>
              <a:path w="442913" h="371475">
                <a:moveTo>
                  <a:pt x="0" y="371475"/>
                </a:moveTo>
                <a:lnTo>
                  <a:pt x="0" y="371475"/>
                </a:lnTo>
                <a:lnTo>
                  <a:pt x="442913" y="0"/>
                </a:lnTo>
              </a:path>
            </a:pathLst>
          </a:custGeom>
          <a:noFill/>
          <a:ln w="12700" cap="flat" cmpd="sng" algn="ctr">
            <a:solidFill>
              <a:srgbClr val="0078D7"/>
            </a:solidFill>
            <a:prstDash val="sysDot"/>
            <a:headEnd type="none" w="med" len="med"/>
            <a:tailEnd type="none" w="med" len="me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a:ea typeface="+mn-ea"/>
              <a:cs typeface="+mn-cs"/>
            </a:endParaRPr>
          </a:p>
        </p:txBody>
      </p:sp>
      <p:sp>
        <p:nvSpPr>
          <p:cNvPr id="217" name="Freeform: Shape 216">
            <a:extLst>
              <a:ext uri="{FF2B5EF4-FFF2-40B4-BE49-F238E27FC236}">
                <a16:creationId xmlns:a16="http://schemas.microsoft.com/office/drawing/2014/main" id="{A4667396-0F41-42C9-958B-E68A094B244B}"/>
              </a:ext>
            </a:extLst>
          </p:cNvPr>
          <p:cNvSpPr/>
          <p:nvPr/>
        </p:nvSpPr>
        <p:spPr bwMode="auto">
          <a:xfrm flipH="1">
            <a:off x="3448199" y="4990052"/>
            <a:ext cx="256903" cy="445721"/>
          </a:xfrm>
          <a:custGeom>
            <a:avLst/>
            <a:gdLst>
              <a:gd name="connsiteX0" fmla="*/ 0 w 442913"/>
              <a:gd name="connsiteY0" fmla="*/ 371475 h 371475"/>
              <a:gd name="connsiteX1" fmla="*/ 0 w 442913"/>
              <a:gd name="connsiteY1" fmla="*/ 371475 h 371475"/>
              <a:gd name="connsiteX2" fmla="*/ 442913 w 442913"/>
              <a:gd name="connsiteY2" fmla="*/ 0 h 371475"/>
            </a:gdLst>
            <a:ahLst/>
            <a:cxnLst>
              <a:cxn ang="0">
                <a:pos x="connsiteX0" y="connsiteY0"/>
              </a:cxn>
              <a:cxn ang="0">
                <a:pos x="connsiteX1" y="connsiteY1"/>
              </a:cxn>
              <a:cxn ang="0">
                <a:pos x="connsiteX2" y="connsiteY2"/>
              </a:cxn>
            </a:cxnLst>
            <a:rect l="l" t="t" r="r" b="b"/>
            <a:pathLst>
              <a:path w="442913" h="371475">
                <a:moveTo>
                  <a:pt x="0" y="371475"/>
                </a:moveTo>
                <a:lnTo>
                  <a:pt x="0" y="371475"/>
                </a:lnTo>
                <a:lnTo>
                  <a:pt x="442913" y="0"/>
                </a:lnTo>
              </a:path>
            </a:pathLst>
          </a:custGeom>
          <a:noFill/>
          <a:ln w="12700" cap="flat" cmpd="sng" algn="ctr">
            <a:solidFill>
              <a:srgbClr val="0078D7"/>
            </a:solidFill>
            <a:prstDash val="sysDot"/>
            <a:headEnd type="none" w="med" len="med"/>
            <a:tailEnd type="none" w="med" len="me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a:ea typeface="+mn-ea"/>
              <a:cs typeface="+mn-cs"/>
            </a:endParaRPr>
          </a:p>
        </p:txBody>
      </p:sp>
      <p:sp>
        <p:nvSpPr>
          <p:cNvPr id="218" name="Freeform: Shape 217">
            <a:extLst>
              <a:ext uri="{FF2B5EF4-FFF2-40B4-BE49-F238E27FC236}">
                <a16:creationId xmlns:a16="http://schemas.microsoft.com/office/drawing/2014/main" id="{C75BFE28-C458-41EC-A036-6B8E82DC6302}"/>
              </a:ext>
            </a:extLst>
          </p:cNvPr>
          <p:cNvSpPr/>
          <p:nvPr/>
        </p:nvSpPr>
        <p:spPr bwMode="auto">
          <a:xfrm>
            <a:off x="4588199" y="4719167"/>
            <a:ext cx="964655" cy="1120839"/>
          </a:xfrm>
          <a:custGeom>
            <a:avLst/>
            <a:gdLst>
              <a:gd name="connsiteX0" fmla="*/ 0 w 442913"/>
              <a:gd name="connsiteY0" fmla="*/ 371475 h 371475"/>
              <a:gd name="connsiteX1" fmla="*/ 0 w 442913"/>
              <a:gd name="connsiteY1" fmla="*/ 371475 h 371475"/>
              <a:gd name="connsiteX2" fmla="*/ 442913 w 442913"/>
              <a:gd name="connsiteY2" fmla="*/ 0 h 371475"/>
            </a:gdLst>
            <a:ahLst/>
            <a:cxnLst>
              <a:cxn ang="0">
                <a:pos x="connsiteX0" y="connsiteY0"/>
              </a:cxn>
              <a:cxn ang="0">
                <a:pos x="connsiteX1" y="connsiteY1"/>
              </a:cxn>
              <a:cxn ang="0">
                <a:pos x="connsiteX2" y="connsiteY2"/>
              </a:cxn>
            </a:cxnLst>
            <a:rect l="l" t="t" r="r" b="b"/>
            <a:pathLst>
              <a:path w="442913" h="371475">
                <a:moveTo>
                  <a:pt x="0" y="371475"/>
                </a:moveTo>
                <a:lnTo>
                  <a:pt x="0" y="371475"/>
                </a:lnTo>
                <a:lnTo>
                  <a:pt x="442913" y="0"/>
                </a:lnTo>
              </a:path>
            </a:pathLst>
          </a:custGeom>
          <a:noFill/>
          <a:ln w="12700" cap="flat" cmpd="sng" algn="ctr">
            <a:solidFill>
              <a:srgbClr val="0078D7"/>
            </a:solidFill>
            <a:prstDash val="sysDot"/>
            <a:headEnd type="none" w="med" len="med"/>
            <a:tailEnd type="none" w="med" len="me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a:ea typeface="+mn-ea"/>
              <a:cs typeface="+mn-cs"/>
            </a:endParaRPr>
          </a:p>
        </p:txBody>
      </p:sp>
      <p:sp>
        <p:nvSpPr>
          <p:cNvPr id="219" name="Freeform: Shape 218">
            <a:extLst>
              <a:ext uri="{FF2B5EF4-FFF2-40B4-BE49-F238E27FC236}">
                <a16:creationId xmlns:a16="http://schemas.microsoft.com/office/drawing/2014/main" id="{FA82CF3F-F8CA-47A7-8D13-67CFDC31C7F1}"/>
              </a:ext>
            </a:extLst>
          </p:cNvPr>
          <p:cNvSpPr/>
          <p:nvPr/>
        </p:nvSpPr>
        <p:spPr bwMode="auto">
          <a:xfrm>
            <a:off x="5553443" y="4824996"/>
            <a:ext cx="311258" cy="583921"/>
          </a:xfrm>
          <a:custGeom>
            <a:avLst/>
            <a:gdLst>
              <a:gd name="connsiteX0" fmla="*/ 0 w 442913"/>
              <a:gd name="connsiteY0" fmla="*/ 371475 h 371475"/>
              <a:gd name="connsiteX1" fmla="*/ 0 w 442913"/>
              <a:gd name="connsiteY1" fmla="*/ 371475 h 371475"/>
              <a:gd name="connsiteX2" fmla="*/ 442913 w 442913"/>
              <a:gd name="connsiteY2" fmla="*/ 0 h 371475"/>
            </a:gdLst>
            <a:ahLst/>
            <a:cxnLst>
              <a:cxn ang="0">
                <a:pos x="connsiteX0" y="connsiteY0"/>
              </a:cxn>
              <a:cxn ang="0">
                <a:pos x="connsiteX1" y="connsiteY1"/>
              </a:cxn>
              <a:cxn ang="0">
                <a:pos x="connsiteX2" y="connsiteY2"/>
              </a:cxn>
            </a:cxnLst>
            <a:rect l="l" t="t" r="r" b="b"/>
            <a:pathLst>
              <a:path w="442913" h="371475">
                <a:moveTo>
                  <a:pt x="0" y="371475"/>
                </a:moveTo>
                <a:lnTo>
                  <a:pt x="0" y="371475"/>
                </a:lnTo>
                <a:lnTo>
                  <a:pt x="442913" y="0"/>
                </a:lnTo>
              </a:path>
            </a:pathLst>
          </a:custGeom>
          <a:noFill/>
          <a:ln w="12700" cap="flat" cmpd="sng" algn="ctr">
            <a:solidFill>
              <a:srgbClr val="0078D7"/>
            </a:solidFill>
            <a:prstDash val="sysDot"/>
            <a:headEnd type="none" w="med" len="med"/>
            <a:tailEnd type="none" w="med" len="me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a:ea typeface="+mn-ea"/>
              <a:cs typeface="+mn-cs"/>
            </a:endParaRPr>
          </a:p>
        </p:txBody>
      </p:sp>
      <p:sp>
        <p:nvSpPr>
          <p:cNvPr id="220" name="Freeform: Shape 219">
            <a:extLst>
              <a:ext uri="{FF2B5EF4-FFF2-40B4-BE49-F238E27FC236}">
                <a16:creationId xmlns:a16="http://schemas.microsoft.com/office/drawing/2014/main" id="{30F862DA-B5C6-4FEF-8B16-A96C85CA5475}"/>
              </a:ext>
            </a:extLst>
          </p:cNvPr>
          <p:cNvSpPr/>
          <p:nvPr/>
        </p:nvSpPr>
        <p:spPr bwMode="auto">
          <a:xfrm flipH="1">
            <a:off x="6144832" y="4768969"/>
            <a:ext cx="50902" cy="588540"/>
          </a:xfrm>
          <a:custGeom>
            <a:avLst/>
            <a:gdLst>
              <a:gd name="connsiteX0" fmla="*/ 0 w 442913"/>
              <a:gd name="connsiteY0" fmla="*/ 371475 h 371475"/>
              <a:gd name="connsiteX1" fmla="*/ 0 w 442913"/>
              <a:gd name="connsiteY1" fmla="*/ 371475 h 371475"/>
              <a:gd name="connsiteX2" fmla="*/ 442913 w 442913"/>
              <a:gd name="connsiteY2" fmla="*/ 0 h 371475"/>
            </a:gdLst>
            <a:ahLst/>
            <a:cxnLst>
              <a:cxn ang="0">
                <a:pos x="connsiteX0" y="connsiteY0"/>
              </a:cxn>
              <a:cxn ang="0">
                <a:pos x="connsiteX1" y="connsiteY1"/>
              </a:cxn>
              <a:cxn ang="0">
                <a:pos x="connsiteX2" y="connsiteY2"/>
              </a:cxn>
            </a:cxnLst>
            <a:rect l="l" t="t" r="r" b="b"/>
            <a:pathLst>
              <a:path w="442913" h="371475">
                <a:moveTo>
                  <a:pt x="0" y="371475"/>
                </a:moveTo>
                <a:lnTo>
                  <a:pt x="0" y="371475"/>
                </a:lnTo>
                <a:lnTo>
                  <a:pt x="442913" y="0"/>
                </a:lnTo>
              </a:path>
            </a:pathLst>
          </a:custGeom>
          <a:noFill/>
          <a:ln w="12700" cap="flat" cmpd="sng" algn="ctr">
            <a:solidFill>
              <a:srgbClr val="0078D7"/>
            </a:solidFill>
            <a:prstDash val="sysDot"/>
            <a:headEnd type="none" w="med" len="med"/>
            <a:tailEnd type="none" w="med" len="me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a:ea typeface="+mn-ea"/>
              <a:cs typeface="+mn-cs"/>
            </a:endParaRPr>
          </a:p>
        </p:txBody>
      </p:sp>
      <p:sp>
        <p:nvSpPr>
          <p:cNvPr id="221" name="Freeform: Shape 220">
            <a:extLst>
              <a:ext uri="{FF2B5EF4-FFF2-40B4-BE49-F238E27FC236}">
                <a16:creationId xmlns:a16="http://schemas.microsoft.com/office/drawing/2014/main" id="{F2E141F0-3376-4EAF-ABEE-EA24088A2E33}"/>
              </a:ext>
            </a:extLst>
          </p:cNvPr>
          <p:cNvSpPr/>
          <p:nvPr/>
        </p:nvSpPr>
        <p:spPr bwMode="auto">
          <a:xfrm>
            <a:off x="6151333" y="2141180"/>
            <a:ext cx="62946" cy="891733"/>
          </a:xfrm>
          <a:custGeom>
            <a:avLst/>
            <a:gdLst>
              <a:gd name="connsiteX0" fmla="*/ 0 w 442913"/>
              <a:gd name="connsiteY0" fmla="*/ 371475 h 371475"/>
              <a:gd name="connsiteX1" fmla="*/ 0 w 442913"/>
              <a:gd name="connsiteY1" fmla="*/ 371475 h 371475"/>
              <a:gd name="connsiteX2" fmla="*/ 442913 w 442913"/>
              <a:gd name="connsiteY2" fmla="*/ 0 h 371475"/>
            </a:gdLst>
            <a:ahLst/>
            <a:cxnLst>
              <a:cxn ang="0">
                <a:pos x="connsiteX0" y="connsiteY0"/>
              </a:cxn>
              <a:cxn ang="0">
                <a:pos x="connsiteX1" y="connsiteY1"/>
              </a:cxn>
              <a:cxn ang="0">
                <a:pos x="connsiteX2" y="connsiteY2"/>
              </a:cxn>
            </a:cxnLst>
            <a:rect l="l" t="t" r="r" b="b"/>
            <a:pathLst>
              <a:path w="442913" h="371475">
                <a:moveTo>
                  <a:pt x="0" y="371475"/>
                </a:moveTo>
                <a:lnTo>
                  <a:pt x="0" y="371475"/>
                </a:lnTo>
                <a:lnTo>
                  <a:pt x="442913" y="0"/>
                </a:lnTo>
              </a:path>
            </a:pathLst>
          </a:custGeom>
          <a:noFill/>
          <a:ln w="12700" cap="flat" cmpd="sng" algn="ctr">
            <a:solidFill>
              <a:srgbClr val="0078D7"/>
            </a:solidFill>
            <a:prstDash val="sysDot"/>
            <a:headEnd type="none" w="med" len="med"/>
            <a:tailEnd type="none" w="med" len="me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a:ea typeface="+mn-ea"/>
              <a:cs typeface="+mn-cs"/>
            </a:endParaRPr>
          </a:p>
        </p:txBody>
      </p:sp>
      <p:sp>
        <p:nvSpPr>
          <p:cNvPr id="222" name="Freeform: Shape 221">
            <a:extLst>
              <a:ext uri="{FF2B5EF4-FFF2-40B4-BE49-F238E27FC236}">
                <a16:creationId xmlns:a16="http://schemas.microsoft.com/office/drawing/2014/main" id="{42B14AEA-3742-4409-8081-D87FAD43A3B7}"/>
              </a:ext>
            </a:extLst>
          </p:cNvPr>
          <p:cNvSpPr/>
          <p:nvPr/>
        </p:nvSpPr>
        <p:spPr bwMode="auto">
          <a:xfrm>
            <a:off x="6683423" y="2450714"/>
            <a:ext cx="237067" cy="605542"/>
          </a:xfrm>
          <a:custGeom>
            <a:avLst/>
            <a:gdLst>
              <a:gd name="connsiteX0" fmla="*/ 0 w 442913"/>
              <a:gd name="connsiteY0" fmla="*/ 371475 h 371475"/>
              <a:gd name="connsiteX1" fmla="*/ 0 w 442913"/>
              <a:gd name="connsiteY1" fmla="*/ 371475 h 371475"/>
              <a:gd name="connsiteX2" fmla="*/ 442913 w 442913"/>
              <a:gd name="connsiteY2" fmla="*/ 0 h 371475"/>
            </a:gdLst>
            <a:ahLst/>
            <a:cxnLst>
              <a:cxn ang="0">
                <a:pos x="connsiteX0" y="connsiteY0"/>
              </a:cxn>
              <a:cxn ang="0">
                <a:pos x="connsiteX1" y="connsiteY1"/>
              </a:cxn>
              <a:cxn ang="0">
                <a:pos x="connsiteX2" y="connsiteY2"/>
              </a:cxn>
            </a:cxnLst>
            <a:rect l="l" t="t" r="r" b="b"/>
            <a:pathLst>
              <a:path w="442913" h="371475">
                <a:moveTo>
                  <a:pt x="0" y="371475"/>
                </a:moveTo>
                <a:lnTo>
                  <a:pt x="0" y="371475"/>
                </a:lnTo>
                <a:lnTo>
                  <a:pt x="442913" y="0"/>
                </a:lnTo>
              </a:path>
            </a:pathLst>
          </a:custGeom>
          <a:noFill/>
          <a:ln w="12700" cap="flat" cmpd="sng" algn="ctr">
            <a:solidFill>
              <a:srgbClr val="0078D7"/>
            </a:solidFill>
            <a:prstDash val="sysDot"/>
            <a:headEnd type="none" w="med" len="med"/>
            <a:tailEnd type="none" w="med" len="me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a:ea typeface="+mn-ea"/>
              <a:cs typeface="+mn-cs"/>
            </a:endParaRPr>
          </a:p>
        </p:txBody>
      </p:sp>
      <p:sp>
        <p:nvSpPr>
          <p:cNvPr id="223" name="Freeform: Shape 222">
            <a:extLst>
              <a:ext uri="{FF2B5EF4-FFF2-40B4-BE49-F238E27FC236}">
                <a16:creationId xmlns:a16="http://schemas.microsoft.com/office/drawing/2014/main" id="{6428D67E-4E7D-42CC-9350-8C643082A605}"/>
              </a:ext>
            </a:extLst>
          </p:cNvPr>
          <p:cNvSpPr/>
          <p:nvPr/>
        </p:nvSpPr>
        <p:spPr bwMode="auto">
          <a:xfrm flipV="1">
            <a:off x="6772988" y="4084200"/>
            <a:ext cx="2627023" cy="659868"/>
          </a:xfrm>
          <a:custGeom>
            <a:avLst/>
            <a:gdLst>
              <a:gd name="connsiteX0" fmla="*/ 0 w 442913"/>
              <a:gd name="connsiteY0" fmla="*/ 371475 h 371475"/>
              <a:gd name="connsiteX1" fmla="*/ 0 w 442913"/>
              <a:gd name="connsiteY1" fmla="*/ 371475 h 371475"/>
              <a:gd name="connsiteX2" fmla="*/ 442913 w 442913"/>
              <a:gd name="connsiteY2" fmla="*/ 0 h 371475"/>
            </a:gdLst>
            <a:ahLst/>
            <a:cxnLst>
              <a:cxn ang="0">
                <a:pos x="connsiteX0" y="connsiteY0"/>
              </a:cxn>
              <a:cxn ang="0">
                <a:pos x="connsiteX1" y="connsiteY1"/>
              </a:cxn>
              <a:cxn ang="0">
                <a:pos x="connsiteX2" y="connsiteY2"/>
              </a:cxn>
            </a:cxnLst>
            <a:rect l="l" t="t" r="r" b="b"/>
            <a:pathLst>
              <a:path w="442913" h="371475">
                <a:moveTo>
                  <a:pt x="0" y="371475"/>
                </a:moveTo>
                <a:lnTo>
                  <a:pt x="0" y="371475"/>
                </a:lnTo>
                <a:lnTo>
                  <a:pt x="442913" y="0"/>
                </a:lnTo>
              </a:path>
            </a:pathLst>
          </a:custGeom>
          <a:noFill/>
          <a:ln w="12700" cap="flat" cmpd="sng" algn="ctr">
            <a:solidFill>
              <a:srgbClr val="0078D7"/>
            </a:solidFill>
            <a:prstDash val="sysDot"/>
            <a:headEnd type="none" w="med" len="med"/>
            <a:tailEnd type="none" w="med" len="me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a:ea typeface="+mn-ea"/>
              <a:cs typeface="+mn-cs"/>
            </a:endParaRPr>
          </a:p>
        </p:txBody>
      </p:sp>
      <p:sp>
        <p:nvSpPr>
          <p:cNvPr id="224" name="Freeform: Shape 223">
            <a:extLst>
              <a:ext uri="{FF2B5EF4-FFF2-40B4-BE49-F238E27FC236}">
                <a16:creationId xmlns:a16="http://schemas.microsoft.com/office/drawing/2014/main" id="{A0CFCB6B-F01F-4E0D-A2DE-FA127F127A28}"/>
              </a:ext>
            </a:extLst>
          </p:cNvPr>
          <p:cNvSpPr/>
          <p:nvPr/>
        </p:nvSpPr>
        <p:spPr bwMode="auto">
          <a:xfrm>
            <a:off x="8447422" y="4719167"/>
            <a:ext cx="851014" cy="556831"/>
          </a:xfrm>
          <a:custGeom>
            <a:avLst/>
            <a:gdLst>
              <a:gd name="connsiteX0" fmla="*/ 0 w 442913"/>
              <a:gd name="connsiteY0" fmla="*/ 371475 h 371475"/>
              <a:gd name="connsiteX1" fmla="*/ 0 w 442913"/>
              <a:gd name="connsiteY1" fmla="*/ 371475 h 371475"/>
              <a:gd name="connsiteX2" fmla="*/ 442913 w 442913"/>
              <a:gd name="connsiteY2" fmla="*/ 0 h 371475"/>
            </a:gdLst>
            <a:ahLst/>
            <a:cxnLst>
              <a:cxn ang="0">
                <a:pos x="connsiteX0" y="connsiteY0"/>
              </a:cxn>
              <a:cxn ang="0">
                <a:pos x="connsiteX1" y="connsiteY1"/>
              </a:cxn>
              <a:cxn ang="0">
                <a:pos x="connsiteX2" y="connsiteY2"/>
              </a:cxn>
            </a:cxnLst>
            <a:rect l="l" t="t" r="r" b="b"/>
            <a:pathLst>
              <a:path w="442913" h="371475">
                <a:moveTo>
                  <a:pt x="0" y="371475"/>
                </a:moveTo>
                <a:lnTo>
                  <a:pt x="0" y="371475"/>
                </a:lnTo>
                <a:lnTo>
                  <a:pt x="442913" y="0"/>
                </a:lnTo>
              </a:path>
            </a:pathLst>
          </a:custGeom>
          <a:noFill/>
          <a:ln w="12700" cap="flat" cmpd="sng" algn="ctr">
            <a:solidFill>
              <a:srgbClr val="0078D7"/>
            </a:solidFill>
            <a:prstDash val="sysDot"/>
            <a:headEnd type="none" w="med" len="med"/>
            <a:tailEnd type="none" w="med" len="me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a:ea typeface="+mn-ea"/>
              <a:cs typeface="+mn-cs"/>
            </a:endParaRPr>
          </a:p>
        </p:txBody>
      </p:sp>
      <p:sp>
        <p:nvSpPr>
          <p:cNvPr id="225" name="Freeform: Shape 224">
            <a:extLst>
              <a:ext uri="{FF2B5EF4-FFF2-40B4-BE49-F238E27FC236}">
                <a16:creationId xmlns:a16="http://schemas.microsoft.com/office/drawing/2014/main" id="{0CD13E19-BAFF-4829-B721-AFBEAEDC883F}"/>
              </a:ext>
            </a:extLst>
          </p:cNvPr>
          <p:cNvSpPr/>
          <p:nvPr/>
        </p:nvSpPr>
        <p:spPr bwMode="auto">
          <a:xfrm flipH="1">
            <a:off x="8515479" y="2614406"/>
            <a:ext cx="758036" cy="808082"/>
          </a:xfrm>
          <a:custGeom>
            <a:avLst/>
            <a:gdLst>
              <a:gd name="connsiteX0" fmla="*/ 0 w 442913"/>
              <a:gd name="connsiteY0" fmla="*/ 371475 h 371475"/>
              <a:gd name="connsiteX1" fmla="*/ 0 w 442913"/>
              <a:gd name="connsiteY1" fmla="*/ 371475 h 371475"/>
              <a:gd name="connsiteX2" fmla="*/ 442913 w 442913"/>
              <a:gd name="connsiteY2" fmla="*/ 0 h 371475"/>
            </a:gdLst>
            <a:ahLst/>
            <a:cxnLst>
              <a:cxn ang="0">
                <a:pos x="connsiteX0" y="connsiteY0"/>
              </a:cxn>
              <a:cxn ang="0">
                <a:pos x="connsiteX1" y="connsiteY1"/>
              </a:cxn>
              <a:cxn ang="0">
                <a:pos x="connsiteX2" y="connsiteY2"/>
              </a:cxn>
            </a:cxnLst>
            <a:rect l="l" t="t" r="r" b="b"/>
            <a:pathLst>
              <a:path w="442913" h="371475">
                <a:moveTo>
                  <a:pt x="0" y="371475"/>
                </a:moveTo>
                <a:lnTo>
                  <a:pt x="0" y="371475"/>
                </a:lnTo>
                <a:lnTo>
                  <a:pt x="442913" y="0"/>
                </a:lnTo>
              </a:path>
            </a:pathLst>
          </a:custGeom>
          <a:noFill/>
          <a:ln w="12700" cap="flat" cmpd="sng" algn="ctr">
            <a:solidFill>
              <a:srgbClr val="0078D7"/>
            </a:solidFill>
            <a:prstDash val="sysDot"/>
            <a:headEnd type="none" w="med" len="med"/>
            <a:tailEnd type="none" w="med" len="me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a:ea typeface="+mn-ea"/>
              <a:cs typeface="+mn-cs"/>
            </a:endParaRPr>
          </a:p>
        </p:txBody>
      </p:sp>
      <p:sp>
        <p:nvSpPr>
          <p:cNvPr id="226" name="Freeform: Shape 225">
            <a:extLst>
              <a:ext uri="{FF2B5EF4-FFF2-40B4-BE49-F238E27FC236}">
                <a16:creationId xmlns:a16="http://schemas.microsoft.com/office/drawing/2014/main" id="{C1A65C7A-61A4-496F-9403-768148A609B1}"/>
              </a:ext>
            </a:extLst>
          </p:cNvPr>
          <p:cNvSpPr/>
          <p:nvPr/>
        </p:nvSpPr>
        <p:spPr bwMode="auto">
          <a:xfrm>
            <a:off x="10087593" y="2372545"/>
            <a:ext cx="365868" cy="899536"/>
          </a:xfrm>
          <a:custGeom>
            <a:avLst/>
            <a:gdLst>
              <a:gd name="connsiteX0" fmla="*/ 0 w 442913"/>
              <a:gd name="connsiteY0" fmla="*/ 371475 h 371475"/>
              <a:gd name="connsiteX1" fmla="*/ 0 w 442913"/>
              <a:gd name="connsiteY1" fmla="*/ 371475 h 371475"/>
              <a:gd name="connsiteX2" fmla="*/ 442913 w 442913"/>
              <a:gd name="connsiteY2" fmla="*/ 0 h 371475"/>
            </a:gdLst>
            <a:ahLst/>
            <a:cxnLst>
              <a:cxn ang="0">
                <a:pos x="connsiteX0" y="connsiteY0"/>
              </a:cxn>
              <a:cxn ang="0">
                <a:pos x="connsiteX1" y="connsiteY1"/>
              </a:cxn>
              <a:cxn ang="0">
                <a:pos x="connsiteX2" y="connsiteY2"/>
              </a:cxn>
            </a:cxnLst>
            <a:rect l="l" t="t" r="r" b="b"/>
            <a:pathLst>
              <a:path w="442913" h="371475">
                <a:moveTo>
                  <a:pt x="0" y="371475"/>
                </a:moveTo>
                <a:lnTo>
                  <a:pt x="0" y="371475"/>
                </a:lnTo>
                <a:lnTo>
                  <a:pt x="442913" y="0"/>
                </a:lnTo>
              </a:path>
            </a:pathLst>
          </a:custGeom>
          <a:noFill/>
          <a:ln w="12700" cap="flat" cmpd="sng" algn="ctr">
            <a:solidFill>
              <a:srgbClr val="0078D7"/>
            </a:solidFill>
            <a:prstDash val="sysDot"/>
            <a:headEnd type="none" w="med" len="med"/>
            <a:tailEnd type="none" w="med" len="me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a:ea typeface="+mn-ea"/>
              <a:cs typeface="+mn-cs"/>
            </a:endParaRPr>
          </a:p>
        </p:txBody>
      </p:sp>
      <p:sp>
        <p:nvSpPr>
          <p:cNvPr id="227" name="Freeform: Shape 226">
            <a:extLst>
              <a:ext uri="{FF2B5EF4-FFF2-40B4-BE49-F238E27FC236}">
                <a16:creationId xmlns:a16="http://schemas.microsoft.com/office/drawing/2014/main" id="{BDE03D5A-C037-4D9E-84F9-A2FBBBD04A7A}"/>
              </a:ext>
            </a:extLst>
          </p:cNvPr>
          <p:cNvSpPr/>
          <p:nvPr/>
        </p:nvSpPr>
        <p:spPr bwMode="auto">
          <a:xfrm flipH="1">
            <a:off x="10237768" y="4719456"/>
            <a:ext cx="136482" cy="696931"/>
          </a:xfrm>
          <a:custGeom>
            <a:avLst/>
            <a:gdLst>
              <a:gd name="connsiteX0" fmla="*/ 0 w 442913"/>
              <a:gd name="connsiteY0" fmla="*/ 371475 h 371475"/>
              <a:gd name="connsiteX1" fmla="*/ 0 w 442913"/>
              <a:gd name="connsiteY1" fmla="*/ 371475 h 371475"/>
              <a:gd name="connsiteX2" fmla="*/ 442913 w 442913"/>
              <a:gd name="connsiteY2" fmla="*/ 0 h 371475"/>
            </a:gdLst>
            <a:ahLst/>
            <a:cxnLst>
              <a:cxn ang="0">
                <a:pos x="connsiteX0" y="connsiteY0"/>
              </a:cxn>
              <a:cxn ang="0">
                <a:pos x="connsiteX1" y="connsiteY1"/>
              </a:cxn>
              <a:cxn ang="0">
                <a:pos x="connsiteX2" y="connsiteY2"/>
              </a:cxn>
            </a:cxnLst>
            <a:rect l="l" t="t" r="r" b="b"/>
            <a:pathLst>
              <a:path w="442913" h="371475">
                <a:moveTo>
                  <a:pt x="0" y="371475"/>
                </a:moveTo>
                <a:lnTo>
                  <a:pt x="0" y="371475"/>
                </a:lnTo>
                <a:lnTo>
                  <a:pt x="442913" y="0"/>
                </a:lnTo>
              </a:path>
            </a:pathLst>
          </a:custGeom>
          <a:noFill/>
          <a:ln w="12700" cap="flat" cmpd="sng" algn="ctr">
            <a:solidFill>
              <a:srgbClr val="0078D7"/>
            </a:solidFill>
            <a:prstDash val="sysDot"/>
            <a:headEnd type="none" w="med" len="med"/>
            <a:tailEnd type="none" w="med" len="me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a:ea typeface="+mn-ea"/>
              <a:cs typeface="+mn-cs"/>
            </a:endParaRPr>
          </a:p>
        </p:txBody>
      </p:sp>
      <p:sp>
        <p:nvSpPr>
          <p:cNvPr id="228" name="Freeform: Shape 227">
            <a:extLst>
              <a:ext uri="{FF2B5EF4-FFF2-40B4-BE49-F238E27FC236}">
                <a16:creationId xmlns:a16="http://schemas.microsoft.com/office/drawing/2014/main" id="{86F450E3-5EFE-418A-91A4-363912CA2C9A}"/>
              </a:ext>
            </a:extLst>
          </p:cNvPr>
          <p:cNvSpPr/>
          <p:nvPr/>
        </p:nvSpPr>
        <p:spPr bwMode="auto">
          <a:xfrm flipH="1">
            <a:off x="8337176" y="5474863"/>
            <a:ext cx="655086" cy="78247"/>
          </a:xfrm>
          <a:custGeom>
            <a:avLst/>
            <a:gdLst>
              <a:gd name="connsiteX0" fmla="*/ 0 w 442913"/>
              <a:gd name="connsiteY0" fmla="*/ 371475 h 371475"/>
              <a:gd name="connsiteX1" fmla="*/ 0 w 442913"/>
              <a:gd name="connsiteY1" fmla="*/ 371475 h 371475"/>
              <a:gd name="connsiteX2" fmla="*/ 442913 w 442913"/>
              <a:gd name="connsiteY2" fmla="*/ 0 h 371475"/>
            </a:gdLst>
            <a:ahLst/>
            <a:cxnLst>
              <a:cxn ang="0">
                <a:pos x="connsiteX0" y="connsiteY0"/>
              </a:cxn>
              <a:cxn ang="0">
                <a:pos x="connsiteX1" y="connsiteY1"/>
              </a:cxn>
              <a:cxn ang="0">
                <a:pos x="connsiteX2" y="connsiteY2"/>
              </a:cxn>
            </a:cxnLst>
            <a:rect l="l" t="t" r="r" b="b"/>
            <a:pathLst>
              <a:path w="442913" h="371475">
                <a:moveTo>
                  <a:pt x="0" y="371475"/>
                </a:moveTo>
                <a:lnTo>
                  <a:pt x="0" y="371475"/>
                </a:lnTo>
                <a:lnTo>
                  <a:pt x="442913" y="0"/>
                </a:lnTo>
              </a:path>
            </a:pathLst>
          </a:custGeom>
          <a:noFill/>
          <a:ln w="12700" cap="flat" cmpd="sng" algn="ctr">
            <a:solidFill>
              <a:srgbClr val="0078D7"/>
            </a:solidFill>
            <a:prstDash val="sysDot"/>
            <a:headEnd type="none" w="med" len="med"/>
            <a:tailEnd type="none" w="med" len="me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a:ea typeface="+mn-ea"/>
              <a:cs typeface="+mn-cs"/>
            </a:endParaRPr>
          </a:p>
        </p:txBody>
      </p:sp>
      <p:sp>
        <p:nvSpPr>
          <p:cNvPr id="229" name="Freeform: Shape 228">
            <a:extLst>
              <a:ext uri="{FF2B5EF4-FFF2-40B4-BE49-F238E27FC236}">
                <a16:creationId xmlns:a16="http://schemas.microsoft.com/office/drawing/2014/main" id="{DA14952E-EE3D-4EB1-ADF9-90F10F037B49}"/>
              </a:ext>
            </a:extLst>
          </p:cNvPr>
          <p:cNvSpPr/>
          <p:nvPr/>
        </p:nvSpPr>
        <p:spPr bwMode="auto">
          <a:xfrm flipH="1">
            <a:off x="8450672" y="6060693"/>
            <a:ext cx="563021" cy="366662"/>
          </a:xfrm>
          <a:custGeom>
            <a:avLst/>
            <a:gdLst>
              <a:gd name="connsiteX0" fmla="*/ 0 w 442913"/>
              <a:gd name="connsiteY0" fmla="*/ 371475 h 371475"/>
              <a:gd name="connsiteX1" fmla="*/ 0 w 442913"/>
              <a:gd name="connsiteY1" fmla="*/ 371475 h 371475"/>
              <a:gd name="connsiteX2" fmla="*/ 442913 w 442913"/>
              <a:gd name="connsiteY2" fmla="*/ 0 h 371475"/>
            </a:gdLst>
            <a:ahLst/>
            <a:cxnLst>
              <a:cxn ang="0">
                <a:pos x="connsiteX0" y="connsiteY0"/>
              </a:cxn>
              <a:cxn ang="0">
                <a:pos x="connsiteX1" y="connsiteY1"/>
              </a:cxn>
              <a:cxn ang="0">
                <a:pos x="connsiteX2" y="connsiteY2"/>
              </a:cxn>
            </a:cxnLst>
            <a:rect l="l" t="t" r="r" b="b"/>
            <a:pathLst>
              <a:path w="442913" h="371475">
                <a:moveTo>
                  <a:pt x="0" y="371475"/>
                </a:moveTo>
                <a:lnTo>
                  <a:pt x="0" y="371475"/>
                </a:lnTo>
                <a:lnTo>
                  <a:pt x="442913" y="0"/>
                </a:lnTo>
              </a:path>
            </a:pathLst>
          </a:custGeom>
          <a:noFill/>
          <a:ln w="12700" cap="flat" cmpd="sng" algn="ctr">
            <a:solidFill>
              <a:srgbClr val="0078D7"/>
            </a:solidFill>
            <a:prstDash val="sysDot"/>
            <a:headEnd type="none" w="med" len="med"/>
            <a:tailEnd type="none" w="med" len="me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a:ea typeface="+mn-ea"/>
              <a:cs typeface="+mn-cs"/>
            </a:endParaRPr>
          </a:p>
        </p:txBody>
      </p:sp>
      <p:sp>
        <p:nvSpPr>
          <p:cNvPr id="230" name="Freeform: Shape 229">
            <a:extLst>
              <a:ext uri="{FF2B5EF4-FFF2-40B4-BE49-F238E27FC236}">
                <a16:creationId xmlns:a16="http://schemas.microsoft.com/office/drawing/2014/main" id="{BECC45DF-8DF9-4BE1-96CA-3BF5BD0CB3A3}"/>
              </a:ext>
            </a:extLst>
          </p:cNvPr>
          <p:cNvSpPr/>
          <p:nvPr/>
        </p:nvSpPr>
        <p:spPr bwMode="auto">
          <a:xfrm>
            <a:off x="11093664" y="5431827"/>
            <a:ext cx="339073" cy="294589"/>
          </a:xfrm>
          <a:custGeom>
            <a:avLst/>
            <a:gdLst>
              <a:gd name="connsiteX0" fmla="*/ 0 w 442913"/>
              <a:gd name="connsiteY0" fmla="*/ 371475 h 371475"/>
              <a:gd name="connsiteX1" fmla="*/ 0 w 442913"/>
              <a:gd name="connsiteY1" fmla="*/ 371475 h 371475"/>
              <a:gd name="connsiteX2" fmla="*/ 442913 w 442913"/>
              <a:gd name="connsiteY2" fmla="*/ 0 h 371475"/>
            </a:gdLst>
            <a:ahLst/>
            <a:cxnLst>
              <a:cxn ang="0">
                <a:pos x="connsiteX0" y="connsiteY0"/>
              </a:cxn>
              <a:cxn ang="0">
                <a:pos x="connsiteX1" y="connsiteY1"/>
              </a:cxn>
              <a:cxn ang="0">
                <a:pos x="connsiteX2" y="connsiteY2"/>
              </a:cxn>
            </a:cxnLst>
            <a:rect l="l" t="t" r="r" b="b"/>
            <a:pathLst>
              <a:path w="442913" h="371475">
                <a:moveTo>
                  <a:pt x="0" y="371475"/>
                </a:moveTo>
                <a:lnTo>
                  <a:pt x="0" y="371475"/>
                </a:lnTo>
                <a:lnTo>
                  <a:pt x="442913" y="0"/>
                </a:lnTo>
              </a:path>
            </a:pathLst>
          </a:custGeom>
          <a:noFill/>
          <a:ln w="12700" cap="flat" cmpd="sng" algn="ctr">
            <a:solidFill>
              <a:srgbClr val="0078D7"/>
            </a:solidFill>
            <a:prstDash val="sysDot"/>
            <a:headEnd type="none" w="med" len="med"/>
            <a:tailEnd type="none" w="med" len="me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a:ea typeface="+mn-ea"/>
              <a:cs typeface="+mn-cs"/>
            </a:endParaRPr>
          </a:p>
        </p:txBody>
      </p:sp>
      <p:sp>
        <p:nvSpPr>
          <p:cNvPr id="231" name="Freeform: Shape 230">
            <a:extLst>
              <a:ext uri="{FF2B5EF4-FFF2-40B4-BE49-F238E27FC236}">
                <a16:creationId xmlns:a16="http://schemas.microsoft.com/office/drawing/2014/main" id="{4E7E807B-4F53-4A6E-96AF-2AA715B7DEEB}"/>
              </a:ext>
            </a:extLst>
          </p:cNvPr>
          <p:cNvSpPr/>
          <p:nvPr/>
        </p:nvSpPr>
        <p:spPr bwMode="auto">
          <a:xfrm flipH="1" flipV="1">
            <a:off x="10707296" y="3780411"/>
            <a:ext cx="647417" cy="115546"/>
          </a:xfrm>
          <a:custGeom>
            <a:avLst/>
            <a:gdLst>
              <a:gd name="connsiteX0" fmla="*/ 0 w 442913"/>
              <a:gd name="connsiteY0" fmla="*/ 371475 h 371475"/>
              <a:gd name="connsiteX1" fmla="*/ 0 w 442913"/>
              <a:gd name="connsiteY1" fmla="*/ 371475 h 371475"/>
              <a:gd name="connsiteX2" fmla="*/ 442913 w 442913"/>
              <a:gd name="connsiteY2" fmla="*/ 0 h 371475"/>
            </a:gdLst>
            <a:ahLst/>
            <a:cxnLst>
              <a:cxn ang="0">
                <a:pos x="connsiteX0" y="connsiteY0"/>
              </a:cxn>
              <a:cxn ang="0">
                <a:pos x="connsiteX1" y="connsiteY1"/>
              </a:cxn>
              <a:cxn ang="0">
                <a:pos x="connsiteX2" y="connsiteY2"/>
              </a:cxn>
            </a:cxnLst>
            <a:rect l="l" t="t" r="r" b="b"/>
            <a:pathLst>
              <a:path w="442913" h="371475">
                <a:moveTo>
                  <a:pt x="0" y="371475"/>
                </a:moveTo>
                <a:lnTo>
                  <a:pt x="0" y="371475"/>
                </a:lnTo>
                <a:lnTo>
                  <a:pt x="442913" y="0"/>
                </a:lnTo>
              </a:path>
            </a:pathLst>
          </a:custGeom>
          <a:noFill/>
          <a:ln w="12700" cap="flat" cmpd="sng" algn="ctr">
            <a:solidFill>
              <a:srgbClr val="0078D7"/>
            </a:solidFill>
            <a:prstDash val="sysDot"/>
            <a:headEnd type="none" w="med" len="med"/>
            <a:tailEnd type="none" w="med" len="me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a:ea typeface="+mn-ea"/>
              <a:cs typeface="+mn-cs"/>
            </a:endParaRPr>
          </a:p>
        </p:txBody>
      </p:sp>
      <p:sp>
        <p:nvSpPr>
          <p:cNvPr id="232" name="Freeform: Shape 231">
            <a:extLst>
              <a:ext uri="{FF2B5EF4-FFF2-40B4-BE49-F238E27FC236}">
                <a16:creationId xmlns:a16="http://schemas.microsoft.com/office/drawing/2014/main" id="{457D5FBC-B6D2-476F-8FD1-9FD740B00C62}"/>
              </a:ext>
            </a:extLst>
          </p:cNvPr>
          <p:cNvSpPr/>
          <p:nvPr/>
        </p:nvSpPr>
        <p:spPr bwMode="auto">
          <a:xfrm flipH="1" flipV="1">
            <a:off x="8609139" y="989726"/>
            <a:ext cx="584399" cy="707351"/>
          </a:xfrm>
          <a:custGeom>
            <a:avLst/>
            <a:gdLst>
              <a:gd name="connsiteX0" fmla="*/ 0 w 442913"/>
              <a:gd name="connsiteY0" fmla="*/ 371475 h 371475"/>
              <a:gd name="connsiteX1" fmla="*/ 0 w 442913"/>
              <a:gd name="connsiteY1" fmla="*/ 371475 h 371475"/>
              <a:gd name="connsiteX2" fmla="*/ 442913 w 442913"/>
              <a:gd name="connsiteY2" fmla="*/ 0 h 371475"/>
            </a:gdLst>
            <a:ahLst/>
            <a:cxnLst>
              <a:cxn ang="0">
                <a:pos x="connsiteX0" y="connsiteY0"/>
              </a:cxn>
              <a:cxn ang="0">
                <a:pos x="connsiteX1" y="connsiteY1"/>
              </a:cxn>
              <a:cxn ang="0">
                <a:pos x="connsiteX2" y="connsiteY2"/>
              </a:cxn>
            </a:cxnLst>
            <a:rect l="l" t="t" r="r" b="b"/>
            <a:pathLst>
              <a:path w="442913" h="371475">
                <a:moveTo>
                  <a:pt x="0" y="371475"/>
                </a:moveTo>
                <a:lnTo>
                  <a:pt x="0" y="371475"/>
                </a:lnTo>
                <a:lnTo>
                  <a:pt x="442913" y="0"/>
                </a:lnTo>
              </a:path>
            </a:pathLst>
          </a:custGeom>
          <a:noFill/>
          <a:ln w="12700" cap="flat" cmpd="sng" algn="ctr">
            <a:solidFill>
              <a:srgbClr val="0078D7"/>
            </a:solidFill>
            <a:prstDash val="sysDot"/>
            <a:headEnd type="none" w="med" len="med"/>
            <a:tailEnd type="none" w="med" len="me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a:ea typeface="+mn-ea"/>
              <a:cs typeface="+mn-cs"/>
            </a:endParaRPr>
          </a:p>
        </p:txBody>
      </p:sp>
      <p:sp>
        <p:nvSpPr>
          <p:cNvPr id="233" name="03R">
            <a:extLst>
              <a:ext uri="{FF2B5EF4-FFF2-40B4-BE49-F238E27FC236}">
                <a16:creationId xmlns:a16="http://schemas.microsoft.com/office/drawing/2014/main" id="{6C208475-70B1-4B5F-AE45-7EC8181EC552}"/>
              </a:ext>
            </a:extLst>
          </p:cNvPr>
          <p:cNvSpPr/>
          <p:nvPr/>
        </p:nvSpPr>
        <p:spPr bwMode="auto">
          <a:xfrm>
            <a:off x="9769348" y="5214573"/>
            <a:ext cx="1574075" cy="1551576"/>
          </a:xfrm>
          <a:prstGeom prst="ellipse">
            <a:avLst/>
          </a:prstGeom>
          <a:solidFill>
            <a:srgbClr val="FFFFFF"/>
          </a:solidFill>
          <a:ln w="9525" cap="flat" cmpd="sng" algn="ctr">
            <a:solidFill>
              <a:srgbClr val="0078D7"/>
            </a:solidFill>
            <a:prstDash val="solid"/>
            <a:headEnd type="none" w="med" len="med"/>
            <a:tailEnd type="none" w="med" len="me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3927" rtl="0" eaLnBrk="1" fontAlgn="base" latinLnBrk="0" hangingPunct="1">
              <a:lnSpc>
                <a:spcPct val="90000"/>
              </a:lnSpc>
              <a:spcBef>
                <a:spcPct val="0"/>
              </a:spcBef>
              <a:spcAft>
                <a:spcPct val="0"/>
              </a:spcAft>
              <a:buClrTx/>
              <a:buSzTx/>
              <a:buFontTx/>
              <a:buNone/>
              <a:tabLst/>
              <a:defRPr/>
            </a:pPr>
            <a:r>
              <a:rPr kumimoji="0" lang="en-US" sz="2353" b="1" i="0" u="none" strike="noStrike" kern="0" cap="none" spc="29" normalizeH="0" baseline="0" noProof="0" dirty="0">
                <a:ln>
                  <a:noFill/>
                </a:ln>
                <a:gradFill>
                  <a:gsLst>
                    <a:gs pos="0">
                      <a:srgbClr val="353535"/>
                    </a:gs>
                    <a:gs pos="100000">
                      <a:srgbClr val="353535"/>
                    </a:gs>
                  </a:gsLst>
                  <a:lin ang="5400000" scaled="0"/>
                </a:gradFill>
                <a:effectLst/>
                <a:uLnTx/>
                <a:uFillTx/>
                <a:latin typeface="Segoe UI Semibold" panose="020B0702040204020203" pitchFamily="34" charset="0"/>
                <a:ea typeface="+mn-ea"/>
                <a:cs typeface="Segoe UI Semibold" panose="020B0702040204020203" pitchFamily="34" charset="0"/>
              </a:rPr>
              <a:t>450B </a:t>
            </a:r>
            <a:br>
              <a:rPr kumimoji="0" lang="en-US" sz="1372" b="0" i="0" u="none" strike="noStrike" kern="0" cap="none" spc="-30" normalizeH="0" baseline="0" noProof="0" dirty="0">
                <a:ln>
                  <a:noFill/>
                </a:ln>
                <a:gradFill>
                  <a:gsLst>
                    <a:gs pos="0">
                      <a:srgbClr val="505050"/>
                    </a:gs>
                    <a:gs pos="100000">
                      <a:srgbClr val="505050"/>
                    </a:gs>
                  </a:gsLst>
                  <a:lin ang="5400000" scaled="0"/>
                </a:gradFill>
                <a:effectLst/>
                <a:uLnTx/>
                <a:uFillTx/>
                <a:latin typeface="Segoe UI"/>
                <a:ea typeface="Segoe UI" pitchFamily="34" charset="0"/>
                <a:cs typeface="Segoe UI Semilight" panose="020B0402040204020203" pitchFamily="34" charset="0"/>
              </a:rPr>
            </a:br>
            <a:r>
              <a:rPr kumimoji="0" lang="en-US" sz="1372" b="0" i="0" u="none" strike="noStrike" kern="0" cap="none" spc="29" normalizeH="0" baseline="0" noProof="0" dirty="0">
                <a:ln>
                  <a:noFill/>
                </a:ln>
                <a:gradFill>
                  <a:gsLst>
                    <a:gs pos="0">
                      <a:srgbClr val="353535"/>
                    </a:gs>
                    <a:gs pos="100000">
                      <a:srgbClr val="353535"/>
                    </a:gs>
                  </a:gsLst>
                  <a:lin ang="5400000" scaled="0"/>
                </a:gradFill>
                <a:effectLst/>
                <a:uLnTx/>
                <a:uFillTx/>
                <a:latin typeface="Segoe UI Semilight"/>
                <a:ea typeface="+mn-ea"/>
                <a:cs typeface="Segoe UI" pitchFamily="34" charset="0"/>
              </a:rPr>
              <a:t>monthly </a:t>
            </a:r>
            <a:br>
              <a:rPr kumimoji="0" lang="en-US" sz="1372" b="0" i="0" u="none" strike="noStrike" kern="0" cap="none" spc="29" normalizeH="0" baseline="0" noProof="0" dirty="0">
                <a:ln>
                  <a:noFill/>
                </a:ln>
                <a:gradFill>
                  <a:gsLst>
                    <a:gs pos="0">
                      <a:srgbClr val="353535"/>
                    </a:gs>
                    <a:gs pos="100000">
                      <a:srgbClr val="353535"/>
                    </a:gs>
                  </a:gsLst>
                  <a:lin ang="5400000" scaled="0"/>
                </a:gradFill>
                <a:effectLst/>
                <a:uLnTx/>
                <a:uFillTx/>
                <a:latin typeface="Segoe UI Semilight"/>
                <a:ea typeface="+mn-ea"/>
                <a:cs typeface="Segoe UI" pitchFamily="34" charset="0"/>
              </a:rPr>
            </a:br>
            <a:r>
              <a:rPr kumimoji="0" lang="en-US" sz="1372" b="0" i="0" u="none" strike="noStrike" kern="0" cap="none" spc="29" normalizeH="0" baseline="0" noProof="0" dirty="0">
                <a:ln>
                  <a:noFill/>
                </a:ln>
                <a:gradFill>
                  <a:gsLst>
                    <a:gs pos="0">
                      <a:srgbClr val="353535"/>
                    </a:gs>
                    <a:gs pos="100000">
                      <a:srgbClr val="353535"/>
                    </a:gs>
                  </a:gsLst>
                  <a:lin ang="5400000" scaled="0"/>
                </a:gradFill>
                <a:effectLst/>
                <a:uLnTx/>
                <a:uFillTx/>
                <a:latin typeface="Segoe UI Semilight"/>
                <a:ea typeface="+mn-ea"/>
                <a:cs typeface="Segoe UI" pitchFamily="34" charset="0"/>
              </a:rPr>
              <a:t>authentications</a:t>
            </a:r>
          </a:p>
        </p:txBody>
      </p:sp>
      <p:sp>
        <p:nvSpPr>
          <p:cNvPr id="234" name="06R">
            <a:extLst>
              <a:ext uri="{FF2B5EF4-FFF2-40B4-BE49-F238E27FC236}">
                <a16:creationId xmlns:a16="http://schemas.microsoft.com/office/drawing/2014/main" id="{946DBDBB-0453-42F5-A9AD-86E0D8CEBBAA}"/>
              </a:ext>
            </a:extLst>
          </p:cNvPr>
          <p:cNvSpPr/>
          <p:nvPr/>
        </p:nvSpPr>
        <p:spPr bwMode="auto">
          <a:xfrm>
            <a:off x="6673137" y="4681818"/>
            <a:ext cx="1980118" cy="1980118"/>
          </a:xfrm>
          <a:prstGeom prst="ellipse">
            <a:avLst/>
          </a:prstGeom>
          <a:solidFill>
            <a:srgbClr val="FFFFFF"/>
          </a:solidFill>
          <a:ln w="9525" cap="flat" cmpd="sng" algn="ctr">
            <a:solidFill>
              <a:srgbClr val="0078D7"/>
            </a:solidFill>
            <a:prstDash val="solid"/>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3927" rtl="0" eaLnBrk="1" fontAlgn="base" latinLnBrk="0" hangingPunct="1">
              <a:lnSpc>
                <a:spcPct val="90000"/>
              </a:lnSpc>
              <a:spcBef>
                <a:spcPct val="0"/>
              </a:spcBef>
              <a:spcAft>
                <a:spcPct val="0"/>
              </a:spcAft>
              <a:buClrTx/>
              <a:buSzTx/>
              <a:buFontTx/>
              <a:buNone/>
              <a:tabLst/>
              <a:defRPr/>
            </a:pPr>
            <a:r>
              <a:rPr kumimoji="0" lang="en-US" sz="1961" b="1" i="0" u="none" strike="noStrike" kern="0" cap="none" spc="29" normalizeH="0" baseline="0" noProof="0">
                <a:ln>
                  <a:noFill/>
                </a:ln>
                <a:gradFill>
                  <a:gsLst>
                    <a:gs pos="0">
                      <a:srgbClr val="353535"/>
                    </a:gs>
                    <a:gs pos="100000">
                      <a:srgbClr val="353535"/>
                    </a:gs>
                  </a:gsLst>
                  <a:lin ang="5400000" scaled="0"/>
                </a:gradFill>
                <a:effectLst/>
                <a:uLnTx/>
                <a:uFillTx/>
                <a:latin typeface="Segoe UI Semibold" panose="020B0702040204020203" pitchFamily="34" charset="0"/>
                <a:ea typeface="+mn-ea"/>
                <a:cs typeface="Segoe UI Semibold" panose="020B0702040204020203" pitchFamily="34" charset="0"/>
              </a:rPr>
              <a:t>18B+ </a:t>
            </a:r>
            <a:r>
              <a:rPr kumimoji="0" lang="en-US" sz="1372" b="0" i="0" u="none" strike="noStrike" kern="0" cap="none" spc="29" normalizeH="0" baseline="0" noProof="0">
                <a:ln>
                  <a:noFill/>
                </a:ln>
                <a:gradFill>
                  <a:gsLst>
                    <a:gs pos="0">
                      <a:srgbClr val="353535"/>
                    </a:gs>
                    <a:gs pos="100000">
                      <a:srgbClr val="353535"/>
                    </a:gs>
                  </a:gsLst>
                  <a:lin ang="5400000" scaled="0"/>
                </a:gradFill>
                <a:effectLst/>
                <a:uLnTx/>
                <a:uFillTx/>
                <a:latin typeface="Segoe UI Semilight"/>
                <a:ea typeface="+mn-ea"/>
                <a:cs typeface="Segoe UI" pitchFamily="34" charset="0"/>
              </a:rPr>
              <a:t>Bing web pages scanned</a:t>
            </a:r>
          </a:p>
        </p:txBody>
      </p:sp>
      <p:sp>
        <p:nvSpPr>
          <p:cNvPr id="235" name="04R">
            <a:extLst>
              <a:ext uri="{FF2B5EF4-FFF2-40B4-BE49-F238E27FC236}">
                <a16:creationId xmlns:a16="http://schemas.microsoft.com/office/drawing/2014/main" id="{3C3CB2B8-EBCC-4AC6-980C-4A95707820E7}"/>
              </a:ext>
            </a:extLst>
          </p:cNvPr>
          <p:cNvSpPr/>
          <p:nvPr/>
        </p:nvSpPr>
        <p:spPr bwMode="auto">
          <a:xfrm>
            <a:off x="3248210" y="5202572"/>
            <a:ext cx="1673428" cy="1598823"/>
          </a:xfrm>
          <a:prstGeom prst="ellipse">
            <a:avLst/>
          </a:prstGeom>
          <a:solidFill>
            <a:srgbClr val="FFFFFF"/>
          </a:solidFill>
          <a:ln w="9525" cap="flat" cmpd="sng" algn="ctr">
            <a:solidFill>
              <a:srgbClr val="0078D7"/>
            </a:solidFill>
            <a:prstDash val="solid"/>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3927" rtl="0" eaLnBrk="1" fontAlgn="base" latinLnBrk="0" hangingPunct="1">
              <a:lnSpc>
                <a:spcPct val="90000"/>
              </a:lnSpc>
              <a:spcBef>
                <a:spcPct val="0"/>
              </a:spcBef>
              <a:spcAft>
                <a:spcPct val="0"/>
              </a:spcAft>
              <a:buClrTx/>
              <a:buSzTx/>
              <a:buFontTx/>
              <a:buNone/>
              <a:tabLst/>
              <a:defRPr/>
            </a:pPr>
            <a:r>
              <a:rPr kumimoji="0" lang="en-US" sz="1800" b="1" i="0" u="none" strike="noStrike" kern="0" cap="none" spc="29" normalizeH="0" baseline="0" noProof="0">
                <a:ln>
                  <a:noFill/>
                </a:ln>
                <a:gradFill>
                  <a:gsLst>
                    <a:gs pos="0">
                      <a:srgbClr val="353535"/>
                    </a:gs>
                    <a:gs pos="100000">
                      <a:srgbClr val="353535"/>
                    </a:gs>
                  </a:gsLst>
                  <a:lin ang="5400000" scaled="0"/>
                </a:gradFill>
                <a:effectLst/>
                <a:uLnTx/>
                <a:uFillTx/>
                <a:latin typeface="Segoe UI Semibold" panose="020B0702040204020203" pitchFamily="34" charset="0"/>
                <a:ea typeface="+mn-ea"/>
                <a:cs typeface="Segoe UI Semibold" panose="020B0702040204020203" pitchFamily="34" charset="0"/>
              </a:rPr>
              <a:t>750M</a:t>
            </a:r>
            <a:r>
              <a:rPr kumimoji="0" lang="en-US" sz="1372" b="0" i="0" u="none" strike="noStrike" kern="0" cap="none" spc="29" normalizeH="0" baseline="0" noProof="0">
                <a:ln>
                  <a:noFill/>
                </a:ln>
                <a:gradFill>
                  <a:gsLst>
                    <a:gs pos="0">
                      <a:srgbClr val="353535"/>
                    </a:gs>
                    <a:gs pos="100000">
                      <a:srgbClr val="353535"/>
                    </a:gs>
                  </a:gsLst>
                  <a:lin ang="5400000" scaled="0"/>
                </a:gradFill>
                <a:effectLst/>
                <a:uLnTx/>
                <a:uFillTx/>
                <a:latin typeface="Segoe UI Semilight"/>
                <a:ea typeface="+mn-ea"/>
                <a:cs typeface="Segoe UI" pitchFamily="34" charset="0"/>
              </a:rPr>
              <a:t>+ Azure user accounts</a:t>
            </a:r>
          </a:p>
        </p:txBody>
      </p:sp>
      <p:sp>
        <p:nvSpPr>
          <p:cNvPr id="237" name="04R">
            <a:extLst>
              <a:ext uri="{FF2B5EF4-FFF2-40B4-BE49-F238E27FC236}">
                <a16:creationId xmlns:a16="http://schemas.microsoft.com/office/drawing/2014/main" id="{B8B7902D-E201-467D-B27F-C642F5235A13}"/>
              </a:ext>
            </a:extLst>
          </p:cNvPr>
          <p:cNvSpPr/>
          <p:nvPr/>
        </p:nvSpPr>
        <p:spPr bwMode="auto">
          <a:xfrm>
            <a:off x="7245974" y="1374592"/>
            <a:ext cx="1809925" cy="1809925"/>
          </a:xfrm>
          <a:prstGeom prst="ellipse">
            <a:avLst/>
          </a:prstGeom>
          <a:solidFill>
            <a:srgbClr val="FFFFFF"/>
          </a:solidFill>
          <a:ln w="9525" cap="flat" cmpd="sng" algn="ctr">
            <a:solidFill>
              <a:srgbClr val="0078D7"/>
            </a:solidFill>
            <a:prstDash val="solid"/>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3927" rtl="0" eaLnBrk="1" fontAlgn="base" latinLnBrk="0" hangingPunct="1">
              <a:lnSpc>
                <a:spcPct val="90000"/>
              </a:lnSpc>
              <a:spcBef>
                <a:spcPct val="0"/>
              </a:spcBef>
              <a:spcAft>
                <a:spcPct val="0"/>
              </a:spcAft>
              <a:buClrTx/>
              <a:buSzTx/>
              <a:buFontTx/>
              <a:buNone/>
              <a:tabLst/>
              <a:defRPr/>
            </a:pPr>
            <a:r>
              <a:rPr kumimoji="0" lang="en-US" sz="2353" b="1" i="0" u="none" strike="noStrike" kern="0" cap="none" spc="29" normalizeH="0" baseline="0" noProof="0">
                <a:ln>
                  <a:noFill/>
                </a:ln>
                <a:gradFill>
                  <a:gsLst>
                    <a:gs pos="0">
                      <a:srgbClr val="353535"/>
                    </a:gs>
                    <a:gs pos="100000">
                      <a:srgbClr val="353535"/>
                    </a:gs>
                  </a:gsLst>
                  <a:lin ang="5400000" scaled="0"/>
                </a:gradFill>
                <a:effectLst/>
                <a:uLnTx/>
                <a:uFillTx/>
                <a:latin typeface="Segoe UI Semibold" panose="020B0702040204020203" pitchFamily="34" charset="0"/>
                <a:ea typeface="+mn-ea"/>
                <a:cs typeface="Segoe UI Semibold" panose="020B0702040204020203" pitchFamily="34" charset="0"/>
              </a:rPr>
              <a:t>5B </a:t>
            </a:r>
            <a:br>
              <a:rPr kumimoji="0" lang="en-US" sz="1961" b="0" i="0" u="none" strike="noStrike" kern="0" cap="none" spc="-30" normalizeH="0" baseline="0" noProof="0">
                <a:ln>
                  <a:noFill/>
                </a:ln>
                <a:gradFill>
                  <a:gsLst>
                    <a:gs pos="0">
                      <a:srgbClr val="505050"/>
                    </a:gs>
                    <a:gs pos="100000">
                      <a:srgbClr val="505050"/>
                    </a:gs>
                  </a:gsLst>
                  <a:lin ang="5400000" scaled="0"/>
                </a:gradFill>
                <a:effectLst/>
                <a:uLnTx/>
                <a:uFillTx/>
                <a:latin typeface="Segoe UI Semibold" panose="020B0702040204020203" pitchFamily="34" charset="0"/>
                <a:ea typeface="+mn-ea"/>
                <a:cs typeface="Segoe UI Semibold" panose="020B0702040204020203" pitchFamily="34" charset="0"/>
              </a:rPr>
            </a:br>
            <a:r>
              <a:rPr kumimoji="0" lang="en-US" sz="1372" b="0" i="0" u="none" strike="noStrike" kern="0" cap="none" spc="29" normalizeH="0" baseline="0" noProof="0">
                <a:ln>
                  <a:noFill/>
                </a:ln>
                <a:gradFill>
                  <a:gsLst>
                    <a:gs pos="0">
                      <a:srgbClr val="353535"/>
                    </a:gs>
                    <a:gs pos="100000">
                      <a:srgbClr val="353535"/>
                    </a:gs>
                  </a:gsLst>
                  <a:lin ang="5400000" scaled="0"/>
                </a:gradFill>
                <a:effectLst/>
                <a:uLnTx/>
                <a:uFillTx/>
                <a:latin typeface="Segoe UI Semilight"/>
                <a:ea typeface="+mn-ea"/>
                <a:cs typeface="Segoe UI" pitchFamily="34" charset="0"/>
              </a:rPr>
              <a:t>threats detected on devices every month</a:t>
            </a:r>
          </a:p>
        </p:txBody>
      </p:sp>
      <p:sp>
        <p:nvSpPr>
          <p:cNvPr id="238" name="04R">
            <a:extLst>
              <a:ext uri="{FF2B5EF4-FFF2-40B4-BE49-F238E27FC236}">
                <a16:creationId xmlns:a16="http://schemas.microsoft.com/office/drawing/2014/main" id="{AED6B32A-21FC-4123-9FCA-3C82A59E04AD}"/>
              </a:ext>
            </a:extLst>
          </p:cNvPr>
          <p:cNvSpPr/>
          <p:nvPr/>
        </p:nvSpPr>
        <p:spPr bwMode="auto">
          <a:xfrm>
            <a:off x="9537101" y="263630"/>
            <a:ext cx="2364511" cy="2364511"/>
          </a:xfrm>
          <a:prstGeom prst="ellipse">
            <a:avLst/>
          </a:prstGeom>
          <a:solidFill>
            <a:srgbClr val="FFFFFF"/>
          </a:solidFill>
          <a:ln w="9525" cap="flat" cmpd="sng" algn="ctr">
            <a:solidFill>
              <a:srgbClr val="0078D7"/>
            </a:solidFill>
            <a:prstDash val="solid"/>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3927" rtl="0" eaLnBrk="1" fontAlgn="base" latinLnBrk="0" hangingPunct="1">
              <a:lnSpc>
                <a:spcPct val="90000"/>
              </a:lnSpc>
              <a:spcBef>
                <a:spcPct val="0"/>
              </a:spcBef>
              <a:spcAft>
                <a:spcPct val="0"/>
              </a:spcAft>
              <a:buClrTx/>
              <a:buSzTx/>
              <a:buFontTx/>
              <a:buNone/>
              <a:tabLst/>
              <a:defRPr/>
            </a:pPr>
            <a:r>
              <a:rPr kumimoji="0" lang="en-US" sz="1568" b="0" i="0" u="none" strike="noStrike" kern="0" cap="none" spc="29" normalizeH="0" baseline="0" noProof="0">
                <a:ln>
                  <a:noFill/>
                </a:ln>
                <a:gradFill>
                  <a:gsLst>
                    <a:gs pos="0">
                      <a:srgbClr val="353535"/>
                    </a:gs>
                    <a:gs pos="100000">
                      <a:srgbClr val="353535"/>
                    </a:gs>
                  </a:gsLst>
                  <a:lin ang="5400000" scaled="0"/>
                </a:gradFill>
                <a:effectLst/>
                <a:uLnTx/>
                <a:uFillTx/>
                <a:latin typeface="Segoe UI Semilight"/>
                <a:ea typeface="+mn-ea"/>
                <a:cs typeface="Segoe UI" pitchFamily="34" charset="0"/>
              </a:rPr>
              <a:t>Shared threat data from partners, researchers, and law enforcement worldwide</a:t>
            </a:r>
          </a:p>
        </p:txBody>
      </p:sp>
      <p:sp>
        <p:nvSpPr>
          <p:cNvPr id="239" name="04R">
            <a:extLst>
              <a:ext uri="{FF2B5EF4-FFF2-40B4-BE49-F238E27FC236}">
                <a16:creationId xmlns:a16="http://schemas.microsoft.com/office/drawing/2014/main" id="{E030895C-4289-4DA7-A586-81E3DD4FC8A9}"/>
              </a:ext>
            </a:extLst>
          </p:cNvPr>
          <p:cNvSpPr/>
          <p:nvPr/>
        </p:nvSpPr>
        <p:spPr bwMode="auto">
          <a:xfrm>
            <a:off x="8870872" y="3018273"/>
            <a:ext cx="1994069" cy="1859515"/>
          </a:xfrm>
          <a:prstGeom prst="ellipse">
            <a:avLst/>
          </a:prstGeom>
          <a:solidFill>
            <a:srgbClr val="FFFFFF"/>
          </a:solidFill>
          <a:ln w="9525" cap="flat" cmpd="sng" algn="ctr">
            <a:solidFill>
              <a:srgbClr val="0078D7"/>
            </a:solidFill>
            <a:prstDash val="solid"/>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3927" rtl="0" eaLnBrk="1" fontAlgn="base" latinLnBrk="0" hangingPunct="1">
              <a:lnSpc>
                <a:spcPct val="90000"/>
              </a:lnSpc>
              <a:spcBef>
                <a:spcPct val="0"/>
              </a:spcBef>
              <a:spcAft>
                <a:spcPct val="0"/>
              </a:spcAft>
              <a:buClrTx/>
              <a:buSzTx/>
              <a:buFontTx/>
              <a:buNone/>
              <a:tabLst/>
              <a:defRPr/>
            </a:pPr>
            <a:r>
              <a:rPr kumimoji="0" lang="en-US" sz="1568" b="0" i="0" u="none" strike="noStrike" kern="0" cap="none" spc="29" normalizeH="0" baseline="0" noProof="0">
                <a:ln>
                  <a:noFill/>
                </a:ln>
                <a:gradFill>
                  <a:gsLst>
                    <a:gs pos="0">
                      <a:srgbClr val="353535"/>
                    </a:gs>
                    <a:gs pos="100000">
                      <a:srgbClr val="353535"/>
                    </a:gs>
                  </a:gsLst>
                  <a:lin ang="5400000" scaled="0"/>
                </a:gradFill>
                <a:effectLst/>
                <a:uLnTx/>
                <a:uFillTx/>
                <a:latin typeface="Segoe UI Semilight"/>
                <a:ea typeface="+mn-ea"/>
                <a:cs typeface="Segoe UI" pitchFamily="34" charset="0"/>
              </a:rPr>
              <a:t>Botnet data from Microsoft Digital Crimes Unit</a:t>
            </a:r>
          </a:p>
        </p:txBody>
      </p:sp>
      <p:sp>
        <p:nvSpPr>
          <p:cNvPr id="240" name="02R">
            <a:extLst>
              <a:ext uri="{FF2B5EF4-FFF2-40B4-BE49-F238E27FC236}">
                <a16:creationId xmlns:a16="http://schemas.microsoft.com/office/drawing/2014/main" id="{0478FED0-18D0-4793-B78A-39CFF22BC96F}"/>
              </a:ext>
            </a:extLst>
          </p:cNvPr>
          <p:cNvSpPr/>
          <p:nvPr/>
        </p:nvSpPr>
        <p:spPr bwMode="auto">
          <a:xfrm>
            <a:off x="2340701" y="2285126"/>
            <a:ext cx="2126303" cy="2124774"/>
          </a:xfrm>
          <a:prstGeom prst="ellipse">
            <a:avLst/>
          </a:prstGeom>
          <a:solidFill>
            <a:srgbClr val="FFFFFF"/>
          </a:solidFill>
          <a:ln w="9525" cap="flat" cmpd="sng" algn="ctr">
            <a:solidFill>
              <a:srgbClr val="0078D7"/>
            </a:solidFill>
            <a:prstDash val="solid"/>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3927" rtl="0" eaLnBrk="1" fontAlgn="base" latinLnBrk="0" hangingPunct="1">
              <a:lnSpc>
                <a:spcPct val="90000"/>
              </a:lnSpc>
              <a:spcBef>
                <a:spcPct val="0"/>
              </a:spcBef>
              <a:spcAft>
                <a:spcPct val="0"/>
              </a:spcAft>
              <a:buClrTx/>
              <a:buSzTx/>
              <a:buFontTx/>
              <a:buNone/>
              <a:tabLst/>
              <a:defRPr/>
            </a:pPr>
            <a:r>
              <a:rPr kumimoji="0" lang="en-US" sz="3137" b="1" i="0" u="none" strike="noStrike" kern="0" cap="none" spc="29" normalizeH="0" baseline="0" noProof="0">
                <a:ln>
                  <a:noFill/>
                </a:ln>
                <a:gradFill>
                  <a:gsLst>
                    <a:gs pos="0">
                      <a:srgbClr val="353535"/>
                    </a:gs>
                    <a:gs pos="100000">
                      <a:srgbClr val="353535"/>
                    </a:gs>
                  </a:gsLst>
                  <a:lin ang="5400000" scaled="0"/>
                </a:gradFill>
                <a:effectLst/>
                <a:uLnTx/>
                <a:uFillTx/>
                <a:latin typeface="Segoe UI Semibold" panose="020B0702040204020203" pitchFamily="34" charset="0"/>
                <a:ea typeface="+mn-ea"/>
                <a:cs typeface="Segoe UI Semibold" panose="020B0702040204020203" pitchFamily="34" charset="0"/>
              </a:rPr>
              <a:t>1.2B </a:t>
            </a:r>
            <a:br>
              <a:rPr kumimoji="0" lang="en-US" sz="1372" b="0" i="0" u="none" strike="noStrike" kern="0" cap="none" spc="-30" normalizeH="0" baseline="0" noProof="0">
                <a:ln>
                  <a:noFill/>
                </a:ln>
                <a:gradFill>
                  <a:gsLst>
                    <a:gs pos="0">
                      <a:srgbClr val="505050"/>
                    </a:gs>
                    <a:gs pos="100000">
                      <a:srgbClr val="505050"/>
                    </a:gs>
                  </a:gsLst>
                  <a:lin ang="5400000" scaled="0"/>
                </a:gradFill>
                <a:effectLst/>
                <a:uLnTx/>
                <a:uFillTx/>
                <a:latin typeface="Segoe UI"/>
                <a:ea typeface="Segoe UI" pitchFamily="34" charset="0"/>
                <a:cs typeface="Segoe UI Semilight" panose="020B0402040204020203" pitchFamily="34" charset="0"/>
              </a:rPr>
            </a:br>
            <a:r>
              <a:rPr kumimoji="0" lang="en-US" sz="1372" b="0" i="0" u="none" strike="noStrike" kern="0" cap="none" spc="29" normalizeH="0" baseline="0" noProof="0">
                <a:ln>
                  <a:noFill/>
                </a:ln>
                <a:gradFill>
                  <a:gsLst>
                    <a:gs pos="0">
                      <a:srgbClr val="353535"/>
                    </a:gs>
                    <a:gs pos="100000">
                      <a:srgbClr val="353535"/>
                    </a:gs>
                  </a:gsLst>
                  <a:lin ang="5400000" scaled="0"/>
                </a:gradFill>
                <a:effectLst/>
                <a:uLnTx/>
                <a:uFillTx/>
                <a:latin typeface="Segoe UI Semilight"/>
                <a:ea typeface="+mn-ea"/>
                <a:cs typeface="Segoe UI" pitchFamily="34" charset="0"/>
              </a:rPr>
              <a:t>devices scanned each month</a:t>
            </a:r>
          </a:p>
        </p:txBody>
      </p:sp>
      <p:sp>
        <p:nvSpPr>
          <p:cNvPr id="241" name="04R">
            <a:extLst>
              <a:ext uri="{FF2B5EF4-FFF2-40B4-BE49-F238E27FC236}">
                <a16:creationId xmlns:a16="http://schemas.microsoft.com/office/drawing/2014/main" id="{8505F5AF-6C29-48B8-BD6D-700D7F4CECE2}"/>
              </a:ext>
            </a:extLst>
          </p:cNvPr>
          <p:cNvSpPr/>
          <p:nvPr/>
        </p:nvSpPr>
        <p:spPr bwMode="auto">
          <a:xfrm>
            <a:off x="105333" y="2285126"/>
            <a:ext cx="1497100" cy="1532172"/>
          </a:xfrm>
          <a:prstGeom prst="ellipse">
            <a:avLst/>
          </a:prstGeom>
          <a:solidFill>
            <a:srgbClr val="FFFFFF"/>
          </a:solidFill>
          <a:ln w="9525" cap="flat" cmpd="sng" algn="ctr">
            <a:solidFill>
              <a:srgbClr val="0078D7"/>
            </a:solidFill>
            <a:prstDash val="solid"/>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3927" rtl="0" eaLnBrk="1" fontAlgn="base" latinLnBrk="0" hangingPunct="1">
              <a:lnSpc>
                <a:spcPct val="90000"/>
              </a:lnSpc>
              <a:spcBef>
                <a:spcPct val="0"/>
              </a:spcBef>
              <a:spcAft>
                <a:spcPct val="0"/>
              </a:spcAft>
              <a:buClrTx/>
              <a:buSzTx/>
              <a:buFontTx/>
              <a:buNone/>
              <a:tabLst/>
              <a:defRPr/>
            </a:pPr>
            <a:r>
              <a:rPr kumimoji="0" lang="en-US" sz="2353" b="1" i="0" u="none" strike="noStrike" kern="0" cap="none" spc="29" normalizeH="0" baseline="0" noProof="0" dirty="0">
                <a:ln>
                  <a:noFill/>
                </a:ln>
                <a:gradFill>
                  <a:gsLst>
                    <a:gs pos="0">
                      <a:srgbClr val="353535"/>
                    </a:gs>
                    <a:gs pos="100000">
                      <a:srgbClr val="353535"/>
                    </a:gs>
                  </a:gsLst>
                  <a:lin ang="5400000" scaled="0"/>
                </a:gradFill>
                <a:effectLst/>
                <a:uLnTx/>
                <a:uFillTx/>
                <a:latin typeface="Segoe UI Semibold" panose="020B0702040204020203" pitchFamily="34" charset="0"/>
                <a:ea typeface="+mn-ea"/>
                <a:cs typeface="Segoe UI Semibold" panose="020B0702040204020203" pitchFamily="34" charset="0"/>
              </a:rPr>
              <a:t>400B </a:t>
            </a:r>
            <a:br>
              <a:rPr kumimoji="0" lang="en-US" sz="2353" b="1" i="0" u="none" strike="noStrike" kern="0" cap="none" spc="29" normalizeH="0" baseline="0" noProof="0" dirty="0">
                <a:ln>
                  <a:noFill/>
                </a:ln>
                <a:gradFill>
                  <a:gsLst>
                    <a:gs pos="0">
                      <a:srgbClr val="353535"/>
                    </a:gs>
                    <a:gs pos="100000">
                      <a:srgbClr val="353535"/>
                    </a:gs>
                  </a:gsLst>
                  <a:lin ang="5400000" scaled="0"/>
                </a:gradFill>
                <a:effectLst/>
                <a:uLnTx/>
                <a:uFillTx/>
                <a:latin typeface="Segoe UI Semibold" panose="020B0702040204020203" pitchFamily="34" charset="0"/>
                <a:ea typeface="+mn-ea"/>
                <a:cs typeface="Segoe UI Semibold" panose="020B0702040204020203" pitchFamily="34" charset="0"/>
              </a:rPr>
            </a:br>
            <a:r>
              <a:rPr kumimoji="0" lang="en-US" sz="1372" b="0" i="0" u="none" strike="noStrike" kern="0" cap="none" spc="29" normalizeH="0" baseline="0" noProof="0" dirty="0">
                <a:ln>
                  <a:noFill/>
                </a:ln>
                <a:gradFill>
                  <a:gsLst>
                    <a:gs pos="0">
                      <a:srgbClr val="353535"/>
                    </a:gs>
                    <a:gs pos="100000">
                      <a:srgbClr val="353535"/>
                    </a:gs>
                  </a:gsLst>
                  <a:lin ang="5400000" scaled="0"/>
                </a:gradFill>
                <a:effectLst/>
                <a:uLnTx/>
                <a:uFillTx/>
                <a:latin typeface="Segoe UI Semilight"/>
                <a:ea typeface="+mn-ea"/>
                <a:cs typeface="Segoe UI" pitchFamily="34" charset="0"/>
              </a:rPr>
              <a:t>emails </a:t>
            </a:r>
            <a:br>
              <a:rPr kumimoji="0" lang="en-US" sz="1372" b="0" i="0" u="none" strike="noStrike" kern="0" cap="none" spc="29" normalizeH="0" baseline="0" noProof="0" dirty="0">
                <a:ln>
                  <a:noFill/>
                </a:ln>
                <a:gradFill>
                  <a:gsLst>
                    <a:gs pos="0">
                      <a:srgbClr val="353535"/>
                    </a:gs>
                    <a:gs pos="100000">
                      <a:srgbClr val="353535"/>
                    </a:gs>
                  </a:gsLst>
                  <a:lin ang="5400000" scaled="0"/>
                </a:gradFill>
                <a:effectLst/>
                <a:uLnTx/>
                <a:uFillTx/>
                <a:latin typeface="Segoe UI Semilight"/>
                <a:ea typeface="+mn-ea"/>
                <a:cs typeface="Segoe UI" pitchFamily="34" charset="0"/>
              </a:rPr>
            </a:br>
            <a:r>
              <a:rPr kumimoji="0" lang="en-US" sz="1372" b="0" i="0" u="none" strike="noStrike" kern="0" cap="none" spc="29" normalizeH="0" baseline="0" noProof="0" dirty="0">
                <a:ln>
                  <a:noFill/>
                </a:ln>
                <a:gradFill>
                  <a:gsLst>
                    <a:gs pos="0">
                      <a:srgbClr val="353535"/>
                    </a:gs>
                    <a:gs pos="100000">
                      <a:srgbClr val="353535"/>
                    </a:gs>
                  </a:gsLst>
                  <a:lin ang="5400000" scaled="0"/>
                </a:gradFill>
                <a:effectLst/>
                <a:uLnTx/>
                <a:uFillTx/>
                <a:latin typeface="Segoe UI Semilight"/>
                <a:ea typeface="+mn-ea"/>
                <a:cs typeface="Segoe UI" pitchFamily="34" charset="0"/>
              </a:rPr>
              <a:t>analyzed</a:t>
            </a:r>
            <a:endParaRPr kumimoji="0" lang="en-US" sz="2353" b="0" i="0" u="none" strike="noStrike" kern="0" cap="none" spc="29" normalizeH="0" baseline="0" noProof="0" dirty="0">
              <a:ln>
                <a:noFill/>
              </a:ln>
              <a:gradFill>
                <a:gsLst>
                  <a:gs pos="0">
                    <a:srgbClr val="353535"/>
                  </a:gs>
                  <a:gs pos="100000">
                    <a:srgbClr val="353535"/>
                  </a:gs>
                </a:gsLst>
                <a:lin ang="5400000" scaled="0"/>
              </a:gradFill>
              <a:effectLst/>
              <a:uLnTx/>
              <a:uFillTx/>
              <a:latin typeface="Segoe UI Semilight"/>
              <a:ea typeface="+mn-ea"/>
              <a:cs typeface="Segoe UI" pitchFamily="34" charset="0"/>
            </a:endParaRPr>
          </a:p>
        </p:txBody>
      </p:sp>
      <p:sp>
        <p:nvSpPr>
          <p:cNvPr id="242" name="01R">
            <a:extLst>
              <a:ext uri="{FF2B5EF4-FFF2-40B4-BE49-F238E27FC236}">
                <a16:creationId xmlns:a16="http://schemas.microsoft.com/office/drawing/2014/main" id="{CF8F6704-5429-48F8-A188-2F5005FB05B2}"/>
              </a:ext>
            </a:extLst>
          </p:cNvPr>
          <p:cNvSpPr/>
          <p:nvPr/>
        </p:nvSpPr>
        <p:spPr bwMode="auto">
          <a:xfrm>
            <a:off x="5034288" y="2752012"/>
            <a:ext cx="2215982" cy="2215982"/>
          </a:xfrm>
          <a:prstGeom prst="ellipse">
            <a:avLst/>
          </a:prstGeom>
          <a:solidFill>
            <a:srgbClr val="FFFFFF"/>
          </a:solidFill>
          <a:ln w="9525" cap="flat" cmpd="sng" algn="ctr">
            <a:solidFill>
              <a:srgbClr val="0078D7"/>
            </a:solidFill>
            <a:prstDash val="solid"/>
            <a:headEnd type="none" w="med" len="med"/>
            <a:tailEnd type="none" w="med" len="me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13927" rtl="0" eaLnBrk="1" fontAlgn="base" latinLnBrk="0" hangingPunct="1">
              <a:lnSpc>
                <a:spcPct val="90000"/>
              </a:lnSpc>
              <a:spcBef>
                <a:spcPct val="0"/>
              </a:spcBef>
              <a:spcAft>
                <a:spcPct val="0"/>
              </a:spcAft>
              <a:buClrTx/>
              <a:buSzTx/>
              <a:buFontTx/>
              <a:buNone/>
              <a:tabLst/>
              <a:defRPr/>
            </a:pPr>
            <a:r>
              <a:rPr kumimoji="0" lang="en-US" sz="3137" b="1" i="0" u="none" strike="noStrike" kern="0" cap="none" spc="29" normalizeH="0" baseline="0" noProof="0">
                <a:ln>
                  <a:noFill/>
                </a:ln>
                <a:gradFill>
                  <a:gsLst>
                    <a:gs pos="0">
                      <a:srgbClr val="353535"/>
                    </a:gs>
                    <a:gs pos="100000">
                      <a:srgbClr val="353535"/>
                    </a:gs>
                  </a:gsLst>
                  <a:lin ang="5400000" scaled="0"/>
                </a:gradFill>
                <a:effectLst/>
                <a:uLnTx/>
                <a:uFillTx/>
                <a:latin typeface="Segoe UI Semibold" panose="020B0702040204020203" pitchFamily="34" charset="0"/>
                <a:ea typeface="+mn-ea"/>
                <a:cs typeface="Segoe UI Semibold" panose="020B0702040204020203" pitchFamily="34" charset="0"/>
              </a:rPr>
              <a:t>200+ </a:t>
            </a:r>
            <a:br>
              <a:rPr kumimoji="0" lang="en-US" sz="1372" b="0" i="0" u="none" strike="noStrike" kern="0" cap="none" spc="-30" normalizeH="0" baseline="0" noProof="0">
                <a:ln>
                  <a:noFill/>
                </a:ln>
                <a:gradFill>
                  <a:gsLst>
                    <a:gs pos="0">
                      <a:srgbClr val="505050"/>
                    </a:gs>
                    <a:gs pos="100000">
                      <a:srgbClr val="505050"/>
                    </a:gs>
                  </a:gsLst>
                  <a:lin ang="5400000" scaled="0"/>
                </a:gradFill>
                <a:effectLst/>
                <a:uLnTx/>
                <a:uFillTx/>
                <a:latin typeface="Segoe UI"/>
                <a:ea typeface="Segoe UI" pitchFamily="34" charset="0"/>
                <a:cs typeface="Segoe UI Semilight" panose="020B0402040204020203" pitchFamily="34" charset="0"/>
              </a:rPr>
            </a:br>
            <a:r>
              <a:rPr kumimoji="0" lang="en-US" sz="1372" b="0" i="0" u="none" strike="noStrike" kern="0" cap="none" spc="29" normalizeH="0" baseline="0" noProof="0">
                <a:ln>
                  <a:noFill/>
                </a:ln>
                <a:gradFill>
                  <a:gsLst>
                    <a:gs pos="0">
                      <a:srgbClr val="353535"/>
                    </a:gs>
                    <a:gs pos="100000">
                      <a:srgbClr val="353535"/>
                    </a:gs>
                  </a:gsLst>
                  <a:lin ang="5400000" scaled="0"/>
                </a:gradFill>
                <a:effectLst/>
                <a:uLnTx/>
                <a:uFillTx/>
                <a:latin typeface="Segoe UI Semilight"/>
                <a:ea typeface="+mn-ea"/>
                <a:cs typeface="Segoe UI" pitchFamily="34" charset="0"/>
              </a:rPr>
              <a:t>global cloud consumer </a:t>
            </a:r>
            <a:br>
              <a:rPr kumimoji="0" lang="en-US" sz="1372" b="0" i="0" u="none" strike="noStrike" kern="0" cap="none" spc="29" normalizeH="0" baseline="0" noProof="0">
                <a:ln>
                  <a:noFill/>
                </a:ln>
                <a:gradFill>
                  <a:gsLst>
                    <a:gs pos="0">
                      <a:srgbClr val="353535"/>
                    </a:gs>
                    <a:gs pos="100000">
                      <a:srgbClr val="353535"/>
                    </a:gs>
                  </a:gsLst>
                  <a:lin ang="5400000" scaled="0"/>
                </a:gradFill>
                <a:effectLst/>
                <a:uLnTx/>
                <a:uFillTx/>
                <a:latin typeface="Segoe UI Semilight"/>
                <a:ea typeface="+mn-ea"/>
                <a:cs typeface="Segoe UI" pitchFamily="34" charset="0"/>
              </a:rPr>
            </a:br>
            <a:r>
              <a:rPr kumimoji="0" lang="en-US" sz="1372" b="0" i="0" u="none" strike="noStrike" kern="0" cap="none" spc="29" normalizeH="0" baseline="0" noProof="0">
                <a:ln>
                  <a:noFill/>
                </a:ln>
                <a:gradFill>
                  <a:gsLst>
                    <a:gs pos="0">
                      <a:srgbClr val="353535"/>
                    </a:gs>
                    <a:gs pos="100000">
                      <a:srgbClr val="353535"/>
                    </a:gs>
                  </a:gsLst>
                  <a:lin ang="5400000" scaled="0"/>
                </a:gradFill>
                <a:effectLst/>
                <a:uLnTx/>
                <a:uFillTx/>
                <a:latin typeface="Segoe UI Semilight"/>
                <a:ea typeface="+mn-ea"/>
                <a:cs typeface="Segoe UI" pitchFamily="34" charset="0"/>
              </a:rPr>
              <a:t>and commercial</a:t>
            </a:r>
            <a:br>
              <a:rPr kumimoji="0" lang="en-US" sz="1372" b="0" i="0" u="none" strike="noStrike" kern="0" cap="none" spc="29" normalizeH="0" baseline="0" noProof="0">
                <a:ln>
                  <a:noFill/>
                </a:ln>
                <a:gradFill>
                  <a:gsLst>
                    <a:gs pos="0">
                      <a:srgbClr val="353535"/>
                    </a:gs>
                    <a:gs pos="100000">
                      <a:srgbClr val="353535"/>
                    </a:gs>
                  </a:gsLst>
                  <a:lin ang="5400000" scaled="0"/>
                </a:gradFill>
                <a:effectLst/>
                <a:uLnTx/>
                <a:uFillTx/>
                <a:latin typeface="Segoe UI Semilight"/>
                <a:ea typeface="+mn-ea"/>
                <a:cs typeface="Segoe UI" pitchFamily="34" charset="0"/>
              </a:rPr>
            </a:br>
            <a:r>
              <a:rPr kumimoji="0" lang="en-US" sz="1372" b="0" i="0" u="none" strike="noStrike" kern="0" cap="none" spc="29" normalizeH="0" baseline="0" noProof="0">
                <a:ln>
                  <a:noFill/>
                </a:ln>
                <a:gradFill>
                  <a:gsLst>
                    <a:gs pos="0">
                      <a:srgbClr val="353535"/>
                    </a:gs>
                    <a:gs pos="100000">
                      <a:srgbClr val="353535"/>
                    </a:gs>
                  </a:gsLst>
                  <a:lin ang="5400000" scaled="0"/>
                </a:gradFill>
                <a:effectLst/>
                <a:uLnTx/>
                <a:uFillTx/>
                <a:latin typeface="Segoe UI Semilight"/>
                <a:ea typeface="+mn-ea"/>
                <a:cs typeface="Segoe UI" pitchFamily="34" charset="0"/>
              </a:rPr>
              <a:t>services</a:t>
            </a:r>
          </a:p>
        </p:txBody>
      </p:sp>
      <p:sp>
        <p:nvSpPr>
          <p:cNvPr id="243" name="Oval 242">
            <a:extLst>
              <a:ext uri="{FF2B5EF4-FFF2-40B4-BE49-F238E27FC236}">
                <a16:creationId xmlns:a16="http://schemas.microsoft.com/office/drawing/2014/main" id="{CCA541FC-E725-4744-AA2C-04FD7BF533C5}"/>
              </a:ext>
            </a:extLst>
          </p:cNvPr>
          <p:cNvSpPr/>
          <p:nvPr/>
        </p:nvSpPr>
        <p:spPr bwMode="auto">
          <a:xfrm>
            <a:off x="1682503" y="3667115"/>
            <a:ext cx="294910" cy="294910"/>
          </a:xfrm>
          <a:prstGeom prst="ellipse">
            <a:avLst/>
          </a:prstGeom>
          <a:solidFill>
            <a:srgbClr val="0078D7"/>
          </a:solidFill>
          <a:ln w="10795" cap="flat" cmpd="sng" algn="ctr">
            <a:noFill/>
            <a:prstDash val="solid"/>
            <a:headEnd type="none" w="med" len="med"/>
            <a:tailEnd type="none" w="med" len="med"/>
          </a:ln>
          <a:effectLst/>
        </p:spPr>
        <p:txBody>
          <a:bodyPr vert="horz" wrap="square" lIns="0" tIns="0" rIns="0" bIns="0" numCol="1" rtlCol="0" anchor="ctr" anchorCtr="0" compatLnSpc="1">
            <a:prstTxWarp prst="textNoShape">
              <a:avLst/>
            </a:prstTxWarp>
          </a:bodyPr>
          <a:lstStyle/>
          <a:p>
            <a:pPr marL="0" marR="0" lvl="0" indent="0" algn="ctr" defTabSz="932293" rtl="0" eaLnBrk="1" fontAlgn="base" latinLnBrk="0" hangingPunct="1">
              <a:lnSpc>
                <a:spcPct val="100000"/>
              </a:lnSpc>
              <a:spcBef>
                <a:spcPct val="0"/>
              </a:spcBef>
              <a:spcAft>
                <a:spcPct val="0"/>
              </a:spcAft>
              <a:buClrTx/>
              <a:buSzTx/>
              <a:buFontTx/>
              <a:buNone/>
              <a:tabLst/>
              <a:defRPr/>
            </a:pPr>
            <a:endParaRPr kumimoji="0" lang="en-US" sz="1568"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mn-cs"/>
            </a:endParaRPr>
          </a:p>
        </p:txBody>
      </p:sp>
      <p:sp>
        <p:nvSpPr>
          <p:cNvPr id="244" name="Oval 243">
            <a:extLst>
              <a:ext uri="{FF2B5EF4-FFF2-40B4-BE49-F238E27FC236}">
                <a16:creationId xmlns:a16="http://schemas.microsoft.com/office/drawing/2014/main" id="{FDC09D16-4E05-438C-91EF-9FBF691A496A}"/>
              </a:ext>
            </a:extLst>
          </p:cNvPr>
          <p:cNvSpPr/>
          <p:nvPr/>
        </p:nvSpPr>
        <p:spPr bwMode="auto">
          <a:xfrm>
            <a:off x="3277314" y="4716519"/>
            <a:ext cx="304209" cy="304209"/>
          </a:xfrm>
          <a:prstGeom prst="ellipse">
            <a:avLst/>
          </a:prstGeom>
          <a:solidFill>
            <a:srgbClr val="0078D7"/>
          </a:solidFill>
          <a:ln w="10795" cap="flat" cmpd="sng" algn="ctr">
            <a:noFill/>
            <a:prstDash val="solid"/>
            <a:headEnd type="none" w="med" len="med"/>
            <a:tailEnd type="none" w="med" len="med"/>
          </a:ln>
          <a:effectLst/>
        </p:spPr>
        <p:txBody>
          <a:bodyPr vert="horz" wrap="square" lIns="0" tIns="0" rIns="0" bIns="0" numCol="1" rtlCol="0" anchor="ctr" anchorCtr="0" compatLnSpc="1">
            <a:prstTxWarp prst="textNoShape">
              <a:avLst/>
            </a:prstTxWarp>
          </a:bodyPr>
          <a:lstStyle/>
          <a:p>
            <a:pPr marL="0" marR="0" lvl="0" indent="0" algn="ctr" defTabSz="932293" rtl="0" eaLnBrk="1" fontAlgn="base" latinLnBrk="0" hangingPunct="1">
              <a:lnSpc>
                <a:spcPct val="100000"/>
              </a:lnSpc>
              <a:spcBef>
                <a:spcPct val="0"/>
              </a:spcBef>
              <a:spcAft>
                <a:spcPct val="0"/>
              </a:spcAft>
              <a:buClrTx/>
              <a:buSzTx/>
              <a:buFontTx/>
              <a:buNone/>
              <a:tabLst/>
              <a:defRPr/>
            </a:pPr>
            <a:endParaRPr kumimoji="0" lang="en-US" sz="1568"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mn-cs"/>
            </a:endParaRPr>
          </a:p>
        </p:txBody>
      </p:sp>
      <p:sp>
        <p:nvSpPr>
          <p:cNvPr id="245" name="Oval 244">
            <a:extLst>
              <a:ext uri="{FF2B5EF4-FFF2-40B4-BE49-F238E27FC236}">
                <a16:creationId xmlns:a16="http://schemas.microsoft.com/office/drawing/2014/main" id="{AC094CC0-FEE4-4F11-A959-747130C1EE2E}"/>
              </a:ext>
            </a:extLst>
          </p:cNvPr>
          <p:cNvSpPr/>
          <p:nvPr/>
        </p:nvSpPr>
        <p:spPr bwMode="auto">
          <a:xfrm>
            <a:off x="8882278" y="6282828"/>
            <a:ext cx="311259" cy="311259"/>
          </a:xfrm>
          <a:prstGeom prst="ellipse">
            <a:avLst/>
          </a:prstGeom>
          <a:solidFill>
            <a:srgbClr val="0078D7"/>
          </a:solidFill>
          <a:ln w="10795" cap="flat" cmpd="sng" algn="ctr">
            <a:noFill/>
            <a:prstDash val="solid"/>
            <a:headEnd type="none" w="med" len="med"/>
            <a:tailEnd type="none" w="med" len="med"/>
          </a:ln>
          <a:effectLst/>
        </p:spPr>
        <p:txBody>
          <a:bodyPr vert="horz" wrap="square" lIns="0" tIns="0" rIns="0" bIns="0" numCol="1" rtlCol="0" anchor="ctr" anchorCtr="0" compatLnSpc="1">
            <a:prstTxWarp prst="textNoShape">
              <a:avLst/>
            </a:prstTxWarp>
          </a:bodyPr>
          <a:lstStyle/>
          <a:p>
            <a:pPr marL="0" marR="0" lvl="0" indent="0" algn="ctr" defTabSz="932293" rtl="0" eaLnBrk="1" fontAlgn="base" latinLnBrk="0" hangingPunct="1">
              <a:lnSpc>
                <a:spcPct val="100000"/>
              </a:lnSpc>
              <a:spcBef>
                <a:spcPct val="0"/>
              </a:spcBef>
              <a:spcAft>
                <a:spcPct val="0"/>
              </a:spcAft>
              <a:buClrTx/>
              <a:buSzTx/>
              <a:buFontTx/>
              <a:buNone/>
              <a:tabLst/>
              <a:defRPr/>
            </a:pPr>
            <a:endParaRPr kumimoji="0" lang="en-US" sz="1568"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mn-cs"/>
            </a:endParaRPr>
          </a:p>
        </p:txBody>
      </p:sp>
      <p:sp>
        <p:nvSpPr>
          <p:cNvPr id="246" name="Oval 245">
            <a:extLst>
              <a:ext uri="{FF2B5EF4-FFF2-40B4-BE49-F238E27FC236}">
                <a16:creationId xmlns:a16="http://schemas.microsoft.com/office/drawing/2014/main" id="{60E5995E-B41C-4755-9AF3-029D0F4D2D3D}"/>
              </a:ext>
            </a:extLst>
          </p:cNvPr>
          <p:cNvSpPr/>
          <p:nvPr/>
        </p:nvSpPr>
        <p:spPr bwMode="auto">
          <a:xfrm>
            <a:off x="9005859" y="784859"/>
            <a:ext cx="374969" cy="374969"/>
          </a:xfrm>
          <a:prstGeom prst="ellipse">
            <a:avLst/>
          </a:prstGeom>
          <a:solidFill>
            <a:srgbClr val="0078D7"/>
          </a:solidFill>
          <a:ln w="10795" cap="flat" cmpd="sng" algn="ctr">
            <a:noFill/>
            <a:prstDash val="solid"/>
            <a:headEnd type="none" w="med" len="med"/>
            <a:tailEnd type="none" w="med" len="med"/>
          </a:ln>
          <a:effectLst/>
        </p:spPr>
        <p:txBody>
          <a:bodyPr vert="horz" wrap="square" lIns="0" tIns="0" rIns="0" bIns="0" numCol="1" rtlCol="0" anchor="ctr" anchorCtr="0" compatLnSpc="1">
            <a:prstTxWarp prst="textNoShape">
              <a:avLst/>
            </a:prstTxWarp>
          </a:bodyPr>
          <a:lstStyle/>
          <a:p>
            <a:pPr marL="0" marR="0" lvl="0" indent="0" algn="ctr" defTabSz="932293" rtl="0" eaLnBrk="1" fontAlgn="base" latinLnBrk="0" hangingPunct="1">
              <a:lnSpc>
                <a:spcPct val="100000"/>
              </a:lnSpc>
              <a:spcBef>
                <a:spcPct val="0"/>
              </a:spcBef>
              <a:spcAft>
                <a:spcPct val="0"/>
              </a:spcAft>
              <a:buClrTx/>
              <a:buSzTx/>
              <a:buFontTx/>
              <a:buNone/>
              <a:tabLst/>
              <a:defRPr/>
            </a:pPr>
            <a:endParaRPr kumimoji="0" lang="en-US" sz="1568" b="0" i="0" u="none" strike="noStrike" kern="0" cap="none" spc="0" normalizeH="0" baseline="0" noProof="0">
              <a:ln>
                <a:noFill/>
              </a:ln>
              <a:gradFill>
                <a:gsLst>
                  <a:gs pos="0">
                    <a:srgbClr val="505050"/>
                  </a:gs>
                  <a:gs pos="100000">
                    <a:srgbClr val="505050"/>
                  </a:gs>
                </a:gsLst>
                <a:lin ang="5400000" scaled="0"/>
              </a:gradFill>
              <a:effectLst/>
              <a:uLnTx/>
              <a:uFillTx/>
              <a:latin typeface="Segoe UI"/>
              <a:ea typeface="+mn-ea"/>
              <a:cs typeface="+mn-cs"/>
            </a:endParaRPr>
          </a:p>
        </p:txBody>
      </p:sp>
      <p:sp>
        <p:nvSpPr>
          <p:cNvPr id="247" name="Oval 246">
            <a:extLst>
              <a:ext uri="{FF2B5EF4-FFF2-40B4-BE49-F238E27FC236}">
                <a16:creationId xmlns:a16="http://schemas.microsoft.com/office/drawing/2014/main" id="{9C769F76-4BA6-413D-8B39-3F91D8E40797}"/>
              </a:ext>
            </a:extLst>
          </p:cNvPr>
          <p:cNvSpPr/>
          <p:nvPr/>
        </p:nvSpPr>
        <p:spPr bwMode="auto">
          <a:xfrm>
            <a:off x="11233250" y="3635988"/>
            <a:ext cx="305293" cy="305293"/>
          </a:xfrm>
          <a:prstGeom prst="ellipse">
            <a:avLst/>
          </a:prstGeom>
          <a:solidFill>
            <a:srgbClr val="0078D7"/>
          </a:solidFill>
          <a:ln w="10795" cap="flat" cmpd="sng" algn="ctr">
            <a:noFill/>
            <a:prstDash val="solid"/>
            <a:headEnd type="none" w="med" len="med"/>
            <a:tailEnd type="none" w="med" len="med"/>
          </a:ln>
          <a:effectLst/>
        </p:spPr>
        <p:txBody>
          <a:bodyPr vert="horz" wrap="square" lIns="0" tIns="0" rIns="0" bIns="0" numCol="1" rtlCol="0" anchor="ctr" anchorCtr="0" compatLnSpc="1">
            <a:prstTxWarp prst="textNoShape">
              <a:avLst/>
            </a:prstTxWarp>
          </a:bodyPr>
          <a:lstStyle/>
          <a:p>
            <a:pPr marL="0" marR="0" lvl="0" indent="0" algn="ctr" defTabSz="932293" rtl="0" eaLnBrk="1" fontAlgn="base" latinLnBrk="0" hangingPunct="1">
              <a:lnSpc>
                <a:spcPct val="100000"/>
              </a:lnSpc>
              <a:spcBef>
                <a:spcPct val="0"/>
              </a:spcBef>
              <a:spcAft>
                <a:spcPct val="0"/>
              </a:spcAft>
              <a:buClrTx/>
              <a:buSzTx/>
              <a:buFontTx/>
              <a:buNone/>
              <a:tabLst/>
              <a:defRPr/>
            </a:pPr>
            <a:endParaRPr kumimoji="0" lang="en-US" sz="1568"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mn-cs"/>
            </a:endParaRPr>
          </a:p>
        </p:txBody>
      </p:sp>
      <p:sp>
        <p:nvSpPr>
          <p:cNvPr id="248" name="Oval 247">
            <a:extLst>
              <a:ext uri="{FF2B5EF4-FFF2-40B4-BE49-F238E27FC236}">
                <a16:creationId xmlns:a16="http://schemas.microsoft.com/office/drawing/2014/main" id="{EFCE8690-CDCF-4157-8DDD-4F78BD0C88FB}"/>
              </a:ext>
            </a:extLst>
          </p:cNvPr>
          <p:cNvSpPr/>
          <p:nvPr/>
        </p:nvSpPr>
        <p:spPr bwMode="auto">
          <a:xfrm>
            <a:off x="5351722" y="5316785"/>
            <a:ext cx="302448" cy="302448"/>
          </a:xfrm>
          <a:prstGeom prst="ellipse">
            <a:avLst/>
          </a:prstGeom>
          <a:solidFill>
            <a:srgbClr val="0078D7"/>
          </a:solidFill>
          <a:ln w="10795" cap="flat" cmpd="sng" algn="ctr">
            <a:noFill/>
            <a:prstDash val="solid"/>
            <a:headEnd type="none" w="med" len="med"/>
            <a:tailEnd type="none" w="med" len="med"/>
          </a:ln>
          <a:effectLst/>
        </p:spPr>
        <p:txBody>
          <a:bodyPr vert="horz" wrap="square" lIns="0" tIns="0" rIns="0" bIns="0" numCol="1" rtlCol="0" anchor="ctr" anchorCtr="0" compatLnSpc="1">
            <a:prstTxWarp prst="textNoShape">
              <a:avLst/>
            </a:prstTxWarp>
          </a:bodyPr>
          <a:lstStyle/>
          <a:p>
            <a:pPr marL="0" marR="0" lvl="0" indent="0" algn="ctr" defTabSz="932293" rtl="0" eaLnBrk="1" fontAlgn="base" latinLnBrk="0" hangingPunct="1">
              <a:lnSpc>
                <a:spcPct val="100000"/>
              </a:lnSpc>
              <a:spcBef>
                <a:spcPct val="0"/>
              </a:spcBef>
              <a:spcAft>
                <a:spcPct val="0"/>
              </a:spcAft>
              <a:buClrTx/>
              <a:buSzTx/>
              <a:buFontTx/>
              <a:buNone/>
              <a:tabLst/>
              <a:defRPr/>
            </a:pPr>
            <a:endParaRPr kumimoji="0" lang="en-US" sz="1568"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mn-cs"/>
            </a:endParaRPr>
          </a:p>
        </p:txBody>
      </p:sp>
      <p:sp>
        <p:nvSpPr>
          <p:cNvPr id="249" name="Oval 248">
            <a:extLst>
              <a:ext uri="{FF2B5EF4-FFF2-40B4-BE49-F238E27FC236}">
                <a16:creationId xmlns:a16="http://schemas.microsoft.com/office/drawing/2014/main" id="{F32BDC72-1BD8-4748-9019-95A40E7861DE}"/>
              </a:ext>
            </a:extLst>
          </p:cNvPr>
          <p:cNvSpPr/>
          <p:nvPr/>
        </p:nvSpPr>
        <p:spPr bwMode="auto">
          <a:xfrm>
            <a:off x="6763957" y="2360540"/>
            <a:ext cx="289028" cy="289028"/>
          </a:xfrm>
          <a:prstGeom prst="ellipse">
            <a:avLst/>
          </a:prstGeom>
          <a:solidFill>
            <a:srgbClr val="0078D7"/>
          </a:solidFill>
          <a:ln w="10795" cap="flat" cmpd="sng" algn="ctr">
            <a:noFill/>
            <a:prstDash val="solid"/>
            <a:headEnd type="none" w="med" len="med"/>
            <a:tailEnd type="none" w="med" len="med"/>
          </a:ln>
          <a:effectLst/>
        </p:spPr>
        <p:txBody>
          <a:bodyPr vert="horz" wrap="square" lIns="0" tIns="0" rIns="0" bIns="0" numCol="1" rtlCol="0" anchor="ctr" anchorCtr="0" compatLnSpc="1">
            <a:prstTxWarp prst="textNoShape">
              <a:avLst/>
            </a:prstTxWarp>
          </a:bodyPr>
          <a:lstStyle/>
          <a:p>
            <a:pPr marL="0" marR="0" lvl="0" indent="0" algn="ctr" defTabSz="932293" rtl="0" eaLnBrk="1" fontAlgn="base" latinLnBrk="0" hangingPunct="1">
              <a:lnSpc>
                <a:spcPct val="100000"/>
              </a:lnSpc>
              <a:spcBef>
                <a:spcPct val="0"/>
              </a:spcBef>
              <a:spcAft>
                <a:spcPct val="0"/>
              </a:spcAft>
              <a:buClrTx/>
              <a:buSzTx/>
              <a:buFontTx/>
              <a:buNone/>
              <a:tabLst/>
              <a:defRPr/>
            </a:pPr>
            <a:endParaRPr kumimoji="0" lang="en-US" sz="1568"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mn-cs"/>
            </a:endParaRPr>
          </a:p>
        </p:txBody>
      </p:sp>
      <p:grpSp>
        <p:nvGrpSpPr>
          <p:cNvPr id="250" name="Group 249">
            <a:extLst>
              <a:ext uri="{FF2B5EF4-FFF2-40B4-BE49-F238E27FC236}">
                <a16:creationId xmlns:a16="http://schemas.microsoft.com/office/drawing/2014/main" id="{EDFD5152-E11C-48AF-BFC8-A88B3CEB4212}"/>
              </a:ext>
            </a:extLst>
          </p:cNvPr>
          <p:cNvGrpSpPr/>
          <p:nvPr/>
        </p:nvGrpSpPr>
        <p:grpSpPr>
          <a:xfrm>
            <a:off x="5794911" y="1436073"/>
            <a:ext cx="821639" cy="989253"/>
            <a:chOff x="1746166" y="1628155"/>
            <a:chExt cx="838115" cy="1009090"/>
          </a:xfrm>
        </p:grpSpPr>
        <p:sp>
          <p:nvSpPr>
            <p:cNvPr id="251" name="User log in text">
              <a:extLst>
                <a:ext uri="{FF2B5EF4-FFF2-40B4-BE49-F238E27FC236}">
                  <a16:creationId xmlns:a16="http://schemas.microsoft.com/office/drawing/2014/main" id="{E7EAD798-F8D3-429D-A646-BC6C2F38790A}"/>
                </a:ext>
              </a:extLst>
            </p:cNvPr>
            <p:cNvSpPr/>
            <p:nvPr/>
          </p:nvSpPr>
          <p:spPr>
            <a:xfrm>
              <a:off x="1746166" y="1628155"/>
              <a:ext cx="838115" cy="276999"/>
            </a:xfrm>
            <a:prstGeom prst="rect">
              <a:avLst/>
            </a:prstGeom>
          </p:spPr>
          <p:txBody>
            <a:bodyPr wrap="none">
              <a:spAutoFit/>
            </a:bodyPr>
            <a:lstStyle/>
            <a:p>
              <a:pPr marL="0" marR="0" lvl="0" indent="0" algn="l" defTabSz="895922" rtl="0" eaLnBrk="1" fontAlgn="base" latinLnBrk="0" hangingPunct="1">
                <a:lnSpc>
                  <a:spcPct val="100000"/>
                </a:lnSpc>
                <a:spcBef>
                  <a:spcPct val="0"/>
                </a:spcBef>
                <a:spcAft>
                  <a:spcPct val="0"/>
                </a:spcAft>
                <a:buClrTx/>
                <a:buSzTx/>
                <a:buFontTx/>
                <a:buNone/>
                <a:tabLst/>
                <a:defRPr/>
              </a:pPr>
              <a:r>
                <a:rPr kumimoji="0" lang="en-US" sz="1176" b="0" i="0" u="none" strike="noStrike" kern="0" cap="none" spc="29" normalizeH="0" baseline="0" noProof="0">
                  <a:ln>
                    <a:noFill/>
                  </a:ln>
                  <a:gradFill>
                    <a:gsLst>
                      <a:gs pos="0">
                        <a:srgbClr val="353535"/>
                      </a:gs>
                      <a:gs pos="100000">
                        <a:srgbClr val="353535"/>
                      </a:gs>
                    </a:gsLst>
                    <a:lin ang="5400000" scaled="0"/>
                  </a:gradFill>
                  <a:effectLst/>
                  <a:uLnTx/>
                  <a:uFillTx/>
                  <a:latin typeface="Segoe UI Semilight"/>
                  <a:ea typeface="+mn-ea"/>
                  <a:cs typeface="Segoe UI" pitchFamily="34" charset="0"/>
                </a:rPr>
                <a:t>OneDrive</a:t>
              </a:r>
            </a:p>
          </p:txBody>
        </p:sp>
        <p:grpSp>
          <p:nvGrpSpPr>
            <p:cNvPr id="252" name="Group 251">
              <a:extLst>
                <a:ext uri="{FF2B5EF4-FFF2-40B4-BE49-F238E27FC236}">
                  <a16:creationId xmlns:a16="http://schemas.microsoft.com/office/drawing/2014/main" id="{6A3E0B8A-8B6C-4857-851F-A98A1F53B300}"/>
                </a:ext>
              </a:extLst>
            </p:cNvPr>
            <p:cNvGrpSpPr/>
            <p:nvPr/>
          </p:nvGrpSpPr>
          <p:grpSpPr>
            <a:xfrm>
              <a:off x="1788412" y="1903885"/>
              <a:ext cx="733360" cy="733360"/>
              <a:chOff x="1788412" y="1903885"/>
              <a:chExt cx="733360" cy="733360"/>
            </a:xfrm>
          </p:grpSpPr>
          <p:sp>
            <p:nvSpPr>
              <p:cNvPr id="253" name="Oval 252">
                <a:extLst>
                  <a:ext uri="{FF2B5EF4-FFF2-40B4-BE49-F238E27FC236}">
                    <a16:creationId xmlns:a16="http://schemas.microsoft.com/office/drawing/2014/main" id="{279C5092-69E4-47DD-A93B-36E54AEF8725}"/>
                  </a:ext>
                </a:extLst>
              </p:cNvPr>
              <p:cNvSpPr/>
              <p:nvPr/>
            </p:nvSpPr>
            <p:spPr bwMode="auto">
              <a:xfrm>
                <a:off x="1788412" y="1903885"/>
                <a:ext cx="733360" cy="733360"/>
              </a:xfrm>
              <a:prstGeom prst="ellipse">
                <a:avLst/>
              </a:prstGeom>
              <a:solidFill>
                <a:srgbClr val="0078D7"/>
              </a:solidFill>
              <a:ln w="10795" cap="flat" cmpd="sng" algn="ctr">
                <a:noFill/>
                <a:prstDash val="solid"/>
                <a:headEnd type="none" w="med" len="med"/>
                <a:tailEnd type="none" w="med" len="med"/>
              </a:ln>
              <a:effectLst/>
            </p:spPr>
            <p:txBody>
              <a:bodyPr vert="horz" wrap="square" lIns="0" tIns="0" rIns="0" bIns="0" numCol="1" rtlCol="0" anchor="ctr" anchorCtr="0" compatLnSpc="1">
                <a:prstTxWarp prst="textNoShape">
                  <a:avLst/>
                </a:prstTxWarp>
              </a:bodyPr>
              <a:lstStyle/>
              <a:p>
                <a:pPr marL="0" marR="0" lvl="0" indent="0" algn="ctr" defTabSz="932293" rtl="0" eaLnBrk="1" fontAlgn="base" latinLnBrk="0" hangingPunct="1">
                  <a:lnSpc>
                    <a:spcPct val="100000"/>
                  </a:lnSpc>
                  <a:spcBef>
                    <a:spcPct val="0"/>
                  </a:spcBef>
                  <a:spcAft>
                    <a:spcPct val="0"/>
                  </a:spcAft>
                  <a:buClrTx/>
                  <a:buSzTx/>
                  <a:buFontTx/>
                  <a:buNone/>
                  <a:tabLst/>
                  <a:defRPr/>
                </a:pPr>
                <a:endParaRPr kumimoji="0" lang="en-US" sz="1568"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mn-cs"/>
                </a:endParaRPr>
              </a:p>
            </p:txBody>
          </p:sp>
          <p:sp>
            <p:nvSpPr>
              <p:cNvPr id="254" name="Freeform 22">
                <a:extLst>
                  <a:ext uri="{FF2B5EF4-FFF2-40B4-BE49-F238E27FC236}">
                    <a16:creationId xmlns:a16="http://schemas.microsoft.com/office/drawing/2014/main" id="{3E9B3FD6-FCCB-4A5C-BC1D-4D26781F86AA}"/>
                  </a:ext>
                </a:extLst>
              </p:cNvPr>
              <p:cNvSpPr>
                <a:spLocks noChangeAspect="1" noEditPoints="1"/>
              </p:cNvSpPr>
              <p:nvPr/>
            </p:nvSpPr>
            <p:spPr bwMode="black">
              <a:xfrm>
                <a:off x="1937681" y="2134917"/>
                <a:ext cx="434822" cy="271296"/>
              </a:xfrm>
              <a:custGeom>
                <a:avLst/>
                <a:gdLst>
                  <a:gd name="T0" fmla="*/ 398 w 439"/>
                  <a:gd name="T1" fmla="*/ 177 h 273"/>
                  <a:gd name="T2" fmla="*/ 439 w 439"/>
                  <a:gd name="T3" fmla="*/ 226 h 273"/>
                  <a:gd name="T4" fmla="*/ 398 w 439"/>
                  <a:gd name="T5" fmla="*/ 273 h 273"/>
                  <a:gd name="T6" fmla="*/ 162 w 439"/>
                  <a:gd name="T7" fmla="*/ 273 h 273"/>
                  <a:gd name="T8" fmla="*/ 101 w 439"/>
                  <a:gd name="T9" fmla="*/ 211 h 273"/>
                  <a:gd name="T10" fmla="*/ 160 w 439"/>
                  <a:gd name="T11" fmla="*/ 155 h 273"/>
                  <a:gd name="T12" fmla="*/ 217 w 439"/>
                  <a:gd name="T13" fmla="*/ 85 h 273"/>
                  <a:gd name="T14" fmla="*/ 302 w 439"/>
                  <a:gd name="T15" fmla="*/ 118 h 273"/>
                  <a:gd name="T16" fmla="*/ 362 w 439"/>
                  <a:gd name="T17" fmla="*/ 116 h 273"/>
                  <a:gd name="T18" fmla="*/ 398 w 439"/>
                  <a:gd name="T19" fmla="*/ 177 h 273"/>
                  <a:gd name="T20" fmla="*/ 86 w 439"/>
                  <a:gd name="T21" fmla="*/ 213 h 273"/>
                  <a:gd name="T22" fmla="*/ 149 w 439"/>
                  <a:gd name="T23" fmla="*/ 144 h 273"/>
                  <a:gd name="T24" fmla="*/ 213 w 439"/>
                  <a:gd name="T25" fmla="*/ 73 h 273"/>
                  <a:gd name="T26" fmla="*/ 305 w 439"/>
                  <a:gd name="T27" fmla="*/ 103 h 273"/>
                  <a:gd name="T28" fmla="*/ 336 w 439"/>
                  <a:gd name="T29" fmla="*/ 97 h 273"/>
                  <a:gd name="T30" fmla="*/ 276 w 439"/>
                  <a:gd name="T31" fmla="*/ 19 h 273"/>
                  <a:gd name="T32" fmla="*/ 161 w 439"/>
                  <a:gd name="T33" fmla="*/ 61 h 273"/>
                  <a:gd name="T34" fmla="*/ 92 w 439"/>
                  <a:gd name="T35" fmla="*/ 60 h 273"/>
                  <a:gd name="T36" fmla="*/ 53 w 439"/>
                  <a:gd name="T37" fmla="*/ 135 h 273"/>
                  <a:gd name="T38" fmla="*/ 0 w 439"/>
                  <a:gd name="T39" fmla="*/ 196 h 273"/>
                  <a:gd name="T40" fmla="*/ 59 w 439"/>
                  <a:gd name="T41" fmla="*/ 255 h 273"/>
                  <a:gd name="T42" fmla="*/ 98 w 439"/>
                  <a:gd name="T43" fmla="*/ 255 h 273"/>
                  <a:gd name="T44" fmla="*/ 86 w 439"/>
                  <a:gd name="T45" fmla="*/ 213 h 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39" h="273">
                    <a:moveTo>
                      <a:pt x="398" y="177"/>
                    </a:moveTo>
                    <a:cubicBezTo>
                      <a:pt x="398" y="177"/>
                      <a:pt x="439" y="181"/>
                      <a:pt x="439" y="226"/>
                    </a:cubicBezTo>
                    <a:cubicBezTo>
                      <a:pt x="439" y="248"/>
                      <a:pt x="427" y="273"/>
                      <a:pt x="398" y="273"/>
                    </a:cubicBezTo>
                    <a:cubicBezTo>
                      <a:pt x="398" y="273"/>
                      <a:pt x="177" y="273"/>
                      <a:pt x="162" y="273"/>
                    </a:cubicBezTo>
                    <a:cubicBezTo>
                      <a:pt x="117" y="273"/>
                      <a:pt x="101" y="242"/>
                      <a:pt x="101" y="211"/>
                    </a:cubicBezTo>
                    <a:cubicBezTo>
                      <a:pt x="101" y="157"/>
                      <a:pt x="160" y="155"/>
                      <a:pt x="160" y="155"/>
                    </a:cubicBezTo>
                    <a:cubicBezTo>
                      <a:pt x="160" y="155"/>
                      <a:pt x="165" y="97"/>
                      <a:pt x="217" y="85"/>
                    </a:cubicBezTo>
                    <a:cubicBezTo>
                      <a:pt x="263" y="75"/>
                      <a:pt x="289" y="99"/>
                      <a:pt x="302" y="118"/>
                    </a:cubicBezTo>
                    <a:cubicBezTo>
                      <a:pt x="302" y="118"/>
                      <a:pt x="330" y="102"/>
                      <a:pt x="362" y="116"/>
                    </a:cubicBezTo>
                    <a:cubicBezTo>
                      <a:pt x="381" y="124"/>
                      <a:pt x="399" y="144"/>
                      <a:pt x="398" y="177"/>
                    </a:cubicBezTo>
                    <a:close/>
                    <a:moveTo>
                      <a:pt x="86" y="213"/>
                    </a:moveTo>
                    <a:cubicBezTo>
                      <a:pt x="86" y="153"/>
                      <a:pt x="149" y="144"/>
                      <a:pt x="149" y="144"/>
                    </a:cubicBezTo>
                    <a:cubicBezTo>
                      <a:pt x="149" y="144"/>
                      <a:pt x="157" y="87"/>
                      <a:pt x="213" y="73"/>
                    </a:cubicBezTo>
                    <a:cubicBezTo>
                      <a:pt x="258" y="62"/>
                      <a:pt x="291" y="81"/>
                      <a:pt x="305" y="103"/>
                    </a:cubicBezTo>
                    <a:cubicBezTo>
                      <a:pt x="305" y="103"/>
                      <a:pt x="315" y="97"/>
                      <a:pt x="336" y="97"/>
                    </a:cubicBezTo>
                    <a:cubicBezTo>
                      <a:pt x="334" y="78"/>
                      <a:pt x="320" y="37"/>
                      <a:pt x="276" y="19"/>
                    </a:cubicBezTo>
                    <a:cubicBezTo>
                      <a:pt x="225" y="0"/>
                      <a:pt x="181" y="24"/>
                      <a:pt x="161" y="61"/>
                    </a:cubicBezTo>
                    <a:cubicBezTo>
                      <a:pt x="161" y="61"/>
                      <a:pt x="129" y="41"/>
                      <a:pt x="92" y="60"/>
                    </a:cubicBezTo>
                    <a:cubicBezTo>
                      <a:pt x="66" y="74"/>
                      <a:pt x="50" y="105"/>
                      <a:pt x="53" y="135"/>
                    </a:cubicBezTo>
                    <a:cubicBezTo>
                      <a:pt x="53" y="135"/>
                      <a:pt x="0" y="139"/>
                      <a:pt x="0" y="196"/>
                    </a:cubicBezTo>
                    <a:cubicBezTo>
                      <a:pt x="0" y="227"/>
                      <a:pt x="28" y="255"/>
                      <a:pt x="59" y="255"/>
                    </a:cubicBezTo>
                    <a:cubicBezTo>
                      <a:pt x="98" y="255"/>
                      <a:pt x="98" y="255"/>
                      <a:pt x="98" y="255"/>
                    </a:cubicBezTo>
                    <a:cubicBezTo>
                      <a:pt x="88" y="240"/>
                      <a:pt x="86" y="225"/>
                      <a:pt x="86" y="213"/>
                    </a:cubicBezTo>
                    <a:close/>
                  </a:path>
                </a:pathLst>
              </a:custGeom>
              <a:solidFill>
                <a:srgbClr val="FFFFFF"/>
              </a:solidFill>
              <a:ln>
                <a:noFill/>
              </a:ln>
            </p:spPr>
            <p:txBody>
              <a:bodyPr vert="horz" wrap="square" lIns="91427" tIns="45713" rIns="91427" bIns="45713" numCol="1" anchor="t" anchorCtr="0" compatLnSpc="1">
                <a:prstTxWarp prst="textNoShape">
                  <a:avLst/>
                </a:prstTxWarp>
              </a:bodyPr>
              <a:lstStyle/>
              <a:p>
                <a:pPr marL="0" marR="0" lvl="0" indent="0" algn="l" defTabSz="914225"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a:ea typeface="+mn-ea"/>
                  <a:cs typeface="+mn-cs"/>
                </a:endParaRPr>
              </a:p>
            </p:txBody>
          </p:sp>
        </p:grpSp>
      </p:grpSp>
      <p:grpSp>
        <p:nvGrpSpPr>
          <p:cNvPr id="255" name="Group 254">
            <a:extLst>
              <a:ext uri="{FF2B5EF4-FFF2-40B4-BE49-F238E27FC236}">
                <a16:creationId xmlns:a16="http://schemas.microsoft.com/office/drawing/2014/main" id="{B94D3A35-0525-4EED-B332-CDE86F26FD0A}"/>
              </a:ext>
            </a:extLst>
          </p:cNvPr>
          <p:cNvGrpSpPr/>
          <p:nvPr/>
        </p:nvGrpSpPr>
        <p:grpSpPr>
          <a:xfrm>
            <a:off x="5807557" y="5214573"/>
            <a:ext cx="829873" cy="975209"/>
            <a:chOff x="5924010" y="5318639"/>
            <a:chExt cx="846514" cy="994764"/>
          </a:xfrm>
        </p:grpSpPr>
        <p:sp>
          <p:nvSpPr>
            <p:cNvPr id="256" name="User log in text">
              <a:extLst>
                <a:ext uri="{FF2B5EF4-FFF2-40B4-BE49-F238E27FC236}">
                  <a16:creationId xmlns:a16="http://schemas.microsoft.com/office/drawing/2014/main" id="{7B78EE1C-BEE3-4F25-8244-68DBF8932034}"/>
                </a:ext>
              </a:extLst>
            </p:cNvPr>
            <p:cNvSpPr/>
            <p:nvPr/>
          </p:nvSpPr>
          <p:spPr>
            <a:xfrm>
              <a:off x="5924010" y="6036404"/>
              <a:ext cx="846514" cy="276999"/>
            </a:xfrm>
            <a:prstGeom prst="rect">
              <a:avLst/>
            </a:prstGeom>
          </p:spPr>
          <p:txBody>
            <a:bodyPr wrap="none">
              <a:spAutoFit/>
            </a:bodyPr>
            <a:lstStyle/>
            <a:p>
              <a:pPr marL="0" marR="0" lvl="0" indent="0" algn="l" defTabSz="895922" rtl="0" eaLnBrk="1" fontAlgn="base" latinLnBrk="0" hangingPunct="1">
                <a:lnSpc>
                  <a:spcPct val="100000"/>
                </a:lnSpc>
                <a:spcBef>
                  <a:spcPct val="0"/>
                </a:spcBef>
                <a:spcAft>
                  <a:spcPct val="0"/>
                </a:spcAft>
                <a:buClrTx/>
                <a:buSzTx/>
                <a:buFontTx/>
                <a:buNone/>
                <a:tabLst/>
                <a:defRPr/>
              </a:pPr>
              <a:r>
                <a:rPr kumimoji="0" lang="en-US" sz="1176" b="0" i="0" u="none" strike="noStrike" kern="0" cap="none" spc="29" normalizeH="0" baseline="0" noProof="0">
                  <a:ln>
                    <a:noFill/>
                  </a:ln>
                  <a:gradFill>
                    <a:gsLst>
                      <a:gs pos="0">
                        <a:srgbClr val="353535"/>
                      </a:gs>
                      <a:gs pos="100000">
                        <a:srgbClr val="353535"/>
                      </a:gs>
                    </a:gsLst>
                    <a:lin ang="5400000" scaled="0"/>
                  </a:gradFill>
                  <a:effectLst/>
                  <a:uLnTx/>
                  <a:uFillTx/>
                  <a:latin typeface="Segoe UI Semilight"/>
                  <a:ea typeface="+mn-ea"/>
                  <a:cs typeface="Segoe UI" pitchFamily="34" charset="0"/>
                </a:rPr>
                <a:t>Xbox Live</a:t>
              </a:r>
            </a:p>
          </p:txBody>
        </p:sp>
        <p:grpSp>
          <p:nvGrpSpPr>
            <p:cNvPr id="257" name="Group 256">
              <a:extLst>
                <a:ext uri="{FF2B5EF4-FFF2-40B4-BE49-F238E27FC236}">
                  <a16:creationId xmlns:a16="http://schemas.microsoft.com/office/drawing/2014/main" id="{8F126BB1-3436-4444-8559-CD646E89C273}"/>
                </a:ext>
              </a:extLst>
            </p:cNvPr>
            <p:cNvGrpSpPr/>
            <p:nvPr/>
          </p:nvGrpSpPr>
          <p:grpSpPr>
            <a:xfrm>
              <a:off x="5978493" y="5318639"/>
              <a:ext cx="721710" cy="721710"/>
              <a:chOff x="5978493" y="5318639"/>
              <a:chExt cx="721710" cy="721710"/>
            </a:xfrm>
          </p:grpSpPr>
          <p:sp>
            <p:nvSpPr>
              <p:cNvPr id="258" name="Oval 257">
                <a:extLst>
                  <a:ext uri="{FF2B5EF4-FFF2-40B4-BE49-F238E27FC236}">
                    <a16:creationId xmlns:a16="http://schemas.microsoft.com/office/drawing/2014/main" id="{A7DAFED6-0A6F-4ADD-B9A4-3792E5CF2231}"/>
                  </a:ext>
                </a:extLst>
              </p:cNvPr>
              <p:cNvSpPr/>
              <p:nvPr/>
            </p:nvSpPr>
            <p:spPr bwMode="auto">
              <a:xfrm>
                <a:off x="5978493" y="5318639"/>
                <a:ext cx="721710" cy="721710"/>
              </a:xfrm>
              <a:prstGeom prst="ellipse">
                <a:avLst/>
              </a:prstGeom>
              <a:solidFill>
                <a:srgbClr val="0078D7"/>
              </a:solidFill>
              <a:ln w="10795" cap="flat" cmpd="sng" algn="ctr">
                <a:noFill/>
                <a:prstDash val="solid"/>
                <a:headEnd type="none" w="med" len="med"/>
                <a:tailEnd type="none" w="med" len="med"/>
              </a:ln>
              <a:effectLst/>
            </p:spPr>
            <p:txBody>
              <a:bodyPr vert="horz" wrap="square" lIns="0" tIns="0" rIns="0" bIns="0" numCol="1" rtlCol="0" anchor="ctr" anchorCtr="0" compatLnSpc="1">
                <a:prstTxWarp prst="textNoShape">
                  <a:avLst/>
                </a:prstTxWarp>
              </a:bodyPr>
              <a:lstStyle/>
              <a:p>
                <a:pPr marL="0" marR="0" lvl="0" indent="0" algn="ctr" defTabSz="932293" rtl="0" eaLnBrk="1" fontAlgn="base" latinLnBrk="0" hangingPunct="1">
                  <a:lnSpc>
                    <a:spcPct val="100000"/>
                  </a:lnSpc>
                  <a:spcBef>
                    <a:spcPct val="0"/>
                  </a:spcBef>
                  <a:spcAft>
                    <a:spcPct val="0"/>
                  </a:spcAft>
                  <a:buClrTx/>
                  <a:buSzTx/>
                  <a:buFontTx/>
                  <a:buNone/>
                  <a:tabLst/>
                  <a:defRPr/>
                </a:pPr>
                <a:endParaRPr kumimoji="0" lang="en-US" sz="1568"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mn-cs"/>
                </a:endParaRPr>
              </a:p>
            </p:txBody>
          </p:sp>
          <p:sp>
            <p:nvSpPr>
              <p:cNvPr id="259" name="Freeform 112">
                <a:extLst>
                  <a:ext uri="{FF2B5EF4-FFF2-40B4-BE49-F238E27FC236}">
                    <a16:creationId xmlns:a16="http://schemas.microsoft.com/office/drawing/2014/main" id="{FECBEDCF-D0BC-4C92-81F4-E281C2E8D5A6}"/>
                  </a:ext>
                </a:extLst>
              </p:cNvPr>
              <p:cNvSpPr>
                <a:spLocks noChangeAspect="1" noEditPoints="1"/>
              </p:cNvSpPr>
              <p:nvPr/>
            </p:nvSpPr>
            <p:spPr bwMode="black">
              <a:xfrm>
                <a:off x="6141437" y="5481731"/>
                <a:ext cx="395822" cy="395526"/>
              </a:xfrm>
              <a:custGeom>
                <a:avLst/>
                <a:gdLst>
                  <a:gd name="T0" fmla="*/ 890 w 1139"/>
                  <a:gd name="T1" fmla="*/ 99 h 1138"/>
                  <a:gd name="T2" fmla="*/ 867 w 1139"/>
                  <a:gd name="T3" fmla="*/ 90 h 1138"/>
                  <a:gd name="T4" fmla="*/ 727 w 1139"/>
                  <a:gd name="T5" fmla="*/ 113 h 1138"/>
                  <a:gd name="T6" fmla="*/ 571 w 1139"/>
                  <a:gd name="T7" fmla="*/ 193 h 1138"/>
                  <a:gd name="T8" fmla="*/ 571 w 1139"/>
                  <a:gd name="T9" fmla="*/ 193 h 1138"/>
                  <a:gd name="T10" fmla="*/ 413 w 1139"/>
                  <a:gd name="T11" fmla="*/ 112 h 1138"/>
                  <a:gd name="T12" fmla="*/ 274 w 1139"/>
                  <a:gd name="T13" fmla="*/ 89 h 1138"/>
                  <a:gd name="T14" fmla="*/ 247 w 1139"/>
                  <a:gd name="T15" fmla="*/ 101 h 1138"/>
                  <a:gd name="T16" fmla="*/ 570 w 1139"/>
                  <a:gd name="T17" fmla="*/ 0 h 1138"/>
                  <a:gd name="T18" fmla="*/ 890 w 1139"/>
                  <a:gd name="T19" fmla="*/ 99 h 1138"/>
                  <a:gd name="T20" fmla="*/ 249 w 1139"/>
                  <a:gd name="T21" fmla="*/ 155 h 1138"/>
                  <a:gd name="T22" fmla="*/ 220 w 1139"/>
                  <a:gd name="T23" fmla="*/ 144 h 1138"/>
                  <a:gd name="T24" fmla="*/ 218 w 1139"/>
                  <a:gd name="T25" fmla="*/ 143 h 1138"/>
                  <a:gd name="T26" fmla="*/ 204 w 1139"/>
                  <a:gd name="T27" fmla="*/ 142 h 1138"/>
                  <a:gd name="T28" fmla="*/ 190 w 1139"/>
                  <a:gd name="T29" fmla="*/ 145 h 1138"/>
                  <a:gd name="T30" fmla="*/ 0 w 1139"/>
                  <a:gd name="T31" fmla="*/ 569 h 1138"/>
                  <a:gd name="T32" fmla="*/ 136 w 1139"/>
                  <a:gd name="T33" fmla="*/ 936 h 1138"/>
                  <a:gd name="T34" fmla="*/ 179 w 1139"/>
                  <a:gd name="T35" fmla="*/ 683 h 1138"/>
                  <a:gd name="T36" fmla="*/ 242 w 1139"/>
                  <a:gd name="T37" fmla="*/ 572 h 1138"/>
                  <a:gd name="T38" fmla="*/ 435 w 1139"/>
                  <a:gd name="T39" fmla="*/ 313 h 1138"/>
                  <a:gd name="T40" fmla="*/ 249 w 1139"/>
                  <a:gd name="T41" fmla="*/ 155 h 1138"/>
                  <a:gd name="T42" fmla="*/ 990 w 1139"/>
                  <a:gd name="T43" fmla="*/ 943 h 1138"/>
                  <a:gd name="T44" fmla="*/ 989 w 1139"/>
                  <a:gd name="T45" fmla="*/ 934 h 1138"/>
                  <a:gd name="T46" fmla="*/ 785 w 1139"/>
                  <a:gd name="T47" fmla="*/ 635 h 1138"/>
                  <a:gd name="T48" fmla="*/ 571 w 1139"/>
                  <a:gd name="T49" fmla="*/ 437 h 1138"/>
                  <a:gd name="T50" fmla="*/ 571 w 1139"/>
                  <a:gd name="T51" fmla="*/ 437 h 1138"/>
                  <a:gd name="T52" fmla="*/ 570 w 1139"/>
                  <a:gd name="T53" fmla="*/ 438 h 1138"/>
                  <a:gd name="T54" fmla="*/ 358 w 1139"/>
                  <a:gd name="T55" fmla="*/ 634 h 1138"/>
                  <a:gd name="T56" fmla="*/ 153 w 1139"/>
                  <a:gd name="T57" fmla="*/ 942 h 1138"/>
                  <a:gd name="T58" fmla="*/ 153 w 1139"/>
                  <a:gd name="T59" fmla="*/ 944 h 1138"/>
                  <a:gd name="T60" fmla="*/ 154 w 1139"/>
                  <a:gd name="T61" fmla="*/ 951 h 1138"/>
                  <a:gd name="T62" fmla="*/ 154 w 1139"/>
                  <a:gd name="T63" fmla="*/ 953 h 1138"/>
                  <a:gd name="T64" fmla="*/ 156 w 1139"/>
                  <a:gd name="T65" fmla="*/ 958 h 1138"/>
                  <a:gd name="T66" fmla="*/ 570 w 1139"/>
                  <a:gd name="T67" fmla="*/ 1138 h 1138"/>
                  <a:gd name="T68" fmla="*/ 990 w 1139"/>
                  <a:gd name="T69" fmla="*/ 953 h 1138"/>
                  <a:gd name="T70" fmla="*/ 990 w 1139"/>
                  <a:gd name="T71" fmla="*/ 951 h 1138"/>
                  <a:gd name="T72" fmla="*/ 990 w 1139"/>
                  <a:gd name="T73" fmla="*/ 943 h 1138"/>
                  <a:gd name="T74" fmla="*/ 1139 w 1139"/>
                  <a:gd name="T75" fmla="*/ 569 h 1138"/>
                  <a:gd name="T76" fmla="*/ 947 w 1139"/>
                  <a:gd name="T77" fmla="*/ 143 h 1138"/>
                  <a:gd name="T78" fmla="*/ 937 w 1139"/>
                  <a:gd name="T79" fmla="*/ 142 h 1138"/>
                  <a:gd name="T80" fmla="*/ 923 w 1139"/>
                  <a:gd name="T81" fmla="*/ 143 h 1138"/>
                  <a:gd name="T82" fmla="*/ 921 w 1139"/>
                  <a:gd name="T83" fmla="*/ 143 h 1138"/>
                  <a:gd name="T84" fmla="*/ 917 w 1139"/>
                  <a:gd name="T85" fmla="*/ 144 h 1138"/>
                  <a:gd name="T86" fmla="*/ 708 w 1139"/>
                  <a:gd name="T87" fmla="*/ 310 h 1138"/>
                  <a:gd name="T88" fmla="*/ 902 w 1139"/>
                  <a:gd name="T89" fmla="*/ 570 h 1138"/>
                  <a:gd name="T90" fmla="*/ 963 w 1139"/>
                  <a:gd name="T91" fmla="*/ 681 h 1138"/>
                  <a:gd name="T92" fmla="*/ 1004 w 1139"/>
                  <a:gd name="T93" fmla="*/ 937 h 1138"/>
                  <a:gd name="T94" fmla="*/ 1139 w 1139"/>
                  <a:gd name="T95" fmla="*/ 569 h 1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139" h="1138">
                    <a:moveTo>
                      <a:pt x="890" y="99"/>
                    </a:moveTo>
                    <a:cubicBezTo>
                      <a:pt x="884" y="95"/>
                      <a:pt x="876" y="92"/>
                      <a:pt x="867" y="90"/>
                    </a:cubicBezTo>
                    <a:cubicBezTo>
                      <a:pt x="825" y="82"/>
                      <a:pt x="770" y="96"/>
                      <a:pt x="727" y="113"/>
                    </a:cubicBezTo>
                    <a:cubicBezTo>
                      <a:pt x="659" y="140"/>
                      <a:pt x="596" y="177"/>
                      <a:pt x="571" y="193"/>
                    </a:cubicBezTo>
                    <a:cubicBezTo>
                      <a:pt x="571" y="193"/>
                      <a:pt x="571" y="193"/>
                      <a:pt x="571" y="193"/>
                    </a:cubicBezTo>
                    <a:cubicBezTo>
                      <a:pt x="547" y="177"/>
                      <a:pt x="481" y="138"/>
                      <a:pt x="413" y="112"/>
                    </a:cubicBezTo>
                    <a:cubicBezTo>
                      <a:pt x="363" y="93"/>
                      <a:pt x="305" y="82"/>
                      <a:pt x="274" y="89"/>
                    </a:cubicBezTo>
                    <a:cubicBezTo>
                      <a:pt x="263" y="92"/>
                      <a:pt x="254" y="96"/>
                      <a:pt x="247" y="101"/>
                    </a:cubicBezTo>
                    <a:cubicBezTo>
                      <a:pt x="338" y="37"/>
                      <a:pt x="450" y="0"/>
                      <a:pt x="570" y="0"/>
                    </a:cubicBezTo>
                    <a:cubicBezTo>
                      <a:pt x="689" y="0"/>
                      <a:pt x="799" y="37"/>
                      <a:pt x="890" y="99"/>
                    </a:cubicBezTo>
                    <a:close/>
                    <a:moveTo>
                      <a:pt x="249" y="155"/>
                    </a:moveTo>
                    <a:cubicBezTo>
                      <a:pt x="239" y="150"/>
                      <a:pt x="229" y="146"/>
                      <a:pt x="220" y="144"/>
                    </a:cubicBezTo>
                    <a:cubicBezTo>
                      <a:pt x="219" y="144"/>
                      <a:pt x="219" y="144"/>
                      <a:pt x="218" y="143"/>
                    </a:cubicBezTo>
                    <a:cubicBezTo>
                      <a:pt x="213" y="142"/>
                      <a:pt x="209" y="142"/>
                      <a:pt x="204" y="142"/>
                    </a:cubicBezTo>
                    <a:cubicBezTo>
                      <a:pt x="199" y="143"/>
                      <a:pt x="194" y="144"/>
                      <a:pt x="190" y="145"/>
                    </a:cubicBezTo>
                    <a:cubicBezTo>
                      <a:pt x="74" y="249"/>
                      <a:pt x="0" y="401"/>
                      <a:pt x="0" y="569"/>
                    </a:cubicBezTo>
                    <a:cubicBezTo>
                      <a:pt x="0" y="708"/>
                      <a:pt x="52" y="836"/>
                      <a:pt x="136" y="936"/>
                    </a:cubicBezTo>
                    <a:cubicBezTo>
                      <a:pt x="102" y="891"/>
                      <a:pt x="128" y="789"/>
                      <a:pt x="179" y="683"/>
                    </a:cubicBezTo>
                    <a:cubicBezTo>
                      <a:pt x="197" y="646"/>
                      <a:pt x="219" y="609"/>
                      <a:pt x="242" y="572"/>
                    </a:cubicBezTo>
                    <a:cubicBezTo>
                      <a:pt x="328" y="432"/>
                      <a:pt x="435" y="313"/>
                      <a:pt x="435" y="313"/>
                    </a:cubicBezTo>
                    <a:cubicBezTo>
                      <a:pt x="360" y="231"/>
                      <a:pt x="287" y="176"/>
                      <a:pt x="249" y="155"/>
                    </a:cubicBezTo>
                    <a:close/>
                    <a:moveTo>
                      <a:pt x="990" y="943"/>
                    </a:moveTo>
                    <a:cubicBezTo>
                      <a:pt x="990" y="940"/>
                      <a:pt x="990" y="937"/>
                      <a:pt x="989" y="934"/>
                    </a:cubicBezTo>
                    <a:cubicBezTo>
                      <a:pt x="980" y="854"/>
                      <a:pt x="883" y="742"/>
                      <a:pt x="785" y="635"/>
                    </a:cubicBezTo>
                    <a:cubicBezTo>
                      <a:pt x="696" y="539"/>
                      <a:pt x="618" y="477"/>
                      <a:pt x="571" y="437"/>
                    </a:cubicBezTo>
                    <a:cubicBezTo>
                      <a:pt x="571" y="437"/>
                      <a:pt x="571" y="437"/>
                      <a:pt x="571" y="437"/>
                    </a:cubicBezTo>
                    <a:cubicBezTo>
                      <a:pt x="571" y="438"/>
                      <a:pt x="570" y="438"/>
                      <a:pt x="570" y="438"/>
                    </a:cubicBezTo>
                    <a:cubicBezTo>
                      <a:pt x="542" y="458"/>
                      <a:pt x="448" y="538"/>
                      <a:pt x="358" y="634"/>
                    </a:cubicBezTo>
                    <a:cubicBezTo>
                      <a:pt x="257" y="744"/>
                      <a:pt x="157" y="861"/>
                      <a:pt x="153" y="942"/>
                    </a:cubicBezTo>
                    <a:cubicBezTo>
                      <a:pt x="153" y="942"/>
                      <a:pt x="153" y="943"/>
                      <a:pt x="153" y="944"/>
                    </a:cubicBezTo>
                    <a:cubicBezTo>
                      <a:pt x="153" y="946"/>
                      <a:pt x="153" y="948"/>
                      <a:pt x="154" y="951"/>
                    </a:cubicBezTo>
                    <a:cubicBezTo>
                      <a:pt x="154" y="951"/>
                      <a:pt x="154" y="952"/>
                      <a:pt x="154" y="953"/>
                    </a:cubicBezTo>
                    <a:cubicBezTo>
                      <a:pt x="154" y="954"/>
                      <a:pt x="156" y="957"/>
                      <a:pt x="156" y="958"/>
                    </a:cubicBezTo>
                    <a:cubicBezTo>
                      <a:pt x="260" y="1068"/>
                      <a:pt x="408" y="1138"/>
                      <a:pt x="570" y="1138"/>
                    </a:cubicBezTo>
                    <a:cubicBezTo>
                      <a:pt x="736" y="1138"/>
                      <a:pt x="886" y="1067"/>
                      <a:pt x="990" y="953"/>
                    </a:cubicBezTo>
                    <a:cubicBezTo>
                      <a:pt x="990" y="952"/>
                      <a:pt x="990" y="951"/>
                      <a:pt x="990" y="951"/>
                    </a:cubicBezTo>
                    <a:cubicBezTo>
                      <a:pt x="990" y="948"/>
                      <a:pt x="990" y="946"/>
                      <a:pt x="990" y="943"/>
                    </a:cubicBezTo>
                    <a:close/>
                    <a:moveTo>
                      <a:pt x="1139" y="569"/>
                    </a:moveTo>
                    <a:cubicBezTo>
                      <a:pt x="1139" y="400"/>
                      <a:pt x="1065" y="247"/>
                      <a:pt x="947" y="143"/>
                    </a:cubicBezTo>
                    <a:cubicBezTo>
                      <a:pt x="944" y="142"/>
                      <a:pt x="940" y="142"/>
                      <a:pt x="937" y="142"/>
                    </a:cubicBezTo>
                    <a:cubicBezTo>
                      <a:pt x="932" y="141"/>
                      <a:pt x="928" y="142"/>
                      <a:pt x="923" y="143"/>
                    </a:cubicBezTo>
                    <a:cubicBezTo>
                      <a:pt x="922" y="143"/>
                      <a:pt x="921" y="143"/>
                      <a:pt x="921" y="143"/>
                    </a:cubicBezTo>
                    <a:cubicBezTo>
                      <a:pt x="920" y="144"/>
                      <a:pt x="918" y="144"/>
                      <a:pt x="917" y="144"/>
                    </a:cubicBezTo>
                    <a:cubicBezTo>
                      <a:pt x="872" y="159"/>
                      <a:pt x="789" y="225"/>
                      <a:pt x="708" y="310"/>
                    </a:cubicBezTo>
                    <a:cubicBezTo>
                      <a:pt x="708" y="310"/>
                      <a:pt x="812" y="431"/>
                      <a:pt x="902" y="570"/>
                    </a:cubicBezTo>
                    <a:cubicBezTo>
                      <a:pt x="925" y="606"/>
                      <a:pt x="944" y="644"/>
                      <a:pt x="963" y="681"/>
                    </a:cubicBezTo>
                    <a:cubicBezTo>
                      <a:pt x="1011" y="774"/>
                      <a:pt x="1041" y="887"/>
                      <a:pt x="1004" y="937"/>
                    </a:cubicBezTo>
                    <a:cubicBezTo>
                      <a:pt x="1088" y="838"/>
                      <a:pt x="1139" y="709"/>
                      <a:pt x="1139" y="569"/>
                    </a:cubicBezTo>
                    <a:close/>
                  </a:path>
                </a:pathLst>
              </a:custGeom>
              <a:solidFill>
                <a:srgbClr val="FFFFFF"/>
              </a:solidFill>
              <a:ln>
                <a:noFill/>
              </a:ln>
              <a:extLst/>
            </p:spPr>
            <p:txBody>
              <a:bodyPr vert="horz" wrap="square" lIns="91427" tIns="45713" rIns="91427" bIns="45713" numCol="1" anchor="t" anchorCtr="0" compatLnSpc="1">
                <a:prstTxWarp prst="textNoShape">
                  <a:avLst/>
                </a:prstTxWarp>
              </a:bodyPr>
              <a:lstStyle/>
              <a:p>
                <a:pPr marL="0" marR="0" lvl="0" indent="0" algn="l" defTabSz="914225"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a:ea typeface="+mn-ea"/>
                  <a:cs typeface="+mn-cs"/>
                </a:endParaRPr>
              </a:p>
            </p:txBody>
          </p:sp>
        </p:grpSp>
      </p:grpSp>
      <p:grpSp>
        <p:nvGrpSpPr>
          <p:cNvPr id="260" name="Group 259">
            <a:extLst>
              <a:ext uri="{FF2B5EF4-FFF2-40B4-BE49-F238E27FC236}">
                <a16:creationId xmlns:a16="http://schemas.microsoft.com/office/drawing/2014/main" id="{265808CD-4EBF-405A-8887-A7561140D622}"/>
              </a:ext>
            </a:extLst>
          </p:cNvPr>
          <p:cNvGrpSpPr/>
          <p:nvPr/>
        </p:nvGrpSpPr>
        <p:grpSpPr>
          <a:xfrm>
            <a:off x="11174763" y="4413275"/>
            <a:ext cx="822707" cy="1187781"/>
            <a:chOff x="11296492" y="2952751"/>
            <a:chExt cx="839204" cy="1211598"/>
          </a:xfrm>
        </p:grpSpPr>
        <p:sp>
          <p:nvSpPr>
            <p:cNvPr id="261" name="User log in text">
              <a:extLst>
                <a:ext uri="{FF2B5EF4-FFF2-40B4-BE49-F238E27FC236}">
                  <a16:creationId xmlns:a16="http://schemas.microsoft.com/office/drawing/2014/main" id="{78ADB838-BF89-47E2-B962-ABAD1C2689F9}"/>
                </a:ext>
              </a:extLst>
            </p:cNvPr>
            <p:cNvSpPr/>
            <p:nvPr/>
          </p:nvSpPr>
          <p:spPr>
            <a:xfrm>
              <a:off x="11296492" y="2952751"/>
              <a:ext cx="839204" cy="461665"/>
            </a:xfrm>
            <a:prstGeom prst="rect">
              <a:avLst/>
            </a:prstGeom>
          </p:spPr>
          <p:txBody>
            <a:bodyPr wrap="none">
              <a:spAutoFit/>
            </a:bodyPr>
            <a:lstStyle/>
            <a:p>
              <a:pPr marL="0" marR="0" lvl="0" indent="0" algn="l" defTabSz="895922" rtl="0" eaLnBrk="1" fontAlgn="base" latinLnBrk="0" hangingPunct="1">
                <a:lnSpc>
                  <a:spcPct val="100000"/>
                </a:lnSpc>
                <a:spcBef>
                  <a:spcPct val="0"/>
                </a:spcBef>
                <a:spcAft>
                  <a:spcPct val="0"/>
                </a:spcAft>
                <a:buClrTx/>
                <a:buSzTx/>
                <a:buFontTx/>
                <a:buNone/>
                <a:tabLst/>
                <a:defRPr/>
              </a:pPr>
              <a:r>
                <a:rPr kumimoji="0" lang="en-US" sz="1176" b="0" i="0" u="none" strike="noStrike" kern="0" cap="none" spc="29" normalizeH="0" baseline="0" noProof="0">
                  <a:ln>
                    <a:noFill/>
                  </a:ln>
                  <a:gradFill>
                    <a:gsLst>
                      <a:gs pos="0">
                        <a:srgbClr val="353535"/>
                      </a:gs>
                      <a:gs pos="100000">
                        <a:srgbClr val="353535"/>
                      </a:gs>
                    </a:gsLst>
                    <a:lin ang="5400000" scaled="0"/>
                  </a:gradFill>
                  <a:effectLst/>
                  <a:uLnTx/>
                  <a:uFillTx/>
                  <a:latin typeface="Segoe UI Semilight"/>
                  <a:ea typeface="+mn-ea"/>
                  <a:cs typeface="Segoe UI" pitchFamily="34" charset="0"/>
                </a:rPr>
                <a:t>Microsoft</a:t>
              </a:r>
              <a:br>
                <a:rPr kumimoji="0" lang="en-US" sz="1176" b="0" i="0" u="none" strike="noStrike" kern="0" cap="none" spc="29" normalizeH="0" baseline="0" noProof="0">
                  <a:ln>
                    <a:noFill/>
                  </a:ln>
                  <a:gradFill>
                    <a:gsLst>
                      <a:gs pos="0">
                        <a:srgbClr val="353535"/>
                      </a:gs>
                      <a:gs pos="100000">
                        <a:srgbClr val="353535"/>
                      </a:gs>
                    </a:gsLst>
                    <a:lin ang="5400000" scaled="0"/>
                  </a:gradFill>
                  <a:effectLst/>
                  <a:uLnTx/>
                  <a:uFillTx/>
                  <a:latin typeface="Segoe UI Semilight"/>
                  <a:ea typeface="+mn-ea"/>
                  <a:cs typeface="Segoe UI" pitchFamily="34" charset="0"/>
                </a:rPr>
              </a:br>
              <a:r>
                <a:rPr kumimoji="0" lang="en-US" sz="1176" b="0" i="0" u="none" strike="noStrike" kern="0" cap="none" spc="29" normalizeH="0" baseline="0" noProof="0">
                  <a:ln>
                    <a:noFill/>
                  </a:ln>
                  <a:gradFill>
                    <a:gsLst>
                      <a:gs pos="0">
                        <a:srgbClr val="353535"/>
                      </a:gs>
                      <a:gs pos="100000">
                        <a:srgbClr val="353535"/>
                      </a:gs>
                    </a:gsLst>
                    <a:lin ang="5400000" scaled="0"/>
                  </a:gradFill>
                  <a:effectLst/>
                  <a:uLnTx/>
                  <a:uFillTx/>
                  <a:latin typeface="Segoe UI Semilight"/>
                  <a:ea typeface="+mn-ea"/>
                  <a:cs typeface="Segoe UI" pitchFamily="34" charset="0"/>
                </a:rPr>
                <a:t>accounts</a:t>
              </a:r>
            </a:p>
          </p:txBody>
        </p:sp>
        <p:grpSp>
          <p:nvGrpSpPr>
            <p:cNvPr id="262" name="Group 261">
              <a:extLst>
                <a:ext uri="{FF2B5EF4-FFF2-40B4-BE49-F238E27FC236}">
                  <a16:creationId xmlns:a16="http://schemas.microsoft.com/office/drawing/2014/main" id="{3F2F2596-04C4-4C37-916B-E39FE035B118}"/>
                </a:ext>
              </a:extLst>
            </p:cNvPr>
            <p:cNvGrpSpPr/>
            <p:nvPr/>
          </p:nvGrpSpPr>
          <p:grpSpPr>
            <a:xfrm>
              <a:off x="11339221" y="3420733"/>
              <a:ext cx="743616" cy="743616"/>
              <a:chOff x="11339221" y="3420733"/>
              <a:chExt cx="743616" cy="743616"/>
            </a:xfrm>
          </p:grpSpPr>
          <p:sp>
            <p:nvSpPr>
              <p:cNvPr id="263" name="Oval 262">
                <a:extLst>
                  <a:ext uri="{FF2B5EF4-FFF2-40B4-BE49-F238E27FC236}">
                    <a16:creationId xmlns:a16="http://schemas.microsoft.com/office/drawing/2014/main" id="{ADB0370D-5708-41CE-9E3F-A46EADE514AA}"/>
                  </a:ext>
                </a:extLst>
              </p:cNvPr>
              <p:cNvSpPr/>
              <p:nvPr/>
            </p:nvSpPr>
            <p:spPr bwMode="auto">
              <a:xfrm>
                <a:off x="11339221" y="3420733"/>
                <a:ext cx="743616" cy="743616"/>
              </a:xfrm>
              <a:prstGeom prst="ellipse">
                <a:avLst/>
              </a:prstGeom>
              <a:solidFill>
                <a:srgbClr val="0078D7"/>
              </a:solidFill>
              <a:ln w="10795" cap="flat" cmpd="sng" algn="ctr">
                <a:noFill/>
                <a:prstDash val="solid"/>
                <a:headEnd type="none" w="med" len="med"/>
                <a:tailEnd type="none" w="med" len="med"/>
              </a:ln>
              <a:effectLst/>
            </p:spPr>
            <p:txBody>
              <a:bodyPr vert="horz" wrap="square" lIns="0" tIns="0" rIns="0" bIns="0" numCol="1" rtlCol="0" anchor="ctr" anchorCtr="0" compatLnSpc="1">
                <a:prstTxWarp prst="textNoShape">
                  <a:avLst/>
                </a:prstTxWarp>
              </a:bodyPr>
              <a:lstStyle/>
              <a:p>
                <a:pPr marL="0" marR="0" lvl="0" indent="0" algn="ctr" defTabSz="932293" rtl="0" eaLnBrk="1" fontAlgn="base" latinLnBrk="0" hangingPunct="1">
                  <a:lnSpc>
                    <a:spcPct val="100000"/>
                  </a:lnSpc>
                  <a:spcBef>
                    <a:spcPct val="0"/>
                  </a:spcBef>
                  <a:spcAft>
                    <a:spcPct val="0"/>
                  </a:spcAft>
                  <a:buClrTx/>
                  <a:buSzTx/>
                  <a:buFontTx/>
                  <a:buNone/>
                  <a:tabLst/>
                  <a:defRPr/>
                </a:pPr>
                <a:endParaRPr kumimoji="0" lang="en-US" sz="1568"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mn-cs"/>
                </a:endParaRPr>
              </a:p>
            </p:txBody>
          </p:sp>
          <p:grpSp>
            <p:nvGrpSpPr>
              <p:cNvPr id="264" name="5">
                <a:extLst>
                  <a:ext uri="{FF2B5EF4-FFF2-40B4-BE49-F238E27FC236}">
                    <a16:creationId xmlns:a16="http://schemas.microsoft.com/office/drawing/2014/main" id="{F420203E-6ECC-4F93-9039-F50D7D4FCB06}"/>
                  </a:ext>
                </a:extLst>
              </p:cNvPr>
              <p:cNvGrpSpPr/>
              <p:nvPr/>
            </p:nvGrpSpPr>
            <p:grpSpPr>
              <a:xfrm>
                <a:off x="11491581" y="3573094"/>
                <a:ext cx="438896" cy="438894"/>
                <a:chOff x="6083429" y="835188"/>
                <a:chExt cx="547610" cy="547608"/>
              </a:xfrm>
            </p:grpSpPr>
            <p:sp>
              <p:nvSpPr>
                <p:cNvPr id="265" name="Freeform 7">
                  <a:extLst>
                    <a:ext uri="{FF2B5EF4-FFF2-40B4-BE49-F238E27FC236}">
                      <a16:creationId xmlns:a16="http://schemas.microsoft.com/office/drawing/2014/main" id="{EE178549-2BE6-4CAD-B38E-9136202ECFBB}"/>
                    </a:ext>
                  </a:extLst>
                </p:cNvPr>
                <p:cNvSpPr>
                  <a:spLocks noEditPoints="1"/>
                </p:cNvSpPr>
                <p:nvPr/>
              </p:nvSpPr>
              <p:spPr bwMode="auto">
                <a:xfrm>
                  <a:off x="6168345" y="904132"/>
                  <a:ext cx="377779" cy="421604"/>
                </a:xfrm>
                <a:custGeom>
                  <a:avLst/>
                  <a:gdLst>
                    <a:gd name="T0" fmla="*/ 73 w 106"/>
                    <a:gd name="T1" fmla="*/ 68 h 118"/>
                    <a:gd name="T2" fmla="*/ 90 w 106"/>
                    <a:gd name="T3" fmla="*/ 37 h 118"/>
                    <a:gd name="T4" fmla="*/ 53 w 106"/>
                    <a:gd name="T5" fmla="*/ 0 h 118"/>
                    <a:gd name="T6" fmla="*/ 16 w 106"/>
                    <a:gd name="T7" fmla="*/ 37 h 118"/>
                    <a:gd name="T8" fmla="*/ 33 w 106"/>
                    <a:gd name="T9" fmla="*/ 68 h 118"/>
                    <a:gd name="T10" fmla="*/ 0 w 106"/>
                    <a:gd name="T11" fmla="*/ 117 h 118"/>
                    <a:gd name="T12" fmla="*/ 0 w 106"/>
                    <a:gd name="T13" fmla="*/ 118 h 118"/>
                    <a:gd name="T14" fmla="*/ 10 w 106"/>
                    <a:gd name="T15" fmla="*/ 118 h 118"/>
                    <a:gd name="T16" fmla="*/ 10 w 106"/>
                    <a:gd name="T17" fmla="*/ 117 h 118"/>
                    <a:gd name="T18" fmla="*/ 53 w 106"/>
                    <a:gd name="T19" fmla="*/ 74 h 118"/>
                    <a:gd name="T20" fmla="*/ 96 w 106"/>
                    <a:gd name="T21" fmla="*/ 117 h 118"/>
                    <a:gd name="T22" fmla="*/ 96 w 106"/>
                    <a:gd name="T23" fmla="*/ 118 h 118"/>
                    <a:gd name="T24" fmla="*/ 106 w 106"/>
                    <a:gd name="T25" fmla="*/ 118 h 118"/>
                    <a:gd name="T26" fmla="*/ 106 w 106"/>
                    <a:gd name="T27" fmla="*/ 117 h 118"/>
                    <a:gd name="T28" fmla="*/ 73 w 106"/>
                    <a:gd name="T29" fmla="*/ 68 h 118"/>
                    <a:gd name="T30" fmla="*/ 53 w 106"/>
                    <a:gd name="T31" fmla="*/ 10 h 118"/>
                    <a:gd name="T32" fmla="*/ 80 w 106"/>
                    <a:gd name="T33" fmla="*/ 37 h 118"/>
                    <a:gd name="T34" fmla="*/ 53 w 106"/>
                    <a:gd name="T35" fmla="*/ 64 h 118"/>
                    <a:gd name="T36" fmla="*/ 26 w 106"/>
                    <a:gd name="T37" fmla="*/ 37 h 118"/>
                    <a:gd name="T38" fmla="*/ 53 w 106"/>
                    <a:gd name="T39" fmla="*/ 10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6" h="118">
                      <a:moveTo>
                        <a:pt x="73" y="68"/>
                      </a:moveTo>
                      <a:cubicBezTo>
                        <a:pt x="84" y="61"/>
                        <a:pt x="90" y="50"/>
                        <a:pt x="90" y="37"/>
                      </a:cubicBezTo>
                      <a:cubicBezTo>
                        <a:pt x="90" y="17"/>
                        <a:pt x="73" y="0"/>
                        <a:pt x="53" y="0"/>
                      </a:cubicBezTo>
                      <a:cubicBezTo>
                        <a:pt x="33" y="0"/>
                        <a:pt x="16" y="17"/>
                        <a:pt x="16" y="37"/>
                      </a:cubicBezTo>
                      <a:cubicBezTo>
                        <a:pt x="16" y="50"/>
                        <a:pt x="22" y="61"/>
                        <a:pt x="33" y="68"/>
                      </a:cubicBezTo>
                      <a:cubicBezTo>
                        <a:pt x="13" y="76"/>
                        <a:pt x="0" y="96"/>
                        <a:pt x="0" y="117"/>
                      </a:cubicBezTo>
                      <a:cubicBezTo>
                        <a:pt x="0" y="118"/>
                        <a:pt x="0" y="118"/>
                        <a:pt x="0" y="118"/>
                      </a:cubicBezTo>
                      <a:cubicBezTo>
                        <a:pt x="10" y="118"/>
                        <a:pt x="10" y="118"/>
                        <a:pt x="10" y="118"/>
                      </a:cubicBezTo>
                      <a:cubicBezTo>
                        <a:pt x="10" y="117"/>
                        <a:pt x="10" y="117"/>
                        <a:pt x="10" y="117"/>
                      </a:cubicBezTo>
                      <a:cubicBezTo>
                        <a:pt x="10" y="93"/>
                        <a:pt x="29" y="74"/>
                        <a:pt x="53" y="74"/>
                      </a:cubicBezTo>
                      <a:cubicBezTo>
                        <a:pt x="77" y="74"/>
                        <a:pt x="96" y="93"/>
                        <a:pt x="96" y="117"/>
                      </a:cubicBezTo>
                      <a:cubicBezTo>
                        <a:pt x="96" y="118"/>
                        <a:pt x="96" y="118"/>
                        <a:pt x="96" y="118"/>
                      </a:cubicBezTo>
                      <a:cubicBezTo>
                        <a:pt x="106" y="118"/>
                        <a:pt x="106" y="118"/>
                        <a:pt x="106" y="118"/>
                      </a:cubicBezTo>
                      <a:cubicBezTo>
                        <a:pt x="106" y="117"/>
                        <a:pt x="106" y="117"/>
                        <a:pt x="106" y="117"/>
                      </a:cubicBezTo>
                      <a:cubicBezTo>
                        <a:pt x="106" y="96"/>
                        <a:pt x="93" y="76"/>
                        <a:pt x="73" y="68"/>
                      </a:cubicBezTo>
                      <a:close/>
                      <a:moveTo>
                        <a:pt x="53" y="10"/>
                      </a:moveTo>
                      <a:cubicBezTo>
                        <a:pt x="68" y="10"/>
                        <a:pt x="80" y="22"/>
                        <a:pt x="80" y="37"/>
                      </a:cubicBezTo>
                      <a:cubicBezTo>
                        <a:pt x="80" y="52"/>
                        <a:pt x="68" y="64"/>
                        <a:pt x="53" y="64"/>
                      </a:cubicBezTo>
                      <a:cubicBezTo>
                        <a:pt x="38" y="64"/>
                        <a:pt x="26" y="52"/>
                        <a:pt x="26" y="37"/>
                      </a:cubicBezTo>
                      <a:cubicBezTo>
                        <a:pt x="26" y="22"/>
                        <a:pt x="38" y="10"/>
                        <a:pt x="53" y="10"/>
                      </a:cubicBezTo>
                      <a:close/>
                    </a:path>
                  </a:pathLst>
                </a:custGeom>
                <a:solidFill>
                  <a:srgbClr val="FFFFFF"/>
                </a:solidFill>
                <a:ln cap="sq">
                  <a:solidFill>
                    <a:srgbClr val="0078D7"/>
                  </a:solidFill>
                  <a:miter lim="800000"/>
                </a:ln>
              </p:spPr>
              <p:txBody>
                <a:bodyPr vert="horz" wrap="square" lIns="91427" tIns="45713" rIns="91427" bIns="45713" numCol="1" anchor="t" anchorCtr="0" compatLnSpc="1">
                  <a:prstTxWarp prst="textNoShape">
                    <a:avLst/>
                  </a:prstTxWarp>
                </a:bodyPr>
                <a:lstStyle/>
                <a:p>
                  <a:pPr marL="0" marR="0" lvl="0" indent="0" algn="l" defTabSz="914225"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505050"/>
                    </a:solidFill>
                    <a:effectLst/>
                    <a:uLnTx/>
                    <a:uFillTx/>
                    <a:latin typeface="Segoe UI"/>
                    <a:ea typeface="+mn-ea"/>
                    <a:cs typeface="+mn-cs"/>
                  </a:endParaRPr>
                </a:p>
              </p:txBody>
            </p:sp>
            <p:sp>
              <p:nvSpPr>
                <p:cNvPr id="266" name="Oval 265">
                  <a:extLst>
                    <a:ext uri="{FF2B5EF4-FFF2-40B4-BE49-F238E27FC236}">
                      <a16:creationId xmlns:a16="http://schemas.microsoft.com/office/drawing/2014/main" id="{DA68F32E-029A-4D98-A2DB-4A1D0FE87234}"/>
                    </a:ext>
                  </a:extLst>
                </p:cNvPr>
                <p:cNvSpPr/>
                <p:nvPr/>
              </p:nvSpPr>
              <p:spPr bwMode="auto">
                <a:xfrm>
                  <a:off x="6083429" y="835188"/>
                  <a:ext cx="547610" cy="547608"/>
                </a:xfrm>
                <a:prstGeom prst="ellipse">
                  <a:avLst/>
                </a:prstGeom>
                <a:noFill/>
                <a:ln w="19050" cap="flat" cmpd="sng" algn="ctr">
                  <a:solidFill>
                    <a:srgbClr val="FFFFFF"/>
                  </a:solidFill>
                  <a:prstDash val="solid"/>
                  <a:headEnd type="none" w="med" len="med"/>
                  <a:tailEnd type="none" w="med" len="med"/>
                </a:ln>
                <a:effectLst/>
              </p:spPr>
              <p:txBody>
                <a:bodyPr vert="horz" wrap="square" lIns="0" tIns="46630" rIns="0" bIns="46630" numCol="1" rtlCol="0" anchor="ctr" anchorCtr="0" compatLnSpc="1">
                  <a:prstTxWarp prst="textNoShape">
                    <a:avLst/>
                  </a:prstTxWarp>
                </a:bodyPr>
                <a:lstStyle/>
                <a:p>
                  <a:pPr marL="0" marR="0" lvl="0" indent="0" algn="ctr" defTabSz="932293"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mn-cs"/>
                  </a:endParaRPr>
                </a:p>
              </p:txBody>
            </p:sp>
          </p:grpSp>
        </p:grpSp>
      </p:grpSp>
      <p:grpSp>
        <p:nvGrpSpPr>
          <p:cNvPr id="267" name="Group 266">
            <a:extLst>
              <a:ext uri="{FF2B5EF4-FFF2-40B4-BE49-F238E27FC236}">
                <a16:creationId xmlns:a16="http://schemas.microsoft.com/office/drawing/2014/main" id="{D43538D1-4E65-490D-88B2-E392F3DE7F19}"/>
              </a:ext>
            </a:extLst>
          </p:cNvPr>
          <p:cNvGrpSpPr/>
          <p:nvPr/>
        </p:nvGrpSpPr>
        <p:grpSpPr>
          <a:xfrm>
            <a:off x="8870869" y="5019389"/>
            <a:ext cx="604173" cy="883753"/>
            <a:chOff x="9048748" y="5119542"/>
            <a:chExt cx="616288" cy="901474"/>
          </a:xfrm>
        </p:grpSpPr>
        <p:sp>
          <p:nvSpPr>
            <p:cNvPr id="268" name="User log in text">
              <a:extLst>
                <a:ext uri="{FF2B5EF4-FFF2-40B4-BE49-F238E27FC236}">
                  <a16:creationId xmlns:a16="http://schemas.microsoft.com/office/drawing/2014/main" id="{A1759C33-BB49-4FB0-8AFC-9467569D53D9}"/>
                </a:ext>
              </a:extLst>
            </p:cNvPr>
            <p:cNvSpPr/>
            <p:nvPr/>
          </p:nvSpPr>
          <p:spPr>
            <a:xfrm>
              <a:off x="9113075" y="5119542"/>
              <a:ext cx="493405" cy="276999"/>
            </a:xfrm>
            <a:prstGeom prst="rect">
              <a:avLst/>
            </a:prstGeom>
          </p:spPr>
          <p:txBody>
            <a:bodyPr wrap="none">
              <a:spAutoFit/>
            </a:bodyPr>
            <a:lstStyle/>
            <a:p>
              <a:pPr marL="0" marR="0" lvl="0" indent="0" algn="l" defTabSz="895922" rtl="0" eaLnBrk="1" fontAlgn="base" latinLnBrk="0" hangingPunct="1">
                <a:lnSpc>
                  <a:spcPct val="100000"/>
                </a:lnSpc>
                <a:spcBef>
                  <a:spcPct val="0"/>
                </a:spcBef>
                <a:spcAft>
                  <a:spcPct val="0"/>
                </a:spcAft>
                <a:buClrTx/>
                <a:buSzTx/>
                <a:buFontTx/>
                <a:buNone/>
                <a:tabLst/>
                <a:defRPr/>
              </a:pPr>
              <a:r>
                <a:rPr kumimoji="0" lang="en-US" sz="1176" b="0" i="0" u="none" strike="noStrike" kern="0" cap="none" spc="29" normalizeH="0" baseline="0" noProof="0">
                  <a:ln>
                    <a:noFill/>
                  </a:ln>
                  <a:gradFill>
                    <a:gsLst>
                      <a:gs pos="0">
                        <a:srgbClr val="353535"/>
                      </a:gs>
                      <a:gs pos="100000">
                        <a:srgbClr val="353535"/>
                      </a:gs>
                    </a:gsLst>
                    <a:lin ang="5400000" scaled="0"/>
                  </a:gradFill>
                  <a:effectLst/>
                  <a:uLnTx/>
                  <a:uFillTx/>
                  <a:latin typeface="Segoe UI Semilight"/>
                  <a:ea typeface="+mn-ea"/>
                  <a:cs typeface="Segoe UI" pitchFamily="34" charset="0"/>
                </a:rPr>
                <a:t>Bing</a:t>
              </a:r>
            </a:p>
          </p:txBody>
        </p:sp>
        <p:grpSp>
          <p:nvGrpSpPr>
            <p:cNvPr id="269" name="Group 268">
              <a:extLst>
                <a:ext uri="{FF2B5EF4-FFF2-40B4-BE49-F238E27FC236}">
                  <a16:creationId xmlns:a16="http://schemas.microsoft.com/office/drawing/2014/main" id="{AFA7C805-68E2-4AEB-8B56-C149F9EC2157}"/>
                </a:ext>
              </a:extLst>
            </p:cNvPr>
            <p:cNvGrpSpPr/>
            <p:nvPr/>
          </p:nvGrpSpPr>
          <p:grpSpPr>
            <a:xfrm>
              <a:off x="9048748" y="5404728"/>
              <a:ext cx="616288" cy="616288"/>
              <a:chOff x="9048748" y="5404728"/>
              <a:chExt cx="616288" cy="616288"/>
            </a:xfrm>
          </p:grpSpPr>
          <p:sp>
            <p:nvSpPr>
              <p:cNvPr id="270" name="Oval 269">
                <a:extLst>
                  <a:ext uri="{FF2B5EF4-FFF2-40B4-BE49-F238E27FC236}">
                    <a16:creationId xmlns:a16="http://schemas.microsoft.com/office/drawing/2014/main" id="{EA31224C-94C3-44EB-9256-96CA6B050E3C}"/>
                  </a:ext>
                </a:extLst>
              </p:cNvPr>
              <p:cNvSpPr/>
              <p:nvPr/>
            </p:nvSpPr>
            <p:spPr bwMode="auto">
              <a:xfrm>
                <a:off x="9048748" y="5404728"/>
                <a:ext cx="616288" cy="616288"/>
              </a:xfrm>
              <a:prstGeom prst="ellipse">
                <a:avLst/>
              </a:prstGeom>
              <a:solidFill>
                <a:srgbClr val="0078D7"/>
              </a:solidFill>
              <a:ln w="10795" cap="flat" cmpd="sng" algn="ctr">
                <a:noFill/>
                <a:prstDash val="solid"/>
                <a:headEnd type="none" w="med" len="med"/>
                <a:tailEnd type="none" w="med" len="med"/>
              </a:ln>
              <a:effectLst/>
            </p:spPr>
            <p:txBody>
              <a:bodyPr vert="horz" wrap="square" lIns="0" tIns="0" rIns="0" bIns="0" numCol="1" rtlCol="0" anchor="ctr" anchorCtr="0" compatLnSpc="1">
                <a:prstTxWarp prst="textNoShape">
                  <a:avLst/>
                </a:prstTxWarp>
              </a:bodyPr>
              <a:lstStyle/>
              <a:p>
                <a:pPr marL="0" marR="0" lvl="0" indent="0" algn="ctr" defTabSz="932293" rtl="0" eaLnBrk="1" fontAlgn="base" latinLnBrk="0" hangingPunct="1">
                  <a:lnSpc>
                    <a:spcPct val="100000"/>
                  </a:lnSpc>
                  <a:spcBef>
                    <a:spcPct val="0"/>
                  </a:spcBef>
                  <a:spcAft>
                    <a:spcPct val="0"/>
                  </a:spcAft>
                  <a:buClrTx/>
                  <a:buSzTx/>
                  <a:buFontTx/>
                  <a:buNone/>
                  <a:tabLst/>
                  <a:defRPr/>
                </a:pPr>
                <a:endParaRPr kumimoji="0" lang="en-US" sz="1568"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mn-cs"/>
                </a:endParaRPr>
              </a:p>
            </p:txBody>
          </p:sp>
          <p:sp>
            <p:nvSpPr>
              <p:cNvPr id="271" name="Freeform 17">
                <a:extLst>
                  <a:ext uri="{FF2B5EF4-FFF2-40B4-BE49-F238E27FC236}">
                    <a16:creationId xmlns:a16="http://schemas.microsoft.com/office/drawing/2014/main" id="{6D1FA434-C2F0-499D-9B67-BFFC5B9674FC}"/>
                  </a:ext>
                </a:extLst>
              </p:cNvPr>
              <p:cNvSpPr>
                <a:spLocks noChangeAspect="1" noEditPoints="1"/>
              </p:cNvSpPr>
              <p:nvPr/>
            </p:nvSpPr>
            <p:spPr bwMode="black">
              <a:xfrm>
                <a:off x="9218434" y="5540249"/>
                <a:ext cx="276916" cy="345246"/>
              </a:xfrm>
              <a:custGeom>
                <a:avLst/>
                <a:gdLst>
                  <a:gd name="T0" fmla="*/ 616 w 616"/>
                  <a:gd name="T1" fmla="*/ 320 h 768"/>
                  <a:gd name="T2" fmla="*/ 616 w 616"/>
                  <a:gd name="T3" fmla="*/ 505 h 768"/>
                  <a:gd name="T4" fmla="*/ 177 w 616"/>
                  <a:gd name="T5" fmla="*/ 768 h 768"/>
                  <a:gd name="T6" fmla="*/ 0 w 616"/>
                  <a:gd name="T7" fmla="*/ 646 h 768"/>
                  <a:gd name="T8" fmla="*/ 425 w 616"/>
                  <a:gd name="T9" fmla="*/ 422 h 768"/>
                  <a:gd name="T10" fmla="*/ 308 w 616"/>
                  <a:gd name="T11" fmla="*/ 367 h 768"/>
                  <a:gd name="T12" fmla="*/ 232 w 616"/>
                  <a:gd name="T13" fmla="*/ 200 h 768"/>
                  <a:gd name="T14" fmla="*/ 616 w 616"/>
                  <a:gd name="T15" fmla="*/ 320 h 768"/>
                  <a:gd name="T16" fmla="*/ 177 w 616"/>
                  <a:gd name="T17" fmla="*/ 55 h 768"/>
                  <a:gd name="T18" fmla="*/ 0 w 616"/>
                  <a:gd name="T19" fmla="*/ 0 h 768"/>
                  <a:gd name="T20" fmla="*/ 0 w 616"/>
                  <a:gd name="T21" fmla="*/ 646 h 768"/>
                  <a:gd name="T22" fmla="*/ 177 w 616"/>
                  <a:gd name="T23" fmla="*/ 486 h 768"/>
                  <a:gd name="T24" fmla="*/ 177 w 616"/>
                  <a:gd name="T25" fmla="*/ 55 h 7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16" h="768">
                    <a:moveTo>
                      <a:pt x="616" y="320"/>
                    </a:moveTo>
                    <a:lnTo>
                      <a:pt x="616" y="505"/>
                    </a:lnTo>
                    <a:lnTo>
                      <a:pt x="177" y="768"/>
                    </a:lnTo>
                    <a:lnTo>
                      <a:pt x="0" y="646"/>
                    </a:lnTo>
                    <a:lnTo>
                      <a:pt x="425" y="422"/>
                    </a:lnTo>
                    <a:lnTo>
                      <a:pt x="308" y="367"/>
                    </a:lnTo>
                    <a:lnTo>
                      <a:pt x="232" y="200"/>
                    </a:lnTo>
                    <a:lnTo>
                      <a:pt x="616" y="320"/>
                    </a:lnTo>
                    <a:close/>
                    <a:moveTo>
                      <a:pt x="177" y="55"/>
                    </a:moveTo>
                    <a:lnTo>
                      <a:pt x="0" y="0"/>
                    </a:lnTo>
                    <a:lnTo>
                      <a:pt x="0" y="646"/>
                    </a:lnTo>
                    <a:lnTo>
                      <a:pt x="177" y="486"/>
                    </a:lnTo>
                    <a:lnTo>
                      <a:pt x="177" y="55"/>
                    </a:lnTo>
                    <a:close/>
                  </a:path>
                </a:pathLst>
              </a:custGeom>
              <a:solidFill>
                <a:srgbClr val="FFFFFF"/>
              </a:solidFill>
              <a:ln>
                <a:noFill/>
              </a:ln>
            </p:spPr>
            <p:txBody>
              <a:bodyPr vert="horz" wrap="square" lIns="91427" tIns="45713" rIns="91427" bIns="45713" numCol="1" anchor="t" anchorCtr="0" compatLnSpc="1">
                <a:prstTxWarp prst="textNoShape">
                  <a:avLst/>
                </a:prstTxWarp>
              </a:bodyPr>
              <a:lstStyle/>
              <a:p>
                <a:pPr marL="0" marR="0" lvl="0" indent="0" algn="l" defTabSz="914225"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a:ea typeface="+mn-ea"/>
                  <a:cs typeface="+mn-cs"/>
                </a:endParaRPr>
              </a:p>
            </p:txBody>
          </p:sp>
        </p:grpSp>
      </p:grpSp>
      <p:grpSp>
        <p:nvGrpSpPr>
          <p:cNvPr id="272" name="Group 271">
            <a:extLst>
              <a:ext uri="{FF2B5EF4-FFF2-40B4-BE49-F238E27FC236}">
                <a16:creationId xmlns:a16="http://schemas.microsoft.com/office/drawing/2014/main" id="{C2A948C2-8E96-4DBB-9319-43F5D7FEEAB3}"/>
              </a:ext>
            </a:extLst>
          </p:cNvPr>
          <p:cNvGrpSpPr/>
          <p:nvPr/>
        </p:nvGrpSpPr>
        <p:grpSpPr>
          <a:xfrm>
            <a:off x="4163540" y="3998493"/>
            <a:ext cx="673809" cy="965897"/>
            <a:chOff x="3755857" y="4477255"/>
            <a:chExt cx="687320" cy="985265"/>
          </a:xfrm>
        </p:grpSpPr>
        <p:grpSp>
          <p:nvGrpSpPr>
            <p:cNvPr id="273" name="Group 272">
              <a:extLst>
                <a:ext uri="{FF2B5EF4-FFF2-40B4-BE49-F238E27FC236}">
                  <a16:creationId xmlns:a16="http://schemas.microsoft.com/office/drawing/2014/main" id="{42118F5F-49C7-4D31-AF63-7CAA5453FBED}"/>
                </a:ext>
              </a:extLst>
            </p:cNvPr>
            <p:cNvGrpSpPr/>
            <p:nvPr/>
          </p:nvGrpSpPr>
          <p:grpSpPr>
            <a:xfrm>
              <a:off x="3755857" y="4775200"/>
              <a:ext cx="687320" cy="687320"/>
              <a:chOff x="3755857" y="4775200"/>
              <a:chExt cx="687320" cy="687320"/>
            </a:xfrm>
          </p:grpSpPr>
          <p:sp>
            <p:nvSpPr>
              <p:cNvPr id="275" name="Oval 274">
                <a:extLst>
                  <a:ext uri="{FF2B5EF4-FFF2-40B4-BE49-F238E27FC236}">
                    <a16:creationId xmlns:a16="http://schemas.microsoft.com/office/drawing/2014/main" id="{E39B1773-8448-4BD0-ABD0-679064473158}"/>
                  </a:ext>
                </a:extLst>
              </p:cNvPr>
              <p:cNvSpPr/>
              <p:nvPr/>
            </p:nvSpPr>
            <p:spPr bwMode="auto">
              <a:xfrm>
                <a:off x="3755857" y="4775200"/>
                <a:ext cx="687320" cy="687320"/>
              </a:xfrm>
              <a:prstGeom prst="ellipse">
                <a:avLst/>
              </a:prstGeom>
              <a:solidFill>
                <a:srgbClr val="0078D7"/>
              </a:solidFill>
              <a:ln w="10795" cap="flat" cmpd="sng" algn="ctr">
                <a:noFill/>
                <a:prstDash val="solid"/>
                <a:headEnd type="none" w="med" len="med"/>
                <a:tailEnd type="none" w="med" len="med"/>
              </a:ln>
              <a:effectLst/>
            </p:spPr>
            <p:txBody>
              <a:bodyPr vert="horz" wrap="square" lIns="0" tIns="0" rIns="0" bIns="0" numCol="1" rtlCol="0" anchor="ctr" anchorCtr="0" compatLnSpc="1">
                <a:prstTxWarp prst="textNoShape">
                  <a:avLst/>
                </a:prstTxWarp>
              </a:bodyPr>
              <a:lstStyle/>
              <a:p>
                <a:pPr marL="0" marR="0" lvl="0" indent="0" algn="ctr" defTabSz="932293" rtl="0" eaLnBrk="1" fontAlgn="base" latinLnBrk="0" hangingPunct="1">
                  <a:lnSpc>
                    <a:spcPct val="100000"/>
                  </a:lnSpc>
                  <a:spcBef>
                    <a:spcPct val="0"/>
                  </a:spcBef>
                  <a:spcAft>
                    <a:spcPct val="0"/>
                  </a:spcAft>
                  <a:buClrTx/>
                  <a:buSzTx/>
                  <a:buFontTx/>
                  <a:buNone/>
                  <a:tabLst/>
                  <a:defRPr/>
                </a:pPr>
                <a:endParaRPr kumimoji="0" lang="en-US" sz="1568"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mn-cs"/>
                </a:endParaRPr>
              </a:p>
            </p:txBody>
          </p:sp>
          <p:pic>
            <p:nvPicPr>
              <p:cNvPr id="276" name="Picture 275">
                <a:extLst>
                  <a:ext uri="{FF2B5EF4-FFF2-40B4-BE49-F238E27FC236}">
                    <a16:creationId xmlns:a16="http://schemas.microsoft.com/office/drawing/2014/main" id="{607D4121-F8AD-4158-AD05-55195C025CDA}"/>
                  </a:ext>
                </a:extLst>
              </p:cNvPr>
              <p:cNvPicPr>
                <a:picLocks noChangeAspect="1"/>
              </p:cNvPicPr>
              <p:nvPr/>
            </p:nvPicPr>
            <p:blipFill>
              <a:blip r:embed="rId4"/>
              <a:stretch>
                <a:fillRect/>
              </a:stretch>
            </p:blipFill>
            <p:spPr>
              <a:xfrm>
                <a:off x="3869158" y="4911321"/>
                <a:ext cx="460718" cy="357928"/>
              </a:xfrm>
              <a:prstGeom prst="rect">
                <a:avLst/>
              </a:prstGeom>
            </p:spPr>
          </p:pic>
        </p:grpSp>
        <p:sp>
          <p:nvSpPr>
            <p:cNvPr id="274" name="User log in text">
              <a:extLst>
                <a:ext uri="{FF2B5EF4-FFF2-40B4-BE49-F238E27FC236}">
                  <a16:creationId xmlns:a16="http://schemas.microsoft.com/office/drawing/2014/main" id="{53B318DF-8CA7-47DE-A012-F9B5D112774D}"/>
                </a:ext>
              </a:extLst>
            </p:cNvPr>
            <p:cNvSpPr/>
            <p:nvPr/>
          </p:nvSpPr>
          <p:spPr>
            <a:xfrm>
              <a:off x="3806007" y="4477255"/>
              <a:ext cx="586571" cy="276999"/>
            </a:xfrm>
            <a:prstGeom prst="rect">
              <a:avLst/>
            </a:prstGeom>
          </p:spPr>
          <p:txBody>
            <a:bodyPr wrap="none">
              <a:spAutoFit/>
            </a:bodyPr>
            <a:lstStyle/>
            <a:p>
              <a:pPr marL="0" marR="0" lvl="0" indent="0" algn="l" defTabSz="895922" rtl="0" eaLnBrk="1" fontAlgn="base" latinLnBrk="0" hangingPunct="1">
                <a:lnSpc>
                  <a:spcPct val="100000"/>
                </a:lnSpc>
                <a:spcBef>
                  <a:spcPct val="0"/>
                </a:spcBef>
                <a:spcAft>
                  <a:spcPct val="0"/>
                </a:spcAft>
                <a:buClrTx/>
                <a:buSzTx/>
                <a:buFontTx/>
                <a:buNone/>
                <a:tabLst/>
                <a:defRPr/>
              </a:pPr>
              <a:r>
                <a:rPr kumimoji="0" lang="en-US" sz="1176" b="0" i="0" u="none" strike="noStrike" kern="0" cap="none" spc="29" normalizeH="0" baseline="0" noProof="0">
                  <a:ln>
                    <a:noFill/>
                  </a:ln>
                  <a:gradFill>
                    <a:gsLst>
                      <a:gs pos="0">
                        <a:srgbClr val="353535"/>
                      </a:gs>
                      <a:gs pos="100000">
                        <a:srgbClr val="353535"/>
                      </a:gs>
                    </a:gsLst>
                    <a:lin ang="5400000" scaled="0"/>
                  </a:gradFill>
                  <a:effectLst/>
                  <a:uLnTx/>
                  <a:uFillTx/>
                  <a:latin typeface="Segoe UI Semilight"/>
                  <a:ea typeface="+mn-ea"/>
                  <a:cs typeface="Segoe UI" pitchFamily="34" charset="0"/>
                </a:rPr>
                <a:t>Azure</a:t>
              </a:r>
            </a:p>
          </p:txBody>
        </p:sp>
      </p:grpSp>
      <p:sp>
        <p:nvSpPr>
          <p:cNvPr id="277" name="Oval 276">
            <a:extLst>
              <a:ext uri="{FF2B5EF4-FFF2-40B4-BE49-F238E27FC236}">
                <a16:creationId xmlns:a16="http://schemas.microsoft.com/office/drawing/2014/main" id="{52867C6D-EB05-4272-9875-ABB8B4155CF4}"/>
              </a:ext>
            </a:extLst>
          </p:cNvPr>
          <p:cNvSpPr/>
          <p:nvPr/>
        </p:nvSpPr>
        <p:spPr bwMode="auto">
          <a:xfrm>
            <a:off x="4682636" y="2077508"/>
            <a:ext cx="289028" cy="289028"/>
          </a:xfrm>
          <a:prstGeom prst="ellipse">
            <a:avLst/>
          </a:prstGeom>
          <a:solidFill>
            <a:srgbClr val="0078D7"/>
          </a:solidFill>
          <a:ln w="10795" cap="flat" cmpd="sng" algn="ctr">
            <a:noFill/>
            <a:prstDash val="solid"/>
            <a:headEnd type="none" w="med" len="med"/>
            <a:tailEnd type="none" w="med" len="med"/>
          </a:ln>
          <a:effectLst/>
        </p:spPr>
        <p:txBody>
          <a:bodyPr vert="horz" wrap="square" lIns="0" tIns="0" rIns="0" bIns="0" numCol="1" rtlCol="0" anchor="ctr" anchorCtr="0" compatLnSpc="1">
            <a:prstTxWarp prst="textNoShape">
              <a:avLst/>
            </a:prstTxWarp>
          </a:bodyPr>
          <a:lstStyle/>
          <a:p>
            <a:pPr marL="0" marR="0" lvl="0" indent="0" algn="ctr" defTabSz="932293" rtl="0" eaLnBrk="1" fontAlgn="base" latinLnBrk="0" hangingPunct="1">
              <a:lnSpc>
                <a:spcPct val="100000"/>
              </a:lnSpc>
              <a:spcBef>
                <a:spcPct val="0"/>
              </a:spcBef>
              <a:spcAft>
                <a:spcPct val="0"/>
              </a:spcAft>
              <a:buClrTx/>
              <a:buSzTx/>
              <a:buFontTx/>
              <a:buNone/>
              <a:tabLst/>
              <a:defRPr/>
            </a:pPr>
            <a:endParaRPr kumimoji="0" lang="en-US" sz="1568"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mn-cs"/>
            </a:endParaRPr>
          </a:p>
        </p:txBody>
      </p:sp>
      <p:grpSp>
        <p:nvGrpSpPr>
          <p:cNvPr id="278" name="Group 277">
            <a:extLst>
              <a:ext uri="{FF2B5EF4-FFF2-40B4-BE49-F238E27FC236}">
                <a16:creationId xmlns:a16="http://schemas.microsoft.com/office/drawing/2014/main" id="{4A1C3C02-6E25-45A1-99E6-E9B3E1592A4F}"/>
              </a:ext>
            </a:extLst>
          </p:cNvPr>
          <p:cNvGrpSpPr/>
          <p:nvPr/>
        </p:nvGrpSpPr>
        <p:grpSpPr>
          <a:xfrm>
            <a:off x="1678435" y="1609577"/>
            <a:ext cx="730744" cy="989253"/>
            <a:chOff x="1712090" y="1641356"/>
            <a:chExt cx="745397" cy="1009090"/>
          </a:xfrm>
        </p:grpSpPr>
        <p:sp>
          <p:nvSpPr>
            <p:cNvPr id="279" name="User log in text">
              <a:extLst>
                <a:ext uri="{FF2B5EF4-FFF2-40B4-BE49-F238E27FC236}">
                  <a16:creationId xmlns:a16="http://schemas.microsoft.com/office/drawing/2014/main" id="{BD5340E6-F951-4C08-81EB-B4816F7DCD0E}"/>
                </a:ext>
              </a:extLst>
            </p:cNvPr>
            <p:cNvSpPr/>
            <p:nvPr/>
          </p:nvSpPr>
          <p:spPr>
            <a:xfrm>
              <a:off x="1712090" y="1641356"/>
              <a:ext cx="745397" cy="276999"/>
            </a:xfrm>
            <a:prstGeom prst="rect">
              <a:avLst/>
            </a:prstGeom>
          </p:spPr>
          <p:txBody>
            <a:bodyPr wrap="none">
              <a:spAutoFit/>
            </a:bodyPr>
            <a:lstStyle/>
            <a:p>
              <a:pPr marL="0" marR="0" lvl="0" indent="0" algn="l" defTabSz="895922" rtl="0" eaLnBrk="1" fontAlgn="base" latinLnBrk="0" hangingPunct="1">
                <a:lnSpc>
                  <a:spcPct val="100000"/>
                </a:lnSpc>
                <a:spcBef>
                  <a:spcPct val="0"/>
                </a:spcBef>
                <a:spcAft>
                  <a:spcPct val="0"/>
                </a:spcAft>
                <a:buClrTx/>
                <a:buSzTx/>
                <a:buFontTx/>
                <a:buNone/>
                <a:tabLst/>
                <a:defRPr/>
              </a:pPr>
              <a:r>
                <a:rPr kumimoji="0" lang="en-US" sz="1176" b="0" i="0" u="none" strike="noStrike" kern="0" cap="none" spc="29" normalizeH="0" baseline="0" noProof="0">
                  <a:ln>
                    <a:noFill/>
                  </a:ln>
                  <a:gradFill>
                    <a:gsLst>
                      <a:gs pos="0">
                        <a:srgbClr val="353535"/>
                      </a:gs>
                      <a:gs pos="100000">
                        <a:srgbClr val="353535"/>
                      </a:gs>
                    </a:gsLst>
                    <a:lin ang="5400000" scaled="0"/>
                  </a:gradFill>
                  <a:effectLst/>
                  <a:uLnTx/>
                  <a:uFillTx/>
                  <a:latin typeface="Segoe UI Semilight"/>
                  <a:ea typeface="+mn-ea"/>
                  <a:cs typeface="Segoe UI" pitchFamily="34" charset="0"/>
                </a:rPr>
                <a:t>Outlook</a:t>
              </a:r>
            </a:p>
          </p:txBody>
        </p:sp>
        <p:sp>
          <p:nvSpPr>
            <p:cNvPr id="280" name="Oval 279">
              <a:extLst>
                <a:ext uri="{FF2B5EF4-FFF2-40B4-BE49-F238E27FC236}">
                  <a16:creationId xmlns:a16="http://schemas.microsoft.com/office/drawing/2014/main" id="{75B02DE7-D499-4F8B-8143-C7CF65740BC2}"/>
                </a:ext>
              </a:extLst>
            </p:cNvPr>
            <p:cNvSpPr/>
            <p:nvPr/>
          </p:nvSpPr>
          <p:spPr bwMode="auto">
            <a:xfrm>
              <a:off x="1718108" y="1917086"/>
              <a:ext cx="733360" cy="733360"/>
            </a:xfrm>
            <a:prstGeom prst="ellipse">
              <a:avLst/>
            </a:prstGeom>
            <a:solidFill>
              <a:srgbClr val="0078D7"/>
            </a:solidFill>
            <a:ln w="10795" cap="flat" cmpd="sng" algn="ctr">
              <a:noFill/>
              <a:prstDash val="solid"/>
              <a:headEnd type="none" w="med" len="med"/>
              <a:tailEnd type="none" w="med" len="med"/>
            </a:ln>
            <a:effectLst/>
          </p:spPr>
          <p:txBody>
            <a:bodyPr vert="horz" wrap="square" lIns="0" tIns="0" rIns="0" bIns="0" numCol="1" rtlCol="0" anchor="ctr" anchorCtr="0" compatLnSpc="1">
              <a:prstTxWarp prst="textNoShape">
                <a:avLst/>
              </a:prstTxWarp>
            </a:bodyPr>
            <a:lstStyle/>
            <a:p>
              <a:pPr marL="0" marR="0" lvl="0" indent="0" algn="ctr" defTabSz="932293" rtl="0" eaLnBrk="1" fontAlgn="base" latinLnBrk="0" hangingPunct="1">
                <a:lnSpc>
                  <a:spcPct val="100000"/>
                </a:lnSpc>
                <a:spcBef>
                  <a:spcPct val="0"/>
                </a:spcBef>
                <a:spcAft>
                  <a:spcPct val="0"/>
                </a:spcAft>
                <a:buClrTx/>
                <a:buSzTx/>
                <a:buFontTx/>
                <a:buNone/>
                <a:tabLst/>
                <a:defRPr/>
              </a:pPr>
              <a:endParaRPr kumimoji="0" lang="en-US" sz="1568"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mn-cs"/>
              </a:endParaRPr>
            </a:p>
          </p:txBody>
        </p:sp>
        <p:sp>
          <p:nvSpPr>
            <p:cNvPr id="281" name="Freeform 9">
              <a:extLst>
                <a:ext uri="{FF2B5EF4-FFF2-40B4-BE49-F238E27FC236}">
                  <a16:creationId xmlns:a16="http://schemas.microsoft.com/office/drawing/2014/main" id="{C818693B-1C60-4068-871E-F809DAF0F197}"/>
                </a:ext>
              </a:extLst>
            </p:cNvPr>
            <p:cNvSpPr>
              <a:spLocks noChangeAspect="1" noEditPoints="1"/>
            </p:cNvSpPr>
            <p:nvPr/>
          </p:nvSpPr>
          <p:spPr bwMode="black">
            <a:xfrm>
              <a:off x="1927887" y="2126865"/>
              <a:ext cx="313802" cy="313802"/>
            </a:xfrm>
            <a:custGeom>
              <a:avLst/>
              <a:gdLst>
                <a:gd name="T0" fmla="*/ 246 w 415"/>
                <a:gd name="T1" fmla="*/ 99 h 415"/>
                <a:gd name="T2" fmla="*/ 0 w 415"/>
                <a:gd name="T3" fmla="*/ 42 h 415"/>
                <a:gd name="T4" fmla="*/ 246 w 415"/>
                <a:gd name="T5" fmla="*/ 415 h 415"/>
                <a:gd name="T6" fmla="*/ 402 w 415"/>
                <a:gd name="T7" fmla="*/ 321 h 415"/>
                <a:gd name="T8" fmla="*/ 415 w 415"/>
                <a:gd name="T9" fmla="*/ 113 h 415"/>
                <a:gd name="T10" fmla="*/ 179 w 415"/>
                <a:gd name="T11" fmla="*/ 222 h 415"/>
                <a:gd name="T12" fmla="*/ 169 w 415"/>
                <a:gd name="T13" fmla="*/ 251 h 415"/>
                <a:gd name="T14" fmla="*/ 151 w 415"/>
                <a:gd name="T15" fmla="*/ 272 h 415"/>
                <a:gd name="T16" fmla="*/ 128 w 415"/>
                <a:gd name="T17" fmla="*/ 282 h 415"/>
                <a:gd name="T18" fmla="*/ 102 w 415"/>
                <a:gd name="T19" fmla="*/ 281 h 415"/>
                <a:gd name="T20" fmla="*/ 82 w 415"/>
                <a:gd name="T21" fmla="*/ 269 h 415"/>
                <a:gd name="T22" fmla="*/ 66 w 415"/>
                <a:gd name="T23" fmla="*/ 249 h 415"/>
                <a:gd name="T24" fmla="*/ 58 w 415"/>
                <a:gd name="T25" fmla="*/ 223 h 415"/>
                <a:gd name="T26" fmla="*/ 58 w 415"/>
                <a:gd name="T27" fmla="*/ 191 h 415"/>
                <a:gd name="T28" fmla="*/ 65 w 415"/>
                <a:gd name="T29" fmla="*/ 164 h 415"/>
                <a:gd name="T30" fmla="*/ 82 w 415"/>
                <a:gd name="T31" fmla="*/ 141 h 415"/>
                <a:gd name="T32" fmla="*/ 103 w 415"/>
                <a:gd name="T33" fmla="*/ 130 h 415"/>
                <a:gd name="T34" fmla="*/ 130 w 415"/>
                <a:gd name="T35" fmla="*/ 127 h 415"/>
                <a:gd name="T36" fmla="*/ 153 w 415"/>
                <a:gd name="T37" fmla="*/ 137 h 415"/>
                <a:gd name="T38" fmla="*/ 169 w 415"/>
                <a:gd name="T39" fmla="*/ 158 h 415"/>
                <a:gd name="T40" fmla="*/ 179 w 415"/>
                <a:gd name="T41" fmla="*/ 186 h 415"/>
                <a:gd name="T42" fmla="*/ 179 w 415"/>
                <a:gd name="T43" fmla="*/ 222 h 415"/>
                <a:gd name="T44" fmla="*/ 246 w 415"/>
                <a:gd name="T45" fmla="*/ 307 h 415"/>
                <a:gd name="T46" fmla="*/ 292 w 415"/>
                <a:gd name="T47" fmla="*/ 228 h 415"/>
                <a:gd name="T48" fmla="*/ 401 w 415"/>
                <a:gd name="T49" fmla="*/ 140 h 415"/>
                <a:gd name="T50" fmla="*/ 401 w 415"/>
                <a:gd name="T51" fmla="*/ 121 h 415"/>
                <a:gd name="T52" fmla="*/ 298 w 415"/>
                <a:gd name="T53" fmla="*/ 216 h 415"/>
                <a:gd name="T54" fmla="*/ 246 w 415"/>
                <a:gd name="T55" fmla="*/ 113 h 415"/>
                <a:gd name="T56" fmla="*/ 401 w 415"/>
                <a:gd name="T57" fmla="*/ 121 h 415"/>
                <a:gd name="T58" fmla="*/ 143 w 415"/>
                <a:gd name="T59" fmla="*/ 176 h 415"/>
                <a:gd name="T60" fmla="*/ 134 w 415"/>
                <a:gd name="T61" fmla="*/ 163 h 415"/>
                <a:gd name="T62" fmla="*/ 123 w 415"/>
                <a:gd name="T63" fmla="*/ 157 h 415"/>
                <a:gd name="T64" fmla="*/ 109 w 415"/>
                <a:gd name="T65" fmla="*/ 158 h 415"/>
                <a:gd name="T66" fmla="*/ 97 w 415"/>
                <a:gd name="T67" fmla="*/ 165 h 415"/>
                <a:gd name="T68" fmla="*/ 89 w 415"/>
                <a:gd name="T69" fmla="*/ 178 h 415"/>
                <a:gd name="T70" fmla="*/ 85 w 415"/>
                <a:gd name="T71" fmla="*/ 196 h 415"/>
                <a:gd name="T72" fmla="*/ 85 w 415"/>
                <a:gd name="T73" fmla="*/ 216 h 415"/>
                <a:gd name="T74" fmla="*/ 90 w 415"/>
                <a:gd name="T75" fmla="*/ 233 h 415"/>
                <a:gd name="T76" fmla="*/ 98 w 415"/>
                <a:gd name="T77" fmla="*/ 246 h 415"/>
                <a:gd name="T78" fmla="*/ 109 w 415"/>
                <a:gd name="T79" fmla="*/ 252 h 415"/>
                <a:gd name="T80" fmla="*/ 122 w 415"/>
                <a:gd name="T81" fmla="*/ 254 h 415"/>
                <a:gd name="T82" fmla="*/ 134 w 415"/>
                <a:gd name="T83" fmla="*/ 248 h 415"/>
                <a:gd name="T84" fmla="*/ 142 w 415"/>
                <a:gd name="T85" fmla="*/ 236 h 415"/>
                <a:gd name="T86" fmla="*/ 147 w 415"/>
                <a:gd name="T87" fmla="*/ 217 h 415"/>
                <a:gd name="T88" fmla="*/ 147 w 415"/>
                <a:gd name="T89" fmla="*/ 195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15" h="415">
                  <a:moveTo>
                    <a:pt x="401" y="99"/>
                  </a:moveTo>
                  <a:cubicBezTo>
                    <a:pt x="246" y="99"/>
                    <a:pt x="246" y="99"/>
                    <a:pt x="246" y="99"/>
                  </a:cubicBezTo>
                  <a:cubicBezTo>
                    <a:pt x="246" y="0"/>
                    <a:pt x="246" y="0"/>
                    <a:pt x="246" y="0"/>
                  </a:cubicBezTo>
                  <a:cubicBezTo>
                    <a:pt x="0" y="42"/>
                    <a:pt x="0" y="42"/>
                    <a:pt x="0" y="42"/>
                  </a:cubicBezTo>
                  <a:cubicBezTo>
                    <a:pt x="0" y="373"/>
                    <a:pt x="0" y="373"/>
                    <a:pt x="0" y="373"/>
                  </a:cubicBezTo>
                  <a:cubicBezTo>
                    <a:pt x="246" y="415"/>
                    <a:pt x="246" y="415"/>
                    <a:pt x="246" y="415"/>
                  </a:cubicBezTo>
                  <a:cubicBezTo>
                    <a:pt x="246" y="321"/>
                    <a:pt x="246" y="321"/>
                    <a:pt x="246" y="321"/>
                  </a:cubicBezTo>
                  <a:cubicBezTo>
                    <a:pt x="402" y="321"/>
                    <a:pt x="402" y="321"/>
                    <a:pt x="402" y="321"/>
                  </a:cubicBezTo>
                  <a:cubicBezTo>
                    <a:pt x="409" y="321"/>
                    <a:pt x="415" y="314"/>
                    <a:pt x="415" y="307"/>
                  </a:cubicBezTo>
                  <a:cubicBezTo>
                    <a:pt x="415" y="113"/>
                    <a:pt x="415" y="113"/>
                    <a:pt x="415" y="113"/>
                  </a:cubicBezTo>
                  <a:cubicBezTo>
                    <a:pt x="415" y="105"/>
                    <a:pt x="409" y="99"/>
                    <a:pt x="401" y="99"/>
                  </a:cubicBezTo>
                  <a:close/>
                  <a:moveTo>
                    <a:pt x="179" y="222"/>
                  </a:moveTo>
                  <a:cubicBezTo>
                    <a:pt x="177" y="228"/>
                    <a:pt x="176" y="232"/>
                    <a:pt x="175" y="237"/>
                  </a:cubicBezTo>
                  <a:cubicBezTo>
                    <a:pt x="174" y="243"/>
                    <a:pt x="172" y="248"/>
                    <a:pt x="169" y="251"/>
                  </a:cubicBezTo>
                  <a:cubicBezTo>
                    <a:pt x="167" y="256"/>
                    <a:pt x="164" y="259"/>
                    <a:pt x="161" y="263"/>
                  </a:cubicBezTo>
                  <a:cubicBezTo>
                    <a:pt x="157" y="266"/>
                    <a:pt x="155" y="270"/>
                    <a:pt x="151" y="272"/>
                  </a:cubicBezTo>
                  <a:cubicBezTo>
                    <a:pt x="148" y="275"/>
                    <a:pt x="144" y="277"/>
                    <a:pt x="140" y="278"/>
                  </a:cubicBezTo>
                  <a:cubicBezTo>
                    <a:pt x="136" y="281"/>
                    <a:pt x="133" y="282"/>
                    <a:pt x="128" y="282"/>
                  </a:cubicBezTo>
                  <a:cubicBezTo>
                    <a:pt x="124" y="283"/>
                    <a:pt x="120" y="283"/>
                    <a:pt x="115" y="283"/>
                  </a:cubicBezTo>
                  <a:cubicBezTo>
                    <a:pt x="110" y="283"/>
                    <a:pt x="107" y="282"/>
                    <a:pt x="102" y="281"/>
                  </a:cubicBezTo>
                  <a:cubicBezTo>
                    <a:pt x="98" y="279"/>
                    <a:pt x="95" y="278"/>
                    <a:pt x="91" y="276"/>
                  </a:cubicBezTo>
                  <a:cubicBezTo>
                    <a:pt x="88" y="275"/>
                    <a:pt x="84" y="272"/>
                    <a:pt x="82" y="269"/>
                  </a:cubicBezTo>
                  <a:cubicBezTo>
                    <a:pt x="78" y="266"/>
                    <a:pt x="76" y="264"/>
                    <a:pt x="72" y="261"/>
                  </a:cubicBezTo>
                  <a:cubicBezTo>
                    <a:pt x="70" y="257"/>
                    <a:pt x="68" y="252"/>
                    <a:pt x="66" y="249"/>
                  </a:cubicBezTo>
                  <a:cubicBezTo>
                    <a:pt x="64" y="245"/>
                    <a:pt x="62" y="241"/>
                    <a:pt x="61" y="236"/>
                  </a:cubicBezTo>
                  <a:cubicBezTo>
                    <a:pt x="59" y="232"/>
                    <a:pt x="58" y="228"/>
                    <a:pt x="58" y="223"/>
                  </a:cubicBezTo>
                  <a:cubicBezTo>
                    <a:pt x="57" y="217"/>
                    <a:pt x="57" y="212"/>
                    <a:pt x="57" y="207"/>
                  </a:cubicBezTo>
                  <a:cubicBezTo>
                    <a:pt x="57" y="202"/>
                    <a:pt x="57" y="196"/>
                    <a:pt x="58" y="191"/>
                  </a:cubicBezTo>
                  <a:cubicBezTo>
                    <a:pt x="58" y="186"/>
                    <a:pt x="59" y="180"/>
                    <a:pt x="61" y="177"/>
                  </a:cubicBezTo>
                  <a:cubicBezTo>
                    <a:pt x="62" y="172"/>
                    <a:pt x="64" y="167"/>
                    <a:pt x="65" y="164"/>
                  </a:cubicBezTo>
                  <a:cubicBezTo>
                    <a:pt x="68" y="159"/>
                    <a:pt x="70" y="156"/>
                    <a:pt x="72" y="152"/>
                  </a:cubicBezTo>
                  <a:cubicBezTo>
                    <a:pt x="75" y="148"/>
                    <a:pt x="78" y="145"/>
                    <a:pt x="82" y="141"/>
                  </a:cubicBezTo>
                  <a:cubicBezTo>
                    <a:pt x="84" y="139"/>
                    <a:pt x="88" y="137"/>
                    <a:pt x="91" y="134"/>
                  </a:cubicBezTo>
                  <a:cubicBezTo>
                    <a:pt x="95" y="132"/>
                    <a:pt x="99" y="131"/>
                    <a:pt x="103" y="130"/>
                  </a:cubicBezTo>
                  <a:cubicBezTo>
                    <a:pt x="108" y="128"/>
                    <a:pt x="112" y="127"/>
                    <a:pt x="117" y="127"/>
                  </a:cubicBezTo>
                  <a:cubicBezTo>
                    <a:pt x="121" y="127"/>
                    <a:pt x="125" y="127"/>
                    <a:pt x="130" y="127"/>
                  </a:cubicBezTo>
                  <a:cubicBezTo>
                    <a:pt x="134" y="128"/>
                    <a:pt x="137" y="130"/>
                    <a:pt x="142" y="131"/>
                  </a:cubicBezTo>
                  <a:cubicBezTo>
                    <a:pt x="146" y="133"/>
                    <a:pt x="149" y="134"/>
                    <a:pt x="153" y="137"/>
                  </a:cubicBezTo>
                  <a:cubicBezTo>
                    <a:pt x="155" y="140"/>
                    <a:pt x="159" y="143"/>
                    <a:pt x="162" y="146"/>
                  </a:cubicBezTo>
                  <a:cubicBezTo>
                    <a:pt x="164" y="150"/>
                    <a:pt x="167" y="153"/>
                    <a:pt x="169" y="158"/>
                  </a:cubicBezTo>
                  <a:cubicBezTo>
                    <a:pt x="172" y="161"/>
                    <a:pt x="174" y="166"/>
                    <a:pt x="175" y="171"/>
                  </a:cubicBezTo>
                  <a:cubicBezTo>
                    <a:pt x="176" y="176"/>
                    <a:pt x="177" y="182"/>
                    <a:pt x="179" y="186"/>
                  </a:cubicBezTo>
                  <a:cubicBezTo>
                    <a:pt x="180" y="192"/>
                    <a:pt x="180" y="198"/>
                    <a:pt x="180" y="204"/>
                  </a:cubicBezTo>
                  <a:cubicBezTo>
                    <a:pt x="180" y="210"/>
                    <a:pt x="180" y="216"/>
                    <a:pt x="179" y="222"/>
                  </a:cubicBezTo>
                  <a:close/>
                  <a:moveTo>
                    <a:pt x="401" y="307"/>
                  </a:moveTo>
                  <a:cubicBezTo>
                    <a:pt x="246" y="307"/>
                    <a:pt x="246" y="307"/>
                    <a:pt x="246" y="307"/>
                  </a:cubicBezTo>
                  <a:cubicBezTo>
                    <a:pt x="246" y="185"/>
                    <a:pt x="246" y="185"/>
                    <a:pt x="246" y="185"/>
                  </a:cubicBezTo>
                  <a:cubicBezTo>
                    <a:pt x="292" y="228"/>
                    <a:pt x="292" y="228"/>
                    <a:pt x="292" y="228"/>
                  </a:cubicBezTo>
                  <a:cubicBezTo>
                    <a:pt x="297" y="232"/>
                    <a:pt x="303" y="232"/>
                    <a:pt x="306" y="228"/>
                  </a:cubicBezTo>
                  <a:cubicBezTo>
                    <a:pt x="401" y="140"/>
                    <a:pt x="401" y="140"/>
                    <a:pt x="401" y="140"/>
                  </a:cubicBezTo>
                  <a:lnTo>
                    <a:pt x="401" y="307"/>
                  </a:lnTo>
                  <a:close/>
                  <a:moveTo>
                    <a:pt x="401" y="121"/>
                  </a:moveTo>
                  <a:cubicBezTo>
                    <a:pt x="300" y="216"/>
                    <a:pt x="300" y="216"/>
                    <a:pt x="300" y="216"/>
                  </a:cubicBezTo>
                  <a:cubicBezTo>
                    <a:pt x="300" y="217"/>
                    <a:pt x="299" y="217"/>
                    <a:pt x="298" y="216"/>
                  </a:cubicBezTo>
                  <a:cubicBezTo>
                    <a:pt x="246" y="167"/>
                    <a:pt x="246" y="167"/>
                    <a:pt x="246" y="167"/>
                  </a:cubicBezTo>
                  <a:cubicBezTo>
                    <a:pt x="246" y="113"/>
                    <a:pt x="246" y="113"/>
                    <a:pt x="246" y="113"/>
                  </a:cubicBezTo>
                  <a:cubicBezTo>
                    <a:pt x="401" y="113"/>
                    <a:pt x="401" y="113"/>
                    <a:pt x="401" y="113"/>
                  </a:cubicBezTo>
                  <a:lnTo>
                    <a:pt x="401" y="121"/>
                  </a:lnTo>
                  <a:close/>
                  <a:moveTo>
                    <a:pt x="146" y="184"/>
                  </a:moveTo>
                  <a:cubicBezTo>
                    <a:pt x="144" y="182"/>
                    <a:pt x="144" y="178"/>
                    <a:pt x="143" y="176"/>
                  </a:cubicBezTo>
                  <a:cubicBezTo>
                    <a:pt x="142" y="173"/>
                    <a:pt x="141" y="171"/>
                    <a:pt x="138" y="169"/>
                  </a:cubicBezTo>
                  <a:cubicBezTo>
                    <a:pt x="137" y="166"/>
                    <a:pt x="136" y="165"/>
                    <a:pt x="134" y="163"/>
                  </a:cubicBezTo>
                  <a:cubicBezTo>
                    <a:pt x="133" y="161"/>
                    <a:pt x="131" y="160"/>
                    <a:pt x="129" y="159"/>
                  </a:cubicBezTo>
                  <a:cubicBezTo>
                    <a:pt x="127" y="158"/>
                    <a:pt x="125" y="158"/>
                    <a:pt x="123" y="157"/>
                  </a:cubicBezTo>
                  <a:cubicBezTo>
                    <a:pt x="121" y="157"/>
                    <a:pt x="118" y="157"/>
                    <a:pt x="116" y="157"/>
                  </a:cubicBezTo>
                  <a:cubicBezTo>
                    <a:pt x="114" y="157"/>
                    <a:pt x="111" y="157"/>
                    <a:pt x="109" y="158"/>
                  </a:cubicBezTo>
                  <a:cubicBezTo>
                    <a:pt x="107" y="158"/>
                    <a:pt x="104" y="159"/>
                    <a:pt x="103" y="160"/>
                  </a:cubicBezTo>
                  <a:cubicBezTo>
                    <a:pt x="101" y="161"/>
                    <a:pt x="98" y="163"/>
                    <a:pt x="97" y="165"/>
                  </a:cubicBezTo>
                  <a:cubicBezTo>
                    <a:pt x="96" y="166"/>
                    <a:pt x="94" y="169"/>
                    <a:pt x="92" y="171"/>
                  </a:cubicBezTo>
                  <a:cubicBezTo>
                    <a:pt x="91" y="173"/>
                    <a:pt x="90" y="176"/>
                    <a:pt x="89" y="178"/>
                  </a:cubicBezTo>
                  <a:cubicBezTo>
                    <a:pt x="88" y="180"/>
                    <a:pt x="88" y="184"/>
                    <a:pt x="86" y="186"/>
                  </a:cubicBezTo>
                  <a:cubicBezTo>
                    <a:pt x="86" y="189"/>
                    <a:pt x="85" y="192"/>
                    <a:pt x="85" y="196"/>
                  </a:cubicBezTo>
                  <a:cubicBezTo>
                    <a:pt x="85" y="198"/>
                    <a:pt x="84" y="202"/>
                    <a:pt x="84" y="205"/>
                  </a:cubicBezTo>
                  <a:cubicBezTo>
                    <a:pt x="84" y="209"/>
                    <a:pt x="85" y="212"/>
                    <a:pt x="85" y="216"/>
                  </a:cubicBezTo>
                  <a:cubicBezTo>
                    <a:pt x="85" y="219"/>
                    <a:pt x="86" y="223"/>
                    <a:pt x="86" y="225"/>
                  </a:cubicBezTo>
                  <a:cubicBezTo>
                    <a:pt x="88" y="229"/>
                    <a:pt x="89" y="231"/>
                    <a:pt x="90" y="233"/>
                  </a:cubicBezTo>
                  <a:cubicBezTo>
                    <a:pt x="91" y="236"/>
                    <a:pt x="92" y="238"/>
                    <a:pt x="94" y="241"/>
                  </a:cubicBezTo>
                  <a:cubicBezTo>
                    <a:pt x="95" y="243"/>
                    <a:pt x="96" y="244"/>
                    <a:pt x="98" y="246"/>
                  </a:cubicBezTo>
                  <a:cubicBezTo>
                    <a:pt x="99" y="248"/>
                    <a:pt x="102" y="249"/>
                    <a:pt x="103" y="250"/>
                  </a:cubicBezTo>
                  <a:cubicBezTo>
                    <a:pt x="105" y="251"/>
                    <a:pt x="107" y="252"/>
                    <a:pt x="109" y="252"/>
                  </a:cubicBezTo>
                  <a:cubicBezTo>
                    <a:pt x="111" y="254"/>
                    <a:pt x="114" y="254"/>
                    <a:pt x="115" y="254"/>
                  </a:cubicBezTo>
                  <a:cubicBezTo>
                    <a:pt x="117" y="254"/>
                    <a:pt x="120" y="254"/>
                    <a:pt x="122" y="254"/>
                  </a:cubicBezTo>
                  <a:cubicBezTo>
                    <a:pt x="124" y="252"/>
                    <a:pt x="127" y="252"/>
                    <a:pt x="128" y="251"/>
                  </a:cubicBezTo>
                  <a:cubicBezTo>
                    <a:pt x="130" y="250"/>
                    <a:pt x="131" y="249"/>
                    <a:pt x="134" y="248"/>
                  </a:cubicBezTo>
                  <a:cubicBezTo>
                    <a:pt x="135" y="246"/>
                    <a:pt x="137" y="244"/>
                    <a:pt x="138" y="243"/>
                  </a:cubicBezTo>
                  <a:cubicBezTo>
                    <a:pt x="140" y="241"/>
                    <a:pt x="141" y="238"/>
                    <a:pt x="142" y="236"/>
                  </a:cubicBezTo>
                  <a:cubicBezTo>
                    <a:pt x="143" y="232"/>
                    <a:pt x="144" y="230"/>
                    <a:pt x="146" y="226"/>
                  </a:cubicBezTo>
                  <a:cubicBezTo>
                    <a:pt x="147" y="224"/>
                    <a:pt x="147" y="220"/>
                    <a:pt x="147" y="217"/>
                  </a:cubicBezTo>
                  <a:cubicBezTo>
                    <a:pt x="148" y="213"/>
                    <a:pt x="148" y="210"/>
                    <a:pt x="148" y="206"/>
                  </a:cubicBezTo>
                  <a:cubicBezTo>
                    <a:pt x="148" y="202"/>
                    <a:pt x="148" y="198"/>
                    <a:pt x="147" y="195"/>
                  </a:cubicBezTo>
                  <a:cubicBezTo>
                    <a:pt x="147" y="191"/>
                    <a:pt x="147" y="187"/>
                    <a:pt x="146" y="184"/>
                  </a:cubicBezTo>
                  <a:close/>
                </a:path>
              </a:pathLst>
            </a:custGeom>
            <a:solidFill>
              <a:srgbClr val="FFFFFF"/>
            </a:solidFill>
            <a:ln>
              <a:noFill/>
            </a:ln>
          </p:spPr>
          <p:txBody>
            <a:bodyPr vert="horz" wrap="square" lIns="89642" tIns="44821" rIns="89642" bIns="44821"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505050"/>
                </a:solidFill>
                <a:effectLst/>
                <a:uLnTx/>
                <a:uFillTx/>
                <a:latin typeface="Segoe UI"/>
                <a:ea typeface="+mn-ea"/>
                <a:cs typeface="+mn-cs"/>
              </a:endParaRPr>
            </a:p>
          </p:txBody>
        </p:sp>
      </p:grpSp>
      <p:grpSp>
        <p:nvGrpSpPr>
          <p:cNvPr id="282" name="Group 281">
            <a:extLst>
              <a:ext uri="{FF2B5EF4-FFF2-40B4-BE49-F238E27FC236}">
                <a16:creationId xmlns:a16="http://schemas.microsoft.com/office/drawing/2014/main" id="{B98A8996-BF6A-4904-87D1-94232BD49806}"/>
              </a:ext>
            </a:extLst>
          </p:cNvPr>
          <p:cNvGrpSpPr/>
          <p:nvPr/>
        </p:nvGrpSpPr>
        <p:grpSpPr>
          <a:xfrm>
            <a:off x="7561224" y="3307823"/>
            <a:ext cx="801460" cy="975209"/>
            <a:chOff x="7712841" y="3373655"/>
            <a:chExt cx="817531" cy="994764"/>
          </a:xfrm>
        </p:grpSpPr>
        <p:sp>
          <p:nvSpPr>
            <p:cNvPr id="283" name="User log in text">
              <a:extLst>
                <a:ext uri="{FF2B5EF4-FFF2-40B4-BE49-F238E27FC236}">
                  <a16:creationId xmlns:a16="http://schemas.microsoft.com/office/drawing/2014/main" id="{E5894AB5-1EF5-48BF-99AC-AC531DF4BC0F}"/>
                </a:ext>
              </a:extLst>
            </p:cNvPr>
            <p:cNvSpPr/>
            <p:nvPr/>
          </p:nvSpPr>
          <p:spPr>
            <a:xfrm>
              <a:off x="7712841" y="4091420"/>
              <a:ext cx="817531" cy="276999"/>
            </a:xfrm>
            <a:prstGeom prst="rect">
              <a:avLst/>
            </a:prstGeom>
          </p:spPr>
          <p:txBody>
            <a:bodyPr wrap="none">
              <a:spAutoFit/>
            </a:bodyPr>
            <a:lstStyle/>
            <a:p>
              <a:pPr marL="0" marR="0" lvl="0" indent="0" algn="l" defTabSz="895922" rtl="0" eaLnBrk="1" fontAlgn="base" latinLnBrk="0" hangingPunct="1">
                <a:lnSpc>
                  <a:spcPct val="100000"/>
                </a:lnSpc>
                <a:spcBef>
                  <a:spcPct val="0"/>
                </a:spcBef>
                <a:spcAft>
                  <a:spcPct val="0"/>
                </a:spcAft>
                <a:buClrTx/>
                <a:buSzTx/>
                <a:buFontTx/>
                <a:buNone/>
                <a:tabLst/>
                <a:defRPr/>
              </a:pPr>
              <a:r>
                <a:rPr kumimoji="0" lang="en-US" sz="1176" b="0" i="0" u="none" strike="noStrike" kern="0" cap="none" spc="29" normalizeH="0" baseline="0" noProof="0">
                  <a:ln>
                    <a:noFill/>
                  </a:ln>
                  <a:gradFill>
                    <a:gsLst>
                      <a:gs pos="0">
                        <a:srgbClr val="353535"/>
                      </a:gs>
                      <a:gs pos="100000">
                        <a:srgbClr val="353535"/>
                      </a:gs>
                    </a:gsLst>
                    <a:lin ang="5400000" scaled="0"/>
                  </a:gradFill>
                  <a:effectLst/>
                  <a:uLnTx/>
                  <a:uFillTx/>
                  <a:latin typeface="Segoe UI Semilight"/>
                  <a:ea typeface="+mn-ea"/>
                  <a:cs typeface="Segoe UI" pitchFamily="34" charset="0"/>
                </a:rPr>
                <a:t>Windows</a:t>
              </a:r>
            </a:p>
          </p:txBody>
        </p:sp>
        <p:sp>
          <p:nvSpPr>
            <p:cNvPr id="284" name="Oval 283">
              <a:extLst>
                <a:ext uri="{FF2B5EF4-FFF2-40B4-BE49-F238E27FC236}">
                  <a16:creationId xmlns:a16="http://schemas.microsoft.com/office/drawing/2014/main" id="{EC2D8DCA-4DAD-4688-A31E-FA856BED0294}"/>
                </a:ext>
              </a:extLst>
            </p:cNvPr>
            <p:cNvSpPr/>
            <p:nvPr/>
          </p:nvSpPr>
          <p:spPr bwMode="auto">
            <a:xfrm>
              <a:off x="7760751" y="3373655"/>
              <a:ext cx="721710" cy="721710"/>
            </a:xfrm>
            <a:prstGeom prst="ellipse">
              <a:avLst/>
            </a:prstGeom>
            <a:solidFill>
              <a:srgbClr val="0078D7"/>
            </a:solidFill>
            <a:ln w="10795" cap="flat" cmpd="sng" algn="ctr">
              <a:noFill/>
              <a:prstDash val="solid"/>
              <a:headEnd type="none" w="med" len="med"/>
              <a:tailEnd type="none" w="med" len="med"/>
            </a:ln>
            <a:effectLst/>
          </p:spPr>
          <p:txBody>
            <a:bodyPr vert="horz" wrap="square" lIns="0" tIns="0" rIns="0" bIns="0" numCol="1" rtlCol="0" anchor="ctr" anchorCtr="0" compatLnSpc="1">
              <a:prstTxWarp prst="textNoShape">
                <a:avLst/>
              </a:prstTxWarp>
            </a:bodyPr>
            <a:lstStyle/>
            <a:p>
              <a:pPr marL="0" marR="0" lvl="0" indent="0" algn="ctr" defTabSz="932293" rtl="0" eaLnBrk="1" fontAlgn="base" latinLnBrk="0" hangingPunct="1">
                <a:lnSpc>
                  <a:spcPct val="100000"/>
                </a:lnSpc>
                <a:spcBef>
                  <a:spcPct val="0"/>
                </a:spcBef>
                <a:spcAft>
                  <a:spcPct val="0"/>
                </a:spcAft>
                <a:buClrTx/>
                <a:buSzTx/>
                <a:buFontTx/>
                <a:buNone/>
                <a:tabLst/>
                <a:defRPr/>
              </a:pPr>
              <a:endParaRPr kumimoji="0" lang="en-US" sz="1568"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mn-cs"/>
              </a:endParaRPr>
            </a:p>
          </p:txBody>
        </p:sp>
        <p:sp>
          <p:nvSpPr>
            <p:cNvPr id="285" name="Freeform 15">
              <a:extLst>
                <a:ext uri="{FF2B5EF4-FFF2-40B4-BE49-F238E27FC236}">
                  <a16:creationId xmlns:a16="http://schemas.microsoft.com/office/drawing/2014/main" id="{D72B83E6-4FC5-4A8E-A958-F97505F39EEA}"/>
                </a:ext>
              </a:extLst>
            </p:cNvPr>
            <p:cNvSpPr>
              <a:spLocks noChangeAspect="1" noEditPoints="1"/>
            </p:cNvSpPr>
            <p:nvPr/>
          </p:nvSpPr>
          <p:spPr bwMode="black">
            <a:xfrm>
              <a:off x="7952292" y="3565884"/>
              <a:ext cx="338629" cy="337253"/>
            </a:xfrm>
            <a:custGeom>
              <a:avLst/>
              <a:gdLst>
                <a:gd name="T0" fmla="*/ 112 w 246"/>
                <a:gd name="T1" fmla="*/ 19 h 245"/>
                <a:gd name="T2" fmla="*/ 246 w 246"/>
                <a:gd name="T3" fmla="*/ 0 h 245"/>
                <a:gd name="T4" fmla="*/ 246 w 246"/>
                <a:gd name="T5" fmla="*/ 116 h 245"/>
                <a:gd name="T6" fmla="*/ 112 w 246"/>
                <a:gd name="T7" fmla="*/ 116 h 245"/>
                <a:gd name="T8" fmla="*/ 112 w 246"/>
                <a:gd name="T9" fmla="*/ 19 h 245"/>
                <a:gd name="T10" fmla="*/ 102 w 246"/>
                <a:gd name="T11" fmla="*/ 116 h 245"/>
                <a:gd name="T12" fmla="*/ 102 w 246"/>
                <a:gd name="T13" fmla="*/ 19 h 245"/>
                <a:gd name="T14" fmla="*/ 0 w 246"/>
                <a:gd name="T15" fmla="*/ 34 h 245"/>
                <a:gd name="T16" fmla="*/ 0 w 246"/>
                <a:gd name="T17" fmla="*/ 116 h 245"/>
                <a:gd name="T18" fmla="*/ 102 w 246"/>
                <a:gd name="T19" fmla="*/ 116 h 245"/>
                <a:gd name="T20" fmla="*/ 102 w 246"/>
                <a:gd name="T21" fmla="*/ 126 h 245"/>
                <a:gd name="T22" fmla="*/ 0 w 246"/>
                <a:gd name="T23" fmla="*/ 126 h 245"/>
                <a:gd name="T24" fmla="*/ 0 w 246"/>
                <a:gd name="T25" fmla="*/ 211 h 245"/>
                <a:gd name="T26" fmla="*/ 102 w 246"/>
                <a:gd name="T27" fmla="*/ 226 h 245"/>
                <a:gd name="T28" fmla="*/ 102 w 246"/>
                <a:gd name="T29" fmla="*/ 126 h 245"/>
                <a:gd name="T30" fmla="*/ 112 w 246"/>
                <a:gd name="T31" fmla="*/ 126 h 245"/>
                <a:gd name="T32" fmla="*/ 112 w 246"/>
                <a:gd name="T33" fmla="*/ 226 h 245"/>
                <a:gd name="T34" fmla="*/ 246 w 246"/>
                <a:gd name="T35" fmla="*/ 245 h 245"/>
                <a:gd name="T36" fmla="*/ 246 w 246"/>
                <a:gd name="T37" fmla="*/ 126 h 245"/>
                <a:gd name="T38" fmla="*/ 112 w 246"/>
                <a:gd name="T39" fmla="*/ 126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46" h="245">
                  <a:moveTo>
                    <a:pt x="112" y="19"/>
                  </a:moveTo>
                  <a:lnTo>
                    <a:pt x="246" y="0"/>
                  </a:lnTo>
                  <a:lnTo>
                    <a:pt x="246" y="116"/>
                  </a:lnTo>
                  <a:lnTo>
                    <a:pt x="112" y="116"/>
                  </a:lnTo>
                  <a:lnTo>
                    <a:pt x="112" y="19"/>
                  </a:lnTo>
                  <a:close/>
                  <a:moveTo>
                    <a:pt x="102" y="116"/>
                  </a:moveTo>
                  <a:lnTo>
                    <a:pt x="102" y="19"/>
                  </a:lnTo>
                  <a:lnTo>
                    <a:pt x="0" y="34"/>
                  </a:lnTo>
                  <a:lnTo>
                    <a:pt x="0" y="116"/>
                  </a:lnTo>
                  <a:lnTo>
                    <a:pt x="102" y="116"/>
                  </a:lnTo>
                  <a:close/>
                  <a:moveTo>
                    <a:pt x="102" y="126"/>
                  </a:moveTo>
                  <a:lnTo>
                    <a:pt x="0" y="126"/>
                  </a:lnTo>
                  <a:lnTo>
                    <a:pt x="0" y="211"/>
                  </a:lnTo>
                  <a:lnTo>
                    <a:pt x="102" y="226"/>
                  </a:lnTo>
                  <a:lnTo>
                    <a:pt x="102" y="126"/>
                  </a:lnTo>
                  <a:close/>
                  <a:moveTo>
                    <a:pt x="112" y="126"/>
                  </a:moveTo>
                  <a:lnTo>
                    <a:pt x="112" y="226"/>
                  </a:lnTo>
                  <a:lnTo>
                    <a:pt x="246" y="245"/>
                  </a:lnTo>
                  <a:lnTo>
                    <a:pt x="246" y="126"/>
                  </a:lnTo>
                  <a:lnTo>
                    <a:pt x="112" y="126"/>
                  </a:lnTo>
                  <a:close/>
                </a:path>
              </a:pathLst>
            </a:custGeom>
            <a:solidFill>
              <a:srgbClr val="FFFFFF"/>
            </a:solidFill>
            <a:ln>
              <a:noFill/>
            </a:ln>
            <a:extLst/>
          </p:spPr>
          <p:txBody>
            <a:bodyPr vert="horz" wrap="square" lIns="89642" tIns="44821" rIns="89642" bIns="44821"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505050"/>
                </a:solidFill>
                <a:effectLst/>
                <a:uLnTx/>
                <a:uFillTx/>
                <a:latin typeface="Segoe UI"/>
                <a:ea typeface="+mn-ea"/>
                <a:cs typeface="+mn-cs"/>
              </a:endParaRPr>
            </a:p>
          </p:txBody>
        </p:sp>
      </p:grpSp>
      <p:sp>
        <p:nvSpPr>
          <p:cNvPr id="236" name="04R">
            <a:extLst>
              <a:ext uri="{FF2B5EF4-FFF2-40B4-BE49-F238E27FC236}">
                <a16:creationId xmlns:a16="http://schemas.microsoft.com/office/drawing/2014/main" id="{D7DD01E3-92AC-4AD9-A0ED-999798B128B6}"/>
              </a:ext>
            </a:extLst>
          </p:cNvPr>
          <p:cNvSpPr/>
          <p:nvPr/>
        </p:nvSpPr>
        <p:spPr bwMode="auto">
          <a:xfrm>
            <a:off x="936927" y="4271134"/>
            <a:ext cx="1794367" cy="1560120"/>
          </a:xfrm>
          <a:prstGeom prst="ellipse">
            <a:avLst/>
          </a:prstGeom>
          <a:solidFill>
            <a:srgbClr val="FFFFFF"/>
          </a:solidFill>
          <a:ln w="9525" cap="flat" cmpd="sng" algn="ctr">
            <a:solidFill>
              <a:srgbClr val="0078D7"/>
            </a:solidFill>
            <a:prstDash val="solid"/>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3927" rtl="0" eaLnBrk="1" fontAlgn="base" latinLnBrk="0" hangingPunct="1">
              <a:lnSpc>
                <a:spcPct val="90000"/>
              </a:lnSpc>
              <a:spcBef>
                <a:spcPct val="0"/>
              </a:spcBef>
              <a:spcAft>
                <a:spcPct val="0"/>
              </a:spcAft>
              <a:buClrTx/>
              <a:buSzTx/>
              <a:buFontTx/>
              <a:buNone/>
              <a:tabLst/>
              <a:defRPr/>
            </a:pPr>
            <a:r>
              <a:rPr kumimoji="0" lang="en-US" sz="1372" b="0" i="0" u="none" strike="noStrike" kern="0" cap="none" spc="29" normalizeH="0" baseline="0" noProof="0" dirty="0">
                <a:ln>
                  <a:noFill/>
                </a:ln>
                <a:gradFill>
                  <a:gsLst>
                    <a:gs pos="0">
                      <a:srgbClr val="353535"/>
                    </a:gs>
                    <a:gs pos="100000">
                      <a:srgbClr val="353535"/>
                    </a:gs>
                  </a:gsLst>
                  <a:lin ang="5400000" scaled="0"/>
                </a:gradFill>
                <a:effectLst/>
                <a:uLnTx/>
                <a:uFillTx/>
                <a:latin typeface="Segoe UI Semilight"/>
                <a:ea typeface="+mn-ea"/>
                <a:cs typeface="Segoe UI" pitchFamily="34" charset="0"/>
              </a:rPr>
              <a:t>Enterprise security for</a:t>
            </a:r>
            <a:r>
              <a:rPr kumimoji="0" lang="en-US" sz="1372" b="0" i="0" u="none" strike="noStrike" kern="0" cap="none" spc="-30" normalizeH="0" baseline="0" noProof="0" dirty="0">
                <a:ln>
                  <a:noFill/>
                </a:ln>
                <a:gradFill>
                  <a:gsLst>
                    <a:gs pos="0">
                      <a:srgbClr val="505050"/>
                    </a:gs>
                    <a:gs pos="100000">
                      <a:srgbClr val="505050"/>
                    </a:gs>
                  </a:gsLst>
                  <a:lin ang="5400000" scaled="0"/>
                </a:gradFill>
                <a:effectLst/>
                <a:uLnTx/>
                <a:uFillTx/>
                <a:latin typeface="Segoe UI"/>
                <a:ea typeface="Segoe UI" pitchFamily="34" charset="0"/>
                <a:cs typeface="Segoe UI Semilight" panose="020B0402040204020203" pitchFamily="34" charset="0"/>
              </a:rPr>
              <a:t> </a:t>
            </a:r>
            <a:r>
              <a:rPr kumimoji="0" lang="en-US" sz="2745" b="1" i="0" u="none" strike="noStrike" kern="0" cap="none" spc="29" normalizeH="0" baseline="0" noProof="0" dirty="0">
                <a:ln>
                  <a:noFill/>
                </a:ln>
                <a:gradFill>
                  <a:gsLst>
                    <a:gs pos="0">
                      <a:srgbClr val="353535"/>
                    </a:gs>
                    <a:gs pos="100000">
                      <a:srgbClr val="353535"/>
                    </a:gs>
                  </a:gsLst>
                  <a:lin ang="5400000" scaled="0"/>
                </a:gradFill>
                <a:effectLst/>
                <a:uLnTx/>
                <a:uFillTx/>
                <a:latin typeface="Segoe UI Semibold" panose="020B0702040204020203" pitchFamily="34" charset="0"/>
                <a:ea typeface="+mn-ea"/>
                <a:cs typeface="Segoe UI Semibold" panose="020B0702040204020203" pitchFamily="34" charset="0"/>
              </a:rPr>
              <a:t>90%</a:t>
            </a:r>
            <a:r>
              <a:rPr kumimoji="0" lang="en-US" sz="2745" b="1" i="0" u="none" strike="noStrike" kern="0" cap="none" spc="-30" normalizeH="0" baseline="0" noProof="0" dirty="0">
                <a:ln>
                  <a:noFill/>
                </a:ln>
                <a:gradFill>
                  <a:gsLst>
                    <a:gs pos="0">
                      <a:srgbClr val="505050"/>
                    </a:gs>
                    <a:gs pos="100000">
                      <a:srgbClr val="505050"/>
                    </a:gs>
                  </a:gsLst>
                  <a:lin ang="5400000" scaled="0"/>
                </a:gradFill>
                <a:effectLst/>
                <a:uLnTx/>
                <a:uFillTx/>
                <a:latin typeface="Segoe UI Semibold" panose="020B0702040204020203" pitchFamily="34" charset="0"/>
                <a:ea typeface="+mn-ea"/>
                <a:cs typeface="Segoe UI Semibold" panose="020B0702040204020203" pitchFamily="34" charset="0"/>
              </a:rPr>
              <a:t> </a:t>
            </a:r>
            <a:r>
              <a:rPr kumimoji="0" lang="en-US" sz="1372" b="0" i="0" u="none" strike="noStrike" kern="0" cap="none" spc="29" normalizeH="0" baseline="0" noProof="0" dirty="0">
                <a:ln>
                  <a:noFill/>
                </a:ln>
                <a:gradFill>
                  <a:gsLst>
                    <a:gs pos="0">
                      <a:srgbClr val="353535"/>
                    </a:gs>
                    <a:gs pos="100000">
                      <a:srgbClr val="353535"/>
                    </a:gs>
                  </a:gsLst>
                  <a:lin ang="5400000" scaled="0"/>
                </a:gradFill>
                <a:effectLst/>
                <a:uLnTx/>
                <a:uFillTx/>
                <a:latin typeface="Segoe UI Semilight"/>
                <a:ea typeface="+mn-ea"/>
                <a:cs typeface="Segoe UI" pitchFamily="34" charset="0"/>
              </a:rPr>
              <a:t>of Fortune 500</a:t>
            </a:r>
          </a:p>
        </p:txBody>
      </p:sp>
    </p:spTree>
    <p:extLst>
      <p:ext uri="{BB962C8B-B14F-4D97-AF65-F5344CB8AC3E}">
        <p14:creationId xmlns:p14="http://schemas.microsoft.com/office/powerpoint/2010/main" val="81887950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500"/>
                                  </p:stCondLst>
                                  <p:childTnLst>
                                    <p:set>
                                      <p:cBhvr>
                                        <p:cTn id="6" dur="1" fill="hold">
                                          <p:stCondLst>
                                            <p:cond delay="0"/>
                                          </p:stCondLst>
                                        </p:cTn>
                                        <p:tgtEl>
                                          <p:spTgt spid="241"/>
                                        </p:tgtEl>
                                        <p:attrNameLst>
                                          <p:attrName>style.visibility</p:attrName>
                                        </p:attrNameLst>
                                      </p:cBhvr>
                                      <p:to>
                                        <p:strVal val="visible"/>
                                      </p:to>
                                    </p:set>
                                  </p:childTnLst>
                                </p:cTn>
                              </p:par>
                              <p:par>
                                <p:cTn id="7" presetID="6" presetClass="emph" presetSubtype="0" accel="100000" autoRev="1" fill="hold" grpId="1" nodeType="withEffect">
                                  <p:stCondLst>
                                    <p:cond delay="0"/>
                                  </p:stCondLst>
                                  <p:childTnLst>
                                    <p:animScale>
                                      <p:cBhvr>
                                        <p:cTn id="8" dur="500" fill="hold"/>
                                        <p:tgtEl>
                                          <p:spTgt spid="241"/>
                                        </p:tgtEl>
                                      </p:cBhvr>
                                      <p:by x="0" y="0"/>
                                    </p:animScale>
                                  </p:childTnLst>
                                </p:cTn>
                              </p:par>
                              <p:par>
                                <p:cTn id="9" presetID="6" presetClass="emph" presetSubtype="0" decel="100000" fill="hold" grpId="2" nodeType="withEffect">
                                  <p:stCondLst>
                                    <p:cond delay="700"/>
                                  </p:stCondLst>
                                  <p:childTnLst>
                                    <p:animScale>
                                      <p:cBhvr>
                                        <p:cTn id="10" dur="500" fill="hold"/>
                                        <p:tgtEl>
                                          <p:spTgt spid="241"/>
                                        </p:tgtEl>
                                      </p:cBhvr>
                                      <p:by x="90000" y="90000"/>
                                    </p:animScale>
                                  </p:childTnLst>
                                </p:cTn>
                              </p:par>
                              <p:par>
                                <p:cTn id="11" presetID="1" presetClass="entr" presetSubtype="0" fill="hold" nodeType="withEffect">
                                  <p:stCondLst>
                                    <p:cond delay="500"/>
                                  </p:stCondLst>
                                  <p:childTnLst>
                                    <p:set>
                                      <p:cBhvr>
                                        <p:cTn id="12" dur="1" fill="hold">
                                          <p:stCondLst>
                                            <p:cond delay="0"/>
                                          </p:stCondLst>
                                        </p:cTn>
                                        <p:tgtEl>
                                          <p:spTgt spid="255"/>
                                        </p:tgtEl>
                                        <p:attrNameLst>
                                          <p:attrName>style.visibility</p:attrName>
                                        </p:attrNameLst>
                                      </p:cBhvr>
                                      <p:to>
                                        <p:strVal val="visible"/>
                                      </p:to>
                                    </p:set>
                                  </p:childTnLst>
                                </p:cTn>
                              </p:par>
                              <p:par>
                                <p:cTn id="13" presetID="6" presetClass="emph" presetSubtype="0" accel="100000" autoRev="1" fill="hold" nodeType="withEffect">
                                  <p:stCondLst>
                                    <p:cond delay="0"/>
                                  </p:stCondLst>
                                  <p:childTnLst>
                                    <p:animScale>
                                      <p:cBhvr>
                                        <p:cTn id="14" dur="500" fill="hold"/>
                                        <p:tgtEl>
                                          <p:spTgt spid="255"/>
                                        </p:tgtEl>
                                      </p:cBhvr>
                                      <p:by x="0" y="0"/>
                                    </p:animScale>
                                  </p:childTnLst>
                                </p:cTn>
                              </p:par>
                              <p:par>
                                <p:cTn id="15" presetID="6" presetClass="emph" presetSubtype="0" decel="100000" fill="hold" nodeType="withEffect">
                                  <p:stCondLst>
                                    <p:cond delay="700"/>
                                  </p:stCondLst>
                                  <p:childTnLst>
                                    <p:animScale>
                                      <p:cBhvr>
                                        <p:cTn id="16" dur="500" fill="hold"/>
                                        <p:tgtEl>
                                          <p:spTgt spid="255"/>
                                        </p:tgtEl>
                                      </p:cBhvr>
                                      <p:by x="90000" y="90000"/>
                                    </p:animScale>
                                  </p:childTnLst>
                                </p:cTn>
                              </p:par>
                              <p:par>
                                <p:cTn id="17" presetID="1" presetClass="entr" presetSubtype="0" fill="hold" grpId="0" nodeType="withEffect">
                                  <p:stCondLst>
                                    <p:cond delay="500"/>
                                  </p:stCondLst>
                                  <p:childTnLst>
                                    <p:set>
                                      <p:cBhvr>
                                        <p:cTn id="18" dur="1" fill="hold">
                                          <p:stCondLst>
                                            <p:cond delay="0"/>
                                          </p:stCondLst>
                                        </p:cTn>
                                        <p:tgtEl>
                                          <p:spTgt spid="238"/>
                                        </p:tgtEl>
                                        <p:attrNameLst>
                                          <p:attrName>style.visibility</p:attrName>
                                        </p:attrNameLst>
                                      </p:cBhvr>
                                      <p:to>
                                        <p:strVal val="visible"/>
                                      </p:to>
                                    </p:set>
                                  </p:childTnLst>
                                </p:cTn>
                              </p:par>
                              <p:par>
                                <p:cTn id="19" presetID="6" presetClass="emph" presetSubtype="0" accel="100000" autoRev="1" fill="hold" grpId="1" nodeType="withEffect">
                                  <p:stCondLst>
                                    <p:cond delay="0"/>
                                  </p:stCondLst>
                                  <p:childTnLst>
                                    <p:animScale>
                                      <p:cBhvr>
                                        <p:cTn id="20" dur="500" fill="hold"/>
                                        <p:tgtEl>
                                          <p:spTgt spid="238"/>
                                        </p:tgtEl>
                                      </p:cBhvr>
                                      <p:by x="0" y="0"/>
                                    </p:animScale>
                                  </p:childTnLst>
                                </p:cTn>
                              </p:par>
                              <p:par>
                                <p:cTn id="21" presetID="6" presetClass="emph" presetSubtype="0" decel="100000" fill="hold" grpId="2" nodeType="withEffect">
                                  <p:stCondLst>
                                    <p:cond delay="700"/>
                                  </p:stCondLst>
                                  <p:childTnLst>
                                    <p:animScale>
                                      <p:cBhvr>
                                        <p:cTn id="22" dur="500" fill="hold"/>
                                        <p:tgtEl>
                                          <p:spTgt spid="238"/>
                                        </p:tgtEl>
                                      </p:cBhvr>
                                      <p:by x="90000" y="90000"/>
                                    </p:animScale>
                                  </p:childTnLst>
                                </p:cTn>
                              </p:par>
                              <p:par>
                                <p:cTn id="23" presetID="1" presetClass="entr" presetSubtype="0" fill="hold" grpId="0" nodeType="withEffect">
                                  <p:stCondLst>
                                    <p:cond delay="600"/>
                                  </p:stCondLst>
                                  <p:childTnLst>
                                    <p:set>
                                      <p:cBhvr>
                                        <p:cTn id="24" dur="1" fill="hold">
                                          <p:stCondLst>
                                            <p:cond delay="0"/>
                                          </p:stCondLst>
                                        </p:cTn>
                                        <p:tgtEl>
                                          <p:spTgt spid="236"/>
                                        </p:tgtEl>
                                        <p:attrNameLst>
                                          <p:attrName>style.visibility</p:attrName>
                                        </p:attrNameLst>
                                      </p:cBhvr>
                                      <p:to>
                                        <p:strVal val="visible"/>
                                      </p:to>
                                    </p:set>
                                  </p:childTnLst>
                                </p:cTn>
                              </p:par>
                              <p:par>
                                <p:cTn id="25" presetID="6" presetClass="emph" presetSubtype="0" accel="100000" autoRev="1" fill="hold" grpId="1" nodeType="withEffect">
                                  <p:stCondLst>
                                    <p:cond delay="100"/>
                                  </p:stCondLst>
                                  <p:childTnLst>
                                    <p:animScale>
                                      <p:cBhvr>
                                        <p:cTn id="26" dur="500" fill="hold"/>
                                        <p:tgtEl>
                                          <p:spTgt spid="236"/>
                                        </p:tgtEl>
                                      </p:cBhvr>
                                      <p:by x="0" y="0"/>
                                    </p:animScale>
                                  </p:childTnLst>
                                </p:cTn>
                              </p:par>
                              <p:par>
                                <p:cTn id="27" presetID="6" presetClass="emph" presetSubtype="0" decel="100000" fill="hold" grpId="2" nodeType="withEffect">
                                  <p:stCondLst>
                                    <p:cond delay="800"/>
                                  </p:stCondLst>
                                  <p:childTnLst>
                                    <p:animScale>
                                      <p:cBhvr>
                                        <p:cTn id="28" dur="500" fill="hold"/>
                                        <p:tgtEl>
                                          <p:spTgt spid="236"/>
                                        </p:tgtEl>
                                      </p:cBhvr>
                                      <p:by x="90000" y="90000"/>
                                    </p:animScale>
                                  </p:childTnLst>
                                </p:cTn>
                              </p:par>
                              <p:par>
                                <p:cTn id="29" presetID="1" presetClass="entr" presetSubtype="0" fill="hold" grpId="0" nodeType="withEffect">
                                  <p:stCondLst>
                                    <p:cond delay="600"/>
                                  </p:stCondLst>
                                  <p:childTnLst>
                                    <p:set>
                                      <p:cBhvr>
                                        <p:cTn id="30" dur="1" fill="hold">
                                          <p:stCondLst>
                                            <p:cond delay="0"/>
                                          </p:stCondLst>
                                        </p:cTn>
                                        <p:tgtEl>
                                          <p:spTgt spid="237"/>
                                        </p:tgtEl>
                                        <p:attrNameLst>
                                          <p:attrName>style.visibility</p:attrName>
                                        </p:attrNameLst>
                                      </p:cBhvr>
                                      <p:to>
                                        <p:strVal val="visible"/>
                                      </p:to>
                                    </p:set>
                                  </p:childTnLst>
                                </p:cTn>
                              </p:par>
                              <p:par>
                                <p:cTn id="31" presetID="6" presetClass="emph" presetSubtype="0" accel="100000" autoRev="1" fill="hold" grpId="1" nodeType="withEffect">
                                  <p:stCondLst>
                                    <p:cond delay="100"/>
                                  </p:stCondLst>
                                  <p:childTnLst>
                                    <p:animScale>
                                      <p:cBhvr>
                                        <p:cTn id="32" dur="500" fill="hold"/>
                                        <p:tgtEl>
                                          <p:spTgt spid="237"/>
                                        </p:tgtEl>
                                      </p:cBhvr>
                                      <p:by x="0" y="0"/>
                                    </p:animScale>
                                  </p:childTnLst>
                                </p:cTn>
                              </p:par>
                              <p:par>
                                <p:cTn id="33" presetID="6" presetClass="emph" presetSubtype="0" decel="100000" fill="hold" grpId="2" nodeType="withEffect">
                                  <p:stCondLst>
                                    <p:cond delay="800"/>
                                  </p:stCondLst>
                                  <p:childTnLst>
                                    <p:animScale>
                                      <p:cBhvr>
                                        <p:cTn id="34" dur="500" fill="hold"/>
                                        <p:tgtEl>
                                          <p:spTgt spid="237"/>
                                        </p:tgtEl>
                                      </p:cBhvr>
                                      <p:by x="90000" y="90000"/>
                                    </p:animScale>
                                  </p:childTnLst>
                                </p:cTn>
                              </p:par>
                              <p:par>
                                <p:cTn id="35" presetID="1" presetClass="entr" presetSubtype="0" fill="hold" grpId="0" nodeType="withEffect">
                                  <p:stCondLst>
                                    <p:cond delay="600"/>
                                  </p:stCondLst>
                                  <p:childTnLst>
                                    <p:set>
                                      <p:cBhvr>
                                        <p:cTn id="36" dur="1" fill="hold">
                                          <p:stCondLst>
                                            <p:cond delay="0"/>
                                          </p:stCondLst>
                                        </p:cTn>
                                        <p:tgtEl>
                                          <p:spTgt spid="248"/>
                                        </p:tgtEl>
                                        <p:attrNameLst>
                                          <p:attrName>style.visibility</p:attrName>
                                        </p:attrNameLst>
                                      </p:cBhvr>
                                      <p:to>
                                        <p:strVal val="visible"/>
                                      </p:to>
                                    </p:set>
                                  </p:childTnLst>
                                </p:cTn>
                              </p:par>
                              <p:par>
                                <p:cTn id="37" presetID="6" presetClass="emph" presetSubtype="0" accel="100000" autoRev="1" fill="hold" grpId="1" nodeType="withEffect">
                                  <p:stCondLst>
                                    <p:cond delay="100"/>
                                  </p:stCondLst>
                                  <p:childTnLst>
                                    <p:animScale>
                                      <p:cBhvr>
                                        <p:cTn id="38" dur="500" fill="hold"/>
                                        <p:tgtEl>
                                          <p:spTgt spid="248"/>
                                        </p:tgtEl>
                                      </p:cBhvr>
                                      <p:by x="0" y="0"/>
                                    </p:animScale>
                                  </p:childTnLst>
                                </p:cTn>
                              </p:par>
                              <p:par>
                                <p:cTn id="39" presetID="6" presetClass="emph" presetSubtype="0" decel="100000" fill="hold" grpId="2" nodeType="withEffect">
                                  <p:stCondLst>
                                    <p:cond delay="800"/>
                                  </p:stCondLst>
                                  <p:childTnLst>
                                    <p:animScale>
                                      <p:cBhvr>
                                        <p:cTn id="40" dur="500" fill="hold"/>
                                        <p:tgtEl>
                                          <p:spTgt spid="248"/>
                                        </p:tgtEl>
                                      </p:cBhvr>
                                      <p:by x="90000" y="90000"/>
                                    </p:animScale>
                                  </p:childTnLst>
                                </p:cTn>
                              </p:par>
                              <p:par>
                                <p:cTn id="41" presetID="1" presetClass="entr" presetSubtype="0" fill="hold" grpId="0" nodeType="withEffect">
                                  <p:stCondLst>
                                    <p:cond delay="600"/>
                                  </p:stCondLst>
                                  <p:childTnLst>
                                    <p:set>
                                      <p:cBhvr>
                                        <p:cTn id="42" dur="1" fill="hold">
                                          <p:stCondLst>
                                            <p:cond delay="0"/>
                                          </p:stCondLst>
                                        </p:cTn>
                                        <p:tgtEl>
                                          <p:spTgt spid="247"/>
                                        </p:tgtEl>
                                        <p:attrNameLst>
                                          <p:attrName>style.visibility</p:attrName>
                                        </p:attrNameLst>
                                      </p:cBhvr>
                                      <p:to>
                                        <p:strVal val="visible"/>
                                      </p:to>
                                    </p:set>
                                  </p:childTnLst>
                                </p:cTn>
                              </p:par>
                              <p:par>
                                <p:cTn id="43" presetID="6" presetClass="emph" presetSubtype="0" accel="100000" autoRev="1" fill="hold" grpId="1" nodeType="withEffect">
                                  <p:stCondLst>
                                    <p:cond delay="100"/>
                                  </p:stCondLst>
                                  <p:childTnLst>
                                    <p:animScale>
                                      <p:cBhvr>
                                        <p:cTn id="44" dur="500" fill="hold"/>
                                        <p:tgtEl>
                                          <p:spTgt spid="247"/>
                                        </p:tgtEl>
                                      </p:cBhvr>
                                      <p:by x="0" y="0"/>
                                    </p:animScale>
                                  </p:childTnLst>
                                </p:cTn>
                              </p:par>
                              <p:par>
                                <p:cTn id="45" presetID="6" presetClass="emph" presetSubtype="0" decel="100000" fill="hold" grpId="2" nodeType="withEffect">
                                  <p:stCondLst>
                                    <p:cond delay="800"/>
                                  </p:stCondLst>
                                  <p:childTnLst>
                                    <p:animScale>
                                      <p:cBhvr>
                                        <p:cTn id="46" dur="500" fill="hold"/>
                                        <p:tgtEl>
                                          <p:spTgt spid="247"/>
                                        </p:tgtEl>
                                      </p:cBhvr>
                                      <p:by x="90000" y="90000"/>
                                    </p:animScale>
                                  </p:childTnLst>
                                </p:cTn>
                              </p:par>
                              <p:par>
                                <p:cTn id="47" presetID="1" presetClass="entr" presetSubtype="0" fill="hold" nodeType="withEffect">
                                  <p:stCondLst>
                                    <p:cond delay="700"/>
                                  </p:stCondLst>
                                  <p:childTnLst>
                                    <p:set>
                                      <p:cBhvr>
                                        <p:cTn id="48" dur="1" fill="hold">
                                          <p:stCondLst>
                                            <p:cond delay="0"/>
                                          </p:stCondLst>
                                        </p:cTn>
                                        <p:tgtEl>
                                          <p:spTgt spid="260"/>
                                        </p:tgtEl>
                                        <p:attrNameLst>
                                          <p:attrName>style.visibility</p:attrName>
                                        </p:attrNameLst>
                                      </p:cBhvr>
                                      <p:to>
                                        <p:strVal val="visible"/>
                                      </p:to>
                                    </p:set>
                                  </p:childTnLst>
                                </p:cTn>
                              </p:par>
                              <p:par>
                                <p:cTn id="49" presetID="6" presetClass="emph" presetSubtype="0" accel="100000" autoRev="1" fill="hold" nodeType="withEffect">
                                  <p:stCondLst>
                                    <p:cond delay="200"/>
                                  </p:stCondLst>
                                  <p:childTnLst>
                                    <p:animScale>
                                      <p:cBhvr>
                                        <p:cTn id="50" dur="500" fill="hold"/>
                                        <p:tgtEl>
                                          <p:spTgt spid="260"/>
                                        </p:tgtEl>
                                      </p:cBhvr>
                                      <p:by x="0" y="0"/>
                                    </p:animScale>
                                  </p:childTnLst>
                                </p:cTn>
                              </p:par>
                              <p:par>
                                <p:cTn id="51" presetID="6" presetClass="emph" presetSubtype="0" decel="100000" fill="hold" nodeType="withEffect">
                                  <p:stCondLst>
                                    <p:cond delay="900"/>
                                  </p:stCondLst>
                                  <p:childTnLst>
                                    <p:animScale>
                                      <p:cBhvr>
                                        <p:cTn id="52" dur="500" fill="hold"/>
                                        <p:tgtEl>
                                          <p:spTgt spid="260"/>
                                        </p:tgtEl>
                                      </p:cBhvr>
                                      <p:by x="90000" y="90000"/>
                                    </p:animScale>
                                  </p:childTnLst>
                                </p:cTn>
                              </p:par>
                              <p:par>
                                <p:cTn id="53" presetID="1" presetClass="entr" presetSubtype="0" fill="hold" grpId="0" nodeType="withEffect">
                                  <p:stCondLst>
                                    <p:cond delay="700"/>
                                  </p:stCondLst>
                                  <p:childTnLst>
                                    <p:set>
                                      <p:cBhvr>
                                        <p:cTn id="54" dur="1" fill="hold">
                                          <p:stCondLst>
                                            <p:cond delay="0"/>
                                          </p:stCondLst>
                                        </p:cTn>
                                        <p:tgtEl>
                                          <p:spTgt spid="242"/>
                                        </p:tgtEl>
                                        <p:attrNameLst>
                                          <p:attrName>style.visibility</p:attrName>
                                        </p:attrNameLst>
                                      </p:cBhvr>
                                      <p:to>
                                        <p:strVal val="visible"/>
                                      </p:to>
                                    </p:set>
                                  </p:childTnLst>
                                </p:cTn>
                              </p:par>
                              <p:par>
                                <p:cTn id="55" presetID="6" presetClass="emph" presetSubtype="0" accel="100000" autoRev="1" fill="hold" grpId="1" nodeType="withEffect">
                                  <p:stCondLst>
                                    <p:cond delay="200"/>
                                  </p:stCondLst>
                                  <p:childTnLst>
                                    <p:animScale>
                                      <p:cBhvr>
                                        <p:cTn id="56" dur="500" fill="hold"/>
                                        <p:tgtEl>
                                          <p:spTgt spid="242"/>
                                        </p:tgtEl>
                                      </p:cBhvr>
                                      <p:by x="0" y="0"/>
                                    </p:animScale>
                                  </p:childTnLst>
                                </p:cTn>
                              </p:par>
                              <p:par>
                                <p:cTn id="57" presetID="6" presetClass="emph" presetSubtype="0" decel="100000" fill="hold" grpId="2" nodeType="withEffect">
                                  <p:stCondLst>
                                    <p:cond delay="900"/>
                                  </p:stCondLst>
                                  <p:childTnLst>
                                    <p:animScale>
                                      <p:cBhvr>
                                        <p:cTn id="58" dur="500" fill="hold"/>
                                        <p:tgtEl>
                                          <p:spTgt spid="242"/>
                                        </p:tgtEl>
                                      </p:cBhvr>
                                      <p:by x="90000" y="90000"/>
                                    </p:animScale>
                                  </p:childTnLst>
                                </p:cTn>
                              </p:par>
                              <p:par>
                                <p:cTn id="59" presetID="1" presetClass="entr" presetSubtype="0" fill="hold" grpId="0" nodeType="withEffect">
                                  <p:stCondLst>
                                    <p:cond delay="800"/>
                                  </p:stCondLst>
                                  <p:childTnLst>
                                    <p:set>
                                      <p:cBhvr>
                                        <p:cTn id="60" dur="1" fill="hold">
                                          <p:stCondLst>
                                            <p:cond delay="0"/>
                                          </p:stCondLst>
                                        </p:cTn>
                                        <p:tgtEl>
                                          <p:spTgt spid="233"/>
                                        </p:tgtEl>
                                        <p:attrNameLst>
                                          <p:attrName>style.visibility</p:attrName>
                                        </p:attrNameLst>
                                      </p:cBhvr>
                                      <p:to>
                                        <p:strVal val="visible"/>
                                      </p:to>
                                    </p:set>
                                  </p:childTnLst>
                                </p:cTn>
                              </p:par>
                              <p:par>
                                <p:cTn id="61" presetID="6" presetClass="emph" presetSubtype="0" accel="100000" autoRev="1" fill="hold" grpId="1" nodeType="withEffect">
                                  <p:stCondLst>
                                    <p:cond delay="300"/>
                                  </p:stCondLst>
                                  <p:childTnLst>
                                    <p:animScale>
                                      <p:cBhvr>
                                        <p:cTn id="62" dur="500" fill="hold"/>
                                        <p:tgtEl>
                                          <p:spTgt spid="233"/>
                                        </p:tgtEl>
                                      </p:cBhvr>
                                      <p:by x="0" y="0"/>
                                    </p:animScale>
                                  </p:childTnLst>
                                </p:cTn>
                              </p:par>
                              <p:par>
                                <p:cTn id="63" presetID="6" presetClass="emph" presetSubtype="0" decel="100000" fill="hold" grpId="2" nodeType="withEffect">
                                  <p:stCondLst>
                                    <p:cond delay="1000"/>
                                  </p:stCondLst>
                                  <p:childTnLst>
                                    <p:animScale>
                                      <p:cBhvr>
                                        <p:cTn id="64" dur="500" fill="hold"/>
                                        <p:tgtEl>
                                          <p:spTgt spid="233"/>
                                        </p:tgtEl>
                                      </p:cBhvr>
                                      <p:by x="90000" y="90000"/>
                                    </p:animScale>
                                  </p:childTnLst>
                                </p:cTn>
                              </p:par>
                              <p:par>
                                <p:cTn id="65" presetID="1" presetClass="entr" presetSubtype="0" fill="hold" grpId="0" nodeType="withEffect">
                                  <p:stCondLst>
                                    <p:cond delay="800"/>
                                  </p:stCondLst>
                                  <p:childTnLst>
                                    <p:set>
                                      <p:cBhvr>
                                        <p:cTn id="66" dur="1" fill="hold">
                                          <p:stCondLst>
                                            <p:cond delay="0"/>
                                          </p:stCondLst>
                                        </p:cTn>
                                        <p:tgtEl>
                                          <p:spTgt spid="240"/>
                                        </p:tgtEl>
                                        <p:attrNameLst>
                                          <p:attrName>style.visibility</p:attrName>
                                        </p:attrNameLst>
                                      </p:cBhvr>
                                      <p:to>
                                        <p:strVal val="visible"/>
                                      </p:to>
                                    </p:set>
                                  </p:childTnLst>
                                </p:cTn>
                              </p:par>
                              <p:par>
                                <p:cTn id="67" presetID="6" presetClass="emph" presetSubtype="0" accel="100000" autoRev="1" fill="hold" grpId="1" nodeType="withEffect">
                                  <p:stCondLst>
                                    <p:cond delay="300"/>
                                  </p:stCondLst>
                                  <p:childTnLst>
                                    <p:animScale>
                                      <p:cBhvr>
                                        <p:cTn id="68" dur="500" fill="hold"/>
                                        <p:tgtEl>
                                          <p:spTgt spid="240"/>
                                        </p:tgtEl>
                                      </p:cBhvr>
                                      <p:by x="0" y="0"/>
                                    </p:animScale>
                                  </p:childTnLst>
                                </p:cTn>
                              </p:par>
                              <p:par>
                                <p:cTn id="69" presetID="6" presetClass="emph" presetSubtype="0" decel="100000" fill="hold" grpId="2" nodeType="withEffect">
                                  <p:stCondLst>
                                    <p:cond delay="1000"/>
                                  </p:stCondLst>
                                  <p:childTnLst>
                                    <p:animScale>
                                      <p:cBhvr>
                                        <p:cTn id="70" dur="500" fill="hold"/>
                                        <p:tgtEl>
                                          <p:spTgt spid="240"/>
                                        </p:tgtEl>
                                      </p:cBhvr>
                                      <p:by x="90000" y="90000"/>
                                    </p:animScale>
                                  </p:childTnLst>
                                </p:cTn>
                              </p:par>
                              <p:par>
                                <p:cTn id="71" presetID="1" presetClass="entr" presetSubtype="0" fill="hold" nodeType="withEffect">
                                  <p:stCondLst>
                                    <p:cond delay="800"/>
                                  </p:stCondLst>
                                  <p:childTnLst>
                                    <p:set>
                                      <p:cBhvr>
                                        <p:cTn id="72" dur="1" fill="hold">
                                          <p:stCondLst>
                                            <p:cond delay="0"/>
                                          </p:stCondLst>
                                        </p:cTn>
                                        <p:tgtEl>
                                          <p:spTgt spid="272"/>
                                        </p:tgtEl>
                                        <p:attrNameLst>
                                          <p:attrName>style.visibility</p:attrName>
                                        </p:attrNameLst>
                                      </p:cBhvr>
                                      <p:to>
                                        <p:strVal val="visible"/>
                                      </p:to>
                                    </p:set>
                                  </p:childTnLst>
                                </p:cTn>
                              </p:par>
                              <p:par>
                                <p:cTn id="73" presetID="6" presetClass="emph" presetSubtype="0" accel="100000" autoRev="1" fill="hold" nodeType="withEffect">
                                  <p:stCondLst>
                                    <p:cond delay="300"/>
                                  </p:stCondLst>
                                  <p:childTnLst>
                                    <p:animScale>
                                      <p:cBhvr>
                                        <p:cTn id="74" dur="500" fill="hold"/>
                                        <p:tgtEl>
                                          <p:spTgt spid="272"/>
                                        </p:tgtEl>
                                      </p:cBhvr>
                                      <p:by x="0" y="0"/>
                                    </p:animScale>
                                  </p:childTnLst>
                                </p:cTn>
                              </p:par>
                              <p:par>
                                <p:cTn id="75" presetID="6" presetClass="emph" presetSubtype="0" decel="100000" fill="hold" nodeType="withEffect">
                                  <p:stCondLst>
                                    <p:cond delay="1000"/>
                                  </p:stCondLst>
                                  <p:childTnLst>
                                    <p:animScale>
                                      <p:cBhvr>
                                        <p:cTn id="76" dur="500" fill="hold"/>
                                        <p:tgtEl>
                                          <p:spTgt spid="272"/>
                                        </p:tgtEl>
                                      </p:cBhvr>
                                      <p:by x="90000" y="90000"/>
                                    </p:animScale>
                                  </p:childTnLst>
                                </p:cTn>
                              </p:par>
                              <p:par>
                                <p:cTn id="77" presetID="1" presetClass="entr" presetSubtype="0" fill="hold" grpId="0" nodeType="withEffect">
                                  <p:stCondLst>
                                    <p:cond delay="900"/>
                                  </p:stCondLst>
                                  <p:childTnLst>
                                    <p:set>
                                      <p:cBhvr>
                                        <p:cTn id="78" dur="1" fill="hold">
                                          <p:stCondLst>
                                            <p:cond delay="0"/>
                                          </p:stCondLst>
                                        </p:cTn>
                                        <p:tgtEl>
                                          <p:spTgt spid="239"/>
                                        </p:tgtEl>
                                        <p:attrNameLst>
                                          <p:attrName>style.visibility</p:attrName>
                                        </p:attrNameLst>
                                      </p:cBhvr>
                                      <p:to>
                                        <p:strVal val="visible"/>
                                      </p:to>
                                    </p:set>
                                  </p:childTnLst>
                                </p:cTn>
                              </p:par>
                              <p:par>
                                <p:cTn id="79" presetID="6" presetClass="emph" presetSubtype="0" accel="100000" autoRev="1" fill="hold" grpId="1" nodeType="withEffect">
                                  <p:stCondLst>
                                    <p:cond delay="400"/>
                                  </p:stCondLst>
                                  <p:childTnLst>
                                    <p:animScale>
                                      <p:cBhvr>
                                        <p:cTn id="80" dur="500" fill="hold"/>
                                        <p:tgtEl>
                                          <p:spTgt spid="239"/>
                                        </p:tgtEl>
                                      </p:cBhvr>
                                      <p:by x="0" y="0"/>
                                    </p:animScale>
                                  </p:childTnLst>
                                </p:cTn>
                              </p:par>
                              <p:par>
                                <p:cTn id="81" presetID="6" presetClass="emph" presetSubtype="0" decel="100000" fill="hold" grpId="2" nodeType="withEffect">
                                  <p:stCondLst>
                                    <p:cond delay="1100"/>
                                  </p:stCondLst>
                                  <p:childTnLst>
                                    <p:animScale>
                                      <p:cBhvr>
                                        <p:cTn id="82" dur="500" fill="hold"/>
                                        <p:tgtEl>
                                          <p:spTgt spid="239"/>
                                        </p:tgtEl>
                                      </p:cBhvr>
                                      <p:by x="90000" y="90000"/>
                                    </p:animScale>
                                  </p:childTnLst>
                                </p:cTn>
                              </p:par>
                              <p:par>
                                <p:cTn id="83" presetID="1" presetClass="entr" presetSubtype="0" fill="hold" grpId="0" nodeType="withEffect">
                                  <p:stCondLst>
                                    <p:cond delay="900"/>
                                  </p:stCondLst>
                                  <p:childTnLst>
                                    <p:set>
                                      <p:cBhvr>
                                        <p:cTn id="84" dur="1" fill="hold">
                                          <p:stCondLst>
                                            <p:cond delay="0"/>
                                          </p:stCondLst>
                                        </p:cTn>
                                        <p:tgtEl>
                                          <p:spTgt spid="235"/>
                                        </p:tgtEl>
                                        <p:attrNameLst>
                                          <p:attrName>style.visibility</p:attrName>
                                        </p:attrNameLst>
                                      </p:cBhvr>
                                      <p:to>
                                        <p:strVal val="visible"/>
                                      </p:to>
                                    </p:set>
                                  </p:childTnLst>
                                </p:cTn>
                              </p:par>
                              <p:par>
                                <p:cTn id="85" presetID="6" presetClass="emph" presetSubtype="0" accel="100000" autoRev="1" fill="hold" grpId="1" nodeType="withEffect">
                                  <p:stCondLst>
                                    <p:cond delay="400"/>
                                  </p:stCondLst>
                                  <p:childTnLst>
                                    <p:animScale>
                                      <p:cBhvr>
                                        <p:cTn id="86" dur="500" fill="hold"/>
                                        <p:tgtEl>
                                          <p:spTgt spid="235"/>
                                        </p:tgtEl>
                                      </p:cBhvr>
                                      <p:by x="0" y="0"/>
                                    </p:animScale>
                                  </p:childTnLst>
                                </p:cTn>
                              </p:par>
                              <p:par>
                                <p:cTn id="87" presetID="6" presetClass="emph" presetSubtype="0" decel="100000" fill="hold" grpId="2" nodeType="withEffect">
                                  <p:stCondLst>
                                    <p:cond delay="1100"/>
                                  </p:stCondLst>
                                  <p:childTnLst>
                                    <p:animScale>
                                      <p:cBhvr>
                                        <p:cTn id="88" dur="500" fill="hold"/>
                                        <p:tgtEl>
                                          <p:spTgt spid="235"/>
                                        </p:tgtEl>
                                      </p:cBhvr>
                                      <p:by x="90000" y="90000"/>
                                    </p:animScale>
                                  </p:childTnLst>
                                </p:cTn>
                              </p:par>
                              <p:par>
                                <p:cTn id="89" presetID="1" presetClass="entr" presetSubtype="0" fill="hold" grpId="0" nodeType="withEffect">
                                  <p:stCondLst>
                                    <p:cond delay="900"/>
                                  </p:stCondLst>
                                  <p:childTnLst>
                                    <p:set>
                                      <p:cBhvr>
                                        <p:cTn id="90" dur="1" fill="hold">
                                          <p:stCondLst>
                                            <p:cond delay="0"/>
                                          </p:stCondLst>
                                        </p:cTn>
                                        <p:tgtEl>
                                          <p:spTgt spid="246"/>
                                        </p:tgtEl>
                                        <p:attrNameLst>
                                          <p:attrName>style.visibility</p:attrName>
                                        </p:attrNameLst>
                                      </p:cBhvr>
                                      <p:to>
                                        <p:strVal val="visible"/>
                                      </p:to>
                                    </p:set>
                                  </p:childTnLst>
                                </p:cTn>
                              </p:par>
                              <p:par>
                                <p:cTn id="91" presetID="6" presetClass="emph" presetSubtype="0" accel="100000" autoRev="1" fill="hold" grpId="1" nodeType="withEffect">
                                  <p:stCondLst>
                                    <p:cond delay="400"/>
                                  </p:stCondLst>
                                  <p:childTnLst>
                                    <p:animScale>
                                      <p:cBhvr>
                                        <p:cTn id="92" dur="500" fill="hold"/>
                                        <p:tgtEl>
                                          <p:spTgt spid="246"/>
                                        </p:tgtEl>
                                      </p:cBhvr>
                                      <p:by x="0" y="0"/>
                                    </p:animScale>
                                  </p:childTnLst>
                                </p:cTn>
                              </p:par>
                              <p:par>
                                <p:cTn id="93" presetID="6" presetClass="emph" presetSubtype="0" decel="100000" fill="hold" grpId="2" nodeType="withEffect">
                                  <p:stCondLst>
                                    <p:cond delay="1100"/>
                                  </p:stCondLst>
                                  <p:childTnLst>
                                    <p:animScale>
                                      <p:cBhvr>
                                        <p:cTn id="94" dur="500" fill="hold"/>
                                        <p:tgtEl>
                                          <p:spTgt spid="246"/>
                                        </p:tgtEl>
                                      </p:cBhvr>
                                      <p:by x="90000" y="90000"/>
                                    </p:animScale>
                                  </p:childTnLst>
                                </p:cTn>
                              </p:par>
                              <p:par>
                                <p:cTn id="95" presetID="1" presetClass="entr" presetSubtype="0" fill="hold" grpId="0" nodeType="withEffect">
                                  <p:stCondLst>
                                    <p:cond delay="1000"/>
                                  </p:stCondLst>
                                  <p:childTnLst>
                                    <p:set>
                                      <p:cBhvr>
                                        <p:cTn id="96" dur="1" fill="hold">
                                          <p:stCondLst>
                                            <p:cond delay="0"/>
                                          </p:stCondLst>
                                        </p:cTn>
                                        <p:tgtEl>
                                          <p:spTgt spid="245"/>
                                        </p:tgtEl>
                                        <p:attrNameLst>
                                          <p:attrName>style.visibility</p:attrName>
                                        </p:attrNameLst>
                                      </p:cBhvr>
                                      <p:to>
                                        <p:strVal val="visible"/>
                                      </p:to>
                                    </p:set>
                                  </p:childTnLst>
                                </p:cTn>
                              </p:par>
                              <p:par>
                                <p:cTn id="97" presetID="6" presetClass="emph" presetSubtype="0" accel="100000" autoRev="1" fill="hold" grpId="1" nodeType="withEffect">
                                  <p:stCondLst>
                                    <p:cond delay="500"/>
                                  </p:stCondLst>
                                  <p:childTnLst>
                                    <p:animScale>
                                      <p:cBhvr>
                                        <p:cTn id="98" dur="500" fill="hold"/>
                                        <p:tgtEl>
                                          <p:spTgt spid="245"/>
                                        </p:tgtEl>
                                      </p:cBhvr>
                                      <p:by x="0" y="0"/>
                                    </p:animScale>
                                  </p:childTnLst>
                                </p:cTn>
                              </p:par>
                              <p:par>
                                <p:cTn id="99" presetID="6" presetClass="emph" presetSubtype="0" decel="100000" fill="hold" grpId="2" nodeType="withEffect">
                                  <p:stCondLst>
                                    <p:cond delay="1200"/>
                                  </p:stCondLst>
                                  <p:childTnLst>
                                    <p:animScale>
                                      <p:cBhvr>
                                        <p:cTn id="100" dur="500" fill="hold"/>
                                        <p:tgtEl>
                                          <p:spTgt spid="245"/>
                                        </p:tgtEl>
                                      </p:cBhvr>
                                      <p:by x="90000" y="90000"/>
                                    </p:animScale>
                                  </p:childTnLst>
                                </p:cTn>
                              </p:par>
                              <p:par>
                                <p:cTn id="101" presetID="1" presetClass="entr" presetSubtype="0" fill="hold" grpId="0" nodeType="withEffect">
                                  <p:stCondLst>
                                    <p:cond delay="1000"/>
                                  </p:stCondLst>
                                  <p:childTnLst>
                                    <p:set>
                                      <p:cBhvr>
                                        <p:cTn id="102" dur="1" fill="hold">
                                          <p:stCondLst>
                                            <p:cond delay="0"/>
                                          </p:stCondLst>
                                        </p:cTn>
                                        <p:tgtEl>
                                          <p:spTgt spid="243"/>
                                        </p:tgtEl>
                                        <p:attrNameLst>
                                          <p:attrName>style.visibility</p:attrName>
                                        </p:attrNameLst>
                                      </p:cBhvr>
                                      <p:to>
                                        <p:strVal val="visible"/>
                                      </p:to>
                                    </p:set>
                                  </p:childTnLst>
                                </p:cTn>
                              </p:par>
                              <p:par>
                                <p:cTn id="103" presetID="6" presetClass="emph" presetSubtype="0" accel="100000" autoRev="1" fill="hold" grpId="1" nodeType="withEffect">
                                  <p:stCondLst>
                                    <p:cond delay="500"/>
                                  </p:stCondLst>
                                  <p:childTnLst>
                                    <p:animScale>
                                      <p:cBhvr>
                                        <p:cTn id="104" dur="500" fill="hold"/>
                                        <p:tgtEl>
                                          <p:spTgt spid="243"/>
                                        </p:tgtEl>
                                      </p:cBhvr>
                                      <p:by x="0" y="0"/>
                                    </p:animScale>
                                  </p:childTnLst>
                                </p:cTn>
                              </p:par>
                              <p:par>
                                <p:cTn id="105" presetID="6" presetClass="emph" presetSubtype="0" decel="100000" fill="hold" grpId="2" nodeType="withEffect">
                                  <p:stCondLst>
                                    <p:cond delay="1200"/>
                                  </p:stCondLst>
                                  <p:childTnLst>
                                    <p:animScale>
                                      <p:cBhvr>
                                        <p:cTn id="106" dur="500" fill="hold"/>
                                        <p:tgtEl>
                                          <p:spTgt spid="243"/>
                                        </p:tgtEl>
                                      </p:cBhvr>
                                      <p:by x="90000" y="90000"/>
                                    </p:animScale>
                                  </p:childTnLst>
                                </p:cTn>
                              </p:par>
                              <p:par>
                                <p:cTn id="107" presetID="1" presetClass="entr" presetSubtype="0" fill="hold" grpId="0" nodeType="withEffect">
                                  <p:stCondLst>
                                    <p:cond delay="1000"/>
                                  </p:stCondLst>
                                  <p:childTnLst>
                                    <p:set>
                                      <p:cBhvr>
                                        <p:cTn id="108" dur="1" fill="hold">
                                          <p:stCondLst>
                                            <p:cond delay="0"/>
                                          </p:stCondLst>
                                        </p:cTn>
                                        <p:tgtEl>
                                          <p:spTgt spid="249"/>
                                        </p:tgtEl>
                                        <p:attrNameLst>
                                          <p:attrName>style.visibility</p:attrName>
                                        </p:attrNameLst>
                                      </p:cBhvr>
                                      <p:to>
                                        <p:strVal val="visible"/>
                                      </p:to>
                                    </p:set>
                                  </p:childTnLst>
                                </p:cTn>
                              </p:par>
                              <p:par>
                                <p:cTn id="109" presetID="6" presetClass="emph" presetSubtype="0" accel="100000" autoRev="1" fill="hold" grpId="1" nodeType="withEffect">
                                  <p:stCondLst>
                                    <p:cond delay="500"/>
                                  </p:stCondLst>
                                  <p:childTnLst>
                                    <p:animScale>
                                      <p:cBhvr>
                                        <p:cTn id="110" dur="500" fill="hold"/>
                                        <p:tgtEl>
                                          <p:spTgt spid="249"/>
                                        </p:tgtEl>
                                      </p:cBhvr>
                                      <p:by x="0" y="0"/>
                                    </p:animScale>
                                  </p:childTnLst>
                                </p:cTn>
                              </p:par>
                              <p:par>
                                <p:cTn id="111" presetID="6" presetClass="emph" presetSubtype="0" decel="100000" fill="hold" grpId="2" nodeType="withEffect">
                                  <p:stCondLst>
                                    <p:cond delay="1200"/>
                                  </p:stCondLst>
                                  <p:childTnLst>
                                    <p:animScale>
                                      <p:cBhvr>
                                        <p:cTn id="112" dur="500" fill="hold"/>
                                        <p:tgtEl>
                                          <p:spTgt spid="249"/>
                                        </p:tgtEl>
                                      </p:cBhvr>
                                      <p:by x="90000" y="90000"/>
                                    </p:animScale>
                                  </p:childTnLst>
                                </p:cTn>
                              </p:par>
                              <p:par>
                                <p:cTn id="113" presetID="1" presetClass="entr" presetSubtype="0" fill="hold" nodeType="withEffect">
                                  <p:stCondLst>
                                    <p:cond delay="1100"/>
                                  </p:stCondLst>
                                  <p:childTnLst>
                                    <p:set>
                                      <p:cBhvr>
                                        <p:cTn id="114" dur="1" fill="hold">
                                          <p:stCondLst>
                                            <p:cond delay="0"/>
                                          </p:stCondLst>
                                        </p:cTn>
                                        <p:tgtEl>
                                          <p:spTgt spid="267"/>
                                        </p:tgtEl>
                                        <p:attrNameLst>
                                          <p:attrName>style.visibility</p:attrName>
                                        </p:attrNameLst>
                                      </p:cBhvr>
                                      <p:to>
                                        <p:strVal val="visible"/>
                                      </p:to>
                                    </p:set>
                                  </p:childTnLst>
                                </p:cTn>
                              </p:par>
                              <p:par>
                                <p:cTn id="115" presetID="6" presetClass="emph" presetSubtype="0" accel="100000" autoRev="1" fill="hold" nodeType="withEffect">
                                  <p:stCondLst>
                                    <p:cond delay="600"/>
                                  </p:stCondLst>
                                  <p:childTnLst>
                                    <p:animScale>
                                      <p:cBhvr>
                                        <p:cTn id="116" dur="500" fill="hold"/>
                                        <p:tgtEl>
                                          <p:spTgt spid="267"/>
                                        </p:tgtEl>
                                      </p:cBhvr>
                                      <p:by x="0" y="0"/>
                                    </p:animScale>
                                  </p:childTnLst>
                                </p:cTn>
                              </p:par>
                              <p:par>
                                <p:cTn id="117" presetID="6" presetClass="emph" presetSubtype="0" decel="100000" fill="hold" nodeType="withEffect">
                                  <p:stCondLst>
                                    <p:cond delay="1300"/>
                                  </p:stCondLst>
                                  <p:childTnLst>
                                    <p:animScale>
                                      <p:cBhvr>
                                        <p:cTn id="118" dur="500" fill="hold"/>
                                        <p:tgtEl>
                                          <p:spTgt spid="267"/>
                                        </p:tgtEl>
                                      </p:cBhvr>
                                      <p:by x="90000" y="90000"/>
                                    </p:animScale>
                                  </p:childTnLst>
                                </p:cTn>
                              </p:par>
                              <p:par>
                                <p:cTn id="119" presetID="1" presetClass="entr" presetSubtype="0" fill="hold" grpId="0" nodeType="withEffect">
                                  <p:stCondLst>
                                    <p:cond delay="1100"/>
                                  </p:stCondLst>
                                  <p:childTnLst>
                                    <p:set>
                                      <p:cBhvr>
                                        <p:cTn id="120" dur="1" fill="hold">
                                          <p:stCondLst>
                                            <p:cond delay="0"/>
                                          </p:stCondLst>
                                        </p:cTn>
                                        <p:tgtEl>
                                          <p:spTgt spid="244"/>
                                        </p:tgtEl>
                                        <p:attrNameLst>
                                          <p:attrName>style.visibility</p:attrName>
                                        </p:attrNameLst>
                                      </p:cBhvr>
                                      <p:to>
                                        <p:strVal val="visible"/>
                                      </p:to>
                                    </p:set>
                                  </p:childTnLst>
                                </p:cTn>
                              </p:par>
                              <p:par>
                                <p:cTn id="121" presetID="6" presetClass="emph" presetSubtype="0" accel="100000" autoRev="1" fill="hold" grpId="1" nodeType="withEffect">
                                  <p:stCondLst>
                                    <p:cond delay="600"/>
                                  </p:stCondLst>
                                  <p:childTnLst>
                                    <p:animScale>
                                      <p:cBhvr>
                                        <p:cTn id="122" dur="500" fill="hold"/>
                                        <p:tgtEl>
                                          <p:spTgt spid="244"/>
                                        </p:tgtEl>
                                      </p:cBhvr>
                                      <p:by x="0" y="0"/>
                                    </p:animScale>
                                  </p:childTnLst>
                                </p:cTn>
                              </p:par>
                              <p:par>
                                <p:cTn id="123" presetID="6" presetClass="emph" presetSubtype="0" decel="100000" fill="hold" grpId="2" nodeType="withEffect">
                                  <p:stCondLst>
                                    <p:cond delay="1300"/>
                                  </p:stCondLst>
                                  <p:childTnLst>
                                    <p:animScale>
                                      <p:cBhvr>
                                        <p:cTn id="124" dur="500" fill="hold"/>
                                        <p:tgtEl>
                                          <p:spTgt spid="244"/>
                                        </p:tgtEl>
                                      </p:cBhvr>
                                      <p:by x="90000" y="90000"/>
                                    </p:animScale>
                                  </p:childTnLst>
                                </p:cTn>
                              </p:par>
                              <p:par>
                                <p:cTn id="125" presetID="1" presetClass="entr" presetSubtype="0" fill="hold" grpId="0" nodeType="withEffect">
                                  <p:stCondLst>
                                    <p:cond delay="500"/>
                                  </p:stCondLst>
                                  <p:childTnLst>
                                    <p:set>
                                      <p:cBhvr>
                                        <p:cTn id="126" dur="1" fill="hold">
                                          <p:stCondLst>
                                            <p:cond delay="0"/>
                                          </p:stCondLst>
                                        </p:cTn>
                                        <p:tgtEl>
                                          <p:spTgt spid="234"/>
                                        </p:tgtEl>
                                        <p:attrNameLst>
                                          <p:attrName>style.visibility</p:attrName>
                                        </p:attrNameLst>
                                      </p:cBhvr>
                                      <p:to>
                                        <p:strVal val="visible"/>
                                      </p:to>
                                    </p:set>
                                  </p:childTnLst>
                                </p:cTn>
                              </p:par>
                              <p:par>
                                <p:cTn id="127" presetID="6" presetClass="emph" presetSubtype="0" accel="100000" autoRev="1" fill="hold" grpId="1" nodeType="withEffect">
                                  <p:stCondLst>
                                    <p:cond delay="0"/>
                                  </p:stCondLst>
                                  <p:childTnLst>
                                    <p:animScale>
                                      <p:cBhvr>
                                        <p:cTn id="128" dur="500" fill="hold"/>
                                        <p:tgtEl>
                                          <p:spTgt spid="234"/>
                                        </p:tgtEl>
                                      </p:cBhvr>
                                      <p:by x="0" y="0"/>
                                    </p:animScale>
                                  </p:childTnLst>
                                </p:cTn>
                              </p:par>
                              <p:par>
                                <p:cTn id="129" presetID="6" presetClass="emph" presetSubtype="0" decel="100000" fill="hold" grpId="2" nodeType="withEffect">
                                  <p:stCondLst>
                                    <p:cond delay="700"/>
                                  </p:stCondLst>
                                  <p:childTnLst>
                                    <p:animScale>
                                      <p:cBhvr>
                                        <p:cTn id="130" dur="500" fill="hold"/>
                                        <p:tgtEl>
                                          <p:spTgt spid="234"/>
                                        </p:tgtEl>
                                      </p:cBhvr>
                                      <p:by x="90000" y="90000"/>
                                    </p:animScale>
                                  </p:childTnLst>
                                </p:cTn>
                              </p:par>
                              <p:par>
                                <p:cTn id="131" presetID="22" presetClass="entr" presetSubtype="4" fill="hold" grpId="0" nodeType="withEffect">
                                  <p:stCondLst>
                                    <p:cond delay="700"/>
                                  </p:stCondLst>
                                  <p:childTnLst>
                                    <p:set>
                                      <p:cBhvr>
                                        <p:cTn id="132" dur="1" fill="hold">
                                          <p:stCondLst>
                                            <p:cond delay="0"/>
                                          </p:stCondLst>
                                        </p:cTn>
                                        <p:tgtEl>
                                          <p:spTgt spid="210"/>
                                        </p:tgtEl>
                                        <p:attrNameLst>
                                          <p:attrName>style.visibility</p:attrName>
                                        </p:attrNameLst>
                                      </p:cBhvr>
                                      <p:to>
                                        <p:strVal val="visible"/>
                                      </p:to>
                                    </p:set>
                                    <p:animEffect transition="in" filter="wipe(down)">
                                      <p:cBhvr>
                                        <p:cTn id="133" dur="250"/>
                                        <p:tgtEl>
                                          <p:spTgt spid="210"/>
                                        </p:tgtEl>
                                      </p:cBhvr>
                                    </p:animEffect>
                                  </p:childTnLst>
                                </p:cTn>
                              </p:par>
                              <p:par>
                                <p:cTn id="134" presetID="22" presetClass="entr" presetSubtype="4" fill="hold" grpId="0" nodeType="withEffect">
                                  <p:stCondLst>
                                    <p:cond delay="800"/>
                                  </p:stCondLst>
                                  <p:childTnLst>
                                    <p:set>
                                      <p:cBhvr>
                                        <p:cTn id="135" dur="1" fill="hold">
                                          <p:stCondLst>
                                            <p:cond delay="0"/>
                                          </p:stCondLst>
                                        </p:cTn>
                                        <p:tgtEl>
                                          <p:spTgt spid="213"/>
                                        </p:tgtEl>
                                        <p:attrNameLst>
                                          <p:attrName>style.visibility</p:attrName>
                                        </p:attrNameLst>
                                      </p:cBhvr>
                                      <p:to>
                                        <p:strVal val="visible"/>
                                      </p:to>
                                    </p:set>
                                    <p:animEffect transition="in" filter="wipe(down)">
                                      <p:cBhvr>
                                        <p:cTn id="136" dur="250"/>
                                        <p:tgtEl>
                                          <p:spTgt spid="213"/>
                                        </p:tgtEl>
                                      </p:cBhvr>
                                    </p:animEffect>
                                  </p:childTnLst>
                                </p:cTn>
                              </p:par>
                              <p:par>
                                <p:cTn id="137" presetID="22" presetClass="entr" presetSubtype="4" fill="hold" grpId="0" nodeType="withEffect">
                                  <p:stCondLst>
                                    <p:cond delay="900"/>
                                  </p:stCondLst>
                                  <p:childTnLst>
                                    <p:set>
                                      <p:cBhvr>
                                        <p:cTn id="138" dur="1" fill="hold">
                                          <p:stCondLst>
                                            <p:cond delay="0"/>
                                          </p:stCondLst>
                                        </p:cTn>
                                        <p:tgtEl>
                                          <p:spTgt spid="211"/>
                                        </p:tgtEl>
                                        <p:attrNameLst>
                                          <p:attrName>style.visibility</p:attrName>
                                        </p:attrNameLst>
                                      </p:cBhvr>
                                      <p:to>
                                        <p:strVal val="visible"/>
                                      </p:to>
                                    </p:set>
                                    <p:animEffect transition="in" filter="wipe(down)">
                                      <p:cBhvr>
                                        <p:cTn id="139" dur="250"/>
                                        <p:tgtEl>
                                          <p:spTgt spid="211"/>
                                        </p:tgtEl>
                                      </p:cBhvr>
                                    </p:animEffect>
                                  </p:childTnLst>
                                </p:cTn>
                              </p:par>
                              <p:par>
                                <p:cTn id="140" presetID="22" presetClass="entr" presetSubtype="4" fill="hold" grpId="0" nodeType="withEffect">
                                  <p:stCondLst>
                                    <p:cond delay="1000"/>
                                  </p:stCondLst>
                                  <p:childTnLst>
                                    <p:set>
                                      <p:cBhvr>
                                        <p:cTn id="141" dur="1" fill="hold">
                                          <p:stCondLst>
                                            <p:cond delay="0"/>
                                          </p:stCondLst>
                                        </p:cTn>
                                        <p:tgtEl>
                                          <p:spTgt spid="212"/>
                                        </p:tgtEl>
                                        <p:attrNameLst>
                                          <p:attrName>style.visibility</p:attrName>
                                        </p:attrNameLst>
                                      </p:cBhvr>
                                      <p:to>
                                        <p:strVal val="visible"/>
                                      </p:to>
                                    </p:set>
                                    <p:animEffect transition="in" filter="wipe(down)">
                                      <p:cBhvr>
                                        <p:cTn id="142" dur="250"/>
                                        <p:tgtEl>
                                          <p:spTgt spid="212"/>
                                        </p:tgtEl>
                                      </p:cBhvr>
                                    </p:animEffect>
                                  </p:childTnLst>
                                </p:cTn>
                              </p:par>
                              <p:par>
                                <p:cTn id="143" presetID="22" presetClass="entr" presetSubtype="4" fill="hold" grpId="0" nodeType="withEffect">
                                  <p:stCondLst>
                                    <p:cond delay="1100"/>
                                  </p:stCondLst>
                                  <p:childTnLst>
                                    <p:set>
                                      <p:cBhvr>
                                        <p:cTn id="144" dur="1" fill="hold">
                                          <p:stCondLst>
                                            <p:cond delay="0"/>
                                          </p:stCondLst>
                                        </p:cTn>
                                        <p:tgtEl>
                                          <p:spTgt spid="214"/>
                                        </p:tgtEl>
                                        <p:attrNameLst>
                                          <p:attrName>style.visibility</p:attrName>
                                        </p:attrNameLst>
                                      </p:cBhvr>
                                      <p:to>
                                        <p:strVal val="visible"/>
                                      </p:to>
                                    </p:set>
                                    <p:animEffect transition="in" filter="wipe(down)">
                                      <p:cBhvr>
                                        <p:cTn id="145" dur="250"/>
                                        <p:tgtEl>
                                          <p:spTgt spid="214"/>
                                        </p:tgtEl>
                                      </p:cBhvr>
                                    </p:animEffect>
                                  </p:childTnLst>
                                </p:cTn>
                              </p:par>
                              <p:par>
                                <p:cTn id="146" presetID="22" presetClass="entr" presetSubtype="1" fill="hold" grpId="0" nodeType="withEffect">
                                  <p:stCondLst>
                                    <p:cond delay="1200"/>
                                  </p:stCondLst>
                                  <p:childTnLst>
                                    <p:set>
                                      <p:cBhvr>
                                        <p:cTn id="147" dur="1" fill="hold">
                                          <p:stCondLst>
                                            <p:cond delay="0"/>
                                          </p:stCondLst>
                                        </p:cTn>
                                        <p:tgtEl>
                                          <p:spTgt spid="215"/>
                                        </p:tgtEl>
                                        <p:attrNameLst>
                                          <p:attrName>style.visibility</p:attrName>
                                        </p:attrNameLst>
                                      </p:cBhvr>
                                      <p:to>
                                        <p:strVal val="visible"/>
                                      </p:to>
                                    </p:set>
                                    <p:animEffect transition="in" filter="wipe(up)">
                                      <p:cBhvr>
                                        <p:cTn id="148" dur="250"/>
                                        <p:tgtEl>
                                          <p:spTgt spid="215"/>
                                        </p:tgtEl>
                                      </p:cBhvr>
                                    </p:animEffect>
                                  </p:childTnLst>
                                </p:cTn>
                              </p:par>
                              <p:par>
                                <p:cTn id="149" presetID="22" presetClass="entr" presetSubtype="4" fill="hold" grpId="0" nodeType="withEffect">
                                  <p:stCondLst>
                                    <p:cond delay="700"/>
                                  </p:stCondLst>
                                  <p:childTnLst>
                                    <p:set>
                                      <p:cBhvr>
                                        <p:cTn id="150" dur="1" fill="hold">
                                          <p:stCondLst>
                                            <p:cond delay="0"/>
                                          </p:stCondLst>
                                        </p:cTn>
                                        <p:tgtEl>
                                          <p:spTgt spid="221"/>
                                        </p:tgtEl>
                                        <p:attrNameLst>
                                          <p:attrName>style.visibility</p:attrName>
                                        </p:attrNameLst>
                                      </p:cBhvr>
                                      <p:to>
                                        <p:strVal val="visible"/>
                                      </p:to>
                                    </p:set>
                                    <p:animEffect transition="in" filter="wipe(down)">
                                      <p:cBhvr>
                                        <p:cTn id="151" dur="250"/>
                                        <p:tgtEl>
                                          <p:spTgt spid="221"/>
                                        </p:tgtEl>
                                      </p:cBhvr>
                                    </p:animEffect>
                                  </p:childTnLst>
                                </p:cTn>
                              </p:par>
                              <p:par>
                                <p:cTn id="152" presetID="22" presetClass="entr" presetSubtype="4" fill="hold" grpId="0" nodeType="withEffect">
                                  <p:stCondLst>
                                    <p:cond delay="800"/>
                                  </p:stCondLst>
                                  <p:childTnLst>
                                    <p:set>
                                      <p:cBhvr>
                                        <p:cTn id="153" dur="1" fill="hold">
                                          <p:stCondLst>
                                            <p:cond delay="0"/>
                                          </p:stCondLst>
                                        </p:cTn>
                                        <p:tgtEl>
                                          <p:spTgt spid="222"/>
                                        </p:tgtEl>
                                        <p:attrNameLst>
                                          <p:attrName>style.visibility</p:attrName>
                                        </p:attrNameLst>
                                      </p:cBhvr>
                                      <p:to>
                                        <p:strVal val="visible"/>
                                      </p:to>
                                    </p:set>
                                    <p:animEffect transition="in" filter="wipe(down)">
                                      <p:cBhvr>
                                        <p:cTn id="154" dur="250"/>
                                        <p:tgtEl>
                                          <p:spTgt spid="222"/>
                                        </p:tgtEl>
                                      </p:cBhvr>
                                    </p:animEffect>
                                  </p:childTnLst>
                                </p:cTn>
                              </p:par>
                              <p:par>
                                <p:cTn id="155" presetID="22" presetClass="entr" presetSubtype="4" fill="hold" grpId="0" nodeType="withEffect">
                                  <p:stCondLst>
                                    <p:cond delay="900"/>
                                  </p:stCondLst>
                                  <p:childTnLst>
                                    <p:set>
                                      <p:cBhvr>
                                        <p:cTn id="156" dur="1" fill="hold">
                                          <p:stCondLst>
                                            <p:cond delay="0"/>
                                          </p:stCondLst>
                                        </p:cTn>
                                        <p:tgtEl>
                                          <p:spTgt spid="225"/>
                                        </p:tgtEl>
                                        <p:attrNameLst>
                                          <p:attrName>style.visibility</p:attrName>
                                        </p:attrNameLst>
                                      </p:cBhvr>
                                      <p:to>
                                        <p:strVal val="visible"/>
                                      </p:to>
                                    </p:set>
                                    <p:animEffect transition="in" filter="wipe(down)">
                                      <p:cBhvr>
                                        <p:cTn id="157" dur="250"/>
                                        <p:tgtEl>
                                          <p:spTgt spid="225"/>
                                        </p:tgtEl>
                                      </p:cBhvr>
                                    </p:animEffect>
                                  </p:childTnLst>
                                </p:cTn>
                              </p:par>
                              <p:par>
                                <p:cTn id="158" presetID="22" presetClass="entr" presetSubtype="4" fill="hold" grpId="0" nodeType="withEffect">
                                  <p:stCondLst>
                                    <p:cond delay="1000"/>
                                  </p:stCondLst>
                                  <p:childTnLst>
                                    <p:set>
                                      <p:cBhvr>
                                        <p:cTn id="159" dur="1" fill="hold">
                                          <p:stCondLst>
                                            <p:cond delay="0"/>
                                          </p:stCondLst>
                                        </p:cTn>
                                        <p:tgtEl>
                                          <p:spTgt spid="232"/>
                                        </p:tgtEl>
                                        <p:attrNameLst>
                                          <p:attrName>style.visibility</p:attrName>
                                        </p:attrNameLst>
                                      </p:cBhvr>
                                      <p:to>
                                        <p:strVal val="visible"/>
                                      </p:to>
                                    </p:set>
                                    <p:animEffect transition="in" filter="wipe(down)">
                                      <p:cBhvr>
                                        <p:cTn id="160" dur="250"/>
                                        <p:tgtEl>
                                          <p:spTgt spid="232"/>
                                        </p:tgtEl>
                                      </p:cBhvr>
                                    </p:animEffect>
                                  </p:childTnLst>
                                </p:cTn>
                              </p:par>
                              <p:par>
                                <p:cTn id="161" presetID="22" presetClass="entr" presetSubtype="4" fill="hold" grpId="0" nodeType="withEffect">
                                  <p:stCondLst>
                                    <p:cond delay="1100"/>
                                  </p:stCondLst>
                                  <p:childTnLst>
                                    <p:set>
                                      <p:cBhvr>
                                        <p:cTn id="162" dur="1" fill="hold">
                                          <p:stCondLst>
                                            <p:cond delay="0"/>
                                          </p:stCondLst>
                                        </p:cTn>
                                        <p:tgtEl>
                                          <p:spTgt spid="226"/>
                                        </p:tgtEl>
                                        <p:attrNameLst>
                                          <p:attrName>style.visibility</p:attrName>
                                        </p:attrNameLst>
                                      </p:cBhvr>
                                      <p:to>
                                        <p:strVal val="visible"/>
                                      </p:to>
                                    </p:set>
                                    <p:animEffect transition="in" filter="wipe(down)">
                                      <p:cBhvr>
                                        <p:cTn id="163" dur="250"/>
                                        <p:tgtEl>
                                          <p:spTgt spid="226"/>
                                        </p:tgtEl>
                                      </p:cBhvr>
                                    </p:animEffect>
                                  </p:childTnLst>
                                </p:cTn>
                              </p:par>
                              <p:par>
                                <p:cTn id="164" presetID="22" presetClass="entr" presetSubtype="4" fill="hold" grpId="0" nodeType="withEffect">
                                  <p:stCondLst>
                                    <p:cond delay="1200"/>
                                  </p:stCondLst>
                                  <p:childTnLst>
                                    <p:set>
                                      <p:cBhvr>
                                        <p:cTn id="165" dur="1" fill="hold">
                                          <p:stCondLst>
                                            <p:cond delay="0"/>
                                          </p:stCondLst>
                                        </p:cTn>
                                        <p:tgtEl>
                                          <p:spTgt spid="231"/>
                                        </p:tgtEl>
                                        <p:attrNameLst>
                                          <p:attrName>style.visibility</p:attrName>
                                        </p:attrNameLst>
                                      </p:cBhvr>
                                      <p:to>
                                        <p:strVal val="visible"/>
                                      </p:to>
                                    </p:set>
                                    <p:animEffect transition="in" filter="wipe(down)">
                                      <p:cBhvr>
                                        <p:cTn id="166" dur="250"/>
                                        <p:tgtEl>
                                          <p:spTgt spid="231"/>
                                        </p:tgtEl>
                                      </p:cBhvr>
                                    </p:animEffect>
                                  </p:childTnLst>
                                </p:cTn>
                              </p:par>
                              <p:par>
                                <p:cTn id="167" presetID="22" presetClass="entr" presetSubtype="1" fill="hold" grpId="0" nodeType="withEffect">
                                  <p:stCondLst>
                                    <p:cond delay="700"/>
                                  </p:stCondLst>
                                  <p:childTnLst>
                                    <p:set>
                                      <p:cBhvr>
                                        <p:cTn id="168" dur="1" fill="hold">
                                          <p:stCondLst>
                                            <p:cond delay="0"/>
                                          </p:stCondLst>
                                        </p:cTn>
                                        <p:tgtEl>
                                          <p:spTgt spid="223"/>
                                        </p:tgtEl>
                                        <p:attrNameLst>
                                          <p:attrName>style.visibility</p:attrName>
                                        </p:attrNameLst>
                                      </p:cBhvr>
                                      <p:to>
                                        <p:strVal val="visible"/>
                                      </p:to>
                                    </p:set>
                                    <p:animEffect transition="in" filter="wipe(up)">
                                      <p:cBhvr>
                                        <p:cTn id="169" dur="250"/>
                                        <p:tgtEl>
                                          <p:spTgt spid="223"/>
                                        </p:tgtEl>
                                      </p:cBhvr>
                                    </p:animEffect>
                                  </p:childTnLst>
                                </p:cTn>
                              </p:par>
                              <p:par>
                                <p:cTn id="170" presetID="22" presetClass="entr" presetSubtype="4" fill="hold" grpId="0" nodeType="withEffect">
                                  <p:stCondLst>
                                    <p:cond delay="800"/>
                                  </p:stCondLst>
                                  <p:childTnLst>
                                    <p:set>
                                      <p:cBhvr>
                                        <p:cTn id="171" dur="1" fill="hold">
                                          <p:stCondLst>
                                            <p:cond delay="0"/>
                                          </p:stCondLst>
                                        </p:cTn>
                                        <p:tgtEl>
                                          <p:spTgt spid="220"/>
                                        </p:tgtEl>
                                        <p:attrNameLst>
                                          <p:attrName>style.visibility</p:attrName>
                                        </p:attrNameLst>
                                      </p:cBhvr>
                                      <p:to>
                                        <p:strVal val="visible"/>
                                      </p:to>
                                    </p:set>
                                    <p:animEffect transition="in" filter="wipe(down)">
                                      <p:cBhvr>
                                        <p:cTn id="172" dur="250"/>
                                        <p:tgtEl>
                                          <p:spTgt spid="220"/>
                                        </p:tgtEl>
                                      </p:cBhvr>
                                    </p:animEffect>
                                  </p:childTnLst>
                                </p:cTn>
                              </p:par>
                              <p:par>
                                <p:cTn id="173" presetID="22" presetClass="entr" presetSubtype="4" fill="hold" grpId="0" nodeType="withEffect">
                                  <p:stCondLst>
                                    <p:cond delay="900"/>
                                  </p:stCondLst>
                                  <p:childTnLst>
                                    <p:set>
                                      <p:cBhvr>
                                        <p:cTn id="174" dur="1" fill="hold">
                                          <p:stCondLst>
                                            <p:cond delay="0"/>
                                          </p:stCondLst>
                                        </p:cTn>
                                        <p:tgtEl>
                                          <p:spTgt spid="219"/>
                                        </p:tgtEl>
                                        <p:attrNameLst>
                                          <p:attrName>style.visibility</p:attrName>
                                        </p:attrNameLst>
                                      </p:cBhvr>
                                      <p:to>
                                        <p:strVal val="visible"/>
                                      </p:to>
                                    </p:set>
                                    <p:animEffect transition="in" filter="wipe(down)">
                                      <p:cBhvr>
                                        <p:cTn id="175" dur="250"/>
                                        <p:tgtEl>
                                          <p:spTgt spid="219"/>
                                        </p:tgtEl>
                                      </p:cBhvr>
                                    </p:animEffect>
                                  </p:childTnLst>
                                </p:cTn>
                              </p:par>
                              <p:par>
                                <p:cTn id="176" presetID="22" presetClass="entr" presetSubtype="4" fill="hold" grpId="0" nodeType="withEffect">
                                  <p:stCondLst>
                                    <p:cond delay="1000"/>
                                  </p:stCondLst>
                                  <p:childTnLst>
                                    <p:set>
                                      <p:cBhvr>
                                        <p:cTn id="177" dur="1" fill="hold">
                                          <p:stCondLst>
                                            <p:cond delay="0"/>
                                          </p:stCondLst>
                                        </p:cTn>
                                        <p:tgtEl>
                                          <p:spTgt spid="218"/>
                                        </p:tgtEl>
                                        <p:attrNameLst>
                                          <p:attrName>style.visibility</p:attrName>
                                        </p:attrNameLst>
                                      </p:cBhvr>
                                      <p:to>
                                        <p:strVal val="visible"/>
                                      </p:to>
                                    </p:set>
                                    <p:animEffect transition="in" filter="wipe(down)">
                                      <p:cBhvr>
                                        <p:cTn id="178" dur="250"/>
                                        <p:tgtEl>
                                          <p:spTgt spid="218"/>
                                        </p:tgtEl>
                                      </p:cBhvr>
                                    </p:animEffect>
                                  </p:childTnLst>
                                </p:cTn>
                              </p:par>
                              <p:par>
                                <p:cTn id="179" presetID="22" presetClass="entr" presetSubtype="4" fill="hold" grpId="0" nodeType="withEffect">
                                  <p:stCondLst>
                                    <p:cond delay="1100"/>
                                  </p:stCondLst>
                                  <p:childTnLst>
                                    <p:set>
                                      <p:cBhvr>
                                        <p:cTn id="180" dur="1" fill="hold">
                                          <p:stCondLst>
                                            <p:cond delay="0"/>
                                          </p:stCondLst>
                                        </p:cTn>
                                        <p:tgtEl>
                                          <p:spTgt spid="216"/>
                                        </p:tgtEl>
                                        <p:attrNameLst>
                                          <p:attrName>style.visibility</p:attrName>
                                        </p:attrNameLst>
                                      </p:cBhvr>
                                      <p:to>
                                        <p:strVal val="visible"/>
                                      </p:to>
                                    </p:set>
                                    <p:animEffect transition="in" filter="wipe(down)">
                                      <p:cBhvr>
                                        <p:cTn id="181" dur="250"/>
                                        <p:tgtEl>
                                          <p:spTgt spid="216"/>
                                        </p:tgtEl>
                                      </p:cBhvr>
                                    </p:animEffect>
                                  </p:childTnLst>
                                </p:cTn>
                              </p:par>
                              <p:par>
                                <p:cTn id="182" presetID="22" presetClass="entr" presetSubtype="4" fill="hold" grpId="0" nodeType="withEffect">
                                  <p:stCondLst>
                                    <p:cond delay="1200"/>
                                  </p:stCondLst>
                                  <p:childTnLst>
                                    <p:set>
                                      <p:cBhvr>
                                        <p:cTn id="183" dur="1" fill="hold">
                                          <p:stCondLst>
                                            <p:cond delay="0"/>
                                          </p:stCondLst>
                                        </p:cTn>
                                        <p:tgtEl>
                                          <p:spTgt spid="217"/>
                                        </p:tgtEl>
                                        <p:attrNameLst>
                                          <p:attrName>style.visibility</p:attrName>
                                        </p:attrNameLst>
                                      </p:cBhvr>
                                      <p:to>
                                        <p:strVal val="visible"/>
                                      </p:to>
                                    </p:set>
                                    <p:animEffect transition="in" filter="wipe(down)">
                                      <p:cBhvr>
                                        <p:cTn id="184" dur="250"/>
                                        <p:tgtEl>
                                          <p:spTgt spid="217"/>
                                        </p:tgtEl>
                                      </p:cBhvr>
                                    </p:animEffect>
                                  </p:childTnLst>
                                </p:cTn>
                              </p:par>
                              <p:par>
                                <p:cTn id="185" presetID="22" presetClass="entr" presetSubtype="1" fill="hold" grpId="0" nodeType="withEffect">
                                  <p:stCondLst>
                                    <p:cond delay="700"/>
                                  </p:stCondLst>
                                  <p:childTnLst>
                                    <p:set>
                                      <p:cBhvr>
                                        <p:cTn id="186" dur="1" fill="hold">
                                          <p:stCondLst>
                                            <p:cond delay="0"/>
                                          </p:stCondLst>
                                        </p:cTn>
                                        <p:tgtEl>
                                          <p:spTgt spid="229"/>
                                        </p:tgtEl>
                                        <p:attrNameLst>
                                          <p:attrName>style.visibility</p:attrName>
                                        </p:attrNameLst>
                                      </p:cBhvr>
                                      <p:to>
                                        <p:strVal val="visible"/>
                                      </p:to>
                                    </p:set>
                                    <p:animEffect transition="in" filter="wipe(up)">
                                      <p:cBhvr>
                                        <p:cTn id="187" dur="250"/>
                                        <p:tgtEl>
                                          <p:spTgt spid="229"/>
                                        </p:tgtEl>
                                      </p:cBhvr>
                                    </p:animEffect>
                                  </p:childTnLst>
                                </p:cTn>
                              </p:par>
                              <p:par>
                                <p:cTn id="188" presetID="22" presetClass="entr" presetSubtype="4" fill="hold" grpId="0" nodeType="withEffect">
                                  <p:stCondLst>
                                    <p:cond delay="800"/>
                                  </p:stCondLst>
                                  <p:childTnLst>
                                    <p:set>
                                      <p:cBhvr>
                                        <p:cTn id="189" dur="1" fill="hold">
                                          <p:stCondLst>
                                            <p:cond delay="0"/>
                                          </p:stCondLst>
                                        </p:cTn>
                                        <p:tgtEl>
                                          <p:spTgt spid="224"/>
                                        </p:tgtEl>
                                        <p:attrNameLst>
                                          <p:attrName>style.visibility</p:attrName>
                                        </p:attrNameLst>
                                      </p:cBhvr>
                                      <p:to>
                                        <p:strVal val="visible"/>
                                      </p:to>
                                    </p:set>
                                    <p:animEffect transition="in" filter="wipe(down)">
                                      <p:cBhvr>
                                        <p:cTn id="190" dur="250"/>
                                        <p:tgtEl>
                                          <p:spTgt spid="224"/>
                                        </p:tgtEl>
                                      </p:cBhvr>
                                    </p:animEffect>
                                  </p:childTnLst>
                                </p:cTn>
                              </p:par>
                              <p:par>
                                <p:cTn id="191" presetID="22" presetClass="entr" presetSubtype="4" fill="hold" grpId="0" nodeType="withEffect">
                                  <p:stCondLst>
                                    <p:cond delay="900"/>
                                  </p:stCondLst>
                                  <p:childTnLst>
                                    <p:set>
                                      <p:cBhvr>
                                        <p:cTn id="192" dur="1" fill="hold">
                                          <p:stCondLst>
                                            <p:cond delay="0"/>
                                          </p:stCondLst>
                                        </p:cTn>
                                        <p:tgtEl>
                                          <p:spTgt spid="227"/>
                                        </p:tgtEl>
                                        <p:attrNameLst>
                                          <p:attrName>style.visibility</p:attrName>
                                        </p:attrNameLst>
                                      </p:cBhvr>
                                      <p:to>
                                        <p:strVal val="visible"/>
                                      </p:to>
                                    </p:set>
                                    <p:animEffect transition="in" filter="wipe(down)">
                                      <p:cBhvr>
                                        <p:cTn id="193" dur="250"/>
                                        <p:tgtEl>
                                          <p:spTgt spid="227"/>
                                        </p:tgtEl>
                                      </p:cBhvr>
                                    </p:animEffect>
                                  </p:childTnLst>
                                </p:cTn>
                              </p:par>
                              <p:par>
                                <p:cTn id="194" presetID="22" presetClass="entr" presetSubtype="4" fill="hold" grpId="0" nodeType="withEffect">
                                  <p:stCondLst>
                                    <p:cond delay="1000"/>
                                  </p:stCondLst>
                                  <p:childTnLst>
                                    <p:set>
                                      <p:cBhvr>
                                        <p:cTn id="195" dur="1" fill="hold">
                                          <p:stCondLst>
                                            <p:cond delay="0"/>
                                          </p:stCondLst>
                                        </p:cTn>
                                        <p:tgtEl>
                                          <p:spTgt spid="230"/>
                                        </p:tgtEl>
                                        <p:attrNameLst>
                                          <p:attrName>style.visibility</p:attrName>
                                        </p:attrNameLst>
                                      </p:cBhvr>
                                      <p:to>
                                        <p:strVal val="visible"/>
                                      </p:to>
                                    </p:set>
                                    <p:animEffect transition="in" filter="wipe(down)">
                                      <p:cBhvr>
                                        <p:cTn id="196" dur="250"/>
                                        <p:tgtEl>
                                          <p:spTgt spid="230"/>
                                        </p:tgtEl>
                                      </p:cBhvr>
                                    </p:animEffect>
                                  </p:childTnLst>
                                </p:cTn>
                              </p:par>
                              <p:par>
                                <p:cTn id="197" presetID="22" presetClass="entr" presetSubtype="1" fill="hold" grpId="0" nodeType="withEffect">
                                  <p:stCondLst>
                                    <p:cond delay="1100"/>
                                  </p:stCondLst>
                                  <p:childTnLst>
                                    <p:set>
                                      <p:cBhvr>
                                        <p:cTn id="198" dur="1" fill="hold">
                                          <p:stCondLst>
                                            <p:cond delay="0"/>
                                          </p:stCondLst>
                                        </p:cTn>
                                        <p:tgtEl>
                                          <p:spTgt spid="228"/>
                                        </p:tgtEl>
                                        <p:attrNameLst>
                                          <p:attrName>style.visibility</p:attrName>
                                        </p:attrNameLst>
                                      </p:cBhvr>
                                      <p:to>
                                        <p:strVal val="visible"/>
                                      </p:to>
                                    </p:set>
                                    <p:animEffect transition="in" filter="wipe(up)">
                                      <p:cBhvr>
                                        <p:cTn id="199" dur="250"/>
                                        <p:tgtEl>
                                          <p:spTgt spid="228"/>
                                        </p:tgtEl>
                                      </p:cBhvr>
                                    </p:animEffect>
                                  </p:childTnLst>
                                </p:cTn>
                              </p:par>
                              <p:par>
                                <p:cTn id="200" presetID="1" presetClass="entr" presetSubtype="0" fill="hold" grpId="0" nodeType="withEffect">
                                  <p:stCondLst>
                                    <p:cond delay="800"/>
                                  </p:stCondLst>
                                  <p:childTnLst>
                                    <p:set>
                                      <p:cBhvr>
                                        <p:cTn id="201" dur="1" fill="hold">
                                          <p:stCondLst>
                                            <p:cond delay="0"/>
                                          </p:stCondLst>
                                        </p:cTn>
                                        <p:tgtEl>
                                          <p:spTgt spid="277"/>
                                        </p:tgtEl>
                                        <p:attrNameLst>
                                          <p:attrName>style.visibility</p:attrName>
                                        </p:attrNameLst>
                                      </p:cBhvr>
                                      <p:to>
                                        <p:strVal val="visible"/>
                                      </p:to>
                                    </p:set>
                                  </p:childTnLst>
                                </p:cTn>
                              </p:par>
                              <p:par>
                                <p:cTn id="202" presetID="6" presetClass="emph" presetSubtype="0" accel="100000" autoRev="1" fill="hold" grpId="1" nodeType="withEffect">
                                  <p:stCondLst>
                                    <p:cond delay="300"/>
                                  </p:stCondLst>
                                  <p:childTnLst>
                                    <p:animScale>
                                      <p:cBhvr>
                                        <p:cTn id="203" dur="500" fill="hold"/>
                                        <p:tgtEl>
                                          <p:spTgt spid="277"/>
                                        </p:tgtEl>
                                      </p:cBhvr>
                                      <p:by x="0" y="0"/>
                                    </p:animScale>
                                  </p:childTnLst>
                                </p:cTn>
                              </p:par>
                              <p:par>
                                <p:cTn id="204" presetID="6" presetClass="emph" presetSubtype="0" decel="100000" fill="hold" grpId="2" nodeType="withEffect">
                                  <p:stCondLst>
                                    <p:cond delay="1000"/>
                                  </p:stCondLst>
                                  <p:childTnLst>
                                    <p:animScale>
                                      <p:cBhvr>
                                        <p:cTn id="205" dur="500" fill="hold"/>
                                        <p:tgtEl>
                                          <p:spTgt spid="277"/>
                                        </p:tgtEl>
                                      </p:cBhvr>
                                      <p:by x="90000" y="90000"/>
                                    </p:animScale>
                                  </p:childTnLst>
                                </p:cTn>
                              </p:par>
                              <p:par>
                                <p:cTn id="206" presetID="22" presetClass="entr" presetSubtype="4" fill="hold" grpId="0" nodeType="withEffect">
                                  <p:stCondLst>
                                    <p:cond delay="800"/>
                                  </p:stCondLst>
                                  <p:childTnLst>
                                    <p:set>
                                      <p:cBhvr>
                                        <p:cTn id="207" dur="1" fill="hold">
                                          <p:stCondLst>
                                            <p:cond delay="0"/>
                                          </p:stCondLst>
                                        </p:cTn>
                                        <p:tgtEl>
                                          <p:spTgt spid="208"/>
                                        </p:tgtEl>
                                        <p:attrNameLst>
                                          <p:attrName>style.visibility</p:attrName>
                                        </p:attrNameLst>
                                      </p:cBhvr>
                                      <p:to>
                                        <p:strVal val="visible"/>
                                      </p:to>
                                    </p:set>
                                    <p:animEffect transition="in" filter="wipe(down)">
                                      <p:cBhvr>
                                        <p:cTn id="208" dur="250"/>
                                        <p:tgtEl>
                                          <p:spTgt spid="208"/>
                                        </p:tgtEl>
                                      </p:cBhvr>
                                    </p:animEffect>
                                  </p:childTnLst>
                                </p:cTn>
                              </p:par>
                              <p:par>
                                <p:cTn id="209" presetID="1" presetClass="entr" presetSubtype="0" fill="hold" nodeType="withEffect">
                                  <p:stCondLst>
                                    <p:cond delay="700"/>
                                  </p:stCondLst>
                                  <p:childTnLst>
                                    <p:set>
                                      <p:cBhvr>
                                        <p:cTn id="210" dur="1" fill="hold">
                                          <p:stCondLst>
                                            <p:cond delay="0"/>
                                          </p:stCondLst>
                                        </p:cTn>
                                        <p:tgtEl>
                                          <p:spTgt spid="282"/>
                                        </p:tgtEl>
                                        <p:attrNameLst>
                                          <p:attrName>style.visibility</p:attrName>
                                        </p:attrNameLst>
                                      </p:cBhvr>
                                      <p:to>
                                        <p:strVal val="visible"/>
                                      </p:to>
                                    </p:set>
                                  </p:childTnLst>
                                </p:cTn>
                              </p:par>
                              <p:par>
                                <p:cTn id="211" presetID="6" presetClass="emph" presetSubtype="0" accel="100000" autoRev="1" fill="hold" nodeType="withEffect">
                                  <p:stCondLst>
                                    <p:cond delay="200"/>
                                  </p:stCondLst>
                                  <p:childTnLst>
                                    <p:animScale>
                                      <p:cBhvr>
                                        <p:cTn id="212" dur="500" fill="hold"/>
                                        <p:tgtEl>
                                          <p:spTgt spid="282"/>
                                        </p:tgtEl>
                                      </p:cBhvr>
                                      <p:by x="0" y="0"/>
                                    </p:animScale>
                                  </p:childTnLst>
                                </p:cTn>
                              </p:par>
                              <p:par>
                                <p:cTn id="213" presetID="6" presetClass="emph" presetSubtype="0" decel="100000" fill="hold" nodeType="withEffect">
                                  <p:stCondLst>
                                    <p:cond delay="900"/>
                                  </p:stCondLst>
                                  <p:childTnLst>
                                    <p:animScale>
                                      <p:cBhvr>
                                        <p:cTn id="214" dur="500" fill="hold"/>
                                        <p:tgtEl>
                                          <p:spTgt spid="282"/>
                                        </p:tgtEl>
                                      </p:cBhvr>
                                      <p:by x="90000" y="90000"/>
                                    </p:animScale>
                                  </p:childTnLst>
                                </p:cTn>
                              </p:par>
                              <p:par>
                                <p:cTn id="215" presetID="1" presetClass="entr" presetSubtype="0" fill="hold" nodeType="withEffect">
                                  <p:stCondLst>
                                    <p:cond delay="1000"/>
                                  </p:stCondLst>
                                  <p:childTnLst>
                                    <p:set>
                                      <p:cBhvr>
                                        <p:cTn id="216" dur="1" fill="hold">
                                          <p:stCondLst>
                                            <p:cond delay="0"/>
                                          </p:stCondLst>
                                        </p:cTn>
                                        <p:tgtEl>
                                          <p:spTgt spid="250"/>
                                        </p:tgtEl>
                                        <p:attrNameLst>
                                          <p:attrName>style.visibility</p:attrName>
                                        </p:attrNameLst>
                                      </p:cBhvr>
                                      <p:to>
                                        <p:strVal val="visible"/>
                                      </p:to>
                                    </p:set>
                                  </p:childTnLst>
                                </p:cTn>
                              </p:par>
                              <p:par>
                                <p:cTn id="217" presetID="6" presetClass="emph" presetSubtype="0" accel="100000" autoRev="1" fill="hold" nodeType="withEffect">
                                  <p:stCondLst>
                                    <p:cond delay="500"/>
                                  </p:stCondLst>
                                  <p:childTnLst>
                                    <p:animScale>
                                      <p:cBhvr>
                                        <p:cTn id="218" dur="500" fill="hold"/>
                                        <p:tgtEl>
                                          <p:spTgt spid="250"/>
                                        </p:tgtEl>
                                      </p:cBhvr>
                                      <p:by x="0" y="0"/>
                                    </p:animScale>
                                  </p:childTnLst>
                                </p:cTn>
                              </p:par>
                              <p:par>
                                <p:cTn id="219" presetID="6" presetClass="emph" presetSubtype="0" decel="100000" fill="hold" nodeType="withEffect">
                                  <p:stCondLst>
                                    <p:cond delay="1200"/>
                                  </p:stCondLst>
                                  <p:childTnLst>
                                    <p:animScale>
                                      <p:cBhvr>
                                        <p:cTn id="220" dur="500" fill="hold"/>
                                        <p:tgtEl>
                                          <p:spTgt spid="250"/>
                                        </p:tgtEl>
                                      </p:cBhvr>
                                      <p:by x="90000" y="90000"/>
                                    </p:animScale>
                                  </p:childTnLst>
                                </p:cTn>
                              </p:par>
                              <p:par>
                                <p:cTn id="221" presetID="1" presetClass="entr" presetSubtype="0" fill="hold" nodeType="withEffect">
                                  <p:stCondLst>
                                    <p:cond delay="1100"/>
                                  </p:stCondLst>
                                  <p:childTnLst>
                                    <p:set>
                                      <p:cBhvr>
                                        <p:cTn id="222" dur="1" fill="hold">
                                          <p:stCondLst>
                                            <p:cond delay="0"/>
                                          </p:stCondLst>
                                        </p:cTn>
                                        <p:tgtEl>
                                          <p:spTgt spid="278"/>
                                        </p:tgtEl>
                                        <p:attrNameLst>
                                          <p:attrName>style.visibility</p:attrName>
                                        </p:attrNameLst>
                                      </p:cBhvr>
                                      <p:to>
                                        <p:strVal val="visible"/>
                                      </p:to>
                                    </p:set>
                                  </p:childTnLst>
                                </p:cTn>
                              </p:par>
                              <p:par>
                                <p:cTn id="223" presetID="6" presetClass="emph" presetSubtype="0" accel="100000" autoRev="1" fill="hold" nodeType="withEffect">
                                  <p:stCondLst>
                                    <p:cond delay="600"/>
                                  </p:stCondLst>
                                  <p:childTnLst>
                                    <p:animScale>
                                      <p:cBhvr>
                                        <p:cTn id="224" dur="500" fill="hold"/>
                                        <p:tgtEl>
                                          <p:spTgt spid="278"/>
                                        </p:tgtEl>
                                      </p:cBhvr>
                                      <p:by x="0" y="0"/>
                                    </p:animScale>
                                  </p:childTnLst>
                                </p:cTn>
                              </p:par>
                              <p:par>
                                <p:cTn id="225" presetID="6" presetClass="emph" presetSubtype="0" decel="100000" fill="hold" nodeType="withEffect">
                                  <p:stCondLst>
                                    <p:cond delay="1300"/>
                                  </p:stCondLst>
                                  <p:childTnLst>
                                    <p:animScale>
                                      <p:cBhvr>
                                        <p:cTn id="226" dur="500" fill="hold"/>
                                        <p:tgtEl>
                                          <p:spTgt spid="278"/>
                                        </p:tgtEl>
                                      </p:cBhvr>
                                      <p:by x="90000" y="9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8" grpId="0" animBg="1"/>
      <p:bldP spid="210" grpId="0" animBg="1"/>
      <p:bldP spid="211" grpId="0" animBg="1"/>
      <p:bldP spid="212" grpId="0" animBg="1"/>
      <p:bldP spid="213" grpId="0" animBg="1"/>
      <p:bldP spid="214" grpId="0" animBg="1"/>
      <p:bldP spid="215" grpId="0" animBg="1"/>
      <p:bldP spid="216" grpId="0" animBg="1"/>
      <p:bldP spid="217" grpId="0" animBg="1"/>
      <p:bldP spid="218" grpId="0" animBg="1"/>
      <p:bldP spid="219" grpId="0" animBg="1"/>
      <p:bldP spid="220" grpId="0" animBg="1"/>
      <p:bldP spid="221" grpId="0" animBg="1"/>
      <p:bldP spid="222" grpId="0" animBg="1"/>
      <p:bldP spid="223" grpId="0" animBg="1"/>
      <p:bldP spid="224" grpId="0" animBg="1"/>
      <p:bldP spid="225" grpId="0" animBg="1"/>
      <p:bldP spid="226" grpId="0" animBg="1"/>
      <p:bldP spid="227" grpId="0" animBg="1"/>
      <p:bldP spid="228" grpId="0" animBg="1"/>
      <p:bldP spid="229" grpId="0" animBg="1"/>
      <p:bldP spid="230" grpId="0" animBg="1"/>
      <p:bldP spid="231" grpId="0" animBg="1"/>
      <p:bldP spid="232" grpId="0" animBg="1"/>
      <p:bldP spid="233" grpId="0" animBg="1"/>
      <p:bldP spid="233" grpId="1" animBg="1"/>
      <p:bldP spid="233" grpId="2" animBg="1"/>
      <p:bldP spid="234" grpId="0" animBg="1"/>
      <p:bldP spid="234" grpId="1" animBg="1"/>
      <p:bldP spid="234" grpId="2" animBg="1"/>
      <p:bldP spid="235" grpId="0" animBg="1"/>
      <p:bldP spid="235" grpId="1" animBg="1"/>
      <p:bldP spid="235" grpId="2" animBg="1"/>
      <p:bldP spid="237" grpId="0" animBg="1"/>
      <p:bldP spid="237" grpId="1" animBg="1"/>
      <p:bldP spid="237" grpId="2" animBg="1"/>
      <p:bldP spid="238" grpId="0" animBg="1"/>
      <p:bldP spid="238" grpId="1" animBg="1"/>
      <p:bldP spid="238" grpId="2" animBg="1"/>
      <p:bldP spid="239" grpId="0" animBg="1"/>
      <p:bldP spid="239" grpId="1" animBg="1"/>
      <p:bldP spid="239" grpId="2" animBg="1"/>
      <p:bldP spid="240" grpId="0" animBg="1"/>
      <p:bldP spid="240" grpId="1" animBg="1"/>
      <p:bldP spid="240" grpId="2" animBg="1"/>
      <p:bldP spid="241" grpId="0" animBg="1"/>
      <p:bldP spid="241" grpId="1" animBg="1"/>
      <p:bldP spid="241" grpId="2" animBg="1"/>
      <p:bldP spid="242" grpId="0" animBg="1"/>
      <p:bldP spid="242" grpId="1" animBg="1"/>
      <p:bldP spid="242" grpId="2" animBg="1"/>
      <p:bldP spid="243" grpId="0" animBg="1"/>
      <p:bldP spid="243" grpId="1" animBg="1"/>
      <p:bldP spid="243" grpId="2" animBg="1"/>
      <p:bldP spid="244" grpId="0" animBg="1"/>
      <p:bldP spid="244" grpId="1" animBg="1"/>
      <p:bldP spid="244" grpId="2" animBg="1"/>
      <p:bldP spid="245" grpId="0" animBg="1"/>
      <p:bldP spid="245" grpId="1" animBg="1"/>
      <p:bldP spid="245" grpId="2" animBg="1"/>
      <p:bldP spid="246" grpId="0" animBg="1"/>
      <p:bldP spid="246" grpId="1" animBg="1"/>
      <p:bldP spid="246" grpId="2" animBg="1"/>
      <p:bldP spid="247" grpId="0" animBg="1"/>
      <p:bldP spid="247" grpId="1" animBg="1"/>
      <p:bldP spid="247" grpId="2" animBg="1"/>
      <p:bldP spid="248" grpId="0" animBg="1"/>
      <p:bldP spid="248" grpId="1" animBg="1"/>
      <p:bldP spid="248" grpId="2" animBg="1"/>
      <p:bldP spid="249" grpId="0" animBg="1"/>
      <p:bldP spid="249" grpId="1" animBg="1"/>
      <p:bldP spid="249" grpId="2" animBg="1"/>
      <p:bldP spid="277" grpId="0" animBg="1"/>
      <p:bldP spid="277" grpId="1" animBg="1"/>
      <p:bldP spid="277" grpId="2" animBg="1"/>
      <p:bldP spid="236" grpId="0" animBg="1"/>
      <p:bldP spid="236" grpId="1" animBg="1"/>
      <p:bldP spid="236" grpId="2" animBg="1"/>
    </p:bldLst>
  </p:timing>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0665E170-DBD4-4664-8CCF-4C15365B5DC2}"/>
              </a:ext>
            </a:extLst>
          </p:cNvPr>
          <p:cNvPicPr>
            <a:picLocks noChangeAspect="1"/>
          </p:cNvPicPr>
          <p:nvPr/>
        </p:nvPicPr>
        <p:blipFill rotWithShape="1">
          <a:blip r:embed="rId3"/>
          <a:srcRect l="1788" t="21091" r="11860" b="3696"/>
          <a:stretch/>
        </p:blipFill>
        <p:spPr>
          <a:xfrm>
            <a:off x="1" y="486"/>
            <a:ext cx="12192000" cy="7077789"/>
          </a:xfrm>
          <a:prstGeom prst="rect">
            <a:avLst/>
          </a:prstGeom>
        </p:spPr>
      </p:pic>
      <p:sp>
        <p:nvSpPr>
          <p:cNvPr id="3" name="Title 2">
            <a:extLst>
              <a:ext uri="{FF2B5EF4-FFF2-40B4-BE49-F238E27FC236}">
                <a16:creationId xmlns:a16="http://schemas.microsoft.com/office/drawing/2014/main" id="{F0C03A02-9A61-4081-BE15-0298483DD6CD}"/>
              </a:ext>
            </a:extLst>
          </p:cNvPr>
          <p:cNvSpPr>
            <a:spLocks noGrp="1"/>
          </p:cNvSpPr>
          <p:nvPr>
            <p:ph type="title"/>
          </p:nvPr>
        </p:nvSpPr>
        <p:spPr>
          <a:xfrm>
            <a:off x="426425" y="440919"/>
            <a:ext cx="3602484" cy="1067495"/>
          </a:xfrm>
        </p:spPr>
        <p:txBody>
          <a:bodyPr/>
          <a:lstStyle/>
          <a:p>
            <a:r>
              <a:rPr lang="en-US" dirty="0"/>
              <a:t>Microsoft Threat Protection</a:t>
            </a:r>
          </a:p>
        </p:txBody>
      </p:sp>
      <p:sp>
        <p:nvSpPr>
          <p:cNvPr id="152" name="object 60">
            <a:extLst>
              <a:ext uri="{FF2B5EF4-FFF2-40B4-BE49-F238E27FC236}">
                <a16:creationId xmlns:a16="http://schemas.microsoft.com/office/drawing/2014/main" id="{4C939EDD-01A9-4BEF-BDFF-FAAF58E3D531}"/>
              </a:ext>
            </a:extLst>
          </p:cNvPr>
          <p:cNvSpPr/>
          <p:nvPr/>
        </p:nvSpPr>
        <p:spPr>
          <a:xfrm>
            <a:off x="410121" y="1960295"/>
            <a:ext cx="1792850" cy="1792850"/>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noFill/>
          <a:ln>
            <a:solidFill>
              <a:srgbClr val="FF8C00"/>
            </a:solidFill>
            <a:prstDash val="dash"/>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226" b="0" i="0" u="none" strike="noStrike" kern="1200" cap="none" spc="0" normalizeH="0" baseline="0" noProof="0">
              <a:ln>
                <a:noFill/>
              </a:ln>
              <a:solidFill>
                <a:prstClr val="black"/>
              </a:solidFill>
              <a:effectLst/>
              <a:uLnTx/>
              <a:uFillTx/>
              <a:latin typeface="Calibri"/>
              <a:ea typeface="+mn-ea"/>
              <a:cs typeface="+mn-cs"/>
            </a:endParaRPr>
          </a:p>
        </p:txBody>
      </p:sp>
      <p:sp useBgFill="1">
        <p:nvSpPr>
          <p:cNvPr id="153" name="object 60">
            <a:extLst>
              <a:ext uri="{FF2B5EF4-FFF2-40B4-BE49-F238E27FC236}">
                <a16:creationId xmlns:a16="http://schemas.microsoft.com/office/drawing/2014/main" id="{5147B757-0CBE-4C34-B2A2-68671EE2EA71}"/>
              </a:ext>
            </a:extLst>
          </p:cNvPr>
          <p:cNvSpPr/>
          <p:nvPr/>
        </p:nvSpPr>
        <p:spPr>
          <a:xfrm>
            <a:off x="522174" y="2072349"/>
            <a:ext cx="1568743" cy="1568743"/>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ln>
            <a:solidFill>
              <a:schemeClr val="tx1">
                <a:lumMod val="50000"/>
              </a:schemeClr>
            </a:solidFill>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226" b="0" i="0" u="none" strike="noStrike" kern="1200" cap="none" spc="0" normalizeH="0" baseline="0" noProof="0">
              <a:ln>
                <a:noFill/>
              </a:ln>
              <a:solidFill>
                <a:prstClr val="black"/>
              </a:solidFill>
              <a:effectLst/>
              <a:uLnTx/>
              <a:uFillTx/>
              <a:latin typeface="Calibri"/>
              <a:ea typeface="+mn-ea"/>
              <a:cs typeface="+mn-cs"/>
            </a:endParaRPr>
          </a:p>
        </p:txBody>
      </p:sp>
      <p:sp>
        <p:nvSpPr>
          <p:cNvPr id="53" name="object 60">
            <a:extLst>
              <a:ext uri="{FF2B5EF4-FFF2-40B4-BE49-F238E27FC236}">
                <a16:creationId xmlns:a16="http://schemas.microsoft.com/office/drawing/2014/main" id="{D0487BB5-DD49-48CC-A0D6-7D0FD8645CB5}"/>
              </a:ext>
            </a:extLst>
          </p:cNvPr>
          <p:cNvSpPr/>
          <p:nvPr/>
        </p:nvSpPr>
        <p:spPr>
          <a:xfrm>
            <a:off x="2799994" y="1960295"/>
            <a:ext cx="1792850" cy="1792850"/>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noFill/>
          <a:ln>
            <a:solidFill>
              <a:srgbClr val="FF8C00"/>
            </a:solidFill>
            <a:prstDash val="dash"/>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226" b="0" i="0" u="none" strike="noStrike" kern="1200" cap="none" spc="0" normalizeH="0" baseline="0" noProof="0">
              <a:ln>
                <a:noFill/>
              </a:ln>
              <a:solidFill>
                <a:prstClr val="black"/>
              </a:solidFill>
              <a:effectLst/>
              <a:uLnTx/>
              <a:uFillTx/>
              <a:latin typeface="Calibri"/>
              <a:ea typeface="+mn-ea"/>
              <a:cs typeface="+mn-cs"/>
            </a:endParaRPr>
          </a:p>
        </p:txBody>
      </p:sp>
      <p:sp useBgFill="1">
        <p:nvSpPr>
          <p:cNvPr id="54" name="object 60">
            <a:extLst>
              <a:ext uri="{FF2B5EF4-FFF2-40B4-BE49-F238E27FC236}">
                <a16:creationId xmlns:a16="http://schemas.microsoft.com/office/drawing/2014/main" id="{3AF4BE87-AA49-4ED1-A093-42D1B9B7FC68}"/>
              </a:ext>
            </a:extLst>
          </p:cNvPr>
          <p:cNvSpPr/>
          <p:nvPr/>
        </p:nvSpPr>
        <p:spPr>
          <a:xfrm>
            <a:off x="2912047" y="2072349"/>
            <a:ext cx="1568743" cy="1568743"/>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ln>
            <a:solidFill>
              <a:schemeClr val="tx1">
                <a:lumMod val="50000"/>
              </a:schemeClr>
            </a:solidFill>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226" b="0" i="0" u="none" strike="noStrike" kern="1200" cap="none" spc="0" normalizeH="0" baseline="0" noProof="0">
              <a:ln>
                <a:noFill/>
              </a:ln>
              <a:solidFill>
                <a:prstClr val="black"/>
              </a:solidFill>
              <a:effectLst/>
              <a:uLnTx/>
              <a:uFillTx/>
              <a:latin typeface="Calibri"/>
              <a:ea typeface="+mn-ea"/>
              <a:cs typeface="+mn-cs"/>
            </a:endParaRPr>
          </a:p>
        </p:txBody>
      </p:sp>
      <p:sp>
        <p:nvSpPr>
          <p:cNvPr id="56" name="object 60">
            <a:extLst>
              <a:ext uri="{FF2B5EF4-FFF2-40B4-BE49-F238E27FC236}">
                <a16:creationId xmlns:a16="http://schemas.microsoft.com/office/drawing/2014/main" id="{A6F1D520-DCB8-4DE8-AC09-BDDB2154AF9C}"/>
              </a:ext>
            </a:extLst>
          </p:cNvPr>
          <p:cNvSpPr/>
          <p:nvPr/>
        </p:nvSpPr>
        <p:spPr>
          <a:xfrm>
            <a:off x="5189867" y="1960295"/>
            <a:ext cx="1792850" cy="1792850"/>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noFill/>
          <a:ln>
            <a:solidFill>
              <a:srgbClr val="FF8C00"/>
            </a:solidFill>
            <a:prstDash val="dash"/>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226" b="0" i="0" u="none" strike="noStrike" kern="1200" cap="none" spc="0" normalizeH="0" baseline="0" noProof="0">
              <a:ln>
                <a:noFill/>
              </a:ln>
              <a:solidFill>
                <a:prstClr val="black"/>
              </a:solidFill>
              <a:effectLst/>
              <a:uLnTx/>
              <a:uFillTx/>
              <a:latin typeface="Calibri"/>
              <a:ea typeface="+mn-ea"/>
              <a:cs typeface="+mn-cs"/>
            </a:endParaRPr>
          </a:p>
        </p:txBody>
      </p:sp>
      <p:sp useBgFill="1">
        <p:nvSpPr>
          <p:cNvPr id="57" name="object 60">
            <a:extLst>
              <a:ext uri="{FF2B5EF4-FFF2-40B4-BE49-F238E27FC236}">
                <a16:creationId xmlns:a16="http://schemas.microsoft.com/office/drawing/2014/main" id="{3A668BD3-84AC-4837-8946-1AA5F33A0540}"/>
              </a:ext>
            </a:extLst>
          </p:cNvPr>
          <p:cNvSpPr/>
          <p:nvPr/>
        </p:nvSpPr>
        <p:spPr>
          <a:xfrm>
            <a:off x="5301920" y="2072349"/>
            <a:ext cx="1568743" cy="1568743"/>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ln>
            <a:solidFill>
              <a:schemeClr val="tx1">
                <a:lumMod val="50000"/>
              </a:schemeClr>
            </a:solidFill>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226" b="0" i="0" u="none" strike="noStrike" kern="1200" cap="none" spc="0" normalizeH="0" baseline="0" noProof="0">
              <a:ln>
                <a:noFill/>
              </a:ln>
              <a:solidFill>
                <a:prstClr val="black"/>
              </a:solidFill>
              <a:effectLst/>
              <a:uLnTx/>
              <a:uFillTx/>
              <a:latin typeface="Calibri"/>
              <a:ea typeface="+mn-ea"/>
              <a:cs typeface="+mn-cs"/>
            </a:endParaRPr>
          </a:p>
        </p:txBody>
      </p:sp>
      <p:sp>
        <p:nvSpPr>
          <p:cNvPr id="59" name="object 60">
            <a:extLst>
              <a:ext uri="{FF2B5EF4-FFF2-40B4-BE49-F238E27FC236}">
                <a16:creationId xmlns:a16="http://schemas.microsoft.com/office/drawing/2014/main" id="{B11E589B-3A56-481B-9A63-C396539CF170}"/>
              </a:ext>
            </a:extLst>
          </p:cNvPr>
          <p:cNvSpPr/>
          <p:nvPr/>
        </p:nvSpPr>
        <p:spPr>
          <a:xfrm>
            <a:off x="7579740" y="1960295"/>
            <a:ext cx="1792850" cy="1792850"/>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noFill/>
          <a:ln>
            <a:solidFill>
              <a:srgbClr val="FF8C00"/>
            </a:solidFill>
            <a:prstDash val="dash"/>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226" b="0" i="0" u="none" strike="noStrike" kern="1200" cap="none" spc="0" normalizeH="0" baseline="0" noProof="0">
              <a:ln>
                <a:noFill/>
              </a:ln>
              <a:solidFill>
                <a:prstClr val="black"/>
              </a:solidFill>
              <a:effectLst/>
              <a:uLnTx/>
              <a:uFillTx/>
              <a:latin typeface="Calibri"/>
              <a:ea typeface="+mn-ea"/>
              <a:cs typeface="+mn-cs"/>
            </a:endParaRPr>
          </a:p>
        </p:txBody>
      </p:sp>
      <p:sp useBgFill="1">
        <p:nvSpPr>
          <p:cNvPr id="60" name="object 60">
            <a:extLst>
              <a:ext uri="{FF2B5EF4-FFF2-40B4-BE49-F238E27FC236}">
                <a16:creationId xmlns:a16="http://schemas.microsoft.com/office/drawing/2014/main" id="{43B4401D-89CC-430E-A2B0-857DE2747C59}"/>
              </a:ext>
            </a:extLst>
          </p:cNvPr>
          <p:cNvSpPr/>
          <p:nvPr/>
        </p:nvSpPr>
        <p:spPr>
          <a:xfrm>
            <a:off x="7691793" y="2072349"/>
            <a:ext cx="1568743" cy="1568743"/>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ln>
            <a:solidFill>
              <a:schemeClr val="tx1">
                <a:lumMod val="50000"/>
              </a:schemeClr>
            </a:solidFill>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226" b="0" i="0" u="none" strike="noStrike" kern="1200" cap="none" spc="0" normalizeH="0" baseline="0" noProof="0">
              <a:ln>
                <a:noFill/>
              </a:ln>
              <a:solidFill>
                <a:prstClr val="black"/>
              </a:solidFill>
              <a:effectLst/>
              <a:uLnTx/>
              <a:uFillTx/>
              <a:latin typeface="Calibri"/>
              <a:ea typeface="+mn-ea"/>
              <a:cs typeface="+mn-cs"/>
            </a:endParaRPr>
          </a:p>
        </p:txBody>
      </p:sp>
      <p:sp>
        <p:nvSpPr>
          <p:cNvPr id="62" name="object 60">
            <a:extLst>
              <a:ext uri="{FF2B5EF4-FFF2-40B4-BE49-F238E27FC236}">
                <a16:creationId xmlns:a16="http://schemas.microsoft.com/office/drawing/2014/main" id="{D22AAB76-3F31-40AE-AE43-7C34EC199626}"/>
              </a:ext>
            </a:extLst>
          </p:cNvPr>
          <p:cNvSpPr/>
          <p:nvPr/>
        </p:nvSpPr>
        <p:spPr>
          <a:xfrm>
            <a:off x="9969614" y="1960295"/>
            <a:ext cx="1792850" cy="1792850"/>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noFill/>
          <a:ln>
            <a:solidFill>
              <a:srgbClr val="FF8C00"/>
            </a:solidFill>
            <a:prstDash val="dash"/>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226" b="0" i="0" u="none" strike="noStrike" kern="1200" cap="none" spc="0" normalizeH="0" baseline="0" noProof="0">
              <a:ln>
                <a:noFill/>
              </a:ln>
              <a:solidFill>
                <a:prstClr val="black"/>
              </a:solidFill>
              <a:effectLst/>
              <a:uLnTx/>
              <a:uFillTx/>
              <a:latin typeface="Calibri"/>
              <a:ea typeface="+mn-ea"/>
              <a:cs typeface="+mn-cs"/>
            </a:endParaRPr>
          </a:p>
        </p:txBody>
      </p:sp>
      <p:sp useBgFill="1">
        <p:nvSpPr>
          <p:cNvPr id="63" name="object 60">
            <a:extLst>
              <a:ext uri="{FF2B5EF4-FFF2-40B4-BE49-F238E27FC236}">
                <a16:creationId xmlns:a16="http://schemas.microsoft.com/office/drawing/2014/main" id="{42509127-9EBC-4661-9362-24CFA6C1A25E}"/>
              </a:ext>
            </a:extLst>
          </p:cNvPr>
          <p:cNvSpPr/>
          <p:nvPr/>
        </p:nvSpPr>
        <p:spPr>
          <a:xfrm>
            <a:off x="10081667" y="2072349"/>
            <a:ext cx="1568743" cy="1568743"/>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ln>
            <a:solidFill>
              <a:schemeClr val="tx1">
                <a:lumMod val="50000"/>
              </a:schemeClr>
            </a:solidFill>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226" b="0" i="0" u="none" strike="noStrike" kern="1200" cap="none" spc="0" normalizeH="0" baseline="0" noProof="0">
              <a:ln>
                <a:noFill/>
              </a:ln>
              <a:solidFill>
                <a:prstClr val="black"/>
              </a:solidFill>
              <a:effectLst/>
              <a:uLnTx/>
              <a:uFillTx/>
              <a:latin typeface="Calibri"/>
              <a:ea typeface="+mn-ea"/>
              <a:cs typeface="+mn-cs"/>
            </a:endParaRPr>
          </a:p>
        </p:txBody>
      </p:sp>
      <p:sp>
        <p:nvSpPr>
          <p:cNvPr id="76" name="Rectangle 75">
            <a:extLst>
              <a:ext uri="{FF2B5EF4-FFF2-40B4-BE49-F238E27FC236}">
                <a16:creationId xmlns:a16="http://schemas.microsoft.com/office/drawing/2014/main" id="{17432C8D-70C2-42A1-B8DB-FE9C3CE7F703}"/>
              </a:ext>
            </a:extLst>
          </p:cNvPr>
          <p:cNvSpPr/>
          <p:nvPr/>
        </p:nvSpPr>
        <p:spPr bwMode="auto">
          <a:xfrm>
            <a:off x="253247" y="3916991"/>
            <a:ext cx="2106598" cy="597617"/>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5715" tIns="140572" rIns="175715" bIns="140572" numCol="1" spcCol="0" rtlCol="0" fromWordArt="0" anchor="ctr" anchorCtr="0" forceAA="0" compatLnSpc="1">
            <a:prstTxWarp prst="textNoShape">
              <a:avLst/>
            </a:prstTxWarp>
            <a:noAutofit/>
          </a:bodyPr>
          <a:lstStyle/>
          <a:p>
            <a:pPr marL="0" marR="0" lvl="0" indent="0" algn="ctr" defTabSz="896171" rtl="0" eaLnBrk="1" fontAlgn="auto" latinLnBrk="0" hangingPunct="1">
              <a:lnSpc>
                <a:spcPct val="90000"/>
              </a:lnSpc>
              <a:spcBef>
                <a:spcPts val="0"/>
              </a:spcBef>
              <a:spcAft>
                <a:spcPts val="0"/>
              </a:spcAft>
              <a:buClrTx/>
              <a:buSzTx/>
              <a:buFontTx/>
              <a:buNone/>
              <a:tabLst/>
              <a:defRPr/>
            </a:pPr>
            <a:r>
              <a:rPr kumimoji="0" lang="en-US" sz="2306" b="0" i="0" u="none" strike="noStrike" kern="1200" cap="none" spc="0" normalizeH="0" baseline="0" noProof="0">
                <a:ln>
                  <a:noFill/>
                </a:ln>
                <a:solidFill>
                  <a:srgbClr val="FFFFFF"/>
                </a:solidFill>
                <a:effectLst/>
                <a:uLnTx/>
                <a:uFillTx/>
                <a:latin typeface="Segoe Pro SemiLight" panose="020B0402040204020203" pitchFamily="34" charset="0"/>
                <a:ea typeface="+mn-ea"/>
                <a:cs typeface="+mn-cs"/>
              </a:rPr>
              <a:t>Identities</a:t>
            </a:r>
          </a:p>
        </p:txBody>
      </p:sp>
      <p:sp>
        <p:nvSpPr>
          <p:cNvPr id="77" name="Rectangle 76">
            <a:extLst>
              <a:ext uri="{FF2B5EF4-FFF2-40B4-BE49-F238E27FC236}">
                <a16:creationId xmlns:a16="http://schemas.microsoft.com/office/drawing/2014/main" id="{C7AA743B-5858-47E0-8678-35552329C755}"/>
              </a:ext>
            </a:extLst>
          </p:cNvPr>
          <p:cNvSpPr/>
          <p:nvPr/>
        </p:nvSpPr>
        <p:spPr bwMode="auto">
          <a:xfrm>
            <a:off x="2644343" y="3916991"/>
            <a:ext cx="2106598" cy="597617"/>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5715" tIns="140572" rIns="175715" bIns="140572" numCol="1" spcCol="0" rtlCol="0" fromWordArt="0" anchor="ctr" anchorCtr="0" forceAA="0" compatLnSpc="1">
            <a:prstTxWarp prst="textNoShape">
              <a:avLst/>
            </a:prstTxWarp>
            <a:noAutofit/>
          </a:bodyPr>
          <a:lstStyle/>
          <a:p>
            <a:pPr marL="0" marR="0" lvl="0" indent="0" algn="ctr" defTabSz="896171" rtl="0" eaLnBrk="1" fontAlgn="auto" latinLnBrk="0" hangingPunct="1">
              <a:lnSpc>
                <a:spcPct val="90000"/>
              </a:lnSpc>
              <a:spcBef>
                <a:spcPts val="0"/>
              </a:spcBef>
              <a:spcAft>
                <a:spcPts val="0"/>
              </a:spcAft>
              <a:buClrTx/>
              <a:buSzTx/>
              <a:buFontTx/>
              <a:buNone/>
              <a:tabLst/>
              <a:defRPr/>
            </a:pPr>
            <a:r>
              <a:rPr kumimoji="0" lang="en-US" sz="2306" b="0" i="0" u="none" strike="noStrike" kern="1200" cap="none" spc="0" normalizeH="0" baseline="0" noProof="0">
                <a:ln>
                  <a:noFill/>
                </a:ln>
                <a:solidFill>
                  <a:srgbClr val="FFFFFF"/>
                </a:solidFill>
                <a:effectLst/>
                <a:uLnTx/>
                <a:uFillTx/>
                <a:latin typeface="Segoe Pro SemiLight" panose="020B0402040204020203" pitchFamily="34" charset="0"/>
                <a:ea typeface="+mn-ea"/>
                <a:cs typeface="+mn-cs"/>
              </a:rPr>
              <a:t>Endpoints</a:t>
            </a:r>
          </a:p>
        </p:txBody>
      </p:sp>
      <p:sp>
        <p:nvSpPr>
          <p:cNvPr id="78" name="Rectangle 77">
            <a:extLst>
              <a:ext uri="{FF2B5EF4-FFF2-40B4-BE49-F238E27FC236}">
                <a16:creationId xmlns:a16="http://schemas.microsoft.com/office/drawing/2014/main" id="{9E436E22-86DD-43BC-9680-6193173E6EE8}"/>
              </a:ext>
            </a:extLst>
          </p:cNvPr>
          <p:cNvSpPr/>
          <p:nvPr/>
        </p:nvSpPr>
        <p:spPr bwMode="auto">
          <a:xfrm>
            <a:off x="5042701" y="3916991"/>
            <a:ext cx="2106598" cy="597617"/>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5715" tIns="140572" rIns="175715" bIns="140572" numCol="1" spcCol="0" rtlCol="0" fromWordArt="0" anchor="ctr" anchorCtr="0" forceAA="0" compatLnSpc="1">
            <a:prstTxWarp prst="textNoShape">
              <a:avLst/>
            </a:prstTxWarp>
            <a:noAutofit/>
          </a:bodyPr>
          <a:lstStyle/>
          <a:p>
            <a:pPr marL="0" marR="0" lvl="0" indent="0" algn="ctr" defTabSz="896171" rtl="0" eaLnBrk="1" fontAlgn="auto" latinLnBrk="0" hangingPunct="1">
              <a:lnSpc>
                <a:spcPct val="90000"/>
              </a:lnSpc>
              <a:spcBef>
                <a:spcPts val="0"/>
              </a:spcBef>
              <a:spcAft>
                <a:spcPts val="0"/>
              </a:spcAft>
              <a:buClrTx/>
              <a:buSzTx/>
              <a:buFontTx/>
              <a:buNone/>
              <a:tabLst/>
              <a:defRPr/>
            </a:pPr>
            <a:r>
              <a:rPr kumimoji="0" lang="en-US" sz="2306" b="0" i="0" u="none" strike="noStrike" kern="1200" cap="none" spc="0" normalizeH="0" baseline="0" noProof="0">
                <a:ln>
                  <a:noFill/>
                </a:ln>
                <a:solidFill>
                  <a:srgbClr val="FFFFFF"/>
                </a:solidFill>
                <a:effectLst/>
                <a:uLnTx/>
                <a:uFillTx/>
                <a:latin typeface="Segoe Pro SemiLight" panose="020B0402040204020203" pitchFamily="34" charset="0"/>
                <a:ea typeface="+mn-ea"/>
                <a:cs typeface="+mn-cs"/>
              </a:rPr>
              <a:t>User Data</a:t>
            </a:r>
          </a:p>
        </p:txBody>
      </p:sp>
      <p:sp>
        <p:nvSpPr>
          <p:cNvPr id="79" name="Rectangle 78">
            <a:extLst>
              <a:ext uri="{FF2B5EF4-FFF2-40B4-BE49-F238E27FC236}">
                <a16:creationId xmlns:a16="http://schemas.microsoft.com/office/drawing/2014/main" id="{A0D4D86D-CF0C-418A-BA40-A45BD7FB820C}"/>
              </a:ext>
            </a:extLst>
          </p:cNvPr>
          <p:cNvSpPr/>
          <p:nvPr/>
        </p:nvSpPr>
        <p:spPr bwMode="auto">
          <a:xfrm>
            <a:off x="7422866" y="3916991"/>
            <a:ext cx="2106598" cy="597617"/>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5715" tIns="140572" rIns="175715" bIns="140572" numCol="1" spcCol="0" rtlCol="0" fromWordArt="0" anchor="ctr" anchorCtr="0" forceAA="0" compatLnSpc="1">
            <a:prstTxWarp prst="textNoShape">
              <a:avLst/>
            </a:prstTxWarp>
            <a:noAutofit/>
          </a:bodyPr>
          <a:lstStyle/>
          <a:p>
            <a:pPr marL="0" marR="0" lvl="0" indent="0" algn="ctr" defTabSz="896171" rtl="0" eaLnBrk="1" fontAlgn="auto" latinLnBrk="0" hangingPunct="1">
              <a:lnSpc>
                <a:spcPct val="90000"/>
              </a:lnSpc>
              <a:spcBef>
                <a:spcPts val="0"/>
              </a:spcBef>
              <a:spcAft>
                <a:spcPts val="0"/>
              </a:spcAft>
              <a:buClrTx/>
              <a:buSzTx/>
              <a:buFontTx/>
              <a:buNone/>
              <a:tabLst/>
              <a:defRPr/>
            </a:pPr>
            <a:r>
              <a:rPr kumimoji="0" lang="en-US" sz="2306" b="0" i="0" u="none" strike="noStrike" kern="1200" cap="none" spc="0" normalizeH="0" baseline="0" noProof="0">
                <a:ln>
                  <a:noFill/>
                </a:ln>
                <a:solidFill>
                  <a:srgbClr val="FFFFFF"/>
                </a:solidFill>
                <a:effectLst/>
                <a:uLnTx/>
                <a:uFillTx/>
                <a:latin typeface="Segoe Pro SemiLight" panose="020B0402040204020203" pitchFamily="34" charset="0"/>
                <a:ea typeface="+mn-ea"/>
                <a:cs typeface="+mn-cs"/>
              </a:rPr>
              <a:t>Cloud Apps</a:t>
            </a:r>
          </a:p>
        </p:txBody>
      </p:sp>
      <p:sp>
        <p:nvSpPr>
          <p:cNvPr id="80" name="Rectangle 79">
            <a:extLst>
              <a:ext uri="{FF2B5EF4-FFF2-40B4-BE49-F238E27FC236}">
                <a16:creationId xmlns:a16="http://schemas.microsoft.com/office/drawing/2014/main" id="{7B77CAA7-6617-4F27-A9E5-856322D214D5}"/>
              </a:ext>
            </a:extLst>
          </p:cNvPr>
          <p:cNvSpPr/>
          <p:nvPr/>
        </p:nvSpPr>
        <p:spPr bwMode="auto">
          <a:xfrm>
            <a:off x="9812740" y="3916991"/>
            <a:ext cx="2106598" cy="597617"/>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5715" tIns="140572" rIns="175715" bIns="140572" numCol="1" spcCol="0" rtlCol="0" fromWordArt="0" anchor="ctr" anchorCtr="0" forceAA="0" compatLnSpc="1">
            <a:prstTxWarp prst="textNoShape">
              <a:avLst/>
            </a:prstTxWarp>
            <a:noAutofit/>
          </a:bodyPr>
          <a:lstStyle/>
          <a:p>
            <a:pPr marL="0" marR="0" lvl="0" indent="0" algn="ctr" defTabSz="896171" rtl="0" eaLnBrk="1" fontAlgn="auto" latinLnBrk="0" hangingPunct="1">
              <a:lnSpc>
                <a:spcPct val="90000"/>
              </a:lnSpc>
              <a:spcBef>
                <a:spcPts val="0"/>
              </a:spcBef>
              <a:spcAft>
                <a:spcPts val="0"/>
              </a:spcAft>
              <a:buClrTx/>
              <a:buSzTx/>
              <a:buFontTx/>
              <a:buNone/>
              <a:tabLst/>
              <a:defRPr/>
            </a:pPr>
            <a:r>
              <a:rPr kumimoji="0" lang="en-US" sz="2306" b="0" i="0" u="none" strike="noStrike" kern="1200" cap="none" spc="0" normalizeH="0" baseline="0" noProof="0">
                <a:ln>
                  <a:noFill/>
                </a:ln>
                <a:solidFill>
                  <a:srgbClr val="FFFFFF"/>
                </a:solidFill>
                <a:effectLst/>
                <a:uLnTx/>
                <a:uFillTx/>
                <a:latin typeface="Segoe Pro SemiLight" panose="020B0402040204020203" pitchFamily="34" charset="0"/>
                <a:ea typeface="+mn-ea"/>
                <a:cs typeface="+mn-cs"/>
              </a:rPr>
              <a:t>Infrastructure</a:t>
            </a:r>
          </a:p>
        </p:txBody>
      </p:sp>
      <p:sp>
        <p:nvSpPr>
          <p:cNvPr id="29" name="TextBox 28">
            <a:extLst>
              <a:ext uri="{FF2B5EF4-FFF2-40B4-BE49-F238E27FC236}">
                <a16:creationId xmlns:a16="http://schemas.microsoft.com/office/drawing/2014/main" id="{0C60C6FB-2C2D-4784-824F-9B1EA36FA5F4}"/>
              </a:ext>
            </a:extLst>
          </p:cNvPr>
          <p:cNvSpPr txBox="1"/>
          <p:nvPr/>
        </p:nvSpPr>
        <p:spPr>
          <a:xfrm>
            <a:off x="253246" y="4449619"/>
            <a:ext cx="2241062" cy="1331441"/>
          </a:xfrm>
          <a:prstGeom prst="rect">
            <a:avLst/>
          </a:prstGeom>
          <a:noFill/>
        </p:spPr>
        <p:txBody>
          <a:bodyPr wrap="square" lIns="179285" tIns="143428" rIns="179285" bIns="143428" rtlCol="0">
            <a:noAutofit/>
          </a:bodyPr>
          <a:lstStyle/>
          <a:p>
            <a:pPr marL="0" marR="0" lvl="0" indent="0" algn="ctr" defTabSz="896386" rtl="0" eaLnBrk="1" fontAlgn="auto" latinLnBrk="0" hangingPunct="1">
              <a:lnSpc>
                <a:spcPct val="90000"/>
              </a:lnSpc>
              <a:spcBef>
                <a:spcPts val="0"/>
              </a:spcBef>
              <a:spcAft>
                <a:spcPts val="588"/>
              </a:spcAft>
              <a:buClrTx/>
              <a:buSzTx/>
              <a:buFontTx/>
              <a:buNone/>
              <a:tabLst/>
              <a:defRPr/>
            </a:pPr>
            <a:r>
              <a:rPr kumimoji="0" lang="en-US" sz="1568" b="0" i="0" u="none" strike="noStrike" kern="0" cap="none" spc="0" normalizeH="0" baseline="0" noProof="0">
                <a:ln>
                  <a:noFill/>
                </a:ln>
                <a:solidFill>
                  <a:srgbClr val="FFFFFF"/>
                </a:solidFill>
                <a:effectLst/>
                <a:uLnTx/>
                <a:uFillTx/>
                <a:latin typeface="Segoe UI"/>
                <a:ea typeface="+mn-ea"/>
                <a:cs typeface="+mn-cs"/>
              </a:rPr>
              <a:t>Users and Admins</a:t>
            </a:r>
          </a:p>
          <a:p>
            <a:pPr marL="168072" marR="0" lvl="0" indent="-168072" algn="ctr" defTabSz="896386" rtl="0" eaLnBrk="1" fontAlgn="auto" latinLnBrk="0" hangingPunct="1">
              <a:lnSpc>
                <a:spcPct val="90000"/>
              </a:lnSpc>
              <a:spcBef>
                <a:spcPts val="0"/>
              </a:spcBef>
              <a:spcAft>
                <a:spcPts val="588"/>
              </a:spcAft>
              <a:buClrTx/>
              <a:buSzTx/>
              <a:buFont typeface="Arial" panose="020B0604020202020204" pitchFamily="34" charset="0"/>
              <a:buChar char="•"/>
              <a:tabLst/>
              <a:defRPr/>
            </a:pPr>
            <a:endParaRPr kumimoji="0" lang="en-US" sz="1568" b="0" i="0" u="none" strike="noStrike" kern="0" cap="none" spc="0" normalizeH="0" baseline="0" noProof="0">
              <a:ln>
                <a:noFill/>
              </a:ln>
              <a:solidFill>
                <a:srgbClr val="FFFFFF"/>
              </a:solidFill>
              <a:effectLst/>
              <a:uLnTx/>
              <a:uFillTx/>
              <a:latin typeface="Segoe UI"/>
              <a:ea typeface="+mn-ea"/>
              <a:cs typeface="+mn-cs"/>
            </a:endParaRPr>
          </a:p>
          <a:p>
            <a:pPr marL="0" marR="0" lvl="0" indent="0" algn="ctr" defTabSz="896386" rtl="0" eaLnBrk="1" fontAlgn="auto" latinLnBrk="0" hangingPunct="1">
              <a:lnSpc>
                <a:spcPct val="90000"/>
              </a:lnSpc>
              <a:spcBef>
                <a:spcPts val="0"/>
              </a:spcBef>
              <a:spcAft>
                <a:spcPts val="588"/>
              </a:spcAft>
              <a:buClrTx/>
              <a:buSzTx/>
              <a:buFontTx/>
              <a:buNone/>
              <a:tabLst/>
              <a:defRPr/>
            </a:pPr>
            <a:endParaRPr kumimoji="0" lang="en-US" sz="1568" b="0" i="0" u="none" strike="noStrike" kern="0" cap="none" spc="0" normalizeH="0" baseline="0" noProof="0">
              <a:ln>
                <a:noFill/>
              </a:ln>
              <a:solidFill>
                <a:srgbClr val="FFFFFF"/>
              </a:solidFill>
              <a:effectLst/>
              <a:uLnTx/>
              <a:uFillTx/>
              <a:latin typeface="Segoe UI"/>
              <a:ea typeface="+mn-ea"/>
              <a:cs typeface="+mn-cs"/>
            </a:endParaRPr>
          </a:p>
          <a:p>
            <a:pPr marL="168072" marR="0" lvl="0" indent="-168072" algn="ctr" defTabSz="896386" rtl="0" eaLnBrk="1" fontAlgn="auto" latinLnBrk="0" hangingPunct="1">
              <a:lnSpc>
                <a:spcPct val="90000"/>
              </a:lnSpc>
              <a:spcBef>
                <a:spcPts val="0"/>
              </a:spcBef>
              <a:spcAft>
                <a:spcPts val="588"/>
              </a:spcAft>
              <a:buClrTx/>
              <a:buSzTx/>
              <a:buFont typeface="Arial" panose="020B0604020202020204" pitchFamily="34" charset="0"/>
              <a:buChar char="•"/>
              <a:tabLst/>
              <a:defRPr/>
            </a:pPr>
            <a:endParaRPr kumimoji="0" lang="en-US" sz="1568" b="0" i="0" u="none" strike="noStrike" kern="0" cap="none" spc="0" normalizeH="0" baseline="0" noProof="0">
              <a:ln>
                <a:noFill/>
              </a:ln>
              <a:solidFill>
                <a:srgbClr val="FFFFFF"/>
              </a:solidFill>
              <a:effectLst/>
              <a:uLnTx/>
              <a:uFillTx/>
              <a:latin typeface="Segoe UI"/>
              <a:ea typeface="+mn-ea"/>
              <a:cs typeface="+mn-cs"/>
            </a:endParaRPr>
          </a:p>
        </p:txBody>
      </p:sp>
      <p:sp>
        <p:nvSpPr>
          <p:cNvPr id="30" name="TextBox 29">
            <a:extLst>
              <a:ext uri="{FF2B5EF4-FFF2-40B4-BE49-F238E27FC236}">
                <a16:creationId xmlns:a16="http://schemas.microsoft.com/office/drawing/2014/main" id="{86E419C4-B050-4071-B6C3-0217C4B96CA5}"/>
              </a:ext>
            </a:extLst>
          </p:cNvPr>
          <p:cNvSpPr txBox="1"/>
          <p:nvPr/>
        </p:nvSpPr>
        <p:spPr>
          <a:xfrm>
            <a:off x="2611317" y="4449619"/>
            <a:ext cx="2241062" cy="1331441"/>
          </a:xfrm>
          <a:prstGeom prst="rect">
            <a:avLst/>
          </a:prstGeom>
          <a:noFill/>
        </p:spPr>
        <p:txBody>
          <a:bodyPr wrap="square" lIns="179285" tIns="143428" rIns="179285" bIns="143428" rtlCol="0">
            <a:noAutofit/>
          </a:bodyPr>
          <a:lstStyle/>
          <a:p>
            <a:pPr marL="0" marR="0" lvl="0" indent="0" algn="ctr" defTabSz="896386" rtl="0" eaLnBrk="1" fontAlgn="auto" latinLnBrk="0" hangingPunct="1">
              <a:lnSpc>
                <a:spcPct val="90000"/>
              </a:lnSpc>
              <a:spcBef>
                <a:spcPts val="0"/>
              </a:spcBef>
              <a:spcAft>
                <a:spcPts val="588"/>
              </a:spcAft>
              <a:buClrTx/>
              <a:buSzTx/>
              <a:buFontTx/>
              <a:buNone/>
              <a:tabLst/>
              <a:defRPr/>
            </a:pPr>
            <a:r>
              <a:rPr kumimoji="0" lang="en-US" sz="1568" b="0" i="0" u="none" strike="noStrike" kern="0" cap="none" spc="0" normalizeH="0" baseline="0" noProof="0">
                <a:ln>
                  <a:noFill/>
                </a:ln>
                <a:solidFill>
                  <a:srgbClr val="FFFFFF"/>
                </a:solidFill>
                <a:effectLst/>
                <a:uLnTx/>
                <a:uFillTx/>
                <a:latin typeface="Segoe UI"/>
                <a:ea typeface="+mn-ea"/>
                <a:cs typeface="+mn-cs"/>
              </a:rPr>
              <a:t>Devices and Sensors</a:t>
            </a:r>
          </a:p>
        </p:txBody>
      </p:sp>
      <p:sp>
        <p:nvSpPr>
          <p:cNvPr id="31" name="TextBox 30">
            <a:extLst>
              <a:ext uri="{FF2B5EF4-FFF2-40B4-BE49-F238E27FC236}">
                <a16:creationId xmlns:a16="http://schemas.microsoft.com/office/drawing/2014/main" id="{519FD894-AF83-48DC-AFAB-793DF3C54D48}"/>
              </a:ext>
            </a:extLst>
          </p:cNvPr>
          <p:cNvSpPr txBox="1"/>
          <p:nvPr/>
        </p:nvSpPr>
        <p:spPr>
          <a:xfrm>
            <a:off x="4975469" y="4449619"/>
            <a:ext cx="2241062" cy="1331441"/>
          </a:xfrm>
          <a:prstGeom prst="rect">
            <a:avLst/>
          </a:prstGeom>
          <a:noFill/>
        </p:spPr>
        <p:txBody>
          <a:bodyPr wrap="square" lIns="179285" tIns="143428" rIns="179285" bIns="143428" rtlCol="0">
            <a:noAutofit/>
          </a:bodyPr>
          <a:lstStyle/>
          <a:p>
            <a:pPr marL="0" marR="0" lvl="0" indent="0" algn="ctr" defTabSz="896386" rtl="0" eaLnBrk="1" fontAlgn="auto" latinLnBrk="0" hangingPunct="1">
              <a:lnSpc>
                <a:spcPct val="90000"/>
              </a:lnSpc>
              <a:spcBef>
                <a:spcPts val="0"/>
              </a:spcBef>
              <a:spcAft>
                <a:spcPts val="588"/>
              </a:spcAft>
              <a:buClrTx/>
              <a:buSzTx/>
              <a:buFontTx/>
              <a:buNone/>
              <a:tabLst/>
              <a:defRPr/>
            </a:pPr>
            <a:r>
              <a:rPr kumimoji="0" lang="en-US" sz="1568" b="0" i="0" u="none" strike="noStrike" kern="0" cap="none" spc="0" normalizeH="0" baseline="0" noProof="0">
                <a:ln>
                  <a:noFill/>
                </a:ln>
                <a:solidFill>
                  <a:srgbClr val="FFFFFF"/>
                </a:solidFill>
                <a:effectLst/>
                <a:uLnTx/>
                <a:uFillTx/>
                <a:latin typeface="Segoe UI"/>
                <a:ea typeface="+mn-ea"/>
                <a:cs typeface="+mn-cs"/>
              </a:rPr>
              <a:t>Email messages and documents</a:t>
            </a:r>
          </a:p>
          <a:p>
            <a:pPr marL="0" marR="0" lvl="0" indent="0" algn="ctr" defTabSz="896386" rtl="0" eaLnBrk="1" fontAlgn="auto" latinLnBrk="0" hangingPunct="1">
              <a:lnSpc>
                <a:spcPct val="90000"/>
              </a:lnSpc>
              <a:spcBef>
                <a:spcPts val="0"/>
              </a:spcBef>
              <a:spcAft>
                <a:spcPts val="588"/>
              </a:spcAft>
              <a:buClrTx/>
              <a:buSzTx/>
              <a:buFontTx/>
              <a:buNone/>
              <a:tabLst/>
              <a:defRPr/>
            </a:pPr>
            <a:endParaRPr kumimoji="0" lang="en-US" sz="1568" b="0" i="0" u="none" strike="noStrike" kern="0" cap="none" spc="0" normalizeH="0" baseline="0" noProof="0">
              <a:ln>
                <a:noFill/>
              </a:ln>
              <a:solidFill>
                <a:srgbClr val="FFFFFF"/>
              </a:solidFill>
              <a:effectLst/>
              <a:uLnTx/>
              <a:uFillTx/>
              <a:latin typeface="Segoe UI"/>
              <a:ea typeface="+mn-ea"/>
              <a:cs typeface="+mn-cs"/>
            </a:endParaRPr>
          </a:p>
          <a:p>
            <a:pPr marL="0" marR="0" lvl="0" indent="0" algn="ctr" defTabSz="896386" rtl="0" eaLnBrk="1" fontAlgn="auto" latinLnBrk="0" hangingPunct="1">
              <a:lnSpc>
                <a:spcPct val="90000"/>
              </a:lnSpc>
              <a:spcBef>
                <a:spcPts val="0"/>
              </a:spcBef>
              <a:spcAft>
                <a:spcPts val="588"/>
              </a:spcAft>
              <a:buClrTx/>
              <a:buSzTx/>
              <a:buFontTx/>
              <a:buNone/>
              <a:tabLst/>
              <a:defRPr/>
            </a:pPr>
            <a:endParaRPr kumimoji="0" lang="en-US" sz="1568" b="0" i="0" u="none" strike="noStrike" kern="0" cap="none" spc="0" normalizeH="0" baseline="0" noProof="0">
              <a:ln>
                <a:noFill/>
              </a:ln>
              <a:solidFill>
                <a:srgbClr val="FFFFFF"/>
              </a:solidFill>
              <a:effectLst/>
              <a:uLnTx/>
              <a:uFillTx/>
              <a:latin typeface="Segoe UI"/>
              <a:ea typeface="+mn-ea"/>
              <a:cs typeface="+mn-cs"/>
            </a:endParaRPr>
          </a:p>
          <a:p>
            <a:pPr marL="0" marR="0" lvl="0" indent="0" algn="ctr" defTabSz="896386" rtl="0" eaLnBrk="1" fontAlgn="auto" latinLnBrk="0" hangingPunct="1">
              <a:lnSpc>
                <a:spcPct val="90000"/>
              </a:lnSpc>
              <a:spcBef>
                <a:spcPts val="0"/>
              </a:spcBef>
              <a:spcAft>
                <a:spcPts val="588"/>
              </a:spcAft>
              <a:buClrTx/>
              <a:buSzTx/>
              <a:buFontTx/>
              <a:buNone/>
              <a:tabLst/>
              <a:defRPr/>
            </a:pPr>
            <a:endParaRPr kumimoji="0" lang="en-US" sz="1568" b="0" i="0" u="none" strike="noStrike" kern="0" cap="none" spc="0" normalizeH="0" baseline="0" noProof="0">
              <a:ln>
                <a:noFill/>
              </a:ln>
              <a:solidFill>
                <a:srgbClr val="FFFFFF"/>
              </a:solidFill>
              <a:effectLst/>
              <a:uLnTx/>
              <a:uFillTx/>
              <a:latin typeface="Segoe UI"/>
              <a:ea typeface="+mn-ea"/>
              <a:cs typeface="+mn-cs"/>
            </a:endParaRPr>
          </a:p>
        </p:txBody>
      </p:sp>
      <p:sp>
        <p:nvSpPr>
          <p:cNvPr id="32" name="TextBox 31">
            <a:extLst>
              <a:ext uri="{FF2B5EF4-FFF2-40B4-BE49-F238E27FC236}">
                <a16:creationId xmlns:a16="http://schemas.microsoft.com/office/drawing/2014/main" id="{742DD87B-2F72-4C8A-938C-D2AE45B4D59D}"/>
              </a:ext>
            </a:extLst>
          </p:cNvPr>
          <p:cNvSpPr txBox="1"/>
          <p:nvPr/>
        </p:nvSpPr>
        <p:spPr>
          <a:xfrm>
            <a:off x="7355634" y="4449619"/>
            <a:ext cx="2241062" cy="1331441"/>
          </a:xfrm>
          <a:prstGeom prst="rect">
            <a:avLst/>
          </a:prstGeom>
          <a:noFill/>
        </p:spPr>
        <p:txBody>
          <a:bodyPr wrap="square" lIns="179285" tIns="143428" rIns="179285" bIns="143428" rtlCol="0">
            <a:noAutofit/>
          </a:bodyPr>
          <a:lstStyle/>
          <a:p>
            <a:pPr marL="0" marR="0" lvl="0" indent="0" algn="ctr" defTabSz="896386" rtl="0" eaLnBrk="1" fontAlgn="auto" latinLnBrk="0" hangingPunct="1">
              <a:lnSpc>
                <a:spcPct val="90000"/>
              </a:lnSpc>
              <a:spcBef>
                <a:spcPts val="0"/>
              </a:spcBef>
              <a:spcAft>
                <a:spcPts val="588"/>
              </a:spcAft>
              <a:buClrTx/>
              <a:buSzTx/>
              <a:buFontTx/>
              <a:buNone/>
              <a:tabLst/>
              <a:defRPr/>
            </a:pPr>
            <a:r>
              <a:rPr kumimoji="0" lang="en-US" sz="1568" b="0" i="0" u="none" strike="noStrike" kern="0" cap="none" spc="0" normalizeH="0" baseline="0" noProof="0">
                <a:ln>
                  <a:noFill/>
                </a:ln>
                <a:solidFill>
                  <a:srgbClr val="FFFFFF"/>
                </a:solidFill>
                <a:effectLst/>
                <a:uLnTx/>
                <a:uFillTx/>
                <a:latin typeface="Segoe UI"/>
                <a:ea typeface="+mn-ea"/>
                <a:cs typeface="+mn-cs"/>
              </a:rPr>
              <a:t>SaaS Applications and Data Stores</a:t>
            </a:r>
          </a:p>
          <a:p>
            <a:pPr marL="0" marR="0" lvl="0" indent="0" algn="ctr" defTabSz="896386" rtl="0" eaLnBrk="1" fontAlgn="auto" latinLnBrk="0" hangingPunct="1">
              <a:lnSpc>
                <a:spcPct val="90000"/>
              </a:lnSpc>
              <a:spcBef>
                <a:spcPts val="0"/>
              </a:spcBef>
              <a:spcAft>
                <a:spcPts val="588"/>
              </a:spcAft>
              <a:buClrTx/>
              <a:buSzTx/>
              <a:buFontTx/>
              <a:buNone/>
              <a:tabLst/>
              <a:defRPr/>
            </a:pPr>
            <a:endParaRPr kumimoji="0" lang="en-US" sz="1568" b="0" i="0" u="none" strike="noStrike" kern="0" cap="none" spc="0" normalizeH="0" baseline="0" noProof="0">
              <a:ln>
                <a:noFill/>
              </a:ln>
              <a:solidFill>
                <a:srgbClr val="FFFFFF"/>
              </a:solidFill>
              <a:effectLst/>
              <a:uLnTx/>
              <a:uFillTx/>
              <a:latin typeface="Segoe UI"/>
              <a:ea typeface="+mn-ea"/>
              <a:cs typeface="+mn-cs"/>
            </a:endParaRPr>
          </a:p>
          <a:p>
            <a:pPr marL="0" marR="0" lvl="0" indent="0" algn="ctr" defTabSz="896386" rtl="0" eaLnBrk="1" fontAlgn="auto" latinLnBrk="0" hangingPunct="1">
              <a:lnSpc>
                <a:spcPct val="90000"/>
              </a:lnSpc>
              <a:spcBef>
                <a:spcPts val="0"/>
              </a:spcBef>
              <a:spcAft>
                <a:spcPts val="588"/>
              </a:spcAft>
              <a:buClrTx/>
              <a:buSzTx/>
              <a:buFontTx/>
              <a:buNone/>
              <a:tabLst/>
              <a:defRPr/>
            </a:pPr>
            <a:endParaRPr kumimoji="0" lang="en-US" sz="1568" b="0" i="0" u="none" strike="noStrike" kern="0" cap="none" spc="0" normalizeH="0" baseline="0" noProof="0">
              <a:ln>
                <a:noFill/>
              </a:ln>
              <a:solidFill>
                <a:srgbClr val="FFFFFF"/>
              </a:solidFill>
              <a:effectLst/>
              <a:uLnTx/>
              <a:uFillTx/>
              <a:latin typeface="Segoe UI"/>
              <a:ea typeface="+mn-ea"/>
              <a:cs typeface="+mn-cs"/>
            </a:endParaRPr>
          </a:p>
          <a:p>
            <a:pPr marL="0" marR="0" lvl="0" indent="0" algn="ctr" defTabSz="896386" rtl="0" eaLnBrk="1" fontAlgn="auto" latinLnBrk="0" hangingPunct="1">
              <a:lnSpc>
                <a:spcPct val="90000"/>
              </a:lnSpc>
              <a:spcBef>
                <a:spcPts val="0"/>
              </a:spcBef>
              <a:spcAft>
                <a:spcPts val="588"/>
              </a:spcAft>
              <a:buClrTx/>
              <a:buSzTx/>
              <a:buFontTx/>
              <a:buNone/>
              <a:tabLst/>
              <a:defRPr/>
            </a:pPr>
            <a:endParaRPr kumimoji="0" lang="en-US" sz="1568" b="0" i="0" u="none" strike="noStrike" kern="0" cap="none" spc="0" normalizeH="0" baseline="0" noProof="0">
              <a:ln>
                <a:noFill/>
              </a:ln>
              <a:solidFill>
                <a:srgbClr val="FFFFFF"/>
              </a:solidFill>
              <a:effectLst/>
              <a:uLnTx/>
              <a:uFillTx/>
              <a:latin typeface="Segoe UI"/>
              <a:ea typeface="+mn-ea"/>
              <a:cs typeface="+mn-cs"/>
            </a:endParaRPr>
          </a:p>
        </p:txBody>
      </p:sp>
      <p:sp>
        <p:nvSpPr>
          <p:cNvPr id="33" name="TextBox 32">
            <a:extLst>
              <a:ext uri="{FF2B5EF4-FFF2-40B4-BE49-F238E27FC236}">
                <a16:creationId xmlns:a16="http://schemas.microsoft.com/office/drawing/2014/main" id="{F3FFCFA4-0572-4444-B812-87AF2866B107}"/>
              </a:ext>
            </a:extLst>
          </p:cNvPr>
          <p:cNvSpPr txBox="1"/>
          <p:nvPr/>
        </p:nvSpPr>
        <p:spPr>
          <a:xfrm>
            <a:off x="9745508" y="4449618"/>
            <a:ext cx="2241062" cy="1331441"/>
          </a:xfrm>
          <a:prstGeom prst="rect">
            <a:avLst/>
          </a:prstGeom>
          <a:noFill/>
        </p:spPr>
        <p:txBody>
          <a:bodyPr wrap="square" lIns="179285" tIns="143428" rIns="179285" bIns="143428" rtlCol="0">
            <a:noAutofit/>
          </a:bodyPr>
          <a:lstStyle/>
          <a:p>
            <a:pPr marL="0" marR="0" lvl="0" indent="0" algn="ctr" defTabSz="896386" rtl="0" eaLnBrk="1" fontAlgn="auto" latinLnBrk="0" hangingPunct="1">
              <a:lnSpc>
                <a:spcPct val="90000"/>
              </a:lnSpc>
              <a:spcBef>
                <a:spcPts val="0"/>
              </a:spcBef>
              <a:spcAft>
                <a:spcPts val="588"/>
              </a:spcAft>
              <a:buClrTx/>
              <a:buSzTx/>
              <a:buFontTx/>
              <a:buNone/>
              <a:tabLst/>
              <a:defRPr/>
            </a:pPr>
            <a:r>
              <a:rPr kumimoji="0" lang="en-US" sz="1568" b="0" i="0" u="none" strike="noStrike" kern="0" cap="none" spc="0" normalizeH="0" baseline="0" noProof="0">
                <a:ln>
                  <a:noFill/>
                </a:ln>
                <a:solidFill>
                  <a:srgbClr val="FFFFFF"/>
                </a:solidFill>
                <a:effectLst/>
                <a:uLnTx/>
                <a:uFillTx/>
                <a:latin typeface="Segoe UI"/>
                <a:ea typeface="+mn-ea"/>
                <a:cs typeface="+mn-cs"/>
              </a:rPr>
              <a:t>Servers, Virtual Machines, Databases, Networks</a:t>
            </a:r>
          </a:p>
        </p:txBody>
      </p:sp>
      <p:pic>
        <p:nvPicPr>
          <p:cNvPr id="35" name="Picture 34">
            <a:extLst>
              <a:ext uri="{FF2B5EF4-FFF2-40B4-BE49-F238E27FC236}">
                <a16:creationId xmlns:a16="http://schemas.microsoft.com/office/drawing/2014/main" id="{621DC40F-AF17-4868-87AC-57FF9E0952F3}"/>
              </a:ext>
            </a:extLst>
          </p:cNvPr>
          <p:cNvPicPr>
            <a:picLocks noChangeAspect="1"/>
          </p:cNvPicPr>
          <p:nvPr/>
        </p:nvPicPr>
        <p:blipFill>
          <a:blip r:embed="rId4"/>
          <a:stretch>
            <a:fillRect/>
          </a:stretch>
        </p:blipFill>
        <p:spPr>
          <a:xfrm>
            <a:off x="970386" y="2520561"/>
            <a:ext cx="672319" cy="672319"/>
          </a:xfrm>
          <a:prstGeom prst="rect">
            <a:avLst/>
          </a:prstGeom>
        </p:spPr>
      </p:pic>
      <p:sp>
        <p:nvSpPr>
          <p:cNvPr id="43" name="Rectangle 42">
            <a:extLst>
              <a:ext uri="{FF2B5EF4-FFF2-40B4-BE49-F238E27FC236}">
                <a16:creationId xmlns:a16="http://schemas.microsoft.com/office/drawing/2014/main" id="{E29F47AC-3D8F-4F22-80E0-37980743A1E7}"/>
              </a:ext>
            </a:extLst>
          </p:cNvPr>
          <p:cNvSpPr/>
          <p:nvPr/>
        </p:nvSpPr>
        <p:spPr bwMode="auto">
          <a:xfrm>
            <a:off x="1140249" y="6045501"/>
            <a:ext cx="9911502" cy="746688"/>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ctr" anchorCtr="0" forceAA="0" compatLnSpc="1">
            <a:prstTxWarp prst="textNoShape">
              <a:avLst/>
            </a:prstTxWarp>
            <a:noAutofit/>
          </a:bodyPr>
          <a:lstStyle/>
          <a:p>
            <a:pPr marL="0" marR="0" lvl="0" indent="0" algn="ctr" defTabSz="896171" rtl="0" eaLnBrk="1" fontAlgn="auto" latinLnBrk="0" hangingPunct="1">
              <a:lnSpc>
                <a:spcPct val="90000"/>
              </a:lnSpc>
              <a:spcBef>
                <a:spcPts val="0"/>
              </a:spcBef>
              <a:spcAft>
                <a:spcPts val="0"/>
              </a:spcAft>
              <a:buClrTx/>
              <a:buSzTx/>
              <a:buFontTx/>
              <a:buNone/>
              <a:tabLst/>
              <a:defRPr/>
            </a:pPr>
            <a:r>
              <a:rPr kumimoji="0" lang="en-US" sz="2306" b="0" i="0" u="none" strike="noStrike" kern="1200" cap="none" spc="0" normalizeH="0" baseline="0" noProof="0">
                <a:ln>
                  <a:noFill/>
                </a:ln>
                <a:solidFill>
                  <a:srgbClr val="FFFFFF"/>
                </a:solidFill>
                <a:effectLst/>
                <a:uLnTx/>
                <a:uFillTx/>
                <a:latin typeface="Segoe Pro SemiLight" panose="020B0402040204020203" pitchFamily="34" charset="0"/>
                <a:ea typeface="+mn-ea"/>
                <a:cs typeface="+mn-cs"/>
              </a:rPr>
              <a:t>Intelligent Security Graph </a:t>
            </a:r>
          </a:p>
          <a:p>
            <a:pPr marL="0" marR="0" lvl="0" indent="0" algn="ctr" defTabSz="896171" rtl="0" eaLnBrk="1" fontAlgn="auto" latinLnBrk="0" hangingPunct="1">
              <a:lnSpc>
                <a:spcPct val="90000"/>
              </a:lnSpc>
              <a:spcBef>
                <a:spcPts val="0"/>
              </a:spcBef>
              <a:spcAft>
                <a:spcPts val="0"/>
              </a:spcAft>
              <a:buClrTx/>
              <a:buSzTx/>
              <a:buFontTx/>
              <a:buNone/>
              <a:tabLst/>
              <a:defRPr/>
            </a:pPr>
            <a:r>
              <a:rPr kumimoji="0" lang="en-US" sz="2306" b="1" i="0" u="none" strike="noStrike" kern="1200" cap="none" spc="0" normalizeH="0" baseline="0" noProof="0">
                <a:ln>
                  <a:noFill/>
                </a:ln>
                <a:solidFill>
                  <a:srgbClr val="FFFFFF"/>
                </a:solidFill>
                <a:effectLst/>
                <a:uLnTx/>
                <a:uFillTx/>
                <a:latin typeface="Segoe Pro SemiLight" panose="020B0402040204020203" pitchFamily="34" charset="0"/>
                <a:ea typeface="+mn-ea"/>
                <a:cs typeface="+mn-cs"/>
              </a:rPr>
              <a:t>6.5 TRILLION</a:t>
            </a:r>
            <a:r>
              <a:rPr kumimoji="0" lang="en-US" sz="2306" b="0" i="0" u="none" strike="noStrike" kern="1200" cap="none" spc="0" normalizeH="0" baseline="0" noProof="0">
                <a:ln>
                  <a:noFill/>
                </a:ln>
                <a:solidFill>
                  <a:srgbClr val="FFFFFF"/>
                </a:solidFill>
                <a:effectLst/>
                <a:uLnTx/>
                <a:uFillTx/>
                <a:latin typeface="Segoe Pro SemiLight" panose="020B0402040204020203" pitchFamily="34" charset="0"/>
                <a:ea typeface="+mn-ea"/>
                <a:cs typeface="+mn-cs"/>
              </a:rPr>
              <a:t> signals per day </a:t>
            </a:r>
          </a:p>
        </p:txBody>
      </p:sp>
      <p:pic>
        <p:nvPicPr>
          <p:cNvPr id="36" name="Picture 35">
            <a:extLst>
              <a:ext uri="{FF2B5EF4-FFF2-40B4-BE49-F238E27FC236}">
                <a16:creationId xmlns:a16="http://schemas.microsoft.com/office/drawing/2014/main" id="{D86C6BC9-8E1A-4DE5-B91E-235FB4B08B81}"/>
              </a:ext>
            </a:extLst>
          </p:cNvPr>
          <p:cNvPicPr>
            <a:picLocks noChangeAspect="1"/>
          </p:cNvPicPr>
          <p:nvPr/>
        </p:nvPicPr>
        <p:blipFill>
          <a:blip r:embed="rId5"/>
          <a:stretch>
            <a:fillRect/>
          </a:stretch>
        </p:blipFill>
        <p:spPr>
          <a:xfrm>
            <a:off x="8142764" y="2520561"/>
            <a:ext cx="666801" cy="666801"/>
          </a:xfrm>
          <a:prstGeom prst="rect">
            <a:avLst/>
          </a:prstGeom>
        </p:spPr>
      </p:pic>
      <p:pic>
        <p:nvPicPr>
          <p:cNvPr id="37" name="Picture 36">
            <a:extLst>
              <a:ext uri="{FF2B5EF4-FFF2-40B4-BE49-F238E27FC236}">
                <a16:creationId xmlns:a16="http://schemas.microsoft.com/office/drawing/2014/main" id="{2BFFC606-AF5A-484B-9343-E33828648349}"/>
              </a:ext>
            </a:extLst>
          </p:cNvPr>
          <p:cNvPicPr>
            <a:picLocks noChangeAspect="1"/>
          </p:cNvPicPr>
          <p:nvPr/>
        </p:nvPicPr>
        <p:blipFill>
          <a:blip r:embed="rId6"/>
          <a:stretch>
            <a:fillRect/>
          </a:stretch>
        </p:blipFill>
        <p:spPr>
          <a:xfrm>
            <a:off x="3363930" y="2524232"/>
            <a:ext cx="664979" cy="664979"/>
          </a:xfrm>
          <a:prstGeom prst="rect">
            <a:avLst/>
          </a:prstGeom>
        </p:spPr>
      </p:pic>
      <p:sp>
        <p:nvSpPr>
          <p:cNvPr id="4" name="Right Brace 3">
            <a:extLst>
              <a:ext uri="{FF2B5EF4-FFF2-40B4-BE49-F238E27FC236}">
                <a16:creationId xmlns:a16="http://schemas.microsoft.com/office/drawing/2014/main" id="{D3700CEE-9CCD-48C2-B64D-141D4FD1C2F0}"/>
              </a:ext>
            </a:extLst>
          </p:cNvPr>
          <p:cNvSpPr/>
          <p:nvPr/>
        </p:nvSpPr>
        <p:spPr>
          <a:xfrm rot="5400000">
            <a:off x="5721097" y="79130"/>
            <a:ext cx="746688" cy="11336038"/>
          </a:xfrm>
          <a:prstGeom prst="rightBrace">
            <a:avLst>
              <a:gd name="adj1" fmla="val 55516"/>
              <a:gd name="adj2" fmla="val 50000"/>
            </a:avLst>
          </a:prstGeom>
          <a:noFill/>
          <a:ln>
            <a:solidFill>
              <a:srgbClr val="FF8C00"/>
            </a:solidFill>
            <a:prstDash val="solid"/>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lang="en-US" sz="1226" b="0" i="0" u="none" strike="noStrike" kern="1200" cap="none" spc="0" normalizeH="0" baseline="0" noProof="0">
              <a:ln>
                <a:noFill/>
              </a:ln>
              <a:solidFill>
                <a:prstClr val="black"/>
              </a:solidFill>
              <a:effectLst/>
              <a:uLnTx/>
              <a:uFillTx/>
              <a:latin typeface="Calibri"/>
              <a:ea typeface="+mn-ea"/>
              <a:cs typeface="+mn-cs"/>
            </a:endParaRPr>
          </a:p>
        </p:txBody>
      </p:sp>
      <p:grpSp>
        <p:nvGrpSpPr>
          <p:cNvPr id="6" name="Group 5">
            <a:extLst>
              <a:ext uri="{FF2B5EF4-FFF2-40B4-BE49-F238E27FC236}">
                <a16:creationId xmlns:a16="http://schemas.microsoft.com/office/drawing/2014/main" id="{A38D5D67-BDFB-43A1-8598-A1E7B2D30D80}"/>
              </a:ext>
            </a:extLst>
          </p:cNvPr>
          <p:cNvGrpSpPr/>
          <p:nvPr/>
        </p:nvGrpSpPr>
        <p:grpSpPr>
          <a:xfrm>
            <a:off x="10560035" y="2550717"/>
            <a:ext cx="612009" cy="612009"/>
            <a:chOff x="10771785" y="2601367"/>
            <a:chExt cx="624281" cy="624281"/>
          </a:xfrm>
        </p:grpSpPr>
        <p:sp>
          <p:nvSpPr>
            <p:cNvPr id="2" name="Rectangle 1">
              <a:extLst>
                <a:ext uri="{FF2B5EF4-FFF2-40B4-BE49-F238E27FC236}">
                  <a16:creationId xmlns:a16="http://schemas.microsoft.com/office/drawing/2014/main" id="{27A80656-94A6-40B9-A762-064AFCE6749A}"/>
                </a:ext>
              </a:extLst>
            </p:cNvPr>
            <p:cNvSpPr/>
            <p:nvPr/>
          </p:nvSpPr>
          <p:spPr bwMode="auto">
            <a:xfrm>
              <a:off x="10919121" y="2818956"/>
              <a:ext cx="106325" cy="106325"/>
            </a:xfrm>
            <a:prstGeom prst="rect">
              <a:avLst/>
            </a:prstGeom>
            <a:solidFill>
              <a:schemeClr val="tx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38" name="Picture 37">
              <a:extLst>
                <a:ext uri="{FF2B5EF4-FFF2-40B4-BE49-F238E27FC236}">
                  <a16:creationId xmlns:a16="http://schemas.microsoft.com/office/drawing/2014/main" id="{AA3D1402-F5F2-4CA6-A439-62D89BB13F13}"/>
                </a:ext>
              </a:extLst>
            </p:cNvPr>
            <p:cNvPicPr>
              <a:picLocks noChangeAspect="1"/>
            </p:cNvPicPr>
            <p:nvPr/>
          </p:nvPicPr>
          <p:blipFill>
            <a:blip r:embed="rId7"/>
            <a:stretch>
              <a:fillRect/>
            </a:stretch>
          </p:blipFill>
          <p:spPr>
            <a:xfrm>
              <a:off x="10771785" y="2601367"/>
              <a:ext cx="624281" cy="624281"/>
            </a:xfrm>
            <a:prstGeom prst="rect">
              <a:avLst/>
            </a:prstGeom>
          </p:spPr>
        </p:pic>
      </p:grpSp>
      <p:pic>
        <p:nvPicPr>
          <p:cNvPr id="9" name="Picture 8">
            <a:extLst>
              <a:ext uri="{FF2B5EF4-FFF2-40B4-BE49-F238E27FC236}">
                <a16:creationId xmlns:a16="http://schemas.microsoft.com/office/drawing/2014/main" id="{2082AA21-A953-4F91-9E4F-28942E353925}"/>
              </a:ext>
            </a:extLst>
          </p:cNvPr>
          <p:cNvPicPr>
            <a:picLocks noChangeAspect="1"/>
          </p:cNvPicPr>
          <p:nvPr/>
        </p:nvPicPr>
        <p:blipFill>
          <a:blip r:embed="rId8"/>
          <a:stretch>
            <a:fillRect/>
          </a:stretch>
        </p:blipFill>
        <p:spPr>
          <a:xfrm>
            <a:off x="5801944" y="2520561"/>
            <a:ext cx="568696" cy="672319"/>
          </a:xfrm>
          <a:prstGeom prst="rect">
            <a:avLst/>
          </a:prstGeom>
        </p:spPr>
      </p:pic>
    </p:spTree>
    <p:extLst>
      <p:ext uri="{BB962C8B-B14F-4D97-AF65-F5344CB8AC3E}">
        <p14:creationId xmlns:p14="http://schemas.microsoft.com/office/powerpoint/2010/main" val="40993800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2" presetClass="entr" presetSubtype="4" decel="100000" fill="hold" grpId="0" nodeType="withEffect">
                                  <p:stCondLst>
                                    <p:cond delay="250"/>
                                  </p:stCondLst>
                                  <p:childTnLst>
                                    <p:set>
                                      <p:cBhvr>
                                        <p:cTn id="9" dur="1" fill="hold">
                                          <p:stCondLst>
                                            <p:cond delay="0"/>
                                          </p:stCondLst>
                                        </p:cTn>
                                        <p:tgtEl>
                                          <p:spTgt spid="43"/>
                                        </p:tgtEl>
                                        <p:attrNameLst>
                                          <p:attrName>style.visibility</p:attrName>
                                        </p:attrNameLst>
                                      </p:cBhvr>
                                      <p:to>
                                        <p:strVal val="visible"/>
                                      </p:to>
                                    </p:set>
                                    <p:anim calcmode="lin" valueType="num">
                                      <p:cBhvr additive="base">
                                        <p:cTn id="10" dur="500" fill="hold"/>
                                        <p:tgtEl>
                                          <p:spTgt spid="43"/>
                                        </p:tgtEl>
                                        <p:attrNameLst>
                                          <p:attrName>ppt_x</p:attrName>
                                        </p:attrNameLst>
                                      </p:cBhvr>
                                      <p:tavLst>
                                        <p:tav tm="0">
                                          <p:val>
                                            <p:strVal val="#ppt_x"/>
                                          </p:val>
                                        </p:tav>
                                        <p:tav tm="100000">
                                          <p:val>
                                            <p:strVal val="#ppt_x"/>
                                          </p:val>
                                        </p:tav>
                                      </p:tavLst>
                                    </p:anim>
                                    <p:anim calcmode="lin" valueType="num">
                                      <p:cBhvr additive="base">
                                        <p:cTn id="11" dur="500" fill="hold"/>
                                        <p:tgtEl>
                                          <p:spTgt spid="4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 name="Rectangle 62">
            <a:extLst>
              <a:ext uri="{FF2B5EF4-FFF2-40B4-BE49-F238E27FC236}">
                <a16:creationId xmlns:a16="http://schemas.microsoft.com/office/drawing/2014/main" id="{D54D7ACC-6E55-46A9-8F7B-30DB25FF0CC4}"/>
              </a:ext>
            </a:extLst>
          </p:cNvPr>
          <p:cNvSpPr/>
          <p:nvPr/>
        </p:nvSpPr>
        <p:spPr bwMode="auto">
          <a:xfrm>
            <a:off x="865" y="487"/>
            <a:ext cx="4571352" cy="6857027"/>
          </a:xfrm>
          <a:prstGeom prst="rect">
            <a:avLst/>
          </a:prstGeom>
          <a:solidFill>
            <a:srgbClr val="F2F2F2"/>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marL="0" marR="0" lvl="0" indent="0" algn="ctr" defTabSz="932293"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mn-ea"/>
              <a:cs typeface="+mn-cs"/>
            </a:endParaRPr>
          </a:p>
        </p:txBody>
      </p:sp>
      <p:sp>
        <p:nvSpPr>
          <p:cNvPr id="78" name="Rectangle 77">
            <a:extLst>
              <a:ext uri="{FF2B5EF4-FFF2-40B4-BE49-F238E27FC236}">
                <a16:creationId xmlns:a16="http://schemas.microsoft.com/office/drawing/2014/main" id="{786E86E7-F2AE-451C-B820-F6D7CCE39F12}"/>
              </a:ext>
            </a:extLst>
          </p:cNvPr>
          <p:cNvSpPr/>
          <p:nvPr/>
        </p:nvSpPr>
        <p:spPr bwMode="auto">
          <a:xfrm>
            <a:off x="4836498" y="1876785"/>
            <a:ext cx="2268620" cy="1492410"/>
          </a:xfrm>
          <a:prstGeom prst="rect">
            <a:avLst/>
          </a:prstGeom>
          <a:noFill/>
          <a:ln>
            <a:solidFill>
              <a:srgbClr val="0070C0"/>
            </a:solidFill>
            <a:prstDash val="dash"/>
          </a:ln>
        </p:spPr>
        <p:txBody>
          <a:bodyPr wrap="square" lIns="89642" tIns="89642" rIns="89642" bIns="89642" rtlCol="0" anchor="b"/>
          <a:lstStyle/>
          <a:p>
            <a:pPr marL="0" marR="0" lvl="0" indent="0" algn="l" defTabSz="914225" rtl="0" eaLnBrk="1" fontAlgn="t" latinLnBrk="0" hangingPunct="1">
              <a:lnSpc>
                <a:spcPct val="100000"/>
              </a:lnSpc>
              <a:spcBef>
                <a:spcPts val="0"/>
              </a:spcBef>
              <a:spcAft>
                <a:spcPts val="0"/>
              </a:spcAft>
              <a:buClrTx/>
              <a:buSzTx/>
              <a:buFontTx/>
              <a:buNone/>
              <a:tabLst/>
              <a:defRPr/>
            </a:pPr>
            <a: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t>Microsoft Intune</a:t>
            </a:r>
            <a:b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br>
            <a:b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br>
            <a:endPar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endParaRPr>
          </a:p>
        </p:txBody>
      </p:sp>
      <p:sp>
        <p:nvSpPr>
          <p:cNvPr id="79" name="Rectangle 78">
            <a:extLst>
              <a:ext uri="{FF2B5EF4-FFF2-40B4-BE49-F238E27FC236}">
                <a16:creationId xmlns:a16="http://schemas.microsoft.com/office/drawing/2014/main" id="{AAC27753-CF40-48A0-8F8F-FDD62843D578}"/>
              </a:ext>
            </a:extLst>
          </p:cNvPr>
          <p:cNvSpPr/>
          <p:nvPr/>
        </p:nvSpPr>
        <p:spPr bwMode="auto">
          <a:xfrm>
            <a:off x="9659099" y="3488803"/>
            <a:ext cx="2268620" cy="1492410"/>
          </a:xfrm>
          <a:prstGeom prst="rect">
            <a:avLst/>
          </a:prstGeom>
          <a:noFill/>
          <a:ln>
            <a:solidFill>
              <a:srgbClr val="0070C0"/>
            </a:solidFill>
            <a:prstDash val="dash"/>
          </a:ln>
        </p:spPr>
        <p:txBody>
          <a:bodyPr wrap="square" lIns="89642" tIns="89642" rIns="89642" bIns="89642" rtlCol="0" anchor="b"/>
          <a:lstStyle/>
          <a:p>
            <a:pPr marL="0" marR="0" lvl="0" indent="0" algn="l" defTabSz="914225" rtl="0" eaLnBrk="1" fontAlgn="t" latinLnBrk="0" hangingPunct="1">
              <a:lnSpc>
                <a:spcPct val="100000"/>
              </a:lnSpc>
              <a:spcBef>
                <a:spcPts val="0"/>
              </a:spcBef>
              <a:spcAft>
                <a:spcPts val="0"/>
              </a:spcAft>
              <a:buClrTx/>
              <a:buSzTx/>
              <a:buFontTx/>
              <a:buNone/>
              <a:tabLst/>
              <a:defRPr/>
            </a:pPr>
            <a: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t>Office 365 Threat Intelligence</a:t>
            </a:r>
            <a:b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br>
            <a:endPar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endParaRPr>
          </a:p>
        </p:txBody>
      </p:sp>
      <p:sp>
        <p:nvSpPr>
          <p:cNvPr id="65" name="Rectangle 64">
            <a:extLst>
              <a:ext uri="{FF2B5EF4-FFF2-40B4-BE49-F238E27FC236}">
                <a16:creationId xmlns:a16="http://schemas.microsoft.com/office/drawing/2014/main" id="{435F4A00-837C-4439-9512-4EF1E68FE2DA}"/>
              </a:ext>
            </a:extLst>
          </p:cNvPr>
          <p:cNvSpPr/>
          <p:nvPr/>
        </p:nvSpPr>
        <p:spPr bwMode="auto">
          <a:xfrm>
            <a:off x="4836498" y="3488803"/>
            <a:ext cx="2268620" cy="1492410"/>
          </a:xfrm>
          <a:prstGeom prst="rect">
            <a:avLst/>
          </a:prstGeom>
          <a:noFill/>
          <a:ln>
            <a:solidFill>
              <a:srgbClr val="0070C0"/>
            </a:solidFill>
            <a:prstDash val="dash"/>
          </a:ln>
        </p:spPr>
        <p:txBody>
          <a:bodyPr wrap="square" lIns="89642" tIns="89642" rIns="89642" bIns="89642" rtlCol="0" anchor="b"/>
          <a:lstStyle/>
          <a:p>
            <a:pPr marL="0" marR="0" lvl="0" indent="0" algn="l" defTabSz="914225" rtl="0" eaLnBrk="1" fontAlgn="t" latinLnBrk="0" hangingPunct="1">
              <a:lnSpc>
                <a:spcPct val="100000"/>
              </a:lnSpc>
              <a:spcBef>
                <a:spcPts val="0"/>
              </a:spcBef>
              <a:spcAft>
                <a:spcPts val="0"/>
              </a:spcAft>
              <a:buClrTx/>
              <a:buSzTx/>
              <a:buFontTx/>
              <a:buNone/>
              <a:tabLst/>
              <a:defRPr/>
            </a:pPr>
            <a: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t>Windows Defender Advanced Threat Protection</a:t>
            </a:r>
          </a:p>
        </p:txBody>
      </p:sp>
      <p:sp>
        <p:nvSpPr>
          <p:cNvPr id="62" name="Rectangle 61">
            <a:extLst>
              <a:ext uri="{FF2B5EF4-FFF2-40B4-BE49-F238E27FC236}">
                <a16:creationId xmlns:a16="http://schemas.microsoft.com/office/drawing/2014/main" id="{08DBF3F1-C52B-45EE-A232-3128370C958F}"/>
              </a:ext>
            </a:extLst>
          </p:cNvPr>
          <p:cNvSpPr/>
          <p:nvPr/>
        </p:nvSpPr>
        <p:spPr bwMode="auto">
          <a:xfrm>
            <a:off x="4836498" y="264767"/>
            <a:ext cx="2268620" cy="1492410"/>
          </a:xfrm>
          <a:prstGeom prst="rect">
            <a:avLst/>
          </a:prstGeom>
          <a:noFill/>
          <a:ln>
            <a:solidFill>
              <a:srgbClr val="0070C0"/>
            </a:solidFill>
            <a:prstDash val="dash"/>
          </a:ln>
        </p:spPr>
        <p:txBody>
          <a:bodyPr wrap="square" lIns="89642" tIns="89642" rIns="89642" bIns="89642" rtlCol="0" anchor="b"/>
          <a:lstStyle/>
          <a:p>
            <a:pPr marL="0" marR="0" lvl="0" indent="0" algn="l" defTabSz="914225" rtl="0" eaLnBrk="1" fontAlgn="t" latinLnBrk="0" hangingPunct="1">
              <a:lnSpc>
                <a:spcPct val="100000"/>
              </a:lnSpc>
              <a:spcBef>
                <a:spcPts val="0"/>
              </a:spcBef>
              <a:spcAft>
                <a:spcPts val="0"/>
              </a:spcAft>
              <a:buClrTx/>
              <a:buSzTx/>
              <a:buFontTx/>
              <a:buNone/>
              <a:tabLst/>
              <a:defRPr/>
            </a:pPr>
            <a: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t>Azure Active Directory</a:t>
            </a:r>
            <a:b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br>
            <a:endPar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endParaRPr>
          </a:p>
        </p:txBody>
      </p:sp>
      <p:sp>
        <p:nvSpPr>
          <p:cNvPr id="75" name="Rectangle 74">
            <a:extLst>
              <a:ext uri="{FF2B5EF4-FFF2-40B4-BE49-F238E27FC236}">
                <a16:creationId xmlns:a16="http://schemas.microsoft.com/office/drawing/2014/main" id="{1439C170-8C83-486E-8697-D49394D02D43}"/>
              </a:ext>
            </a:extLst>
          </p:cNvPr>
          <p:cNvSpPr/>
          <p:nvPr/>
        </p:nvSpPr>
        <p:spPr bwMode="auto">
          <a:xfrm>
            <a:off x="7247800" y="3488803"/>
            <a:ext cx="2268620" cy="1492410"/>
          </a:xfrm>
          <a:prstGeom prst="rect">
            <a:avLst/>
          </a:prstGeom>
          <a:noFill/>
          <a:ln>
            <a:solidFill>
              <a:srgbClr val="0070C0"/>
            </a:solidFill>
            <a:prstDash val="dash"/>
          </a:ln>
        </p:spPr>
        <p:txBody>
          <a:bodyPr wrap="square" lIns="89642" tIns="89642" rIns="89642" bIns="89642" rtlCol="0" anchor="b"/>
          <a:lstStyle/>
          <a:p>
            <a:pPr marL="0" marR="0" lvl="0" indent="0" algn="l" defTabSz="914225" rtl="0" eaLnBrk="1" fontAlgn="t" latinLnBrk="0" hangingPunct="1">
              <a:lnSpc>
                <a:spcPct val="100000"/>
              </a:lnSpc>
              <a:spcBef>
                <a:spcPts val="0"/>
              </a:spcBef>
              <a:spcAft>
                <a:spcPts val="0"/>
              </a:spcAft>
              <a:buClrTx/>
              <a:buSzTx/>
              <a:buFontTx/>
              <a:buNone/>
              <a:tabLst/>
              <a:defRPr/>
            </a:pPr>
            <a: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t>Office 365 Advanced Threat Protection</a:t>
            </a:r>
            <a:b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br>
            <a:endPar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endParaRPr>
          </a:p>
        </p:txBody>
      </p:sp>
      <p:sp>
        <p:nvSpPr>
          <p:cNvPr id="74" name="Rectangle 73">
            <a:extLst>
              <a:ext uri="{FF2B5EF4-FFF2-40B4-BE49-F238E27FC236}">
                <a16:creationId xmlns:a16="http://schemas.microsoft.com/office/drawing/2014/main" id="{A9360368-9E31-4C76-921B-344DE5EE93EF}"/>
              </a:ext>
            </a:extLst>
          </p:cNvPr>
          <p:cNvSpPr/>
          <p:nvPr/>
        </p:nvSpPr>
        <p:spPr bwMode="auto">
          <a:xfrm>
            <a:off x="9659099" y="264767"/>
            <a:ext cx="2268620" cy="1492410"/>
          </a:xfrm>
          <a:prstGeom prst="rect">
            <a:avLst/>
          </a:prstGeom>
          <a:noFill/>
          <a:ln>
            <a:solidFill>
              <a:srgbClr val="0070C0"/>
            </a:solidFill>
            <a:prstDash val="dash"/>
          </a:ln>
        </p:spPr>
        <p:txBody>
          <a:bodyPr wrap="square" lIns="89642" tIns="89642" rIns="89642" bIns="89642" rtlCol="0" anchor="b"/>
          <a:lstStyle/>
          <a:p>
            <a:pPr marL="0" marR="0" lvl="0" indent="0" algn="l" defTabSz="914225" rtl="0" eaLnBrk="1" fontAlgn="t" latinLnBrk="0" hangingPunct="1">
              <a:lnSpc>
                <a:spcPct val="100000"/>
              </a:lnSpc>
              <a:spcBef>
                <a:spcPts val="0"/>
              </a:spcBef>
              <a:spcAft>
                <a:spcPts val="0"/>
              </a:spcAft>
              <a:buClrTx/>
              <a:buSzTx/>
              <a:buFontTx/>
              <a:buNone/>
              <a:tabLst/>
              <a:defRPr/>
            </a:pPr>
            <a: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t>Microsoft Cloud </a:t>
            </a:r>
            <a:b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br>
            <a: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t>App Security</a:t>
            </a:r>
            <a:b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br>
            <a:endPar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endParaRPr>
          </a:p>
        </p:txBody>
      </p:sp>
      <p:sp>
        <p:nvSpPr>
          <p:cNvPr id="70" name="Rectangle 69">
            <a:extLst>
              <a:ext uri="{FF2B5EF4-FFF2-40B4-BE49-F238E27FC236}">
                <a16:creationId xmlns:a16="http://schemas.microsoft.com/office/drawing/2014/main" id="{2BDC0F9F-C9FC-4B0A-866B-80192225A964}"/>
              </a:ext>
            </a:extLst>
          </p:cNvPr>
          <p:cNvSpPr/>
          <p:nvPr/>
        </p:nvSpPr>
        <p:spPr bwMode="auto">
          <a:xfrm>
            <a:off x="9659099" y="1876785"/>
            <a:ext cx="2268620" cy="1492410"/>
          </a:xfrm>
          <a:prstGeom prst="rect">
            <a:avLst/>
          </a:prstGeom>
          <a:noFill/>
          <a:ln>
            <a:solidFill>
              <a:srgbClr val="0070C0"/>
            </a:solidFill>
            <a:prstDash val="dash"/>
          </a:ln>
        </p:spPr>
        <p:txBody>
          <a:bodyPr wrap="square" lIns="89642" tIns="89642" rIns="89642" bIns="89642" rtlCol="0" anchor="b"/>
          <a:lstStyle/>
          <a:p>
            <a:pPr marL="0" marR="0" lvl="0" indent="0" algn="l" defTabSz="914225" rtl="0" eaLnBrk="1" fontAlgn="t" latinLnBrk="0" hangingPunct="1">
              <a:lnSpc>
                <a:spcPct val="100000"/>
              </a:lnSpc>
              <a:spcBef>
                <a:spcPts val="0"/>
              </a:spcBef>
              <a:spcAft>
                <a:spcPts val="0"/>
              </a:spcAft>
              <a:buClrTx/>
              <a:buSzTx/>
              <a:buFontTx/>
              <a:buNone/>
              <a:tabLst/>
              <a:defRPr/>
            </a:pPr>
            <a: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t>Azure Security </a:t>
            </a:r>
            <a:b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br>
            <a: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t>Center</a:t>
            </a:r>
            <a:b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br>
            <a:endPar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endParaRPr>
          </a:p>
        </p:txBody>
      </p:sp>
      <p:sp>
        <p:nvSpPr>
          <p:cNvPr id="69" name="Rectangle 68">
            <a:extLst>
              <a:ext uri="{FF2B5EF4-FFF2-40B4-BE49-F238E27FC236}">
                <a16:creationId xmlns:a16="http://schemas.microsoft.com/office/drawing/2014/main" id="{6F0B8F26-7C41-45F4-B1C4-20C431A24441}"/>
              </a:ext>
            </a:extLst>
          </p:cNvPr>
          <p:cNvSpPr/>
          <p:nvPr/>
        </p:nvSpPr>
        <p:spPr bwMode="auto">
          <a:xfrm>
            <a:off x="7247800" y="264767"/>
            <a:ext cx="2268620" cy="1492410"/>
          </a:xfrm>
          <a:prstGeom prst="rect">
            <a:avLst/>
          </a:prstGeom>
          <a:noFill/>
          <a:ln>
            <a:solidFill>
              <a:srgbClr val="0070C0"/>
            </a:solidFill>
            <a:prstDash val="dash"/>
          </a:ln>
        </p:spPr>
        <p:txBody>
          <a:bodyPr wrap="square" lIns="89642" tIns="89642" rIns="89642" bIns="89642" rtlCol="0" anchor="b"/>
          <a:lstStyle/>
          <a:p>
            <a:pPr marL="0" marR="0" lvl="0" indent="0" algn="l" defTabSz="914225" rtl="0" eaLnBrk="1" fontAlgn="t" latinLnBrk="0" hangingPunct="1">
              <a:lnSpc>
                <a:spcPct val="100000"/>
              </a:lnSpc>
              <a:spcBef>
                <a:spcPts val="0"/>
              </a:spcBef>
              <a:spcAft>
                <a:spcPts val="0"/>
              </a:spcAft>
              <a:buClrTx/>
              <a:buSzTx/>
              <a:buFontTx/>
              <a:buNone/>
              <a:tabLst/>
              <a:defRPr/>
            </a:pPr>
            <a: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t>Azure Advanced Threat Protection</a:t>
            </a:r>
            <a:b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br>
            <a:endPar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endParaRPr>
          </a:p>
        </p:txBody>
      </p:sp>
      <p:sp>
        <p:nvSpPr>
          <p:cNvPr id="64" name="Rectangle 63">
            <a:extLst>
              <a:ext uri="{FF2B5EF4-FFF2-40B4-BE49-F238E27FC236}">
                <a16:creationId xmlns:a16="http://schemas.microsoft.com/office/drawing/2014/main" id="{FFBEF209-6D3E-4E2D-99A5-0CD1A9E970C7}"/>
              </a:ext>
            </a:extLst>
          </p:cNvPr>
          <p:cNvSpPr/>
          <p:nvPr/>
        </p:nvSpPr>
        <p:spPr bwMode="auto">
          <a:xfrm>
            <a:off x="7247800" y="1876785"/>
            <a:ext cx="2268620" cy="1492410"/>
          </a:xfrm>
          <a:prstGeom prst="rect">
            <a:avLst/>
          </a:prstGeom>
          <a:noFill/>
          <a:ln>
            <a:solidFill>
              <a:srgbClr val="0070C0"/>
            </a:solidFill>
            <a:prstDash val="dash"/>
          </a:ln>
        </p:spPr>
        <p:txBody>
          <a:bodyPr wrap="square" lIns="89642" tIns="89642" rIns="89642" bIns="89642" rtlCol="0" anchor="b"/>
          <a:lstStyle/>
          <a:p>
            <a:pPr marL="0" marR="0" lvl="0" indent="0" algn="l" defTabSz="914225" rtl="0" eaLnBrk="1" fontAlgn="t" latinLnBrk="0" hangingPunct="1">
              <a:lnSpc>
                <a:spcPct val="100000"/>
              </a:lnSpc>
              <a:spcBef>
                <a:spcPts val="0"/>
              </a:spcBef>
              <a:spcAft>
                <a:spcPts val="0"/>
              </a:spcAft>
              <a:buClrTx/>
              <a:buSzTx/>
              <a:buFontTx/>
              <a:buNone/>
              <a:tabLst/>
              <a:defRPr/>
            </a:pPr>
            <a: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t>Windows 10</a:t>
            </a:r>
            <a:b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br>
            <a:b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br>
            <a:endPar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endParaRPr>
          </a:p>
        </p:txBody>
      </p:sp>
      <p:pic>
        <p:nvPicPr>
          <p:cNvPr id="18" name="Picture 17">
            <a:extLst>
              <a:ext uri="{FF2B5EF4-FFF2-40B4-BE49-F238E27FC236}">
                <a16:creationId xmlns:a16="http://schemas.microsoft.com/office/drawing/2014/main" id="{FD432E83-EA02-48C6-BA85-680801D6F784}"/>
              </a:ext>
            </a:extLst>
          </p:cNvPr>
          <p:cNvPicPr>
            <a:picLocks noChangeAspect="1"/>
          </p:cNvPicPr>
          <p:nvPr/>
        </p:nvPicPr>
        <p:blipFill>
          <a:blip r:embed="rId2"/>
          <a:stretch>
            <a:fillRect/>
          </a:stretch>
        </p:blipFill>
        <p:spPr>
          <a:xfrm>
            <a:off x="4938705" y="357390"/>
            <a:ext cx="394427" cy="394427"/>
          </a:xfrm>
          <a:prstGeom prst="rect">
            <a:avLst/>
          </a:prstGeom>
        </p:spPr>
      </p:pic>
      <p:pic>
        <p:nvPicPr>
          <p:cNvPr id="20" name="Picture 19">
            <a:extLst>
              <a:ext uri="{FF2B5EF4-FFF2-40B4-BE49-F238E27FC236}">
                <a16:creationId xmlns:a16="http://schemas.microsoft.com/office/drawing/2014/main" id="{7D03B571-757D-4FA9-A16B-79050060A0EC}"/>
              </a:ext>
            </a:extLst>
          </p:cNvPr>
          <p:cNvPicPr>
            <a:picLocks noChangeAspect="1"/>
          </p:cNvPicPr>
          <p:nvPr/>
        </p:nvPicPr>
        <p:blipFill>
          <a:blip r:embed="rId3"/>
          <a:stretch>
            <a:fillRect/>
          </a:stretch>
        </p:blipFill>
        <p:spPr>
          <a:xfrm>
            <a:off x="9754239" y="1984485"/>
            <a:ext cx="394427" cy="394427"/>
          </a:xfrm>
          <a:prstGeom prst="rect">
            <a:avLst/>
          </a:prstGeom>
        </p:spPr>
      </p:pic>
      <p:pic>
        <p:nvPicPr>
          <p:cNvPr id="22" name="Picture 21">
            <a:extLst>
              <a:ext uri="{FF2B5EF4-FFF2-40B4-BE49-F238E27FC236}">
                <a16:creationId xmlns:a16="http://schemas.microsoft.com/office/drawing/2014/main" id="{409208B0-8D41-4417-B76A-60C84A7791E8}"/>
              </a:ext>
            </a:extLst>
          </p:cNvPr>
          <p:cNvPicPr>
            <a:picLocks noChangeAspect="1"/>
          </p:cNvPicPr>
          <p:nvPr/>
        </p:nvPicPr>
        <p:blipFill>
          <a:blip r:embed="rId4"/>
          <a:stretch>
            <a:fillRect/>
          </a:stretch>
        </p:blipFill>
        <p:spPr>
          <a:xfrm>
            <a:off x="4938705" y="1984485"/>
            <a:ext cx="394427" cy="394427"/>
          </a:xfrm>
          <a:prstGeom prst="rect">
            <a:avLst/>
          </a:prstGeom>
        </p:spPr>
      </p:pic>
      <p:sp>
        <p:nvSpPr>
          <p:cNvPr id="47" name="Freeform 16">
            <a:extLst>
              <a:ext uri="{FF2B5EF4-FFF2-40B4-BE49-F238E27FC236}">
                <a16:creationId xmlns:a16="http://schemas.microsoft.com/office/drawing/2014/main" id="{FDE28F55-A0C7-4308-9997-522198753E25}"/>
              </a:ext>
            </a:extLst>
          </p:cNvPr>
          <p:cNvSpPr>
            <a:spLocks noChangeAspect="1"/>
          </p:cNvSpPr>
          <p:nvPr/>
        </p:nvSpPr>
        <p:spPr bwMode="black">
          <a:xfrm>
            <a:off x="9787029" y="3598831"/>
            <a:ext cx="328849" cy="394427"/>
          </a:xfrm>
          <a:custGeom>
            <a:avLst/>
            <a:gdLst>
              <a:gd name="T0" fmla="*/ 1710 w 1710"/>
              <a:gd name="T1" fmla="*/ 1880 h 2051"/>
              <a:gd name="T2" fmla="*/ 1710 w 1710"/>
              <a:gd name="T3" fmla="*/ 1880 h 2051"/>
              <a:gd name="T4" fmla="*/ 1710 w 1710"/>
              <a:gd name="T5" fmla="*/ 176 h 2051"/>
              <a:gd name="T6" fmla="*/ 1101 w 1710"/>
              <a:gd name="T7" fmla="*/ 0 h 2051"/>
              <a:gd name="T8" fmla="*/ 3 w 1710"/>
              <a:gd name="T9" fmla="*/ 413 h 2051"/>
              <a:gd name="T10" fmla="*/ 0 w 1710"/>
              <a:gd name="T11" fmla="*/ 413 h 2051"/>
              <a:gd name="T12" fmla="*/ 0 w 1710"/>
              <a:gd name="T13" fmla="*/ 1645 h 2051"/>
              <a:gd name="T14" fmla="*/ 375 w 1710"/>
              <a:gd name="T15" fmla="*/ 1498 h 2051"/>
              <a:gd name="T16" fmla="*/ 375 w 1710"/>
              <a:gd name="T17" fmla="*/ 496 h 2051"/>
              <a:gd name="T18" fmla="*/ 1101 w 1710"/>
              <a:gd name="T19" fmla="*/ 323 h 2051"/>
              <a:gd name="T20" fmla="*/ 1101 w 1710"/>
              <a:gd name="T21" fmla="*/ 1797 h 2051"/>
              <a:gd name="T22" fmla="*/ 0 w 1710"/>
              <a:gd name="T23" fmla="*/ 1645 h 2051"/>
              <a:gd name="T24" fmla="*/ 1101 w 1710"/>
              <a:gd name="T25" fmla="*/ 2051 h 2051"/>
              <a:gd name="T26" fmla="*/ 1101 w 1710"/>
              <a:gd name="T27" fmla="*/ 2051 h 2051"/>
              <a:gd name="T28" fmla="*/ 1710 w 1710"/>
              <a:gd name="T29" fmla="*/ 1882 h 2051"/>
              <a:gd name="T30" fmla="*/ 1710 w 1710"/>
              <a:gd name="T31" fmla="*/ 1880 h 2051"/>
              <a:gd name="T32" fmla="*/ 1710 w 1710"/>
              <a:gd name="T33" fmla="*/ 1880 h 20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710" h="2051">
                <a:moveTo>
                  <a:pt x="1710" y="1880"/>
                </a:moveTo>
                <a:lnTo>
                  <a:pt x="1710" y="1880"/>
                </a:lnTo>
                <a:lnTo>
                  <a:pt x="1710" y="176"/>
                </a:lnTo>
                <a:lnTo>
                  <a:pt x="1101" y="0"/>
                </a:lnTo>
                <a:lnTo>
                  <a:pt x="3" y="413"/>
                </a:lnTo>
                <a:lnTo>
                  <a:pt x="0" y="413"/>
                </a:lnTo>
                <a:lnTo>
                  <a:pt x="0" y="1645"/>
                </a:lnTo>
                <a:lnTo>
                  <a:pt x="375" y="1498"/>
                </a:lnTo>
                <a:lnTo>
                  <a:pt x="375" y="496"/>
                </a:lnTo>
                <a:lnTo>
                  <a:pt x="1101" y="323"/>
                </a:lnTo>
                <a:lnTo>
                  <a:pt x="1101" y="1797"/>
                </a:lnTo>
                <a:lnTo>
                  <a:pt x="0" y="1645"/>
                </a:lnTo>
                <a:lnTo>
                  <a:pt x="1101" y="2051"/>
                </a:lnTo>
                <a:lnTo>
                  <a:pt x="1101" y="2051"/>
                </a:lnTo>
                <a:lnTo>
                  <a:pt x="1710" y="1882"/>
                </a:lnTo>
                <a:lnTo>
                  <a:pt x="1710" y="1880"/>
                </a:lnTo>
                <a:lnTo>
                  <a:pt x="1710" y="1880"/>
                </a:lnTo>
                <a:close/>
              </a:path>
            </a:pathLst>
          </a:custGeom>
          <a:solidFill>
            <a:srgbClr val="D83B01"/>
          </a:solidFill>
          <a:ln>
            <a:noFill/>
          </a:ln>
          <a:extLst/>
        </p:spPr>
        <p:txBody>
          <a:bodyPr vert="horz" wrap="square" lIns="89642" tIns="44821" rIns="89642" bIns="44821" numCol="1" anchor="t" anchorCtr="0" compatLnSpc="1">
            <a:prstTxWarp prst="textNoShape">
              <a:avLst/>
            </a:prstTxWarp>
          </a:bodyPr>
          <a:lstStyle/>
          <a:p>
            <a:pPr marL="0" marR="0" lvl="0" indent="0" algn="ctr" defTabSz="914314"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828"/>
              </a:solidFill>
              <a:effectLst/>
              <a:uLnTx/>
              <a:uFillTx/>
              <a:latin typeface="Segoe UI"/>
              <a:ea typeface="+mn-ea"/>
              <a:cs typeface="+mn-cs"/>
            </a:endParaRPr>
          </a:p>
        </p:txBody>
      </p:sp>
      <p:pic>
        <p:nvPicPr>
          <p:cNvPr id="30" name="Picture 29">
            <a:extLst>
              <a:ext uri="{FF2B5EF4-FFF2-40B4-BE49-F238E27FC236}">
                <a16:creationId xmlns:a16="http://schemas.microsoft.com/office/drawing/2014/main" id="{D4FF4E26-8EDC-486F-A7E9-8D9C5C313A2E}"/>
              </a:ext>
            </a:extLst>
          </p:cNvPr>
          <p:cNvPicPr>
            <a:picLocks noChangeAspect="1"/>
          </p:cNvPicPr>
          <p:nvPr/>
        </p:nvPicPr>
        <p:blipFill>
          <a:blip r:embed="rId5"/>
          <a:stretch>
            <a:fillRect/>
          </a:stretch>
        </p:blipFill>
        <p:spPr>
          <a:xfrm>
            <a:off x="4938705" y="3598831"/>
            <a:ext cx="394427" cy="394427"/>
          </a:xfrm>
          <a:prstGeom prst="rect">
            <a:avLst/>
          </a:prstGeom>
        </p:spPr>
      </p:pic>
      <p:pic>
        <p:nvPicPr>
          <p:cNvPr id="50" name="Picture 49">
            <a:extLst>
              <a:ext uri="{FF2B5EF4-FFF2-40B4-BE49-F238E27FC236}">
                <a16:creationId xmlns:a16="http://schemas.microsoft.com/office/drawing/2014/main" id="{47AAEF8F-AAE7-4F54-BB7E-F38C47FBF467}"/>
              </a:ext>
            </a:extLst>
          </p:cNvPr>
          <p:cNvPicPr>
            <a:picLocks noChangeAspect="1"/>
          </p:cNvPicPr>
          <p:nvPr/>
        </p:nvPicPr>
        <p:blipFill>
          <a:blip r:embed="rId6"/>
          <a:stretch>
            <a:fillRect/>
          </a:stretch>
        </p:blipFill>
        <p:spPr>
          <a:xfrm>
            <a:off x="7356097" y="355619"/>
            <a:ext cx="398411" cy="397970"/>
          </a:xfrm>
          <a:prstGeom prst="rect">
            <a:avLst/>
          </a:prstGeom>
        </p:spPr>
      </p:pic>
      <p:sp>
        <p:nvSpPr>
          <p:cNvPr id="40" name="Rectangle 39">
            <a:extLst>
              <a:ext uri="{FF2B5EF4-FFF2-40B4-BE49-F238E27FC236}">
                <a16:creationId xmlns:a16="http://schemas.microsoft.com/office/drawing/2014/main" id="{EBEA7BD5-36DE-4049-A15F-8B6CC65F47D3}"/>
              </a:ext>
            </a:extLst>
          </p:cNvPr>
          <p:cNvSpPr/>
          <p:nvPr/>
        </p:nvSpPr>
        <p:spPr bwMode="auto">
          <a:xfrm>
            <a:off x="1171728" y="1374828"/>
            <a:ext cx="3199946" cy="914270"/>
          </a:xfrm>
          <a:prstGeom prst="rect">
            <a:avLst/>
          </a:prstGeom>
          <a:no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27" tIns="46630" rIns="91427" bIns="46630" numCol="1" rtlCol="0" anchor="t" anchorCtr="0" compatLnSpc="1">
            <a:prstTxWarp prst="textNoShape">
              <a:avLst/>
            </a:prstTxWarp>
          </a:bodyPr>
          <a:lstStyle/>
          <a:p>
            <a:pPr marL="0" marR="0" lvl="0" indent="0" algn="l" defTabSz="914192" rtl="0" eaLnBrk="1" fontAlgn="auto" latinLnBrk="0" hangingPunct="1">
              <a:lnSpc>
                <a:spcPct val="100000"/>
              </a:lnSpc>
              <a:spcBef>
                <a:spcPts val="0"/>
              </a:spcBef>
              <a:spcAft>
                <a:spcPts val="0"/>
              </a:spcAft>
              <a:buClrTx/>
              <a:buSzTx/>
              <a:buFontTx/>
              <a:buNone/>
              <a:tabLst/>
              <a:defRPr/>
            </a:pPr>
            <a:r>
              <a:rPr kumimoji="0" lang="en-US" sz="1372" b="1" i="0" u="none" strike="noStrike" kern="1200" cap="none" spc="0" normalizeH="0" baseline="0" noProof="0">
                <a:ln>
                  <a:noFill/>
                </a:ln>
                <a:solidFill>
                  <a:srgbClr val="505050"/>
                </a:solidFill>
                <a:effectLst/>
                <a:uLnTx/>
                <a:uFillTx/>
                <a:latin typeface="Segoe UI Semibold"/>
                <a:ea typeface="+mn-ea"/>
                <a:cs typeface="Arial" panose="020B0604020202020204" pitchFamily="34" charset="0"/>
              </a:rPr>
              <a:t>Identities:</a:t>
            </a:r>
            <a:r>
              <a:rPr kumimoji="0" lang="en-US" sz="1372" b="0" i="0" u="none" strike="noStrike" kern="1200" cap="none" spc="0" normalizeH="0" baseline="0" noProof="0">
                <a:ln>
                  <a:noFill/>
                </a:ln>
                <a:solidFill>
                  <a:srgbClr val="505050"/>
                </a:solidFill>
                <a:effectLst/>
                <a:uLnTx/>
                <a:uFillTx/>
                <a:latin typeface="Segoe UI Semibold"/>
                <a:ea typeface="+mn-ea"/>
                <a:cs typeface="Arial" panose="020B0604020202020204" pitchFamily="34" charset="0"/>
              </a:rPr>
              <a:t> </a:t>
            </a:r>
            <a:r>
              <a:rPr kumimoji="0" lang="en-US" sz="1372" b="0" i="0" u="none" strike="noStrike" kern="1200" cap="none" spc="0" normalizeH="0" baseline="0" noProof="0">
                <a:ln>
                  <a:noFill/>
                </a:ln>
                <a:solidFill>
                  <a:srgbClr val="505050"/>
                </a:solidFill>
                <a:effectLst/>
                <a:uLnTx/>
                <a:uFillTx/>
                <a:latin typeface="Segoe UI"/>
                <a:ea typeface="+mn-ea"/>
                <a:cs typeface="Arial" panose="020B0604020202020204" pitchFamily="34" charset="0"/>
              </a:rPr>
              <a:t>Validating, verifying and protecting both user and admin accounts</a:t>
            </a:r>
          </a:p>
        </p:txBody>
      </p:sp>
      <p:sp>
        <p:nvSpPr>
          <p:cNvPr id="41" name="Rectangle 40">
            <a:extLst>
              <a:ext uri="{FF2B5EF4-FFF2-40B4-BE49-F238E27FC236}">
                <a16:creationId xmlns:a16="http://schemas.microsoft.com/office/drawing/2014/main" id="{1A432EBC-D4ED-46E4-9458-CD7BAE788AB2}"/>
              </a:ext>
            </a:extLst>
          </p:cNvPr>
          <p:cNvSpPr/>
          <p:nvPr/>
        </p:nvSpPr>
        <p:spPr bwMode="auto">
          <a:xfrm>
            <a:off x="1171728" y="3489943"/>
            <a:ext cx="3199946" cy="914270"/>
          </a:xfrm>
          <a:prstGeom prst="rect">
            <a:avLst/>
          </a:prstGeom>
          <a:no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27" tIns="46630" rIns="91427" bIns="46630" numCol="1" rtlCol="0" anchor="t" anchorCtr="0" compatLnSpc="1">
            <a:prstTxWarp prst="textNoShape">
              <a:avLst/>
            </a:prstTxWarp>
          </a:bodyPr>
          <a:lstStyle/>
          <a:p>
            <a:pPr marL="0" marR="0" lvl="0" indent="0" algn="l" defTabSz="914192" rtl="0" eaLnBrk="1" fontAlgn="auto" latinLnBrk="0" hangingPunct="1">
              <a:lnSpc>
                <a:spcPct val="100000"/>
              </a:lnSpc>
              <a:spcBef>
                <a:spcPts val="0"/>
              </a:spcBef>
              <a:spcAft>
                <a:spcPts val="0"/>
              </a:spcAft>
              <a:buClrTx/>
              <a:buSzTx/>
              <a:buFontTx/>
              <a:buNone/>
              <a:tabLst/>
              <a:defRPr/>
            </a:pPr>
            <a:r>
              <a:rPr kumimoji="0" lang="en-US" sz="1372" b="1" i="0" u="none" strike="noStrike" kern="1200" cap="none" spc="0" normalizeH="0" baseline="0" noProof="0">
                <a:ln>
                  <a:noFill/>
                </a:ln>
                <a:solidFill>
                  <a:srgbClr val="505050"/>
                </a:solidFill>
                <a:effectLst/>
                <a:uLnTx/>
                <a:uFillTx/>
                <a:latin typeface="Segoe UI Semibold"/>
                <a:ea typeface="+mn-ea"/>
                <a:cs typeface="Arial" panose="020B0604020202020204" pitchFamily="34" charset="0"/>
              </a:rPr>
              <a:t>User Data:</a:t>
            </a:r>
            <a:r>
              <a:rPr kumimoji="0" lang="en-US" sz="1372" b="0" i="0" u="none" strike="noStrike" kern="1200" cap="none" spc="0" normalizeH="0" baseline="0" noProof="0">
                <a:ln>
                  <a:noFill/>
                </a:ln>
                <a:solidFill>
                  <a:srgbClr val="505050"/>
                </a:solidFill>
                <a:effectLst/>
                <a:uLnTx/>
                <a:uFillTx/>
                <a:latin typeface="Segoe UI Semibold"/>
                <a:ea typeface="+mn-ea"/>
                <a:cs typeface="Arial" panose="020B0604020202020204" pitchFamily="34" charset="0"/>
              </a:rPr>
              <a:t> </a:t>
            </a:r>
            <a:r>
              <a:rPr kumimoji="0" lang="en-US" sz="1372" b="0" i="0" u="none" strike="noStrike" kern="1200" cap="none" spc="0" normalizeH="0" baseline="0" noProof="0">
                <a:ln>
                  <a:noFill/>
                </a:ln>
                <a:solidFill>
                  <a:srgbClr val="505050"/>
                </a:solidFill>
                <a:effectLst/>
                <a:uLnTx/>
                <a:uFillTx/>
                <a:latin typeface="Segoe UI"/>
                <a:ea typeface="+mn-ea"/>
                <a:cs typeface="Arial" panose="020B0604020202020204" pitchFamily="34" charset="0"/>
              </a:rPr>
              <a:t>evaluating email messages and documents for malicious content </a:t>
            </a:r>
          </a:p>
        </p:txBody>
      </p:sp>
      <p:sp>
        <p:nvSpPr>
          <p:cNvPr id="42" name="Rectangle 41">
            <a:extLst>
              <a:ext uri="{FF2B5EF4-FFF2-40B4-BE49-F238E27FC236}">
                <a16:creationId xmlns:a16="http://schemas.microsoft.com/office/drawing/2014/main" id="{31B0B97A-B67D-4C0C-AD03-7131EF501365}"/>
              </a:ext>
            </a:extLst>
          </p:cNvPr>
          <p:cNvSpPr/>
          <p:nvPr/>
        </p:nvSpPr>
        <p:spPr bwMode="auto">
          <a:xfrm>
            <a:off x="1171728" y="2432386"/>
            <a:ext cx="3199946" cy="914270"/>
          </a:xfrm>
          <a:prstGeom prst="rect">
            <a:avLst/>
          </a:prstGeom>
          <a:no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27" tIns="46630" rIns="91427" bIns="46630" numCol="1" rtlCol="0" anchor="t" anchorCtr="0" compatLnSpc="1">
            <a:prstTxWarp prst="textNoShape">
              <a:avLst/>
            </a:prstTxWarp>
          </a:bodyPr>
          <a:lstStyle/>
          <a:p>
            <a:pPr marL="0" marR="0" lvl="0" indent="0" algn="l" defTabSz="914192" rtl="0" eaLnBrk="1" fontAlgn="auto" latinLnBrk="0" hangingPunct="1">
              <a:lnSpc>
                <a:spcPct val="100000"/>
              </a:lnSpc>
              <a:spcBef>
                <a:spcPts val="0"/>
              </a:spcBef>
              <a:spcAft>
                <a:spcPts val="0"/>
              </a:spcAft>
              <a:buClrTx/>
              <a:buSzTx/>
              <a:buFontTx/>
              <a:buNone/>
              <a:tabLst/>
              <a:defRPr/>
            </a:pPr>
            <a:r>
              <a:rPr kumimoji="0" lang="en-US" sz="1372" b="1" i="0" u="none" strike="noStrike" kern="1200" cap="none" spc="0" normalizeH="0" baseline="0" noProof="0">
                <a:ln>
                  <a:noFill/>
                </a:ln>
                <a:solidFill>
                  <a:srgbClr val="505050"/>
                </a:solidFill>
                <a:effectLst/>
                <a:uLnTx/>
                <a:uFillTx/>
                <a:latin typeface="Segoe UI Semibold"/>
                <a:ea typeface="+mn-ea"/>
                <a:cs typeface="Arial" panose="020B0604020202020204" pitchFamily="34" charset="0"/>
              </a:rPr>
              <a:t>Endpoints:</a:t>
            </a:r>
            <a:r>
              <a:rPr kumimoji="0" lang="en-US" sz="1372" b="0" i="0" u="none" strike="noStrike" kern="1200" cap="none" spc="0" normalizeH="0" baseline="0" noProof="0">
                <a:ln>
                  <a:noFill/>
                </a:ln>
                <a:solidFill>
                  <a:srgbClr val="505050"/>
                </a:solidFill>
                <a:effectLst/>
                <a:uLnTx/>
                <a:uFillTx/>
                <a:latin typeface="Segoe UI Semibold"/>
                <a:ea typeface="+mn-ea"/>
                <a:cs typeface="Arial" panose="020B0604020202020204" pitchFamily="34" charset="0"/>
              </a:rPr>
              <a:t> </a:t>
            </a:r>
            <a:r>
              <a:rPr kumimoji="0" lang="en-US" sz="1372" b="0" i="0" u="none" strike="noStrike" kern="1200" cap="none" spc="0" normalizeH="0" baseline="0" noProof="0">
                <a:ln>
                  <a:noFill/>
                </a:ln>
                <a:solidFill>
                  <a:srgbClr val="505050"/>
                </a:solidFill>
                <a:effectLst/>
                <a:uLnTx/>
                <a:uFillTx/>
                <a:latin typeface="Segoe UI"/>
                <a:ea typeface="+mn-ea"/>
                <a:cs typeface="Arial" panose="020B0604020202020204" pitchFamily="34" charset="0"/>
              </a:rPr>
              <a:t>protecting user devices and signals from sensors</a:t>
            </a:r>
          </a:p>
        </p:txBody>
      </p:sp>
      <p:sp>
        <p:nvSpPr>
          <p:cNvPr id="43" name="Rectangle 42">
            <a:extLst>
              <a:ext uri="{FF2B5EF4-FFF2-40B4-BE49-F238E27FC236}">
                <a16:creationId xmlns:a16="http://schemas.microsoft.com/office/drawing/2014/main" id="{0A036950-3C17-472A-8C11-0C06CDDA34EA}"/>
              </a:ext>
            </a:extLst>
          </p:cNvPr>
          <p:cNvSpPr/>
          <p:nvPr/>
        </p:nvSpPr>
        <p:spPr bwMode="auto">
          <a:xfrm>
            <a:off x="1171728" y="5605058"/>
            <a:ext cx="3199946" cy="914270"/>
          </a:xfrm>
          <a:prstGeom prst="rect">
            <a:avLst/>
          </a:prstGeom>
          <a:no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27" tIns="46630" rIns="91427" bIns="46630" numCol="1" rtlCol="0" anchor="t" anchorCtr="0" compatLnSpc="1">
            <a:prstTxWarp prst="textNoShape">
              <a:avLst/>
            </a:prstTxWarp>
          </a:bodyPr>
          <a:lstStyle/>
          <a:p>
            <a:pPr marL="0" marR="0" lvl="0" indent="0" algn="l" defTabSz="914192" rtl="0" eaLnBrk="1" fontAlgn="auto" latinLnBrk="0" hangingPunct="1">
              <a:lnSpc>
                <a:spcPct val="100000"/>
              </a:lnSpc>
              <a:spcBef>
                <a:spcPts val="0"/>
              </a:spcBef>
              <a:spcAft>
                <a:spcPts val="0"/>
              </a:spcAft>
              <a:buClrTx/>
              <a:buSzTx/>
              <a:buFontTx/>
              <a:buNone/>
              <a:tabLst/>
              <a:defRPr/>
            </a:pPr>
            <a:r>
              <a:rPr kumimoji="0" lang="en-US" sz="1372" b="1" i="0" u="none" strike="noStrike" kern="1200" cap="none" spc="0" normalizeH="0" baseline="0" noProof="0">
                <a:ln>
                  <a:noFill/>
                </a:ln>
                <a:solidFill>
                  <a:srgbClr val="505050"/>
                </a:solidFill>
                <a:effectLst/>
                <a:uLnTx/>
                <a:uFillTx/>
                <a:latin typeface="Segoe UI Semibold"/>
                <a:ea typeface="+mn-ea"/>
                <a:cs typeface="Arial" panose="020B0604020202020204" pitchFamily="34" charset="0"/>
              </a:rPr>
              <a:t>Infrastructure:</a:t>
            </a:r>
            <a:r>
              <a:rPr kumimoji="0" lang="en-US" sz="1372" b="0" i="0" u="none" strike="noStrike" kern="1200" cap="none" spc="0" normalizeH="0" baseline="0" noProof="0">
                <a:ln>
                  <a:noFill/>
                </a:ln>
                <a:solidFill>
                  <a:srgbClr val="505050"/>
                </a:solidFill>
                <a:effectLst/>
                <a:uLnTx/>
                <a:uFillTx/>
                <a:latin typeface="Segoe UI Semibold"/>
                <a:ea typeface="+mn-ea"/>
                <a:cs typeface="Arial" panose="020B0604020202020204" pitchFamily="34" charset="0"/>
              </a:rPr>
              <a:t> </a:t>
            </a:r>
            <a:r>
              <a:rPr kumimoji="0" lang="en-US" sz="1372" b="0" i="0" u="none" strike="noStrike" kern="1200" cap="none" spc="0" normalizeH="0" baseline="0" noProof="0">
                <a:ln>
                  <a:noFill/>
                </a:ln>
                <a:solidFill>
                  <a:srgbClr val="505050"/>
                </a:solidFill>
                <a:effectLst/>
                <a:uLnTx/>
                <a:uFillTx/>
                <a:latin typeface="Segoe UI"/>
                <a:ea typeface="+mn-ea"/>
                <a:cs typeface="Arial" panose="020B0604020202020204" pitchFamily="34" charset="0"/>
              </a:rPr>
              <a:t>protecting servers, virtual machines, databases and networks across cloud and on-premises locations</a:t>
            </a:r>
          </a:p>
        </p:txBody>
      </p:sp>
      <p:sp>
        <p:nvSpPr>
          <p:cNvPr id="44" name="Rectangle 43">
            <a:extLst>
              <a:ext uri="{FF2B5EF4-FFF2-40B4-BE49-F238E27FC236}">
                <a16:creationId xmlns:a16="http://schemas.microsoft.com/office/drawing/2014/main" id="{3566D054-6B91-4ABB-BA2B-CF7D2D0FAB08}"/>
              </a:ext>
            </a:extLst>
          </p:cNvPr>
          <p:cNvSpPr/>
          <p:nvPr/>
        </p:nvSpPr>
        <p:spPr bwMode="auto">
          <a:xfrm>
            <a:off x="1171727" y="4547501"/>
            <a:ext cx="3400488" cy="914270"/>
          </a:xfrm>
          <a:prstGeom prst="rect">
            <a:avLst/>
          </a:prstGeom>
          <a:no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27" tIns="46630" rIns="91427" bIns="46630" numCol="1" rtlCol="0" anchor="t" anchorCtr="0" compatLnSpc="1">
            <a:prstTxWarp prst="textNoShape">
              <a:avLst/>
            </a:prstTxWarp>
          </a:bodyPr>
          <a:lstStyle/>
          <a:p>
            <a:pPr marL="0" marR="0" lvl="0" indent="0" algn="l" defTabSz="914192" rtl="0" eaLnBrk="1" fontAlgn="auto" latinLnBrk="0" hangingPunct="1">
              <a:lnSpc>
                <a:spcPct val="100000"/>
              </a:lnSpc>
              <a:spcBef>
                <a:spcPts val="0"/>
              </a:spcBef>
              <a:spcAft>
                <a:spcPts val="0"/>
              </a:spcAft>
              <a:buClrTx/>
              <a:buSzTx/>
              <a:buFontTx/>
              <a:buNone/>
              <a:tabLst/>
              <a:defRPr/>
            </a:pPr>
            <a:r>
              <a:rPr kumimoji="0" lang="en-US" sz="1372" b="1" i="0" u="none" strike="noStrike" kern="1200" cap="none" spc="0" normalizeH="0" baseline="0" noProof="0">
                <a:ln>
                  <a:noFill/>
                </a:ln>
                <a:solidFill>
                  <a:srgbClr val="505050"/>
                </a:solidFill>
                <a:effectLst/>
                <a:uLnTx/>
                <a:uFillTx/>
                <a:latin typeface="Segoe UI Semibold"/>
                <a:ea typeface="+mn-ea"/>
                <a:cs typeface="Arial" panose="020B0604020202020204" pitchFamily="34" charset="0"/>
              </a:rPr>
              <a:t>Cloud Apps:</a:t>
            </a:r>
            <a:r>
              <a:rPr kumimoji="0" lang="en-US" sz="1372" b="0" i="0" u="none" strike="noStrike" kern="1200" cap="none" spc="0" normalizeH="0" baseline="0" noProof="0">
                <a:ln>
                  <a:noFill/>
                </a:ln>
                <a:solidFill>
                  <a:srgbClr val="505050"/>
                </a:solidFill>
                <a:effectLst/>
                <a:uLnTx/>
                <a:uFillTx/>
                <a:latin typeface="Segoe UI Semibold"/>
                <a:ea typeface="+mn-ea"/>
                <a:cs typeface="Arial" panose="020B0604020202020204" pitchFamily="34" charset="0"/>
              </a:rPr>
              <a:t> </a:t>
            </a:r>
            <a:r>
              <a:rPr kumimoji="0" lang="en-US" sz="1372" b="0" i="0" u="none" strike="noStrike" kern="1200" cap="none" spc="0" normalizeH="0" baseline="0" noProof="0">
                <a:ln>
                  <a:noFill/>
                </a:ln>
                <a:solidFill>
                  <a:srgbClr val="505050"/>
                </a:solidFill>
                <a:effectLst/>
                <a:uLnTx/>
                <a:uFillTx/>
                <a:latin typeface="Segoe UI"/>
                <a:ea typeface="+mn-ea"/>
                <a:cs typeface="Arial" panose="020B0604020202020204" pitchFamily="34" charset="0"/>
              </a:rPr>
              <a:t>protecting SaaS applications and their associated data stores </a:t>
            </a:r>
          </a:p>
        </p:txBody>
      </p:sp>
      <p:sp>
        <p:nvSpPr>
          <p:cNvPr id="45" name="Oval 44">
            <a:extLst>
              <a:ext uri="{FF2B5EF4-FFF2-40B4-BE49-F238E27FC236}">
                <a16:creationId xmlns:a16="http://schemas.microsoft.com/office/drawing/2014/main" id="{257360B4-5F0A-4001-9C99-FE02B94FD970}"/>
              </a:ext>
            </a:extLst>
          </p:cNvPr>
          <p:cNvSpPr>
            <a:spLocks noChangeAspect="1"/>
          </p:cNvSpPr>
          <p:nvPr/>
        </p:nvSpPr>
        <p:spPr bwMode="auto">
          <a:xfrm>
            <a:off x="378751" y="1374827"/>
            <a:ext cx="639989" cy="639989"/>
          </a:xfrm>
          <a:prstGeom prst="ellipse">
            <a:avLst/>
          </a:prstGeom>
          <a:solidFill>
            <a:schemeClr val="bg1">
              <a:alpha val="50000"/>
            </a:schemeClr>
          </a:solidFill>
          <a:ln w="28575">
            <a:solidFill>
              <a:schemeClr val="accent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marL="0" marR="0" lvl="0" indent="0" algn="ctr" defTabSz="932293" rtl="0" eaLnBrk="1" fontAlgn="base" latinLnBrk="0" hangingPunct="1">
              <a:lnSpc>
                <a:spcPct val="100000"/>
              </a:lnSpc>
              <a:spcBef>
                <a:spcPct val="0"/>
              </a:spcBef>
              <a:spcAft>
                <a:spcPct val="0"/>
              </a:spcAft>
              <a:buClrTx/>
              <a:buSzTx/>
              <a:buFontTx/>
              <a:buNone/>
              <a:tabLst/>
              <a:defRPr/>
            </a:pPr>
            <a:r>
              <a:rPr kumimoji="0" lang="en-US" sz="2000" b="0" i="0" u="none" strike="noStrike" kern="1200" cap="none" spc="0" normalizeH="0" baseline="0" noProof="0">
                <a:ln>
                  <a:noFill/>
                </a:ln>
                <a:solidFill>
                  <a:srgbClr val="505050"/>
                </a:solidFill>
                <a:effectLst/>
                <a:uLnTx/>
                <a:uFillTx/>
                <a:latin typeface="Segoe UI"/>
                <a:ea typeface="+mn-ea"/>
                <a:cs typeface="+mn-cs"/>
              </a:rPr>
              <a:t>1</a:t>
            </a:r>
          </a:p>
        </p:txBody>
      </p:sp>
      <p:sp>
        <p:nvSpPr>
          <p:cNvPr id="48" name="Oval 47">
            <a:extLst>
              <a:ext uri="{FF2B5EF4-FFF2-40B4-BE49-F238E27FC236}">
                <a16:creationId xmlns:a16="http://schemas.microsoft.com/office/drawing/2014/main" id="{5C13A1F3-DBAC-4F23-8BA6-FF13DAD3E7D8}"/>
              </a:ext>
            </a:extLst>
          </p:cNvPr>
          <p:cNvSpPr>
            <a:spLocks noChangeAspect="1"/>
          </p:cNvSpPr>
          <p:nvPr/>
        </p:nvSpPr>
        <p:spPr bwMode="auto">
          <a:xfrm>
            <a:off x="378751" y="3489943"/>
            <a:ext cx="639989" cy="639989"/>
          </a:xfrm>
          <a:prstGeom prst="ellipse">
            <a:avLst/>
          </a:prstGeom>
          <a:solidFill>
            <a:schemeClr val="bg1">
              <a:alpha val="50000"/>
            </a:schemeClr>
          </a:solidFill>
          <a:ln w="28575">
            <a:solidFill>
              <a:schemeClr val="accent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marL="0" marR="0" lvl="0" indent="0" algn="ctr" defTabSz="932293" rtl="0" eaLnBrk="1" fontAlgn="base" latinLnBrk="0" hangingPunct="1">
              <a:lnSpc>
                <a:spcPct val="100000"/>
              </a:lnSpc>
              <a:spcBef>
                <a:spcPct val="0"/>
              </a:spcBef>
              <a:spcAft>
                <a:spcPct val="0"/>
              </a:spcAft>
              <a:buClrTx/>
              <a:buSzTx/>
              <a:buFontTx/>
              <a:buNone/>
              <a:tabLst/>
              <a:defRPr/>
            </a:pPr>
            <a:r>
              <a:rPr kumimoji="0" lang="en-US" sz="2000" b="0" i="0" u="none" strike="noStrike" kern="1200" cap="none" spc="0" normalizeH="0" baseline="0" noProof="0">
                <a:ln>
                  <a:noFill/>
                </a:ln>
                <a:solidFill>
                  <a:srgbClr val="505050"/>
                </a:solidFill>
                <a:effectLst/>
                <a:uLnTx/>
                <a:uFillTx/>
                <a:latin typeface="Segoe UI"/>
                <a:ea typeface="+mn-ea"/>
                <a:cs typeface="+mn-cs"/>
              </a:rPr>
              <a:t>3</a:t>
            </a:r>
          </a:p>
        </p:txBody>
      </p:sp>
      <p:sp>
        <p:nvSpPr>
          <p:cNvPr id="49" name="Oval 48">
            <a:extLst>
              <a:ext uri="{FF2B5EF4-FFF2-40B4-BE49-F238E27FC236}">
                <a16:creationId xmlns:a16="http://schemas.microsoft.com/office/drawing/2014/main" id="{084CA713-A9B4-4BC8-A2B7-F3182FA604DB}"/>
              </a:ext>
            </a:extLst>
          </p:cNvPr>
          <p:cNvSpPr>
            <a:spLocks noChangeAspect="1"/>
          </p:cNvSpPr>
          <p:nvPr/>
        </p:nvSpPr>
        <p:spPr bwMode="auto">
          <a:xfrm>
            <a:off x="378751" y="2432385"/>
            <a:ext cx="639989" cy="639989"/>
          </a:xfrm>
          <a:prstGeom prst="ellipse">
            <a:avLst/>
          </a:prstGeom>
          <a:solidFill>
            <a:schemeClr val="bg1">
              <a:alpha val="50000"/>
            </a:schemeClr>
          </a:solidFill>
          <a:ln w="28575">
            <a:solidFill>
              <a:schemeClr val="accent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marL="0" marR="0" lvl="0" indent="0" algn="ctr" defTabSz="932293" rtl="0" eaLnBrk="1" fontAlgn="base" latinLnBrk="0" hangingPunct="1">
              <a:lnSpc>
                <a:spcPct val="100000"/>
              </a:lnSpc>
              <a:spcBef>
                <a:spcPct val="0"/>
              </a:spcBef>
              <a:spcAft>
                <a:spcPct val="0"/>
              </a:spcAft>
              <a:buClrTx/>
              <a:buSzTx/>
              <a:buFontTx/>
              <a:buNone/>
              <a:tabLst/>
              <a:defRPr/>
            </a:pPr>
            <a:r>
              <a:rPr kumimoji="0" lang="en-US" sz="2000" b="0" i="0" u="none" strike="noStrike" kern="1200" cap="none" spc="0" normalizeH="0" baseline="0" noProof="0">
                <a:ln>
                  <a:noFill/>
                </a:ln>
                <a:solidFill>
                  <a:srgbClr val="505050"/>
                </a:solidFill>
                <a:effectLst/>
                <a:uLnTx/>
                <a:uFillTx/>
                <a:latin typeface="Segoe UI"/>
                <a:ea typeface="+mn-ea"/>
                <a:cs typeface="+mn-cs"/>
              </a:rPr>
              <a:t>2</a:t>
            </a:r>
          </a:p>
        </p:txBody>
      </p:sp>
      <p:sp>
        <p:nvSpPr>
          <p:cNvPr id="52" name="Oval 51">
            <a:extLst>
              <a:ext uri="{FF2B5EF4-FFF2-40B4-BE49-F238E27FC236}">
                <a16:creationId xmlns:a16="http://schemas.microsoft.com/office/drawing/2014/main" id="{6CA4A821-666F-446D-8B50-55893900425A}"/>
              </a:ext>
            </a:extLst>
          </p:cNvPr>
          <p:cNvSpPr>
            <a:spLocks noChangeAspect="1"/>
          </p:cNvSpPr>
          <p:nvPr/>
        </p:nvSpPr>
        <p:spPr bwMode="auto">
          <a:xfrm>
            <a:off x="378751" y="5605057"/>
            <a:ext cx="639989" cy="639989"/>
          </a:xfrm>
          <a:prstGeom prst="ellipse">
            <a:avLst/>
          </a:prstGeom>
          <a:solidFill>
            <a:schemeClr val="bg1">
              <a:alpha val="50000"/>
            </a:schemeClr>
          </a:solidFill>
          <a:ln w="28575">
            <a:solidFill>
              <a:schemeClr val="accent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marL="0" marR="0" lvl="0" indent="0" algn="ctr" defTabSz="932293" rtl="0" eaLnBrk="1" fontAlgn="base" latinLnBrk="0" hangingPunct="1">
              <a:lnSpc>
                <a:spcPct val="100000"/>
              </a:lnSpc>
              <a:spcBef>
                <a:spcPct val="0"/>
              </a:spcBef>
              <a:spcAft>
                <a:spcPct val="0"/>
              </a:spcAft>
              <a:buClrTx/>
              <a:buSzTx/>
              <a:buFontTx/>
              <a:buNone/>
              <a:tabLst/>
              <a:defRPr/>
            </a:pPr>
            <a:r>
              <a:rPr kumimoji="0" lang="en-US" sz="2000" b="0" i="0" u="none" strike="noStrike" kern="1200" cap="none" spc="0" normalizeH="0" baseline="0" noProof="0">
                <a:ln>
                  <a:noFill/>
                </a:ln>
                <a:solidFill>
                  <a:srgbClr val="505050"/>
                </a:solidFill>
                <a:effectLst/>
                <a:uLnTx/>
                <a:uFillTx/>
                <a:latin typeface="Segoe UI"/>
                <a:ea typeface="+mn-ea"/>
                <a:cs typeface="+mn-cs"/>
              </a:rPr>
              <a:t>5</a:t>
            </a:r>
          </a:p>
        </p:txBody>
      </p:sp>
      <p:sp>
        <p:nvSpPr>
          <p:cNvPr id="53" name="Oval 52">
            <a:extLst>
              <a:ext uri="{FF2B5EF4-FFF2-40B4-BE49-F238E27FC236}">
                <a16:creationId xmlns:a16="http://schemas.microsoft.com/office/drawing/2014/main" id="{EC6D8A31-1797-4745-814B-208F9AE3A1DD}"/>
              </a:ext>
            </a:extLst>
          </p:cNvPr>
          <p:cNvSpPr>
            <a:spLocks noChangeAspect="1"/>
          </p:cNvSpPr>
          <p:nvPr/>
        </p:nvSpPr>
        <p:spPr bwMode="auto">
          <a:xfrm>
            <a:off x="378751" y="4547501"/>
            <a:ext cx="639989" cy="639989"/>
          </a:xfrm>
          <a:prstGeom prst="ellipse">
            <a:avLst/>
          </a:prstGeom>
          <a:solidFill>
            <a:schemeClr val="bg1">
              <a:alpha val="50000"/>
            </a:schemeClr>
          </a:solidFill>
          <a:ln w="28575">
            <a:solidFill>
              <a:schemeClr val="accent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marL="0" marR="0" lvl="0" indent="0" algn="ctr" defTabSz="932293" rtl="0" eaLnBrk="1" fontAlgn="base" latinLnBrk="0" hangingPunct="1">
              <a:lnSpc>
                <a:spcPct val="100000"/>
              </a:lnSpc>
              <a:spcBef>
                <a:spcPct val="0"/>
              </a:spcBef>
              <a:spcAft>
                <a:spcPct val="0"/>
              </a:spcAft>
              <a:buClrTx/>
              <a:buSzTx/>
              <a:buFontTx/>
              <a:buNone/>
              <a:tabLst/>
              <a:defRPr/>
            </a:pPr>
            <a:r>
              <a:rPr kumimoji="0" lang="en-US" sz="2000" b="0" i="0" u="none" strike="noStrike" kern="1200" cap="none" spc="0" normalizeH="0" baseline="0" noProof="0">
                <a:ln>
                  <a:noFill/>
                </a:ln>
                <a:solidFill>
                  <a:srgbClr val="505050"/>
                </a:solidFill>
                <a:effectLst/>
                <a:uLnTx/>
                <a:uFillTx/>
                <a:latin typeface="Segoe UI"/>
                <a:ea typeface="+mn-ea"/>
                <a:cs typeface="+mn-cs"/>
              </a:rPr>
              <a:t>4</a:t>
            </a:r>
          </a:p>
        </p:txBody>
      </p:sp>
      <p:pic>
        <p:nvPicPr>
          <p:cNvPr id="6" name="Picture 5">
            <a:extLst>
              <a:ext uri="{FF2B5EF4-FFF2-40B4-BE49-F238E27FC236}">
                <a16:creationId xmlns:a16="http://schemas.microsoft.com/office/drawing/2014/main" id="{B21071B9-6B34-4520-9952-240F7B7814B0}"/>
              </a:ext>
            </a:extLst>
          </p:cNvPr>
          <p:cNvPicPr>
            <a:picLocks noChangeAspect="1"/>
          </p:cNvPicPr>
          <p:nvPr/>
        </p:nvPicPr>
        <p:blipFill>
          <a:blip r:embed="rId7"/>
          <a:stretch>
            <a:fillRect/>
          </a:stretch>
        </p:blipFill>
        <p:spPr>
          <a:xfrm>
            <a:off x="7356984" y="1984485"/>
            <a:ext cx="396337" cy="394427"/>
          </a:xfrm>
          <a:prstGeom prst="rect">
            <a:avLst/>
          </a:prstGeom>
        </p:spPr>
      </p:pic>
      <p:pic>
        <p:nvPicPr>
          <p:cNvPr id="8" name="Picture 7">
            <a:extLst>
              <a:ext uri="{FF2B5EF4-FFF2-40B4-BE49-F238E27FC236}">
                <a16:creationId xmlns:a16="http://schemas.microsoft.com/office/drawing/2014/main" id="{A06A98C4-21C5-4FBF-BF6A-06DED657542E}"/>
              </a:ext>
            </a:extLst>
          </p:cNvPr>
          <p:cNvPicPr>
            <a:picLocks noChangeAspect="1"/>
          </p:cNvPicPr>
          <p:nvPr/>
        </p:nvPicPr>
        <p:blipFill>
          <a:blip r:embed="rId8"/>
          <a:stretch>
            <a:fillRect/>
          </a:stretch>
        </p:blipFill>
        <p:spPr>
          <a:xfrm>
            <a:off x="9756231" y="355398"/>
            <a:ext cx="394427" cy="394427"/>
          </a:xfrm>
          <a:prstGeom prst="rect">
            <a:avLst/>
          </a:prstGeom>
        </p:spPr>
      </p:pic>
      <p:sp>
        <p:nvSpPr>
          <p:cNvPr id="46" name="Title 2">
            <a:extLst>
              <a:ext uri="{FF2B5EF4-FFF2-40B4-BE49-F238E27FC236}">
                <a16:creationId xmlns:a16="http://schemas.microsoft.com/office/drawing/2014/main" id="{DEC59246-B22C-40E1-A800-4826A542C51D}"/>
              </a:ext>
            </a:extLst>
          </p:cNvPr>
          <p:cNvSpPr>
            <a:spLocks noGrp="1"/>
          </p:cNvSpPr>
          <p:nvPr>
            <p:ph type="title"/>
          </p:nvPr>
        </p:nvSpPr>
        <p:spPr>
          <a:xfrm>
            <a:off x="426425" y="440918"/>
            <a:ext cx="4506871" cy="757914"/>
          </a:xfrm>
        </p:spPr>
        <p:txBody>
          <a:bodyPr/>
          <a:lstStyle/>
          <a:p>
            <a:r>
              <a:rPr lang="en-US" sz="2745"/>
              <a:t>Microsoft Threat Protection</a:t>
            </a:r>
          </a:p>
        </p:txBody>
      </p:sp>
      <p:sp>
        <p:nvSpPr>
          <p:cNvPr id="38" name="Rectangle 37">
            <a:extLst>
              <a:ext uri="{FF2B5EF4-FFF2-40B4-BE49-F238E27FC236}">
                <a16:creationId xmlns:a16="http://schemas.microsoft.com/office/drawing/2014/main" id="{7F9D3572-8CAA-47A0-9626-556BFE62D2AF}"/>
              </a:ext>
            </a:extLst>
          </p:cNvPr>
          <p:cNvSpPr/>
          <p:nvPr/>
        </p:nvSpPr>
        <p:spPr bwMode="auto">
          <a:xfrm>
            <a:off x="7247800" y="5100822"/>
            <a:ext cx="2268620" cy="1492410"/>
          </a:xfrm>
          <a:prstGeom prst="rect">
            <a:avLst/>
          </a:prstGeom>
          <a:noFill/>
          <a:ln>
            <a:solidFill>
              <a:srgbClr val="0070C0"/>
            </a:solidFill>
            <a:prstDash val="dash"/>
          </a:ln>
        </p:spPr>
        <p:txBody>
          <a:bodyPr wrap="square" lIns="89642" tIns="89642" rIns="89642" bIns="89642" rtlCol="0" anchor="b"/>
          <a:lstStyle/>
          <a:p>
            <a:pPr marL="0" marR="0" lvl="0" indent="0" algn="l" defTabSz="914225" rtl="0" eaLnBrk="1" fontAlgn="t" latinLnBrk="0" hangingPunct="1">
              <a:lnSpc>
                <a:spcPct val="100000"/>
              </a:lnSpc>
              <a:spcBef>
                <a:spcPts val="0"/>
              </a:spcBef>
              <a:spcAft>
                <a:spcPts val="0"/>
              </a:spcAft>
              <a:buClrTx/>
              <a:buSzTx/>
              <a:buFontTx/>
              <a:buNone/>
              <a:tabLst/>
              <a:defRPr/>
            </a:pPr>
            <a: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t>Exchange Online Protection</a:t>
            </a:r>
            <a:b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br>
            <a:endPar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endParaRPr>
          </a:p>
        </p:txBody>
      </p:sp>
      <p:sp>
        <p:nvSpPr>
          <p:cNvPr id="39" name="Rectangle 38">
            <a:extLst>
              <a:ext uri="{FF2B5EF4-FFF2-40B4-BE49-F238E27FC236}">
                <a16:creationId xmlns:a16="http://schemas.microsoft.com/office/drawing/2014/main" id="{A5CD7F7C-C870-4C66-9F6D-6F502A0FC85E}"/>
              </a:ext>
            </a:extLst>
          </p:cNvPr>
          <p:cNvSpPr/>
          <p:nvPr/>
        </p:nvSpPr>
        <p:spPr bwMode="auto">
          <a:xfrm>
            <a:off x="9659099" y="5100822"/>
            <a:ext cx="2268620" cy="1492410"/>
          </a:xfrm>
          <a:prstGeom prst="rect">
            <a:avLst/>
          </a:prstGeom>
          <a:noFill/>
          <a:ln>
            <a:solidFill>
              <a:srgbClr val="0070C0"/>
            </a:solidFill>
            <a:prstDash val="dash"/>
          </a:ln>
        </p:spPr>
        <p:txBody>
          <a:bodyPr wrap="square" lIns="89642" tIns="89642" rIns="89642" bIns="89642" rtlCol="0" anchor="b"/>
          <a:lstStyle/>
          <a:p>
            <a:pPr marL="0" marR="0" lvl="0" indent="0" algn="l" defTabSz="914225" rtl="0" eaLnBrk="1" fontAlgn="t" latinLnBrk="0" hangingPunct="1">
              <a:lnSpc>
                <a:spcPct val="100000"/>
              </a:lnSpc>
              <a:spcBef>
                <a:spcPts val="0"/>
              </a:spcBef>
              <a:spcAft>
                <a:spcPts val="0"/>
              </a:spcAft>
              <a:buClrTx/>
              <a:buSzTx/>
              <a:buFontTx/>
              <a:buNone/>
              <a:tabLst/>
              <a:defRPr/>
            </a:pPr>
            <a: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t>SQL Server</a:t>
            </a:r>
          </a:p>
          <a:p>
            <a:pPr marL="0" marR="0" lvl="0" indent="0" algn="l" defTabSz="914225" rtl="0" eaLnBrk="1" fontAlgn="t" latinLnBrk="0" hangingPunct="1">
              <a:lnSpc>
                <a:spcPct val="100000"/>
              </a:lnSpc>
              <a:spcBef>
                <a:spcPts val="0"/>
              </a:spcBef>
              <a:spcAft>
                <a:spcPts val="0"/>
              </a:spcAft>
              <a:buClrTx/>
              <a:buSzTx/>
              <a:buFontTx/>
              <a:buNone/>
              <a:tabLst/>
              <a:defRPr/>
            </a:pPr>
            <a:endPar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endParaRPr>
          </a:p>
          <a:p>
            <a:pPr marL="0" marR="0" lvl="0" indent="0" algn="l" defTabSz="914225" rtl="0" eaLnBrk="1" fontAlgn="t" latinLnBrk="0" hangingPunct="1">
              <a:lnSpc>
                <a:spcPct val="100000"/>
              </a:lnSpc>
              <a:spcBef>
                <a:spcPts val="0"/>
              </a:spcBef>
              <a:spcAft>
                <a:spcPts val="0"/>
              </a:spcAft>
              <a:buClrTx/>
              <a:buSzTx/>
              <a:buFontTx/>
              <a:buNone/>
              <a:tabLst/>
              <a:defRPr/>
            </a:pPr>
            <a:endPar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endParaRPr>
          </a:p>
        </p:txBody>
      </p:sp>
      <p:sp>
        <p:nvSpPr>
          <p:cNvPr id="54" name="Rectangle 53">
            <a:extLst>
              <a:ext uri="{FF2B5EF4-FFF2-40B4-BE49-F238E27FC236}">
                <a16:creationId xmlns:a16="http://schemas.microsoft.com/office/drawing/2014/main" id="{F394354C-FB37-4DBF-B61A-519B307659EB}"/>
              </a:ext>
            </a:extLst>
          </p:cNvPr>
          <p:cNvSpPr/>
          <p:nvPr/>
        </p:nvSpPr>
        <p:spPr bwMode="auto">
          <a:xfrm>
            <a:off x="4836499" y="5100822"/>
            <a:ext cx="2268620" cy="1492410"/>
          </a:xfrm>
          <a:prstGeom prst="rect">
            <a:avLst/>
          </a:prstGeom>
          <a:noFill/>
          <a:ln>
            <a:solidFill>
              <a:srgbClr val="0070C0"/>
            </a:solidFill>
            <a:prstDash val="dash"/>
          </a:ln>
        </p:spPr>
        <p:txBody>
          <a:bodyPr wrap="square" lIns="89642" tIns="89642" rIns="89642" bIns="89642" rtlCol="0" anchor="b"/>
          <a:lstStyle/>
          <a:p>
            <a:pPr marL="0" marR="0" lvl="0" indent="0" algn="l" defTabSz="914225" rtl="0" eaLnBrk="1" fontAlgn="t" latinLnBrk="0" hangingPunct="1">
              <a:lnSpc>
                <a:spcPct val="100000"/>
              </a:lnSpc>
              <a:spcBef>
                <a:spcPts val="0"/>
              </a:spcBef>
              <a:spcAft>
                <a:spcPts val="0"/>
              </a:spcAft>
              <a:buClrTx/>
              <a:buSzTx/>
              <a:buFontTx/>
              <a:buNone/>
              <a:tabLst/>
              <a:defRPr/>
            </a:pPr>
            <a: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t>Windows Server </a:t>
            </a:r>
          </a:p>
          <a:p>
            <a:pPr marL="0" marR="0" lvl="0" indent="0" algn="l" defTabSz="914225" rtl="0" eaLnBrk="1" fontAlgn="t" latinLnBrk="0" hangingPunct="1">
              <a:lnSpc>
                <a:spcPct val="100000"/>
              </a:lnSpc>
              <a:spcBef>
                <a:spcPts val="0"/>
              </a:spcBef>
              <a:spcAft>
                <a:spcPts val="0"/>
              </a:spcAft>
              <a:buClrTx/>
              <a:buSzTx/>
              <a:buFontTx/>
              <a:buNone/>
              <a:tabLst/>
              <a:defRPr/>
            </a:pPr>
            <a: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t>Linux</a:t>
            </a:r>
          </a:p>
          <a:p>
            <a:pPr marL="0" marR="0" lvl="0" indent="0" algn="l" defTabSz="914225" rtl="0" eaLnBrk="1" fontAlgn="t" latinLnBrk="0" hangingPunct="1">
              <a:lnSpc>
                <a:spcPct val="100000"/>
              </a:lnSpc>
              <a:spcBef>
                <a:spcPts val="0"/>
              </a:spcBef>
              <a:spcAft>
                <a:spcPts val="0"/>
              </a:spcAft>
              <a:buClrTx/>
              <a:buSzTx/>
              <a:buFontTx/>
              <a:buNone/>
              <a:tabLst/>
              <a:defRPr/>
            </a:pPr>
            <a:endPar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endParaRPr>
          </a:p>
        </p:txBody>
      </p:sp>
      <p:pic>
        <p:nvPicPr>
          <p:cNvPr id="56" name="Picture 55">
            <a:extLst>
              <a:ext uri="{FF2B5EF4-FFF2-40B4-BE49-F238E27FC236}">
                <a16:creationId xmlns:a16="http://schemas.microsoft.com/office/drawing/2014/main" id="{EB7D2AF7-1D54-4284-92D3-57CF1180B1C3}"/>
              </a:ext>
            </a:extLst>
          </p:cNvPr>
          <p:cNvPicPr>
            <a:picLocks noChangeAspect="1"/>
          </p:cNvPicPr>
          <p:nvPr/>
        </p:nvPicPr>
        <p:blipFill>
          <a:blip r:embed="rId9"/>
          <a:stretch>
            <a:fillRect/>
          </a:stretch>
        </p:blipFill>
        <p:spPr>
          <a:xfrm>
            <a:off x="9756001" y="5176027"/>
            <a:ext cx="398411" cy="397935"/>
          </a:xfrm>
          <a:prstGeom prst="rect">
            <a:avLst/>
          </a:prstGeom>
        </p:spPr>
      </p:pic>
      <p:pic>
        <p:nvPicPr>
          <p:cNvPr id="57" name="Picture 56">
            <a:extLst>
              <a:ext uri="{FF2B5EF4-FFF2-40B4-BE49-F238E27FC236}">
                <a16:creationId xmlns:a16="http://schemas.microsoft.com/office/drawing/2014/main" id="{77E878AE-FB9C-42D6-813F-6E318FFD9CD0}"/>
              </a:ext>
            </a:extLst>
          </p:cNvPr>
          <p:cNvPicPr>
            <a:picLocks noChangeAspect="1"/>
          </p:cNvPicPr>
          <p:nvPr/>
        </p:nvPicPr>
        <p:blipFill>
          <a:blip r:embed="rId10"/>
          <a:stretch>
            <a:fillRect/>
          </a:stretch>
        </p:blipFill>
        <p:spPr>
          <a:xfrm>
            <a:off x="5449961" y="5210033"/>
            <a:ext cx="338129" cy="394427"/>
          </a:xfrm>
          <a:prstGeom prst="rect">
            <a:avLst/>
          </a:prstGeom>
        </p:spPr>
      </p:pic>
      <p:pic>
        <p:nvPicPr>
          <p:cNvPr id="58" name="Picture 57">
            <a:extLst>
              <a:ext uri="{FF2B5EF4-FFF2-40B4-BE49-F238E27FC236}">
                <a16:creationId xmlns:a16="http://schemas.microsoft.com/office/drawing/2014/main" id="{BADE327C-59FC-4636-990A-5DAB3B8D14D0}"/>
              </a:ext>
            </a:extLst>
          </p:cNvPr>
          <p:cNvPicPr>
            <a:picLocks noChangeAspect="1"/>
          </p:cNvPicPr>
          <p:nvPr/>
        </p:nvPicPr>
        <p:blipFill>
          <a:blip r:embed="rId7"/>
          <a:stretch>
            <a:fillRect/>
          </a:stretch>
        </p:blipFill>
        <p:spPr>
          <a:xfrm>
            <a:off x="4933296" y="5220708"/>
            <a:ext cx="396338" cy="394427"/>
          </a:xfrm>
          <a:prstGeom prst="rect">
            <a:avLst/>
          </a:prstGeom>
        </p:spPr>
      </p:pic>
      <p:sp>
        <p:nvSpPr>
          <p:cNvPr id="55" name="Freeform 16">
            <a:extLst>
              <a:ext uri="{FF2B5EF4-FFF2-40B4-BE49-F238E27FC236}">
                <a16:creationId xmlns:a16="http://schemas.microsoft.com/office/drawing/2014/main" id="{DB6A6F32-F8A2-4542-AE0C-B70642E5BBE5}"/>
              </a:ext>
            </a:extLst>
          </p:cNvPr>
          <p:cNvSpPr>
            <a:spLocks noChangeAspect="1"/>
          </p:cNvSpPr>
          <p:nvPr/>
        </p:nvSpPr>
        <p:spPr bwMode="black">
          <a:xfrm>
            <a:off x="7385561" y="3598831"/>
            <a:ext cx="328849" cy="394427"/>
          </a:xfrm>
          <a:custGeom>
            <a:avLst/>
            <a:gdLst>
              <a:gd name="T0" fmla="*/ 1710 w 1710"/>
              <a:gd name="T1" fmla="*/ 1880 h 2051"/>
              <a:gd name="T2" fmla="*/ 1710 w 1710"/>
              <a:gd name="T3" fmla="*/ 1880 h 2051"/>
              <a:gd name="T4" fmla="*/ 1710 w 1710"/>
              <a:gd name="T5" fmla="*/ 176 h 2051"/>
              <a:gd name="T6" fmla="*/ 1101 w 1710"/>
              <a:gd name="T7" fmla="*/ 0 h 2051"/>
              <a:gd name="T8" fmla="*/ 3 w 1710"/>
              <a:gd name="T9" fmla="*/ 413 h 2051"/>
              <a:gd name="T10" fmla="*/ 0 w 1710"/>
              <a:gd name="T11" fmla="*/ 413 h 2051"/>
              <a:gd name="T12" fmla="*/ 0 w 1710"/>
              <a:gd name="T13" fmla="*/ 1645 h 2051"/>
              <a:gd name="T14" fmla="*/ 375 w 1710"/>
              <a:gd name="T15" fmla="*/ 1498 h 2051"/>
              <a:gd name="T16" fmla="*/ 375 w 1710"/>
              <a:gd name="T17" fmla="*/ 496 h 2051"/>
              <a:gd name="T18" fmla="*/ 1101 w 1710"/>
              <a:gd name="T19" fmla="*/ 323 h 2051"/>
              <a:gd name="T20" fmla="*/ 1101 w 1710"/>
              <a:gd name="T21" fmla="*/ 1797 h 2051"/>
              <a:gd name="T22" fmla="*/ 0 w 1710"/>
              <a:gd name="T23" fmla="*/ 1645 h 2051"/>
              <a:gd name="T24" fmla="*/ 1101 w 1710"/>
              <a:gd name="T25" fmla="*/ 2051 h 2051"/>
              <a:gd name="T26" fmla="*/ 1101 w 1710"/>
              <a:gd name="T27" fmla="*/ 2051 h 2051"/>
              <a:gd name="T28" fmla="*/ 1710 w 1710"/>
              <a:gd name="T29" fmla="*/ 1882 h 2051"/>
              <a:gd name="T30" fmla="*/ 1710 w 1710"/>
              <a:gd name="T31" fmla="*/ 1880 h 2051"/>
              <a:gd name="T32" fmla="*/ 1710 w 1710"/>
              <a:gd name="T33" fmla="*/ 1880 h 20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710" h="2051">
                <a:moveTo>
                  <a:pt x="1710" y="1880"/>
                </a:moveTo>
                <a:lnTo>
                  <a:pt x="1710" y="1880"/>
                </a:lnTo>
                <a:lnTo>
                  <a:pt x="1710" y="176"/>
                </a:lnTo>
                <a:lnTo>
                  <a:pt x="1101" y="0"/>
                </a:lnTo>
                <a:lnTo>
                  <a:pt x="3" y="413"/>
                </a:lnTo>
                <a:lnTo>
                  <a:pt x="0" y="413"/>
                </a:lnTo>
                <a:lnTo>
                  <a:pt x="0" y="1645"/>
                </a:lnTo>
                <a:lnTo>
                  <a:pt x="375" y="1498"/>
                </a:lnTo>
                <a:lnTo>
                  <a:pt x="375" y="496"/>
                </a:lnTo>
                <a:lnTo>
                  <a:pt x="1101" y="323"/>
                </a:lnTo>
                <a:lnTo>
                  <a:pt x="1101" y="1797"/>
                </a:lnTo>
                <a:lnTo>
                  <a:pt x="0" y="1645"/>
                </a:lnTo>
                <a:lnTo>
                  <a:pt x="1101" y="2051"/>
                </a:lnTo>
                <a:lnTo>
                  <a:pt x="1101" y="2051"/>
                </a:lnTo>
                <a:lnTo>
                  <a:pt x="1710" y="1882"/>
                </a:lnTo>
                <a:lnTo>
                  <a:pt x="1710" y="1880"/>
                </a:lnTo>
                <a:lnTo>
                  <a:pt x="1710" y="1880"/>
                </a:lnTo>
                <a:close/>
              </a:path>
            </a:pathLst>
          </a:custGeom>
          <a:solidFill>
            <a:srgbClr val="D83B01"/>
          </a:solidFill>
          <a:ln>
            <a:noFill/>
          </a:ln>
          <a:extLst/>
        </p:spPr>
        <p:txBody>
          <a:bodyPr vert="horz" wrap="square" lIns="89642" tIns="44821" rIns="89642" bIns="44821" numCol="1" anchor="t" anchorCtr="0" compatLnSpc="1">
            <a:prstTxWarp prst="textNoShape">
              <a:avLst/>
            </a:prstTxWarp>
          </a:bodyPr>
          <a:lstStyle/>
          <a:p>
            <a:pPr marL="0" marR="0" lvl="0" indent="0" algn="ctr" defTabSz="914314"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828"/>
              </a:solidFill>
              <a:effectLst/>
              <a:uLnTx/>
              <a:uFillTx/>
              <a:latin typeface="Segoe UI"/>
              <a:ea typeface="+mn-ea"/>
              <a:cs typeface="+mn-cs"/>
            </a:endParaRPr>
          </a:p>
        </p:txBody>
      </p:sp>
      <p:sp>
        <p:nvSpPr>
          <p:cNvPr id="59" name="Freeform 16">
            <a:extLst>
              <a:ext uri="{FF2B5EF4-FFF2-40B4-BE49-F238E27FC236}">
                <a16:creationId xmlns:a16="http://schemas.microsoft.com/office/drawing/2014/main" id="{AB1E050C-80BF-4B5B-AD18-D4CE14F7C6FB}"/>
              </a:ext>
            </a:extLst>
          </p:cNvPr>
          <p:cNvSpPr>
            <a:spLocks noChangeAspect="1"/>
          </p:cNvSpPr>
          <p:nvPr/>
        </p:nvSpPr>
        <p:spPr bwMode="black">
          <a:xfrm>
            <a:off x="7395454" y="5187490"/>
            <a:ext cx="328849" cy="394427"/>
          </a:xfrm>
          <a:custGeom>
            <a:avLst/>
            <a:gdLst>
              <a:gd name="T0" fmla="*/ 1710 w 1710"/>
              <a:gd name="T1" fmla="*/ 1880 h 2051"/>
              <a:gd name="T2" fmla="*/ 1710 w 1710"/>
              <a:gd name="T3" fmla="*/ 1880 h 2051"/>
              <a:gd name="T4" fmla="*/ 1710 w 1710"/>
              <a:gd name="T5" fmla="*/ 176 h 2051"/>
              <a:gd name="T6" fmla="*/ 1101 w 1710"/>
              <a:gd name="T7" fmla="*/ 0 h 2051"/>
              <a:gd name="T8" fmla="*/ 3 w 1710"/>
              <a:gd name="T9" fmla="*/ 413 h 2051"/>
              <a:gd name="T10" fmla="*/ 0 w 1710"/>
              <a:gd name="T11" fmla="*/ 413 h 2051"/>
              <a:gd name="T12" fmla="*/ 0 w 1710"/>
              <a:gd name="T13" fmla="*/ 1645 h 2051"/>
              <a:gd name="T14" fmla="*/ 375 w 1710"/>
              <a:gd name="T15" fmla="*/ 1498 h 2051"/>
              <a:gd name="T16" fmla="*/ 375 w 1710"/>
              <a:gd name="T17" fmla="*/ 496 h 2051"/>
              <a:gd name="T18" fmla="*/ 1101 w 1710"/>
              <a:gd name="T19" fmla="*/ 323 h 2051"/>
              <a:gd name="T20" fmla="*/ 1101 w 1710"/>
              <a:gd name="T21" fmla="*/ 1797 h 2051"/>
              <a:gd name="T22" fmla="*/ 0 w 1710"/>
              <a:gd name="T23" fmla="*/ 1645 h 2051"/>
              <a:gd name="T24" fmla="*/ 1101 w 1710"/>
              <a:gd name="T25" fmla="*/ 2051 h 2051"/>
              <a:gd name="T26" fmla="*/ 1101 w 1710"/>
              <a:gd name="T27" fmla="*/ 2051 h 2051"/>
              <a:gd name="T28" fmla="*/ 1710 w 1710"/>
              <a:gd name="T29" fmla="*/ 1882 h 2051"/>
              <a:gd name="T30" fmla="*/ 1710 w 1710"/>
              <a:gd name="T31" fmla="*/ 1880 h 2051"/>
              <a:gd name="T32" fmla="*/ 1710 w 1710"/>
              <a:gd name="T33" fmla="*/ 1880 h 20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710" h="2051">
                <a:moveTo>
                  <a:pt x="1710" y="1880"/>
                </a:moveTo>
                <a:lnTo>
                  <a:pt x="1710" y="1880"/>
                </a:lnTo>
                <a:lnTo>
                  <a:pt x="1710" y="176"/>
                </a:lnTo>
                <a:lnTo>
                  <a:pt x="1101" y="0"/>
                </a:lnTo>
                <a:lnTo>
                  <a:pt x="3" y="413"/>
                </a:lnTo>
                <a:lnTo>
                  <a:pt x="0" y="413"/>
                </a:lnTo>
                <a:lnTo>
                  <a:pt x="0" y="1645"/>
                </a:lnTo>
                <a:lnTo>
                  <a:pt x="375" y="1498"/>
                </a:lnTo>
                <a:lnTo>
                  <a:pt x="375" y="496"/>
                </a:lnTo>
                <a:lnTo>
                  <a:pt x="1101" y="323"/>
                </a:lnTo>
                <a:lnTo>
                  <a:pt x="1101" y="1797"/>
                </a:lnTo>
                <a:lnTo>
                  <a:pt x="0" y="1645"/>
                </a:lnTo>
                <a:lnTo>
                  <a:pt x="1101" y="2051"/>
                </a:lnTo>
                <a:lnTo>
                  <a:pt x="1101" y="2051"/>
                </a:lnTo>
                <a:lnTo>
                  <a:pt x="1710" y="1882"/>
                </a:lnTo>
                <a:lnTo>
                  <a:pt x="1710" y="1880"/>
                </a:lnTo>
                <a:lnTo>
                  <a:pt x="1710" y="1880"/>
                </a:lnTo>
                <a:close/>
              </a:path>
            </a:pathLst>
          </a:custGeom>
          <a:solidFill>
            <a:srgbClr val="D83B01"/>
          </a:solidFill>
          <a:ln>
            <a:noFill/>
          </a:ln>
          <a:extLst/>
        </p:spPr>
        <p:txBody>
          <a:bodyPr vert="horz" wrap="square" lIns="89642" tIns="44821" rIns="89642" bIns="44821" numCol="1" anchor="t" anchorCtr="0" compatLnSpc="1">
            <a:prstTxWarp prst="textNoShape">
              <a:avLst/>
            </a:prstTxWarp>
          </a:bodyPr>
          <a:lstStyle/>
          <a:p>
            <a:pPr marL="0" marR="0" lvl="0" indent="0" algn="ctr" defTabSz="914314"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828"/>
              </a:solidFill>
              <a:effectLst/>
              <a:uLnTx/>
              <a:uFillTx/>
              <a:latin typeface="Segoe UI"/>
              <a:ea typeface="+mn-ea"/>
              <a:cs typeface="+mn-cs"/>
            </a:endParaRPr>
          </a:p>
        </p:txBody>
      </p:sp>
    </p:spTree>
    <p:extLst>
      <p:ext uri="{BB962C8B-B14F-4D97-AF65-F5344CB8AC3E}">
        <p14:creationId xmlns:p14="http://schemas.microsoft.com/office/powerpoint/2010/main" val="38083392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 name="Rectangle 62">
            <a:extLst>
              <a:ext uri="{FF2B5EF4-FFF2-40B4-BE49-F238E27FC236}">
                <a16:creationId xmlns:a16="http://schemas.microsoft.com/office/drawing/2014/main" id="{D54D7ACC-6E55-46A9-8F7B-30DB25FF0CC4}"/>
              </a:ext>
            </a:extLst>
          </p:cNvPr>
          <p:cNvSpPr/>
          <p:nvPr/>
        </p:nvSpPr>
        <p:spPr bwMode="auto">
          <a:xfrm>
            <a:off x="865" y="487"/>
            <a:ext cx="4571352" cy="6857027"/>
          </a:xfrm>
          <a:prstGeom prst="rect">
            <a:avLst/>
          </a:prstGeom>
          <a:solidFill>
            <a:srgbClr val="F2F2F2"/>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marL="0" marR="0" lvl="0" indent="0" algn="ctr" defTabSz="932293"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mn-ea"/>
              <a:cs typeface="+mn-cs"/>
            </a:endParaRPr>
          </a:p>
        </p:txBody>
      </p:sp>
      <p:sp>
        <p:nvSpPr>
          <p:cNvPr id="28" name="Rectangle 27">
            <a:extLst>
              <a:ext uri="{FF2B5EF4-FFF2-40B4-BE49-F238E27FC236}">
                <a16:creationId xmlns:a16="http://schemas.microsoft.com/office/drawing/2014/main" id="{AB80A9C3-863B-42D8-B162-08762103ACD3}"/>
              </a:ext>
            </a:extLst>
          </p:cNvPr>
          <p:cNvSpPr/>
          <p:nvPr/>
        </p:nvSpPr>
        <p:spPr bwMode="auto">
          <a:xfrm>
            <a:off x="4836498" y="1876785"/>
            <a:ext cx="2268620" cy="1492410"/>
          </a:xfrm>
          <a:prstGeom prst="rect">
            <a:avLst/>
          </a:prstGeom>
          <a:noFill/>
          <a:ln>
            <a:solidFill>
              <a:srgbClr val="0070C0"/>
            </a:solidFill>
            <a:prstDash val="dash"/>
          </a:ln>
        </p:spPr>
        <p:txBody>
          <a:bodyPr wrap="square" lIns="89642" tIns="89642" rIns="89642" bIns="89642" rtlCol="0" anchor="b"/>
          <a:lstStyle/>
          <a:p>
            <a:pPr marL="0" marR="0" lvl="0" indent="0" algn="l" defTabSz="914225" rtl="0" eaLnBrk="1" fontAlgn="t" latinLnBrk="0" hangingPunct="1">
              <a:lnSpc>
                <a:spcPct val="100000"/>
              </a:lnSpc>
              <a:spcBef>
                <a:spcPts val="0"/>
              </a:spcBef>
              <a:spcAft>
                <a:spcPts val="0"/>
              </a:spcAft>
              <a:buClrTx/>
              <a:buSzTx/>
              <a:buFontTx/>
              <a:buNone/>
              <a:tabLst/>
              <a:defRPr/>
            </a:pPr>
            <a: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t>Microsoft Intune</a:t>
            </a:r>
            <a:b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br>
            <a:b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br>
            <a:endPar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endParaRPr>
          </a:p>
        </p:txBody>
      </p:sp>
      <p:sp>
        <p:nvSpPr>
          <p:cNvPr id="29" name="Rectangle 28">
            <a:extLst>
              <a:ext uri="{FF2B5EF4-FFF2-40B4-BE49-F238E27FC236}">
                <a16:creationId xmlns:a16="http://schemas.microsoft.com/office/drawing/2014/main" id="{1345DC66-EC11-48C3-A692-F1A765AB4021}"/>
              </a:ext>
            </a:extLst>
          </p:cNvPr>
          <p:cNvSpPr/>
          <p:nvPr/>
        </p:nvSpPr>
        <p:spPr bwMode="auto">
          <a:xfrm>
            <a:off x="9659099" y="3488803"/>
            <a:ext cx="2268620" cy="1492410"/>
          </a:xfrm>
          <a:prstGeom prst="rect">
            <a:avLst/>
          </a:prstGeom>
          <a:noFill/>
          <a:ln>
            <a:solidFill>
              <a:srgbClr val="0070C0"/>
            </a:solidFill>
            <a:prstDash val="dash"/>
          </a:ln>
        </p:spPr>
        <p:txBody>
          <a:bodyPr wrap="square" lIns="89642" tIns="89642" rIns="89642" bIns="89642" rtlCol="0" anchor="b"/>
          <a:lstStyle/>
          <a:p>
            <a:pPr marL="0" marR="0" lvl="0" indent="0" algn="l" defTabSz="914225" rtl="0" eaLnBrk="1" fontAlgn="t" latinLnBrk="0" hangingPunct="1">
              <a:lnSpc>
                <a:spcPct val="100000"/>
              </a:lnSpc>
              <a:spcBef>
                <a:spcPts val="0"/>
              </a:spcBef>
              <a:spcAft>
                <a:spcPts val="0"/>
              </a:spcAft>
              <a:buClrTx/>
              <a:buSzTx/>
              <a:buFontTx/>
              <a:buNone/>
              <a:tabLst/>
              <a:defRPr/>
            </a:pPr>
            <a: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t>Office 365 Threat Intelligence</a:t>
            </a:r>
            <a:b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br>
            <a:endPar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endParaRPr>
          </a:p>
        </p:txBody>
      </p:sp>
      <p:sp>
        <p:nvSpPr>
          <p:cNvPr id="30" name="Rectangle 29">
            <a:extLst>
              <a:ext uri="{FF2B5EF4-FFF2-40B4-BE49-F238E27FC236}">
                <a16:creationId xmlns:a16="http://schemas.microsoft.com/office/drawing/2014/main" id="{D04B8F3B-0FFC-40C2-8BFD-D0A6C2CC7270}"/>
              </a:ext>
            </a:extLst>
          </p:cNvPr>
          <p:cNvSpPr/>
          <p:nvPr/>
        </p:nvSpPr>
        <p:spPr bwMode="auto">
          <a:xfrm>
            <a:off x="4836498" y="3488803"/>
            <a:ext cx="2268620" cy="1492410"/>
          </a:xfrm>
          <a:prstGeom prst="rect">
            <a:avLst/>
          </a:prstGeom>
          <a:noFill/>
          <a:ln>
            <a:solidFill>
              <a:srgbClr val="0070C0"/>
            </a:solidFill>
            <a:prstDash val="dash"/>
          </a:ln>
        </p:spPr>
        <p:txBody>
          <a:bodyPr wrap="square" lIns="89642" tIns="89642" rIns="89642" bIns="89642" rtlCol="0" anchor="b"/>
          <a:lstStyle/>
          <a:p>
            <a:pPr marL="0" marR="0" lvl="0" indent="0" algn="l" defTabSz="914225" rtl="0" eaLnBrk="1" fontAlgn="t" latinLnBrk="0" hangingPunct="1">
              <a:lnSpc>
                <a:spcPct val="100000"/>
              </a:lnSpc>
              <a:spcBef>
                <a:spcPts val="0"/>
              </a:spcBef>
              <a:spcAft>
                <a:spcPts val="0"/>
              </a:spcAft>
              <a:buClrTx/>
              <a:buSzTx/>
              <a:buFontTx/>
              <a:buNone/>
              <a:tabLst/>
              <a:defRPr/>
            </a:pPr>
            <a: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t>Windows Defender Advanced Threat Protection</a:t>
            </a:r>
          </a:p>
        </p:txBody>
      </p:sp>
      <p:sp>
        <p:nvSpPr>
          <p:cNvPr id="34" name="Rectangle 33">
            <a:extLst>
              <a:ext uri="{FF2B5EF4-FFF2-40B4-BE49-F238E27FC236}">
                <a16:creationId xmlns:a16="http://schemas.microsoft.com/office/drawing/2014/main" id="{36474316-7F55-4BE0-A3D1-5ADD0D9612BF}"/>
              </a:ext>
            </a:extLst>
          </p:cNvPr>
          <p:cNvSpPr/>
          <p:nvPr/>
        </p:nvSpPr>
        <p:spPr bwMode="auto">
          <a:xfrm>
            <a:off x="4836498" y="264767"/>
            <a:ext cx="2268620" cy="1492410"/>
          </a:xfrm>
          <a:prstGeom prst="rect">
            <a:avLst/>
          </a:prstGeom>
          <a:solidFill>
            <a:schemeClr val="accent1"/>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89642" tIns="89642" rIns="89642" bIns="89642" numCol="1" rtlCol="0" anchor="b" anchorCtr="0" compatLnSpc="1">
            <a:prstTxWarp prst="textNoShape">
              <a:avLst/>
            </a:prstTxWarp>
          </a:bodyPr>
          <a:lstStyle/>
          <a:p>
            <a:pPr marL="0" marR="0" lvl="0" indent="0" algn="l" defTabSz="914225" rtl="0" eaLnBrk="1" fontAlgn="t" latinLnBrk="0" hangingPunct="1">
              <a:lnSpc>
                <a:spcPct val="100000"/>
              </a:lnSpc>
              <a:spcBef>
                <a:spcPts val="0"/>
              </a:spcBef>
              <a:spcAft>
                <a:spcPts val="0"/>
              </a:spcAft>
              <a:buClrTx/>
              <a:buSzTx/>
              <a:buFontTx/>
              <a:buNone/>
              <a:tabLst/>
              <a:defRPr/>
            </a:pPr>
            <a:r>
              <a:rPr kumimoji="0" lang="en-US" sz="1765" b="0" i="0" u="none" strike="noStrike" kern="1200" cap="none" spc="-30" normalizeH="0" baseline="0" noProof="0">
                <a:ln>
                  <a:noFill/>
                </a:ln>
                <a:solidFill>
                  <a:srgbClr val="FFFFFF"/>
                </a:solidFill>
                <a:effectLst/>
                <a:uLnTx/>
                <a:uFillTx/>
                <a:latin typeface="Segoe UI"/>
                <a:ea typeface="+mn-ea"/>
                <a:cs typeface="Arial" panose="020B0604020202020204" pitchFamily="34" charset="0"/>
              </a:rPr>
              <a:t>Azure Active Directory</a:t>
            </a:r>
            <a:br>
              <a:rPr kumimoji="0" lang="en-US" sz="1765" b="0" i="0" u="none" strike="noStrike" kern="1200" cap="none" spc="-30" normalizeH="0" baseline="0" noProof="0">
                <a:ln>
                  <a:noFill/>
                </a:ln>
                <a:solidFill>
                  <a:srgbClr val="FFFFFF"/>
                </a:solidFill>
                <a:effectLst/>
                <a:uLnTx/>
                <a:uFillTx/>
                <a:latin typeface="Segoe UI"/>
                <a:ea typeface="+mn-ea"/>
                <a:cs typeface="Arial" panose="020B0604020202020204" pitchFamily="34" charset="0"/>
              </a:rPr>
            </a:br>
            <a:endParaRPr kumimoji="0" lang="en-US" sz="1765" b="0" i="0" u="none" strike="noStrike" kern="1200" cap="none" spc="-30" normalizeH="0" baseline="0" noProof="0">
              <a:ln>
                <a:noFill/>
              </a:ln>
              <a:solidFill>
                <a:srgbClr val="FFFFFF"/>
              </a:solidFill>
              <a:effectLst/>
              <a:uLnTx/>
              <a:uFillTx/>
              <a:latin typeface="Segoe UI"/>
              <a:ea typeface="+mn-ea"/>
              <a:cs typeface="Arial" panose="020B0604020202020204" pitchFamily="34" charset="0"/>
            </a:endParaRPr>
          </a:p>
        </p:txBody>
      </p:sp>
      <p:sp>
        <p:nvSpPr>
          <p:cNvPr id="35" name="Rectangle 34">
            <a:extLst>
              <a:ext uri="{FF2B5EF4-FFF2-40B4-BE49-F238E27FC236}">
                <a16:creationId xmlns:a16="http://schemas.microsoft.com/office/drawing/2014/main" id="{7DE03D75-F73D-4A0E-92E0-E7FFFA26573A}"/>
              </a:ext>
            </a:extLst>
          </p:cNvPr>
          <p:cNvSpPr/>
          <p:nvPr/>
        </p:nvSpPr>
        <p:spPr bwMode="auto">
          <a:xfrm>
            <a:off x="7247800" y="3488803"/>
            <a:ext cx="2268620" cy="1492410"/>
          </a:xfrm>
          <a:prstGeom prst="rect">
            <a:avLst/>
          </a:prstGeom>
          <a:noFill/>
          <a:ln>
            <a:solidFill>
              <a:srgbClr val="0070C0"/>
            </a:solidFill>
            <a:prstDash val="dash"/>
          </a:ln>
        </p:spPr>
        <p:txBody>
          <a:bodyPr wrap="square" lIns="89642" tIns="89642" rIns="89642" bIns="89642" rtlCol="0" anchor="b"/>
          <a:lstStyle/>
          <a:p>
            <a:pPr marL="0" marR="0" lvl="0" indent="0" algn="l" defTabSz="914225" rtl="0" eaLnBrk="1" fontAlgn="t" latinLnBrk="0" hangingPunct="1">
              <a:lnSpc>
                <a:spcPct val="100000"/>
              </a:lnSpc>
              <a:spcBef>
                <a:spcPts val="0"/>
              </a:spcBef>
              <a:spcAft>
                <a:spcPts val="0"/>
              </a:spcAft>
              <a:buClrTx/>
              <a:buSzTx/>
              <a:buFontTx/>
              <a:buNone/>
              <a:tabLst/>
              <a:defRPr/>
            </a:pPr>
            <a: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t>Office 365 Advanced Threat Protection</a:t>
            </a:r>
            <a:b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br>
            <a:endPar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endParaRPr>
          </a:p>
        </p:txBody>
      </p:sp>
      <p:sp>
        <p:nvSpPr>
          <p:cNvPr id="36" name="Rectangle 35">
            <a:extLst>
              <a:ext uri="{FF2B5EF4-FFF2-40B4-BE49-F238E27FC236}">
                <a16:creationId xmlns:a16="http://schemas.microsoft.com/office/drawing/2014/main" id="{F02DC045-7440-461B-8124-C93EA27832C4}"/>
              </a:ext>
            </a:extLst>
          </p:cNvPr>
          <p:cNvSpPr/>
          <p:nvPr/>
        </p:nvSpPr>
        <p:spPr bwMode="auto">
          <a:xfrm>
            <a:off x="9659099" y="264767"/>
            <a:ext cx="2268620" cy="1492410"/>
          </a:xfrm>
          <a:prstGeom prst="rect">
            <a:avLst/>
          </a:prstGeom>
          <a:solidFill>
            <a:schemeClr val="accent1"/>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89642" tIns="89642" rIns="89642" bIns="89642" numCol="1" rtlCol="0" anchor="b" anchorCtr="0" compatLnSpc="1">
            <a:prstTxWarp prst="textNoShape">
              <a:avLst/>
            </a:prstTxWarp>
          </a:bodyPr>
          <a:lstStyle/>
          <a:p>
            <a:pPr marL="0" marR="0" lvl="0" indent="0" algn="l" defTabSz="914192" rtl="0" eaLnBrk="1" fontAlgn="auto" latinLnBrk="0" hangingPunct="1">
              <a:lnSpc>
                <a:spcPct val="100000"/>
              </a:lnSpc>
              <a:spcBef>
                <a:spcPts val="0"/>
              </a:spcBef>
              <a:spcAft>
                <a:spcPts val="0"/>
              </a:spcAft>
              <a:buClrTx/>
              <a:buSzTx/>
              <a:buFontTx/>
              <a:buNone/>
              <a:tabLst/>
              <a:defRPr/>
            </a:pPr>
            <a:r>
              <a:rPr kumimoji="0" lang="en-US" sz="1765" b="0" i="0" u="none" strike="noStrike" kern="1200" cap="none" spc="-30" normalizeH="0" baseline="0" noProof="0">
                <a:ln>
                  <a:noFill/>
                </a:ln>
                <a:solidFill>
                  <a:srgbClr val="FFFFFF"/>
                </a:solidFill>
                <a:effectLst/>
                <a:uLnTx/>
                <a:uFillTx/>
                <a:latin typeface="Segoe UI"/>
                <a:ea typeface="+mn-ea"/>
                <a:cs typeface="Arial" panose="020B0604020202020204" pitchFamily="34" charset="0"/>
              </a:rPr>
              <a:t>Microsoft Cloud </a:t>
            </a:r>
            <a:br>
              <a:rPr kumimoji="0" lang="en-US" sz="1765" b="0" i="0" u="none" strike="noStrike" kern="1200" cap="none" spc="-30" normalizeH="0" baseline="0" noProof="0">
                <a:ln>
                  <a:noFill/>
                </a:ln>
                <a:solidFill>
                  <a:srgbClr val="FFFFFF"/>
                </a:solidFill>
                <a:effectLst/>
                <a:uLnTx/>
                <a:uFillTx/>
                <a:latin typeface="Segoe UI"/>
                <a:ea typeface="+mn-ea"/>
                <a:cs typeface="Arial" panose="020B0604020202020204" pitchFamily="34" charset="0"/>
              </a:rPr>
            </a:br>
            <a:r>
              <a:rPr kumimoji="0" lang="en-US" sz="1765" b="0" i="0" u="none" strike="noStrike" kern="1200" cap="none" spc="-30" normalizeH="0" baseline="0" noProof="0">
                <a:ln>
                  <a:noFill/>
                </a:ln>
                <a:solidFill>
                  <a:srgbClr val="FFFFFF"/>
                </a:solidFill>
                <a:effectLst/>
                <a:uLnTx/>
                <a:uFillTx/>
                <a:latin typeface="Segoe UI"/>
                <a:ea typeface="+mn-ea"/>
                <a:cs typeface="Arial" panose="020B0604020202020204" pitchFamily="34" charset="0"/>
              </a:rPr>
              <a:t>App Security</a:t>
            </a:r>
            <a:br>
              <a:rPr kumimoji="0" lang="en-US" sz="1765" b="0" i="0" u="none" strike="noStrike" kern="1200" cap="none" spc="-30" normalizeH="0" baseline="0" noProof="0">
                <a:ln>
                  <a:noFill/>
                </a:ln>
                <a:solidFill>
                  <a:srgbClr val="FFFFFF"/>
                </a:solidFill>
                <a:effectLst/>
                <a:uLnTx/>
                <a:uFillTx/>
                <a:latin typeface="Segoe UI"/>
                <a:ea typeface="+mn-ea"/>
                <a:cs typeface="Arial" panose="020B0604020202020204" pitchFamily="34" charset="0"/>
              </a:rPr>
            </a:br>
            <a:endParaRPr kumimoji="0" lang="en-US" sz="1765" b="0" i="0" u="none" strike="noStrike" kern="1200" cap="none" spc="-30" normalizeH="0" baseline="0" noProof="0">
              <a:ln>
                <a:noFill/>
              </a:ln>
              <a:solidFill>
                <a:srgbClr val="FFFFFF"/>
              </a:solidFill>
              <a:effectLst/>
              <a:uLnTx/>
              <a:uFillTx/>
              <a:latin typeface="Segoe UI"/>
              <a:ea typeface="+mn-ea"/>
              <a:cs typeface="Arial" panose="020B0604020202020204" pitchFamily="34" charset="0"/>
            </a:endParaRPr>
          </a:p>
        </p:txBody>
      </p:sp>
      <p:sp>
        <p:nvSpPr>
          <p:cNvPr id="37" name="Rectangle 36">
            <a:extLst>
              <a:ext uri="{FF2B5EF4-FFF2-40B4-BE49-F238E27FC236}">
                <a16:creationId xmlns:a16="http://schemas.microsoft.com/office/drawing/2014/main" id="{AA6B822B-4597-4368-B3DE-76EE914F9C19}"/>
              </a:ext>
            </a:extLst>
          </p:cNvPr>
          <p:cNvSpPr/>
          <p:nvPr/>
        </p:nvSpPr>
        <p:spPr bwMode="auto">
          <a:xfrm>
            <a:off x="9659099" y="1876785"/>
            <a:ext cx="2268620" cy="1492410"/>
          </a:xfrm>
          <a:prstGeom prst="rect">
            <a:avLst/>
          </a:prstGeom>
          <a:noFill/>
          <a:ln>
            <a:solidFill>
              <a:srgbClr val="0070C0"/>
            </a:solidFill>
            <a:prstDash val="dash"/>
          </a:ln>
        </p:spPr>
        <p:txBody>
          <a:bodyPr wrap="square" lIns="89642" tIns="89642" rIns="89642" bIns="89642" rtlCol="0" anchor="b"/>
          <a:lstStyle/>
          <a:p>
            <a:pPr marL="0" marR="0" lvl="0" indent="0" algn="l" defTabSz="914225" rtl="0" eaLnBrk="1" fontAlgn="t" latinLnBrk="0" hangingPunct="1">
              <a:lnSpc>
                <a:spcPct val="100000"/>
              </a:lnSpc>
              <a:spcBef>
                <a:spcPts val="0"/>
              </a:spcBef>
              <a:spcAft>
                <a:spcPts val="0"/>
              </a:spcAft>
              <a:buClrTx/>
              <a:buSzTx/>
              <a:buFontTx/>
              <a:buNone/>
              <a:tabLst/>
              <a:defRPr/>
            </a:pPr>
            <a: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t>Azure Security </a:t>
            </a:r>
            <a:b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br>
            <a: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t>Center</a:t>
            </a:r>
            <a:b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br>
            <a:endPar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endParaRPr>
          </a:p>
        </p:txBody>
      </p:sp>
      <p:sp>
        <p:nvSpPr>
          <p:cNvPr id="38" name="Rectangle 37">
            <a:extLst>
              <a:ext uri="{FF2B5EF4-FFF2-40B4-BE49-F238E27FC236}">
                <a16:creationId xmlns:a16="http://schemas.microsoft.com/office/drawing/2014/main" id="{18CED2A9-3737-4141-97F6-0ABE5AE6C88C}"/>
              </a:ext>
            </a:extLst>
          </p:cNvPr>
          <p:cNvSpPr/>
          <p:nvPr/>
        </p:nvSpPr>
        <p:spPr bwMode="auto">
          <a:xfrm>
            <a:off x="7247800" y="264767"/>
            <a:ext cx="2268620" cy="1492410"/>
          </a:xfrm>
          <a:prstGeom prst="rect">
            <a:avLst/>
          </a:prstGeom>
          <a:solidFill>
            <a:schemeClr val="accent1"/>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89642" tIns="89642" rIns="89642" bIns="89642" numCol="1" rtlCol="0" anchor="b" anchorCtr="0" compatLnSpc="1">
            <a:prstTxWarp prst="textNoShape">
              <a:avLst/>
            </a:prstTxWarp>
          </a:bodyPr>
          <a:lstStyle/>
          <a:p>
            <a:pPr marL="0" marR="0" lvl="0" indent="0" algn="l" defTabSz="914225" rtl="0" eaLnBrk="1" fontAlgn="auto" latinLnBrk="0" hangingPunct="1">
              <a:lnSpc>
                <a:spcPct val="100000"/>
              </a:lnSpc>
              <a:spcBef>
                <a:spcPts val="0"/>
              </a:spcBef>
              <a:spcAft>
                <a:spcPts val="0"/>
              </a:spcAft>
              <a:buClrTx/>
              <a:buSzTx/>
              <a:buFontTx/>
              <a:buNone/>
              <a:tabLst/>
              <a:defRPr/>
            </a:pPr>
            <a:r>
              <a:rPr kumimoji="0" lang="en-US" sz="1765" b="0" i="0" u="none" strike="noStrike" kern="1200" cap="none" spc="-30" normalizeH="0" baseline="0" noProof="0" dirty="0">
                <a:ln>
                  <a:noFill/>
                </a:ln>
                <a:solidFill>
                  <a:srgbClr val="FFFFFF"/>
                </a:solidFill>
                <a:effectLst/>
                <a:uLnTx/>
                <a:uFillTx/>
                <a:latin typeface="Segoe UI"/>
                <a:ea typeface="+mn-ea"/>
                <a:cs typeface="Arial" panose="020B0604020202020204" pitchFamily="34" charset="0"/>
              </a:rPr>
              <a:t>Azure Advanced Threat Protection</a:t>
            </a:r>
            <a:br>
              <a:rPr kumimoji="0" lang="en-US" sz="1765" b="0" i="0" u="none" strike="noStrike" kern="1200" cap="none" spc="-30" normalizeH="0" baseline="0" noProof="0" dirty="0">
                <a:ln>
                  <a:noFill/>
                </a:ln>
                <a:solidFill>
                  <a:srgbClr val="FFFFFF"/>
                </a:solidFill>
                <a:effectLst/>
                <a:uLnTx/>
                <a:uFillTx/>
                <a:latin typeface="Segoe UI"/>
                <a:ea typeface="+mn-ea"/>
                <a:cs typeface="Arial" panose="020B0604020202020204" pitchFamily="34" charset="0"/>
              </a:rPr>
            </a:br>
            <a:endParaRPr kumimoji="0" lang="en-US" sz="1765" b="0" i="0" u="none" strike="noStrike" kern="1200" cap="none" spc="-30" normalizeH="0" baseline="0" noProof="0" dirty="0">
              <a:ln>
                <a:noFill/>
              </a:ln>
              <a:solidFill>
                <a:srgbClr val="FFFFFF"/>
              </a:solidFill>
              <a:effectLst/>
              <a:uLnTx/>
              <a:uFillTx/>
              <a:latin typeface="Segoe UI"/>
              <a:ea typeface="+mn-ea"/>
              <a:cs typeface="Arial" panose="020B0604020202020204" pitchFamily="34" charset="0"/>
            </a:endParaRPr>
          </a:p>
        </p:txBody>
      </p:sp>
      <p:sp>
        <p:nvSpPr>
          <p:cNvPr id="39" name="Rectangle 38">
            <a:extLst>
              <a:ext uri="{FF2B5EF4-FFF2-40B4-BE49-F238E27FC236}">
                <a16:creationId xmlns:a16="http://schemas.microsoft.com/office/drawing/2014/main" id="{A5AD87B0-1DBA-4CA7-815E-AD1A9C657069}"/>
              </a:ext>
            </a:extLst>
          </p:cNvPr>
          <p:cNvSpPr/>
          <p:nvPr/>
        </p:nvSpPr>
        <p:spPr bwMode="auto">
          <a:xfrm>
            <a:off x="7247800" y="1876785"/>
            <a:ext cx="2268620" cy="1492410"/>
          </a:xfrm>
          <a:prstGeom prst="rect">
            <a:avLst/>
          </a:prstGeom>
          <a:noFill/>
          <a:ln>
            <a:solidFill>
              <a:srgbClr val="0070C0"/>
            </a:solidFill>
            <a:prstDash val="dash"/>
          </a:ln>
        </p:spPr>
        <p:txBody>
          <a:bodyPr wrap="square" lIns="89642" tIns="89642" rIns="89642" bIns="89642" rtlCol="0" anchor="b"/>
          <a:lstStyle/>
          <a:p>
            <a:pPr marL="0" marR="0" lvl="0" indent="0" algn="l" defTabSz="914225" rtl="0" eaLnBrk="1" fontAlgn="t" latinLnBrk="0" hangingPunct="1">
              <a:lnSpc>
                <a:spcPct val="100000"/>
              </a:lnSpc>
              <a:spcBef>
                <a:spcPts val="0"/>
              </a:spcBef>
              <a:spcAft>
                <a:spcPts val="0"/>
              </a:spcAft>
              <a:buClrTx/>
              <a:buSzTx/>
              <a:buFontTx/>
              <a:buNone/>
              <a:tabLst/>
              <a:defRPr/>
            </a:pPr>
            <a: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t>Windows 10</a:t>
            </a:r>
            <a:b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br>
            <a:b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br>
            <a:endPar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endParaRPr>
          </a:p>
        </p:txBody>
      </p:sp>
      <p:pic>
        <p:nvPicPr>
          <p:cNvPr id="50" name="Picture 49">
            <a:extLst>
              <a:ext uri="{FF2B5EF4-FFF2-40B4-BE49-F238E27FC236}">
                <a16:creationId xmlns:a16="http://schemas.microsoft.com/office/drawing/2014/main" id="{C686141E-9E07-44B1-B13F-335052574D4B}"/>
              </a:ext>
            </a:extLst>
          </p:cNvPr>
          <p:cNvPicPr>
            <a:picLocks noChangeAspect="1"/>
          </p:cNvPicPr>
          <p:nvPr/>
        </p:nvPicPr>
        <p:blipFill>
          <a:blip r:embed="rId2">
            <a:biLevel thresh="25000"/>
          </a:blip>
          <a:stretch>
            <a:fillRect/>
          </a:stretch>
        </p:blipFill>
        <p:spPr>
          <a:xfrm>
            <a:off x="4938705" y="357390"/>
            <a:ext cx="394427" cy="394427"/>
          </a:xfrm>
          <a:prstGeom prst="rect">
            <a:avLst/>
          </a:prstGeom>
        </p:spPr>
      </p:pic>
      <p:pic>
        <p:nvPicPr>
          <p:cNvPr id="51" name="Picture 50">
            <a:extLst>
              <a:ext uri="{FF2B5EF4-FFF2-40B4-BE49-F238E27FC236}">
                <a16:creationId xmlns:a16="http://schemas.microsoft.com/office/drawing/2014/main" id="{3EDECF5C-6901-44DA-BA0B-FF357E9B39B7}"/>
              </a:ext>
            </a:extLst>
          </p:cNvPr>
          <p:cNvPicPr>
            <a:picLocks noChangeAspect="1"/>
          </p:cNvPicPr>
          <p:nvPr/>
        </p:nvPicPr>
        <p:blipFill>
          <a:blip r:embed="rId3"/>
          <a:stretch>
            <a:fillRect/>
          </a:stretch>
        </p:blipFill>
        <p:spPr>
          <a:xfrm>
            <a:off x="9754239" y="1984485"/>
            <a:ext cx="394427" cy="394427"/>
          </a:xfrm>
          <a:prstGeom prst="rect">
            <a:avLst/>
          </a:prstGeom>
        </p:spPr>
      </p:pic>
      <p:pic>
        <p:nvPicPr>
          <p:cNvPr id="59" name="Picture 58">
            <a:extLst>
              <a:ext uri="{FF2B5EF4-FFF2-40B4-BE49-F238E27FC236}">
                <a16:creationId xmlns:a16="http://schemas.microsoft.com/office/drawing/2014/main" id="{C06548FB-6C26-4AEF-A2AF-589F93A36952}"/>
              </a:ext>
            </a:extLst>
          </p:cNvPr>
          <p:cNvPicPr>
            <a:picLocks noChangeAspect="1"/>
          </p:cNvPicPr>
          <p:nvPr/>
        </p:nvPicPr>
        <p:blipFill>
          <a:blip r:embed="rId4"/>
          <a:stretch>
            <a:fillRect/>
          </a:stretch>
        </p:blipFill>
        <p:spPr>
          <a:xfrm>
            <a:off x="4938705" y="3598831"/>
            <a:ext cx="394427" cy="394427"/>
          </a:xfrm>
          <a:prstGeom prst="rect">
            <a:avLst/>
          </a:prstGeom>
        </p:spPr>
      </p:pic>
      <p:sp>
        <p:nvSpPr>
          <p:cNvPr id="62" name="Rectangle 61">
            <a:extLst>
              <a:ext uri="{FF2B5EF4-FFF2-40B4-BE49-F238E27FC236}">
                <a16:creationId xmlns:a16="http://schemas.microsoft.com/office/drawing/2014/main" id="{7A76B478-A779-4023-A95A-A596D2F8F0BA}"/>
              </a:ext>
            </a:extLst>
          </p:cNvPr>
          <p:cNvSpPr/>
          <p:nvPr/>
        </p:nvSpPr>
        <p:spPr bwMode="auto">
          <a:xfrm>
            <a:off x="865" y="1191973"/>
            <a:ext cx="4571352" cy="1005698"/>
          </a:xfrm>
          <a:prstGeom prst="rect">
            <a:avLst/>
          </a:prstGeom>
          <a:solidFill>
            <a:schemeClr val="tx1">
              <a:lumMod val="25000"/>
              <a:lumOff val="75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marL="0" marR="0" lvl="0" indent="0" algn="ctr" defTabSz="932293"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mn-ea"/>
              <a:cs typeface="+mn-cs"/>
            </a:endParaRPr>
          </a:p>
        </p:txBody>
      </p:sp>
      <p:sp>
        <p:nvSpPr>
          <p:cNvPr id="69" name="Oval 68">
            <a:extLst>
              <a:ext uri="{FF2B5EF4-FFF2-40B4-BE49-F238E27FC236}">
                <a16:creationId xmlns:a16="http://schemas.microsoft.com/office/drawing/2014/main" id="{57AD2E6F-D1BA-4D18-925D-34D2E5172B21}"/>
              </a:ext>
            </a:extLst>
          </p:cNvPr>
          <p:cNvSpPr>
            <a:spLocks noChangeAspect="1"/>
          </p:cNvSpPr>
          <p:nvPr/>
        </p:nvSpPr>
        <p:spPr bwMode="auto">
          <a:xfrm>
            <a:off x="378751" y="1374827"/>
            <a:ext cx="639989" cy="639989"/>
          </a:xfrm>
          <a:prstGeom prst="ellipse">
            <a:avLst/>
          </a:prstGeom>
          <a:solidFill>
            <a:schemeClr val="bg1">
              <a:alpha val="50000"/>
            </a:schemeClr>
          </a:solidFill>
          <a:ln w="28575">
            <a:solidFill>
              <a:schemeClr val="accent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marL="0" marR="0" lvl="0" indent="0" algn="ctr" defTabSz="932293" rtl="0" eaLnBrk="1" fontAlgn="base" latinLnBrk="0" hangingPunct="1">
              <a:lnSpc>
                <a:spcPct val="100000"/>
              </a:lnSpc>
              <a:spcBef>
                <a:spcPct val="0"/>
              </a:spcBef>
              <a:spcAft>
                <a:spcPct val="0"/>
              </a:spcAft>
              <a:buClrTx/>
              <a:buSzTx/>
              <a:buFontTx/>
              <a:buNone/>
              <a:tabLst/>
              <a:defRPr/>
            </a:pPr>
            <a:r>
              <a:rPr kumimoji="0" lang="en-US" sz="2000" b="0" i="0" u="none" strike="noStrike" kern="1200" cap="none" spc="0" normalizeH="0" baseline="0" noProof="0">
                <a:ln>
                  <a:noFill/>
                </a:ln>
                <a:solidFill>
                  <a:srgbClr val="505050"/>
                </a:solidFill>
                <a:effectLst/>
                <a:uLnTx/>
                <a:uFillTx/>
                <a:latin typeface="Segoe UI"/>
                <a:ea typeface="+mn-ea"/>
                <a:cs typeface="+mn-cs"/>
              </a:rPr>
              <a:t>1</a:t>
            </a:r>
          </a:p>
        </p:txBody>
      </p:sp>
      <p:sp>
        <p:nvSpPr>
          <p:cNvPr id="70" name="Oval 69">
            <a:extLst>
              <a:ext uri="{FF2B5EF4-FFF2-40B4-BE49-F238E27FC236}">
                <a16:creationId xmlns:a16="http://schemas.microsoft.com/office/drawing/2014/main" id="{468F422A-8544-4EC3-9134-556771D17072}"/>
              </a:ext>
            </a:extLst>
          </p:cNvPr>
          <p:cNvSpPr>
            <a:spLocks noChangeAspect="1"/>
          </p:cNvSpPr>
          <p:nvPr/>
        </p:nvSpPr>
        <p:spPr bwMode="auto">
          <a:xfrm>
            <a:off x="378751" y="3489943"/>
            <a:ext cx="639989" cy="639989"/>
          </a:xfrm>
          <a:prstGeom prst="ellipse">
            <a:avLst/>
          </a:prstGeom>
          <a:solidFill>
            <a:schemeClr val="bg1">
              <a:alpha val="50000"/>
            </a:schemeClr>
          </a:solidFill>
          <a:ln w="28575">
            <a:solidFill>
              <a:schemeClr val="accent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marL="0" marR="0" lvl="0" indent="0" algn="ctr" defTabSz="932293" rtl="0" eaLnBrk="1" fontAlgn="base" latinLnBrk="0" hangingPunct="1">
              <a:lnSpc>
                <a:spcPct val="100000"/>
              </a:lnSpc>
              <a:spcBef>
                <a:spcPct val="0"/>
              </a:spcBef>
              <a:spcAft>
                <a:spcPct val="0"/>
              </a:spcAft>
              <a:buClrTx/>
              <a:buSzTx/>
              <a:buFontTx/>
              <a:buNone/>
              <a:tabLst/>
              <a:defRPr/>
            </a:pPr>
            <a:r>
              <a:rPr kumimoji="0" lang="en-US" sz="2000" b="0" i="0" u="none" strike="noStrike" kern="1200" cap="none" spc="0" normalizeH="0" baseline="0" noProof="0">
                <a:ln>
                  <a:noFill/>
                </a:ln>
                <a:solidFill>
                  <a:srgbClr val="505050"/>
                </a:solidFill>
                <a:effectLst/>
                <a:uLnTx/>
                <a:uFillTx/>
                <a:latin typeface="Segoe UI"/>
                <a:ea typeface="+mn-ea"/>
                <a:cs typeface="+mn-cs"/>
              </a:rPr>
              <a:t>3</a:t>
            </a:r>
          </a:p>
        </p:txBody>
      </p:sp>
      <p:sp>
        <p:nvSpPr>
          <p:cNvPr id="71" name="Oval 70">
            <a:extLst>
              <a:ext uri="{FF2B5EF4-FFF2-40B4-BE49-F238E27FC236}">
                <a16:creationId xmlns:a16="http://schemas.microsoft.com/office/drawing/2014/main" id="{86933479-0844-4CE3-A067-7E3EC4392739}"/>
              </a:ext>
            </a:extLst>
          </p:cNvPr>
          <p:cNvSpPr>
            <a:spLocks noChangeAspect="1"/>
          </p:cNvSpPr>
          <p:nvPr/>
        </p:nvSpPr>
        <p:spPr bwMode="auto">
          <a:xfrm>
            <a:off x="378751" y="2432385"/>
            <a:ext cx="639989" cy="639989"/>
          </a:xfrm>
          <a:prstGeom prst="ellipse">
            <a:avLst/>
          </a:prstGeom>
          <a:solidFill>
            <a:schemeClr val="bg1">
              <a:alpha val="50000"/>
            </a:schemeClr>
          </a:solidFill>
          <a:ln w="28575">
            <a:solidFill>
              <a:schemeClr val="accent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marL="0" marR="0" lvl="0" indent="0" algn="ctr" defTabSz="932293" rtl="0" eaLnBrk="1" fontAlgn="base" latinLnBrk="0" hangingPunct="1">
              <a:lnSpc>
                <a:spcPct val="100000"/>
              </a:lnSpc>
              <a:spcBef>
                <a:spcPct val="0"/>
              </a:spcBef>
              <a:spcAft>
                <a:spcPct val="0"/>
              </a:spcAft>
              <a:buClrTx/>
              <a:buSzTx/>
              <a:buFontTx/>
              <a:buNone/>
              <a:tabLst/>
              <a:defRPr/>
            </a:pPr>
            <a:r>
              <a:rPr kumimoji="0" lang="en-US" sz="2000" b="0" i="0" u="none" strike="noStrike" kern="1200" cap="none" spc="0" normalizeH="0" baseline="0" noProof="0">
                <a:ln>
                  <a:noFill/>
                </a:ln>
                <a:solidFill>
                  <a:srgbClr val="505050"/>
                </a:solidFill>
                <a:effectLst/>
                <a:uLnTx/>
                <a:uFillTx/>
                <a:latin typeface="Segoe UI"/>
                <a:ea typeface="+mn-ea"/>
                <a:cs typeface="+mn-cs"/>
              </a:rPr>
              <a:t>2</a:t>
            </a:r>
          </a:p>
        </p:txBody>
      </p:sp>
      <p:sp>
        <p:nvSpPr>
          <p:cNvPr id="72" name="Oval 71">
            <a:extLst>
              <a:ext uri="{FF2B5EF4-FFF2-40B4-BE49-F238E27FC236}">
                <a16:creationId xmlns:a16="http://schemas.microsoft.com/office/drawing/2014/main" id="{723A7348-AE00-4BF0-BD04-53C0427481F6}"/>
              </a:ext>
            </a:extLst>
          </p:cNvPr>
          <p:cNvSpPr>
            <a:spLocks noChangeAspect="1"/>
          </p:cNvSpPr>
          <p:nvPr/>
        </p:nvSpPr>
        <p:spPr bwMode="auto">
          <a:xfrm>
            <a:off x="378751" y="5605057"/>
            <a:ext cx="639989" cy="639989"/>
          </a:xfrm>
          <a:prstGeom prst="ellipse">
            <a:avLst/>
          </a:prstGeom>
          <a:solidFill>
            <a:schemeClr val="bg1">
              <a:alpha val="50000"/>
            </a:schemeClr>
          </a:solidFill>
          <a:ln w="28575">
            <a:solidFill>
              <a:schemeClr val="accent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marL="0" marR="0" lvl="0" indent="0" algn="ctr" defTabSz="932293" rtl="0" eaLnBrk="1" fontAlgn="base" latinLnBrk="0" hangingPunct="1">
              <a:lnSpc>
                <a:spcPct val="100000"/>
              </a:lnSpc>
              <a:spcBef>
                <a:spcPct val="0"/>
              </a:spcBef>
              <a:spcAft>
                <a:spcPct val="0"/>
              </a:spcAft>
              <a:buClrTx/>
              <a:buSzTx/>
              <a:buFontTx/>
              <a:buNone/>
              <a:tabLst/>
              <a:defRPr/>
            </a:pPr>
            <a:r>
              <a:rPr kumimoji="0" lang="en-US" sz="2000" b="0" i="0" u="none" strike="noStrike" kern="1200" cap="none" spc="0" normalizeH="0" baseline="0" noProof="0">
                <a:ln>
                  <a:noFill/>
                </a:ln>
                <a:solidFill>
                  <a:srgbClr val="505050"/>
                </a:solidFill>
                <a:effectLst/>
                <a:uLnTx/>
                <a:uFillTx/>
                <a:latin typeface="Segoe UI"/>
                <a:ea typeface="+mn-ea"/>
                <a:cs typeface="+mn-cs"/>
              </a:rPr>
              <a:t>5</a:t>
            </a:r>
          </a:p>
        </p:txBody>
      </p:sp>
      <p:sp>
        <p:nvSpPr>
          <p:cNvPr id="73" name="Oval 72">
            <a:extLst>
              <a:ext uri="{FF2B5EF4-FFF2-40B4-BE49-F238E27FC236}">
                <a16:creationId xmlns:a16="http://schemas.microsoft.com/office/drawing/2014/main" id="{20679CEC-FB8B-4AC0-BA8A-B87152080F17}"/>
              </a:ext>
            </a:extLst>
          </p:cNvPr>
          <p:cNvSpPr>
            <a:spLocks noChangeAspect="1"/>
          </p:cNvSpPr>
          <p:nvPr/>
        </p:nvSpPr>
        <p:spPr bwMode="auto">
          <a:xfrm>
            <a:off x="378751" y="4547501"/>
            <a:ext cx="639989" cy="639989"/>
          </a:xfrm>
          <a:prstGeom prst="ellipse">
            <a:avLst/>
          </a:prstGeom>
          <a:solidFill>
            <a:schemeClr val="bg1">
              <a:alpha val="50000"/>
            </a:schemeClr>
          </a:solidFill>
          <a:ln w="28575">
            <a:solidFill>
              <a:schemeClr val="accent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marL="0" marR="0" lvl="0" indent="0" algn="ctr" defTabSz="932293" rtl="0" eaLnBrk="1" fontAlgn="base" latinLnBrk="0" hangingPunct="1">
              <a:lnSpc>
                <a:spcPct val="100000"/>
              </a:lnSpc>
              <a:spcBef>
                <a:spcPct val="0"/>
              </a:spcBef>
              <a:spcAft>
                <a:spcPct val="0"/>
              </a:spcAft>
              <a:buClrTx/>
              <a:buSzTx/>
              <a:buFontTx/>
              <a:buNone/>
              <a:tabLst/>
              <a:defRPr/>
            </a:pPr>
            <a:r>
              <a:rPr kumimoji="0" lang="en-US" sz="2000" b="0" i="0" u="none" strike="noStrike" kern="1200" cap="none" spc="0" normalizeH="0" baseline="0" noProof="0">
                <a:ln>
                  <a:noFill/>
                </a:ln>
                <a:solidFill>
                  <a:srgbClr val="505050"/>
                </a:solidFill>
                <a:effectLst/>
                <a:uLnTx/>
                <a:uFillTx/>
                <a:latin typeface="Segoe UI"/>
                <a:ea typeface="+mn-ea"/>
                <a:cs typeface="+mn-cs"/>
              </a:rPr>
              <a:t>4</a:t>
            </a:r>
          </a:p>
        </p:txBody>
      </p:sp>
      <p:pic>
        <p:nvPicPr>
          <p:cNvPr id="41" name="Picture 40">
            <a:extLst>
              <a:ext uri="{FF2B5EF4-FFF2-40B4-BE49-F238E27FC236}">
                <a16:creationId xmlns:a16="http://schemas.microsoft.com/office/drawing/2014/main" id="{C741A66E-B676-4305-BB30-A8AED51DECEE}"/>
              </a:ext>
            </a:extLst>
          </p:cNvPr>
          <p:cNvPicPr>
            <a:picLocks noChangeAspect="1"/>
          </p:cNvPicPr>
          <p:nvPr/>
        </p:nvPicPr>
        <p:blipFill>
          <a:blip r:embed="rId5"/>
          <a:stretch>
            <a:fillRect/>
          </a:stretch>
        </p:blipFill>
        <p:spPr>
          <a:xfrm>
            <a:off x="4938705" y="1984485"/>
            <a:ext cx="394427" cy="394427"/>
          </a:xfrm>
          <a:prstGeom prst="rect">
            <a:avLst/>
          </a:prstGeom>
        </p:spPr>
      </p:pic>
      <p:sp>
        <p:nvSpPr>
          <p:cNvPr id="43" name="Freeform 16">
            <a:extLst>
              <a:ext uri="{FF2B5EF4-FFF2-40B4-BE49-F238E27FC236}">
                <a16:creationId xmlns:a16="http://schemas.microsoft.com/office/drawing/2014/main" id="{62F645F0-47EC-43C1-B9E3-3B9F7F737085}"/>
              </a:ext>
            </a:extLst>
          </p:cNvPr>
          <p:cNvSpPr>
            <a:spLocks noChangeAspect="1"/>
          </p:cNvSpPr>
          <p:nvPr/>
        </p:nvSpPr>
        <p:spPr bwMode="black">
          <a:xfrm>
            <a:off x="9787029" y="3598831"/>
            <a:ext cx="328849" cy="394427"/>
          </a:xfrm>
          <a:custGeom>
            <a:avLst/>
            <a:gdLst>
              <a:gd name="T0" fmla="*/ 1710 w 1710"/>
              <a:gd name="T1" fmla="*/ 1880 h 2051"/>
              <a:gd name="T2" fmla="*/ 1710 w 1710"/>
              <a:gd name="T3" fmla="*/ 1880 h 2051"/>
              <a:gd name="T4" fmla="*/ 1710 w 1710"/>
              <a:gd name="T5" fmla="*/ 176 h 2051"/>
              <a:gd name="T6" fmla="*/ 1101 w 1710"/>
              <a:gd name="T7" fmla="*/ 0 h 2051"/>
              <a:gd name="T8" fmla="*/ 3 w 1710"/>
              <a:gd name="T9" fmla="*/ 413 h 2051"/>
              <a:gd name="T10" fmla="*/ 0 w 1710"/>
              <a:gd name="T11" fmla="*/ 413 h 2051"/>
              <a:gd name="T12" fmla="*/ 0 w 1710"/>
              <a:gd name="T13" fmla="*/ 1645 h 2051"/>
              <a:gd name="T14" fmla="*/ 375 w 1710"/>
              <a:gd name="T15" fmla="*/ 1498 h 2051"/>
              <a:gd name="T16" fmla="*/ 375 w 1710"/>
              <a:gd name="T17" fmla="*/ 496 h 2051"/>
              <a:gd name="T18" fmla="*/ 1101 w 1710"/>
              <a:gd name="T19" fmla="*/ 323 h 2051"/>
              <a:gd name="T20" fmla="*/ 1101 w 1710"/>
              <a:gd name="T21" fmla="*/ 1797 h 2051"/>
              <a:gd name="T22" fmla="*/ 0 w 1710"/>
              <a:gd name="T23" fmla="*/ 1645 h 2051"/>
              <a:gd name="T24" fmla="*/ 1101 w 1710"/>
              <a:gd name="T25" fmla="*/ 2051 h 2051"/>
              <a:gd name="T26" fmla="*/ 1101 w 1710"/>
              <a:gd name="T27" fmla="*/ 2051 h 2051"/>
              <a:gd name="T28" fmla="*/ 1710 w 1710"/>
              <a:gd name="T29" fmla="*/ 1882 h 2051"/>
              <a:gd name="T30" fmla="*/ 1710 w 1710"/>
              <a:gd name="T31" fmla="*/ 1880 h 2051"/>
              <a:gd name="T32" fmla="*/ 1710 w 1710"/>
              <a:gd name="T33" fmla="*/ 1880 h 20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710" h="2051">
                <a:moveTo>
                  <a:pt x="1710" y="1880"/>
                </a:moveTo>
                <a:lnTo>
                  <a:pt x="1710" y="1880"/>
                </a:lnTo>
                <a:lnTo>
                  <a:pt x="1710" y="176"/>
                </a:lnTo>
                <a:lnTo>
                  <a:pt x="1101" y="0"/>
                </a:lnTo>
                <a:lnTo>
                  <a:pt x="3" y="413"/>
                </a:lnTo>
                <a:lnTo>
                  <a:pt x="0" y="413"/>
                </a:lnTo>
                <a:lnTo>
                  <a:pt x="0" y="1645"/>
                </a:lnTo>
                <a:lnTo>
                  <a:pt x="375" y="1498"/>
                </a:lnTo>
                <a:lnTo>
                  <a:pt x="375" y="496"/>
                </a:lnTo>
                <a:lnTo>
                  <a:pt x="1101" y="323"/>
                </a:lnTo>
                <a:lnTo>
                  <a:pt x="1101" y="1797"/>
                </a:lnTo>
                <a:lnTo>
                  <a:pt x="0" y="1645"/>
                </a:lnTo>
                <a:lnTo>
                  <a:pt x="1101" y="2051"/>
                </a:lnTo>
                <a:lnTo>
                  <a:pt x="1101" y="2051"/>
                </a:lnTo>
                <a:lnTo>
                  <a:pt x="1710" y="1882"/>
                </a:lnTo>
                <a:lnTo>
                  <a:pt x="1710" y="1880"/>
                </a:lnTo>
                <a:lnTo>
                  <a:pt x="1710" y="1880"/>
                </a:lnTo>
                <a:close/>
              </a:path>
            </a:pathLst>
          </a:custGeom>
          <a:solidFill>
            <a:srgbClr val="D83B01"/>
          </a:solidFill>
          <a:ln>
            <a:noFill/>
          </a:ln>
          <a:extLst/>
        </p:spPr>
        <p:txBody>
          <a:bodyPr vert="horz" wrap="square" lIns="89642" tIns="44821" rIns="89642" bIns="44821" numCol="1" anchor="t" anchorCtr="0" compatLnSpc="1">
            <a:prstTxWarp prst="textNoShape">
              <a:avLst/>
            </a:prstTxWarp>
          </a:bodyPr>
          <a:lstStyle/>
          <a:p>
            <a:pPr marL="0" marR="0" lvl="0" indent="0" algn="ctr" defTabSz="914314"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828"/>
              </a:solidFill>
              <a:effectLst/>
              <a:uLnTx/>
              <a:uFillTx/>
              <a:latin typeface="Segoe UI"/>
              <a:ea typeface="+mn-ea"/>
              <a:cs typeface="+mn-cs"/>
            </a:endParaRPr>
          </a:p>
        </p:txBody>
      </p:sp>
      <p:pic>
        <p:nvPicPr>
          <p:cNvPr id="45" name="Picture 44">
            <a:extLst>
              <a:ext uri="{FF2B5EF4-FFF2-40B4-BE49-F238E27FC236}">
                <a16:creationId xmlns:a16="http://schemas.microsoft.com/office/drawing/2014/main" id="{31C9FABF-F691-4238-9F13-EF6D58D8AA4A}"/>
              </a:ext>
            </a:extLst>
          </p:cNvPr>
          <p:cNvPicPr>
            <a:picLocks noChangeAspect="1"/>
          </p:cNvPicPr>
          <p:nvPr/>
        </p:nvPicPr>
        <p:blipFill>
          <a:blip r:embed="rId6"/>
          <a:stretch>
            <a:fillRect/>
          </a:stretch>
        </p:blipFill>
        <p:spPr>
          <a:xfrm>
            <a:off x="7356984" y="1984485"/>
            <a:ext cx="396337" cy="394427"/>
          </a:xfrm>
          <a:prstGeom prst="rect">
            <a:avLst/>
          </a:prstGeom>
        </p:spPr>
      </p:pic>
      <p:pic>
        <p:nvPicPr>
          <p:cNvPr id="46" name="Picture 45">
            <a:extLst>
              <a:ext uri="{FF2B5EF4-FFF2-40B4-BE49-F238E27FC236}">
                <a16:creationId xmlns:a16="http://schemas.microsoft.com/office/drawing/2014/main" id="{EC668595-A4E3-407D-9FF2-D7B064EF6DCC}"/>
              </a:ext>
            </a:extLst>
          </p:cNvPr>
          <p:cNvPicPr>
            <a:picLocks noChangeAspect="1"/>
          </p:cNvPicPr>
          <p:nvPr/>
        </p:nvPicPr>
        <p:blipFill>
          <a:blip r:embed="rId7">
            <a:biLevel thresh="25000"/>
          </a:blip>
          <a:stretch>
            <a:fillRect/>
          </a:stretch>
        </p:blipFill>
        <p:spPr>
          <a:xfrm>
            <a:off x="9756231" y="355398"/>
            <a:ext cx="394427" cy="394427"/>
          </a:xfrm>
          <a:prstGeom prst="rect">
            <a:avLst/>
          </a:prstGeom>
        </p:spPr>
      </p:pic>
      <p:pic>
        <p:nvPicPr>
          <p:cNvPr id="49" name="Picture 48">
            <a:extLst>
              <a:ext uri="{FF2B5EF4-FFF2-40B4-BE49-F238E27FC236}">
                <a16:creationId xmlns:a16="http://schemas.microsoft.com/office/drawing/2014/main" id="{657031BD-D42F-4664-BD44-D61925086F3C}"/>
              </a:ext>
            </a:extLst>
          </p:cNvPr>
          <p:cNvPicPr>
            <a:picLocks noChangeAspect="1"/>
          </p:cNvPicPr>
          <p:nvPr/>
        </p:nvPicPr>
        <p:blipFill>
          <a:blip r:embed="rId8">
            <a:biLevel thresh="25000"/>
          </a:blip>
          <a:stretch>
            <a:fillRect/>
          </a:stretch>
        </p:blipFill>
        <p:spPr>
          <a:xfrm>
            <a:off x="7356097" y="355619"/>
            <a:ext cx="398411" cy="397970"/>
          </a:xfrm>
          <a:prstGeom prst="rect">
            <a:avLst/>
          </a:prstGeom>
        </p:spPr>
      </p:pic>
      <p:sp>
        <p:nvSpPr>
          <p:cNvPr id="47" name="Title 2">
            <a:extLst>
              <a:ext uri="{FF2B5EF4-FFF2-40B4-BE49-F238E27FC236}">
                <a16:creationId xmlns:a16="http://schemas.microsoft.com/office/drawing/2014/main" id="{1032214B-06FE-4C55-9BB4-2DC4BD654129}"/>
              </a:ext>
            </a:extLst>
          </p:cNvPr>
          <p:cNvSpPr>
            <a:spLocks noGrp="1"/>
          </p:cNvSpPr>
          <p:nvPr>
            <p:ph type="title"/>
          </p:nvPr>
        </p:nvSpPr>
        <p:spPr>
          <a:xfrm>
            <a:off x="426425" y="440918"/>
            <a:ext cx="11336039" cy="757914"/>
          </a:xfrm>
        </p:spPr>
        <p:txBody>
          <a:bodyPr/>
          <a:lstStyle/>
          <a:p>
            <a:r>
              <a:rPr lang="en-US" sz="2745"/>
              <a:t>Microsoft Threat Protection</a:t>
            </a:r>
          </a:p>
        </p:txBody>
      </p:sp>
      <p:sp>
        <p:nvSpPr>
          <p:cNvPr id="53" name="Rectangle 52">
            <a:extLst>
              <a:ext uri="{FF2B5EF4-FFF2-40B4-BE49-F238E27FC236}">
                <a16:creationId xmlns:a16="http://schemas.microsoft.com/office/drawing/2014/main" id="{830D681D-EDB6-47DF-97C9-8CF3D0937CD0}"/>
              </a:ext>
            </a:extLst>
          </p:cNvPr>
          <p:cNvSpPr/>
          <p:nvPr/>
        </p:nvSpPr>
        <p:spPr bwMode="auto">
          <a:xfrm>
            <a:off x="1171728" y="2432386"/>
            <a:ext cx="3199946" cy="914270"/>
          </a:xfrm>
          <a:prstGeom prst="rect">
            <a:avLst/>
          </a:prstGeom>
          <a:no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27" tIns="46630" rIns="91427" bIns="46630" numCol="1" rtlCol="0" anchor="t" anchorCtr="0" compatLnSpc="1">
            <a:prstTxWarp prst="textNoShape">
              <a:avLst/>
            </a:prstTxWarp>
          </a:bodyPr>
          <a:lstStyle/>
          <a:p>
            <a:pPr marL="0" marR="0" lvl="0" indent="0" algn="l" defTabSz="914192" rtl="0" eaLnBrk="1" fontAlgn="auto" latinLnBrk="0" hangingPunct="1">
              <a:lnSpc>
                <a:spcPct val="100000"/>
              </a:lnSpc>
              <a:spcBef>
                <a:spcPts val="0"/>
              </a:spcBef>
              <a:spcAft>
                <a:spcPts val="0"/>
              </a:spcAft>
              <a:buClrTx/>
              <a:buSzTx/>
              <a:buFontTx/>
              <a:buNone/>
              <a:tabLst/>
              <a:defRPr/>
            </a:pPr>
            <a:r>
              <a:rPr kumimoji="0" lang="en-US" sz="1372" b="1" i="0" u="none" strike="noStrike" kern="1200" cap="none" spc="0" normalizeH="0" baseline="0" noProof="0">
                <a:ln>
                  <a:noFill/>
                </a:ln>
                <a:solidFill>
                  <a:srgbClr val="505050"/>
                </a:solidFill>
                <a:effectLst/>
                <a:uLnTx/>
                <a:uFillTx/>
                <a:latin typeface="Segoe UI Semibold"/>
                <a:ea typeface="+mn-ea"/>
                <a:cs typeface="Arial" panose="020B0604020202020204" pitchFamily="34" charset="0"/>
              </a:rPr>
              <a:t>Endpoints:</a:t>
            </a:r>
            <a:r>
              <a:rPr kumimoji="0" lang="en-US" sz="1372" b="0" i="0" u="none" strike="noStrike" kern="1200" cap="none" spc="0" normalizeH="0" baseline="0" noProof="0">
                <a:ln>
                  <a:noFill/>
                </a:ln>
                <a:solidFill>
                  <a:srgbClr val="505050"/>
                </a:solidFill>
                <a:effectLst/>
                <a:uLnTx/>
                <a:uFillTx/>
                <a:latin typeface="Segoe UI Semibold"/>
                <a:ea typeface="+mn-ea"/>
                <a:cs typeface="Arial" panose="020B0604020202020204" pitchFamily="34" charset="0"/>
              </a:rPr>
              <a:t> </a:t>
            </a:r>
            <a:r>
              <a:rPr kumimoji="0" lang="en-US" sz="1372" b="0" i="0" u="none" strike="noStrike" kern="1200" cap="none" spc="0" normalizeH="0" baseline="0" noProof="0">
                <a:ln>
                  <a:noFill/>
                </a:ln>
                <a:solidFill>
                  <a:srgbClr val="505050"/>
                </a:solidFill>
                <a:effectLst/>
                <a:uLnTx/>
                <a:uFillTx/>
                <a:latin typeface="Segoe UI"/>
                <a:ea typeface="+mn-ea"/>
                <a:cs typeface="Arial" panose="020B0604020202020204" pitchFamily="34" charset="0"/>
              </a:rPr>
              <a:t>protecting user devices and signals from sensors</a:t>
            </a:r>
          </a:p>
        </p:txBody>
      </p:sp>
      <p:sp>
        <p:nvSpPr>
          <p:cNvPr id="42" name="Rectangle 41">
            <a:extLst>
              <a:ext uri="{FF2B5EF4-FFF2-40B4-BE49-F238E27FC236}">
                <a16:creationId xmlns:a16="http://schemas.microsoft.com/office/drawing/2014/main" id="{7E2C4757-5122-4C99-A5A4-A853382E201C}"/>
              </a:ext>
            </a:extLst>
          </p:cNvPr>
          <p:cNvSpPr/>
          <p:nvPr/>
        </p:nvSpPr>
        <p:spPr bwMode="auto">
          <a:xfrm>
            <a:off x="1171728" y="3489943"/>
            <a:ext cx="3199946" cy="914270"/>
          </a:xfrm>
          <a:prstGeom prst="rect">
            <a:avLst/>
          </a:prstGeom>
          <a:no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27" tIns="46630" rIns="91427" bIns="46630" numCol="1" rtlCol="0" anchor="t" anchorCtr="0" compatLnSpc="1">
            <a:prstTxWarp prst="textNoShape">
              <a:avLst/>
            </a:prstTxWarp>
          </a:bodyPr>
          <a:lstStyle/>
          <a:p>
            <a:pPr marL="0" marR="0" lvl="0" indent="0" algn="l" defTabSz="914192" rtl="0" eaLnBrk="1" fontAlgn="auto" latinLnBrk="0" hangingPunct="1">
              <a:lnSpc>
                <a:spcPct val="100000"/>
              </a:lnSpc>
              <a:spcBef>
                <a:spcPts val="0"/>
              </a:spcBef>
              <a:spcAft>
                <a:spcPts val="0"/>
              </a:spcAft>
              <a:buClrTx/>
              <a:buSzTx/>
              <a:buFontTx/>
              <a:buNone/>
              <a:tabLst/>
              <a:defRPr/>
            </a:pPr>
            <a:r>
              <a:rPr kumimoji="0" lang="en-US" sz="1372" b="1" i="0" u="none" strike="noStrike" kern="1200" cap="none" spc="0" normalizeH="0" baseline="0" noProof="0">
                <a:ln>
                  <a:noFill/>
                </a:ln>
                <a:solidFill>
                  <a:srgbClr val="505050"/>
                </a:solidFill>
                <a:effectLst/>
                <a:uLnTx/>
                <a:uFillTx/>
                <a:latin typeface="Segoe UI Semibold"/>
                <a:ea typeface="+mn-ea"/>
                <a:cs typeface="Arial" panose="020B0604020202020204" pitchFamily="34" charset="0"/>
              </a:rPr>
              <a:t>User Data:</a:t>
            </a:r>
            <a:r>
              <a:rPr kumimoji="0" lang="en-US" sz="1372" b="0" i="0" u="none" strike="noStrike" kern="1200" cap="none" spc="0" normalizeH="0" baseline="0" noProof="0">
                <a:ln>
                  <a:noFill/>
                </a:ln>
                <a:solidFill>
                  <a:srgbClr val="505050"/>
                </a:solidFill>
                <a:effectLst/>
                <a:uLnTx/>
                <a:uFillTx/>
                <a:latin typeface="Segoe UI Semibold"/>
                <a:ea typeface="+mn-ea"/>
                <a:cs typeface="Arial" panose="020B0604020202020204" pitchFamily="34" charset="0"/>
              </a:rPr>
              <a:t> </a:t>
            </a:r>
            <a:r>
              <a:rPr kumimoji="0" lang="en-US" sz="1372" b="0" i="0" u="none" strike="noStrike" kern="1200" cap="none" spc="0" normalizeH="0" baseline="0" noProof="0">
                <a:ln>
                  <a:noFill/>
                </a:ln>
                <a:solidFill>
                  <a:srgbClr val="505050"/>
                </a:solidFill>
                <a:effectLst/>
                <a:uLnTx/>
                <a:uFillTx/>
                <a:latin typeface="Segoe UI"/>
                <a:ea typeface="+mn-ea"/>
                <a:cs typeface="Arial" panose="020B0604020202020204" pitchFamily="34" charset="0"/>
              </a:rPr>
              <a:t>evaluating email messages and documents for malicious content </a:t>
            </a:r>
          </a:p>
        </p:txBody>
      </p:sp>
      <p:sp>
        <p:nvSpPr>
          <p:cNvPr id="55" name="Rectangle 54">
            <a:extLst>
              <a:ext uri="{FF2B5EF4-FFF2-40B4-BE49-F238E27FC236}">
                <a16:creationId xmlns:a16="http://schemas.microsoft.com/office/drawing/2014/main" id="{DA9BC2CC-FACA-4707-BD5D-FC0734811CE1}"/>
              </a:ext>
            </a:extLst>
          </p:cNvPr>
          <p:cNvSpPr/>
          <p:nvPr/>
        </p:nvSpPr>
        <p:spPr bwMode="auto">
          <a:xfrm>
            <a:off x="9659099" y="5100822"/>
            <a:ext cx="2268620" cy="1492410"/>
          </a:xfrm>
          <a:prstGeom prst="rect">
            <a:avLst/>
          </a:prstGeom>
          <a:noFill/>
          <a:ln>
            <a:solidFill>
              <a:srgbClr val="0070C0"/>
            </a:solidFill>
            <a:prstDash val="dash"/>
          </a:ln>
        </p:spPr>
        <p:txBody>
          <a:bodyPr wrap="square" lIns="89642" tIns="89642" rIns="89642" bIns="89642" rtlCol="0" anchor="b"/>
          <a:lstStyle/>
          <a:p>
            <a:pPr marL="0" marR="0" lvl="0" indent="0" algn="l" defTabSz="914225" rtl="0" eaLnBrk="1" fontAlgn="t" latinLnBrk="0" hangingPunct="1">
              <a:lnSpc>
                <a:spcPct val="100000"/>
              </a:lnSpc>
              <a:spcBef>
                <a:spcPts val="0"/>
              </a:spcBef>
              <a:spcAft>
                <a:spcPts val="0"/>
              </a:spcAft>
              <a:buClrTx/>
              <a:buSzTx/>
              <a:buFontTx/>
              <a:buNone/>
              <a:tabLst/>
              <a:defRPr/>
            </a:pPr>
            <a: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t>SQL Server</a:t>
            </a:r>
          </a:p>
          <a:p>
            <a:pPr marL="0" marR="0" lvl="0" indent="0" algn="l" defTabSz="914225" rtl="0" eaLnBrk="1" fontAlgn="t" latinLnBrk="0" hangingPunct="1">
              <a:lnSpc>
                <a:spcPct val="100000"/>
              </a:lnSpc>
              <a:spcBef>
                <a:spcPts val="0"/>
              </a:spcBef>
              <a:spcAft>
                <a:spcPts val="0"/>
              </a:spcAft>
              <a:buClrTx/>
              <a:buSzTx/>
              <a:buFontTx/>
              <a:buNone/>
              <a:tabLst/>
              <a:defRPr/>
            </a:pPr>
            <a:endPar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endParaRPr>
          </a:p>
          <a:p>
            <a:pPr marL="0" marR="0" lvl="0" indent="0" algn="l" defTabSz="914225" rtl="0" eaLnBrk="1" fontAlgn="t" latinLnBrk="0" hangingPunct="1">
              <a:lnSpc>
                <a:spcPct val="100000"/>
              </a:lnSpc>
              <a:spcBef>
                <a:spcPts val="0"/>
              </a:spcBef>
              <a:spcAft>
                <a:spcPts val="0"/>
              </a:spcAft>
              <a:buClrTx/>
              <a:buSzTx/>
              <a:buFontTx/>
              <a:buNone/>
              <a:tabLst/>
              <a:defRPr/>
            </a:pPr>
            <a:endPar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endParaRPr>
          </a:p>
        </p:txBody>
      </p:sp>
      <p:pic>
        <p:nvPicPr>
          <p:cNvPr id="60" name="Picture 59">
            <a:extLst>
              <a:ext uri="{FF2B5EF4-FFF2-40B4-BE49-F238E27FC236}">
                <a16:creationId xmlns:a16="http://schemas.microsoft.com/office/drawing/2014/main" id="{BFD4B872-5A10-4B90-A39F-9BD8EA3530D9}"/>
              </a:ext>
            </a:extLst>
          </p:cNvPr>
          <p:cNvPicPr>
            <a:picLocks noChangeAspect="1"/>
          </p:cNvPicPr>
          <p:nvPr/>
        </p:nvPicPr>
        <p:blipFill>
          <a:blip r:embed="rId9"/>
          <a:stretch>
            <a:fillRect/>
          </a:stretch>
        </p:blipFill>
        <p:spPr>
          <a:xfrm>
            <a:off x="9756001" y="5176027"/>
            <a:ext cx="398411" cy="397935"/>
          </a:xfrm>
          <a:prstGeom prst="rect">
            <a:avLst/>
          </a:prstGeom>
        </p:spPr>
      </p:pic>
      <p:sp>
        <p:nvSpPr>
          <p:cNvPr id="40" name="Rectangle 39">
            <a:extLst>
              <a:ext uri="{FF2B5EF4-FFF2-40B4-BE49-F238E27FC236}">
                <a16:creationId xmlns:a16="http://schemas.microsoft.com/office/drawing/2014/main" id="{739D8533-8AC8-48C6-8A26-27846C272B34}"/>
              </a:ext>
            </a:extLst>
          </p:cNvPr>
          <p:cNvSpPr/>
          <p:nvPr/>
        </p:nvSpPr>
        <p:spPr bwMode="auto">
          <a:xfrm>
            <a:off x="7247800" y="5100822"/>
            <a:ext cx="2268620" cy="1492410"/>
          </a:xfrm>
          <a:prstGeom prst="rect">
            <a:avLst/>
          </a:prstGeom>
          <a:noFill/>
          <a:ln>
            <a:solidFill>
              <a:srgbClr val="0070C0"/>
            </a:solidFill>
            <a:prstDash val="dash"/>
          </a:ln>
        </p:spPr>
        <p:txBody>
          <a:bodyPr wrap="square" lIns="89642" tIns="89642" rIns="89642" bIns="89642" rtlCol="0" anchor="b"/>
          <a:lstStyle/>
          <a:p>
            <a:pPr marL="0" marR="0" lvl="0" indent="0" algn="l" defTabSz="914225" rtl="0" eaLnBrk="1" fontAlgn="t" latinLnBrk="0" hangingPunct="1">
              <a:lnSpc>
                <a:spcPct val="100000"/>
              </a:lnSpc>
              <a:spcBef>
                <a:spcPts val="0"/>
              </a:spcBef>
              <a:spcAft>
                <a:spcPts val="0"/>
              </a:spcAft>
              <a:buClrTx/>
              <a:buSzTx/>
              <a:buFontTx/>
              <a:buNone/>
              <a:tabLst/>
              <a:defRPr/>
            </a:pPr>
            <a: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t>Exchange Online Protection</a:t>
            </a:r>
            <a:b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br>
            <a:endPar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endParaRPr>
          </a:p>
        </p:txBody>
      </p:sp>
      <p:sp>
        <p:nvSpPr>
          <p:cNvPr id="57" name="Rectangle 56">
            <a:extLst>
              <a:ext uri="{FF2B5EF4-FFF2-40B4-BE49-F238E27FC236}">
                <a16:creationId xmlns:a16="http://schemas.microsoft.com/office/drawing/2014/main" id="{55A6030D-D947-4B8F-A543-4F9F715FD6D0}"/>
              </a:ext>
            </a:extLst>
          </p:cNvPr>
          <p:cNvSpPr/>
          <p:nvPr/>
        </p:nvSpPr>
        <p:spPr bwMode="auto">
          <a:xfrm>
            <a:off x="4836499" y="5100822"/>
            <a:ext cx="2268620" cy="1492410"/>
          </a:xfrm>
          <a:prstGeom prst="rect">
            <a:avLst/>
          </a:prstGeom>
          <a:noFill/>
          <a:ln>
            <a:solidFill>
              <a:srgbClr val="0070C0"/>
            </a:solidFill>
            <a:prstDash val="dash"/>
          </a:ln>
        </p:spPr>
        <p:txBody>
          <a:bodyPr wrap="square" lIns="89642" tIns="89642" rIns="89642" bIns="89642" rtlCol="0" anchor="b"/>
          <a:lstStyle/>
          <a:p>
            <a:pPr marL="0" marR="0" lvl="0" indent="0" algn="l" defTabSz="914225" rtl="0" eaLnBrk="1" fontAlgn="t" latinLnBrk="0" hangingPunct="1">
              <a:lnSpc>
                <a:spcPct val="100000"/>
              </a:lnSpc>
              <a:spcBef>
                <a:spcPts val="0"/>
              </a:spcBef>
              <a:spcAft>
                <a:spcPts val="0"/>
              </a:spcAft>
              <a:buClrTx/>
              <a:buSzTx/>
              <a:buFontTx/>
              <a:buNone/>
              <a:tabLst/>
              <a:defRPr/>
            </a:pPr>
            <a: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t>Windows Server </a:t>
            </a:r>
          </a:p>
          <a:p>
            <a:pPr marL="0" marR="0" lvl="0" indent="0" algn="l" defTabSz="914225" rtl="0" eaLnBrk="1" fontAlgn="t" latinLnBrk="0" hangingPunct="1">
              <a:lnSpc>
                <a:spcPct val="100000"/>
              </a:lnSpc>
              <a:spcBef>
                <a:spcPts val="0"/>
              </a:spcBef>
              <a:spcAft>
                <a:spcPts val="0"/>
              </a:spcAft>
              <a:buClrTx/>
              <a:buSzTx/>
              <a:buFontTx/>
              <a:buNone/>
              <a:tabLst/>
              <a:defRPr/>
            </a:pPr>
            <a: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t>Linux</a:t>
            </a:r>
          </a:p>
          <a:p>
            <a:pPr marL="0" marR="0" lvl="0" indent="0" algn="l" defTabSz="914225" rtl="0" eaLnBrk="1" fontAlgn="t" latinLnBrk="0" hangingPunct="1">
              <a:lnSpc>
                <a:spcPct val="100000"/>
              </a:lnSpc>
              <a:spcBef>
                <a:spcPts val="0"/>
              </a:spcBef>
              <a:spcAft>
                <a:spcPts val="0"/>
              </a:spcAft>
              <a:buClrTx/>
              <a:buSzTx/>
              <a:buFontTx/>
              <a:buNone/>
              <a:tabLst/>
              <a:defRPr/>
            </a:pPr>
            <a:endPar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endParaRPr>
          </a:p>
        </p:txBody>
      </p:sp>
      <p:pic>
        <p:nvPicPr>
          <p:cNvPr id="65" name="Picture 64">
            <a:extLst>
              <a:ext uri="{FF2B5EF4-FFF2-40B4-BE49-F238E27FC236}">
                <a16:creationId xmlns:a16="http://schemas.microsoft.com/office/drawing/2014/main" id="{E1AF89A6-C13D-42E5-BCED-CAF0FFEA431C}"/>
              </a:ext>
            </a:extLst>
          </p:cNvPr>
          <p:cNvPicPr>
            <a:picLocks noChangeAspect="1"/>
          </p:cNvPicPr>
          <p:nvPr/>
        </p:nvPicPr>
        <p:blipFill>
          <a:blip r:embed="rId10"/>
          <a:stretch>
            <a:fillRect/>
          </a:stretch>
        </p:blipFill>
        <p:spPr>
          <a:xfrm>
            <a:off x="5449961" y="5210033"/>
            <a:ext cx="338129" cy="394427"/>
          </a:xfrm>
          <a:prstGeom prst="rect">
            <a:avLst/>
          </a:prstGeom>
        </p:spPr>
      </p:pic>
      <p:pic>
        <p:nvPicPr>
          <p:cNvPr id="66" name="Picture 65">
            <a:extLst>
              <a:ext uri="{FF2B5EF4-FFF2-40B4-BE49-F238E27FC236}">
                <a16:creationId xmlns:a16="http://schemas.microsoft.com/office/drawing/2014/main" id="{61EE9653-4E7C-47B8-A072-AA6251602565}"/>
              </a:ext>
            </a:extLst>
          </p:cNvPr>
          <p:cNvPicPr>
            <a:picLocks noChangeAspect="1"/>
          </p:cNvPicPr>
          <p:nvPr/>
        </p:nvPicPr>
        <p:blipFill>
          <a:blip r:embed="rId6"/>
          <a:stretch>
            <a:fillRect/>
          </a:stretch>
        </p:blipFill>
        <p:spPr>
          <a:xfrm>
            <a:off x="4933296" y="5220708"/>
            <a:ext cx="396338" cy="394427"/>
          </a:xfrm>
          <a:prstGeom prst="rect">
            <a:avLst/>
          </a:prstGeom>
        </p:spPr>
      </p:pic>
      <p:sp>
        <p:nvSpPr>
          <p:cNvPr id="52" name="Freeform 16">
            <a:extLst>
              <a:ext uri="{FF2B5EF4-FFF2-40B4-BE49-F238E27FC236}">
                <a16:creationId xmlns:a16="http://schemas.microsoft.com/office/drawing/2014/main" id="{49C5A73F-7838-4C23-9DFA-EBC6BCB8E1FD}"/>
              </a:ext>
            </a:extLst>
          </p:cNvPr>
          <p:cNvSpPr>
            <a:spLocks noChangeAspect="1"/>
          </p:cNvSpPr>
          <p:nvPr/>
        </p:nvSpPr>
        <p:spPr bwMode="black">
          <a:xfrm>
            <a:off x="7385561" y="3598831"/>
            <a:ext cx="328849" cy="394427"/>
          </a:xfrm>
          <a:custGeom>
            <a:avLst/>
            <a:gdLst>
              <a:gd name="T0" fmla="*/ 1710 w 1710"/>
              <a:gd name="T1" fmla="*/ 1880 h 2051"/>
              <a:gd name="T2" fmla="*/ 1710 w 1710"/>
              <a:gd name="T3" fmla="*/ 1880 h 2051"/>
              <a:gd name="T4" fmla="*/ 1710 w 1710"/>
              <a:gd name="T5" fmla="*/ 176 h 2051"/>
              <a:gd name="T6" fmla="*/ 1101 w 1710"/>
              <a:gd name="T7" fmla="*/ 0 h 2051"/>
              <a:gd name="T8" fmla="*/ 3 w 1710"/>
              <a:gd name="T9" fmla="*/ 413 h 2051"/>
              <a:gd name="T10" fmla="*/ 0 w 1710"/>
              <a:gd name="T11" fmla="*/ 413 h 2051"/>
              <a:gd name="T12" fmla="*/ 0 w 1710"/>
              <a:gd name="T13" fmla="*/ 1645 h 2051"/>
              <a:gd name="T14" fmla="*/ 375 w 1710"/>
              <a:gd name="T15" fmla="*/ 1498 h 2051"/>
              <a:gd name="T16" fmla="*/ 375 w 1710"/>
              <a:gd name="T17" fmla="*/ 496 h 2051"/>
              <a:gd name="T18" fmla="*/ 1101 w 1710"/>
              <a:gd name="T19" fmla="*/ 323 h 2051"/>
              <a:gd name="T20" fmla="*/ 1101 w 1710"/>
              <a:gd name="T21" fmla="*/ 1797 h 2051"/>
              <a:gd name="T22" fmla="*/ 0 w 1710"/>
              <a:gd name="T23" fmla="*/ 1645 h 2051"/>
              <a:gd name="T24" fmla="*/ 1101 w 1710"/>
              <a:gd name="T25" fmla="*/ 2051 h 2051"/>
              <a:gd name="T26" fmla="*/ 1101 w 1710"/>
              <a:gd name="T27" fmla="*/ 2051 h 2051"/>
              <a:gd name="T28" fmla="*/ 1710 w 1710"/>
              <a:gd name="T29" fmla="*/ 1882 h 2051"/>
              <a:gd name="T30" fmla="*/ 1710 w 1710"/>
              <a:gd name="T31" fmla="*/ 1880 h 2051"/>
              <a:gd name="T32" fmla="*/ 1710 w 1710"/>
              <a:gd name="T33" fmla="*/ 1880 h 20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710" h="2051">
                <a:moveTo>
                  <a:pt x="1710" y="1880"/>
                </a:moveTo>
                <a:lnTo>
                  <a:pt x="1710" y="1880"/>
                </a:lnTo>
                <a:lnTo>
                  <a:pt x="1710" y="176"/>
                </a:lnTo>
                <a:lnTo>
                  <a:pt x="1101" y="0"/>
                </a:lnTo>
                <a:lnTo>
                  <a:pt x="3" y="413"/>
                </a:lnTo>
                <a:lnTo>
                  <a:pt x="0" y="413"/>
                </a:lnTo>
                <a:lnTo>
                  <a:pt x="0" y="1645"/>
                </a:lnTo>
                <a:lnTo>
                  <a:pt x="375" y="1498"/>
                </a:lnTo>
                <a:lnTo>
                  <a:pt x="375" y="496"/>
                </a:lnTo>
                <a:lnTo>
                  <a:pt x="1101" y="323"/>
                </a:lnTo>
                <a:lnTo>
                  <a:pt x="1101" y="1797"/>
                </a:lnTo>
                <a:lnTo>
                  <a:pt x="0" y="1645"/>
                </a:lnTo>
                <a:lnTo>
                  <a:pt x="1101" y="2051"/>
                </a:lnTo>
                <a:lnTo>
                  <a:pt x="1101" y="2051"/>
                </a:lnTo>
                <a:lnTo>
                  <a:pt x="1710" y="1882"/>
                </a:lnTo>
                <a:lnTo>
                  <a:pt x="1710" y="1880"/>
                </a:lnTo>
                <a:lnTo>
                  <a:pt x="1710" y="1880"/>
                </a:lnTo>
                <a:close/>
              </a:path>
            </a:pathLst>
          </a:custGeom>
          <a:solidFill>
            <a:srgbClr val="D83B01"/>
          </a:solidFill>
          <a:ln>
            <a:noFill/>
          </a:ln>
          <a:extLst/>
        </p:spPr>
        <p:txBody>
          <a:bodyPr vert="horz" wrap="square" lIns="89642" tIns="44821" rIns="89642" bIns="44821" numCol="1" anchor="t" anchorCtr="0" compatLnSpc="1">
            <a:prstTxWarp prst="textNoShape">
              <a:avLst/>
            </a:prstTxWarp>
          </a:bodyPr>
          <a:lstStyle/>
          <a:p>
            <a:pPr marL="0" marR="0" lvl="0" indent="0" algn="ctr" defTabSz="914314"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828"/>
              </a:solidFill>
              <a:effectLst/>
              <a:uLnTx/>
              <a:uFillTx/>
              <a:latin typeface="Segoe UI"/>
              <a:ea typeface="+mn-ea"/>
              <a:cs typeface="+mn-cs"/>
            </a:endParaRPr>
          </a:p>
        </p:txBody>
      </p:sp>
      <p:sp>
        <p:nvSpPr>
          <p:cNvPr id="44" name="Rectangle 43">
            <a:extLst>
              <a:ext uri="{FF2B5EF4-FFF2-40B4-BE49-F238E27FC236}">
                <a16:creationId xmlns:a16="http://schemas.microsoft.com/office/drawing/2014/main" id="{8A16146E-0202-4D1F-8BF9-87D00EE34CA2}"/>
              </a:ext>
            </a:extLst>
          </p:cNvPr>
          <p:cNvSpPr/>
          <p:nvPr/>
        </p:nvSpPr>
        <p:spPr bwMode="auto">
          <a:xfrm>
            <a:off x="1171728" y="5605058"/>
            <a:ext cx="3199946" cy="914270"/>
          </a:xfrm>
          <a:prstGeom prst="rect">
            <a:avLst/>
          </a:prstGeom>
          <a:no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27" tIns="46630" rIns="91427" bIns="46630" numCol="1" rtlCol="0" anchor="t" anchorCtr="0" compatLnSpc="1">
            <a:prstTxWarp prst="textNoShape">
              <a:avLst/>
            </a:prstTxWarp>
          </a:bodyPr>
          <a:lstStyle/>
          <a:p>
            <a:pPr marL="0" marR="0" lvl="0" indent="0" algn="l" defTabSz="914192" rtl="0" eaLnBrk="1" fontAlgn="auto" latinLnBrk="0" hangingPunct="1">
              <a:lnSpc>
                <a:spcPct val="100000"/>
              </a:lnSpc>
              <a:spcBef>
                <a:spcPts val="0"/>
              </a:spcBef>
              <a:spcAft>
                <a:spcPts val="0"/>
              </a:spcAft>
              <a:buClrTx/>
              <a:buSzTx/>
              <a:buFontTx/>
              <a:buNone/>
              <a:tabLst/>
              <a:defRPr/>
            </a:pPr>
            <a:r>
              <a:rPr kumimoji="0" lang="en-US" sz="1372" b="1" i="0" u="none" strike="noStrike" kern="1200" cap="none" spc="0" normalizeH="0" baseline="0" noProof="0">
                <a:ln>
                  <a:noFill/>
                </a:ln>
                <a:solidFill>
                  <a:srgbClr val="505050"/>
                </a:solidFill>
                <a:effectLst/>
                <a:uLnTx/>
                <a:uFillTx/>
                <a:latin typeface="Segoe UI Semibold"/>
                <a:ea typeface="+mn-ea"/>
                <a:cs typeface="Arial" panose="020B0604020202020204" pitchFamily="34" charset="0"/>
              </a:rPr>
              <a:t>Infrastructure:</a:t>
            </a:r>
            <a:r>
              <a:rPr kumimoji="0" lang="en-US" sz="1372" b="0" i="0" u="none" strike="noStrike" kern="1200" cap="none" spc="0" normalizeH="0" baseline="0" noProof="0">
                <a:ln>
                  <a:noFill/>
                </a:ln>
                <a:solidFill>
                  <a:srgbClr val="505050"/>
                </a:solidFill>
                <a:effectLst/>
                <a:uLnTx/>
                <a:uFillTx/>
                <a:latin typeface="Segoe UI Semibold"/>
                <a:ea typeface="+mn-ea"/>
                <a:cs typeface="Arial" panose="020B0604020202020204" pitchFamily="34" charset="0"/>
              </a:rPr>
              <a:t> </a:t>
            </a:r>
            <a:r>
              <a:rPr kumimoji="0" lang="en-US" sz="1372" b="0" i="0" u="none" strike="noStrike" kern="1200" cap="none" spc="0" normalizeH="0" baseline="0" noProof="0">
                <a:ln>
                  <a:noFill/>
                </a:ln>
                <a:solidFill>
                  <a:srgbClr val="505050"/>
                </a:solidFill>
                <a:effectLst/>
                <a:uLnTx/>
                <a:uFillTx/>
                <a:latin typeface="Segoe UI"/>
                <a:ea typeface="+mn-ea"/>
                <a:cs typeface="Arial" panose="020B0604020202020204" pitchFamily="34" charset="0"/>
              </a:rPr>
              <a:t>protecting servers, virtual machines, databases and networks across cloud and on-premises locations</a:t>
            </a:r>
          </a:p>
        </p:txBody>
      </p:sp>
      <p:sp>
        <p:nvSpPr>
          <p:cNvPr id="58" name="Rectangle 57">
            <a:extLst>
              <a:ext uri="{FF2B5EF4-FFF2-40B4-BE49-F238E27FC236}">
                <a16:creationId xmlns:a16="http://schemas.microsoft.com/office/drawing/2014/main" id="{A46D39F1-5E79-4C42-BCFD-7AC618FF6ACC}"/>
              </a:ext>
            </a:extLst>
          </p:cNvPr>
          <p:cNvSpPr/>
          <p:nvPr/>
        </p:nvSpPr>
        <p:spPr bwMode="auto">
          <a:xfrm>
            <a:off x="1171727" y="4547501"/>
            <a:ext cx="3400488" cy="914270"/>
          </a:xfrm>
          <a:prstGeom prst="rect">
            <a:avLst/>
          </a:prstGeom>
          <a:no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27" tIns="46630" rIns="91427" bIns="46630" numCol="1" rtlCol="0" anchor="t" anchorCtr="0" compatLnSpc="1">
            <a:prstTxWarp prst="textNoShape">
              <a:avLst/>
            </a:prstTxWarp>
          </a:bodyPr>
          <a:lstStyle/>
          <a:p>
            <a:pPr marL="0" marR="0" lvl="0" indent="0" algn="l" defTabSz="914192" rtl="0" eaLnBrk="1" fontAlgn="auto" latinLnBrk="0" hangingPunct="1">
              <a:lnSpc>
                <a:spcPct val="100000"/>
              </a:lnSpc>
              <a:spcBef>
                <a:spcPts val="0"/>
              </a:spcBef>
              <a:spcAft>
                <a:spcPts val="0"/>
              </a:spcAft>
              <a:buClrTx/>
              <a:buSzTx/>
              <a:buFontTx/>
              <a:buNone/>
              <a:tabLst/>
              <a:defRPr/>
            </a:pPr>
            <a:r>
              <a:rPr kumimoji="0" lang="en-US" sz="1372" b="1" i="0" u="none" strike="noStrike" kern="1200" cap="none" spc="0" normalizeH="0" baseline="0" noProof="0">
                <a:ln>
                  <a:noFill/>
                </a:ln>
                <a:solidFill>
                  <a:srgbClr val="505050"/>
                </a:solidFill>
                <a:effectLst/>
                <a:uLnTx/>
                <a:uFillTx/>
                <a:latin typeface="Segoe UI Semibold"/>
                <a:ea typeface="+mn-ea"/>
                <a:cs typeface="Arial" panose="020B0604020202020204" pitchFamily="34" charset="0"/>
              </a:rPr>
              <a:t>Cloud Apps:</a:t>
            </a:r>
            <a:r>
              <a:rPr kumimoji="0" lang="en-US" sz="1372" b="0" i="0" u="none" strike="noStrike" kern="1200" cap="none" spc="0" normalizeH="0" baseline="0" noProof="0">
                <a:ln>
                  <a:noFill/>
                </a:ln>
                <a:solidFill>
                  <a:srgbClr val="505050"/>
                </a:solidFill>
                <a:effectLst/>
                <a:uLnTx/>
                <a:uFillTx/>
                <a:latin typeface="Segoe UI Semibold"/>
                <a:ea typeface="+mn-ea"/>
                <a:cs typeface="Arial" panose="020B0604020202020204" pitchFamily="34" charset="0"/>
              </a:rPr>
              <a:t> </a:t>
            </a:r>
            <a:r>
              <a:rPr kumimoji="0" lang="en-US" sz="1372" b="0" i="0" u="none" strike="noStrike" kern="1200" cap="none" spc="0" normalizeH="0" baseline="0" noProof="0">
                <a:ln>
                  <a:noFill/>
                </a:ln>
                <a:solidFill>
                  <a:srgbClr val="505050"/>
                </a:solidFill>
                <a:effectLst/>
                <a:uLnTx/>
                <a:uFillTx/>
                <a:latin typeface="Segoe UI"/>
                <a:ea typeface="+mn-ea"/>
                <a:cs typeface="Arial" panose="020B0604020202020204" pitchFamily="34" charset="0"/>
              </a:rPr>
              <a:t>protecting SaaS applications and their associated data stores </a:t>
            </a:r>
          </a:p>
        </p:txBody>
      </p:sp>
      <p:sp>
        <p:nvSpPr>
          <p:cNvPr id="54" name="Rectangle 53">
            <a:extLst>
              <a:ext uri="{FF2B5EF4-FFF2-40B4-BE49-F238E27FC236}">
                <a16:creationId xmlns:a16="http://schemas.microsoft.com/office/drawing/2014/main" id="{9E5EC412-76EC-40EB-B6A1-EC6BD162F5B2}"/>
              </a:ext>
            </a:extLst>
          </p:cNvPr>
          <p:cNvSpPr/>
          <p:nvPr/>
        </p:nvSpPr>
        <p:spPr bwMode="auto">
          <a:xfrm>
            <a:off x="1171728" y="1374828"/>
            <a:ext cx="3199946" cy="914270"/>
          </a:xfrm>
          <a:prstGeom prst="rect">
            <a:avLst/>
          </a:prstGeom>
          <a:no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27" tIns="46630" rIns="91427" bIns="46630" numCol="1" rtlCol="0" anchor="t" anchorCtr="0" compatLnSpc="1">
            <a:prstTxWarp prst="textNoShape">
              <a:avLst/>
            </a:prstTxWarp>
          </a:bodyPr>
          <a:lstStyle/>
          <a:p>
            <a:pPr marL="0" marR="0" lvl="0" indent="0" algn="l" defTabSz="914192" rtl="0" eaLnBrk="1" fontAlgn="auto" latinLnBrk="0" hangingPunct="1">
              <a:lnSpc>
                <a:spcPct val="100000"/>
              </a:lnSpc>
              <a:spcBef>
                <a:spcPts val="0"/>
              </a:spcBef>
              <a:spcAft>
                <a:spcPts val="0"/>
              </a:spcAft>
              <a:buClrTx/>
              <a:buSzTx/>
              <a:buFontTx/>
              <a:buNone/>
              <a:tabLst/>
              <a:defRPr/>
            </a:pPr>
            <a:r>
              <a:rPr kumimoji="0" lang="en-US" sz="1372" b="1" i="0" u="none" strike="noStrike" kern="1200" cap="none" spc="0" normalizeH="0" baseline="0" noProof="0">
                <a:ln>
                  <a:noFill/>
                </a:ln>
                <a:solidFill>
                  <a:srgbClr val="505050"/>
                </a:solidFill>
                <a:effectLst/>
                <a:uLnTx/>
                <a:uFillTx/>
                <a:latin typeface="Segoe UI Semibold"/>
                <a:ea typeface="+mn-ea"/>
                <a:cs typeface="Arial" panose="020B0604020202020204" pitchFamily="34" charset="0"/>
              </a:rPr>
              <a:t>Identities:</a:t>
            </a:r>
            <a:r>
              <a:rPr kumimoji="0" lang="en-US" sz="1372" b="0" i="0" u="none" strike="noStrike" kern="1200" cap="none" spc="0" normalizeH="0" baseline="0" noProof="0">
                <a:ln>
                  <a:noFill/>
                </a:ln>
                <a:solidFill>
                  <a:srgbClr val="505050"/>
                </a:solidFill>
                <a:effectLst/>
                <a:uLnTx/>
                <a:uFillTx/>
                <a:latin typeface="Segoe UI Semibold"/>
                <a:ea typeface="+mn-ea"/>
                <a:cs typeface="Arial" panose="020B0604020202020204" pitchFamily="34" charset="0"/>
              </a:rPr>
              <a:t> </a:t>
            </a:r>
            <a:r>
              <a:rPr kumimoji="0" lang="en-US" sz="1372" b="0" i="0" u="none" strike="noStrike" kern="1200" cap="none" spc="0" normalizeH="0" baseline="0" noProof="0">
                <a:ln>
                  <a:noFill/>
                </a:ln>
                <a:solidFill>
                  <a:srgbClr val="505050"/>
                </a:solidFill>
                <a:effectLst/>
                <a:uLnTx/>
                <a:uFillTx/>
                <a:latin typeface="Segoe UI"/>
                <a:ea typeface="+mn-ea"/>
                <a:cs typeface="Arial" panose="020B0604020202020204" pitchFamily="34" charset="0"/>
              </a:rPr>
              <a:t>Validating, verifying and protecting both user and admin accounts</a:t>
            </a:r>
          </a:p>
        </p:txBody>
      </p:sp>
      <p:sp>
        <p:nvSpPr>
          <p:cNvPr id="48" name="Freeform 16">
            <a:extLst>
              <a:ext uri="{FF2B5EF4-FFF2-40B4-BE49-F238E27FC236}">
                <a16:creationId xmlns:a16="http://schemas.microsoft.com/office/drawing/2014/main" id="{CCE4BB1E-1751-4377-A528-DF9676DB1CB8}"/>
              </a:ext>
            </a:extLst>
          </p:cNvPr>
          <p:cNvSpPr>
            <a:spLocks noChangeAspect="1"/>
          </p:cNvSpPr>
          <p:nvPr/>
        </p:nvSpPr>
        <p:spPr bwMode="black">
          <a:xfrm>
            <a:off x="7386360" y="5187490"/>
            <a:ext cx="328849" cy="394427"/>
          </a:xfrm>
          <a:custGeom>
            <a:avLst/>
            <a:gdLst>
              <a:gd name="T0" fmla="*/ 1710 w 1710"/>
              <a:gd name="T1" fmla="*/ 1880 h 2051"/>
              <a:gd name="T2" fmla="*/ 1710 w 1710"/>
              <a:gd name="T3" fmla="*/ 1880 h 2051"/>
              <a:gd name="T4" fmla="*/ 1710 w 1710"/>
              <a:gd name="T5" fmla="*/ 176 h 2051"/>
              <a:gd name="T6" fmla="*/ 1101 w 1710"/>
              <a:gd name="T7" fmla="*/ 0 h 2051"/>
              <a:gd name="T8" fmla="*/ 3 w 1710"/>
              <a:gd name="T9" fmla="*/ 413 h 2051"/>
              <a:gd name="T10" fmla="*/ 0 w 1710"/>
              <a:gd name="T11" fmla="*/ 413 h 2051"/>
              <a:gd name="T12" fmla="*/ 0 w 1710"/>
              <a:gd name="T13" fmla="*/ 1645 h 2051"/>
              <a:gd name="T14" fmla="*/ 375 w 1710"/>
              <a:gd name="T15" fmla="*/ 1498 h 2051"/>
              <a:gd name="T16" fmla="*/ 375 w 1710"/>
              <a:gd name="T17" fmla="*/ 496 h 2051"/>
              <a:gd name="T18" fmla="*/ 1101 w 1710"/>
              <a:gd name="T19" fmla="*/ 323 h 2051"/>
              <a:gd name="T20" fmla="*/ 1101 w 1710"/>
              <a:gd name="T21" fmla="*/ 1797 h 2051"/>
              <a:gd name="T22" fmla="*/ 0 w 1710"/>
              <a:gd name="T23" fmla="*/ 1645 h 2051"/>
              <a:gd name="T24" fmla="*/ 1101 w 1710"/>
              <a:gd name="T25" fmla="*/ 2051 h 2051"/>
              <a:gd name="T26" fmla="*/ 1101 w 1710"/>
              <a:gd name="T27" fmla="*/ 2051 h 2051"/>
              <a:gd name="T28" fmla="*/ 1710 w 1710"/>
              <a:gd name="T29" fmla="*/ 1882 h 2051"/>
              <a:gd name="T30" fmla="*/ 1710 w 1710"/>
              <a:gd name="T31" fmla="*/ 1880 h 2051"/>
              <a:gd name="T32" fmla="*/ 1710 w 1710"/>
              <a:gd name="T33" fmla="*/ 1880 h 20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710" h="2051">
                <a:moveTo>
                  <a:pt x="1710" y="1880"/>
                </a:moveTo>
                <a:lnTo>
                  <a:pt x="1710" y="1880"/>
                </a:lnTo>
                <a:lnTo>
                  <a:pt x="1710" y="176"/>
                </a:lnTo>
                <a:lnTo>
                  <a:pt x="1101" y="0"/>
                </a:lnTo>
                <a:lnTo>
                  <a:pt x="3" y="413"/>
                </a:lnTo>
                <a:lnTo>
                  <a:pt x="0" y="413"/>
                </a:lnTo>
                <a:lnTo>
                  <a:pt x="0" y="1645"/>
                </a:lnTo>
                <a:lnTo>
                  <a:pt x="375" y="1498"/>
                </a:lnTo>
                <a:lnTo>
                  <a:pt x="375" y="496"/>
                </a:lnTo>
                <a:lnTo>
                  <a:pt x="1101" y="323"/>
                </a:lnTo>
                <a:lnTo>
                  <a:pt x="1101" y="1797"/>
                </a:lnTo>
                <a:lnTo>
                  <a:pt x="0" y="1645"/>
                </a:lnTo>
                <a:lnTo>
                  <a:pt x="1101" y="2051"/>
                </a:lnTo>
                <a:lnTo>
                  <a:pt x="1101" y="2051"/>
                </a:lnTo>
                <a:lnTo>
                  <a:pt x="1710" y="1882"/>
                </a:lnTo>
                <a:lnTo>
                  <a:pt x="1710" y="1880"/>
                </a:lnTo>
                <a:lnTo>
                  <a:pt x="1710" y="1880"/>
                </a:lnTo>
                <a:close/>
              </a:path>
            </a:pathLst>
          </a:custGeom>
          <a:solidFill>
            <a:srgbClr val="D83B01"/>
          </a:solidFill>
          <a:ln>
            <a:noFill/>
          </a:ln>
          <a:extLst/>
        </p:spPr>
        <p:txBody>
          <a:bodyPr vert="horz" wrap="square" lIns="89642" tIns="44821" rIns="89642" bIns="44821" numCol="1" anchor="t" anchorCtr="0" compatLnSpc="1">
            <a:prstTxWarp prst="textNoShape">
              <a:avLst/>
            </a:prstTxWarp>
          </a:bodyPr>
          <a:lstStyle/>
          <a:p>
            <a:pPr marL="0" marR="0" lvl="0" indent="0" algn="ctr" defTabSz="914314"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828"/>
              </a:solidFill>
              <a:effectLst/>
              <a:uLnTx/>
              <a:uFillTx/>
              <a:latin typeface="Segoe UI"/>
              <a:ea typeface="+mn-ea"/>
              <a:cs typeface="+mn-cs"/>
            </a:endParaRPr>
          </a:p>
        </p:txBody>
      </p:sp>
    </p:spTree>
    <p:extLst>
      <p:ext uri="{BB962C8B-B14F-4D97-AF65-F5344CB8AC3E}">
        <p14:creationId xmlns:p14="http://schemas.microsoft.com/office/powerpoint/2010/main" val="253462704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 name="Rectangle 62">
            <a:extLst>
              <a:ext uri="{FF2B5EF4-FFF2-40B4-BE49-F238E27FC236}">
                <a16:creationId xmlns:a16="http://schemas.microsoft.com/office/drawing/2014/main" id="{D54D7ACC-6E55-46A9-8F7B-30DB25FF0CC4}"/>
              </a:ext>
            </a:extLst>
          </p:cNvPr>
          <p:cNvSpPr/>
          <p:nvPr/>
        </p:nvSpPr>
        <p:spPr bwMode="auto">
          <a:xfrm>
            <a:off x="865" y="487"/>
            <a:ext cx="4571352" cy="6857027"/>
          </a:xfrm>
          <a:prstGeom prst="rect">
            <a:avLst/>
          </a:prstGeom>
          <a:solidFill>
            <a:srgbClr val="F2F2F2"/>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marL="0" marR="0" lvl="0" indent="0" algn="ctr" defTabSz="932293"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mn-ea"/>
              <a:cs typeface="+mn-cs"/>
            </a:endParaRPr>
          </a:p>
        </p:txBody>
      </p:sp>
      <p:sp>
        <p:nvSpPr>
          <p:cNvPr id="28" name="Rectangle 27">
            <a:extLst>
              <a:ext uri="{FF2B5EF4-FFF2-40B4-BE49-F238E27FC236}">
                <a16:creationId xmlns:a16="http://schemas.microsoft.com/office/drawing/2014/main" id="{C55ACEF6-7AA8-4404-88E9-5787CED630EE}"/>
              </a:ext>
            </a:extLst>
          </p:cNvPr>
          <p:cNvSpPr/>
          <p:nvPr/>
        </p:nvSpPr>
        <p:spPr bwMode="auto">
          <a:xfrm>
            <a:off x="4836498" y="1876785"/>
            <a:ext cx="2268620" cy="1492410"/>
          </a:xfrm>
          <a:prstGeom prst="rect">
            <a:avLst/>
          </a:prstGeom>
          <a:solidFill>
            <a:schemeClr val="accent1"/>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89642" tIns="89642" rIns="89642" bIns="89642" numCol="1" rtlCol="0" anchor="b" anchorCtr="0" compatLnSpc="1">
            <a:prstTxWarp prst="textNoShape">
              <a:avLst/>
            </a:prstTxWarp>
          </a:bodyPr>
          <a:lstStyle/>
          <a:p>
            <a:pPr marL="0" marR="0" lvl="0" indent="0" algn="l" defTabSz="914225" rtl="0" eaLnBrk="1" fontAlgn="t" latinLnBrk="0" hangingPunct="1">
              <a:lnSpc>
                <a:spcPct val="100000"/>
              </a:lnSpc>
              <a:spcBef>
                <a:spcPts val="0"/>
              </a:spcBef>
              <a:spcAft>
                <a:spcPts val="0"/>
              </a:spcAft>
              <a:buClrTx/>
              <a:buSzTx/>
              <a:buFontTx/>
              <a:buNone/>
              <a:tabLst/>
              <a:defRPr/>
            </a:pPr>
            <a:r>
              <a:rPr kumimoji="0" lang="en-US" sz="1765" b="0" i="0" u="none" strike="noStrike" kern="1200" cap="none" spc="-30" normalizeH="0" baseline="0" noProof="0">
                <a:ln>
                  <a:noFill/>
                </a:ln>
                <a:solidFill>
                  <a:srgbClr val="FFFFFF"/>
                </a:solidFill>
                <a:effectLst/>
                <a:uLnTx/>
                <a:uFillTx/>
                <a:latin typeface="Segoe UI"/>
                <a:ea typeface="+mn-ea"/>
                <a:cs typeface="Arial" panose="020B0604020202020204" pitchFamily="34" charset="0"/>
              </a:rPr>
              <a:t>Microsoft Intune</a:t>
            </a:r>
            <a:br>
              <a:rPr kumimoji="0" lang="en-US" sz="1765" b="0" i="0" u="none" strike="noStrike" kern="1200" cap="none" spc="-30" normalizeH="0" baseline="0" noProof="0">
                <a:ln>
                  <a:noFill/>
                </a:ln>
                <a:solidFill>
                  <a:srgbClr val="FFFFFF"/>
                </a:solidFill>
                <a:effectLst/>
                <a:uLnTx/>
                <a:uFillTx/>
                <a:latin typeface="Segoe UI"/>
                <a:ea typeface="+mn-ea"/>
                <a:cs typeface="Arial" panose="020B0604020202020204" pitchFamily="34" charset="0"/>
              </a:rPr>
            </a:br>
            <a:br>
              <a:rPr kumimoji="0" lang="en-US" sz="1765" b="0" i="0" u="none" strike="noStrike" kern="1200" cap="none" spc="-30" normalizeH="0" baseline="0" noProof="0">
                <a:ln>
                  <a:noFill/>
                </a:ln>
                <a:solidFill>
                  <a:srgbClr val="FFFFFF"/>
                </a:solidFill>
                <a:effectLst/>
                <a:uLnTx/>
                <a:uFillTx/>
                <a:latin typeface="Segoe UI"/>
                <a:ea typeface="+mn-ea"/>
                <a:cs typeface="Arial" panose="020B0604020202020204" pitchFamily="34" charset="0"/>
              </a:rPr>
            </a:br>
            <a:endParaRPr kumimoji="0" lang="en-US" sz="1765" b="0" i="0" u="none" strike="noStrike" kern="1200" cap="none" spc="-30" normalizeH="0" baseline="0" noProof="0">
              <a:ln>
                <a:noFill/>
              </a:ln>
              <a:solidFill>
                <a:srgbClr val="FFFFFF"/>
              </a:solidFill>
              <a:effectLst/>
              <a:uLnTx/>
              <a:uFillTx/>
              <a:latin typeface="Segoe UI"/>
              <a:ea typeface="+mn-ea"/>
              <a:cs typeface="Arial" panose="020B0604020202020204" pitchFamily="34" charset="0"/>
            </a:endParaRPr>
          </a:p>
        </p:txBody>
      </p:sp>
      <p:sp>
        <p:nvSpPr>
          <p:cNvPr id="29" name="Rectangle 28">
            <a:extLst>
              <a:ext uri="{FF2B5EF4-FFF2-40B4-BE49-F238E27FC236}">
                <a16:creationId xmlns:a16="http://schemas.microsoft.com/office/drawing/2014/main" id="{8F50F7F4-3A28-4702-B322-F00E4D78AF1C}"/>
              </a:ext>
            </a:extLst>
          </p:cNvPr>
          <p:cNvSpPr/>
          <p:nvPr/>
        </p:nvSpPr>
        <p:spPr bwMode="auto">
          <a:xfrm>
            <a:off x="9659099" y="3488803"/>
            <a:ext cx="2268620" cy="1492410"/>
          </a:xfrm>
          <a:prstGeom prst="rect">
            <a:avLst/>
          </a:prstGeom>
          <a:noFill/>
          <a:ln>
            <a:solidFill>
              <a:srgbClr val="0070C0"/>
            </a:solidFill>
            <a:prstDash val="dash"/>
          </a:ln>
        </p:spPr>
        <p:txBody>
          <a:bodyPr wrap="square" lIns="89642" tIns="89642" rIns="89642" bIns="89642" rtlCol="0" anchor="b"/>
          <a:lstStyle/>
          <a:p>
            <a:pPr marL="0" marR="0" lvl="0" indent="0" algn="l" defTabSz="914225" rtl="0" eaLnBrk="1" fontAlgn="t" latinLnBrk="0" hangingPunct="1">
              <a:lnSpc>
                <a:spcPct val="100000"/>
              </a:lnSpc>
              <a:spcBef>
                <a:spcPts val="0"/>
              </a:spcBef>
              <a:spcAft>
                <a:spcPts val="0"/>
              </a:spcAft>
              <a:buClrTx/>
              <a:buSzTx/>
              <a:buFontTx/>
              <a:buNone/>
              <a:tabLst/>
              <a:defRPr/>
            </a:pPr>
            <a: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t>Office 365 Threat Intelligence</a:t>
            </a:r>
            <a:b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br>
            <a:endPar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endParaRPr>
          </a:p>
        </p:txBody>
      </p:sp>
      <p:sp>
        <p:nvSpPr>
          <p:cNvPr id="30" name="Rectangle 29">
            <a:extLst>
              <a:ext uri="{FF2B5EF4-FFF2-40B4-BE49-F238E27FC236}">
                <a16:creationId xmlns:a16="http://schemas.microsoft.com/office/drawing/2014/main" id="{B121591A-69EA-4E2F-98FD-BA6EE7D8CD81}"/>
              </a:ext>
            </a:extLst>
          </p:cNvPr>
          <p:cNvSpPr/>
          <p:nvPr/>
        </p:nvSpPr>
        <p:spPr bwMode="auto">
          <a:xfrm>
            <a:off x="4836498" y="3488803"/>
            <a:ext cx="2268620" cy="1492410"/>
          </a:xfrm>
          <a:prstGeom prst="rect">
            <a:avLst/>
          </a:prstGeom>
          <a:solidFill>
            <a:schemeClr val="accent1"/>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89642" tIns="89642" rIns="89642" bIns="89642" numCol="1" rtlCol="0" anchor="b" anchorCtr="0" compatLnSpc="1">
            <a:prstTxWarp prst="textNoShape">
              <a:avLst/>
            </a:prstTxWarp>
          </a:bodyPr>
          <a:lstStyle/>
          <a:p>
            <a:pPr marL="0" marR="0" lvl="0" indent="0" algn="l" defTabSz="914225" rtl="0" eaLnBrk="1" fontAlgn="t" latinLnBrk="0" hangingPunct="1">
              <a:lnSpc>
                <a:spcPct val="100000"/>
              </a:lnSpc>
              <a:spcBef>
                <a:spcPts val="0"/>
              </a:spcBef>
              <a:spcAft>
                <a:spcPts val="0"/>
              </a:spcAft>
              <a:buClrTx/>
              <a:buSzTx/>
              <a:buFontTx/>
              <a:buNone/>
              <a:tabLst/>
              <a:defRPr/>
            </a:pPr>
            <a:r>
              <a:rPr kumimoji="0" lang="en-US" sz="1765" b="0" i="0" u="none" strike="noStrike" kern="1200" cap="none" spc="-30" normalizeH="0" baseline="0" noProof="0">
                <a:ln>
                  <a:noFill/>
                </a:ln>
                <a:solidFill>
                  <a:srgbClr val="FFFFFF"/>
                </a:solidFill>
                <a:effectLst/>
                <a:uLnTx/>
                <a:uFillTx/>
                <a:latin typeface="Segoe UI"/>
                <a:ea typeface="Segoe UI" pitchFamily="34" charset="0"/>
                <a:cs typeface="Arial" panose="020B0604020202020204" pitchFamily="34" charset="0"/>
              </a:rPr>
              <a:t>Windows Defender Advanced Threat Protection</a:t>
            </a:r>
            <a:endParaRPr kumimoji="0" lang="en-US" sz="1765" b="0" i="0" u="none" strike="noStrike" kern="1200" cap="none" spc="-30" normalizeH="0" baseline="0" noProof="0">
              <a:ln>
                <a:noFill/>
              </a:ln>
              <a:solidFill>
                <a:srgbClr val="FFFFFF"/>
              </a:solidFill>
              <a:effectLst/>
              <a:uLnTx/>
              <a:uFillTx/>
              <a:latin typeface="Segoe UI"/>
              <a:ea typeface="+mn-ea"/>
              <a:cs typeface="Arial" panose="020B0604020202020204" pitchFamily="34" charset="0"/>
            </a:endParaRPr>
          </a:p>
        </p:txBody>
      </p:sp>
      <p:sp>
        <p:nvSpPr>
          <p:cNvPr id="34" name="Rectangle 33">
            <a:extLst>
              <a:ext uri="{FF2B5EF4-FFF2-40B4-BE49-F238E27FC236}">
                <a16:creationId xmlns:a16="http://schemas.microsoft.com/office/drawing/2014/main" id="{91BA84E1-EFA7-4017-BB7B-02BDB8971621}"/>
              </a:ext>
            </a:extLst>
          </p:cNvPr>
          <p:cNvSpPr/>
          <p:nvPr/>
        </p:nvSpPr>
        <p:spPr bwMode="auto">
          <a:xfrm>
            <a:off x="4836498" y="264767"/>
            <a:ext cx="2268620" cy="1492410"/>
          </a:xfrm>
          <a:prstGeom prst="rect">
            <a:avLst/>
          </a:prstGeom>
          <a:noFill/>
          <a:ln>
            <a:solidFill>
              <a:srgbClr val="0070C0"/>
            </a:solidFill>
            <a:prstDash val="dash"/>
          </a:ln>
        </p:spPr>
        <p:txBody>
          <a:bodyPr wrap="square" lIns="89642" tIns="89642" rIns="89642" bIns="89642" rtlCol="0" anchor="b"/>
          <a:lstStyle/>
          <a:p>
            <a:pPr marL="0" marR="0" lvl="0" indent="0" algn="l" defTabSz="914225" rtl="0" eaLnBrk="1" fontAlgn="t" latinLnBrk="0" hangingPunct="1">
              <a:lnSpc>
                <a:spcPct val="100000"/>
              </a:lnSpc>
              <a:spcBef>
                <a:spcPts val="0"/>
              </a:spcBef>
              <a:spcAft>
                <a:spcPts val="0"/>
              </a:spcAft>
              <a:buClrTx/>
              <a:buSzTx/>
              <a:buFontTx/>
              <a:buNone/>
              <a:tabLst/>
              <a:defRPr/>
            </a:pPr>
            <a: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t>Azure Active Directory</a:t>
            </a:r>
            <a:b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br>
            <a:endPar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endParaRPr>
          </a:p>
        </p:txBody>
      </p:sp>
      <p:sp>
        <p:nvSpPr>
          <p:cNvPr id="35" name="Rectangle 34">
            <a:extLst>
              <a:ext uri="{FF2B5EF4-FFF2-40B4-BE49-F238E27FC236}">
                <a16:creationId xmlns:a16="http://schemas.microsoft.com/office/drawing/2014/main" id="{AD6A1186-C9C1-4DC8-99AB-6E00C95EDA43}"/>
              </a:ext>
            </a:extLst>
          </p:cNvPr>
          <p:cNvSpPr/>
          <p:nvPr/>
        </p:nvSpPr>
        <p:spPr bwMode="auto">
          <a:xfrm>
            <a:off x="7247800" y="3488803"/>
            <a:ext cx="2268620" cy="1492410"/>
          </a:xfrm>
          <a:prstGeom prst="rect">
            <a:avLst/>
          </a:prstGeom>
          <a:noFill/>
          <a:ln>
            <a:solidFill>
              <a:srgbClr val="0070C0"/>
            </a:solidFill>
            <a:prstDash val="dash"/>
          </a:ln>
        </p:spPr>
        <p:txBody>
          <a:bodyPr wrap="square" lIns="89642" tIns="89642" rIns="89642" bIns="89642" rtlCol="0" anchor="b"/>
          <a:lstStyle/>
          <a:p>
            <a:pPr marL="0" marR="0" lvl="0" indent="0" algn="l" defTabSz="914225" rtl="0" eaLnBrk="1" fontAlgn="t" latinLnBrk="0" hangingPunct="1">
              <a:lnSpc>
                <a:spcPct val="100000"/>
              </a:lnSpc>
              <a:spcBef>
                <a:spcPts val="0"/>
              </a:spcBef>
              <a:spcAft>
                <a:spcPts val="0"/>
              </a:spcAft>
              <a:buClrTx/>
              <a:buSzTx/>
              <a:buFontTx/>
              <a:buNone/>
              <a:tabLst/>
              <a:defRPr/>
            </a:pPr>
            <a: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t>Office 365 Advanced Threat Protection</a:t>
            </a:r>
            <a:b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br>
            <a:endPar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endParaRPr>
          </a:p>
        </p:txBody>
      </p:sp>
      <p:sp>
        <p:nvSpPr>
          <p:cNvPr id="36" name="Rectangle 35">
            <a:extLst>
              <a:ext uri="{FF2B5EF4-FFF2-40B4-BE49-F238E27FC236}">
                <a16:creationId xmlns:a16="http://schemas.microsoft.com/office/drawing/2014/main" id="{CE323853-1F0B-40D7-9ABC-9B2DE25A1C81}"/>
              </a:ext>
            </a:extLst>
          </p:cNvPr>
          <p:cNvSpPr/>
          <p:nvPr/>
        </p:nvSpPr>
        <p:spPr bwMode="auto">
          <a:xfrm>
            <a:off x="9659099" y="264767"/>
            <a:ext cx="2268620" cy="1492410"/>
          </a:xfrm>
          <a:prstGeom prst="rect">
            <a:avLst/>
          </a:prstGeom>
          <a:noFill/>
          <a:ln>
            <a:solidFill>
              <a:srgbClr val="0070C0"/>
            </a:solidFill>
            <a:prstDash val="dash"/>
          </a:ln>
        </p:spPr>
        <p:txBody>
          <a:bodyPr wrap="square" lIns="89642" tIns="89642" rIns="89642" bIns="89642" rtlCol="0" anchor="b"/>
          <a:lstStyle/>
          <a:p>
            <a:pPr marL="0" marR="0" lvl="0" indent="0" algn="l" defTabSz="914225" rtl="0" eaLnBrk="1" fontAlgn="t" latinLnBrk="0" hangingPunct="1">
              <a:lnSpc>
                <a:spcPct val="100000"/>
              </a:lnSpc>
              <a:spcBef>
                <a:spcPts val="0"/>
              </a:spcBef>
              <a:spcAft>
                <a:spcPts val="0"/>
              </a:spcAft>
              <a:buClrTx/>
              <a:buSzTx/>
              <a:buFontTx/>
              <a:buNone/>
              <a:tabLst/>
              <a:defRPr/>
            </a:pPr>
            <a: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t>Microsoft Cloud </a:t>
            </a:r>
            <a:b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br>
            <a: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t>App Security</a:t>
            </a:r>
            <a:b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br>
            <a:endPar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endParaRPr>
          </a:p>
        </p:txBody>
      </p:sp>
      <p:sp>
        <p:nvSpPr>
          <p:cNvPr id="38" name="Rectangle 37">
            <a:extLst>
              <a:ext uri="{FF2B5EF4-FFF2-40B4-BE49-F238E27FC236}">
                <a16:creationId xmlns:a16="http://schemas.microsoft.com/office/drawing/2014/main" id="{75CC74D5-1C35-4214-89DB-A148451D822A}"/>
              </a:ext>
            </a:extLst>
          </p:cNvPr>
          <p:cNvSpPr/>
          <p:nvPr/>
        </p:nvSpPr>
        <p:spPr bwMode="auto">
          <a:xfrm>
            <a:off x="7247800" y="264767"/>
            <a:ext cx="2268620" cy="1492410"/>
          </a:xfrm>
          <a:prstGeom prst="rect">
            <a:avLst/>
          </a:prstGeom>
          <a:noFill/>
          <a:ln>
            <a:solidFill>
              <a:srgbClr val="0070C0"/>
            </a:solidFill>
            <a:prstDash val="dash"/>
          </a:ln>
        </p:spPr>
        <p:txBody>
          <a:bodyPr wrap="square" lIns="89642" tIns="89642" rIns="89642" bIns="89642" rtlCol="0" anchor="b"/>
          <a:lstStyle/>
          <a:p>
            <a:pPr marL="0" marR="0" lvl="0" indent="0" algn="l" defTabSz="914225" rtl="0" eaLnBrk="1" fontAlgn="t" latinLnBrk="0" hangingPunct="1">
              <a:lnSpc>
                <a:spcPct val="100000"/>
              </a:lnSpc>
              <a:spcBef>
                <a:spcPts val="0"/>
              </a:spcBef>
              <a:spcAft>
                <a:spcPts val="0"/>
              </a:spcAft>
              <a:buClrTx/>
              <a:buSzTx/>
              <a:buFontTx/>
              <a:buNone/>
              <a:tabLst/>
              <a:defRPr/>
            </a:pPr>
            <a: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t>Azure Advanced Threat Protection</a:t>
            </a:r>
            <a:b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br>
            <a:endPar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endParaRPr>
          </a:p>
        </p:txBody>
      </p:sp>
      <p:sp>
        <p:nvSpPr>
          <p:cNvPr id="39" name="Rectangle 38">
            <a:extLst>
              <a:ext uri="{FF2B5EF4-FFF2-40B4-BE49-F238E27FC236}">
                <a16:creationId xmlns:a16="http://schemas.microsoft.com/office/drawing/2014/main" id="{A05C9D3D-C243-441F-93E6-4407C2E1C02B}"/>
              </a:ext>
            </a:extLst>
          </p:cNvPr>
          <p:cNvSpPr/>
          <p:nvPr/>
        </p:nvSpPr>
        <p:spPr bwMode="auto">
          <a:xfrm>
            <a:off x="7247800" y="1876785"/>
            <a:ext cx="2268620" cy="1492410"/>
          </a:xfrm>
          <a:prstGeom prst="rect">
            <a:avLst/>
          </a:prstGeom>
          <a:solidFill>
            <a:schemeClr val="accent1"/>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89642" tIns="89642" rIns="89642" bIns="89642" numCol="1" rtlCol="0" anchor="b" anchorCtr="0" compatLnSpc="1">
            <a:prstTxWarp prst="textNoShape">
              <a:avLst/>
            </a:prstTxWarp>
          </a:bodyPr>
          <a:lstStyle/>
          <a:p>
            <a:pPr marL="0" marR="0" lvl="0" indent="0" algn="l" defTabSz="914225" rtl="0" eaLnBrk="1" fontAlgn="t" latinLnBrk="0" hangingPunct="1">
              <a:lnSpc>
                <a:spcPct val="100000"/>
              </a:lnSpc>
              <a:spcBef>
                <a:spcPts val="0"/>
              </a:spcBef>
              <a:spcAft>
                <a:spcPts val="0"/>
              </a:spcAft>
              <a:buClrTx/>
              <a:buSzTx/>
              <a:buFontTx/>
              <a:buNone/>
              <a:tabLst/>
              <a:defRPr/>
            </a:pPr>
            <a:r>
              <a:rPr kumimoji="0" lang="en-US" sz="1765" b="0" i="0" u="none" strike="noStrike" kern="1200" cap="none" spc="-30" normalizeH="0" baseline="0" noProof="0">
                <a:ln>
                  <a:noFill/>
                </a:ln>
                <a:solidFill>
                  <a:srgbClr val="FFFFFF"/>
                </a:solidFill>
                <a:effectLst/>
                <a:uLnTx/>
                <a:uFillTx/>
                <a:latin typeface="Segoe UI"/>
                <a:ea typeface="+mn-ea"/>
                <a:cs typeface="Arial" panose="020B0604020202020204" pitchFamily="34" charset="0"/>
              </a:rPr>
              <a:t>Windows 10</a:t>
            </a:r>
            <a:br>
              <a:rPr kumimoji="0" lang="en-US" sz="1765" b="0" i="0" u="none" strike="noStrike" kern="1200" cap="none" spc="-30" normalizeH="0" baseline="0" noProof="0">
                <a:ln>
                  <a:noFill/>
                </a:ln>
                <a:solidFill>
                  <a:srgbClr val="FFFFFF"/>
                </a:solidFill>
                <a:effectLst/>
                <a:uLnTx/>
                <a:uFillTx/>
                <a:latin typeface="Segoe UI"/>
                <a:ea typeface="+mn-ea"/>
                <a:cs typeface="Arial" panose="020B0604020202020204" pitchFamily="34" charset="0"/>
              </a:rPr>
            </a:br>
            <a:br>
              <a:rPr kumimoji="0" lang="en-US" sz="1765" b="0" i="0" u="none" strike="noStrike" kern="1200" cap="none" spc="-30" normalizeH="0" baseline="0" noProof="0">
                <a:ln>
                  <a:noFill/>
                </a:ln>
                <a:solidFill>
                  <a:srgbClr val="FFFFFF"/>
                </a:solidFill>
                <a:effectLst/>
                <a:uLnTx/>
                <a:uFillTx/>
                <a:latin typeface="Segoe UI"/>
                <a:ea typeface="+mn-ea"/>
                <a:cs typeface="Arial" panose="020B0604020202020204" pitchFamily="34" charset="0"/>
              </a:rPr>
            </a:br>
            <a:endParaRPr kumimoji="0" lang="en-US" sz="1765" b="0" i="0" u="none" strike="noStrike" kern="1200" cap="none" spc="-30" normalizeH="0" baseline="0" noProof="0">
              <a:ln>
                <a:noFill/>
              </a:ln>
              <a:solidFill>
                <a:srgbClr val="FFFFFF"/>
              </a:solidFill>
              <a:effectLst/>
              <a:uLnTx/>
              <a:uFillTx/>
              <a:latin typeface="Segoe UI"/>
              <a:ea typeface="+mn-ea"/>
              <a:cs typeface="Arial" panose="020B0604020202020204" pitchFamily="34" charset="0"/>
            </a:endParaRPr>
          </a:p>
        </p:txBody>
      </p:sp>
      <p:pic>
        <p:nvPicPr>
          <p:cNvPr id="50" name="Picture 49">
            <a:extLst>
              <a:ext uri="{FF2B5EF4-FFF2-40B4-BE49-F238E27FC236}">
                <a16:creationId xmlns:a16="http://schemas.microsoft.com/office/drawing/2014/main" id="{ACFB9AC2-F788-40D4-9B0A-E563F1B3DF33}"/>
              </a:ext>
            </a:extLst>
          </p:cNvPr>
          <p:cNvPicPr>
            <a:picLocks noChangeAspect="1"/>
          </p:cNvPicPr>
          <p:nvPr/>
        </p:nvPicPr>
        <p:blipFill>
          <a:blip r:embed="rId2"/>
          <a:stretch>
            <a:fillRect/>
          </a:stretch>
        </p:blipFill>
        <p:spPr>
          <a:xfrm>
            <a:off x="4938705" y="357390"/>
            <a:ext cx="394427" cy="394427"/>
          </a:xfrm>
          <a:prstGeom prst="rect">
            <a:avLst/>
          </a:prstGeom>
        </p:spPr>
      </p:pic>
      <p:pic>
        <p:nvPicPr>
          <p:cNvPr id="51" name="Picture 50">
            <a:extLst>
              <a:ext uri="{FF2B5EF4-FFF2-40B4-BE49-F238E27FC236}">
                <a16:creationId xmlns:a16="http://schemas.microsoft.com/office/drawing/2014/main" id="{BE225A48-43E6-45BE-9CA9-4D06D555EFCB}"/>
              </a:ext>
            </a:extLst>
          </p:cNvPr>
          <p:cNvPicPr>
            <a:picLocks noChangeAspect="1"/>
          </p:cNvPicPr>
          <p:nvPr/>
        </p:nvPicPr>
        <p:blipFill>
          <a:blip r:embed="rId3">
            <a:biLevel thresh="25000"/>
          </a:blip>
          <a:stretch>
            <a:fillRect/>
          </a:stretch>
        </p:blipFill>
        <p:spPr>
          <a:xfrm>
            <a:off x="9754239" y="1984485"/>
            <a:ext cx="394427" cy="394427"/>
          </a:xfrm>
          <a:prstGeom prst="rect">
            <a:avLst/>
          </a:prstGeom>
        </p:spPr>
      </p:pic>
      <p:pic>
        <p:nvPicPr>
          <p:cNvPr id="56" name="Picture 55">
            <a:extLst>
              <a:ext uri="{FF2B5EF4-FFF2-40B4-BE49-F238E27FC236}">
                <a16:creationId xmlns:a16="http://schemas.microsoft.com/office/drawing/2014/main" id="{02890DF6-DDA0-457D-ADFE-EE61D877A2C2}"/>
              </a:ext>
            </a:extLst>
          </p:cNvPr>
          <p:cNvPicPr>
            <a:picLocks noChangeAspect="1"/>
          </p:cNvPicPr>
          <p:nvPr/>
        </p:nvPicPr>
        <p:blipFill>
          <a:blip r:embed="rId4">
            <a:lum bright="70000" contrast="-70000"/>
          </a:blip>
          <a:stretch>
            <a:fillRect/>
          </a:stretch>
        </p:blipFill>
        <p:spPr>
          <a:xfrm>
            <a:off x="4938705" y="1984485"/>
            <a:ext cx="394427" cy="394427"/>
          </a:xfrm>
          <a:prstGeom prst="rect">
            <a:avLst/>
          </a:prstGeom>
        </p:spPr>
      </p:pic>
      <p:sp>
        <p:nvSpPr>
          <p:cNvPr id="57" name="Freeform 15">
            <a:extLst>
              <a:ext uri="{FF2B5EF4-FFF2-40B4-BE49-F238E27FC236}">
                <a16:creationId xmlns:a16="http://schemas.microsoft.com/office/drawing/2014/main" id="{60F0F228-DFE1-4BB1-9AD3-8D8791AAF727}"/>
              </a:ext>
            </a:extLst>
          </p:cNvPr>
          <p:cNvSpPr>
            <a:spLocks noChangeAspect="1" noEditPoints="1"/>
          </p:cNvSpPr>
          <p:nvPr/>
        </p:nvSpPr>
        <p:spPr bwMode="black">
          <a:xfrm>
            <a:off x="7357286" y="1984485"/>
            <a:ext cx="396036" cy="394427"/>
          </a:xfrm>
          <a:custGeom>
            <a:avLst/>
            <a:gdLst>
              <a:gd name="T0" fmla="*/ 112 w 246"/>
              <a:gd name="T1" fmla="*/ 19 h 245"/>
              <a:gd name="T2" fmla="*/ 246 w 246"/>
              <a:gd name="T3" fmla="*/ 0 h 245"/>
              <a:gd name="T4" fmla="*/ 246 w 246"/>
              <a:gd name="T5" fmla="*/ 116 h 245"/>
              <a:gd name="T6" fmla="*/ 112 w 246"/>
              <a:gd name="T7" fmla="*/ 116 h 245"/>
              <a:gd name="T8" fmla="*/ 112 w 246"/>
              <a:gd name="T9" fmla="*/ 19 h 245"/>
              <a:gd name="T10" fmla="*/ 102 w 246"/>
              <a:gd name="T11" fmla="*/ 116 h 245"/>
              <a:gd name="T12" fmla="*/ 102 w 246"/>
              <a:gd name="T13" fmla="*/ 19 h 245"/>
              <a:gd name="T14" fmla="*/ 0 w 246"/>
              <a:gd name="T15" fmla="*/ 34 h 245"/>
              <a:gd name="T16" fmla="*/ 0 w 246"/>
              <a:gd name="T17" fmla="*/ 116 h 245"/>
              <a:gd name="T18" fmla="*/ 102 w 246"/>
              <a:gd name="T19" fmla="*/ 116 h 245"/>
              <a:gd name="T20" fmla="*/ 102 w 246"/>
              <a:gd name="T21" fmla="*/ 126 h 245"/>
              <a:gd name="T22" fmla="*/ 0 w 246"/>
              <a:gd name="T23" fmla="*/ 126 h 245"/>
              <a:gd name="T24" fmla="*/ 0 w 246"/>
              <a:gd name="T25" fmla="*/ 211 h 245"/>
              <a:gd name="T26" fmla="*/ 102 w 246"/>
              <a:gd name="T27" fmla="*/ 226 h 245"/>
              <a:gd name="T28" fmla="*/ 102 w 246"/>
              <a:gd name="T29" fmla="*/ 126 h 245"/>
              <a:gd name="T30" fmla="*/ 112 w 246"/>
              <a:gd name="T31" fmla="*/ 126 h 245"/>
              <a:gd name="T32" fmla="*/ 112 w 246"/>
              <a:gd name="T33" fmla="*/ 226 h 245"/>
              <a:gd name="T34" fmla="*/ 246 w 246"/>
              <a:gd name="T35" fmla="*/ 245 h 245"/>
              <a:gd name="T36" fmla="*/ 246 w 246"/>
              <a:gd name="T37" fmla="*/ 126 h 245"/>
              <a:gd name="T38" fmla="*/ 112 w 246"/>
              <a:gd name="T39" fmla="*/ 126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46" h="245">
                <a:moveTo>
                  <a:pt x="112" y="19"/>
                </a:moveTo>
                <a:lnTo>
                  <a:pt x="246" y="0"/>
                </a:lnTo>
                <a:lnTo>
                  <a:pt x="246" y="116"/>
                </a:lnTo>
                <a:lnTo>
                  <a:pt x="112" y="116"/>
                </a:lnTo>
                <a:lnTo>
                  <a:pt x="112" y="19"/>
                </a:lnTo>
                <a:close/>
                <a:moveTo>
                  <a:pt x="102" y="116"/>
                </a:moveTo>
                <a:lnTo>
                  <a:pt x="102" y="19"/>
                </a:lnTo>
                <a:lnTo>
                  <a:pt x="0" y="34"/>
                </a:lnTo>
                <a:lnTo>
                  <a:pt x="0" y="116"/>
                </a:lnTo>
                <a:lnTo>
                  <a:pt x="102" y="116"/>
                </a:lnTo>
                <a:close/>
                <a:moveTo>
                  <a:pt x="102" y="126"/>
                </a:moveTo>
                <a:lnTo>
                  <a:pt x="0" y="126"/>
                </a:lnTo>
                <a:lnTo>
                  <a:pt x="0" y="211"/>
                </a:lnTo>
                <a:lnTo>
                  <a:pt x="102" y="226"/>
                </a:lnTo>
                <a:lnTo>
                  <a:pt x="102" y="126"/>
                </a:lnTo>
                <a:close/>
                <a:moveTo>
                  <a:pt x="112" y="126"/>
                </a:moveTo>
                <a:lnTo>
                  <a:pt x="112" y="226"/>
                </a:lnTo>
                <a:lnTo>
                  <a:pt x="246" y="245"/>
                </a:lnTo>
                <a:lnTo>
                  <a:pt x="246" y="126"/>
                </a:lnTo>
                <a:lnTo>
                  <a:pt x="112" y="126"/>
                </a:lnTo>
                <a:close/>
              </a:path>
            </a:pathLst>
          </a:custGeom>
          <a:solidFill>
            <a:schemeClr val="bg1"/>
          </a:solidFill>
          <a:ln>
            <a:noFill/>
          </a:ln>
          <a:extLst/>
        </p:spPr>
        <p:txBody>
          <a:bodyPr vert="horz" wrap="square" lIns="89642" tIns="44821" rIns="89642" bIns="44821" numCol="1" anchor="t" anchorCtr="0" compatLnSpc="1">
            <a:prstTxWarp prst="textNoShape">
              <a:avLst/>
            </a:prstTxWarp>
          </a:bodyPr>
          <a:lstStyle/>
          <a:p>
            <a:pPr marL="0" marR="0" lvl="0" indent="0" algn="l" defTabSz="914314"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828"/>
              </a:solidFill>
              <a:effectLst/>
              <a:uLnTx/>
              <a:uFillTx/>
              <a:latin typeface="Segoe UI"/>
              <a:ea typeface="+mn-ea"/>
              <a:cs typeface="+mn-cs"/>
            </a:endParaRPr>
          </a:p>
        </p:txBody>
      </p:sp>
      <p:pic>
        <p:nvPicPr>
          <p:cNvPr id="59" name="Picture 58">
            <a:extLst>
              <a:ext uri="{FF2B5EF4-FFF2-40B4-BE49-F238E27FC236}">
                <a16:creationId xmlns:a16="http://schemas.microsoft.com/office/drawing/2014/main" id="{2AE5F5B4-9FCC-4509-9984-1000365EA6F5}"/>
              </a:ext>
            </a:extLst>
          </p:cNvPr>
          <p:cNvPicPr>
            <a:picLocks noChangeAspect="1"/>
          </p:cNvPicPr>
          <p:nvPr/>
        </p:nvPicPr>
        <p:blipFill>
          <a:blip r:embed="rId5">
            <a:biLevel thresh="25000"/>
          </a:blip>
          <a:stretch>
            <a:fillRect/>
          </a:stretch>
        </p:blipFill>
        <p:spPr>
          <a:xfrm>
            <a:off x="4938705" y="3598831"/>
            <a:ext cx="394427" cy="394427"/>
          </a:xfrm>
          <a:prstGeom prst="rect">
            <a:avLst/>
          </a:prstGeom>
        </p:spPr>
      </p:pic>
      <p:sp>
        <p:nvSpPr>
          <p:cNvPr id="62" name="Rectangle 61">
            <a:extLst>
              <a:ext uri="{FF2B5EF4-FFF2-40B4-BE49-F238E27FC236}">
                <a16:creationId xmlns:a16="http://schemas.microsoft.com/office/drawing/2014/main" id="{435C0D8C-FE14-404F-9CA6-A6C702DE0B25}"/>
              </a:ext>
            </a:extLst>
          </p:cNvPr>
          <p:cNvSpPr/>
          <p:nvPr/>
        </p:nvSpPr>
        <p:spPr bwMode="auto">
          <a:xfrm>
            <a:off x="865" y="2249531"/>
            <a:ext cx="4571352" cy="1005698"/>
          </a:xfrm>
          <a:prstGeom prst="rect">
            <a:avLst/>
          </a:prstGeom>
          <a:solidFill>
            <a:schemeClr val="tx1">
              <a:lumMod val="25000"/>
              <a:lumOff val="75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marL="0" marR="0" lvl="0" indent="0" algn="ctr" defTabSz="932293"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mn-ea"/>
              <a:cs typeface="+mn-cs"/>
            </a:endParaRPr>
          </a:p>
        </p:txBody>
      </p:sp>
      <p:sp>
        <p:nvSpPr>
          <p:cNvPr id="69" name="Oval 68">
            <a:extLst>
              <a:ext uri="{FF2B5EF4-FFF2-40B4-BE49-F238E27FC236}">
                <a16:creationId xmlns:a16="http://schemas.microsoft.com/office/drawing/2014/main" id="{D3199FBB-A3CF-478C-91E6-CF6181425541}"/>
              </a:ext>
            </a:extLst>
          </p:cNvPr>
          <p:cNvSpPr>
            <a:spLocks noChangeAspect="1"/>
          </p:cNvSpPr>
          <p:nvPr/>
        </p:nvSpPr>
        <p:spPr bwMode="auto">
          <a:xfrm>
            <a:off x="378751" y="1374827"/>
            <a:ext cx="639989" cy="639989"/>
          </a:xfrm>
          <a:prstGeom prst="ellipse">
            <a:avLst/>
          </a:prstGeom>
          <a:solidFill>
            <a:schemeClr val="bg1">
              <a:alpha val="50000"/>
            </a:schemeClr>
          </a:solidFill>
          <a:ln w="28575">
            <a:solidFill>
              <a:schemeClr val="accent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marL="0" marR="0" lvl="0" indent="0" algn="ctr" defTabSz="932293" rtl="0" eaLnBrk="1" fontAlgn="base" latinLnBrk="0" hangingPunct="1">
              <a:lnSpc>
                <a:spcPct val="100000"/>
              </a:lnSpc>
              <a:spcBef>
                <a:spcPct val="0"/>
              </a:spcBef>
              <a:spcAft>
                <a:spcPct val="0"/>
              </a:spcAft>
              <a:buClrTx/>
              <a:buSzTx/>
              <a:buFontTx/>
              <a:buNone/>
              <a:tabLst/>
              <a:defRPr/>
            </a:pPr>
            <a:r>
              <a:rPr kumimoji="0" lang="en-US" sz="2000" b="0" i="0" u="none" strike="noStrike" kern="1200" cap="none" spc="0" normalizeH="0" baseline="0" noProof="0">
                <a:ln>
                  <a:noFill/>
                </a:ln>
                <a:solidFill>
                  <a:srgbClr val="505050"/>
                </a:solidFill>
                <a:effectLst/>
                <a:uLnTx/>
                <a:uFillTx/>
                <a:latin typeface="Segoe UI"/>
                <a:ea typeface="+mn-ea"/>
                <a:cs typeface="+mn-cs"/>
              </a:rPr>
              <a:t>1</a:t>
            </a:r>
          </a:p>
        </p:txBody>
      </p:sp>
      <p:sp>
        <p:nvSpPr>
          <p:cNvPr id="70" name="Oval 69">
            <a:extLst>
              <a:ext uri="{FF2B5EF4-FFF2-40B4-BE49-F238E27FC236}">
                <a16:creationId xmlns:a16="http://schemas.microsoft.com/office/drawing/2014/main" id="{3D94D1A7-D297-4BD3-9BE0-6D62BB5FCA4A}"/>
              </a:ext>
            </a:extLst>
          </p:cNvPr>
          <p:cNvSpPr>
            <a:spLocks noChangeAspect="1"/>
          </p:cNvSpPr>
          <p:nvPr/>
        </p:nvSpPr>
        <p:spPr bwMode="auto">
          <a:xfrm>
            <a:off x="378751" y="3489943"/>
            <a:ext cx="639989" cy="639989"/>
          </a:xfrm>
          <a:prstGeom prst="ellipse">
            <a:avLst/>
          </a:prstGeom>
          <a:solidFill>
            <a:schemeClr val="bg1">
              <a:alpha val="50000"/>
            </a:schemeClr>
          </a:solidFill>
          <a:ln w="28575">
            <a:solidFill>
              <a:schemeClr val="accent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marL="0" marR="0" lvl="0" indent="0" algn="ctr" defTabSz="932293" rtl="0" eaLnBrk="1" fontAlgn="base" latinLnBrk="0" hangingPunct="1">
              <a:lnSpc>
                <a:spcPct val="100000"/>
              </a:lnSpc>
              <a:spcBef>
                <a:spcPct val="0"/>
              </a:spcBef>
              <a:spcAft>
                <a:spcPct val="0"/>
              </a:spcAft>
              <a:buClrTx/>
              <a:buSzTx/>
              <a:buFontTx/>
              <a:buNone/>
              <a:tabLst/>
              <a:defRPr/>
            </a:pPr>
            <a:r>
              <a:rPr kumimoji="0" lang="en-US" sz="2000" b="0" i="0" u="none" strike="noStrike" kern="1200" cap="none" spc="0" normalizeH="0" baseline="0" noProof="0">
                <a:ln>
                  <a:noFill/>
                </a:ln>
                <a:solidFill>
                  <a:srgbClr val="505050"/>
                </a:solidFill>
                <a:effectLst/>
                <a:uLnTx/>
                <a:uFillTx/>
                <a:latin typeface="Segoe UI"/>
                <a:ea typeface="+mn-ea"/>
                <a:cs typeface="+mn-cs"/>
              </a:rPr>
              <a:t>3</a:t>
            </a:r>
          </a:p>
        </p:txBody>
      </p:sp>
      <p:sp>
        <p:nvSpPr>
          <p:cNvPr id="71" name="Oval 70">
            <a:extLst>
              <a:ext uri="{FF2B5EF4-FFF2-40B4-BE49-F238E27FC236}">
                <a16:creationId xmlns:a16="http://schemas.microsoft.com/office/drawing/2014/main" id="{3D597418-D452-4D12-98E4-E3FD01231CAA}"/>
              </a:ext>
            </a:extLst>
          </p:cNvPr>
          <p:cNvSpPr>
            <a:spLocks noChangeAspect="1"/>
          </p:cNvSpPr>
          <p:nvPr/>
        </p:nvSpPr>
        <p:spPr bwMode="auto">
          <a:xfrm>
            <a:off x="378751" y="2432385"/>
            <a:ext cx="639989" cy="639989"/>
          </a:xfrm>
          <a:prstGeom prst="ellipse">
            <a:avLst/>
          </a:prstGeom>
          <a:solidFill>
            <a:schemeClr val="bg1">
              <a:alpha val="50000"/>
            </a:schemeClr>
          </a:solidFill>
          <a:ln w="28575">
            <a:solidFill>
              <a:schemeClr val="accent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marL="0" marR="0" lvl="0" indent="0" algn="ctr" defTabSz="932293" rtl="0" eaLnBrk="1" fontAlgn="base" latinLnBrk="0" hangingPunct="1">
              <a:lnSpc>
                <a:spcPct val="100000"/>
              </a:lnSpc>
              <a:spcBef>
                <a:spcPct val="0"/>
              </a:spcBef>
              <a:spcAft>
                <a:spcPct val="0"/>
              </a:spcAft>
              <a:buClrTx/>
              <a:buSzTx/>
              <a:buFontTx/>
              <a:buNone/>
              <a:tabLst/>
              <a:defRPr/>
            </a:pPr>
            <a:r>
              <a:rPr kumimoji="0" lang="en-US" sz="2000" b="0" i="0" u="none" strike="noStrike" kern="1200" cap="none" spc="0" normalizeH="0" baseline="0" noProof="0">
                <a:ln>
                  <a:noFill/>
                </a:ln>
                <a:solidFill>
                  <a:srgbClr val="505050"/>
                </a:solidFill>
                <a:effectLst/>
                <a:uLnTx/>
                <a:uFillTx/>
                <a:latin typeface="Segoe UI"/>
                <a:ea typeface="+mn-ea"/>
                <a:cs typeface="+mn-cs"/>
              </a:rPr>
              <a:t>2</a:t>
            </a:r>
          </a:p>
        </p:txBody>
      </p:sp>
      <p:sp>
        <p:nvSpPr>
          <p:cNvPr id="72" name="Oval 71">
            <a:extLst>
              <a:ext uri="{FF2B5EF4-FFF2-40B4-BE49-F238E27FC236}">
                <a16:creationId xmlns:a16="http://schemas.microsoft.com/office/drawing/2014/main" id="{94413699-9C7A-45A2-8A76-2AA90ABDD3B1}"/>
              </a:ext>
            </a:extLst>
          </p:cNvPr>
          <p:cNvSpPr>
            <a:spLocks noChangeAspect="1"/>
          </p:cNvSpPr>
          <p:nvPr/>
        </p:nvSpPr>
        <p:spPr bwMode="auto">
          <a:xfrm>
            <a:off x="378751" y="5605057"/>
            <a:ext cx="639989" cy="639989"/>
          </a:xfrm>
          <a:prstGeom prst="ellipse">
            <a:avLst/>
          </a:prstGeom>
          <a:solidFill>
            <a:schemeClr val="bg1">
              <a:alpha val="50000"/>
            </a:schemeClr>
          </a:solidFill>
          <a:ln w="28575">
            <a:solidFill>
              <a:schemeClr val="accent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marL="0" marR="0" lvl="0" indent="0" algn="ctr" defTabSz="932293" rtl="0" eaLnBrk="1" fontAlgn="base" latinLnBrk="0" hangingPunct="1">
              <a:lnSpc>
                <a:spcPct val="100000"/>
              </a:lnSpc>
              <a:spcBef>
                <a:spcPct val="0"/>
              </a:spcBef>
              <a:spcAft>
                <a:spcPct val="0"/>
              </a:spcAft>
              <a:buClrTx/>
              <a:buSzTx/>
              <a:buFontTx/>
              <a:buNone/>
              <a:tabLst/>
              <a:defRPr/>
            </a:pPr>
            <a:r>
              <a:rPr kumimoji="0" lang="en-US" sz="2000" b="0" i="0" u="none" strike="noStrike" kern="1200" cap="none" spc="0" normalizeH="0" baseline="0" noProof="0">
                <a:ln>
                  <a:noFill/>
                </a:ln>
                <a:solidFill>
                  <a:srgbClr val="505050"/>
                </a:solidFill>
                <a:effectLst/>
                <a:uLnTx/>
                <a:uFillTx/>
                <a:latin typeface="Segoe UI"/>
                <a:ea typeface="+mn-ea"/>
                <a:cs typeface="+mn-cs"/>
              </a:rPr>
              <a:t>5</a:t>
            </a:r>
          </a:p>
        </p:txBody>
      </p:sp>
      <p:sp>
        <p:nvSpPr>
          <p:cNvPr id="73" name="Oval 72">
            <a:extLst>
              <a:ext uri="{FF2B5EF4-FFF2-40B4-BE49-F238E27FC236}">
                <a16:creationId xmlns:a16="http://schemas.microsoft.com/office/drawing/2014/main" id="{74328C72-88FF-4493-B9F0-09FC328F3EB4}"/>
              </a:ext>
            </a:extLst>
          </p:cNvPr>
          <p:cNvSpPr>
            <a:spLocks noChangeAspect="1"/>
          </p:cNvSpPr>
          <p:nvPr/>
        </p:nvSpPr>
        <p:spPr bwMode="auto">
          <a:xfrm>
            <a:off x="378751" y="4547501"/>
            <a:ext cx="639989" cy="639989"/>
          </a:xfrm>
          <a:prstGeom prst="ellipse">
            <a:avLst/>
          </a:prstGeom>
          <a:solidFill>
            <a:schemeClr val="bg1">
              <a:alpha val="50000"/>
            </a:schemeClr>
          </a:solidFill>
          <a:ln w="28575">
            <a:solidFill>
              <a:schemeClr val="accent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marL="0" marR="0" lvl="0" indent="0" algn="ctr" defTabSz="932293" rtl="0" eaLnBrk="1" fontAlgn="base" latinLnBrk="0" hangingPunct="1">
              <a:lnSpc>
                <a:spcPct val="100000"/>
              </a:lnSpc>
              <a:spcBef>
                <a:spcPct val="0"/>
              </a:spcBef>
              <a:spcAft>
                <a:spcPct val="0"/>
              </a:spcAft>
              <a:buClrTx/>
              <a:buSzTx/>
              <a:buFontTx/>
              <a:buNone/>
              <a:tabLst/>
              <a:defRPr/>
            </a:pPr>
            <a:r>
              <a:rPr kumimoji="0" lang="en-US" sz="2000" b="0" i="0" u="none" strike="noStrike" kern="1200" cap="none" spc="0" normalizeH="0" baseline="0" noProof="0">
                <a:ln>
                  <a:noFill/>
                </a:ln>
                <a:solidFill>
                  <a:srgbClr val="505050"/>
                </a:solidFill>
                <a:effectLst/>
                <a:uLnTx/>
                <a:uFillTx/>
                <a:latin typeface="Segoe UI"/>
                <a:ea typeface="+mn-ea"/>
                <a:cs typeface="+mn-cs"/>
              </a:rPr>
              <a:t>4</a:t>
            </a:r>
          </a:p>
        </p:txBody>
      </p:sp>
      <p:sp>
        <p:nvSpPr>
          <p:cNvPr id="41" name="Freeform 16">
            <a:extLst>
              <a:ext uri="{FF2B5EF4-FFF2-40B4-BE49-F238E27FC236}">
                <a16:creationId xmlns:a16="http://schemas.microsoft.com/office/drawing/2014/main" id="{CFEF69E7-510B-4172-B866-5807470A323B}"/>
              </a:ext>
            </a:extLst>
          </p:cNvPr>
          <p:cNvSpPr>
            <a:spLocks noChangeAspect="1"/>
          </p:cNvSpPr>
          <p:nvPr/>
        </p:nvSpPr>
        <p:spPr bwMode="black">
          <a:xfrm>
            <a:off x="9787029" y="3598831"/>
            <a:ext cx="328849" cy="394427"/>
          </a:xfrm>
          <a:custGeom>
            <a:avLst/>
            <a:gdLst>
              <a:gd name="T0" fmla="*/ 1710 w 1710"/>
              <a:gd name="T1" fmla="*/ 1880 h 2051"/>
              <a:gd name="T2" fmla="*/ 1710 w 1710"/>
              <a:gd name="T3" fmla="*/ 1880 h 2051"/>
              <a:gd name="T4" fmla="*/ 1710 w 1710"/>
              <a:gd name="T5" fmla="*/ 176 h 2051"/>
              <a:gd name="T6" fmla="*/ 1101 w 1710"/>
              <a:gd name="T7" fmla="*/ 0 h 2051"/>
              <a:gd name="T8" fmla="*/ 3 w 1710"/>
              <a:gd name="T9" fmla="*/ 413 h 2051"/>
              <a:gd name="T10" fmla="*/ 0 w 1710"/>
              <a:gd name="T11" fmla="*/ 413 h 2051"/>
              <a:gd name="T12" fmla="*/ 0 w 1710"/>
              <a:gd name="T13" fmla="*/ 1645 h 2051"/>
              <a:gd name="T14" fmla="*/ 375 w 1710"/>
              <a:gd name="T15" fmla="*/ 1498 h 2051"/>
              <a:gd name="T16" fmla="*/ 375 w 1710"/>
              <a:gd name="T17" fmla="*/ 496 h 2051"/>
              <a:gd name="T18" fmla="*/ 1101 w 1710"/>
              <a:gd name="T19" fmla="*/ 323 h 2051"/>
              <a:gd name="T20" fmla="*/ 1101 w 1710"/>
              <a:gd name="T21" fmla="*/ 1797 h 2051"/>
              <a:gd name="T22" fmla="*/ 0 w 1710"/>
              <a:gd name="T23" fmla="*/ 1645 h 2051"/>
              <a:gd name="T24" fmla="*/ 1101 w 1710"/>
              <a:gd name="T25" fmla="*/ 2051 h 2051"/>
              <a:gd name="T26" fmla="*/ 1101 w 1710"/>
              <a:gd name="T27" fmla="*/ 2051 h 2051"/>
              <a:gd name="T28" fmla="*/ 1710 w 1710"/>
              <a:gd name="T29" fmla="*/ 1882 h 2051"/>
              <a:gd name="T30" fmla="*/ 1710 w 1710"/>
              <a:gd name="T31" fmla="*/ 1880 h 2051"/>
              <a:gd name="T32" fmla="*/ 1710 w 1710"/>
              <a:gd name="T33" fmla="*/ 1880 h 20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710" h="2051">
                <a:moveTo>
                  <a:pt x="1710" y="1880"/>
                </a:moveTo>
                <a:lnTo>
                  <a:pt x="1710" y="1880"/>
                </a:lnTo>
                <a:lnTo>
                  <a:pt x="1710" y="176"/>
                </a:lnTo>
                <a:lnTo>
                  <a:pt x="1101" y="0"/>
                </a:lnTo>
                <a:lnTo>
                  <a:pt x="3" y="413"/>
                </a:lnTo>
                <a:lnTo>
                  <a:pt x="0" y="413"/>
                </a:lnTo>
                <a:lnTo>
                  <a:pt x="0" y="1645"/>
                </a:lnTo>
                <a:lnTo>
                  <a:pt x="375" y="1498"/>
                </a:lnTo>
                <a:lnTo>
                  <a:pt x="375" y="496"/>
                </a:lnTo>
                <a:lnTo>
                  <a:pt x="1101" y="323"/>
                </a:lnTo>
                <a:lnTo>
                  <a:pt x="1101" y="1797"/>
                </a:lnTo>
                <a:lnTo>
                  <a:pt x="0" y="1645"/>
                </a:lnTo>
                <a:lnTo>
                  <a:pt x="1101" y="2051"/>
                </a:lnTo>
                <a:lnTo>
                  <a:pt x="1101" y="2051"/>
                </a:lnTo>
                <a:lnTo>
                  <a:pt x="1710" y="1882"/>
                </a:lnTo>
                <a:lnTo>
                  <a:pt x="1710" y="1880"/>
                </a:lnTo>
                <a:lnTo>
                  <a:pt x="1710" y="1880"/>
                </a:lnTo>
                <a:close/>
              </a:path>
            </a:pathLst>
          </a:custGeom>
          <a:solidFill>
            <a:srgbClr val="D83B01"/>
          </a:solidFill>
          <a:ln>
            <a:noFill/>
          </a:ln>
          <a:extLst/>
        </p:spPr>
        <p:txBody>
          <a:bodyPr vert="horz" wrap="square" lIns="89642" tIns="44821" rIns="89642" bIns="44821" numCol="1" anchor="t" anchorCtr="0" compatLnSpc="1">
            <a:prstTxWarp prst="textNoShape">
              <a:avLst/>
            </a:prstTxWarp>
          </a:bodyPr>
          <a:lstStyle/>
          <a:p>
            <a:pPr marL="0" marR="0" lvl="0" indent="0" algn="ctr" defTabSz="914314"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828"/>
              </a:solidFill>
              <a:effectLst/>
              <a:uLnTx/>
              <a:uFillTx/>
              <a:latin typeface="Segoe UI"/>
              <a:ea typeface="+mn-ea"/>
              <a:cs typeface="+mn-cs"/>
            </a:endParaRPr>
          </a:p>
        </p:txBody>
      </p:sp>
      <p:pic>
        <p:nvPicPr>
          <p:cNvPr id="43" name="Picture 42">
            <a:extLst>
              <a:ext uri="{FF2B5EF4-FFF2-40B4-BE49-F238E27FC236}">
                <a16:creationId xmlns:a16="http://schemas.microsoft.com/office/drawing/2014/main" id="{3CEF7D01-3FE9-45D8-8222-081938B6B505}"/>
              </a:ext>
            </a:extLst>
          </p:cNvPr>
          <p:cNvPicPr>
            <a:picLocks noChangeAspect="1"/>
          </p:cNvPicPr>
          <p:nvPr/>
        </p:nvPicPr>
        <p:blipFill>
          <a:blip r:embed="rId6"/>
          <a:stretch>
            <a:fillRect/>
          </a:stretch>
        </p:blipFill>
        <p:spPr>
          <a:xfrm>
            <a:off x="9756231" y="355398"/>
            <a:ext cx="394427" cy="394427"/>
          </a:xfrm>
          <a:prstGeom prst="rect">
            <a:avLst/>
          </a:prstGeom>
        </p:spPr>
      </p:pic>
      <p:pic>
        <p:nvPicPr>
          <p:cNvPr id="45" name="Picture 44">
            <a:extLst>
              <a:ext uri="{FF2B5EF4-FFF2-40B4-BE49-F238E27FC236}">
                <a16:creationId xmlns:a16="http://schemas.microsoft.com/office/drawing/2014/main" id="{A73BCCF3-6AA2-49CB-8D2B-D6DCA2B2E3B9}"/>
              </a:ext>
            </a:extLst>
          </p:cNvPr>
          <p:cNvPicPr>
            <a:picLocks noChangeAspect="1"/>
          </p:cNvPicPr>
          <p:nvPr/>
        </p:nvPicPr>
        <p:blipFill>
          <a:blip r:embed="rId7"/>
          <a:stretch>
            <a:fillRect/>
          </a:stretch>
        </p:blipFill>
        <p:spPr>
          <a:xfrm>
            <a:off x="7356097" y="355619"/>
            <a:ext cx="398411" cy="397970"/>
          </a:xfrm>
          <a:prstGeom prst="rect">
            <a:avLst/>
          </a:prstGeom>
        </p:spPr>
      </p:pic>
      <p:sp>
        <p:nvSpPr>
          <p:cNvPr id="49" name="Title 2">
            <a:extLst>
              <a:ext uri="{FF2B5EF4-FFF2-40B4-BE49-F238E27FC236}">
                <a16:creationId xmlns:a16="http://schemas.microsoft.com/office/drawing/2014/main" id="{BF850E05-6E34-4E03-B0F0-9E20D5C9B811}"/>
              </a:ext>
            </a:extLst>
          </p:cNvPr>
          <p:cNvSpPr>
            <a:spLocks noGrp="1"/>
          </p:cNvSpPr>
          <p:nvPr>
            <p:ph type="title"/>
          </p:nvPr>
        </p:nvSpPr>
        <p:spPr>
          <a:xfrm>
            <a:off x="426425" y="440918"/>
            <a:ext cx="11336039" cy="757914"/>
          </a:xfrm>
        </p:spPr>
        <p:txBody>
          <a:bodyPr/>
          <a:lstStyle/>
          <a:p>
            <a:r>
              <a:rPr lang="en-US" sz="2745"/>
              <a:t>Microsoft Threat Protection</a:t>
            </a:r>
          </a:p>
        </p:txBody>
      </p:sp>
      <p:sp>
        <p:nvSpPr>
          <p:cNvPr id="54" name="Rectangle 53">
            <a:extLst>
              <a:ext uri="{FF2B5EF4-FFF2-40B4-BE49-F238E27FC236}">
                <a16:creationId xmlns:a16="http://schemas.microsoft.com/office/drawing/2014/main" id="{9754A9C8-4835-4E4A-BD32-1A3721B5A12A}"/>
              </a:ext>
            </a:extLst>
          </p:cNvPr>
          <p:cNvSpPr/>
          <p:nvPr/>
        </p:nvSpPr>
        <p:spPr bwMode="auto">
          <a:xfrm>
            <a:off x="1171728" y="2432386"/>
            <a:ext cx="3199946" cy="914270"/>
          </a:xfrm>
          <a:prstGeom prst="rect">
            <a:avLst/>
          </a:prstGeom>
          <a:no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27" tIns="46630" rIns="91427" bIns="46630" numCol="1" rtlCol="0" anchor="t" anchorCtr="0" compatLnSpc="1">
            <a:prstTxWarp prst="textNoShape">
              <a:avLst/>
            </a:prstTxWarp>
          </a:bodyPr>
          <a:lstStyle/>
          <a:p>
            <a:pPr marL="0" marR="0" lvl="0" indent="0" algn="l" defTabSz="914192" rtl="0" eaLnBrk="1" fontAlgn="auto" latinLnBrk="0" hangingPunct="1">
              <a:lnSpc>
                <a:spcPct val="100000"/>
              </a:lnSpc>
              <a:spcBef>
                <a:spcPts val="0"/>
              </a:spcBef>
              <a:spcAft>
                <a:spcPts val="0"/>
              </a:spcAft>
              <a:buClrTx/>
              <a:buSzTx/>
              <a:buFontTx/>
              <a:buNone/>
              <a:tabLst/>
              <a:defRPr/>
            </a:pPr>
            <a:r>
              <a:rPr kumimoji="0" lang="en-US" sz="1372" b="1" i="0" u="none" strike="noStrike" kern="1200" cap="none" spc="0" normalizeH="0" baseline="0" noProof="0">
                <a:ln>
                  <a:noFill/>
                </a:ln>
                <a:solidFill>
                  <a:srgbClr val="505050"/>
                </a:solidFill>
                <a:effectLst/>
                <a:uLnTx/>
                <a:uFillTx/>
                <a:latin typeface="Segoe UI Semibold"/>
                <a:ea typeface="+mn-ea"/>
                <a:cs typeface="Arial" panose="020B0604020202020204" pitchFamily="34" charset="0"/>
              </a:rPr>
              <a:t>Endpoints:</a:t>
            </a:r>
            <a:r>
              <a:rPr kumimoji="0" lang="en-US" sz="1372" b="0" i="0" u="none" strike="noStrike" kern="1200" cap="none" spc="0" normalizeH="0" baseline="0" noProof="0">
                <a:ln>
                  <a:noFill/>
                </a:ln>
                <a:solidFill>
                  <a:srgbClr val="505050"/>
                </a:solidFill>
                <a:effectLst/>
                <a:uLnTx/>
                <a:uFillTx/>
                <a:latin typeface="Segoe UI Semibold"/>
                <a:ea typeface="+mn-ea"/>
                <a:cs typeface="Arial" panose="020B0604020202020204" pitchFamily="34" charset="0"/>
              </a:rPr>
              <a:t> </a:t>
            </a:r>
            <a:r>
              <a:rPr kumimoji="0" lang="en-US" sz="1372" b="0" i="0" u="none" strike="noStrike" kern="1200" cap="none" spc="0" normalizeH="0" baseline="0" noProof="0">
                <a:ln>
                  <a:noFill/>
                </a:ln>
                <a:solidFill>
                  <a:srgbClr val="505050"/>
                </a:solidFill>
                <a:effectLst/>
                <a:uLnTx/>
                <a:uFillTx/>
                <a:latin typeface="Segoe UI"/>
                <a:ea typeface="+mn-ea"/>
                <a:cs typeface="Arial" panose="020B0604020202020204" pitchFamily="34" charset="0"/>
              </a:rPr>
              <a:t>protecting user devices and signals from sensors</a:t>
            </a:r>
          </a:p>
        </p:txBody>
      </p:sp>
      <p:sp>
        <p:nvSpPr>
          <p:cNvPr id="60" name="Rectangle 59">
            <a:extLst>
              <a:ext uri="{FF2B5EF4-FFF2-40B4-BE49-F238E27FC236}">
                <a16:creationId xmlns:a16="http://schemas.microsoft.com/office/drawing/2014/main" id="{7BB0FAD9-D359-4DCE-B743-5BC6DEABFFE3}"/>
              </a:ext>
            </a:extLst>
          </p:cNvPr>
          <p:cNvSpPr/>
          <p:nvPr/>
        </p:nvSpPr>
        <p:spPr bwMode="auto">
          <a:xfrm>
            <a:off x="9659099" y="1876785"/>
            <a:ext cx="2268620" cy="1492410"/>
          </a:xfrm>
          <a:prstGeom prst="rect">
            <a:avLst/>
          </a:prstGeom>
          <a:noFill/>
          <a:ln>
            <a:solidFill>
              <a:srgbClr val="0070C0"/>
            </a:solidFill>
            <a:prstDash val="dash"/>
          </a:ln>
        </p:spPr>
        <p:txBody>
          <a:bodyPr wrap="square" lIns="89642" tIns="89642" rIns="89642" bIns="89642" rtlCol="0" anchor="b"/>
          <a:lstStyle/>
          <a:p>
            <a:pPr marL="0" marR="0" lvl="0" indent="0" algn="l" defTabSz="914225" rtl="0" eaLnBrk="1" fontAlgn="t" latinLnBrk="0" hangingPunct="1">
              <a:lnSpc>
                <a:spcPct val="100000"/>
              </a:lnSpc>
              <a:spcBef>
                <a:spcPts val="0"/>
              </a:spcBef>
              <a:spcAft>
                <a:spcPts val="0"/>
              </a:spcAft>
              <a:buClrTx/>
              <a:buSzTx/>
              <a:buFontTx/>
              <a:buNone/>
              <a:tabLst/>
              <a:defRPr/>
            </a:pPr>
            <a: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t>Azure Security </a:t>
            </a:r>
            <a:b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br>
            <a: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t>Center</a:t>
            </a:r>
            <a:b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br>
            <a:endPar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endParaRPr>
          </a:p>
        </p:txBody>
      </p:sp>
      <p:pic>
        <p:nvPicPr>
          <p:cNvPr id="61" name="Picture 60">
            <a:extLst>
              <a:ext uri="{FF2B5EF4-FFF2-40B4-BE49-F238E27FC236}">
                <a16:creationId xmlns:a16="http://schemas.microsoft.com/office/drawing/2014/main" id="{08CD8D0C-898E-462D-A661-CD389A105F08}"/>
              </a:ext>
            </a:extLst>
          </p:cNvPr>
          <p:cNvPicPr>
            <a:picLocks noChangeAspect="1"/>
          </p:cNvPicPr>
          <p:nvPr/>
        </p:nvPicPr>
        <p:blipFill>
          <a:blip r:embed="rId3"/>
          <a:stretch>
            <a:fillRect/>
          </a:stretch>
        </p:blipFill>
        <p:spPr>
          <a:xfrm>
            <a:off x="9759291" y="1984485"/>
            <a:ext cx="394427" cy="394427"/>
          </a:xfrm>
          <a:prstGeom prst="rect">
            <a:avLst/>
          </a:prstGeom>
        </p:spPr>
      </p:pic>
      <p:sp>
        <p:nvSpPr>
          <p:cNvPr id="44" name="Rectangle 43">
            <a:extLst>
              <a:ext uri="{FF2B5EF4-FFF2-40B4-BE49-F238E27FC236}">
                <a16:creationId xmlns:a16="http://schemas.microsoft.com/office/drawing/2014/main" id="{991B125B-4535-4A61-AC31-90410D575ADF}"/>
              </a:ext>
            </a:extLst>
          </p:cNvPr>
          <p:cNvSpPr/>
          <p:nvPr/>
        </p:nvSpPr>
        <p:spPr bwMode="auto">
          <a:xfrm>
            <a:off x="1171728" y="3489943"/>
            <a:ext cx="3199946" cy="914270"/>
          </a:xfrm>
          <a:prstGeom prst="rect">
            <a:avLst/>
          </a:prstGeom>
          <a:no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27" tIns="46630" rIns="91427" bIns="46630" numCol="1" rtlCol="0" anchor="t" anchorCtr="0" compatLnSpc="1">
            <a:prstTxWarp prst="textNoShape">
              <a:avLst/>
            </a:prstTxWarp>
          </a:bodyPr>
          <a:lstStyle/>
          <a:p>
            <a:pPr marL="0" marR="0" lvl="0" indent="0" algn="l" defTabSz="914192" rtl="0" eaLnBrk="1" fontAlgn="auto" latinLnBrk="0" hangingPunct="1">
              <a:lnSpc>
                <a:spcPct val="100000"/>
              </a:lnSpc>
              <a:spcBef>
                <a:spcPts val="0"/>
              </a:spcBef>
              <a:spcAft>
                <a:spcPts val="0"/>
              </a:spcAft>
              <a:buClrTx/>
              <a:buSzTx/>
              <a:buFontTx/>
              <a:buNone/>
              <a:tabLst/>
              <a:defRPr/>
            </a:pPr>
            <a:r>
              <a:rPr kumimoji="0" lang="en-US" sz="1372" b="1" i="0" u="none" strike="noStrike" kern="1200" cap="none" spc="0" normalizeH="0" baseline="0" noProof="0">
                <a:ln>
                  <a:noFill/>
                </a:ln>
                <a:solidFill>
                  <a:srgbClr val="505050"/>
                </a:solidFill>
                <a:effectLst/>
                <a:uLnTx/>
                <a:uFillTx/>
                <a:latin typeface="Segoe UI Semibold"/>
                <a:ea typeface="+mn-ea"/>
                <a:cs typeface="Arial" panose="020B0604020202020204" pitchFamily="34" charset="0"/>
              </a:rPr>
              <a:t>User Data:</a:t>
            </a:r>
            <a:r>
              <a:rPr kumimoji="0" lang="en-US" sz="1372" b="0" i="0" u="none" strike="noStrike" kern="1200" cap="none" spc="0" normalizeH="0" baseline="0" noProof="0">
                <a:ln>
                  <a:noFill/>
                </a:ln>
                <a:solidFill>
                  <a:srgbClr val="505050"/>
                </a:solidFill>
                <a:effectLst/>
                <a:uLnTx/>
                <a:uFillTx/>
                <a:latin typeface="Segoe UI Semibold"/>
                <a:ea typeface="+mn-ea"/>
                <a:cs typeface="Arial" panose="020B0604020202020204" pitchFamily="34" charset="0"/>
              </a:rPr>
              <a:t> </a:t>
            </a:r>
            <a:r>
              <a:rPr kumimoji="0" lang="en-US" sz="1372" b="0" i="0" u="none" strike="noStrike" kern="1200" cap="none" spc="0" normalizeH="0" baseline="0" noProof="0">
                <a:ln>
                  <a:noFill/>
                </a:ln>
                <a:solidFill>
                  <a:srgbClr val="505050"/>
                </a:solidFill>
                <a:effectLst/>
                <a:uLnTx/>
                <a:uFillTx/>
                <a:latin typeface="Segoe UI"/>
                <a:ea typeface="+mn-ea"/>
                <a:cs typeface="Arial" panose="020B0604020202020204" pitchFamily="34" charset="0"/>
              </a:rPr>
              <a:t>evaluating email messages and documents for malicious content </a:t>
            </a:r>
          </a:p>
        </p:txBody>
      </p:sp>
      <p:sp>
        <p:nvSpPr>
          <p:cNvPr id="47" name="Rectangle 46">
            <a:extLst>
              <a:ext uri="{FF2B5EF4-FFF2-40B4-BE49-F238E27FC236}">
                <a16:creationId xmlns:a16="http://schemas.microsoft.com/office/drawing/2014/main" id="{0A789643-EE16-4277-948A-AD8B6EE9DBAF}"/>
              </a:ext>
            </a:extLst>
          </p:cNvPr>
          <p:cNvSpPr/>
          <p:nvPr/>
        </p:nvSpPr>
        <p:spPr bwMode="auto">
          <a:xfrm>
            <a:off x="9659099" y="5100822"/>
            <a:ext cx="2268620" cy="1492410"/>
          </a:xfrm>
          <a:prstGeom prst="rect">
            <a:avLst/>
          </a:prstGeom>
          <a:noFill/>
          <a:ln>
            <a:solidFill>
              <a:srgbClr val="0070C0"/>
            </a:solidFill>
            <a:prstDash val="dash"/>
          </a:ln>
        </p:spPr>
        <p:txBody>
          <a:bodyPr wrap="square" lIns="89642" tIns="89642" rIns="89642" bIns="89642" rtlCol="0" anchor="b"/>
          <a:lstStyle/>
          <a:p>
            <a:pPr marL="0" marR="0" lvl="0" indent="0" algn="l" defTabSz="914225" rtl="0" eaLnBrk="1" fontAlgn="t" latinLnBrk="0" hangingPunct="1">
              <a:lnSpc>
                <a:spcPct val="100000"/>
              </a:lnSpc>
              <a:spcBef>
                <a:spcPts val="0"/>
              </a:spcBef>
              <a:spcAft>
                <a:spcPts val="0"/>
              </a:spcAft>
              <a:buClrTx/>
              <a:buSzTx/>
              <a:buFontTx/>
              <a:buNone/>
              <a:tabLst/>
              <a:defRPr/>
            </a:pPr>
            <a: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t>SQL Server</a:t>
            </a:r>
          </a:p>
          <a:p>
            <a:pPr marL="0" marR="0" lvl="0" indent="0" algn="l" defTabSz="914225" rtl="0" eaLnBrk="1" fontAlgn="t" latinLnBrk="0" hangingPunct="1">
              <a:lnSpc>
                <a:spcPct val="100000"/>
              </a:lnSpc>
              <a:spcBef>
                <a:spcPts val="0"/>
              </a:spcBef>
              <a:spcAft>
                <a:spcPts val="0"/>
              </a:spcAft>
              <a:buClrTx/>
              <a:buSzTx/>
              <a:buFontTx/>
              <a:buNone/>
              <a:tabLst/>
              <a:defRPr/>
            </a:pPr>
            <a:endPar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endParaRPr>
          </a:p>
          <a:p>
            <a:pPr marL="0" marR="0" lvl="0" indent="0" algn="l" defTabSz="914225" rtl="0" eaLnBrk="1" fontAlgn="t" latinLnBrk="0" hangingPunct="1">
              <a:lnSpc>
                <a:spcPct val="100000"/>
              </a:lnSpc>
              <a:spcBef>
                <a:spcPts val="0"/>
              </a:spcBef>
              <a:spcAft>
                <a:spcPts val="0"/>
              </a:spcAft>
              <a:buClrTx/>
              <a:buSzTx/>
              <a:buFontTx/>
              <a:buNone/>
              <a:tabLst/>
              <a:defRPr/>
            </a:pPr>
            <a:endPar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endParaRPr>
          </a:p>
        </p:txBody>
      </p:sp>
      <p:pic>
        <p:nvPicPr>
          <p:cNvPr id="74" name="Picture 73">
            <a:extLst>
              <a:ext uri="{FF2B5EF4-FFF2-40B4-BE49-F238E27FC236}">
                <a16:creationId xmlns:a16="http://schemas.microsoft.com/office/drawing/2014/main" id="{459A2A1D-9F63-48CF-8DF4-553FC4AE1248}"/>
              </a:ext>
            </a:extLst>
          </p:cNvPr>
          <p:cNvPicPr>
            <a:picLocks noChangeAspect="1"/>
          </p:cNvPicPr>
          <p:nvPr/>
        </p:nvPicPr>
        <p:blipFill>
          <a:blip r:embed="rId8"/>
          <a:stretch>
            <a:fillRect/>
          </a:stretch>
        </p:blipFill>
        <p:spPr>
          <a:xfrm>
            <a:off x="9756001" y="5176027"/>
            <a:ext cx="398411" cy="397935"/>
          </a:xfrm>
          <a:prstGeom prst="rect">
            <a:avLst/>
          </a:prstGeom>
        </p:spPr>
      </p:pic>
      <p:sp>
        <p:nvSpPr>
          <p:cNvPr id="40" name="Rectangle 39">
            <a:extLst>
              <a:ext uri="{FF2B5EF4-FFF2-40B4-BE49-F238E27FC236}">
                <a16:creationId xmlns:a16="http://schemas.microsoft.com/office/drawing/2014/main" id="{51CA5B2B-9B8B-4807-884B-91A3C1B57A7B}"/>
              </a:ext>
            </a:extLst>
          </p:cNvPr>
          <p:cNvSpPr/>
          <p:nvPr/>
        </p:nvSpPr>
        <p:spPr bwMode="auto">
          <a:xfrm>
            <a:off x="7247800" y="5100822"/>
            <a:ext cx="2268620" cy="1492410"/>
          </a:xfrm>
          <a:prstGeom prst="rect">
            <a:avLst/>
          </a:prstGeom>
          <a:noFill/>
          <a:ln>
            <a:solidFill>
              <a:srgbClr val="0070C0"/>
            </a:solidFill>
            <a:prstDash val="dash"/>
          </a:ln>
        </p:spPr>
        <p:txBody>
          <a:bodyPr wrap="square" lIns="89642" tIns="89642" rIns="89642" bIns="89642" rtlCol="0" anchor="b"/>
          <a:lstStyle/>
          <a:p>
            <a:pPr marL="0" marR="0" lvl="0" indent="0" algn="l" defTabSz="914225" rtl="0" eaLnBrk="1" fontAlgn="t" latinLnBrk="0" hangingPunct="1">
              <a:lnSpc>
                <a:spcPct val="100000"/>
              </a:lnSpc>
              <a:spcBef>
                <a:spcPts val="0"/>
              </a:spcBef>
              <a:spcAft>
                <a:spcPts val="0"/>
              </a:spcAft>
              <a:buClrTx/>
              <a:buSzTx/>
              <a:buFontTx/>
              <a:buNone/>
              <a:tabLst/>
              <a:defRPr/>
            </a:pPr>
            <a: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t>Exchange Online Protection</a:t>
            </a:r>
            <a:b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br>
            <a:endPar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endParaRPr>
          </a:p>
        </p:txBody>
      </p:sp>
      <p:sp>
        <p:nvSpPr>
          <p:cNvPr id="53" name="Rectangle 52">
            <a:extLst>
              <a:ext uri="{FF2B5EF4-FFF2-40B4-BE49-F238E27FC236}">
                <a16:creationId xmlns:a16="http://schemas.microsoft.com/office/drawing/2014/main" id="{EC902480-3030-4488-BD39-9C93B075F66D}"/>
              </a:ext>
            </a:extLst>
          </p:cNvPr>
          <p:cNvSpPr/>
          <p:nvPr/>
        </p:nvSpPr>
        <p:spPr bwMode="auto">
          <a:xfrm>
            <a:off x="4836499" y="5100822"/>
            <a:ext cx="2268620" cy="1492410"/>
          </a:xfrm>
          <a:prstGeom prst="rect">
            <a:avLst/>
          </a:prstGeom>
          <a:noFill/>
          <a:ln>
            <a:solidFill>
              <a:srgbClr val="0070C0"/>
            </a:solidFill>
            <a:prstDash val="dash"/>
          </a:ln>
        </p:spPr>
        <p:txBody>
          <a:bodyPr wrap="square" lIns="89642" tIns="89642" rIns="89642" bIns="89642" rtlCol="0" anchor="b"/>
          <a:lstStyle/>
          <a:p>
            <a:pPr marL="0" marR="0" lvl="0" indent="0" algn="l" defTabSz="914225" rtl="0" eaLnBrk="1" fontAlgn="t" latinLnBrk="0" hangingPunct="1">
              <a:lnSpc>
                <a:spcPct val="100000"/>
              </a:lnSpc>
              <a:spcBef>
                <a:spcPts val="0"/>
              </a:spcBef>
              <a:spcAft>
                <a:spcPts val="0"/>
              </a:spcAft>
              <a:buClrTx/>
              <a:buSzTx/>
              <a:buFontTx/>
              <a:buNone/>
              <a:tabLst/>
              <a:defRPr/>
            </a:pPr>
            <a: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t>Windows Server </a:t>
            </a:r>
          </a:p>
          <a:p>
            <a:pPr marL="0" marR="0" lvl="0" indent="0" algn="l" defTabSz="914225" rtl="0" eaLnBrk="1" fontAlgn="t" latinLnBrk="0" hangingPunct="1">
              <a:lnSpc>
                <a:spcPct val="100000"/>
              </a:lnSpc>
              <a:spcBef>
                <a:spcPts val="0"/>
              </a:spcBef>
              <a:spcAft>
                <a:spcPts val="0"/>
              </a:spcAft>
              <a:buClrTx/>
              <a:buSzTx/>
              <a:buFontTx/>
              <a:buNone/>
              <a:tabLst/>
              <a:defRPr/>
            </a:pPr>
            <a: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t>Linux</a:t>
            </a:r>
          </a:p>
          <a:p>
            <a:pPr marL="0" marR="0" lvl="0" indent="0" algn="l" defTabSz="914225" rtl="0" eaLnBrk="1" fontAlgn="t" latinLnBrk="0" hangingPunct="1">
              <a:lnSpc>
                <a:spcPct val="100000"/>
              </a:lnSpc>
              <a:spcBef>
                <a:spcPts val="0"/>
              </a:spcBef>
              <a:spcAft>
                <a:spcPts val="0"/>
              </a:spcAft>
              <a:buClrTx/>
              <a:buSzTx/>
              <a:buFontTx/>
              <a:buNone/>
              <a:tabLst/>
              <a:defRPr/>
            </a:pPr>
            <a:endPar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endParaRPr>
          </a:p>
        </p:txBody>
      </p:sp>
      <p:pic>
        <p:nvPicPr>
          <p:cNvPr id="58" name="Picture 57">
            <a:extLst>
              <a:ext uri="{FF2B5EF4-FFF2-40B4-BE49-F238E27FC236}">
                <a16:creationId xmlns:a16="http://schemas.microsoft.com/office/drawing/2014/main" id="{BC0F662D-16C0-47F1-88FE-E1CA4736C13C}"/>
              </a:ext>
            </a:extLst>
          </p:cNvPr>
          <p:cNvPicPr>
            <a:picLocks noChangeAspect="1"/>
          </p:cNvPicPr>
          <p:nvPr/>
        </p:nvPicPr>
        <p:blipFill>
          <a:blip r:embed="rId9"/>
          <a:stretch>
            <a:fillRect/>
          </a:stretch>
        </p:blipFill>
        <p:spPr>
          <a:xfrm>
            <a:off x="5449961" y="5210033"/>
            <a:ext cx="338129" cy="394427"/>
          </a:xfrm>
          <a:prstGeom prst="rect">
            <a:avLst/>
          </a:prstGeom>
        </p:spPr>
      </p:pic>
      <p:pic>
        <p:nvPicPr>
          <p:cNvPr id="65" name="Picture 64">
            <a:extLst>
              <a:ext uri="{FF2B5EF4-FFF2-40B4-BE49-F238E27FC236}">
                <a16:creationId xmlns:a16="http://schemas.microsoft.com/office/drawing/2014/main" id="{B9271774-A9E9-4C33-9C6D-97EDEC0C5196}"/>
              </a:ext>
            </a:extLst>
          </p:cNvPr>
          <p:cNvPicPr>
            <a:picLocks noChangeAspect="1"/>
          </p:cNvPicPr>
          <p:nvPr/>
        </p:nvPicPr>
        <p:blipFill>
          <a:blip r:embed="rId10"/>
          <a:stretch>
            <a:fillRect/>
          </a:stretch>
        </p:blipFill>
        <p:spPr>
          <a:xfrm>
            <a:off x="4933296" y="5220708"/>
            <a:ext cx="396338" cy="394427"/>
          </a:xfrm>
          <a:prstGeom prst="rect">
            <a:avLst/>
          </a:prstGeom>
        </p:spPr>
      </p:pic>
      <p:sp>
        <p:nvSpPr>
          <p:cNvPr id="46" name="Freeform 16">
            <a:extLst>
              <a:ext uri="{FF2B5EF4-FFF2-40B4-BE49-F238E27FC236}">
                <a16:creationId xmlns:a16="http://schemas.microsoft.com/office/drawing/2014/main" id="{A86F81C3-DA08-4F85-8899-7D1E4D5BF407}"/>
              </a:ext>
            </a:extLst>
          </p:cNvPr>
          <p:cNvSpPr>
            <a:spLocks noChangeAspect="1"/>
          </p:cNvSpPr>
          <p:nvPr/>
        </p:nvSpPr>
        <p:spPr bwMode="black">
          <a:xfrm>
            <a:off x="7385561" y="3598831"/>
            <a:ext cx="328849" cy="394427"/>
          </a:xfrm>
          <a:custGeom>
            <a:avLst/>
            <a:gdLst>
              <a:gd name="T0" fmla="*/ 1710 w 1710"/>
              <a:gd name="T1" fmla="*/ 1880 h 2051"/>
              <a:gd name="T2" fmla="*/ 1710 w 1710"/>
              <a:gd name="T3" fmla="*/ 1880 h 2051"/>
              <a:gd name="T4" fmla="*/ 1710 w 1710"/>
              <a:gd name="T5" fmla="*/ 176 h 2051"/>
              <a:gd name="T6" fmla="*/ 1101 w 1710"/>
              <a:gd name="T7" fmla="*/ 0 h 2051"/>
              <a:gd name="T8" fmla="*/ 3 w 1710"/>
              <a:gd name="T9" fmla="*/ 413 h 2051"/>
              <a:gd name="T10" fmla="*/ 0 w 1710"/>
              <a:gd name="T11" fmla="*/ 413 h 2051"/>
              <a:gd name="T12" fmla="*/ 0 w 1710"/>
              <a:gd name="T13" fmla="*/ 1645 h 2051"/>
              <a:gd name="T14" fmla="*/ 375 w 1710"/>
              <a:gd name="T15" fmla="*/ 1498 h 2051"/>
              <a:gd name="T16" fmla="*/ 375 w 1710"/>
              <a:gd name="T17" fmla="*/ 496 h 2051"/>
              <a:gd name="T18" fmla="*/ 1101 w 1710"/>
              <a:gd name="T19" fmla="*/ 323 h 2051"/>
              <a:gd name="T20" fmla="*/ 1101 w 1710"/>
              <a:gd name="T21" fmla="*/ 1797 h 2051"/>
              <a:gd name="T22" fmla="*/ 0 w 1710"/>
              <a:gd name="T23" fmla="*/ 1645 h 2051"/>
              <a:gd name="T24" fmla="*/ 1101 w 1710"/>
              <a:gd name="T25" fmla="*/ 2051 h 2051"/>
              <a:gd name="T26" fmla="*/ 1101 w 1710"/>
              <a:gd name="T27" fmla="*/ 2051 h 2051"/>
              <a:gd name="T28" fmla="*/ 1710 w 1710"/>
              <a:gd name="T29" fmla="*/ 1882 h 2051"/>
              <a:gd name="T30" fmla="*/ 1710 w 1710"/>
              <a:gd name="T31" fmla="*/ 1880 h 2051"/>
              <a:gd name="T32" fmla="*/ 1710 w 1710"/>
              <a:gd name="T33" fmla="*/ 1880 h 20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710" h="2051">
                <a:moveTo>
                  <a:pt x="1710" y="1880"/>
                </a:moveTo>
                <a:lnTo>
                  <a:pt x="1710" y="1880"/>
                </a:lnTo>
                <a:lnTo>
                  <a:pt x="1710" y="176"/>
                </a:lnTo>
                <a:lnTo>
                  <a:pt x="1101" y="0"/>
                </a:lnTo>
                <a:lnTo>
                  <a:pt x="3" y="413"/>
                </a:lnTo>
                <a:lnTo>
                  <a:pt x="0" y="413"/>
                </a:lnTo>
                <a:lnTo>
                  <a:pt x="0" y="1645"/>
                </a:lnTo>
                <a:lnTo>
                  <a:pt x="375" y="1498"/>
                </a:lnTo>
                <a:lnTo>
                  <a:pt x="375" y="496"/>
                </a:lnTo>
                <a:lnTo>
                  <a:pt x="1101" y="323"/>
                </a:lnTo>
                <a:lnTo>
                  <a:pt x="1101" y="1797"/>
                </a:lnTo>
                <a:lnTo>
                  <a:pt x="0" y="1645"/>
                </a:lnTo>
                <a:lnTo>
                  <a:pt x="1101" y="2051"/>
                </a:lnTo>
                <a:lnTo>
                  <a:pt x="1101" y="2051"/>
                </a:lnTo>
                <a:lnTo>
                  <a:pt x="1710" y="1882"/>
                </a:lnTo>
                <a:lnTo>
                  <a:pt x="1710" y="1880"/>
                </a:lnTo>
                <a:lnTo>
                  <a:pt x="1710" y="1880"/>
                </a:lnTo>
                <a:close/>
              </a:path>
            </a:pathLst>
          </a:custGeom>
          <a:solidFill>
            <a:srgbClr val="D83B01"/>
          </a:solidFill>
          <a:ln>
            <a:noFill/>
          </a:ln>
          <a:extLst/>
        </p:spPr>
        <p:txBody>
          <a:bodyPr vert="horz" wrap="square" lIns="89642" tIns="44821" rIns="89642" bIns="44821" numCol="1" anchor="t" anchorCtr="0" compatLnSpc="1">
            <a:prstTxWarp prst="textNoShape">
              <a:avLst/>
            </a:prstTxWarp>
          </a:bodyPr>
          <a:lstStyle/>
          <a:p>
            <a:pPr marL="0" marR="0" lvl="0" indent="0" algn="ctr" defTabSz="914314"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828"/>
              </a:solidFill>
              <a:effectLst/>
              <a:uLnTx/>
              <a:uFillTx/>
              <a:latin typeface="Segoe UI"/>
              <a:ea typeface="+mn-ea"/>
              <a:cs typeface="+mn-cs"/>
            </a:endParaRPr>
          </a:p>
        </p:txBody>
      </p:sp>
      <p:sp>
        <p:nvSpPr>
          <p:cNvPr id="42" name="Rectangle 41">
            <a:extLst>
              <a:ext uri="{FF2B5EF4-FFF2-40B4-BE49-F238E27FC236}">
                <a16:creationId xmlns:a16="http://schemas.microsoft.com/office/drawing/2014/main" id="{9CEC7616-3572-4E1B-A6B7-18B493EEA4B1}"/>
              </a:ext>
            </a:extLst>
          </p:cNvPr>
          <p:cNvSpPr/>
          <p:nvPr/>
        </p:nvSpPr>
        <p:spPr bwMode="auto">
          <a:xfrm>
            <a:off x="1171728" y="5605058"/>
            <a:ext cx="3199946" cy="914270"/>
          </a:xfrm>
          <a:prstGeom prst="rect">
            <a:avLst/>
          </a:prstGeom>
          <a:no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27" tIns="46630" rIns="91427" bIns="46630" numCol="1" rtlCol="0" anchor="t" anchorCtr="0" compatLnSpc="1">
            <a:prstTxWarp prst="textNoShape">
              <a:avLst/>
            </a:prstTxWarp>
          </a:bodyPr>
          <a:lstStyle/>
          <a:p>
            <a:pPr marL="0" marR="0" lvl="0" indent="0" algn="l" defTabSz="914192" rtl="0" eaLnBrk="1" fontAlgn="auto" latinLnBrk="0" hangingPunct="1">
              <a:lnSpc>
                <a:spcPct val="100000"/>
              </a:lnSpc>
              <a:spcBef>
                <a:spcPts val="0"/>
              </a:spcBef>
              <a:spcAft>
                <a:spcPts val="0"/>
              </a:spcAft>
              <a:buClrTx/>
              <a:buSzTx/>
              <a:buFontTx/>
              <a:buNone/>
              <a:tabLst/>
              <a:defRPr/>
            </a:pPr>
            <a:r>
              <a:rPr kumimoji="0" lang="en-US" sz="1372" b="1" i="0" u="none" strike="noStrike" kern="1200" cap="none" spc="0" normalizeH="0" baseline="0" noProof="0">
                <a:ln>
                  <a:noFill/>
                </a:ln>
                <a:solidFill>
                  <a:srgbClr val="505050"/>
                </a:solidFill>
                <a:effectLst/>
                <a:uLnTx/>
                <a:uFillTx/>
                <a:latin typeface="Segoe UI Semibold"/>
                <a:ea typeface="+mn-ea"/>
                <a:cs typeface="Arial" panose="020B0604020202020204" pitchFamily="34" charset="0"/>
              </a:rPr>
              <a:t>Infrastructure:</a:t>
            </a:r>
            <a:r>
              <a:rPr kumimoji="0" lang="en-US" sz="1372" b="0" i="0" u="none" strike="noStrike" kern="1200" cap="none" spc="0" normalizeH="0" baseline="0" noProof="0">
                <a:ln>
                  <a:noFill/>
                </a:ln>
                <a:solidFill>
                  <a:srgbClr val="505050"/>
                </a:solidFill>
                <a:effectLst/>
                <a:uLnTx/>
                <a:uFillTx/>
                <a:latin typeface="Segoe UI Semibold"/>
                <a:ea typeface="+mn-ea"/>
                <a:cs typeface="Arial" panose="020B0604020202020204" pitchFamily="34" charset="0"/>
              </a:rPr>
              <a:t> </a:t>
            </a:r>
            <a:r>
              <a:rPr kumimoji="0" lang="en-US" sz="1372" b="0" i="0" u="none" strike="noStrike" kern="1200" cap="none" spc="0" normalizeH="0" baseline="0" noProof="0">
                <a:ln>
                  <a:noFill/>
                </a:ln>
                <a:solidFill>
                  <a:srgbClr val="505050"/>
                </a:solidFill>
                <a:effectLst/>
                <a:uLnTx/>
                <a:uFillTx/>
                <a:latin typeface="Segoe UI"/>
                <a:ea typeface="+mn-ea"/>
                <a:cs typeface="Arial" panose="020B0604020202020204" pitchFamily="34" charset="0"/>
              </a:rPr>
              <a:t>protecting servers, virtual machines, databases and networks across cloud and on-premises locations</a:t>
            </a:r>
          </a:p>
        </p:txBody>
      </p:sp>
      <p:sp>
        <p:nvSpPr>
          <p:cNvPr id="48" name="Rectangle 47">
            <a:extLst>
              <a:ext uri="{FF2B5EF4-FFF2-40B4-BE49-F238E27FC236}">
                <a16:creationId xmlns:a16="http://schemas.microsoft.com/office/drawing/2014/main" id="{F9D9745B-3BFE-40E3-B192-0C475E54CB90}"/>
              </a:ext>
            </a:extLst>
          </p:cNvPr>
          <p:cNvSpPr/>
          <p:nvPr/>
        </p:nvSpPr>
        <p:spPr bwMode="auto">
          <a:xfrm>
            <a:off x="1171727" y="4547501"/>
            <a:ext cx="3400488" cy="914270"/>
          </a:xfrm>
          <a:prstGeom prst="rect">
            <a:avLst/>
          </a:prstGeom>
          <a:no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27" tIns="46630" rIns="91427" bIns="46630" numCol="1" rtlCol="0" anchor="t" anchorCtr="0" compatLnSpc="1">
            <a:prstTxWarp prst="textNoShape">
              <a:avLst/>
            </a:prstTxWarp>
          </a:bodyPr>
          <a:lstStyle/>
          <a:p>
            <a:pPr marL="0" marR="0" lvl="0" indent="0" algn="l" defTabSz="914192" rtl="0" eaLnBrk="1" fontAlgn="auto" latinLnBrk="0" hangingPunct="1">
              <a:lnSpc>
                <a:spcPct val="100000"/>
              </a:lnSpc>
              <a:spcBef>
                <a:spcPts val="0"/>
              </a:spcBef>
              <a:spcAft>
                <a:spcPts val="0"/>
              </a:spcAft>
              <a:buClrTx/>
              <a:buSzTx/>
              <a:buFontTx/>
              <a:buNone/>
              <a:tabLst/>
              <a:defRPr/>
            </a:pPr>
            <a:r>
              <a:rPr kumimoji="0" lang="en-US" sz="1372" b="1" i="0" u="none" strike="noStrike" kern="1200" cap="none" spc="0" normalizeH="0" baseline="0" noProof="0">
                <a:ln>
                  <a:noFill/>
                </a:ln>
                <a:solidFill>
                  <a:srgbClr val="505050"/>
                </a:solidFill>
                <a:effectLst/>
                <a:uLnTx/>
                <a:uFillTx/>
                <a:latin typeface="Segoe UI Semibold"/>
                <a:ea typeface="+mn-ea"/>
                <a:cs typeface="Arial" panose="020B0604020202020204" pitchFamily="34" charset="0"/>
              </a:rPr>
              <a:t>Cloud Apps:</a:t>
            </a:r>
            <a:r>
              <a:rPr kumimoji="0" lang="en-US" sz="1372" b="0" i="0" u="none" strike="noStrike" kern="1200" cap="none" spc="0" normalizeH="0" baseline="0" noProof="0">
                <a:ln>
                  <a:noFill/>
                </a:ln>
                <a:solidFill>
                  <a:srgbClr val="505050"/>
                </a:solidFill>
                <a:effectLst/>
                <a:uLnTx/>
                <a:uFillTx/>
                <a:latin typeface="Segoe UI Semibold"/>
                <a:ea typeface="+mn-ea"/>
                <a:cs typeface="Arial" panose="020B0604020202020204" pitchFamily="34" charset="0"/>
              </a:rPr>
              <a:t> </a:t>
            </a:r>
            <a:r>
              <a:rPr kumimoji="0" lang="en-US" sz="1372" b="0" i="0" u="none" strike="noStrike" kern="1200" cap="none" spc="0" normalizeH="0" baseline="0" noProof="0">
                <a:ln>
                  <a:noFill/>
                </a:ln>
                <a:solidFill>
                  <a:srgbClr val="505050"/>
                </a:solidFill>
                <a:effectLst/>
                <a:uLnTx/>
                <a:uFillTx/>
                <a:latin typeface="Segoe UI"/>
                <a:ea typeface="+mn-ea"/>
                <a:cs typeface="Arial" panose="020B0604020202020204" pitchFamily="34" charset="0"/>
              </a:rPr>
              <a:t>protecting SaaS applications and their associated data stores </a:t>
            </a:r>
          </a:p>
        </p:txBody>
      </p:sp>
      <p:sp>
        <p:nvSpPr>
          <p:cNvPr id="55" name="Rectangle 54">
            <a:extLst>
              <a:ext uri="{FF2B5EF4-FFF2-40B4-BE49-F238E27FC236}">
                <a16:creationId xmlns:a16="http://schemas.microsoft.com/office/drawing/2014/main" id="{BD6B6C5E-529A-445E-A852-13BFB988DD9D}"/>
              </a:ext>
            </a:extLst>
          </p:cNvPr>
          <p:cNvSpPr/>
          <p:nvPr/>
        </p:nvSpPr>
        <p:spPr bwMode="auto">
          <a:xfrm>
            <a:off x="1171728" y="1374828"/>
            <a:ext cx="3199946" cy="914270"/>
          </a:xfrm>
          <a:prstGeom prst="rect">
            <a:avLst/>
          </a:prstGeom>
          <a:no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27" tIns="46630" rIns="91427" bIns="46630" numCol="1" rtlCol="0" anchor="t" anchorCtr="0" compatLnSpc="1">
            <a:prstTxWarp prst="textNoShape">
              <a:avLst/>
            </a:prstTxWarp>
          </a:bodyPr>
          <a:lstStyle/>
          <a:p>
            <a:pPr marL="0" marR="0" lvl="0" indent="0" algn="l" defTabSz="914192" rtl="0" eaLnBrk="1" fontAlgn="auto" latinLnBrk="0" hangingPunct="1">
              <a:lnSpc>
                <a:spcPct val="100000"/>
              </a:lnSpc>
              <a:spcBef>
                <a:spcPts val="0"/>
              </a:spcBef>
              <a:spcAft>
                <a:spcPts val="0"/>
              </a:spcAft>
              <a:buClrTx/>
              <a:buSzTx/>
              <a:buFontTx/>
              <a:buNone/>
              <a:tabLst/>
              <a:defRPr/>
            </a:pPr>
            <a:r>
              <a:rPr kumimoji="0" lang="en-US" sz="1372" b="1" i="0" u="none" strike="noStrike" kern="1200" cap="none" spc="0" normalizeH="0" baseline="0" noProof="0">
                <a:ln>
                  <a:noFill/>
                </a:ln>
                <a:solidFill>
                  <a:srgbClr val="505050"/>
                </a:solidFill>
                <a:effectLst/>
                <a:uLnTx/>
                <a:uFillTx/>
                <a:latin typeface="Segoe UI Semibold"/>
                <a:ea typeface="+mn-ea"/>
                <a:cs typeface="Arial" panose="020B0604020202020204" pitchFamily="34" charset="0"/>
              </a:rPr>
              <a:t>Identities:</a:t>
            </a:r>
            <a:r>
              <a:rPr kumimoji="0" lang="en-US" sz="1372" b="0" i="0" u="none" strike="noStrike" kern="1200" cap="none" spc="0" normalizeH="0" baseline="0" noProof="0">
                <a:ln>
                  <a:noFill/>
                </a:ln>
                <a:solidFill>
                  <a:srgbClr val="505050"/>
                </a:solidFill>
                <a:effectLst/>
                <a:uLnTx/>
                <a:uFillTx/>
                <a:latin typeface="Segoe UI Semibold"/>
                <a:ea typeface="+mn-ea"/>
                <a:cs typeface="Arial" panose="020B0604020202020204" pitchFamily="34" charset="0"/>
              </a:rPr>
              <a:t> </a:t>
            </a:r>
            <a:r>
              <a:rPr kumimoji="0" lang="en-US" sz="1372" b="0" i="0" u="none" strike="noStrike" kern="1200" cap="none" spc="0" normalizeH="0" baseline="0" noProof="0">
                <a:ln>
                  <a:noFill/>
                </a:ln>
                <a:solidFill>
                  <a:srgbClr val="505050"/>
                </a:solidFill>
                <a:effectLst/>
                <a:uLnTx/>
                <a:uFillTx/>
                <a:latin typeface="Segoe UI"/>
                <a:ea typeface="+mn-ea"/>
                <a:cs typeface="Arial" panose="020B0604020202020204" pitchFamily="34" charset="0"/>
              </a:rPr>
              <a:t>Validating, verifying and protecting both user and admin accounts</a:t>
            </a:r>
          </a:p>
        </p:txBody>
      </p:sp>
      <p:sp>
        <p:nvSpPr>
          <p:cNvPr id="52" name="Freeform 16">
            <a:extLst>
              <a:ext uri="{FF2B5EF4-FFF2-40B4-BE49-F238E27FC236}">
                <a16:creationId xmlns:a16="http://schemas.microsoft.com/office/drawing/2014/main" id="{6462E29D-CA6A-4500-A7C3-EED9B6216062}"/>
              </a:ext>
            </a:extLst>
          </p:cNvPr>
          <p:cNvSpPr>
            <a:spLocks noChangeAspect="1"/>
          </p:cNvSpPr>
          <p:nvPr/>
        </p:nvSpPr>
        <p:spPr bwMode="black">
          <a:xfrm>
            <a:off x="7385561" y="5220708"/>
            <a:ext cx="328849" cy="394427"/>
          </a:xfrm>
          <a:custGeom>
            <a:avLst/>
            <a:gdLst>
              <a:gd name="T0" fmla="*/ 1710 w 1710"/>
              <a:gd name="T1" fmla="*/ 1880 h 2051"/>
              <a:gd name="T2" fmla="*/ 1710 w 1710"/>
              <a:gd name="T3" fmla="*/ 1880 h 2051"/>
              <a:gd name="T4" fmla="*/ 1710 w 1710"/>
              <a:gd name="T5" fmla="*/ 176 h 2051"/>
              <a:gd name="T6" fmla="*/ 1101 w 1710"/>
              <a:gd name="T7" fmla="*/ 0 h 2051"/>
              <a:gd name="T8" fmla="*/ 3 w 1710"/>
              <a:gd name="T9" fmla="*/ 413 h 2051"/>
              <a:gd name="T10" fmla="*/ 0 w 1710"/>
              <a:gd name="T11" fmla="*/ 413 h 2051"/>
              <a:gd name="T12" fmla="*/ 0 w 1710"/>
              <a:gd name="T13" fmla="*/ 1645 h 2051"/>
              <a:gd name="T14" fmla="*/ 375 w 1710"/>
              <a:gd name="T15" fmla="*/ 1498 h 2051"/>
              <a:gd name="T16" fmla="*/ 375 w 1710"/>
              <a:gd name="T17" fmla="*/ 496 h 2051"/>
              <a:gd name="T18" fmla="*/ 1101 w 1710"/>
              <a:gd name="T19" fmla="*/ 323 h 2051"/>
              <a:gd name="T20" fmla="*/ 1101 w 1710"/>
              <a:gd name="T21" fmla="*/ 1797 h 2051"/>
              <a:gd name="T22" fmla="*/ 0 w 1710"/>
              <a:gd name="T23" fmla="*/ 1645 h 2051"/>
              <a:gd name="T24" fmla="*/ 1101 w 1710"/>
              <a:gd name="T25" fmla="*/ 2051 h 2051"/>
              <a:gd name="T26" fmla="*/ 1101 w 1710"/>
              <a:gd name="T27" fmla="*/ 2051 h 2051"/>
              <a:gd name="T28" fmla="*/ 1710 w 1710"/>
              <a:gd name="T29" fmla="*/ 1882 h 2051"/>
              <a:gd name="T30" fmla="*/ 1710 w 1710"/>
              <a:gd name="T31" fmla="*/ 1880 h 2051"/>
              <a:gd name="T32" fmla="*/ 1710 w 1710"/>
              <a:gd name="T33" fmla="*/ 1880 h 20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710" h="2051">
                <a:moveTo>
                  <a:pt x="1710" y="1880"/>
                </a:moveTo>
                <a:lnTo>
                  <a:pt x="1710" y="1880"/>
                </a:lnTo>
                <a:lnTo>
                  <a:pt x="1710" y="176"/>
                </a:lnTo>
                <a:lnTo>
                  <a:pt x="1101" y="0"/>
                </a:lnTo>
                <a:lnTo>
                  <a:pt x="3" y="413"/>
                </a:lnTo>
                <a:lnTo>
                  <a:pt x="0" y="413"/>
                </a:lnTo>
                <a:lnTo>
                  <a:pt x="0" y="1645"/>
                </a:lnTo>
                <a:lnTo>
                  <a:pt x="375" y="1498"/>
                </a:lnTo>
                <a:lnTo>
                  <a:pt x="375" y="496"/>
                </a:lnTo>
                <a:lnTo>
                  <a:pt x="1101" y="323"/>
                </a:lnTo>
                <a:lnTo>
                  <a:pt x="1101" y="1797"/>
                </a:lnTo>
                <a:lnTo>
                  <a:pt x="0" y="1645"/>
                </a:lnTo>
                <a:lnTo>
                  <a:pt x="1101" y="2051"/>
                </a:lnTo>
                <a:lnTo>
                  <a:pt x="1101" y="2051"/>
                </a:lnTo>
                <a:lnTo>
                  <a:pt x="1710" y="1882"/>
                </a:lnTo>
                <a:lnTo>
                  <a:pt x="1710" y="1880"/>
                </a:lnTo>
                <a:lnTo>
                  <a:pt x="1710" y="1880"/>
                </a:lnTo>
                <a:close/>
              </a:path>
            </a:pathLst>
          </a:custGeom>
          <a:solidFill>
            <a:srgbClr val="D83B01"/>
          </a:solidFill>
          <a:ln>
            <a:noFill/>
          </a:ln>
          <a:extLst/>
        </p:spPr>
        <p:txBody>
          <a:bodyPr vert="horz" wrap="square" lIns="89642" tIns="44821" rIns="89642" bIns="44821" numCol="1" anchor="t" anchorCtr="0" compatLnSpc="1">
            <a:prstTxWarp prst="textNoShape">
              <a:avLst/>
            </a:prstTxWarp>
          </a:bodyPr>
          <a:lstStyle/>
          <a:p>
            <a:pPr marL="0" marR="0" lvl="0" indent="0" algn="ctr" defTabSz="914314"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828"/>
              </a:solidFill>
              <a:effectLst/>
              <a:uLnTx/>
              <a:uFillTx/>
              <a:latin typeface="Segoe UI"/>
              <a:ea typeface="+mn-ea"/>
              <a:cs typeface="+mn-cs"/>
            </a:endParaRPr>
          </a:p>
        </p:txBody>
      </p:sp>
    </p:spTree>
    <p:extLst>
      <p:ext uri="{BB962C8B-B14F-4D97-AF65-F5344CB8AC3E}">
        <p14:creationId xmlns:p14="http://schemas.microsoft.com/office/powerpoint/2010/main" val="210289818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 name="Rectangle 62">
            <a:extLst>
              <a:ext uri="{FF2B5EF4-FFF2-40B4-BE49-F238E27FC236}">
                <a16:creationId xmlns:a16="http://schemas.microsoft.com/office/drawing/2014/main" id="{D54D7ACC-6E55-46A9-8F7B-30DB25FF0CC4}"/>
              </a:ext>
            </a:extLst>
          </p:cNvPr>
          <p:cNvSpPr/>
          <p:nvPr/>
        </p:nvSpPr>
        <p:spPr bwMode="auto">
          <a:xfrm>
            <a:off x="865" y="487"/>
            <a:ext cx="4571352" cy="6857027"/>
          </a:xfrm>
          <a:prstGeom prst="rect">
            <a:avLst/>
          </a:prstGeom>
          <a:solidFill>
            <a:srgbClr val="F2F2F2"/>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marL="0" marR="0" lvl="0" indent="0" algn="ctr" defTabSz="932293"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mn-ea"/>
              <a:cs typeface="+mn-cs"/>
            </a:endParaRPr>
          </a:p>
        </p:txBody>
      </p:sp>
      <p:sp>
        <p:nvSpPr>
          <p:cNvPr id="28" name="Rectangle 27">
            <a:extLst>
              <a:ext uri="{FF2B5EF4-FFF2-40B4-BE49-F238E27FC236}">
                <a16:creationId xmlns:a16="http://schemas.microsoft.com/office/drawing/2014/main" id="{83AD4CF1-6672-4D82-9805-C2F5FCE21726}"/>
              </a:ext>
            </a:extLst>
          </p:cNvPr>
          <p:cNvSpPr/>
          <p:nvPr/>
        </p:nvSpPr>
        <p:spPr bwMode="auto">
          <a:xfrm>
            <a:off x="4836498" y="1876785"/>
            <a:ext cx="2268620" cy="1492410"/>
          </a:xfrm>
          <a:prstGeom prst="rect">
            <a:avLst/>
          </a:prstGeom>
          <a:noFill/>
          <a:ln>
            <a:solidFill>
              <a:srgbClr val="0070C0"/>
            </a:solidFill>
            <a:prstDash val="dash"/>
          </a:ln>
        </p:spPr>
        <p:txBody>
          <a:bodyPr wrap="square" lIns="89642" tIns="89642" rIns="89642" bIns="89642" rtlCol="0" anchor="b"/>
          <a:lstStyle/>
          <a:p>
            <a:pPr marL="0" marR="0" lvl="0" indent="0" algn="l" defTabSz="914225" rtl="0" eaLnBrk="1" fontAlgn="t" latinLnBrk="0" hangingPunct="1">
              <a:lnSpc>
                <a:spcPct val="100000"/>
              </a:lnSpc>
              <a:spcBef>
                <a:spcPts val="0"/>
              </a:spcBef>
              <a:spcAft>
                <a:spcPts val="0"/>
              </a:spcAft>
              <a:buClrTx/>
              <a:buSzTx/>
              <a:buFontTx/>
              <a:buNone/>
              <a:tabLst/>
              <a:defRPr/>
            </a:pPr>
            <a: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t>Microsoft Intune</a:t>
            </a:r>
            <a:b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br>
            <a:b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br>
            <a:endPar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endParaRPr>
          </a:p>
        </p:txBody>
      </p:sp>
      <p:sp>
        <p:nvSpPr>
          <p:cNvPr id="29" name="Rectangle 28">
            <a:extLst>
              <a:ext uri="{FF2B5EF4-FFF2-40B4-BE49-F238E27FC236}">
                <a16:creationId xmlns:a16="http://schemas.microsoft.com/office/drawing/2014/main" id="{7EFC3538-70B3-4AAE-BB66-73DBCAF48CFF}"/>
              </a:ext>
            </a:extLst>
          </p:cNvPr>
          <p:cNvSpPr/>
          <p:nvPr/>
        </p:nvSpPr>
        <p:spPr bwMode="auto">
          <a:xfrm>
            <a:off x="9659099" y="3488803"/>
            <a:ext cx="2268620" cy="1492410"/>
          </a:xfrm>
          <a:prstGeom prst="rect">
            <a:avLst/>
          </a:prstGeom>
          <a:solidFill>
            <a:schemeClr val="accent1"/>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89642" tIns="89642" rIns="89642" bIns="89642" numCol="1" rtlCol="0" anchor="b" anchorCtr="0" compatLnSpc="1">
            <a:prstTxWarp prst="textNoShape">
              <a:avLst/>
            </a:prstTxWarp>
          </a:bodyPr>
          <a:lstStyle/>
          <a:p>
            <a:pPr marL="0" marR="0" lvl="0" indent="0" algn="l" defTabSz="914225" rtl="0" eaLnBrk="1" fontAlgn="t" latinLnBrk="0" hangingPunct="1">
              <a:lnSpc>
                <a:spcPct val="100000"/>
              </a:lnSpc>
              <a:spcBef>
                <a:spcPts val="0"/>
              </a:spcBef>
              <a:spcAft>
                <a:spcPts val="0"/>
              </a:spcAft>
              <a:buClrTx/>
              <a:buSzTx/>
              <a:buFontTx/>
              <a:buNone/>
              <a:tabLst/>
              <a:defRPr/>
            </a:pPr>
            <a:r>
              <a:rPr kumimoji="0" lang="en-US" sz="1765" b="0" i="0" u="none" strike="noStrike" kern="1200" cap="none" spc="-30" normalizeH="0" baseline="0" noProof="0">
                <a:ln>
                  <a:noFill/>
                </a:ln>
                <a:solidFill>
                  <a:srgbClr val="FFFFFF"/>
                </a:solidFill>
                <a:effectLst/>
                <a:uLnTx/>
                <a:uFillTx/>
                <a:latin typeface="Segoe UI"/>
                <a:ea typeface="+mn-ea"/>
                <a:cs typeface="Arial" panose="020B0604020202020204" pitchFamily="34" charset="0"/>
              </a:rPr>
              <a:t>Office 365 Threat Intelligence</a:t>
            </a:r>
            <a:br>
              <a:rPr kumimoji="0" lang="en-US" sz="1765" b="0" i="0" u="none" strike="noStrike" kern="1200" cap="none" spc="-30" normalizeH="0" baseline="0" noProof="0">
                <a:ln>
                  <a:noFill/>
                </a:ln>
                <a:solidFill>
                  <a:srgbClr val="FFFFFF"/>
                </a:solidFill>
                <a:effectLst/>
                <a:uLnTx/>
                <a:uFillTx/>
                <a:latin typeface="Segoe UI"/>
                <a:ea typeface="+mn-ea"/>
                <a:cs typeface="Arial" panose="020B0604020202020204" pitchFamily="34" charset="0"/>
              </a:rPr>
            </a:br>
            <a:endParaRPr kumimoji="0" lang="en-US" sz="1765" b="0" i="0" u="none" strike="noStrike" kern="1200" cap="none" spc="-30" normalizeH="0" baseline="0" noProof="0">
              <a:ln>
                <a:noFill/>
              </a:ln>
              <a:solidFill>
                <a:srgbClr val="FFFFFF"/>
              </a:solidFill>
              <a:effectLst/>
              <a:uLnTx/>
              <a:uFillTx/>
              <a:latin typeface="Segoe UI"/>
              <a:ea typeface="+mn-ea"/>
              <a:cs typeface="Arial" panose="020B0604020202020204" pitchFamily="34" charset="0"/>
            </a:endParaRPr>
          </a:p>
        </p:txBody>
      </p:sp>
      <p:sp>
        <p:nvSpPr>
          <p:cNvPr id="30" name="Rectangle 29">
            <a:extLst>
              <a:ext uri="{FF2B5EF4-FFF2-40B4-BE49-F238E27FC236}">
                <a16:creationId xmlns:a16="http://schemas.microsoft.com/office/drawing/2014/main" id="{0EED7D33-DC76-4FD4-BA4C-239DA27B4875}"/>
              </a:ext>
            </a:extLst>
          </p:cNvPr>
          <p:cNvSpPr/>
          <p:nvPr/>
        </p:nvSpPr>
        <p:spPr bwMode="auto">
          <a:xfrm>
            <a:off x="4836498" y="3488803"/>
            <a:ext cx="2268620" cy="1492410"/>
          </a:xfrm>
          <a:prstGeom prst="rect">
            <a:avLst/>
          </a:prstGeom>
          <a:solidFill>
            <a:schemeClr val="accent1"/>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89642" tIns="89642" rIns="89642" bIns="89642" numCol="1" rtlCol="0" anchor="b" anchorCtr="0" compatLnSpc="1">
            <a:prstTxWarp prst="textNoShape">
              <a:avLst/>
            </a:prstTxWarp>
          </a:bodyPr>
          <a:lstStyle/>
          <a:p>
            <a:pPr marL="0" marR="0" lvl="0" indent="0" algn="l" defTabSz="914225" rtl="0" eaLnBrk="1" fontAlgn="t" latinLnBrk="0" hangingPunct="1">
              <a:lnSpc>
                <a:spcPct val="100000"/>
              </a:lnSpc>
              <a:spcBef>
                <a:spcPts val="0"/>
              </a:spcBef>
              <a:spcAft>
                <a:spcPts val="0"/>
              </a:spcAft>
              <a:buClrTx/>
              <a:buSzTx/>
              <a:buFontTx/>
              <a:buNone/>
              <a:tabLst/>
              <a:defRPr/>
            </a:pPr>
            <a:r>
              <a:rPr kumimoji="0" lang="en-US" sz="1765" b="0" i="0" u="none" strike="noStrike" kern="1200" cap="none" spc="-30" normalizeH="0" baseline="0" noProof="0">
                <a:ln>
                  <a:noFill/>
                </a:ln>
                <a:solidFill>
                  <a:srgbClr val="FFFFFF"/>
                </a:solidFill>
                <a:effectLst/>
                <a:uLnTx/>
                <a:uFillTx/>
                <a:latin typeface="Segoe UI"/>
                <a:ea typeface="Segoe UI" pitchFamily="34" charset="0"/>
                <a:cs typeface="Arial" panose="020B0604020202020204" pitchFamily="34" charset="0"/>
              </a:rPr>
              <a:t>Windows Defender Advanced Threat Protection</a:t>
            </a:r>
            <a:endParaRPr kumimoji="0" lang="en-US" sz="1765" b="0" i="0" u="none" strike="noStrike" kern="1200" cap="none" spc="-30" normalizeH="0" baseline="0" noProof="0">
              <a:ln>
                <a:noFill/>
              </a:ln>
              <a:solidFill>
                <a:srgbClr val="FFFFFF"/>
              </a:solidFill>
              <a:effectLst/>
              <a:uLnTx/>
              <a:uFillTx/>
              <a:latin typeface="Segoe UI"/>
              <a:ea typeface="+mn-ea"/>
              <a:cs typeface="Arial" panose="020B0604020202020204" pitchFamily="34" charset="0"/>
            </a:endParaRPr>
          </a:p>
        </p:txBody>
      </p:sp>
      <p:sp>
        <p:nvSpPr>
          <p:cNvPr id="34" name="Rectangle 33">
            <a:extLst>
              <a:ext uri="{FF2B5EF4-FFF2-40B4-BE49-F238E27FC236}">
                <a16:creationId xmlns:a16="http://schemas.microsoft.com/office/drawing/2014/main" id="{76C0B6F9-0810-4BF2-B837-698719D774A6}"/>
              </a:ext>
            </a:extLst>
          </p:cNvPr>
          <p:cNvSpPr/>
          <p:nvPr/>
        </p:nvSpPr>
        <p:spPr bwMode="auto">
          <a:xfrm>
            <a:off x="4836498" y="264767"/>
            <a:ext cx="2268620" cy="1492410"/>
          </a:xfrm>
          <a:prstGeom prst="rect">
            <a:avLst/>
          </a:prstGeom>
          <a:noFill/>
          <a:ln>
            <a:solidFill>
              <a:srgbClr val="0070C0"/>
            </a:solidFill>
            <a:prstDash val="dash"/>
          </a:ln>
        </p:spPr>
        <p:txBody>
          <a:bodyPr wrap="square" lIns="89642" tIns="89642" rIns="89642" bIns="89642" rtlCol="0" anchor="b"/>
          <a:lstStyle/>
          <a:p>
            <a:pPr marL="0" marR="0" lvl="0" indent="0" algn="l" defTabSz="914225" rtl="0" eaLnBrk="1" fontAlgn="t" latinLnBrk="0" hangingPunct="1">
              <a:lnSpc>
                <a:spcPct val="100000"/>
              </a:lnSpc>
              <a:spcBef>
                <a:spcPts val="0"/>
              </a:spcBef>
              <a:spcAft>
                <a:spcPts val="0"/>
              </a:spcAft>
              <a:buClrTx/>
              <a:buSzTx/>
              <a:buFontTx/>
              <a:buNone/>
              <a:tabLst/>
              <a:defRPr/>
            </a:pPr>
            <a: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t>Azure Active Directory</a:t>
            </a:r>
            <a:b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br>
            <a:endPar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endParaRPr>
          </a:p>
        </p:txBody>
      </p:sp>
      <p:sp>
        <p:nvSpPr>
          <p:cNvPr id="35" name="Rectangle 34">
            <a:extLst>
              <a:ext uri="{FF2B5EF4-FFF2-40B4-BE49-F238E27FC236}">
                <a16:creationId xmlns:a16="http://schemas.microsoft.com/office/drawing/2014/main" id="{67CB8FE4-C545-4088-8A02-5ED6D8DAAF49}"/>
              </a:ext>
            </a:extLst>
          </p:cNvPr>
          <p:cNvSpPr/>
          <p:nvPr/>
        </p:nvSpPr>
        <p:spPr bwMode="auto">
          <a:xfrm>
            <a:off x="7247800" y="3488803"/>
            <a:ext cx="2268620" cy="1492410"/>
          </a:xfrm>
          <a:prstGeom prst="rect">
            <a:avLst/>
          </a:prstGeom>
          <a:solidFill>
            <a:schemeClr val="accent1"/>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89642" tIns="89642" rIns="89642" bIns="89642" numCol="1" rtlCol="0" anchor="b" anchorCtr="0" compatLnSpc="1">
            <a:prstTxWarp prst="textNoShape">
              <a:avLst/>
            </a:prstTxWarp>
          </a:bodyPr>
          <a:lstStyle/>
          <a:p>
            <a:pPr marL="0" marR="0" lvl="0" indent="0" algn="l" defTabSz="914192" rtl="0" eaLnBrk="1" fontAlgn="auto" latinLnBrk="0" hangingPunct="1">
              <a:lnSpc>
                <a:spcPct val="100000"/>
              </a:lnSpc>
              <a:spcBef>
                <a:spcPts val="0"/>
              </a:spcBef>
              <a:spcAft>
                <a:spcPts val="0"/>
              </a:spcAft>
              <a:buClrTx/>
              <a:buSzTx/>
              <a:buFontTx/>
              <a:buNone/>
              <a:tabLst/>
              <a:defRPr/>
            </a:pPr>
            <a:r>
              <a:rPr kumimoji="0" lang="en-US" sz="1765" b="0" i="0" u="none" strike="noStrike" kern="1200" cap="none" spc="-30" normalizeH="0" baseline="0" noProof="0">
                <a:ln>
                  <a:noFill/>
                </a:ln>
                <a:solidFill>
                  <a:srgbClr val="FFFFFF"/>
                </a:solidFill>
                <a:effectLst/>
                <a:uLnTx/>
                <a:uFillTx/>
                <a:latin typeface="Segoe UI"/>
                <a:ea typeface="Segoe UI" pitchFamily="34" charset="0"/>
                <a:cs typeface="Arial" panose="020B0604020202020204" pitchFamily="34" charset="0"/>
              </a:rPr>
              <a:t>Office 365 Advanced Threat Protection</a:t>
            </a:r>
            <a:br>
              <a:rPr kumimoji="0" lang="en-US" sz="1765" b="0" i="0" u="none" strike="noStrike" kern="1200" cap="none" spc="-30" normalizeH="0" baseline="0" noProof="0">
                <a:ln>
                  <a:noFill/>
                </a:ln>
                <a:solidFill>
                  <a:srgbClr val="FFFFFF"/>
                </a:solidFill>
                <a:effectLst/>
                <a:uLnTx/>
                <a:uFillTx/>
                <a:latin typeface="Segoe UI"/>
                <a:ea typeface="Segoe UI" pitchFamily="34" charset="0"/>
                <a:cs typeface="Arial" panose="020B0604020202020204" pitchFamily="34" charset="0"/>
              </a:rPr>
            </a:br>
            <a:endParaRPr kumimoji="0" lang="en-US" sz="1765" b="0" i="0" u="none" strike="noStrike" kern="1200" cap="none" spc="-30" normalizeH="0" baseline="0" noProof="0">
              <a:ln>
                <a:noFill/>
              </a:ln>
              <a:solidFill>
                <a:srgbClr val="FFFFFF"/>
              </a:solidFill>
              <a:effectLst/>
              <a:uLnTx/>
              <a:uFillTx/>
              <a:latin typeface="Segoe UI"/>
              <a:ea typeface="Segoe UI" pitchFamily="34" charset="0"/>
              <a:cs typeface="Arial" panose="020B0604020202020204" pitchFamily="34" charset="0"/>
            </a:endParaRPr>
          </a:p>
        </p:txBody>
      </p:sp>
      <p:sp>
        <p:nvSpPr>
          <p:cNvPr id="37" name="Rectangle 36">
            <a:extLst>
              <a:ext uri="{FF2B5EF4-FFF2-40B4-BE49-F238E27FC236}">
                <a16:creationId xmlns:a16="http://schemas.microsoft.com/office/drawing/2014/main" id="{2144CD97-83FE-4E64-A2A3-863034A6A98C}"/>
              </a:ext>
            </a:extLst>
          </p:cNvPr>
          <p:cNvSpPr/>
          <p:nvPr/>
        </p:nvSpPr>
        <p:spPr bwMode="auto">
          <a:xfrm>
            <a:off x="9659099" y="1876785"/>
            <a:ext cx="2268620" cy="1492410"/>
          </a:xfrm>
          <a:prstGeom prst="rect">
            <a:avLst/>
          </a:prstGeom>
          <a:noFill/>
          <a:ln>
            <a:solidFill>
              <a:srgbClr val="0070C0"/>
            </a:solidFill>
            <a:prstDash val="dash"/>
          </a:ln>
        </p:spPr>
        <p:txBody>
          <a:bodyPr wrap="square" lIns="89642" tIns="89642" rIns="89642" bIns="89642" rtlCol="0" anchor="b"/>
          <a:lstStyle/>
          <a:p>
            <a:pPr marL="0" marR="0" lvl="0" indent="0" algn="l" defTabSz="914225" rtl="0" eaLnBrk="1" fontAlgn="t" latinLnBrk="0" hangingPunct="1">
              <a:lnSpc>
                <a:spcPct val="100000"/>
              </a:lnSpc>
              <a:spcBef>
                <a:spcPts val="0"/>
              </a:spcBef>
              <a:spcAft>
                <a:spcPts val="0"/>
              </a:spcAft>
              <a:buClrTx/>
              <a:buSzTx/>
              <a:buFontTx/>
              <a:buNone/>
              <a:tabLst/>
              <a:defRPr/>
            </a:pPr>
            <a: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t>Azure Security </a:t>
            </a:r>
            <a:b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br>
            <a: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t>Center</a:t>
            </a:r>
            <a:b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br>
            <a:endPar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endParaRPr>
          </a:p>
        </p:txBody>
      </p:sp>
      <p:sp>
        <p:nvSpPr>
          <p:cNvPr id="38" name="Rectangle 37">
            <a:extLst>
              <a:ext uri="{FF2B5EF4-FFF2-40B4-BE49-F238E27FC236}">
                <a16:creationId xmlns:a16="http://schemas.microsoft.com/office/drawing/2014/main" id="{16E44437-DBA1-4711-A5D9-5DECC23E6984}"/>
              </a:ext>
            </a:extLst>
          </p:cNvPr>
          <p:cNvSpPr/>
          <p:nvPr/>
        </p:nvSpPr>
        <p:spPr bwMode="auto">
          <a:xfrm>
            <a:off x="7247800" y="264767"/>
            <a:ext cx="2268620" cy="1492410"/>
          </a:xfrm>
          <a:prstGeom prst="rect">
            <a:avLst/>
          </a:prstGeom>
          <a:noFill/>
          <a:ln>
            <a:solidFill>
              <a:srgbClr val="0070C0"/>
            </a:solidFill>
            <a:prstDash val="dash"/>
          </a:ln>
        </p:spPr>
        <p:txBody>
          <a:bodyPr wrap="square" lIns="89642" tIns="89642" rIns="89642" bIns="89642" rtlCol="0" anchor="b"/>
          <a:lstStyle/>
          <a:p>
            <a:pPr marL="0" marR="0" lvl="0" indent="0" algn="l" defTabSz="914225" rtl="0" eaLnBrk="1" fontAlgn="t" latinLnBrk="0" hangingPunct="1">
              <a:lnSpc>
                <a:spcPct val="100000"/>
              </a:lnSpc>
              <a:spcBef>
                <a:spcPts val="0"/>
              </a:spcBef>
              <a:spcAft>
                <a:spcPts val="0"/>
              </a:spcAft>
              <a:buClrTx/>
              <a:buSzTx/>
              <a:buFontTx/>
              <a:buNone/>
              <a:tabLst/>
              <a:defRPr/>
            </a:pPr>
            <a: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t>Azure Advanced Threat Protection</a:t>
            </a:r>
            <a:b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br>
            <a:endPar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endParaRPr>
          </a:p>
        </p:txBody>
      </p:sp>
      <p:sp>
        <p:nvSpPr>
          <p:cNvPr id="39" name="Rectangle 38">
            <a:extLst>
              <a:ext uri="{FF2B5EF4-FFF2-40B4-BE49-F238E27FC236}">
                <a16:creationId xmlns:a16="http://schemas.microsoft.com/office/drawing/2014/main" id="{70EB0EDB-1A54-4184-AD54-E501A98A6179}"/>
              </a:ext>
            </a:extLst>
          </p:cNvPr>
          <p:cNvSpPr/>
          <p:nvPr/>
        </p:nvSpPr>
        <p:spPr bwMode="auto">
          <a:xfrm>
            <a:off x="7247800" y="1876785"/>
            <a:ext cx="2268620" cy="1492410"/>
          </a:xfrm>
          <a:prstGeom prst="rect">
            <a:avLst/>
          </a:prstGeom>
          <a:noFill/>
          <a:ln>
            <a:solidFill>
              <a:srgbClr val="0070C0"/>
            </a:solidFill>
            <a:prstDash val="dash"/>
          </a:ln>
        </p:spPr>
        <p:txBody>
          <a:bodyPr wrap="square" lIns="89642" tIns="89642" rIns="89642" bIns="89642" rtlCol="0" anchor="b"/>
          <a:lstStyle/>
          <a:p>
            <a:pPr marL="0" marR="0" lvl="0" indent="0" algn="l" defTabSz="914225" rtl="0" eaLnBrk="1" fontAlgn="t" latinLnBrk="0" hangingPunct="1">
              <a:lnSpc>
                <a:spcPct val="100000"/>
              </a:lnSpc>
              <a:spcBef>
                <a:spcPts val="0"/>
              </a:spcBef>
              <a:spcAft>
                <a:spcPts val="0"/>
              </a:spcAft>
              <a:buClrTx/>
              <a:buSzTx/>
              <a:buFontTx/>
              <a:buNone/>
              <a:tabLst/>
              <a:defRPr/>
            </a:pPr>
            <a: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t>Windows 10</a:t>
            </a:r>
            <a:b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br>
            <a:b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br>
            <a:endPar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endParaRPr>
          </a:p>
        </p:txBody>
      </p:sp>
      <p:pic>
        <p:nvPicPr>
          <p:cNvPr id="50" name="Picture 49">
            <a:extLst>
              <a:ext uri="{FF2B5EF4-FFF2-40B4-BE49-F238E27FC236}">
                <a16:creationId xmlns:a16="http://schemas.microsoft.com/office/drawing/2014/main" id="{A7090573-FB29-4C61-8848-B6CFA8D6D8AE}"/>
              </a:ext>
            </a:extLst>
          </p:cNvPr>
          <p:cNvPicPr>
            <a:picLocks noChangeAspect="1"/>
          </p:cNvPicPr>
          <p:nvPr/>
        </p:nvPicPr>
        <p:blipFill>
          <a:blip r:embed="rId2"/>
          <a:stretch>
            <a:fillRect/>
          </a:stretch>
        </p:blipFill>
        <p:spPr>
          <a:xfrm>
            <a:off x="4938705" y="357390"/>
            <a:ext cx="394427" cy="394427"/>
          </a:xfrm>
          <a:prstGeom prst="rect">
            <a:avLst/>
          </a:prstGeom>
        </p:spPr>
      </p:pic>
      <p:pic>
        <p:nvPicPr>
          <p:cNvPr id="51" name="Picture 50">
            <a:extLst>
              <a:ext uri="{FF2B5EF4-FFF2-40B4-BE49-F238E27FC236}">
                <a16:creationId xmlns:a16="http://schemas.microsoft.com/office/drawing/2014/main" id="{81A3CEE3-7096-4733-BEBE-1B9F5EC51520}"/>
              </a:ext>
            </a:extLst>
          </p:cNvPr>
          <p:cNvPicPr>
            <a:picLocks noChangeAspect="1"/>
          </p:cNvPicPr>
          <p:nvPr/>
        </p:nvPicPr>
        <p:blipFill>
          <a:blip r:embed="rId3"/>
          <a:stretch>
            <a:fillRect/>
          </a:stretch>
        </p:blipFill>
        <p:spPr>
          <a:xfrm>
            <a:off x="9754239" y="1984485"/>
            <a:ext cx="394427" cy="394427"/>
          </a:xfrm>
          <a:prstGeom prst="rect">
            <a:avLst/>
          </a:prstGeom>
        </p:spPr>
      </p:pic>
      <p:sp>
        <p:nvSpPr>
          <p:cNvPr id="58" name="Freeform 16">
            <a:extLst>
              <a:ext uri="{FF2B5EF4-FFF2-40B4-BE49-F238E27FC236}">
                <a16:creationId xmlns:a16="http://schemas.microsoft.com/office/drawing/2014/main" id="{A9657100-925D-49FC-9199-73E3D00D6288}"/>
              </a:ext>
            </a:extLst>
          </p:cNvPr>
          <p:cNvSpPr>
            <a:spLocks noChangeAspect="1"/>
          </p:cNvSpPr>
          <p:nvPr/>
        </p:nvSpPr>
        <p:spPr bwMode="black">
          <a:xfrm>
            <a:off x="9787029" y="3598831"/>
            <a:ext cx="328849" cy="394427"/>
          </a:xfrm>
          <a:custGeom>
            <a:avLst/>
            <a:gdLst>
              <a:gd name="T0" fmla="*/ 1710 w 1710"/>
              <a:gd name="T1" fmla="*/ 1880 h 2051"/>
              <a:gd name="T2" fmla="*/ 1710 w 1710"/>
              <a:gd name="T3" fmla="*/ 1880 h 2051"/>
              <a:gd name="T4" fmla="*/ 1710 w 1710"/>
              <a:gd name="T5" fmla="*/ 176 h 2051"/>
              <a:gd name="T6" fmla="*/ 1101 w 1710"/>
              <a:gd name="T7" fmla="*/ 0 h 2051"/>
              <a:gd name="T8" fmla="*/ 3 w 1710"/>
              <a:gd name="T9" fmla="*/ 413 h 2051"/>
              <a:gd name="T10" fmla="*/ 0 w 1710"/>
              <a:gd name="T11" fmla="*/ 413 h 2051"/>
              <a:gd name="T12" fmla="*/ 0 w 1710"/>
              <a:gd name="T13" fmla="*/ 1645 h 2051"/>
              <a:gd name="T14" fmla="*/ 375 w 1710"/>
              <a:gd name="T15" fmla="*/ 1498 h 2051"/>
              <a:gd name="T16" fmla="*/ 375 w 1710"/>
              <a:gd name="T17" fmla="*/ 496 h 2051"/>
              <a:gd name="T18" fmla="*/ 1101 w 1710"/>
              <a:gd name="T19" fmla="*/ 323 h 2051"/>
              <a:gd name="T20" fmla="*/ 1101 w 1710"/>
              <a:gd name="T21" fmla="*/ 1797 h 2051"/>
              <a:gd name="T22" fmla="*/ 0 w 1710"/>
              <a:gd name="T23" fmla="*/ 1645 h 2051"/>
              <a:gd name="T24" fmla="*/ 1101 w 1710"/>
              <a:gd name="T25" fmla="*/ 2051 h 2051"/>
              <a:gd name="T26" fmla="*/ 1101 w 1710"/>
              <a:gd name="T27" fmla="*/ 2051 h 2051"/>
              <a:gd name="T28" fmla="*/ 1710 w 1710"/>
              <a:gd name="T29" fmla="*/ 1882 h 2051"/>
              <a:gd name="T30" fmla="*/ 1710 w 1710"/>
              <a:gd name="T31" fmla="*/ 1880 h 2051"/>
              <a:gd name="T32" fmla="*/ 1710 w 1710"/>
              <a:gd name="T33" fmla="*/ 1880 h 20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710" h="2051">
                <a:moveTo>
                  <a:pt x="1710" y="1880"/>
                </a:moveTo>
                <a:lnTo>
                  <a:pt x="1710" y="1880"/>
                </a:lnTo>
                <a:lnTo>
                  <a:pt x="1710" y="176"/>
                </a:lnTo>
                <a:lnTo>
                  <a:pt x="1101" y="0"/>
                </a:lnTo>
                <a:lnTo>
                  <a:pt x="3" y="413"/>
                </a:lnTo>
                <a:lnTo>
                  <a:pt x="0" y="413"/>
                </a:lnTo>
                <a:lnTo>
                  <a:pt x="0" y="1645"/>
                </a:lnTo>
                <a:lnTo>
                  <a:pt x="375" y="1498"/>
                </a:lnTo>
                <a:lnTo>
                  <a:pt x="375" y="496"/>
                </a:lnTo>
                <a:lnTo>
                  <a:pt x="1101" y="323"/>
                </a:lnTo>
                <a:lnTo>
                  <a:pt x="1101" y="1797"/>
                </a:lnTo>
                <a:lnTo>
                  <a:pt x="0" y="1645"/>
                </a:lnTo>
                <a:lnTo>
                  <a:pt x="1101" y="2051"/>
                </a:lnTo>
                <a:lnTo>
                  <a:pt x="1101" y="2051"/>
                </a:lnTo>
                <a:lnTo>
                  <a:pt x="1710" y="1882"/>
                </a:lnTo>
                <a:lnTo>
                  <a:pt x="1710" y="1880"/>
                </a:lnTo>
                <a:lnTo>
                  <a:pt x="1710" y="1880"/>
                </a:lnTo>
                <a:close/>
              </a:path>
            </a:pathLst>
          </a:custGeom>
          <a:solidFill>
            <a:schemeClr val="bg1"/>
          </a:solidFill>
          <a:ln>
            <a:noFill/>
          </a:ln>
          <a:extLst/>
        </p:spPr>
        <p:txBody>
          <a:bodyPr vert="horz" wrap="square" lIns="89642" tIns="44821" rIns="89642" bIns="44821" numCol="1" anchor="t" anchorCtr="0" compatLnSpc="1">
            <a:prstTxWarp prst="textNoShape">
              <a:avLst/>
            </a:prstTxWarp>
          </a:bodyPr>
          <a:lstStyle/>
          <a:p>
            <a:pPr marL="0" marR="0" lvl="0" indent="0" algn="ctr" defTabSz="914314"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828"/>
              </a:solidFill>
              <a:effectLst/>
              <a:uLnTx/>
              <a:uFillTx/>
              <a:latin typeface="Segoe UI"/>
              <a:ea typeface="+mn-ea"/>
              <a:cs typeface="+mn-cs"/>
            </a:endParaRPr>
          </a:p>
        </p:txBody>
      </p:sp>
      <p:pic>
        <p:nvPicPr>
          <p:cNvPr id="59" name="Picture 58">
            <a:extLst>
              <a:ext uri="{FF2B5EF4-FFF2-40B4-BE49-F238E27FC236}">
                <a16:creationId xmlns:a16="http://schemas.microsoft.com/office/drawing/2014/main" id="{C5C15B09-463D-4E73-8F3F-28E8591D7EA4}"/>
              </a:ext>
            </a:extLst>
          </p:cNvPr>
          <p:cNvPicPr>
            <a:picLocks noChangeAspect="1"/>
          </p:cNvPicPr>
          <p:nvPr/>
        </p:nvPicPr>
        <p:blipFill>
          <a:blip r:embed="rId4">
            <a:biLevel thresh="25000"/>
          </a:blip>
          <a:stretch>
            <a:fillRect/>
          </a:stretch>
        </p:blipFill>
        <p:spPr>
          <a:xfrm>
            <a:off x="4938705" y="3598831"/>
            <a:ext cx="394427" cy="394427"/>
          </a:xfrm>
          <a:prstGeom prst="rect">
            <a:avLst/>
          </a:prstGeom>
        </p:spPr>
      </p:pic>
      <p:sp>
        <p:nvSpPr>
          <p:cNvPr id="62" name="Rectangle 61">
            <a:extLst>
              <a:ext uri="{FF2B5EF4-FFF2-40B4-BE49-F238E27FC236}">
                <a16:creationId xmlns:a16="http://schemas.microsoft.com/office/drawing/2014/main" id="{4D7BE939-CD34-415E-9D1A-3285E14A6246}"/>
              </a:ext>
            </a:extLst>
          </p:cNvPr>
          <p:cNvSpPr/>
          <p:nvPr/>
        </p:nvSpPr>
        <p:spPr bwMode="auto">
          <a:xfrm>
            <a:off x="865" y="3307088"/>
            <a:ext cx="4571352" cy="1005698"/>
          </a:xfrm>
          <a:prstGeom prst="rect">
            <a:avLst/>
          </a:prstGeom>
          <a:solidFill>
            <a:schemeClr val="tx1">
              <a:lumMod val="25000"/>
              <a:lumOff val="75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marL="0" marR="0" lvl="0" indent="0" algn="ctr" defTabSz="932293"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mn-ea"/>
              <a:cs typeface="+mn-cs"/>
            </a:endParaRPr>
          </a:p>
        </p:txBody>
      </p:sp>
      <p:sp>
        <p:nvSpPr>
          <p:cNvPr id="69" name="Oval 68">
            <a:extLst>
              <a:ext uri="{FF2B5EF4-FFF2-40B4-BE49-F238E27FC236}">
                <a16:creationId xmlns:a16="http://schemas.microsoft.com/office/drawing/2014/main" id="{43263CAC-78C2-44F3-AA7D-54AE381690AB}"/>
              </a:ext>
            </a:extLst>
          </p:cNvPr>
          <p:cNvSpPr>
            <a:spLocks noChangeAspect="1"/>
          </p:cNvSpPr>
          <p:nvPr/>
        </p:nvSpPr>
        <p:spPr bwMode="auto">
          <a:xfrm>
            <a:off x="378751" y="1374827"/>
            <a:ext cx="639989" cy="639989"/>
          </a:xfrm>
          <a:prstGeom prst="ellipse">
            <a:avLst/>
          </a:prstGeom>
          <a:solidFill>
            <a:schemeClr val="bg1">
              <a:alpha val="50000"/>
            </a:schemeClr>
          </a:solidFill>
          <a:ln w="28575">
            <a:solidFill>
              <a:schemeClr val="accent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marL="0" marR="0" lvl="0" indent="0" algn="ctr" defTabSz="932293" rtl="0" eaLnBrk="1" fontAlgn="base" latinLnBrk="0" hangingPunct="1">
              <a:lnSpc>
                <a:spcPct val="100000"/>
              </a:lnSpc>
              <a:spcBef>
                <a:spcPct val="0"/>
              </a:spcBef>
              <a:spcAft>
                <a:spcPct val="0"/>
              </a:spcAft>
              <a:buClrTx/>
              <a:buSzTx/>
              <a:buFontTx/>
              <a:buNone/>
              <a:tabLst/>
              <a:defRPr/>
            </a:pPr>
            <a:r>
              <a:rPr kumimoji="0" lang="en-US" sz="2000" b="0" i="0" u="none" strike="noStrike" kern="1200" cap="none" spc="0" normalizeH="0" baseline="0" noProof="0">
                <a:ln>
                  <a:noFill/>
                </a:ln>
                <a:solidFill>
                  <a:srgbClr val="505050"/>
                </a:solidFill>
                <a:effectLst/>
                <a:uLnTx/>
                <a:uFillTx/>
                <a:latin typeface="Segoe UI"/>
                <a:ea typeface="+mn-ea"/>
                <a:cs typeface="+mn-cs"/>
              </a:rPr>
              <a:t>1</a:t>
            </a:r>
          </a:p>
        </p:txBody>
      </p:sp>
      <p:sp>
        <p:nvSpPr>
          <p:cNvPr id="70" name="Oval 69">
            <a:extLst>
              <a:ext uri="{FF2B5EF4-FFF2-40B4-BE49-F238E27FC236}">
                <a16:creationId xmlns:a16="http://schemas.microsoft.com/office/drawing/2014/main" id="{470D0F98-02AD-4C84-B95D-B90436580287}"/>
              </a:ext>
            </a:extLst>
          </p:cNvPr>
          <p:cNvSpPr>
            <a:spLocks noChangeAspect="1"/>
          </p:cNvSpPr>
          <p:nvPr/>
        </p:nvSpPr>
        <p:spPr bwMode="auto">
          <a:xfrm>
            <a:off x="378751" y="3489943"/>
            <a:ext cx="639989" cy="639989"/>
          </a:xfrm>
          <a:prstGeom prst="ellipse">
            <a:avLst/>
          </a:prstGeom>
          <a:solidFill>
            <a:schemeClr val="bg1">
              <a:alpha val="50000"/>
            </a:schemeClr>
          </a:solidFill>
          <a:ln w="28575">
            <a:solidFill>
              <a:schemeClr val="accent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marL="0" marR="0" lvl="0" indent="0" algn="ctr" defTabSz="932293" rtl="0" eaLnBrk="1" fontAlgn="base" latinLnBrk="0" hangingPunct="1">
              <a:lnSpc>
                <a:spcPct val="100000"/>
              </a:lnSpc>
              <a:spcBef>
                <a:spcPct val="0"/>
              </a:spcBef>
              <a:spcAft>
                <a:spcPct val="0"/>
              </a:spcAft>
              <a:buClrTx/>
              <a:buSzTx/>
              <a:buFontTx/>
              <a:buNone/>
              <a:tabLst/>
              <a:defRPr/>
            </a:pPr>
            <a:r>
              <a:rPr kumimoji="0" lang="en-US" sz="2000" b="0" i="0" u="none" strike="noStrike" kern="1200" cap="none" spc="0" normalizeH="0" baseline="0" noProof="0">
                <a:ln>
                  <a:noFill/>
                </a:ln>
                <a:solidFill>
                  <a:srgbClr val="505050"/>
                </a:solidFill>
                <a:effectLst/>
                <a:uLnTx/>
                <a:uFillTx/>
                <a:latin typeface="Segoe UI"/>
                <a:ea typeface="+mn-ea"/>
                <a:cs typeface="+mn-cs"/>
              </a:rPr>
              <a:t>3</a:t>
            </a:r>
          </a:p>
        </p:txBody>
      </p:sp>
      <p:sp>
        <p:nvSpPr>
          <p:cNvPr id="71" name="Oval 70">
            <a:extLst>
              <a:ext uri="{FF2B5EF4-FFF2-40B4-BE49-F238E27FC236}">
                <a16:creationId xmlns:a16="http://schemas.microsoft.com/office/drawing/2014/main" id="{6AAA933D-243B-4B43-92FA-BFD82AB94E57}"/>
              </a:ext>
            </a:extLst>
          </p:cNvPr>
          <p:cNvSpPr>
            <a:spLocks noChangeAspect="1"/>
          </p:cNvSpPr>
          <p:nvPr/>
        </p:nvSpPr>
        <p:spPr bwMode="auto">
          <a:xfrm>
            <a:off x="378751" y="2432385"/>
            <a:ext cx="639989" cy="639989"/>
          </a:xfrm>
          <a:prstGeom prst="ellipse">
            <a:avLst/>
          </a:prstGeom>
          <a:solidFill>
            <a:schemeClr val="bg1">
              <a:alpha val="50000"/>
            </a:schemeClr>
          </a:solidFill>
          <a:ln w="28575">
            <a:solidFill>
              <a:schemeClr val="accent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marL="0" marR="0" lvl="0" indent="0" algn="ctr" defTabSz="932293" rtl="0" eaLnBrk="1" fontAlgn="base" latinLnBrk="0" hangingPunct="1">
              <a:lnSpc>
                <a:spcPct val="100000"/>
              </a:lnSpc>
              <a:spcBef>
                <a:spcPct val="0"/>
              </a:spcBef>
              <a:spcAft>
                <a:spcPct val="0"/>
              </a:spcAft>
              <a:buClrTx/>
              <a:buSzTx/>
              <a:buFontTx/>
              <a:buNone/>
              <a:tabLst/>
              <a:defRPr/>
            </a:pPr>
            <a:r>
              <a:rPr kumimoji="0" lang="en-US" sz="2000" b="0" i="0" u="none" strike="noStrike" kern="1200" cap="none" spc="0" normalizeH="0" baseline="0" noProof="0">
                <a:ln>
                  <a:noFill/>
                </a:ln>
                <a:solidFill>
                  <a:srgbClr val="505050"/>
                </a:solidFill>
                <a:effectLst/>
                <a:uLnTx/>
                <a:uFillTx/>
                <a:latin typeface="Segoe UI"/>
                <a:ea typeface="+mn-ea"/>
                <a:cs typeface="+mn-cs"/>
              </a:rPr>
              <a:t>2</a:t>
            </a:r>
          </a:p>
        </p:txBody>
      </p:sp>
      <p:sp>
        <p:nvSpPr>
          <p:cNvPr id="72" name="Oval 71">
            <a:extLst>
              <a:ext uri="{FF2B5EF4-FFF2-40B4-BE49-F238E27FC236}">
                <a16:creationId xmlns:a16="http://schemas.microsoft.com/office/drawing/2014/main" id="{B7008E47-E764-494A-ACCB-64B57EB302C4}"/>
              </a:ext>
            </a:extLst>
          </p:cNvPr>
          <p:cNvSpPr>
            <a:spLocks noChangeAspect="1"/>
          </p:cNvSpPr>
          <p:nvPr/>
        </p:nvSpPr>
        <p:spPr bwMode="auto">
          <a:xfrm>
            <a:off x="378751" y="5605057"/>
            <a:ext cx="639989" cy="639989"/>
          </a:xfrm>
          <a:prstGeom prst="ellipse">
            <a:avLst/>
          </a:prstGeom>
          <a:solidFill>
            <a:schemeClr val="bg1">
              <a:alpha val="50000"/>
            </a:schemeClr>
          </a:solidFill>
          <a:ln w="28575">
            <a:solidFill>
              <a:schemeClr val="accent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marL="0" marR="0" lvl="0" indent="0" algn="ctr" defTabSz="932293" rtl="0" eaLnBrk="1" fontAlgn="base" latinLnBrk="0" hangingPunct="1">
              <a:lnSpc>
                <a:spcPct val="100000"/>
              </a:lnSpc>
              <a:spcBef>
                <a:spcPct val="0"/>
              </a:spcBef>
              <a:spcAft>
                <a:spcPct val="0"/>
              </a:spcAft>
              <a:buClrTx/>
              <a:buSzTx/>
              <a:buFontTx/>
              <a:buNone/>
              <a:tabLst/>
              <a:defRPr/>
            </a:pPr>
            <a:r>
              <a:rPr kumimoji="0" lang="en-US" sz="2000" b="0" i="0" u="none" strike="noStrike" kern="1200" cap="none" spc="0" normalizeH="0" baseline="0" noProof="0">
                <a:ln>
                  <a:noFill/>
                </a:ln>
                <a:solidFill>
                  <a:srgbClr val="505050"/>
                </a:solidFill>
                <a:effectLst/>
                <a:uLnTx/>
                <a:uFillTx/>
                <a:latin typeface="Segoe UI"/>
                <a:ea typeface="+mn-ea"/>
                <a:cs typeface="+mn-cs"/>
              </a:rPr>
              <a:t>5</a:t>
            </a:r>
          </a:p>
        </p:txBody>
      </p:sp>
      <p:sp>
        <p:nvSpPr>
          <p:cNvPr id="73" name="Oval 72">
            <a:extLst>
              <a:ext uri="{FF2B5EF4-FFF2-40B4-BE49-F238E27FC236}">
                <a16:creationId xmlns:a16="http://schemas.microsoft.com/office/drawing/2014/main" id="{EE02CDEF-7D8F-4C3B-9736-C88049BE8539}"/>
              </a:ext>
            </a:extLst>
          </p:cNvPr>
          <p:cNvSpPr>
            <a:spLocks noChangeAspect="1"/>
          </p:cNvSpPr>
          <p:nvPr/>
        </p:nvSpPr>
        <p:spPr bwMode="auto">
          <a:xfrm>
            <a:off x="378751" y="4547501"/>
            <a:ext cx="639989" cy="639989"/>
          </a:xfrm>
          <a:prstGeom prst="ellipse">
            <a:avLst/>
          </a:prstGeom>
          <a:solidFill>
            <a:schemeClr val="bg1">
              <a:alpha val="50000"/>
            </a:schemeClr>
          </a:solidFill>
          <a:ln w="28575">
            <a:solidFill>
              <a:schemeClr val="accent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marL="0" marR="0" lvl="0" indent="0" algn="ctr" defTabSz="932293" rtl="0" eaLnBrk="1" fontAlgn="base" latinLnBrk="0" hangingPunct="1">
              <a:lnSpc>
                <a:spcPct val="100000"/>
              </a:lnSpc>
              <a:spcBef>
                <a:spcPct val="0"/>
              </a:spcBef>
              <a:spcAft>
                <a:spcPct val="0"/>
              </a:spcAft>
              <a:buClrTx/>
              <a:buSzTx/>
              <a:buFontTx/>
              <a:buNone/>
              <a:tabLst/>
              <a:defRPr/>
            </a:pPr>
            <a:r>
              <a:rPr kumimoji="0" lang="en-US" sz="2000" b="0" i="0" u="none" strike="noStrike" kern="1200" cap="none" spc="0" normalizeH="0" baseline="0" noProof="0">
                <a:ln>
                  <a:noFill/>
                </a:ln>
                <a:solidFill>
                  <a:srgbClr val="505050"/>
                </a:solidFill>
                <a:effectLst/>
                <a:uLnTx/>
                <a:uFillTx/>
                <a:latin typeface="Segoe UI"/>
                <a:ea typeface="+mn-ea"/>
                <a:cs typeface="+mn-cs"/>
              </a:rPr>
              <a:t>4</a:t>
            </a:r>
          </a:p>
        </p:txBody>
      </p:sp>
      <p:pic>
        <p:nvPicPr>
          <p:cNvPr id="41" name="Picture 40">
            <a:extLst>
              <a:ext uri="{FF2B5EF4-FFF2-40B4-BE49-F238E27FC236}">
                <a16:creationId xmlns:a16="http://schemas.microsoft.com/office/drawing/2014/main" id="{130A2BD6-E400-4241-A6D9-3F73382E8D88}"/>
              </a:ext>
            </a:extLst>
          </p:cNvPr>
          <p:cNvPicPr>
            <a:picLocks noChangeAspect="1"/>
          </p:cNvPicPr>
          <p:nvPr/>
        </p:nvPicPr>
        <p:blipFill>
          <a:blip r:embed="rId5"/>
          <a:stretch>
            <a:fillRect/>
          </a:stretch>
        </p:blipFill>
        <p:spPr>
          <a:xfrm>
            <a:off x="4938705" y="1984485"/>
            <a:ext cx="394427" cy="394427"/>
          </a:xfrm>
          <a:prstGeom prst="rect">
            <a:avLst/>
          </a:prstGeom>
        </p:spPr>
      </p:pic>
      <p:pic>
        <p:nvPicPr>
          <p:cNvPr id="44" name="Picture 43">
            <a:extLst>
              <a:ext uri="{FF2B5EF4-FFF2-40B4-BE49-F238E27FC236}">
                <a16:creationId xmlns:a16="http://schemas.microsoft.com/office/drawing/2014/main" id="{FCF778CD-E850-4F94-ABE8-E647C3F83C9A}"/>
              </a:ext>
            </a:extLst>
          </p:cNvPr>
          <p:cNvPicPr>
            <a:picLocks noChangeAspect="1"/>
          </p:cNvPicPr>
          <p:nvPr/>
        </p:nvPicPr>
        <p:blipFill>
          <a:blip r:embed="rId6"/>
          <a:stretch>
            <a:fillRect/>
          </a:stretch>
        </p:blipFill>
        <p:spPr>
          <a:xfrm>
            <a:off x="7356984" y="1984485"/>
            <a:ext cx="396337" cy="394427"/>
          </a:xfrm>
          <a:prstGeom prst="rect">
            <a:avLst/>
          </a:prstGeom>
        </p:spPr>
      </p:pic>
      <p:pic>
        <p:nvPicPr>
          <p:cNvPr id="47" name="Picture 46">
            <a:extLst>
              <a:ext uri="{FF2B5EF4-FFF2-40B4-BE49-F238E27FC236}">
                <a16:creationId xmlns:a16="http://schemas.microsoft.com/office/drawing/2014/main" id="{CE2E74E2-949D-4A55-8C32-18E3933C9A96}"/>
              </a:ext>
            </a:extLst>
          </p:cNvPr>
          <p:cNvPicPr>
            <a:picLocks noChangeAspect="1"/>
          </p:cNvPicPr>
          <p:nvPr/>
        </p:nvPicPr>
        <p:blipFill>
          <a:blip r:embed="rId7"/>
          <a:stretch>
            <a:fillRect/>
          </a:stretch>
        </p:blipFill>
        <p:spPr>
          <a:xfrm>
            <a:off x="7356097" y="355619"/>
            <a:ext cx="398411" cy="397970"/>
          </a:xfrm>
          <a:prstGeom prst="rect">
            <a:avLst/>
          </a:prstGeom>
        </p:spPr>
      </p:pic>
      <p:sp>
        <p:nvSpPr>
          <p:cNvPr id="46" name="Title 2">
            <a:extLst>
              <a:ext uri="{FF2B5EF4-FFF2-40B4-BE49-F238E27FC236}">
                <a16:creationId xmlns:a16="http://schemas.microsoft.com/office/drawing/2014/main" id="{BBD9DFEF-8AF5-41AA-8F26-DBC01C7448CB}"/>
              </a:ext>
            </a:extLst>
          </p:cNvPr>
          <p:cNvSpPr>
            <a:spLocks noGrp="1"/>
          </p:cNvSpPr>
          <p:nvPr>
            <p:ph type="title"/>
          </p:nvPr>
        </p:nvSpPr>
        <p:spPr>
          <a:xfrm>
            <a:off x="426425" y="440918"/>
            <a:ext cx="11336039" cy="757914"/>
          </a:xfrm>
        </p:spPr>
        <p:txBody>
          <a:bodyPr/>
          <a:lstStyle/>
          <a:p>
            <a:r>
              <a:rPr lang="en-US" sz="2745"/>
              <a:t>Microsoft Threat Protection</a:t>
            </a:r>
          </a:p>
        </p:txBody>
      </p:sp>
      <p:sp>
        <p:nvSpPr>
          <p:cNvPr id="54" name="Rectangle 53">
            <a:extLst>
              <a:ext uri="{FF2B5EF4-FFF2-40B4-BE49-F238E27FC236}">
                <a16:creationId xmlns:a16="http://schemas.microsoft.com/office/drawing/2014/main" id="{0E91F01B-F31B-4FE5-8509-D895CD7AE402}"/>
              </a:ext>
            </a:extLst>
          </p:cNvPr>
          <p:cNvSpPr/>
          <p:nvPr/>
        </p:nvSpPr>
        <p:spPr bwMode="auto">
          <a:xfrm>
            <a:off x="1171728" y="2432386"/>
            <a:ext cx="3199946" cy="914270"/>
          </a:xfrm>
          <a:prstGeom prst="rect">
            <a:avLst/>
          </a:prstGeom>
          <a:no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27" tIns="46630" rIns="91427" bIns="46630" numCol="1" rtlCol="0" anchor="t" anchorCtr="0" compatLnSpc="1">
            <a:prstTxWarp prst="textNoShape">
              <a:avLst/>
            </a:prstTxWarp>
          </a:bodyPr>
          <a:lstStyle/>
          <a:p>
            <a:pPr marL="0" marR="0" lvl="0" indent="0" algn="l" defTabSz="914192" rtl="0" eaLnBrk="1" fontAlgn="auto" latinLnBrk="0" hangingPunct="1">
              <a:lnSpc>
                <a:spcPct val="100000"/>
              </a:lnSpc>
              <a:spcBef>
                <a:spcPts val="0"/>
              </a:spcBef>
              <a:spcAft>
                <a:spcPts val="0"/>
              </a:spcAft>
              <a:buClrTx/>
              <a:buSzTx/>
              <a:buFontTx/>
              <a:buNone/>
              <a:tabLst/>
              <a:defRPr/>
            </a:pPr>
            <a:r>
              <a:rPr kumimoji="0" lang="en-US" sz="1372" b="1" i="0" u="none" strike="noStrike" kern="1200" cap="none" spc="0" normalizeH="0" baseline="0" noProof="0">
                <a:ln>
                  <a:noFill/>
                </a:ln>
                <a:solidFill>
                  <a:srgbClr val="505050"/>
                </a:solidFill>
                <a:effectLst/>
                <a:uLnTx/>
                <a:uFillTx/>
                <a:latin typeface="Segoe UI Semibold"/>
                <a:ea typeface="+mn-ea"/>
                <a:cs typeface="Arial" panose="020B0604020202020204" pitchFamily="34" charset="0"/>
              </a:rPr>
              <a:t>Endpoints:</a:t>
            </a:r>
            <a:r>
              <a:rPr kumimoji="0" lang="en-US" sz="1372" b="0" i="0" u="none" strike="noStrike" kern="1200" cap="none" spc="0" normalizeH="0" baseline="0" noProof="0">
                <a:ln>
                  <a:noFill/>
                </a:ln>
                <a:solidFill>
                  <a:srgbClr val="505050"/>
                </a:solidFill>
                <a:effectLst/>
                <a:uLnTx/>
                <a:uFillTx/>
                <a:latin typeface="Segoe UI Semibold"/>
                <a:ea typeface="+mn-ea"/>
                <a:cs typeface="Arial" panose="020B0604020202020204" pitchFamily="34" charset="0"/>
              </a:rPr>
              <a:t> </a:t>
            </a:r>
            <a:r>
              <a:rPr kumimoji="0" lang="en-US" sz="1372" b="0" i="0" u="none" strike="noStrike" kern="1200" cap="none" spc="0" normalizeH="0" baseline="0" noProof="0">
                <a:ln>
                  <a:noFill/>
                </a:ln>
                <a:solidFill>
                  <a:srgbClr val="505050"/>
                </a:solidFill>
                <a:effectLst/>
                <a:uLnTx/>
                <a:uFillTx/>
                <a:latin typeface="Segoe UI"/>
                <a:ea typeface="+mn-ea"/>
                <a:cs typeface="Arial" panose="020B0604020202020204" pitchFamily="34" charset="0"/>
              </a:rPr>
              <a:t>protecting user devices and signals from sensors</a:t>
            </a:r>
          </a:p>
        </p:txBody>
      </p:sp>
      <p:sp>
        <p:nvSpPr>
          <p:cNvPr id="42" name="Rectangle 41">
            <a:extLst>
              <a:ext uri="{FF2B5EF4-FFF2-40B4-BE49-F238E27FC236}">
                <a16:creationId xmlns:a16="http://schemas.microsoft.com/office/drawing/2014/main" id="{49BBD362-CBED-4FBB-879E-07A95F56D5E2}"/>
              </a:ext>
            </a:extLst>
          </p:cNvPr>
          <p:cNvSpPr/>
          <p:nvPr/>
        </p:nvSpPr>
        <p:spPr bwMode="auto">
          <a:xfrm>
            <a:off x="1171728" y="3489943"/>
            <a:ext cx="3199946" cy="914270"/>
          </a:xfrm>
          <a:prstGeom prst="rect">
            <a:avLst/>
          </a:prstGeom>
          <a:no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27" tIns="46630" rIns="91427" bIns="46630" numCol="1" rtlCol="0" anchor="t" anchorCtr="0" compatLnSpc="1">
            <a:prstTxWarp prst="textNoShape">
              <a:avLst/>
            </a:prstTxWarp>
          </a:bodyPr>
          <a:lstStyle/>
          <a:p>
            <a:pPr marL="0" marR="0" lvl="0" indent="0" algn="l" defTabSz="914192" rtl="0" eaLnBrk="1" fontAlgn="auto" latinLnBrk="0" hangingPunct="1">
              <a:lnSpc>
                <a:spcPct val="100000"/>
              </a:lnSpc>
              <a:spcBef>
                <a:spcPts val="0"/>
              </a:spcBef>
              <a:spcAft>
                <a:spcPts val="0"/>
              </a:spcAft>
              <a:buClrTx/>
              <a:buSzTx/>
              <a:buFontTx/>
              <a:buNone/>
              <a:tabLst/>
              <a:defRPr/>
            </a:pPr>
            <a:r>
              <a:rPr kumimoji="0" lang="en-US" sz="1372" b="1" i="0" u="none" strike="noStrike" kern="1200" cap="none" spc="0" normalizeH="0" baseline="0" noProof="0">
                <a:ln>
                  <a:noFill/>
                </a:ln>
                <a:solidFill>
                  <a:srgbClr val="505050"/>
                </a:solidFill>
                <a:effectLst/>
                <a:uLnTx/>
                <a:uFillTx/>
                <a:latin typeface="Segoe UI Semibold"/>
                <a:ea typeface="+mn-ea"/>
                <a:cs typeface="Arial" panose="020B0604020202020204" pitchFamily="34" charset="0"/>
              </a:rPr>
              <a:t>User Data:</a:t>
            </a:r>
            <a:r>
              <a:rPr kumimoji="0" lang="en-US" sz="1372" b="0" i="0" u="none" strike="noStrike" kern="1200" cap="none" spc="0" normalizeH="0" baseline="0" noProof="0">
                <a:ln>
                  <a:noFill/>
                </a:ln>
                <a:solidFill>
                  <a:srgbClr val="505050"/>
                </a:solidFill>
                <a:effectLst/>
                <a:uLnTx/>
                <a:uFillTx/>
                <a:latin typeface="Segoe UI Semibold"/>
                <a:ea typeface="+mn-ea"/>
                <a:cs typeface="Arial" panose="020B0604020202020204" pitchFamily="34" charset="0"/>
              </a:rPr>
              <a:t> </a:t>
            </a:r>
            <a:r>
              <a:rPr kumimoji="0" lang="en-US" sz="1372" b="0" i="0" u="none" strike="noStrike" kern="1200" cap="none" spc="0" normalizeH="0" baseline="0" noProof="0">
                <a:ln>
                  <a:noFill/>
                </a:ln>
                <a:solidFill>
                  <a:srgbClr val="505050"/>
                </a:solidFill>
                <a:effectLst/>
                <a:uLnTx/>
                <a:uFillTx/>
                <a:latin typeface="Segoe UI"/>
                <a:ea typeface="+mn-ea"/>
                <a:cs typeface="Arial" panose="020B0604020202020204" pitchFamily="34" charset="0"/>
              </a:rPr>
              <a:t>evaluating email messages and documents for malicious content </a:t>
            </a:r>
          </a:p>
        </p:txBody>
      </p:sp>
      <p:sp>
        <p:nvSpPr>
          <p:cNvPr id="48" name="Rectangle 47">
            <a:extLst>
              <a:ext uri="{FF2B5EF4-FFF2-40B4-BE49-F238E27FC236}">
                <a16:creationId xmlns:a16="http://schemas.microsoft.com/office/drawing/2014/main" id="{55F95876-13EF-4F58-BC3B-5F6F99CB4C9D}"/>
              </a:ext>
            </a:extLst>
          </p:cNvPr>
          <p:cNvSpPr/>
          <p:nvPr/>
        </p:nvSpPr>
        <p:spPr bwMode="auto">
          <a:xfrm>
            <a:off x="9659099" y="5100822"/>
            <a:ext cx="2268620" cy="1492410"/>
          </a:xfrm>
          <a:prstGeom prst="rect">
            <a:avLst/>
          </a:prstGeom>
          <a:noFill/>
          <a:ln>
            <a:solidFill>
              <a:srgbClr val="0070C0"/>
            </a:solidFill>
            <a:prstDash val="dash"/>
          </a:ln>
        </p:spPr>
        <p:txBody>
          <a:bodyPr wrap="square" lIns="89642" tIns="89642" rIns="89642" bIns="89642" rtlCol="0" anchor="b"/>
          <a:lstStyle/>
          <a:p>
            <a:pPr marL="0" marR="0" lvl="0" indent="0" algn="l" defTabSz="914225" rtl="0" eaLnBrk="1" fontAlgn="t" latinLnBrk="0" hangingPunct="1">
              <a:lnSpc>
                <a:spcPct val="100000"/>
              </a:lnSpc>
              <a:spcBef>
                <a:spcPts val="0"/>
              </a:spcBef>
              <a:spcAft>
                <a:spcPts val="0"/>
              </a:spcAft>
              <a:buClrTx/>
              <a:buSzTx/>
              <a:buFontTx/>
              <a:buNone/>
              <a:tabLst/>
              <a:defRPr/>
            </a:pPr>
            <a: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t>SQL Server</a:t>
            </a:r>
          </a:p>
          <a:p>
            <a:pPr marL="0" marR="0" lvl="0" indent="0" algn="l" defTabSz="914225" rtl="0" eaLnBrk="1" fontAlgn="t" latinLnBrk="0" hangingPunct="1">
              <a:lnSpc>
                <a:spcPct val="100000"/>
              </a:lnSpc>
              <a:spcBef>
                <a:spcPts val="0"/>
              </a:spcBef>
              <a:spcAft>
                <a:spcPts val="0"/>
              </a:spcAft>
              <a:buClrTx/>
              <a:buSzTx/>
              <a:buFontTx/>
              <a:buNone/>
              <a:tabLst/>
              <a:defRPr/>
            </a:pPr>
            <a:endPar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endParaRPr>
          </a:p>
          <a:p>
            <a:pPr marL="0" marR="0" lvl="0" indent="0" algn="l" defTabSz="914225" rtl="0" eaLnBrk="1" fontAlgn="t" latinLnBrk="0" hangingPunct="1">
              <a:lnSpc>
                <a:spcPct val="100000"/>
              </a:lnSpc>
              <a:spcBef>
                <a:spcPts val="0"/>
              </a:spcBef>
              <a:spcAft>
                <a:spcPts val="0"/>
              </a:spcAft>
              <a:buClrTx/>
              <a:buSzTx/>
              <a:buFontTx/>
              <a:buNone/>
              <a:tabLst/>
              <a:defRPr/>
            </a:pPr>
            <a:endPar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endParaRPr>
          </a:p>
        </p:txBody>
      </p:sp>
      <p:pic>
        <p:nvPicPr>
          <p:cNvPr id="66" name="Picture 65">
            <a:extLst>
              <a:ext uri="{FF2B5EF4-FFF2-40B4-BE49-F238E27FC236}">
                <a16:creationId xmlns:a16="http://schemas.microsoft.com/office/drawing/2014/main" id="{AF4A8B04-DB11-4DC9-84C7-9A9C33BCC3DB}"/>
              </a:ext>
            </a:extLst>
          </p:cNvPr>
          <p:cNvPicPr>
            <a:picLocks noChangeAspect="1"/>
          </p:cNvPicPr>
          <p:nvPr/>
        </p:nvPicPr>
        <p:blipFill>
          <a:blip r:embed="rId8"/>
          <a:stretch>
            <a:fillRect/>
          </a:stretch>
        </p:blipFill>
        <p:spPr>
          <a:xfrm>
            <a:off x="9756001" y="5176027"/>
            <a:ext cx="398411" cy="397935"/>
          </a:xfrm>
          <a:prstGeom prst="rect">
            <a:avLst/>
          </a:prstGeom>
        </p:spPr>
      </p:pic>
      <p:sp>
        <p:nvSpPr>
          <p:cNvPr id="53" name="Rectangle 52">
            <a:extLst>
              <a:ext uri="{FF2B5EF4-FFF2-40B4-BE49-F238E27FC236}">
                <a16:creationId xmlns:a16="http://schemas.microsoft.com/office/drawing/2014/main" id="{74317347-E83B-4DF2-B195-BAB54AD6EEBD}"/>
              </a:ext>
            </a:extLst>
          </p:cNvPr>
          <p:cNvSpPr/>
          <p:nvPr/>
        </p:nvSpPr>
        <p:spPr bwMode="auto">
          <a:xfrm>
            <a:off x="9659099" y="264767"/>
            <a:ext cx="2268620" cy="1492410"/>
          </a:xfrm>
          <a:prstGeom prst="rect">
            <a:avLst/>
          </a:prstGeom>
          <a:solidFill>
            <a:schemeClr val="accent1"/>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89642" tIns="89642" rIns="89642" bIns="89642" numCol="1" rtlCol="0" anchor="b" anchorCtr="0" compatLnSpc="1">
            <a:prstTxWarp prst="textNoShape">
              <a:avLst/>
            </a:prstTxWarp>
          </a:bodyPr>
          <a:lstStyle/>
          <a:p>
            <a:pPr marL="0" marR="0" lvl="0" indent="0" algn="l" defTabSz="914192" rtl="0" eaLnBrk="1" fontAlgn="auto" latinLnBrk="0" hangingPunct="1">
              <a:lnSpc>
                <a:spcPct val="100000"/>
              </a:lnSpc>
              <a:spcBef>
                <a:spcPts val="0"/>
              </a:spcBef>
              <a:spcAft>
                <a:spcPts val="0"/>
              </a:spcAft>
              <a:buClrTx/>
              <a:buSzTx/>
              <a:buFontTx/>
              <a:buNone/>
              <a:tabLst/>
              <a:defRPr/>
            </a:pPr>
            <a:r>
              <a:rPr kumimoji="0" lang="en-US" sz="1765" b="0" i="0" u="none" strike="noStrike" kern="1200" cap="none" spc="-30" normalizeH="0" baseline="0" noProof="0">
                <a:ln>
                  <a:noFill/>
                </a:ln>
                <a:solidFill>
                  <a:srgbClr val="FFFFFF"/>
                </a:solidFill>
                <a:effectLst/>
                <a:uLnTx/>
                <a:uFillTx/>
                <a:latin typeface="Segoe UI"/>
                <a:ea typeface="+mn-ea"/>
                <a:cs typeface="Arial" panose="020B0604020202020204" pitchFamily="34" charset="0"/>
              </a:rPr>
              <a:t>Microsoft Cloud </a:t>
            </a:r>
            <a:br>
              <a:rPr kumimoji="0" lang="en-US" sz="1765" b="0" i="0" u="none" strike="noStrike" kern="1200" cap="none" spc="-30" normalizeH="0" baseline="0" noProof="0">
                <a:ln>
                  <a:noFill/>
                </a:ln>
                <a:solidFill>
                  <a:srgbClr val="FFFFFF"/>
                </a:solidFill>
                <a:effectLst/>
                <a:uLnTx/>
                <a:uFillTx/>
                <a:latin typeface="Segoe UI"/>
                <a:ea typeface="+mn-ea"/>
                <a:cs typeface="Arial" panose="020B0604020202020204" pitchFamily="34" charset="0"/>
              </a:rPr>
            </a:br>
            <a:r>
              <a:rPr kumimoji="0" lang="en-US" sz="1765" b="0" i="0" u="none" strike="noStrike" kern="1200" cap="none" spc="-30" normalizeH="0" baseline="0" noProof="0">
                <a:ln>
                  <a:noFill/>
                </a:ln>
                <a:solidFill>
                  <a:srgbClr val="FFFFFF"/>
                </a:solidFill>
                <a:effectLst/>
                <a:uLnTx/>
                <a:uFillTx/>
                <a:latin typeface="Segoe UI"/>
                <a:ea typeface="+mn-ea"/>
                <a:cs typeface="Arial" panose="020B0604020202020204" pitchFamily="34" charset="0"/>
              </a:rPr>
              <a:t>App Security</a:t>
            </a:r>
            <a:br>
              <a:rPr kumimoji="0" lang="en-US" sz="1765" b="0" i="0" u="none" strike="noStrike" kern="1200" cap="none" spc="-30" normalizeH="0" baseline="0" noProof="0">
                <a:ln>
                  <a:noFill/>
                </a:ln>
                <a:solidFill>
                  <a:srgbClr val="FFFFFF"/>
                </a:solidFill>
                <a:effectLst/>
                <a:uLnTx/>
                <a:uFillTx/>
                <a:latin typeface="Segoe UI"/>
                <a:ea typeface="+mn-ea"/>
                <a:cs typeface="Arial" panose="020B0604020202020204" pitchFamily="34" charset="0"/>
              </a:rPr>
            </a:br>
            <a:endParaRPr kumimoji="0" lang="en-US" sz="1765" b="0" i="0" u="none" strike="noStrike" kern="1200" cap="none" spc="-30" normalizeH="0" baseline="0" noProof="0">
              <a:ln>
                <a:noFill/>
              </a:ln>
              <a:solidFill>
                <a:srgbClr val="FFFFFF"/>
              </a:solidFill>
              <a:effectLst/>
              <a:uLnTx/>
              <a:uFillTx/>
              <a:latin typeface="Segoe UI"/>
              <a:ea typeface="+mn-ea"/>
              <a:cs typeface="Arial" panose="020B0604020202020204" pitchFamily="34" charset="0"/>
            </a:endParaRPr>
          </a:p>
        </p:txBody>
      </p:sp>
      <p:pic>
        <p:nvPicPr>
          <p:cNvPr id="56" name="Picture 55">
            <a:extLst>
              <a:ext uri="{FF2B5EF4-FFF2-40B4-BE49-F238E27FC236}">
                <a16:creationId xmlns:a16="http://schemas.microsoft.com/office/drawing/2014/main" id="{89802203-96C7-4B46-A2BF-75BBB9686233}"/>
              </a:ext>
            </a:extLst>
          </p:cNvPr>
          <p:cNvPicPr>
            <a:picLocks noChangeAspect="1"/>
          </p:cNvPicPr>
          <p:nvPr/>
        </p:nvPicPr>
        <p:blipFill>
          <a:blip r:embed="rId9">
            <a:biLevel thresh="25000"/>
          </a:blip>
          <a:stretch>
            <a:fillRect/>
          </a:stretch>
        </p:blipFill>
        <p:spPr>
          <a:xfrm>
            <a:off x="9756231" y="355398"/>
            <a:ext cx="394427" cy="394427"/>
          </a:xfrm>
          <a:prstGeom prst="rect">
            <a:avLst/>
          </a:prstGeom>
        </p:spPr>
      </p:pic>
      <p:sp>
        <p:nvSpPr>
          <p:cNvPr id="60" name="Rectangle 59">
            <a:extLst>
              <a:ext uri="{FF2B5EF4-FFF2-40B4-BE49-F238E27FC236}">
                <a16:creationId xmlns:a16="http://schemas.microsoft.com/office/drawing/2014/main" id="{E25E3363-DC48-4E14-B639-B829E289FDAA}"/>
              </a:ext>
            </a:extLst>
          </p:cNvPr>
          <p:cNvSpPr/>
          <p:nvPr/>
        </p:nvSpPr>
        <p:spPr bwMode="auto">
          <a:xfrm>
            <a:off x="4836499" y="5100822"/>
            <a:ext cx="2268620" cy="1492410"/>
          </a:xfrm>
          <a:prstGeom prst="rect">
            <a:avLst/>
          </a:prstGeom>
          <a:noFill/>
          <a:ln>
            <a:solidFill>
              <a:srgbClr val="0070C0"/>
            </a:solidFill>
            <a:prstDash val="dash"/>
          </a:ln>
        </p:spPr>
        <p:txBody>
          <a:bodyPr wrap="square" lIns="89642" tIns="89642" rIns="89642" bIns="89642" rtlCol="0" anchor="b"/>
          <a:lstStyle/>
          <a:p>
            <a:pPr marL="0" marR="0" lvl="0" indent="0" algn="l" defTabSz="914225" rtl="0" eaLnBrk="1" fontAlgn="t" latinLnBrk="0" hangingPunct="1">
              <a:lnSpc>
                <a:spcPct val="100000"/>
              </a:lnSpc>
              <a:spcBef>
                <a:spcPts val="0"/>
              </a:spcBef>
              <a:spcAft>
                <a:spcPts val="0"/>
              </a:spcAft>
              <a:buClrTx/>
              <a:buSzTx/>
              <a:buFontTx/>
              <a:buNone/>
              <a:tabLst/>
              <a:defRPr/>
            </a:pPr>
            <a: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t>Windows Server </a:t>
            </a:r>
          </a:p>
          <a:p>
            <a:pPr marL="0" marR="0" lvl="0" indent="0" algn="l" defTabSz="914225" rtl="0" eaLnBrk="1" fontAlgn="t" latinLnBrk="0" hangingPunct="1">
              <a:lnSpc>
                <a:spcPct val="100000"/>
              </a:lnSpc>
              <a:spcBef>
                <a:spcPts val="0"/>
              </a:spcBef>
              <a:spcAft>
                <a:spcPts val="0"/>
              </a:spcAft>
              <a:buClrTx/>
              <a:buSzTx/>
              <a:buFontTx/>
              <a:buNone/>
              <a:tabLst/>
              <a:defRPr/>
            </a:pPr>
            <a: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t>Linux</a:t>
            </a:r>
          </a:p>
          <a:p>
            <a:pPr marL="0" marR="0" lvl="0" indent="0" algn="l" defTabSz="914225" rtl="0" eaLnBrk="1" fontAlgn="t" latinLnBrk="0" hangingPunct="1">
              <a:lnSpc>
                <a:spcPct val="100000"/>
              </a:lnSpc>
              <a:spcBef>
                <a:spcPts val="0"/>
              </a:spcBef>
              <a:spcAft>
                <a:spcPts val="0"/>
              </a:spcAft>
              <a:buClrTx/>
              <a:buSzTx/>
              <a:buFontTx/>
              <a:buNone/>
              <a:tabLst/>
              <a:defRPr/>
            </a:pPr>
            <a:endPar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endParaRPr>
          </a:p>
        </p:txBody>
      </p:sp>
      <p:pic>
        <p:nvPicPr>
          <p:cNvPr id="61" name="Picture 60">
            <a:extLst>
              <a:ext uri="{FF2B5EF4-FFF2-40B4-BE49-F238E27FC236}">
                <a16:creationId xmlns:a16="http://schemas.microsoft.com/office/drawing/2014/main" id="{981CF7B6-AA0E-46E3-84E4-26EA6DF39634}"/>
              </a:ext>
            </a:extLst>
          </p:cNvPr>
          <p:cNvPicPr>
            <a:picLocks noChangeAspect="1"/>
          </p:cNvPicPr>
          <p:nvPr/>
        </p:nvPicPr>
        <p:blipFill>
          <a:blip r:embed="rId10"/>
          <a:stretch>
            <a:fillRect/>
          </a:stretch>
        </p:blipFill>
        <p:spPr>
          <a:xfrm>
            <a:off x="5449961" y="5210033"/>
            <a:ext cx="338129" cy="394427"/>
          </a:xfrm>
          <a:prstGeom prst="rect">
            <a:avLst/>
          </a:prstGeom>
        </p:spPr>
      </p:pic>
      <p:pic>
        <p:nvPicPr>
          <p:cNvPr id="64" name="Picture 63">
            <a:extLst>
              <a:ext uri="{FF2B5EF4-FFF2-40B4-BE49-F238E27FC236}">
                <a16:creationId xmlns:a16="http://schemas.microsoft.com/office/drawing/2014/main" id="{02638D9F-D2F5-4988-85E8-53E698124324}"/>
              </a:ext>
            </a:extLst>
          </p:cNvPr>
          <p:cNvPicPr>
            <a:picLocks noChangeAspect="1"/>
          </p:cNvPicPr>
          <p:nvPr/>
        </p:nvPicPr>
        <p:blipFill>
          <a:blip r:embed="rId6"/>
          <a:stretch>
            <a:fillRect/>
          </a:stretch>
        </p:blipFill>
        <p:spPr>
          <a:xfrm>
            <a:off x="4933296" y="5220708"/>
            <a:ext cx="396338" cy="394427"/>
          </a:xfrm>
          <a:prstGeom prst="rect">
            <a:avLst/>
          </a:prstGeom>
        </p:spPr>
      </p:pic>
      <p:sp>
        <p:nvSpPr>
          <p:cNvPr id="74" name="Rectangle 73">
            <a:extLst>
              <a:ext uri="{FF2B5EF4-FFF2-40B4-BE49-F238E27FC236}">
                <a16:creationId xmlns:a16="http://schemas.microsoft.com/office/drawing/2014/main" id="{97FC2BCC-4847-411E-B3C2-3389B0B2CCEB}"/>
              </a:ext>
            </a:extLst>
          </p:cNvPr>
          <p:cNvSpPr/>
          <p:nvPr/>
        </p:nvSpPr>
        <p:spPr bwMode="auto">
          <a:xfrm>
            <a:off x="7247800" y="5100822"/>
            <a:ext cx="2268620" cy="1492410"/>
          </a:xfrm>
          <a:prstGeom prst="rect">
            <a:avLst/>
          </a:prstGeom>
          <a:solidFill>
            <a:schemeClr val="accent1"/>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89642" tIns="89642" rIns="89642" bIns="89642" numCol="1" rtlCol="0" anchor="b" anchorCtr="0" compatLnSpc="1">
            <a:prstTxWarp prst="textNoShape">
              <a:avLst/>
            </a:prstTxWarp>
          </a:bodyPr>
          <a:lstStyle/>
          <a:p>
            <a:pPr marL="0" marR="0" lvl="0" indent="0" algn="l" defTabSz="914192" rtl="0" eaLnBrk="1" fontAlgn="auto" latinLnBrk="0" hangingPunct="1">
              <a:lnSpc>
                <a:spcPct val="100000"/>
              </a:lnSpc>
              <a:spcBef>
                <a:spcPts val="0"/>
              </a:spcBef>
              <a:spcAft>
                <a:spcPts val="0"/>
              </a:spcAft>
              <a:buClrTx/>
              <a:buSzTx/>
              <a:buFontTx/>
              <a:buNone/>
              <a:tabLst/>
              <a:defRPr/>
            </a:pPr>
            <a:r>
              <a:rPr kumimoji="0" lang="en-US" sz="1765" b="0" i="0" u="none" strike="noStrike" kern="1200" cap="none" spc="-30" normalizeH="0" baseline="0" noProof="0">
                <a:ln>
                  <a:noFill/>
                </a:ln>
                <a:solidFill>
                  <a:srgbClr val="FFFFFF"/>
                </a:solidFill>
                <a:effectLst/>
                <a:uLnTx/>
                <a:uFillTx/>
                <a:latin typeface="Segoe UI"/>
                <a:ea typeface="Segoe UI" pitchFamily="34" charset="0"/>
                <a:cs typeface="Arial" panose="020B0604020202020204" pitchFamily="34" charset="0"/>
              </a:rPr>
              <a:t>Exchange Online Protection</a:t>
            </a:r>
          </a:p>
          <a:p>
            <a:pPr marL="0" marR="0" lvl="0" indent="0" algn="l" defTabSz="914192"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30" normalizeH="0" baseline="0" noProof="0">
              <a:ln>
                <a:noFill/>
              </a:ln>
              <a:solidFill>
                <a:srgbClr val="FFFFFF"/>
              </a:solidFill>
              <a:effectLst/>
              <a:uLnTx/>
              <a:uFillTx/>
              <a:latin typeface="Segoe UI"/>
              <a:ea typeface="Segoe UI" pitchFamily="34" charset="0"/>
              <a:cs typeface="Arial" panose="020B0604020202020204" pitchFamily="34" charset="0"/>
            </a:endParaRPr>
          </a:p>
        </p:txBody>
      </p:sp>
      <p:sp>
        <p:nvSpPr>
          <p:cNvPr id="40" name="Freeform 16">
            <a:extLst>
              <a:ext uri="{FF2B5EF4-FFF2-40B4-BE49-F238E27FC236}">
                <a16:creationId xmlns:a16="http://schemas.microsoft.com/office/drawing/2014/main" id="{95CDC8B2-2596-4952-BB4C-F76CC4DE1213}"/>
              </a:ext>
            </a:extLst>
          </p:cNvPr>
          <p:cNvSpPr>
            <a:spLocks noChangeAspect="1"/>
          </p:cNvSpPr>
          <p:nvPr/>
        </p:nvSpPr>
        <p:spPr bwMode="black">
          <a:xfrm>
            <a:off x="7390728" y="3598831"/>
            <a:ext cx="328849" cy="394427"/>
          </a:xfrm>
          <a:custGeom>
            <a:avLst/>
            <a:gdLst>
              <a:gd name="T0" fmla="*/ 1710 w 1710"/>
              <a:gd name="T1" fmla="*/ 1880 h 2051"/>
              <a:gd name="T2" fmla="*/ 1710 w 1710"/>
              <a:gd name="T3" fmla="*/ 1880 h 2051"/>
              <a:gd name="T4" fmla="*/ 1710 w 1710"/>
              <a:gd name="T5" fmla="*/ 176 h 2051"/>
              <a:gd name="T6" fmla="*/ 1101 w 1710"/>
              <a:gd name="T7" fmla="*/ 0 h 2051"/>
              <a:gd name="T8" fmla="*/ 3 w 1710"/>
              <a:gd name="T9" fmla="*/ 413 h 2051"/>
              <a:gd name="T10" fmla="*/ 0 w 1710"/>
              <a:gd name="T11" fmla="*/ 413 h 2051"/>
              <a:gd name="T12" fmla="*/ 0 w 1710"/>
              <a:gd name="T13" fmla="*/ 1645 h 2051"/>
              <a:gd name="T14" fmla="*/ 375 w 1710"/>
              <a:gd name="T15" fmla="*/ 1498 h 2051"/>
              <a:gd name="T16" fmla="*/ 375 w 1710"/>
              <a:gd name="T17" fmla="*/ 496 h 2051"/>
              <a:gd name="T18" fmla="*/ 1101 w 1710"/>
              <a:gd name="T19" fmla="*/ 323 h 2051"/>
              <a:gd name="T20" fmla="*/ 1101 w 1710"/>
              <a:gd name="T21" fmla="*/ 1797 h 2051"/>
              <a:gd name="T22" fmla="*/ 0 w 1710"/>
              <a:gd name="T23" fmla="*/ 1645 h 2051"/>
              <a:gd name="T24" fmla="*/ 1101 w 1710"/>
              <a:gd name="T25" fmla="*/ 2051 h 2051"/>
              <a:gd name="T26" fmla="*/ 1101 w 1710"/>
              <a:gd name="T27" fmla="*/ 2051 h 2051"/>
              <a:gd name="T28" fmla="*/ 1710 w 1710"/>
              <a:gd name="T29" fmla="*/ 1882 h 2051"/>
              <a:gd name="T30" fmla="*/ 1710 w 1710"/>
              <a:gd name="T31" fmla="*/ 1880 h 2051"/>
              <a:gd name="T32" fmla="*/ 1710 w 1710"/>
              <a:gd name="T33" fmla="*/ 1880 h 20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710" h="2051">
                <a:moveTo>
                  <a:pt x="1710" y="1880"/>
                </a:moveTo>
                <a:lnTo>
                  <a:pt x="1710" y="1880"/>
                </a:lnTo>
                <a:lnTo>
                  <a:pt x="1710" y="176"/>
                </a:lnTo>
                <a:lnTo>
                  <a:pt x="1101" y="0"/>
                </a:lnTo>
                <a:lnTo>
                  <a:pt x="3" y="413"/>
                </a:lnTo>
                <a:lnTo>
                  <a:pt x="0" y="413"/>
                </a:lnTo>
                <a:lnTo>
                  <a:pt x="0" y="1645"/>
                </a:lnTo>
                <a:lnTo>
                  <a:pt x="375" y="1498"/>
                </a:lnTo>
                <a:lnTo>
                  <a:pt x="375" y="496"/>
                </a:lnTo>
                <a:lnTo>
                  <a:pt x="1101" y="323"/>
                </a:lnTo>
                <a:lnTo>
                  <a:pt x="1101" y="1797"/>
                </a:lnTo>
                <a:lnTo>
                  <a:pt x="0" y="1645"/>
                </a:lnTo>
                <a:lnTo>
                  <a:pt x="1101" y="2051"/>
                </a:lnTo>
                <a:lnTo>
                  <a:pt x="1101" y="2051"/>
                </a:lnTo>
                <a:lnTo>
                  <a:pt x="1710" y="1882"/>
                </a:lnTo>
                <a:lnTo>
                  <a:pt x="1710" y="1880"/>
                </a:lnTo>
                <a:lnTo>
                  <a:pt x="1710" y="1880"/>
                </a:lnTo>
                <a:close/>
              </a:path>
            </a:pathLst>
          </a:custGeom>
          <a:solidFill>
            <a:schemeClr val="bg1"/>
          </a:solidFill>
          <a:ln>
            <a:noFill/>
          </a:ln>
          <a:extLst/>
        </p:spPr>
        <p:txBody>
          <a:bodyPr vert="horz" wrap="square" lIns="89642" tIns="44821" rIns="89642" bIns="44821" numCol="1" anchor="t" anchorCtr="0" compatLnSpc="1">
            <a:prstTxWarp prst="textNoShape">
              <a:avLst/>
            </a:prstTxWarp>
          </a:bodyPr>
          <a:lstStyle/>
          <a:p>
            <a:pPr marL="0" marR="0" lvl="0" indent="0" algn="ctr" defTabSz="914314"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828"/>
              </a:solidFill>
              <a:effectLst/>
              <a:uLnTx/>
              <a:uFillTx/>
              <a:latin typeface="Segoe UI"/>
              <a:ea typeface="+mn-ea"/>
              <a:cs typeface="+mn-cs"/>
            </a:endParaRPr>
          </a:p>
        </p:txBody>
      </p:sp>
      <p:sp>
        <p:nvSpPr>
          <p:cNvPr id="43" name="Rectangle 42">
            <a:extLst>
              <a:ext uri="{FF2B5EF4-FFF2-40B4-BE49-F238E27FC236}">
                <a16:creationId xmlns:a16="http://schemas.microsoft.com/office/drawing/2014/main" id="{368F6369-C17E-46FE-AF82-063C9FDF8E2A}"/>
              </a:ext>
            </a:extLst>
          </p:cNvPr>
          <p:cNvSpPr/>
          <p:nvPr/>
        </p:nvSpPr>
        <p:spPr bwMode="auto">
          <a:xfrm>
            <a:off x="1171728" y="5605058"/>
            <a:ext cx="3199946" cy="914270"/>
          </a:xfrm>
          <a:prstGeom prst="rect">
            <a:avLst/>
          </a:prstGeom>
          <a:no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27" tIns="46630" rIns="91427" bIns="46630" numCol="1" rtlCol="0" anchor="t" anchorCtr="0" compatLnSpc="1">
            <a:prstTxWarp prst="textNoShape">
              <a:avLst/>
            </a:prstTxWarp>
          </a:bodyPr>
          <a:lstStyle/>
          <a:p>
            <a:pPr marL="0" marR="0" lvl="0" indent="0" algn="l" defTabSz="914192" rtl="0" eaLnBrk="1" fontAlgn="auto" latinLnBrk="0" hangingPunct="1">
              <a:lnSpc>
                <a:spcPct val="100000"/>
              </a:lnSpc>
              <a:spcBef>
                <a:spcPts val="0"/>
              </a:spcBef>
              <a:spcAft>
                <a:spcPts val="0"/>
              </a:spcAft>
              <a:buClrTx/>
              <a:buSzTx/>
              <a:buFontTx/>
              <a:buNone/>
              <a:tabLst/>
              <a:defRPr/>
            </a:pPr>
            <a:r>
              <a:rPr kumimoji="0" lang="en-US" sz="1372" b="1" i="0" u="none" strike="noStrike" kern="1200" cap="none" spc="0" normalizeH="0" baseline="0" noProof="0">
                <a:ln>
                  <a:noFill/>
                </a:ln>
                <a:solidFill>
                  <a:srgbClr val="505050"/>
                </a:solidFill>
                <a:effectLst/>
                <a:uLnTx/>
                <a:uFillTx/>
                <a:latin typeface="Segoe UI Semibold"/>
                <a:ea typeface="+mn-ea"/>
                <a:cs typeface="Arial" panose="020B0604020202020204" pitchFamily="34" charset="0"/>
              </a:rPr>
              <a:t>Infrastructure:</a:t>
            </a:r>
            <a:r>
              <a:rPr kumimoji="0" lang="en-US" sz="1372" b="0" i="0" u="none" strike="noStrike" kern="1200" cap="none" spc="0" normalizeH="0" baseline="0" noProof="0">
                <a:ln>
                  <a:noFill/>
                </a:ln>
                <a:solidFill>
                  <a:srgbClr val="505050"/>
                </a:solidFill>
                <a:effectLst/>
                <a:uLnTx/>
                <a:uFillTx/>
                <a:latin typeface="Segoe UI Semibold"/>
                <a:ea typeface="+mn-ea"/>
                <a:cs typeface="Arial" panose="020B0604020202020204" pitchFamily="34" charset="0"/>
              </a:rPr>
              <a:t> </a:t>
            </a:r>
            <a:r>
              <a:rPr kumimoji="0" lang="en-US" sz="1372" b="0" i="0" u="none" strike="noStrike" kern="1200" cap="none" spc="0" normalizeH="0" baseline="0" noProof="0">
                <a:ln>
                  <a:noFill/>
                </a:ln>
                <a:solidFill>
                  <a:srgbClr val="505050"/>
                </a:solidFill>
                <a:effectLst/>
                <a:uLnTx/>
                <a:uFillTx/>
                <a:latin typeface="Segoe UI"/>
                <a:ea typeface="+mn-ea"/>
                <a:cs typeface="Arial" panose="020B0604020202020204" pitchFamily="34" charset="0"/>
              </a:rPr>
              <a:t>protecting servers, virtual machines, databases and networks across cloud and on-premises locations</a:t>
            </a:r>
          </a:p>
        </p:txBody>
      </p:sp>
      <p:sp>
        <p:nvSpPr>
          <p:cNvPr id="45" name="Rectangle 44">
            <a:extLst>
              <a:ext uri="{FF2B5EF4-FFF2-40B4-BE49-F238E27FC236}">
                <a16:creationId xmlns:a16="http://schemas.microsoft.com/office/drawing/2014/main" id="{8733A7BD-B13C-43BF-801D-743D17F3134E}"/>
              </a:ext>
            </a:extLst>
          </p:cNvPr>
          <p:cNvSpPr/>
          <p:nvPr/>
        </p:nvSpPr>
        <p:spPr bwMode="auto">
          <a:xfrm>
            <a:off x="1171727" y="4547501"/>
            <a:ext cx="3400488" cy="914270"/>
          </a:xfrm>
          <a:prstGeom prst="rect">
            <a:avLst/>
          </a:prstGeom>
          <a:no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27" tIns="46630" rIns="91427" bIns="46630" numCol="1" rtlCol="0" anchor="t" anchorCtr="0" compatLnSpc="1">
            <a:prstTxWarp prst="textNoShape">
              <a:avLst/>
            </a:prstTxWarp>
          </a:bodyPr>
          <a:lstStyle/>
          <a:p>
            <a:pPr marL="0" marR="0" lvl="0" indent="0" algn="l" defTabSz="914192" rtl="0" eaLnBrk="1" fontAlgn="auto" latinLnBrk="0" hangingPunct="1">
              <a:lnSpc>
                <a:spcPct val="100000"/>
              </a:lnSpc>
              <a:spcBef>
                <a:spcPts val="0"/>
              </a:spcBef>
              <a:spcAft>
                <a:spcPts val="0"/>
              </a:spcAft>
              <a:buClrTx/>
              <a:buSzTx/>
              <a:buFontTx/>
              <a:buNone/>
              <a:tabLst/>
              <a:defRPr/>
            </a:pPr>
            <a:r>
              <a:rPr kumimoji="0" lang="en-US" sz="1372" b="1" i="0" u="none" strike="noStrike" kern="1200" cap="none" spc="0" normalizeH="0" baseline="0" noProof="0">
                <a:ln>
                  <a:noFill/>
                </a:ln>
                <a:solidFill>
                  <a:srgbClr val="505050"/>
                </a:solidFill>
                <a:effectLst/>
                <a:uLnTx/>
                <a:uFillTx/>
                <a:latin typeface="Segoe UI Semibold"/>
                <a:ea typeface="+mn-ea"/>
                <a:cs typeface="Arial" panose="020B0604020202020204" pitchFamily="34" charset="0"/>
              </a:rPr>
              <a:t>Cloud Apps:</a:t>
            </a:r>
            <a:r>
              <a:rPr kumimoji="0" lang="en-US" sz="1372" b="0" i="0" u="none" strike="noStrike" kern="1200" cap="none" spc="0" normalizeH="0" baseline="0" noProof="0">
                <a:ln>
                  <a:noFill/>
                </a:ln>
                <a:solidFill>
                  <a:srgbClr val="505050"/>
                </a:solidFill>
                <a:effectLst/>
                <a:uLnTx/>
                <a:uFillTx/>
                <a:latin typeface="Segoe UI Semibold"/>
                <a:ea typeface="+mn-ea"/>
                <a:cs typeface="Arial" panose="020B0604020202020204" pitchFamily="34" charset="0"/>
              </a:rPr>
              <a:t> </a:t>
            </a:r>
            <a:r>
              <a:rPr kumimoji="0" lang="en-US" sz="1372" b="0" i="0" u="none" strike="noStrike" kern="1200" cap="none" spc="0" normalizeH="0" baseline="0" noProof="0">
                <a:ln>
                  <a:noFill/>
                </a:ln>
                <a:solidFill>
                  <a:srgbClr val="505050"/>
                </a:solidFill>
                <a:effectLst/>
                <a:uLnTx/>
                <a:uFillTx/>
                <a:latin typeface="Segoe UI"/>
                <a:ea typeface="+mn-ea"/>
                <a:cs typeface="Arial" panose="020B0604020202020204" pitchFamily="34" charset="0"/>
              </a:rPr>
              <a:t>protecting SaaS applications and their associated data stores </a:t>
            </a:r>
          </a:p>
        </p:txBody>
      </p:sp>
      <p:sp>
        <p:nvSpPr>
          <p:cNvPr id="49" name="Rectangle 48">
            <a:extLst>
              <a:ext uri="{FF2B5EF4-FFF2-40B4-BE49-F238E27FC236}">
                <a16:creationId xmlns:a16="http://schemas.microsoft.com/office/drawing/2014/main" id="{2132F484-8AD2-4504-8BF6-D3F404766A36}"/>
              </a:ext>
            </a:extLst>
          </p:cNvPr>
          <p:cNvSpPr/>
          <p:nvPr/>
        </p:nvSpPr>
        <p:spPr bwMode="auto">
          <a:xfrm>
            <a:off x="1171728" y="1374828"/>
            <a:ext cx="3199946" cy="914270"/>
          </a:xfrm>
          <a:prstGeom prst="rect">
            <a:avLst/>
          </a:prstGeom>
          <a:no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27" tIns="46630" rIns="91427" bIns="46630" numCol="1" rtlCol="0" anchor="t" anchorCtr="0" compatLnSpc="1">
            <a:prstTxWarp prst="textNoShape">
              <a:avLst/>
            </a:prstTxWarp>
          </a:bodyPr>
          <a:lstStyle/>
          <a:p>
            <a:pPr marL="0" marR="0" lvl="0" indent="0" algn="l" defTabSz="914192" rtl="0" eaLnBrk="1" fontAlgn="auto" latinLnBrk="0" hangingPunct="1">
              <a:lnSpc>
                <a:spcPct val="100000"/>
              </a:lnSpc>
              <a:spcBef>
                <a:spcPts val="0"/>
              </a:spcBef>
              <a:spcAft>
                <a:spcPts val="0"/>
              </a:spcAft>
              <a:buClrTx/>
              <a:buSzTx/>
              <a:buFontTx/>
              <a:buNone/>
              <a:tabLst/>
              <a:defRPr/>
            </a:pPr>
            <a:r>
              <a:rPr kumimoji="0" lang="en-US" sz="1372" b="1" i="0" u="none" strike="noStrike" kern="1200" cap="none" spc="0" normalizeH="0" baseline="0" noProof="0">
                <a:ln>
                  <a:noFill/>
                </a:ln>
                <a:solidFill>
                  <a:srgbClr val="505050"/>
                </a:solidFill>
                <a:effectLst/>
                <a:uLnTx/>
                <a:uFillTx/>
                <a:latin typeface="Segoe UI Semibold"/>
                <a:ea typeface="+mn-ea"/>
                <a:cs typeface="Arial" panose="020B0604020202020204" pitchFamily="34" charset="0"/>
              </a:rPr>
              <a:t>Identities:</a:t>
            </a:r>
            <a:r>
              <a:rPr kumimoji="0" lang="en-US" sz="1372" b="0" i="0" u="none" strike="noStrike" kern="1200" cap="none" spc="0" normalizeH="0" baseline="0" noProof="0">
                <a:ln>
                  <a:noFill/>
                </a:ln>
                <a:solidFill>
                  <a:srgbClr val="505050"/>
                </a:solidFill>
                <a:effectLst/>
                <a:uLnTx/>
                <a:uFillTx/>
                <a:latin typeface="Segoe UI Semibold"/>
                <a:ea typeface="+mn-ea"/>
                <a:cs typeface="Arial" panose="020B0604020202020204" pitchFamily="34" charset="0"/>
              </a:rPr>
              <a:t> </a:t>
            </a:r>
            <a:r>
              <a:rPr kumimoji="0" lang="en-US" sz="1372" b="0" i="0" u="none" strike="noStrike" kern="1200" cap="none" spc="0" normalizeH="0" baseline="0" noProof="0">
                <a:ln>
                  <a:noFill/>
                </a:ln>
                <a:solidFill>
                  <a:srgbClr val="505050"/>
                </a:solidFill>
                <a:effectLst/>
                <a:uLnTx/>
                <a:uFillTx/>
                <a:latin typeface="Segoe UI"/>
                <a:ea typeface="+mn-ea"/>
                <a:cs typeface="Arial" panose="020B0604020202020204" pitchFamily="34" charset="0"/>
              </a:rPr>
              <a:t>Validating, verifying and protecting both user and admin accounts</a:t>
            </a:r>
          </a:p>
        </p:txBody>
      </p:sp>
      <p:sp>
        <p:nvSpPr>
          <p:cNvPr id="52" name="Freeform 16">
            <a:extLst>
              <a:ext uri="{FF2B5EF4-FFF2-40B4-BE49-F238E27FC236}">
                <a16:creationId xmlns:a16="http://schemas.microsoft.com/office/drawing/2014/main" id="{C5693297-A7BF-4D1F-93FC-0645E786C237}"/>
              </a:ext>
            </a:extLst>
          </p:cNvPr>
          <p:cNvSpPr>
            <a:spLocks noChangeAspect="1"/>
          </p:cNvSpPr>
          <p:nvPr/>
        </p:nvSpPr>
        <p:spPr bwMode="black">
          <a:xfrm>
            <a:off x="7395454" y="5210032"/>
            <a:ext cx="328849" cy="394427"/>
          </a:xfrm>
          <a:custGeom>
            <a:avLst/>
            <a:gdLst>
              <a:gd name="T0" fmla="*/ 1710 w 1710"/>
              <a:gd name="T1" fmla="*/ 1880 h 2051"/>
              <a:gd name="T2" fmla="*/ 1710 w 1710"/>
              <a:gd name="T3" fmla="*/ 1880 h 2051"/>
              <a:gd name="T4" fmla="*/ 1710 w 1710"/>
              <a:gd name="T5" fmla="*/ 176 h 2051"/>
              <a:gd name="T6" fmla="*/ 1101 w 1710"/>
              <a:gd name="T7" fmla="*/ 0 h 2051"/>
              <a:gd name="T8" fmla="*/ 3 w 1710"/>
              <a:gd name="T9" fmla="*/ 413 h 2051"/>
              <a:gd name="T10" fmla="*/ 0 w 1710"/>
              <a:gd name="T11" fmla="*/ 413 h 2051"/>
              <a:gd name="T12" fmla="*/ 0 w 1710"/>
              <a:gd name="T13" fmla="*/ 1645 h 2051"/>
              <a:gd name="T14" fmla="*/ 375 w 1710"/>
              <a:gd name="T15" fmla="*/ 1498 h 2051"/>
              <a:gd name="T16" fmla="*/ 375 w 1710"/>
              <a:gd name="T17" fmla="*/ 496 h 2051"/>
              <a:gd name="T18" fmla="*/ 1101 w 1710"/>
              <a:gd name="T19" fmla="*/ 323 h 2051"/>
              <a:gd name="T20" fmla="*/ 1101 w 1710"/>
              <a:gd name="T21" fmla="*/ 1797 h 2051"/>
              <a:gd name="T22" fmla="*/ 0 w 1710"/>
              <a:gd name="T23" fmla="*/ 1645 h 2051"/>
              <a:gd name="T24" fmla="*/ 1101 w 1710"/>
              <a:gd name="T25" fmla="*/ 2051 h 2051"/>
              <a:gd name="T26" fmla="*/ 1101 w 1710"/>
              <a:gd name="T27" fmla="*/ 2051 h 2051"/>
              <a:gd name="T28" fmla="*/ 1710 w 1710"/>
              <a:gd name="T29" fmla="*/ 1882 h 2051"/>
              <a:gd name="T30" fmla="*/ 1710 w 1710"/>
              <a:gd name="T31" fmla="*/ 1880 h 2051"/>
              <a:gd name="T32" fmla="*/ 1710 w 1710"/>
              <a:gd name="T33" fmla="*/ 1880 h 20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710" h="2051">
                <a:moveTo>
                  <a:pt x="1710" y="1880"/>
                </a:moveTo>
                <a:lnTo>
                  <a:pt x="1710" y="1880"/>
                </a:lnTo>
                <a:lnTo>
                  <a:pt x="1710" y="176"/>
                </a:lnTo>
                <a:lnTo>
                  <a:pt x="1101" y="0"/>
                </a:lnTo>
                <a:lnTo>
                  <a:pt x="3" y="413"/>
                </a:lnTo>
                <a:lnTo>
                  <a:pt x="0" y="413"/>
                </a:lnTo>
                <a:lnTo>
                  <a:pt x="0" y="1645"/>
                </a:lnTo>
                <a:lnTo>
                  <a:pt x="375" y="1498"/>
                </a:lnTo>
                <a:lnTo>
                  <a:pt x="375" y="496"/>
                </a:lnTo>
                <a:lnTo>
                  <a:pt x="1101" y="323"/>
                </a:lnTo>
                <a:lnTo>
                  <a:pt x="1101" y="1797"/>
                </a:lnTo>
                <a:lnTo>
                  <a:pt x="0" y="1645"/>
                </a:lnTo>
                <a:lnTo>
                  <a:pt x="1101" y="2051"/>
                </a:lnTo>
                <a:lnTo>
                  <a:pt x="1101" y="2051"/>
                </a:lnTo>
                <a:lnTo>
                  <a:pt x="1710" y="1882"/>
                </a:lnTo>
                <a:lnTo>
                  <a:pt x="1710" y="1880"/>
                </a:lnTo>
                <a:lnTo>
                  <a:pt x="1710" y="1880"/>
                </a:lnTo>
                <a:close/>
              </a:path>
            </a:pathLst>
          </a:custGeom>
          <a:solidFill>
            <a:schemeClr val="bg1"/>
          </a:solidFill>
          <a:ln>
            <a:noFill/>
          </a:ln>
          <a:extLst/>
        </p:spPr>
        <p:txBody>
          <a:bodyPr vert="horz" wrap="square" lIns="89642" tIns="44821" rIns="89642" bIns="44821" numCol="1" anchor="t" anchorCtr="0" compatLnSpc="1">
            <a:prstTxWarp prst="textNoShape">
              <a:avLst/>
            </a:prstTxWarp>
          </a:bodyPr>
          <a:lstStyle/>
          <a:p>
            <a:pPr marL="0" marR="0" lvl="0" indent="0" algn="ctr" defTabSz="914314"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828"/>
              </a:solidFill>
              <a:effectLst/>
              <a:uLnTx/>
              <a:uFillTx/>
              <a:latin typeface="Segoe UI"/>
              <a:ea typeface="+mn-ea"/>
              <a:cs typeface="+mn-cs"/>
            </a:endParaRPr>
          </a:p>
        </p:txBody>
      </p:sp>
    </p:spTree>
    <p:extLst>
      <p:ext uri="{BB962C8B-B14F-4D97-AF65-F5344CB8AC3E}">
        <p14:creationId xmlns:p14="http://schemas.microsoft.com/office/powerpoint/2010/main" val="271538376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20FEE4D-8423-475B-B3A4-15A23A24431D}"/>
              </a:ext>
            </a:extLst>
          </p:cNvPr>
          <p:cNvPicPr>
            <a:picLocks noChangeAspect="1"/>
          </p:cNvPicPr>
          <p:nvPr/>
        </p:nvPicPr>
        <p:blipFill>
          <a:blip r:embed="rId2"/>
          <a:stretch>
            <a:fillRect/>
          </a:stretch>
        </p:blipFill>
        <p:spPr>
          <a:xfrm>
            <a:off x="4762" y="4762"/>
            <a:ext cx="12182475" cy="6848475"/>
          </a:xfrm>
          <a:prstGeom prst="rect">
            <a:avLst/>
          </a:prstGeom>
        </p:spPr>
      </p:pic>
      <p:sp>
        <p:nvSpPr>
          <p:cNvPr id="3" name="Title 6">
            <a:extLst>
              <a:ext uri="{FF2B5EF4-FFF2-40B4-BE49-F238E27FC236}">
                <a16:creationId xmlns:a16="http://schemas.microsoft.com/office/drawing/2014/main" id="{BBEE580B-ED64-4C45-AF4A-E31BF0DD561C}"/>
              </a:ext>
            </a:extLst>
          </p:cNvPr>
          <p:cNvSpPr txBox="1">
            <a:spLocks/>
          </p:cNvSpPr>
          <p:nvPr/>
        </p:nvSpPr>
        <p:spPr>
          <a:xfrm>
            <a:off x="718927" y="4540429"/>
            <a:ext cx="6915762" cy="1484772"/>
          </a:xfrm>
          <a:prstGeom prst="rect">
            <a:avLst/>
          </a:prstGeom>
        </p:spPr>
        <p:txBody>
          <a:bodyPr/>
          <a:lstStyle>
            <a:lvl1pPr algn="l" defTabSz="913607" rtl="0" eaLnBrk="1" fontAlgn="base" hangingPunct="1">
              <a:lnSpc>
                <a:spcPct val="90000"/>
              </a:lnSpc>
              <a:spcBef>
                <a:spcPct val="0"/>
              </a:spcBef>
              <a:spcAft>
                <a:spcPct val="0"/>
              </a:spcAft>
              <a:defRPr lang="en-US" sz="3000" kern="1200">
                <a:solidFill>
                  <a:schemeClr val="tx1"/>
                </a:solidFill>
                <a:latin typeface="Montserrat Hairline" charset="0"/>
                <a:ea typeface="Montserrat Hairline" charset="0"/>
                <a:cs typeface="Montserrat Hairline" charset="0"/>
              </a:defRPr>
            </a:lvl1pPr>
            <a:lvl2pPr algn="l" defTabSz="913607" rtl="0" eaLnBrk="1" fontAlgn="base" hangingPunct="1">
              <a:lnSpc>
                <a:spcPct val="90000"/>
              </a:lnSpc>
              <a:spcBef>
                <a:spcPct val="0"/>
              </a:spcBef>
              <a:spcAft>
                <a:spcPct val="0"/>
              </a:spcAft>
              <a:defRPr sz="3000">
                <a:solidFill>
                  <a:schemeClr val="tx1"/>
                </a:solidFill>
                <a:latin typeface="Montserrat Hairline"/>
                <a:ea typeface="Montserrat Hairline"/>
                <a:cs typeface="Montserrat Hairline"/>
              </a:defRPr>
            </a:lvl2pPr>
            <a:lvl3pPr algn="l" defTabSz="913607" rtl="0" eaLnBrk="1" fontAlgn="base" hangingPunct="1">
              <a:lnSpc>
                <a:spcPct val="90000"/>
              </a:lnSpc>
              <a:spcBef>
                <a:spcPct val="0"/>
              </a:spcBef>
              <a:spcAft>
                <a:spcPct val="0"/>
              </a:spcAft>
              <a:defRPr sz="3000">
                <a:solidFill>
                  <a:schemeClr val="tx1"/>
                </a:solidFill>
                <a:latin typeface="Montserrat Hairline"/>
                <a:ea typeface="Montserrat Hairline"/>
                <a:cs typeface="Montserrat Hairline"/>
              </a:defRPr>
            </a:lvl3pPr>
            <a:lvl4pPr algn="l" defTabSz="913607" rtl="0" eaLnBrk="1" fontAlgn="base" hangingPunct="1">
              <a:lnSpc>
                <a:spcPct val="90000"/>
              </a:lnSpc>
              <a:spcBef>
                <a:spcPct val="0"/>
              </a:spcBef>
              <a:spcAft>
                <a:spcPct val="0"/>
              </a:spcAft>
              <a:defRPr sz="3000">
                <a:solidFill>
                  <a:schemeClr val="tx1"/>
                </a:solidFill>
                <a:latin typeface="Montserrat Hairline"/>
                <a:ea typeface="Montserrat Hairline"/>
                <a:cs typeface="Montserrat Hairline"/>
              </a:defRPr>
            </a:lvl4pPr>
            <a:lvl5pPr algn="l" defTabSz="913607" rtl="0" eaLnBrk="1" fontAlgn="base" hangingPunct="1">
              <a:lnSpc>
                <a:spcPct val="90000"/>
              </a:lnSpc>
              <a:spcBef>
                <a:spcPct val="0"/>
              </a:spcBef>
              <a:spcAft>
                <a:spcPct val="0"/>
              </a:spcAft>
              <a:defRPr sz="3000">
                <a:solidFill>
                  <a:schemeClr val="tx1"/>
                </a:solidFill>
                <a:latin typeface="Montserrat Hairline"/>
                <a:ea typeface="Montserrat Hairline"/>
                <a:cs typeface="Montserrat Hairline"/>
              </a:defRPr>
            </a:lvl5pPr>
            <a:lvl6pPr marL="228600" algn="l" defTabSz="913607" rtl="0" eaLnBrk="1" fontAlgn="base" hangingPunct="1">
              <a:lnSpc>
                <a:spcPct val="90000"/>
              </a:lnSpc>
              <a:spcBef>
                <a:spcPct val="0"/>
              </a:spcBef>
              <a:spcAft>
                <a:spcPct val="0"/>
              </a:spcAft>
              <a:defRPr sz="3000">
                <a:solidFill>
                  <a:schemeClr val="tx1"/>
                </a:solidFill>
                <a:latin typeface="Montserrat Hairline"/>
                <a:ea typeface="Montserrat Hairline"/>
                <a:cs typeface="Montserrat Hairline"/>
              </a:defRPr>
            </a:lvl6pPr>
            <a:lvl7pPr marL="457200" algn="l" defTabSz="913607" rtl="0" eaLnBrk="1" fontAlgn="base" hangingPunct="1">
              <a:lnSpc>
                <a:spcPct val="90000"/>
              </a:lnSpc>
              <a:spcBef>
                <a:spcPct val="0"/>
              </a:spcBef>
              <a:spcAft>
                <a:spcPct val="0"/>
              </a:spcAft>
              <a:defRPr sz="3000">
                <a:solidFill>
                  <a:schemeClr val="tx1"/>
                </a:solidFill>
                <a:latin typeface="Montserrat Hairline"/>
                <a:ea typeface="Montserrat Hairline"/>
                <a:cs typeface="Montserrat Hairline"/>
              </a:defRPr>
            </a:lvl7pPr>
            <a:lvl8pPr marL="685800" algn="l" defTabSz="913607" rtl="0" eaLnBrk="1" fontAlgn="base" hangingPunct="1">
              <a:lnSpc>
                <a:spcPct val="90000"/>
              </a:lnSpc>
              <a:spcBef>
                <a:spcPct val="0"/>
              </a:spcBef>
              <a:spcAft>
                <a:spcPct val="0"/>
              </a:spcAft>
              <a:defRPr sz="3000">
                <a:solidFill>
                  <a:schemeClr val="tx1"/>
                </a:solidFill>
                <a:latin typeface="Montserrat Hairline"/>
                <a:ea typeface="Montserrat Hairline"/>
                <a:cs typeface="Montserrat Hairline"/>
              </a:defRPr>
            </a:lvl8pPr>
            <a:lvl9pPr marL="914400" algn="l" defTabSz="913607" rtl="0" eaLnBrk="1" fontAlgn="base" hangingPunct="1">
              <a:lnSpc>
                <a:spcPct val="90000"/>
              </a:lnSpc>
              <a:spcBef>
                <a:spcPct val="0"/>
              </a:spcBef>
              <a:spcAft>
                <a:spcPct val="0"/>
              </a:spcAft>
              <a:defRPr sz="3000">
                <a:solidFill>
                  <a:schemeClr val="tx1"/>
                </a:solidFill>
                <a:latin typeface="Montserrat Hairline"/>
                <a:ea typeface="Montserrat Hairline"/>
                <a:cs typeface="Montserrat Hairline"/>
              </a:defRPr>
            </a:lvl9pPr>
          </a:lstStyle>
          <a:p>
            <a:r>
              <a:rPr lang="sl-SI" sz="5400" b="1" spc="-100" dirty="0" err="1">
                <a:ln w="3175">
                  <a:noFill/>
                </a:ln>
                <a:solidFill>
                  <a:schemeClr val="bg2"/>
                </a:solidFill>
                <a:latin typeface="Segoe UI Semibold"/>
                <a:ea typeface="+mn-ea"/>
                <a:cs typeface="Segoe UI" pitchFamily="34" charset="0"/>
              </a:rPr>
              <a:t>Azure</a:t>
            </a:r>
            <a:r>
              <a:rPr lang="sl-SI" sz="5400" b="1" spc="-100" dirty="0">
                <a:ln w="3175">
                  <a:noFill/>
                </a:ln>
                <a:solidFill>
                  <a:schemeClr val="bg2"/>
                </a:solidFill>
                <a:latin typeface="Segoe UI Semibold"/>
                <a:ea typeface="+mn-ea"/>
                <a:cs typeface="Segoe UI" pitchFamily="34" charset="0"/>
              </a:rPr>
              <a:t> ATP</a:t>
            </a:r>
          </a:p>
        </p:txBody>
      </p:sp>
      <p:pic>
        <p:nvPicPr>
          <p:cNvPr id="6" name="Picture 5">
            <a:extLst>
              <a:ext uri="{FF2B5EF4-FFF2-40B4-BE49-F238E27FC236}">
                <a16:creationId xmlns:a16="http://schemas.microsoft.com/office/drawing/2014/main" id="{E0CFF4AD-CF81-43FE-A12A-2545BAE4650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8928" y="688002"/>
            <a:ext cx="1545636" cy="468769"/>
          </a:xfrm>
          <a:prstGeom prst="rect">
            <a:avLst/>
          </a:prstGeom>
        </p:spPr>
      </p:pic>
    </p:spTree>
    <p:extLst>
      <p:ext uri="{BB962C8B-B14F-4D97-AF65-F5344CB8AC3E}">
        <p14:creationId xmlns:p14="http://schemas.microsoft.com/office/powerpoint/2010/main" val="3621879789"/>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45586C06-EC23-41FB-82D9-DD3D972B9F4B}"/>
              </a:ext>
            </a:extLst>
          </p:cNvPr>
          <p:cNvSpPr txBox="1">
            <a:spLocks/>
          </p:cNvSpPr>
          <p:nvPr/>
        </p:nvSpPr>
        <p:spPr>
          <a:xfrm>
            <a:off x="1635575" y="405401"/>
            <a:ext cx="8920845" cy="553998"/>
          </a:xfrm>
          <a:prstGeom prst="rect">
            <a:avLst/>
          </a:prstGeom>
        </p:spPr>
        <p:txBody>
          <a:bodyPr vert="horz" wrap="square" lIns="0" tIns="0" rIns="0" bIns="0" rtlCol="0" anchor="t">
            <a:spAutoFit/>
          </a:bodyPr>
          <a:lstStyle>
            <a:lvl1pPr algn="l" defTabSz="932742" rtl="0" eaLnBrk="1" latinLnBrk="0" hangingPunct="1">
              <a:lnSpc>
                <a:spcPct val="100000"/>
              </a:lnSpc>
              <a:spcBef>
                <a:spcPct val="0"/>
              </a:spcBef>
              <a:buNone/>
              <a:defRPr lang="en-US" sz="3600" b="1"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pPr marL="0" marR="0" lvl="0" indent="0" algn="ctr" defTabSz="913154" rtl="0" eaLnBrk="1" fontAlgn="auto" latinLnBrk="0" hangingPunct="1">
              <a:lnSpc>
                <a:spcPct val="100000"/>
              </a:lnSpc>
              <a:spcBef>
                <a:spcPct val="0"/>
              </a:spcBef>
              <a:spcAft>
                <a:spcPts val="0"/>
              </a:spcAft>
              <a:buClrTx/>
              <a:buSzTx/>
              <a:buFontTx/>
              <a:buNone/>
              <a:tabLst/>
              <a:defRPr/>
            </a:pPr>
            <a:r>
              <a:rPr kumimoji="0" lang="en-US" sz="3600" b="1" i="0" u="none" strike="noStrike" kern="1200" cap="none" spc="-50" normalizeH="0" baseline="0" noProof="0">
                <a:ln w="3175">
                  <a:noFill/>
                </a:ln>
                <a:solidFill>
                  <a:srgbClr val="1A1A1A"/>
                </a:solidFill>
                <a:effectLst/>
                <a:uLnTx/>
                <a:uFillTx/>
                <a:latin typeface="Segoe UI Semibold" panose="020B0702040204020203" pitchFamily="34" charset="0"/>
                <a:ea typeface="+mn-ea"/>
                <a:cs typeface="Segoe UI Semibold" panose="020B0702040204020203" pitchFamily="34" charset="0"/>
              </a:rPr>
              <a:t>How Azure ATP works</a:t>
            </a:r>
          </a:p>
        </p:txBody>
      </p:sp>
      <p:sp>
        <p:nvSpPr>
          <p:cNvPr id="83" name="Graphic 81">
            <a:extLst>
              <a:ext uri="{FF2B5EF4-FFF2-40B4-BE49-F238E27FC236}">
                <a16:creationId xmlns:a16="http://schemas.microsoft.com/office/drawing/2014/main" id="{510A76E5-42FD-4B16-81DE-EEB1F8CAA375}"/>
              </a:ext>
            </a:extLst>
          </p:cNvPr>
          <p:cNvSpPr/>
          <p:nvPr/>
        </p:nvSpPr>
        <p:spPr>
          <a:xfrm>
            <a:off x="3114674" y="3465807"/>
            <a:ext cx="2693294" cy="1159721"/>
          </a:xfrm>
          <a:custGeom>
            <a:avLst/>
            <a:gdLst>
              <a:gd name="connsiteX0" fmla="*/ 1416492 w 1672324"/>
              <a:gd name="connsiteY0" fmla="*/ 1045673 h 1054292"/>
              <a:gd name="connsiteX1" fmla="*/ 262225 w 1672324"/>
              <a:gd name="connsiteY1" fmla="*/ 1045673 h 1054292"/>
              <a:gd name="connsiteX2" fmla="*/ 25918 w 1672324"/>
              <a:gd name="connsiteY2" fmla="*/ 782100 h 1054292"/>
              <a:gd name="connsiteX3" fmla="*/ 220416 w 1672324"/>
              <a:gd name="connsiteY3" fmla="*/ 523980 h 1054292"/>
              <a:gd name="connsiteX4" fmla="*/ 271313 w 1672324"/>
              <a:gd name="connsiteY4" fmla="*/ 513074 h 1054292"/>
              <a:gd name="connsiteX5" fmla="*/ 273131 w 1672324"/>
              <a:gd name="connsiteY5" fmla="*/ 462177 h 1054292"/>
              <a:gd name="connsiteX6" fmla="*/ 729385 w 1672324"/>
              <a:gd name="connsiteY6" fmla="*/ 25918 h 1054292"/>
              <a:gd name="connsiteX7" fmla="*/ 1100205 w 1672324"/>
              <a:gd name="connsiteY7" fmla="*/ 218599 h 1054292"/>
              <a:gd name="connsiteX8" fmla="*/ 1118382 w 1672324"/>
              <a:gd name="connsiteY8" fmla="*/ 245865 h 1054292"/>
              <a:gd name="connsiteX9" fmla="*/ 1151101 w 1672324"/>
              <a:gd name="connsiteY9" fmla="*/ 247683 h 1054292"/>
              <a:gd name="connsiteX10" fmla="*/ 1400132 w 1672324"/>
              <a:gd name="connsiteY10" fmla="*/ 471266 h 1054292"/>
              <a:gd name="connsiteX11" fmla="*/ 1407403 w 1672324"/>
              <a:gd name="connsiteY11" fmla="*/ 516709 h 1054292"/>
              <a:gd name="connsiteX12" fmla="*/ 1452847 w 1672324"/>
              <a:gd name="connsiteY12" fmla="*/ 525798 h 1054292"/>
              <a:gd name="connsiteX13" fmla="*/ 1652799 w 1672324"/>
              <a:gd name="connsiteY13" fmla="*/ 782100 h 1054292"/>
              <a:gd name="connsiteX14" fmla="*/ 1416492 w 1672324"/>
              <a:gd name="connsiteY14" fmla="*/ 1045673 h 1054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672324" h="1054292">
                <a:moveTo>
                  <a:pt x="1416492" y="1045673"/>
                </a:moveTo>
                <a:lnTo>
                  <a:pt x="262225" y="1045673"/>
                </a:lnTo>
                <a:cubicBezTo>
                  <a:pt x="138618" y="1045673"/>
                  <a:pt x="25918" y="920249"/>
                  <a:pt x="25918" y="782100"/>
                </a:cubicBezTo>
                <a:cubicBezTo>
                  <a:pt x="25918" y="660311"/>
                  <a:pt x="111352" y="547611"/>
                  <a:pt x="220416" y="523980"/>
                </a:cubicBezTo>
                <a:lnTo>
                  <a:pt x="271313" y="513074"/>
                </a:lnTo>
                <a:lnTo>
                  <a:pt x="273131" y="462177"/>
                </a:lnTo>
                <a:cubicBezTo>
                  <a:pt x="284037" y="216781"/>
                  <a:pt x="483989" y="25918"/>
                  <a:pt x="729385" y="25918"/>
                </a:cubicBezTo>
                <a:cubicBezTo>
                  <a:pt x="878440" y="25918"/>
                  <a:pt x="1014771" y="96810"/>
                  <a:pt x="1100205" y="218599"/>
                </a:cubicBezTo>
                <a:lnTo>
                  <a:pt x="1118382" y="245865"/>
                </a:lnTo>
                <a:lnTo>
                  <a:pt x="1151101" y="247683"/>
                </a:lnTo>
                <a:cubicBezTo>
                  <a:pt x="1276526" y="253136"/>
                  <a:pt x="1381955" y="345841"/>
                  <a:pt x="1400132" y="471266"/>
                </a:cubicBezTo>
                <a:lnTo>
                  <a:pt x="1407403" y="516709"/>
                </a:lnTo>
                <a:lnTo>
                  <a:pt x="1452847" y="525798"/>
                </a:lnTo>
                <a:cubicBezTo>
                  <a:pt x="1565547" y="545793"/>
                  <a:pt x="1652799" y="660311"/>
                  <a:pt x="1652799" y="782100"/>
                </a:cubicBezTo>
                <a:cubicBezTo>
                  <a:pt x="1652799" y="920249"/>
                  <a:pt x="1540099" y="1045673"/>
                  <a:pt x="1416492" y="1045673"/>
                </a:cubicBezTo>
              </a:path>
            </a:pathLst>
          </a:custGeom>
          <a:solidFill>
            <a:srgbClr val="0078D7"/>
          </a:solidFill>
          <a:ln w="18108" cap="flat">
            <a:solidFill>
              <a:schemeClr val="bg1"/>
            </a:solid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1A1A1A"/>
              </a:solidFill>
              <a:effectLst/>
              <a:uLnTx/>
              <a:uFillTx/>
              <a:latin typeface="Segoe UI"/>
              <a:ea typeface="+mn-ea"/>
              <a:cs typeface="+mn-cs"/>
            </a:endParaRPr>
          </a:p>
        </p:txBody>
      </p:sp>
      <p:grpSp>
        <p:nvGrpSpPr>
          <p:cNvPr id="97" name="Group 96">
            <a:extLst>
              <a:ext uri="{FF2B5EF4-FFF2-40B4-BE49-F238E27FC236}">
                <a16:creationId xmlns:a16="http://schemas.microsoft.com/office/drawing/2014/main" id="{8C3C7A0D-260B-4C79-82F4-E7938546E675}"/>
              </a:ext>
            </a:extLst>
          </p:cNvPr>
          <p:cNvGrpSpPr/>
          <p:nvPr/>
        </p:nvGrpSpPr>
        <p:grpSpPr>
          <a:xfrm>
            <a:off x="5290907" y="1370105"/>
            <a:ext cx="6955176" cy="4711756"/>
            <a:chOff x="5290907" y="1370105"/>
            <a:chExt cx="6955176" cy="4711756"/>
          </a:xfrm>
        </p:grpSpPr>
        <p:sp>
          <p:nvSpPr>
            <p:cNvPr id="54" name="ACTIONS">
              <a:extLst>
                <a:ext uri="{FF2B5EF4-FFF2-40B4-BE49-F238E27FC236}">
                  <a16:creationId xmlns:a16="http://schemas.microsoft.com/office/drawing/2014/main" id="{C585C0A7-043E-4496-BC91-57B00BC1D098}"/>
                </a:ext>
              </a:extLst>
            </p:cNvPr>
            <p:cNvSpPr/>
            <p:nvPr/>
          </p:nvSpPr>
          <p:spPr>
            <a:xfrm>
              <a:off x="9766551" y="4699066"/>
              <a:ext cx="2257061" cy="969496"/>
            </a:xfrm>
            <a:prstGeom prst="rect">
              <a:avLst/>
            </a:prstGeom>
            <a:noFill/>
          </p:spPr>
          <p:txBody>
            <a:bodyPr wrap="square" lIns="0" rIns="0" anchor="ctr">
              <a:spAutoFit/>
            </a:bodyPr>
            <a:lstStyle/>
            <a:p>
              <a:pPr marL="0" marR="0" lvl="0" indent="0" algn="ctr" defTabSz="914413" rtl="0" eaLnBrk="1" fontAlgn="auto" latinLnBrk="0" hangingPunct="1">
                <a:lnSpc>
                  <a:spcPct val="95000"/>
                </a:lnSpc>
                <a:spcBef>
                  <a:spcPct val="0"/>
                </a:spcBef>
                <a:spcAft>
                  <a:spcPts val="0"/>
                </a:spcAft>
                <a:buClrTx/>
                <a:buSzTx/>
                <a:buFontTx/>
                <a:buNone/>
                <a:tabLst/>
                <a:defRPr/>
              </a:pPr>
              <a:r>
                <a:rPr kumimoji="0" lang="en-US" sz="2000" b="1" i="0" u="none" strike="noStrike" kern="1200" cap="none" spc="300" normalizeH="0" baseline="0" noProof="0">
                  <a:ln w="3175">
                    <a:noFill/>
                  </a:ln>
                  <a:solidFill>
                    <a:srgbClr val="505050"/>
                  </a:solidFill>
                  <a:effectLst/>
                  <a:uLnTx/>
                  <a:uFillTx/>
                  <a:latin typeface="Segoe UI" panose="020B0502040204020203" pitchFamily="34" charset="0"/>
                  <a:ea typeface="+mn-ea"/>
                  <a:cs typeface="Segoe UI" panose="020B0502040204020203" pitchFamily="34" charset="0"/>
                </a:rPr>
                <a:t>ANALYZE</a:t>
              </a:r>
            </a:p>
            <a:p>
              <a:pPr marL="0" marR="0" lvl="0" indent="0" algn="ctr" defTabSz="914413" rtl="0" eaLnBrk="1" fontAlgn="auto" latinLnBrk="0" hangingPunct="1">
                <a:lnSpc>
                  <a:spcPct val="95000"/>
                </a:lnSpc>
                <a:spcBef>
                  <a:spcPct val="0"/>
                </a:spcBef>
                <a:spcAft>
                  <a:spcPts val="0"/>
                </a:spcAft>
                <a:buClrTx/>
                <a:buSzTx/>
                <a:buFontTx/>
                <a:buNone/>
                <a:tabLst/>
                <a:defRPr/>
              </a:pPr>
              <a:r>
                <a:rPr kumimoji="0" lang="en-US" sz="2000" b="1" i="0" u="none" strike="noStrike" kern="1200" cap="none" spc="300" normalizeH="0" baseline="0" noProof="0">
                  <a:ln w="3175">
                    <a:noFill/>
                  </a:ln>
                  <a:solidFill>
                    <a:srgbClr val="505050"/>
                  </a:solidFill>
                  <a:effectLst/>
                  <a:uLnTx/>
                  <a:uFillTx/>
                  <a:latin typeface="Segoe UI" panose="020B0502040204020203" pitchFamily="34" charset="0"/>
                  <a:ea typeface="+mn-ea"/>
                  <a:cs typeface="Segoe UI" panose="020B0502040204020203" pitchFamily="34" charset="0"/>
                </a:rPr>
                <a:t>USER BEHARIOR</a:t>
              </a:r>
            </a:p>
          </p:txBody>
        </p:sp>
        <p:sp>
          <p:nvSpPr>
            <p:cNvPr id="58" name="SIGNALS">
              <a:extLst>
                <a:ext uri="{FF2B5EF4-FFF2-40B4-BE49-F238E27FC236}">
                  <a16:creationId xmlns:a16="http://schemas.microsoft.com/office/drawing/2014/main" id="{715FB90F-D8FE-4EF6-B570-E82EA3CA07CD}"/>
                </a:ext>
              </a:extLst>
            </p:cNvPr>
            <p:cNvSpPr/>
            <p:nvPr/>
          </p:nvSpPr>
          <p:spPr>
            <a:xfrm>
              <a:off x="5760393" y="1893727"/>
              <a:ext cx="2640708" cy="969496"/>
            </a:xfrm>
            <a:prstGeom prst="rect">
              <a:avLst/>
            </a:prstGeom>
            <a:noFill/>
          </p:spPr>
          <p:txBody>
            <a:bodyPr wrap="square" lIns="0" rIns="0" anchor="ctr">
              <a:spAutoFit/>
            </a:bodyPr>
            <a:lstStyle/>
            <a:p>
              <a:pPr marL="0" marR="0" lvl="0" indent="0" algn="ctr" defTabSz="914413" rtl="0" eaLnBrk="1" fontAlgn="auto" latinLnBrk="0" hangingPunct="1">
                <a:lnSpc>
                  <a:spcPct val="95000"/>
                </a:lnSpc>
                <a:spcBef>
                  <a:spcPct val="0"/>
                </a:spcBef>
                <a:spcAft>
                  <a:spcPts val="0"/>
                </a:spcAft>
                <a:buClrTx/>
                <a:buSzTx/>
                <a:buFontTx/>
                <a:buNone/>
                <a:tabLst/>
                <a:defRPr/>
              </a:pPr>
              <a:r>
                <a:rPr kumimoji="0" lang="en-US" sz="2000" b="1" i="0" u="none" strike="noStrike" kern="1200" cap="none" spc="300" normalizeH="0" baseline="0" noProof="0">
                  <a:ln w="3175">
                    <a:noFill/>
                  </a:ln>
                  <a:solidFill>
                    <a:srgbClr val="505050"/>
                  </a:solidFill>
                  <a:effectLst/>
                  <a:uLnTx/>
                  <a:uFillTx/>
                  <a:latin typeface="Segoe UI" panose="020B0502040204020203" pitchFamily="34" charset="0"/>
                  <a:ea typeface="+mn-ea"/>
                  <a:cs typeface="Segoe UI" panose="020B0502040204020203" pitchFamily="34" charset="0"/>
                </a:rPr>
                <a:t>INVESTIGATE</a:t>
              </a:r>
              <a:br>
                <a:rPr kumimoji="0" lang="en-US" sz="2000" b="1" i="0" u="none" strike="noStrike" kern="1200" cap="none" spc="300" normalizeH="0" baseline="0" noProof="0">
                  <a:ln w="3175">
                    <a:noFill/>
                  </a:ln>
                  <a:solidFill>
                    <a:srgbClr val="505050"/>
                  </a:solidFill>
                  <a:effectLst/>
                  <a:uLnTx/>
                  <a:uFillTx/>
                  <a:latin typeface="Segoe UI" panose="020B0502040204020203" pitchFamily="34" charset="0"/>
                  <a:ea typeface="+mn-ea"/>
                  <a:cs typeface="Segoe UI" panose="020B0502040204020203" pitchFamily="34" charset="0"/>
                </a:rPr>
              </a:br>
              <a:r>
                <a:rPr kumimoji="0" lang="en-US" sz="2000" b="1" i="0" u="none" strike="noStrike" kern="1200" cap="none" spc="300" normalizeH="0" baseline="0" noProof="0">
                  <a:ln w="3175">
                    <a:noFill/>
                  </a:ln>
                  <a:solidFill>
                    <a:srgbClr val="505050"/>
                  </a:solidFill>
                  <a:effectLst/>
                  <a:uLnTx/>
                  <a:uFillTx/>
                  <a:latin typeface="Segoe UI" panose="020B0502040204020203" pitchFamily="34" charset="0"/>
                  <a:ea typeface="+mn-ea"/>
                  <a:cs typeface="Segoe UI" panose="020B0502040204020203" pitchFamily="34" charset="0"/>
                </a:rPr>
                <a:t>AND RESPOND</a:t>
              </a:r>
            </a:p>
          </p:txBody>
        </p:sp>
        <p:sp>
          <p:nvSpPr>
            <p:cNvPr id="59" name="INSIGHTS">
              <a:extLst>
                <a:ext uri="{FF2B5EF4-FFF2-40B4-BE49-F238E27FC236}">
                  <a16:creationId xmlns:a16="http://schemas.microsoft.com/office/drawing/2014/main" id="{A527C7E0-7673-4E5C-ACF0-0A441DCFF112}"/>
                </a:ext>
              </a:extLst>
            </p:cNvPr>
            <p:cNvSpPr/>
            <p:nvPr/>
          </p:nvSpPr>
          <p:spPr>
            <a:xfrm>
              <a:off x="9567389" y="2020206"/>
              <a:ext cx="2678694" cy="677108"/>
            </a:xfrm>
            <a:prstGeom prst="rect">
              <a:avLst/>
            </a:prstGeom>
            <a:noFill/>
          </p:spPr>
          <p:txBody>
            <a:bodyPr wrap="square" lIns="0" rIns="0" anchor="ctr">
              <a:spAutoFit/>
            </a:bodyPr>
            <a:lstStyle/>
            <a:p>
              <a:pPr marL="0" marR="0" lvl="0" indent="0" algn="ctr" defTabSz="914413" rtl="0" eaLnBrk="1" fontAlgn="auto" latinLnBrk="0" hangingPunct="1">
                <a:lnSpc>
                  <a:spcPct val="95000"/>
                </a:lnSpc>
                <a:spcBef>
                  <a:spcPct val="0"/>
                </a:spcBef>
                <a:spcAft>
                  <a:spcPts val="0"/>
                </a:spcAft>
                <a:buClrTx/>
                <a:buSzTx/>
                <a:buFontTx/>
                <a:buNone/>
                <a:tabLst/>
                <a:defRPr/>
              </a:pPr>
              <a:r>
                <a:rPr kumimoji="0" lang="en-US" sz="2000" b="1" i="0" u="none" strike="noStrike" kern="1200" cap="none" spc="300" normalizeH="0" baseline="0" noProof="0">
                  <a:ln w="3175">
                    <a:noFill/>
                  </a:ln>
                  <a:solidFill>
                    <a:srgbClr val="505050"/>
                  </a:solidFill>
                  <a:effectLst/>
                  <a:uLnTx/>
                  <a:uFillTx/>
                  <a:latin typeface="Segoe UI" panose="020B0502040204020203" pitchFamily="34" charset="0"/>
                  <a:ea typeface="+mn-ea"/>
                  <a:cs typeface="Segoe UI" panose="020B0502040204020203" pitchFamily="34" charset="0"/>
                </a:rPr>
                <a:t>MONITOR</a:t>
              </a:r>
              <a:br>
                <a:rPr kumimoji="0" lang="en-US" sz="2000" b="1" i="0" u="none" strike="noStrike" kern="1200" cap="none" spc="300" normalizeH="0" baseline="0" noProof="0">
                  <a:ln w="3175">
                    <a:noFill/>
                  </a:ln>
                  <a:solidFill>
                    <a:srgbClr val="505050"/>
                  </a:solidFill>
                  <a:effectLst/>
                  <a:uLnTx/>
                  <a:uFillTx/>
                  <a:latin typeface="Segoe UI" panose="020B0502040204020203" pitchFamily="34" charset="0"/>
                  <a:ea typeface="+mn-ea"/>
                  <a:cs typeface="Segoe UI" panose="020B0502040204020203" pitchFamily="34" charset="0"/>
                </a:rPr>
              </a:br>
              <a:r>
                <a:rPr kumimoji="0" lang="en-US" sz="2000" b="1" i="0" u="none" strike="noStrike" kern="1200" cap="none" spc="300" normalizeH="0" baseline="0" noProof="0">
                  <a:ln w="3175">
                    <a:noFill/>
                  </a:ln>
                  <a:solidFill>
                    <a:srgbClr val="505050"/>
                  </a:solidFill>
                  <a:effectLst/>
                  <a:uLnTx/>
                  <a:uFillTx/>
                  <a:latin typeface="Segoe UI" panose="020B0502040204020203" pitchFamily="34" charset="0"/>
                  <a:ea typeface="+mn-ea"/>
                  <a:cs typeface="Segoe UI" panose="020B0502040204020203" pitchFamily="34" charset="0"/>
                </a:rPr>
                <a:t>ACTIVITIES</a:t>
              </a:r>
            </a:p>
          </p:txBody>
        </p:sp>
        <p:sp>
          <p:nvSpPr>
            <p:cNvPr id="62" name="USERS">
              <a:extLst>
                <a:ext uri="{FF2B5EF4-FFF2-40B4-BE49-F238E27FC236}">
                  <a16:creationId xmlns:a16="http://schemas.microsoft.com/office/drawing/2014/main" id="{11F7C574-1666-4ADB-969B-3E0F8F0EE88A}"/>
                </a:ext>
              </a:extLst>
            </p:cNvPr>
            <p:cNvSpPr/>
            <p:nvPr/>
          </p:nvSpPr>
          <p:spPr>
            <a:xfrm>
              <a:off x="8633969" y="2389261"/>
              <a:ext cx="713286" cy="267766"/>
            </a:xfrm>
            <a:prstGeom prst="rect">
              <a:avLst/>
            </a:prstGeom>
            <a:noFill/>
          </p:spPr>
          <p:txBody>
            <a:bodyPr wrap="square" lIns="0" rIns="0">
              <a:spAutoFit/>
            </a:bodyPr>
            <a:lstStyle/>
            <a:p>
              <a:pPr marL="0" marR="0" lvl="0" indent="0" algn="ctr" defTabSz="914413" rtl="0" eaLnBrk="1" fontAlgn="auto" latinLnBrk="0" hangingPunct="1">
                <a:lnSpc>
                  <a:spcPct val="95000"/>
                </a:lnSpc>
                <a:spcBef>
                  <a:spcPct val="0"/>
                </a:spcBef>
                <a:spcAft>
                  <a:spcPts val="0"/>
                </a:spcAft>
                <a:buClrTx/>
                <a:buSzTx/>
                <a:buFontTx/>
                <a:buNone/>
                <a:tabLst/>
                <a:defRPr/>
              </a:pPr>
              <a:r>
                <a:rPr kumimoji="0" lang="en-US" sz="1200" b="1" i="0" u="none" strike="noStrike" kern="1200" cap="none" spc="300" normalizeH="0" baseline="0" noProof="0">
                  <a:ln w="3175">
                    <a:noFill/>
                  </a:ln>
                  <a:solidFill>
                    <a:srgbClr val="E6E6E6">
                      <a:lumMod val="25000"/>
                    </a:srgbClr>
                  </a:solidFill>
                  <a:effectLst/>
                  <a:uLnTx/>
                  <a:uFillTx/>
                  <a:latin typeface="Segoe UI" panose="020B0502040204020203" pitchFamily="34" charset="0"/>
                  <a:ea typeface="+mn-ea"/>
                  <a:cs typeface="Segoe UI" panose="020B0502040204020203" pitchFamily="34" charset="0"/>
                </a:rPr>
                <a:t>USERS</a:t>
              </a:r>
            </a:p>
          </p:txBody>
        </p:sp>
        <p:sp>
          <p:nvSpPr>
            <p:cNvPr id="63" name="USERS people_14">
              <a:extLst>
                <a:ext uri="{FF2B5EF4-FFF2-40B4-BE49-F238E27FC236}">
                  <a16:creationId xmlns:a16="http://schemas.microsoft.com/office/drawing/2014/main" id="{0C377DE1-802D-421D-9417-6D98E92A05AF}"/>
                </a:ext>
              </a:extLst>
            </p:cNvPr>
            <p:cNvSpPr>
              <a:spLocks noChangeAspect="1" noEditPoints="1"/>
            </p:cNvSpPr>
            <p:nvPr/>
          </p:nvSpPr>
          <p:spPr bwMode="auto">
            <a:xfrm>
              <a:off x="8664663" y="1942529"/>
              <a:ext cx="659619" cy="341360"/>
            </a:xfrm>
            <a:custGeom>
              <a:avLst/>
              <a:gdLst>
                <a:gd name="T0" fmla="*/ 134 w 355"/>
                <a:gd name="T1" fmla="*/ 53 h 182"/>
                <a:gd name="T2" fmla="*/ 187 w 355"/>
                <a:gd name="T3" fmla="*/ 0 h 182"/>
                <a:gd name="T4" fmla="*/ 240 w 355"/>
                <a:gd name="T5" fmla="*/ 53 h 182"/>
                <a:gd name="T6" fmla="*/ 187 w 355"/>
                <a:gd name="T7" fmla="*/ 106 h 182"/>
                <a:gd name="T8" fmla="*/ 134 w 355"/>
                <a:gd name="T9" fmla="*/ 53 h 182"/>
                <a:gd name="T10" fmla="*/ 257 w 355"/>
                <a:gd name="T11" fmla="*/ 158 h 182"/>
                <a:gd name="T12" fmla="*/ 187 w 355"/>
                <a:gd name="T13" fmla="*/ 107 h 182"/>
                <a:gd name="T14" fmla="*/ 112 w 355"/>
                <a:gd name="T15" fmla="*/ 181 h 182"/>
                <a:gd name="T16" fmla="*/ 304 w 355"/>
                <a:gd name="T17" fmla="*/ 129 h 182"/>
                <a:gd name="T18" fmla="*/ 341 w 355"/>
                <a:gd name="T19" fmla="*/ 92 h 182"/>
                <a:gd name="T20" fmla="*/ 304 w 355"/>
                <a:gd name="T21" fmla="*/ 55 h 182"/>
                <a:gd name="T22" fmla="*/ 267 w 355"/>
                <a:gd name="T23" fmla="*/ 92 h 182"/>
                <a:gd name="T24" fmla="*/ 304 w 355"/>
                <a:gd name="T25" fmla="*/ 129 h 182"/>
                <a:gd name="T26" fmla="*/ 355 w 355"/>
                <a:gd name="T27" fmla="*/ 181 h 182"/>
                <a:gd name="T28" fmla="*/ 304 w 355"/>
                <a:gd name="T29" fmla="*/ 129 h 182"/>
                <a:gd name="T30" fmla="*/ 252 w 355"/>
                <a:gd name="T31" fmla="*/ 181 h 182"/>
                <a:gd name="T32" fmla="*/ 67 w 355"/>
                <a:gd name="T33" fmla="*/ 131 h 182"/>
                <a:gd name="T34" fmla="*/ 118 w 355"/>
                <a:gd name="T35" fmla="*/ 80 h 182"/>
                <a:gd name="T36" fmla="*/ 67 w 355"/>
                <a:gd name="T37" fmla="*/ 30 h 182"/>
                <a:gd name="T38" fmla="*/ 17 w 355"/>
                <a:gd name="T39" fmla="*/ 80 h 182"/>
                <a:gd name="T40" fmla="*/ 67 w 355"/>
                <a:gd name="T41" fmla="*/ 131 h 182"/>
                <a:gd name="T42" fmla="*/ 117 w 355"/>
                <a:gd name="T43" fmla="*/ 153 h 182"/>
                <a:gd name="T44" fmla="*/ 67 w 355"/>
                <a:gd name="T45" fmla="*/ 132 h 182"/>
                <a:gd name="T46" fmla="*/ 0 w 355"/>
                <a:gd name="T47" fmla="*/ 182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55" h="182">
                  <a:moveTo>
                    <a:pt x="134" y="53"/>
                  </a:moveTo>
                  <a:cubicBezTo>
                    <a:pt x="134" y="23"/>
                    <a:pt x="157" y="0"/>
                    <a:pt x="187" y="0"/>
                  </a:cubicBezTo>
                  <a:cubicBezTo>
                    <a:pt x="216" y="0"/>
                    <a:pt x="240" y="23"/>
                    <a:pt x="240" y="53"/>
                  </a:cubicBezTo>
                  <a:cubicBezTo>
                    <a:pt x="240" y="82"/>
                    <a:pt x="216" y="106"/>
                    <a:pt x="187" y="106"/>
                  </a:cubicBezTo>
                  <a:cubicBezTo>
                    <a:pt x="157" y="106"/>
                    <a:pt x="134" y="82"/>
                    <a:pt x="134" y="53"/>
                  </a:cubicBezTo>
                  <a:close/>
                  <a:moveTo>
                    <a:pt x="257" y="158"/>
                  </a:moveTo>
                  <a:cubicBezTo>
                    <a:pt x="248" y="128"/>
                    <a:pt x="220" y="107"/>
                    <a:pt x="187" y="107"/>
                  </a:cubicBezTo>
                  <a:cubicBezTo>
                    <a:pt x="146" y="107"/>
                    <a:pt x="112" y="140"/>
                    <a:pt x="112" y="181"/>
                  </a:cubicBezTo>
                  <a:moveTo>
                    <a:pt x="304" y="129"/>
                  </a:moveTo>
                  <a:cubicBezTo>
                    <a:pt x="324" y="129"/>
                    <a:pt x="341" y="112"/>
                    <a:pt x="341" y="92"/>
                  </a:cubicBezTo>
                  <a:cubicBezTo>
                    <a:pt x="341" y="71"/>
                    <a:pt x="324" y="55"/>
                    <a:pt x="304" y="55"/>
                  </a:cubicBezTo>
                  <a:cubicBezTo>
                    <a:pt x="283" y="55"/>
                    <a:pt x="267" y="71"/>
                    <a:pt x="267" y="92"/>
                  </a:cubicBezTo>
                  <a:cubicBezTo>
                    <a:pt x="267" y="112"/>
                    <a:pt x="283" y="129"/>
                    <a:pt x="304" y="129"/>
                  </a:cubicBezTo>
                  <a:close/>
                  <a:moveTo>
                    <a:pt x="355" y="181"/>
                  </a:moveTo>
                  <a:cubicBezTo>
                    <a:pt x="355" y="152"/>
                    <a:pt x="332" y="129"/>
                    <a:pt x="304" y="129"/>
                  </a:cubicBezTo>
                  <a:cubicBezTo>
                    <a:pt x="275" y="129"/>
                    <a:pt x="252" y="152"/>
                    <a:pt x="252" y="181"/>
                  </a:cubicBezTo>
                  <a:moveTo>
                    <a:pt x="67" y="131"/>
                  </a:moveTo>
                  <a:cubicBezTo>
                    <a:pt x="95" y="131"/>
                    <a:pt x="118" y="108"/>
                    <a:pt x="118" y="80"/>
                  </a:cubicBezTo>
                  <a:cubicBezTo>
                    <a:pt x="118" y="53"/>
                    <a:pt x="95" y="30"/>
                    <a:pt x="67" y="30"/>
                  </a:cubicBezTo>
                  <a:cubicBezTo>
                    <a:pt x="40" y="30"/>
                    <a:pt x="17" y="53"/>
                    <a:pt x="17" y="80"/>
                  </a:cubicBezTo>
                  <a:cubicBezTo>
                    <a:pt x="17" y="108"/>
                    <a:pt x="40" y="131"/>
                    <a:pt x="67" y="131"/>
                  </a:cubicBezTo>
                  <a:close/>
                  <a:moveTo>
                    <a:pt x="117" y="153"/>
                  </a:moveTo>
                  <a:cubicBezTo>
                    <a:pt x="105" y="140"/>
                    <a:pt x="87" y="132"/>
                    <a:pt x="67" y="132"/>
                  </a:cubicBezTo>
                  <a:cubicBezTo>
                    <a:pt x="36" y="132"/>
                    <a:pt x="9" y="153"/>
                    <a:pt x="0" y="182"/>
                  </a:cubicBezTo>
                </a:path>
              </a:pathLst>
            </a:custGeom>
            <a:noFill/>
            <a:ln w="285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7855" tIns="43927" rIns="87855" bIns="43927" numCol="1" anchor="t" anchorCtr="0" compatLnSpc="1">
              <a:prstTxWarp prst="textNoShape">
                <a:avLst/>
              </a:prstTxWarp>
            </a:bodyPr>
            <a:lstStyle/>
            <a:p>
              <a:pPr marL="0" marR="0" lvl="0" indent="0" algn="l" defTabSz="878445"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gradFill>
                  <a:gsLst>
                    <a:gs pos="0">
                      <a:srgbClr val="505050"/>
                    </a:gs>
                    <a:gs pos="100000">
                      <a:srgbClr val="505050"/>
                    </a:gs>
                  </a:gsLst>
                </a:gradFill>
                <a:effectLst/>
                <a:uLnTx/>
                <a:uFillTx/>
                <a:latin typeface="Segoe UI"/>
                <a:ea typeface="+mn-ea"/>
                <a:cs typeface="+mn-cs"/>
              </a:endParaRPr>
            </a:p>
          </p:txBody>
        </p:sp>
        <p:grpSp>
          <p:nvGrpSpPr>
            <p:cNvPr id="73" name="Group 72">
              <a:extLst>
                <a:ext uri="{FF2B5EF4-FFF2-40B4-BE49-F238E27FC236}">
                  <a16:creationId xmlns:a16="http://schemas.microsoft.com/office/drawing/2014/main" id="{1ECE6076-000F-47A9-85EE-CC8E8027B727}"/>
                </a:ext>
              </a:extLst>
            </p:cNvPr>
            <p:cNvGrpSpPr/>
            <p:nvPr/>
          </p:nvGrpSpPr>
          <p:grpSpPr>
            <a:xfrm>
              <a:off x="8505954" y="3073471"/>
              <a:ext cx="948208" cy="889124"/>
              <a:chOff x="8264654" y="4578421"/>
              <a:chExt cx="948208" cy="889124"/>
            </a:xfrm>
          </p:grpSpPr>
          <p:sp>
            <p:nvSpPr>
              <p:cNvPr id="61" name="DEVICES">
                <a:extLst>
                  <a:ext uri="{FF2B5EF4-FFF2-40B4-BE49-F238E27FC236}">
                    <a16:creationId xmlns:a16="http://schemas.microsoft.com/office/drawing/2014/main" id="{2DA52A91-935C-48F2-928F-45F09BEA0297}"/>
                  </a:ext>
                </a:extLst>
              </p:cNvPr>
              <p:cNvSpPr/>
              <p:nvPr/>
            </p:nvSpPr>
            <p:spPr>
              <a:xfrm>
                <a:off x="8264654" y="5199779"/>
                <a:ext cx="948208" cy="267766"/>
              </a:xfrm>
              <a:prstGeom prst="rect">
                <a:avLst/>
              </a:prstGeom>
              <a:noFill/>
            </p:spPr>
            <p:txBody>
              <a:bodyPr wrap="square" lIns="0" rIns="0">
                <a:spAutoFit/>
              </a:bodyPr>
              <a:lstStyle/>
              <a:p>
                <a:pPr marL="0" marR="0" lvl="0" indent="0" algn="ctr" defTabSz="914413" rtl="0" eaLnBrk="1" fontAlgn="auto" latinLnBrk="0" hangingPunct="1">
                  <a:lnSpc>
                    <a:spcPct val="95000"/>
                  </a:lnSpc>
                  <a:spcBef>
                    <a:spcPct val="0"/>
                  </a:spcBef>
                  <a:spcAft>
                    <a:spcPts val="0"/>
                  </a:spcAft>
                  <a:buClrTx/>
                  <a:buSzTx/>
                  <a:buFontTx/>
                  <a:buNone/>
                  <a:tabLst/>
                  <a:defRPr/>
                </a:pPr>
                <a:r>
                  <a:rPr kumimoji="0" lang="en-US" sz="1200" b="1" i="0" u="none" strike="noStrike" kern="1200" cap="none" spc="300" normalizeH="0" baseline="0" noProof="0">
                    <a:ln w="3175">
                      <a:noFill/>
                    </a:ln>
                    <a:solidFill>
                      <a:srgbClr val="E6E6E6">
                        <a:lumMod val="25000"/>
                      </a:srgbClr>
                    </a:solidFill>
                    <a:effectLst/>
                    <a:uLnTx/>
                    <a:uFillTx/>
                    <a:latin typeface="Segoe UI" panose="020B0502040204020203" pitchFamily="34" charset="0"/>
                    <a:ea typeface="+mn-ea"/>
                    <a:cs typeface="Segoe UI" panose="020B0502040204020203" pitchFamily="34" charset="0"/>
                  </a:rPr>
                  <a:t>DEVICES</a:t>
                </a:r>
              </a:p>
            </p:txBody>
          </p:sp>
          <p:sp>
            <p:nvSpPr>
              <p:cNvPr id="64" name="DEVICES">
                <a:extLst>
                  <a:ext uri="{FF2B5EF4-FFF2-40B4-BE49-F238E27FC236}">
                    <a16:creationId xmlns:a16="http://schemas.microsoft.com/office/drawing/2014/main" id="{3C11975A-5F26-48D9-9F99-9C75B2763C33}"/>
                  </a:ext>
                </a:extLst>
              </p:cNvPr>
              <p:cNvSpPr>
                <a:spLocks noChangeAspect="1" noEditPoints="1"/>
              </p:cNvSpPr>
              <p:nvPr/>
            </p:nvSpPr>
            <p:spPr bwMode="auto">
              <a:xfrm>
                <a:off x="8504067" y="4578421"/>
                <a:ext cx="529615" cy="426328"/>
              </a:xfrm>
              <a:custGeom>
                <a:avLst/>
                <a:gdLst>
                  <a:gd name="T0" fmla="*/ 241 w 241"/>
                  <a:gd name="T1" fmla="*/ 108 h 194"/>
                  <a:gd name="T2" fmla="*/ 241 w 241"/>
                  <a:gd name="T3" fmla="*/ 158 h 194"/>
                  <a:gd name="T4" fmla="*/ 81 w 241"/>
                  <a:gd name="T5" fmla="*/ 158 h 194"/>
                  <a:gd name="T6" fmla="*/ 81 w 241"/>
                  <a:gd name="T7" fmla="*/ 63 h 194"/>
                  <a:gd name="T8" fmla="*/ 241 w 241"/>
                  <a:gd name="T9" fmla="*/ 63 h 194"/>
                  <a:gd name="T10" fmla="*/ 241 w 241"/>
                  <a:gd name="T11" fmla="*/ 108 h 194"/>
                  <a:gd name="T12" fmla="*/ 97 w 241"/>
                  <a:gd name="T13" fmla="*/ 63 h 194"/>
                  <a:gd name="T14" fmla="*/ 97 w 241"/>
                  <a:gd name="T15" fmla="*/ 0 h 194"/>
                  <a:gd name="T16" fmla="*/ 0 w 241"/>
                  <a:gd name="T17" fmla="*/ 0 h 194"/>
                  <a:gd name="T18" fmla="*/ 0 w 241"/>
                  <a:gd name="T19" fmla="*/ 194 h 194"/>
                  <a:gd name="T20" fmla="*/ 97 w 241"/>
                  <a:gd name="T21" fmla="*/ 194 h 194"/>
                  <a:gd name="T22" fmla="*/ 97 w 241"/>
                  <a:gd name="T23" fmla="*/ 158 h 194"/>
                  <a:gd name="T24" fmla="*/ 25 w 241"/>
                  <a:gd name="T25" fmla="*/ 33 h 194"/>
                  <a:gd name="T26" fmla="*/ 73 w 241"/>
                  <a:gd name="T27" fmla="*/ 33 h 194"/>
                  <a:gd name="T28" fmla="*/ 25 w 241"/>
                  <a:gd name="T29" fmla="*/ 127 h 194"/>
                  <a:gd name="T30" fmla="*/ 81 w 241"/>
                  <a:gd name="T31" fmla="*/ 127 h 194"/>
                  <a:gd name="T32" fmla="*/ 25 w 241"/>
                  <a:gd name="T33" fmla="*/ 158 h 194"/>
                  <a:gd name="T34" fmla="*/ 81 w 241"/>
                  <a:gd name="T35" fmla="*/ 158 h 194"/>
                  <a:gd name="T36" fmla="*/ 161 w 241"/>
                  <a:gd name="T37" fmla="*/ 158 h 194"/>
                  <a:gd name="T38" fmla="*/ 161 w 241"/>
                  <a:gd name="T39" fmla="*/ 194 h 194"/>
                  <a:gd name="T40" fmla="*/ 122 w 241"/>
                  <a:gd name="T41" fmla="*/ 194 h 194"/>
                  <a:gd name="T42" fmla="*/ 200 w 241"/>
                  <a:gd name="T43" fmla="*/ 194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41" h="194">
                    <a:moveTo>
                      <a:pt x="241" y="108"/>
                    </a:moveTo>
                    <a:lnTo>
                      <a:pt x="241" y="158"/>
                    </a:lnTo>
                    <a:lnTo>
                      <a:pt x="81" y="158"/>
                    </a:lnTo>
                    <a:lnTo>
                      <a:pt x="81" y="63"/>
                    </a:lnTo>
                    <a:lnTo>
                      <a:pt x="241" y="63"/>
                    </a:lnTo>
                    <a:lnTo>
                      <a:pt x="241" y="108"/>
                    </a:lnTo>
                    <a:moveTo>
                      <a:pt x="97" y="63"/>
                    </a:moveTo>
                    <a:lnTo>
                      <a:pt x="97" y="0"/>
                    </a:lnTo>
                    <a:lnTo>
                      <a:pt x="0" y="0"/>
                    </a:lnTo>
                    <a:lnTo>
                      <a:pt x="0" y="194"/>
                    </a:lnTo>
                    <a:lnTo>
                      <a:pt x="97" y="194"/>
                    </a:lnTo>
                    <a:lnTo>
                      <a:pt x="97" y="158"/>
                    </a:lnTo>
                    <a:moveTo>
                      <a:pt x="25" y="33"/>
                    </a:moveTo>
                    <a:lnTo>
                      <a:pt x="73" y="33"/>
                    </a:lnTo>
                    <a:moveTo>
                      <a:pt x="25" y="127"/>
                    </a:moveTo>
                    <a:lnTo>
                      <a:pt x="81" y="127"/>
                    </a:lnTo>
                    <a:moveTo>
                      <a:pt x="25" y="158"/>
                    </a:moveTo>
                    <a:lnTo>
                      <a:pt x="81" y="158"/>
                    </a:lnTo>
                    <a:moveTo>
                      <a:pt x="161" y="158"/>
                    </a:moveTo>
                    <a:lnTo>
                      <a:pt x="161" y="194"/>
                    </a:lnTo>
                    <a:moveTo>
                      <a:pt x="122" y="194"/>
                    </a:moveTo>
                    <a:lnTo>
                      <a:pt x="200" y="194"/>
                    </a:lnTo>
                  </a:path>
                </a:pathLst>
              </a:custGeom>
              <a:noFill/>
              <a:ln w="285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4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gradFill>
                    <a:gsLst>
                      <a:gs pos="0">
                        <a:srgbClr val="505050"/>
                      </a:gs>
                      <a:gs pos="100000">
                        <a:srgbClr val="505050"/>
                      </a:gs>
                    </a:gsLst>
                  </a:gradFill>
                  <a:effectLst/>
                  <a:uLnTx/>
                  <a:uFillTx/>
                  <a:latin typeface="Segoe UI Semilight"/>
                  <a:ea typeface="+mn-ea"/>
                  <a:cs typeface="+mn-cs"/>
                </a:endParaRPr>
              </a:p>
            </p:txBody>
          </p:sp>
        </p:grpSp>
        <p:grpSp>
          <p:nvGrpSpPr>
            <p:cNvPr id="72" name="Group 71">
              <a:extLst>
                <a:ext uri="{FF2B5EF4-FFF2-40B4-BE49-F238E27FC236}">
                  <a16:creationId xmlns:a16="http://schemas.microsoft.com/office/drawing/2014/main" id="{F6FA0255-DDD4-4529-A099-416D56A8764D}"/>
                </a:ext>
              </a:extLst>
            </p:cNvPr>
            <p:cNvGrpSpPr/>
            <p:nvPr/>
          </p:nvGrpSpPr>
          <p:grpSpPr>
            <a:xfrm>
              <a:off x="8688403" y="4401925"/>
              <a:ext cx="595909" cy="929736"/>
              <a:chOff x="8466153" y="3195425"/>
              <a:chExt cx="595909" cy="929736"/>
            </a:xfrm>
          </p:grpSpPr>
          <p:sp>
            <p:nvSpPr>
              <p:cNvPr id="60" name="DATA">
                <a:extLst>
                  <a:ext uri="{FF2B5EF4-FFF2-40B4-BE49-F238E27FC236}">
                    <a16:creationId xmlns:a16="http://schemas.microsoft.com/office/drawing/2014/main" id="{467F16E4-F99A-4A8E-AF76-F6229A272DE6}"/>
                  </a:ext>
                </a:extLst>
              </p:cNvPr>
              <p:cNvSpPr/>
              <p:nvPr/>
            </p:nvSpPr>
            <p:spPr>
              <a:xfrm>
                <a:off x="8466153" y="3857395"/>
                <a:ext cx="595909" cy="267766"/>
              </a:xfrm>
              <a:prstGeom prst="rect">
                <a:avLst/>
              </a:prstGeom>
              <a:noFill/>
            </p:spPr>
            <p:txBody>
              <a:bodyPr wrap="square" lIns="0" rIns="0">
                <a:spAutoFit/>
              </a:bodyPr>
              <a:lstStyle/>
              <a:p>
                <a:pPr marL="0" marR="0" lvl="0" indent="0" algn="ctr" defTabSz="914413" rtl="0" eaLnBrk="1" fontAlgn="auto" latinLnBrk="0" hangingPunct="1">
                  <a:lnSpc>
                    <a:spcPct val="95000"/>
                  </a:lnSpc>
                  <a:spcBef>
                    <a:spcPct val="0"/>
                  </a:spcBef>
                  <a:spcAft>
                    <a:spcPts val="0"/>
                  </a:spcAft>
                  <a:buClrTx/>
                  <a:buSzTx/>
                  <a:buFontTx/>
                  <a:buNone/>
                  <a:tabLst/>
                  <a:defRPr/>
                </a:pPr>
                <a:r>
                  <a:rPr kumimoji="0" lang="en-US" sz="1200" b="1" i="0" u="none" strike="noStrike" kern="1200" cap="none" spc="300" normalizeH="0" baseline="0" noProof="0">
                    <a:ln w="3175">
                      <a:noFill/>
                    </a:ln>
                    <a:solidFill>
                      <a:srgbClr val="E6E6E6">
                        <a:lumMod val="25000"/>
                      </a:srgbClr>
                    </a:solidFill>
                    <a:effectLst/>
                    <a:uLnTx/>
                    <a:uFillTx/>
                    <a:latin typeface="Segoe UI" panose="020B0502040204020203" pitchFamily="34" charset="0"/>
                    <a:ea typeface="+mn-ea"/>
                    <a:cs typeface="Segoe UI" panose="020B0502040204020203" pitchFamily="34" charset="0"/>
                  </a:rPr>
                  <a:t>DATA</a:t>
                </a:r>
              </a:p>
            </p:txBody>
          </p:sp>
          <p:sp>
            <p:nvSpPr>
              <p:cNvPr id="65" name="DATA binary">
                <a:extLst>
                  <a:ext uri="{FF2B5EF4-FFF2-40B4-BE49-F238E27FC236}">
                    <a16:creationId xmlns:a16="http://schemas.microsoft.com/office/drawing/2014/main" id="{AE70FDE3-9F81-40A3-BE3F-A228A752AA7E}"/>
                  </a:ext>
                </a:extLst>
              </p:cNvPr>
              <p:cNvSpPr>
                <a:spLocks noChangeAspect="1" noEditPoints="1"/>
              </p:cNvSpPr>
              <p:nvPr/>
            </p:nvSpPr>
            <p:spPr bwMode="auto">
              <a:xfrm>
                <a:off x="8487855" y="3195425"/>
                <a:ext cx="557963" cy="481800"/>
              </a:xfrm>
              <a:custGeom>
                <a:avLst/>
                <a:gdLst>
                  <a:gd name="T0" fmla="*/ 0 w 245"/>
                  <a:gd name="T1" fmla="*/ 48 h 212"/>
                  <a:gd name="T2" fmla="*/ 92 w 245"/>
                  <a:gd name="T3" fmla="*/ 48 h 212"/>
                  <a:gd name="T4" fmla="*/ 183 w 245"/>
                  <a:gd name="T5" fmla="*/ 48 h 212"/>
                  <a:gd name="T6" fmla="*/ 62 w 245"/>
                  <a:gd name="T7" fmla="*/ 15 h 212"/>
                  <a:gd name="T8" fmla="*/ 46 w 245"/>
                  <a:gd name="T9" fmla="*/ 0 h 212"/>
                  <a:gd name="T10" fmla="*/ 30 w 245"/>
                  <a:gd name="T11" fmla="*/ 33 h 212"/>
                  <a:gd name="T12" fmla="*/ 46 w 245"/>
                  <a:gd name="T13" fmla="*/ 49 h 212"/>
                  <a:gd name="T14" fmla="*/ 153 w 245"/>
                  <a:gd name="T15" fmla="*/ 33 h 212"/>
                  <a:gd name="T16" fmla="*/ 137 w 245"/>
                  <a:gd name="T17" fmla="*/ 0 h 212"/>
                  <a:gd name="T18" fmla="*/ 122 w 245"/>
                  <a:gd name="T19" fmla="*/ 15 h 212"/>
                  <a:gd name="T20" fmla="*/ 137 w 245"/>
                  <a:gd name="T21" fmla="*/ 49 h 212"/>
                  <a:gd name="T22" fmla="*/ 153 w 245"/>
                  <a:gd name="T23" fmla="*/ 33 h 212"/>
                  <a:gd name="T24" fmla="*/ 245 w 245"/>
                  <a:gd name="T25" fmla="*/ 15 h 212"/>
                  <a:gd name="T26" fmla="*/ 229 w 245"/>
                  <a:gd name="T27" fmla="*/ 0 h 212"/>
                  <a:gd name="T28" fmla="*/ 213 w 245"/>
                  <a:gd name="T29" fmla="*/ 33 h 212"/>
                  <a:gd name="T30" fmla="*/ 229 w 245"/>
                  <a:gd name="T31" fmla="*/ 49 h 212"/>
                  <a:gd name="T32" fmla="*/ 0 w 245"/>
                  <a:gd name="T33" fmla="*/ 163 h 212"/>
                  <a:gd name="T34" fmla="*/ 92 w 245"/>
                  <a:gd name="T35" fmla="*/ 163 h 212"/>
                  <a:gd name="T36" fmla="*/ 183 w 245"/>
                  <a:gd name="T37" fmla="*/ 163 h 212"/>
                  <a:gd name="T38" fmla="*/ 62 w 245"/>
                  <a:gd name="T39" fmla="*/ 196 h 212"/>
                  <a:gd name="T40" fmla="*/ 46 w 245"/>
                  <a:gd name="T41" fmla="*/ 163 h 212"/>
                  <a:gd name="T42" fmla="*/ 30 w 245"/>
                  <a:gd name="T43" fmla="*/ 179 h 212"/>
                  <a:gd name="T44" fmla="*/ 46 w 245"/>
                  <a:gd name="T45" fmla="*/ 212 h 212"/>
                  <a:gd name="T46" fmla="*/ 62 w 245"/>
                  <a:gd name="T47" fmla="*/ 196 h 212"/>
                  <a:gd name="T48" fmla="*/ 153 w 245"/>
                  <a:gd name="T49" fmla="*/ 179 h 212"/>
                  <a:gd name="T50" fmla="*/ 137 w 245"/>
                  <a:gd name="T51" fmla="*/ 163 h 212"/>
                  <a:gd name="T52" fmla="*/ 122 w 245"/>
                  <a:gd name="T53" fmla="*/ 196 h 212"/>
                  <a:gd name="T54" fmla="*/ 137 w 245"/>
                  <a:gd name="T55" fmla="*/ 212 h 212"/>
                  <a:gd name="T56" fmla="*/ 245 w 245"/>
                  <a:gd name="T57" fmla="*/ 196 h 212"/>
                  <a:gd name="T58" fmla="*/ 229 w 245"/>
                  <a:gd name="T59" fmla="*/ 163 h 212"/>
                  <a:gd name="T60" fmla="*/ 213 w 245"/>
                  <a:gd name="T61" fmla="*/ 179 h 212"/>
                  <a:gd name="T62" fmla="*/ 229 w 245"/>
                  <a:gd name="T63" fmla="*/ 212 h 212"/>
                  <a:gd name="T64" fmla="*/ 245 w 245"/>
                  <a:gd name="T65" fmla="*/ 196 h 212"/>
                  <a:gd name="T66" fmla="*/ 62 w 245"/>
                  <a:gd name="T67" fmla="*/ 131 h 212"/>
                  <a:gd name="T68" fmla="*/ 153 w 245"/>
                  <a:gd name="T69" fmla="*/ 131 h 212"/>
                  <a:gd name="T70" fmla="*/ 32 w 245"/>
                  <a:gd name="T71" fmla="*/ 98 h 212"/>
                  <a:gd name="T72" fmla="*/ 16 w 245"/>
                  <a:gd name="T73" fmla="*/ 83 h 212"/>
                  <a:gd name="T74" fmla="*/ 0 w 245"/>
                  <a:gd name="T75" fmla="*/ 116 h 212"/>
                  <a:gd name="T76" fmla="*/ 16 w 245"/>
                  <a:gd name="T77" fmla="*/ 132 h 212"/>
                  <a:gd name="T78" fmla="*/ 123 w 245"/>
                  <a:gd name="T79" fmla="*/ 116 h 212"/>
                  <a:gd name="T80" fmla="*/ 107 w 245"/>
                  <a:gd name="T81" fmla="*/ 83 h 212"/>
                  <a:gd name="T82" fmla="*/ 92 w 245"/>
                  <a:gd name="T83" fmla="*/ 98 h 212"/>
                  <a:gd name="T84" fmla="*/ 107 w 245"/>
                  <a:gd name="T85" fmla="*/ 132 h 212"/>
                  <a:gd name="T86" fmla="*/ 123 w 245"/>
                  <a:gd name="T87" fmla="*/ 116 h 212"/>
                  <a:gd name="T88" fmla="*/ 215 w 245"/>
                  <a:gd name="T89" fmla="*/ 98 h 212"/>
                  <a:gd name="T90" fmla="*/ 199 w 245"/>
                  <a:gd name="T91" fmla="*/ 83 h 212"/>
                  <a:gd name="T92" fmla="*/ 183 w 245"/>
                  <a:gd name="T93" fmla="*/ 116 h 212"/>
                  <a:gd name="T94" fmla="*/ 199 w 245"/>
                  <a:gd name="T95" fmla="*/ 132 h 212"/>
                  <a:gd name="T96" fmla="*/ 245 w 245"/>
                  <a:gd name="T97" fmla="*/ 83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45" h="212">
                    <a:moveTo>
                      <a:pt x="0" y="0"/>
                    </a:moveTo>
                    <a:cubicBezTo>
                      <a:pt x="0" y="48"/>
                      <a:pt x="0" y="48"/>
                      <a:pt x="0" y="48"/>
                    </a:cubicBezTo>
                    <a:moveTo>
                      <a:pt x="92" y="0"/>
                    </a:moveTo>
                    <a:cubicBezTo>
                      <a:pt x="92" y="48"/>
                      <a:pt x="92" y="48"/>
                      <a:pt x="92" y="48"/>
                    </a:cubicBezTo>
                    <a:moveTo>
                      <a:pt x="183" y="0"/>
                    </a:moveTo>
                    <a:cubicBezTo>
                      <a:pt x="183" y="48"/>
                      <a:pt x="183" y="48"/>
                      <a:pt x="183" y="48"/>
                    </a:cubicBezTo>
                    <a:moveTo>
                      <a:pt x="62" y="33"/>
                    </a:moveTo>
                    <a:cubicBezTo>
                      <a:pt x="62" y="15"/>
                      <a:pt x="62" y="15"/>
                      <a:pt x="62" y="15"/>
                    </a:cubicBezTo>
                    <a:cubicBezTo>
                      <a:pt x="62" y="7"/>
                      <a:pt x="55" y="0"/>
                      <a:pt x="46" y="0"/>
                    </a:cubicBezTo>
                    <a:cubicBezTo>
                      <a:pt x="46" y="0"/>
                      <a:pt x="46" y="0"/>
                      <a:pt x="46" y="0"/>
                    </a:cubicBezTo>
                    <a:cubicBezTo>
                      <a:pt x="37" y="0"/>
                      <a:pt x="30" y="7"/>
                      <a:pt x="30" y="15"/>
                    </a:cubicBezTo>
                    <a:cubicBezTo>
                      <a:pt x="30" y="33"/>
                      <a:pt x="30" y="33"/>
                      <a:pt x="30" y="33"/>
                    </a:cubicBezTo>
                    <a:cubicBezTo>
                      <a:pt x="30" y="41"/>
                      <a:pt x="37" y="49"/>
                      <a:pt x="46" y="49"/>
                    </a:cubicBezTo>
                    <a:cubicBezTo>
                      <a:pt x="46" y="49"/>
                      <a:pt x="46" y="49"/>
                      <a:pt x="46" y="49"/>
                    </a:cubicBezTo>
                    <a:cubicBezTo>
                      <a:pt x="55" y="49"/>
                      <a:pt x="62" y="41"/>
                      <a:pt x="62" y="33"/>
                    </a:cubicBezTo>
                    <a:close/>
                    <a:moveTo>
                      <a:pt x="153" y="33"/>
                    </a:moveTo>
                    <a:cubicBezTo>
                      <a:pt x="153" y="15"/>
                      <a:pt x="153" y="15"/>
                      <a:pt x="153" y="15"/>
                    </a:cubicBezTo>
                    <a:cubicBezTo>
                      <a:pt x="153" y="7"/>
                      <a:pt x="146" y="0"/>
                      <a:pt x="137" y="0"/>
                    </a:cubicBezTo>
                    <a:cubicBezTo>
                      <a:pt x="137" y="0"/>
                      <a:pt x="137" y="0"/>
                      <a:pt x="137" y="0"/>
                    </a:cubicBezTo>
                    <a:cubicBezTo>
                      <a:pt x="129" y="0"/>
                      <a:pt x="122" y="7"/>
                      <a:pt x="122" y="15"/>
                    </a:cubicBezTo>
                    <a:cubicBezTo>
                      <a:pt x="122" y="33"/>
                      <a:pt x="122" y="33"/>
                      <a:pt x="122" y="33"/>
                    </a:cubicBezTo>
                    <a:cubicBezTo>
                      <a:pt x="122" y="41"/>
                      <a:pt x="129" y="49"/>
                      <a:pt x="137" y="49"/>
                    </a:cubicBezTo>
                    <a:cubicBezTo>
                      <a:pt x="137" y="49"/>
                      <a:pt x="137" y="49"/>
                      <a:pt x="137" y="49"/>
                    </a:cubicBezTo>
                    <a:cubicBezTo>
                      <a:pt x="146" y="49"/>
                      <a:pt x="153" y="41"/>
                      <a:pt x="153" y="33"/>
                    </a:cubicBezTo>
                    <a:close/>
                    <a:moveTo>
                      <a:pt x="245" y="33"/>
                    </a:moveTo>
                    <a:cubicBezTo>
                      <a:pt x="245" y="15"/>
                      <a:pt x="245" y="15"/>
                      <a:pt x="245" y="15"/>
                    </a:cubicBezTo>
                    <a:cubicBezTo>
                      <a:pt x="245" y="7"/>
                      <a:pt x="237" y="0"/>
                      <a:pt x="229" y="0"/>
                    </a:cubicBezTo>
                    <a:cubicBezTo>
                      <a:pt x="229" y="0"/>
                      <a:pt x="229" y="0"/>
                      <a:pt x="229" y="0"/>
                    </a:cubicBezTo>
                    <a:cubicBezTo>
                      <a:pt x="220" y="0"/>
                      <a:pt x="213" y="7"/>
                      <a:pt x="213" y="15"/>
                    </a:cubicBezTo>
                    <a:cubicBezTo>
                      <a:pt x="213" y="33"/>
                      <a:pt x="213" y="33"/>
                      <a:pt x="213" y="33"/>
                    </a:cubicBezTo>
                    <a:cubicBezTo>
                      <a:pt x="213" y="41"/>
                      <a:pt x="220" y="49"/>
                      <a:pt x="229" y="49"/>
                    </a:cubicBezTo>
                    <a:cubicBezTo>
                      <a:pt x="229" y="49"/>
                      <a:pt x="229" y="49"/>
                      <a:pt x="229" y="49"/>
                    </a:cubicBezTo>
                    <a:cubicBezTo>
                      <a:pt x="237" y="49"/>
                      <a:pt x="245" y="41"/>
                      <a:pt x="245" y="33"/>
                    </a:cubicBezTo>
                    <a:close/>
                    <a:moveTo>
                      <a:pt x="0" y="163"/>
                    </a:moveTo>
                    <a:cubicBezTo>
                      <a:pt x="0" y="212"/>
                      <a:pt x="0" y="212"/>
                      <a:pt x="0" y="212"/>
                    </a:cubicBezTo>
                    <a:moveTo>
                      <a:pt x="92" y="163"/>
                    </a:moveTo>
                    <a:cubicBezTo>
                      <a:pt x="92" y="212"/>
                      <a:pt x="92" y="212"/>
                      <a:pt x="92" y="212"/>
                    </a:cubicBezTo>
                    <a:moveTo>
                      <a:pt x="183" y="163"/>
                    </a:moveTo>
                    <a:cubicBezTo>
                      <a:pt x="183" y="212"/>
                      <a:pt x="183" y="212"/>
                      <a:pt x="183" y="212"/>
                    </a:cubicBezTo>
                    <a:moveTo>
                      <a:pt x="62" y="196"/>
                    </a:moveTo>
                    <a:cubicBezTo>
                      <a:pt x="62" y="179"/>
                      <a:pt x="62" y="179"/>
                      <a:pt x="62" y="179"/>
                    </a:cubicBezTo>
                    <a:cubicBezTo>
                      <a:pt x="62" y="170"/>
                      <a:pt x="55" y="163"/>
                      <a:pt x="46" y="163"/>
                    </a:cubicBezTo>
                    <a:cubicBezTo>
                      <a:pt x="46" y="163"/>
                      <a:pt x="46" y="163"/>
                      <a:pt x="46" y="163"/>
                    </a:cubicBezTo>
                    <a:cubicBezTo>
                      <a:pt x="37" y="163"/>
                      <a:pt x="30" y="170"/>
                      <a:pt x="30" y="179"/>
                    </a:cubicBezTo>
                    <a:cubicBezTo>
                      <a:pt x="30" y="196"/>
                      <a:pt x="30" y="196"/>
                      <a:pt x="30" y="196"/>
                    </a:cubicBezTo>
                    <a:cubicBezTo>
                      <a:pt x="30" y="205"/>
                      <a:pt x="37" y="212"/>
                      <a:pt x="46" y="212"/>
                    </a:cubicBezTo>
                    <a:cubicBezTo>
                      <a:pt x="46" y="212"/>
                      <a:pt x="46" y="212"/>
                      <a:pt x="46" y="212"/>
                    </a:cubicBezTo>
                    <a:cubicBezTo>
                      <a:pt x="55" y="212"/>
                      <a:pt x="62" y="205"/>
                      <a:pt x="62" y="196"/>
                    </a:cubicBezTo>
                    <a:close/>
                    <a:moveTo>
                      <a:pt x="153" y="196"/>
                    </a:moveTo>
                    <a:cubicBezTo>
                      <a:pt x="153" y="179"/>
                      <a:pt x="153" y="179"/>
                      <a:pt x="153" y="179"/>
                    </a:cubicBezTo>
                    <a:cubicBezTo>
                      <a:pt x="153" y="170"/>
                      <a:pt x="146" y="163"/>
                      <a:pt x="137" y="163"/>
                    </a:cubicBezTo>
                    <a:cubicBezTo>
                      <a:pt x="137" y="163"/>
                      <a:pt x="137" y="163"/>
                      <a:pt x="137" y="163"/>
                    </a:cubicBezTo>
                    <a:cubicBezTo>
                      <a:pt x="129" y="163"/>
                      <a:pt x="122" y="170"/>
                      <a:pt x="122" y="179"/>
                    </a:cubicBezTo>
                    <a:cubicBezTo>
                      <a:pt x="122" y="196"/>
                      <a:pt x="122" y="196"/>
                      <a:pt x="122" y="196"/>
                    </a:cubicBezTo>
                    <a:cubicBezTo>
                      <a:pt x="122" y="205"/>
                      <a:pt x="129" y="212"/>
                      <a:pt x="137" y="212"/>
                    </a:cubicBezTo>
                    <a:cubicBezTo>
                      <a:pt x="137" y="212"/>
                      <a:pt x="137" y="212"/>
                      <a:pt x="137" y="212"/>
                    </a:cubicBezTo>
                    <a:cubicBezTo>
                      <a:pt x="146" y="212"/>
                      <a:pt x="153" y="205"/>
                      <a:pt x="153" y="196"/>
                    </a:cubicBezTo>
                    <a:close/>
                    <a:moveTo>
                      <a:pt x="245" y="196"/>
                    </a:moveTo>
                    <a:cubicBezTo>
                      <a:pt x="245" y="179"/>
                      <a:pt x="245" y="179"/>
                      <a:pt x="245" y="179"/>
                    </a:cubicBezTo>
                    <a:cubicBezTo>
                      <a:pt x="245" y="170"/>
                      <a:pt x="237" y="163"/>
                      <a:pt x="229" y="163"/>
                    </a:cubicBezTo>
                    <a:cubicBezTo>
                      <a:pt x="229" y="163"/>
                      <a:pt x="229" y="163"/>
                      <a:pt x="229" y="163"/>
                    </a:cubicBezTo>
                    <a:cubicBezTo>
                      <a:pt x="220" y="163"/>
                      <a:pt x="213" y="170"/>
                      <a:pt x="213" y="179"/>
                    </a:cubicBezTo>
                    <a:cubicBezTo>
                      <a:pt x="213" y="196"/>
                      <a:pt x="213" y="196"/>
                      <a:pt x="213" y="196"/>
                    </a:cubicBezTo>
                    <a:cubicBezTo>
                      <a:pt x="213" y="205"/>
                      <a:pt x="220" y="212"/>
                      <a:pt x="229" y="212"/>
                    </a:cubicBezTo>
                    <a:cubicBezTo>
                      <a:pt x="229" y="212"/>
                      <a:pt x="229" y="212"/>
                      <a:pt x="229" y="212"/>
                    </a:cubicBezTo>
                    <a:cubicBezTo>
                      <a:pt x="237" y="212"/>
                      <a:pt x="245" y="205"/>
                      <a:pt x="245" y="196"/>
                    </a:cubicBezTo>
                    <a:close/>
                    <a:moveTo>
                      <a:pt x="62" y="83"/>
                    </a:moveTo>
                    <a:cubicBezTo>
                      <a:pt x="62" y="131"/>
                      <a:pt x="62" y="131"/>
                      <a:pt x="62" y="131"/>
                    </a:cubicBezTo>
                    <a:moveTo>
                      <a:pt x="153" y="83"/>
                    </a:moveTo>
                    <a:cubicBezTo>
                      <a:pt x="153" y="131"/>
                      <a:pt x="153" y="131"/>
                      <a:pt x="153" y="131"/>
                    </a:cubicBezTo>
                    <a:moveTo>
                      <a:pt x="32" y="116"/>
                    </a:moveTo>
                    <a:cubicBezTo>
                      <a:pt x="32" y="98"/>
                      <a:pt x="32" y="98"/>
                      <a:pt x="32" y="98"/>
                    </a:cubicBezTo>
                    <a:cubicBezTo>
                      <a:pt x="32" y="90"/>
                      <a:pt x="25" y="83"/>
                      <a:pt x="16" y="83"/>
                    </a:cubicBezTo>
                    <a:cubicBezTo>
                      <a:pt x="16" y="83"/>
                      <a:pt x="16" y="83"/>
                      <a:pt x="16" y="83"/>
                    </a:cubicBezTo>
                    <a:cubicBezTo>
                      <a:pt x="7" y="83"/>
                      <a:pt x="0" y="90"/>
                      <a:pt x="0" y="98"/>
                    </a:cubicBezTo>
                    <a:cubicBezTo>
                      <a:pt x="0" y="116"/>
                      <a:pt x="0" y="116"/>
                      <a:pt x="0" y="116"/>
                    </a:cubicBezTo>
                    <a:cubicBezTo>
                      <a:pt x="0" y="124"/>
                      <a:pt x="7" y="132"/>
                      <a:pt x="16" y="132"/>
                    </a:cubicBezTo>
                    <a:cubicBezTo>
                      <a:pt x="16" y="132"/>
                      <a:pt x="16" y="132"/>
                      <a:pt x="16" y="132"/>
                    </a:cubicBezTo>
                    <a:cubicBezTo>
                      <a:pt x="25" y="132"/>
                      <a:pt x="32" y="124"/>
                      <a:pt x="32" y="116"/>
                    </a:cubicBezTo>
                    <a:close/>
                    <a:moveTo>
                      <a:pt x="123" y="116"/>
                    </a:moveTo>
                    <a:cubicBezTo>
                      <a:pt x="123" y="98"/>
                      <a:pt x="123" y="98"/>
                      <a:pt x="123" y="98"/>
                    </a:cubicBezTo>
                    <a:cubicBezTo>
                      <a:pt x="123" y="90"/>
                      <a:pt x="116" y="83"/>
                      <a:pt x="107" y="83"/>
                    </a:cubicBezTo>
                    <a:cubicBezTo>
                      <a:pt x="107" y="83"/>
                      <a:pt x="107" y="83"/>
                      <a:pt x="107" y="83"/>
                    </a:cubicBezTo>
                    <a:cubicBezTo>
                      <a:pt x="99" y="83"/>
                      <a:pt x="92" y="90"/>
                      <a:pt x="92" y="98"/>
                    </a:cubicBezTo>
                    <a:cubicBezTo>
                      <a:pt x="92" y="116"/>
                      <a:pt x="92" y="116"/>
                      <a:pt x="92" y="116"/>
                    </a:cubicBezTo>
                    <a:cubicBezTo>
                      <a:pt x="92" y="124"/>
                      <a:pt x="99" y="132"/>
                      <a:pt x="107" y="132"/>
                    </a:cubicBezTo>
                    <a:cubicBezTo>
                      <a:pt x="107" y="132"/>
                      <a:pt x="107" y="132"/>
                      <a:pt x="107" y="132"/>
                    </a:cubicBezTo>
                    <a:cubicBezTo>
                      <a:pt x="116" y="132"/>
                      <a:pt x="123" y="124"/>
                      <a:pt x="123" y="116"/>
                    </a:cubicBezTo>
                    <a:close/>
                    <a:moveTo>
                      <a:pt x="215" y="116"/>
                    </a:moveTo>
                    <a:cubicBezTo>
                      <a:pt x="215" y="98"/>
                      <a:pt x="215" y="98"/>
                      <a:pt x="215" y="98"/>
                    </a:cubicBezTo>
                    <a:cubicBezTo>
                      <a:pt x="215" y="90"/>
                      <a:pt x="207" y="83"/>
                      <a:pt x="199" y="83"/>
                    </a:cubicBezTo>
                    <a:cubicBezTo>
                      <a:pt x="199" y="83"/>
                      <a:pt x="199" y="83"/>
                      <a:pt x="199" y="83"/>
                    </a:cubicBezTo>
                    <a:cubicBezTo>
                      <a:pt x="190" y="83"/>
                      <a:pt x="183" y="90"/>
                      <a:pt x="183" y="98"/>
                    </a:cubicBezTo>
                    <a:cubicBezTo>
                      <a:pt x="183" y="116"/>
                      <a:pt x="183" y="116"/>
                      <a:pt x="183" y="116"/>
                    </a:cubicBezTo>
                    <a:cubicBezTo>
                      <a:pt x="183" y="124"/>
                      <a:pt x="190" y="132"/>
                      <a:pt x="199" y="132"/>
                    </a:cubicBezTo>
                    <a:cubicBezTo>
                      <a:pt x="199" y="132"/>
                      <a:pt x="199" y="132"/>
                      <a:pt x="199" y="132"/>
                    </a:cubicBezTo>
                    <a:cubicBezTo>
                      <a:pt x="207" y="132"/>
                      <a:pt x="215" y="124"/>
                      <a:pt x="215" y="116"/>
                    </a:cubicBezTo>
                    <a:close/>
                    <a:moveTo>
                      <a:pt x="245" y="83"/>
                    </a:moveTo>
                    <a:cubicBezTo>
                      <a:pt x="245" y="131"/>
                      <a:pt x="245" y="131"/>
                      <a:pt x="245" y="131"/>
                    </a:cubicBezTo>
                  </a:path>
                </a:pathLst>
              </a:custGeom>
              <a:noFill/>
              <a:ln w="28575" cap="rnd">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4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grpSp>
        <p:sp>
          <p:nvSpPr>
            <p:cNvPr id="67" name="ACTIONS">
              <a:extLst>
                <a:ext uri="{FF2B5EF4-FFF2-40B4-BE49-F238E27FC236}">
                  <a16:creationId xmlns:a16="http://schemas.microsoft.com/office/drawing/2014/main" id="{B39028AF-7079-4CB4-83EA-A2536C359C4C}"/>
                </a:ext>
              </a:extLst>
            </p:cNvPr>
            <p:cNvSpPr/>
            <p:nvPr/>
          </p:nvSpPr>
          <p:spPr>
            <a:xfrm>
              <a:off x="5290907" y="4502360"/>
              <a:ext cx="3004148" cy="677108"/>
            </a:xfrm>
            <a:prstGeom prst="rect">
              <a:avLst/>
            </a:prstGeom>
            <a:noFill/>
          </p:spPr>
          <p:txBody>
            <a:bodyPr wrap="square" lIns="0" rIns="0" anchor="ctr">
              <a:spAutoFit/>
            </a:bodyPr>
            <a:lstStyle/>
            <a:p>
              <a:pPr marL="0" marR="0" lvl="0" indent="0" algn="ctr" defTabSz="914413" rtl="0" eaLnBrk="1" fontAlgn="auto" latinLnBrk="0" hangingPunct="1">
                <a:lnSpc>
                  <a:spcPct val="95000"/>
                </a:lnSpc>
                <a:spcBef>
                  <a:spcPct val="0"/>
                </a:spcBef>
                <a:spcAft>
                  <a:spcPts val="0"/>
                </a:spcAft>
                <a:buClrTx/>
                <a:buSzTx/>
                <a:buFontTx/>
                <a:buNone/>
                <a:tabLst/>
                <a:defRPr/>
              </a:pPr>
              <a:r>
                <a:rPr kumimoji="0" lang="en-US" sz="2000" b="1" i="0" u="none" strike="noStrike" kern="1200" cap="none" spc="300" normalizeH="0" baseline="0" noProof="0">
                  <a:ln w="3175">
                    <a:noFill/>
                  </a:ln>
                  <a:solidFill>
                    <a:srgbClr val="505050"/>
                  </a:solidFill>
                  <a:effectLst/>
                  <a:uLnTx/>
                  <a:uFillTx/>
                  <a:latin typeface="Segoe UI" panose="020B0502040204020203" pitchFamily="34" charset="0"/>
                  <a:ea typeface="+mn-ea"/>
                  <a:cs typeface="Segoe UI" panose="020B0502040204020203" pitchFamily="34" charset="0"/>
                </a:rPr>
                <a:t>DETECT</a:t>
              </a:r>
              <a:br>
                <a:rPr kumimoji="0" lang="en-US" sz="2000" b="1" i="0" u="none" strike="noStrike" kern="1200" cap="none" spc="300" normalizeH="0" baseline="0" noProof="0">
                  <a:ln w="3175">
                    <a:noFill/>
                  </a:ln>
                  <a:solidFill>
                    <a:srgbClr val="505050"/>
                  </a:solidFill>
                  <a:effectLst/>
                  <a:uLnTx/>
                  <a:uFillTx/>
                  <a:latin typeface="Segoe UI" panose="020B0502040204020203" pitchFamily="34" charset="0"/>
                  <a:ea typeface="+mn-ea"/>
                  <a:cs typeface="Segoe UI" panose="020B0502040204020203" pitchFamily="34" charset="0"/>
                </a:rPr>
              </a:br>
              <a:r>
                <a:rPr kumimoji="0" lang="en-US" sz="2000" b="1" i="0" u="none" strike="noStrike" kern="1200" cap="none" spc="300" normalizeH="0" baseline="0" noProof="0">
                  <a:ln w="3175">
                    <a:noFill/>
                  </a:ln>
                  <a:solidFill>
                    <a:srgbClr val="505050"/>
                  </a:solidFill>
                  <a:effectLst/>
                  <a:uLnTx/>
                  <a:uFillTx/>
                  <a:latin typeface="Segoe UI" panose="020B0502040204020203" pitchFamily="34" charset="0"/>
                  <a:ea typeface="+mn-ea"/>
                  <a:cs typeface="Segoe UI" panose="020B0502040204020203" pitchFamily="34" charset="0"/>
                </a:rPr>
                <a:t>&amp; ALERT</a:t>
              </a:r>
            </a:p>
          </p:txBody>
        </p:sp>
        <p:sp>
          <p:nvSpPr>
            <p:cNvPr id="68" name="1 Arc 25">
              <a:extLst>
                <a:ext uri="{FF2B5EF4-FFF2-40B4-BE49-F238E27FC236}">
                  <a16:creationId xmlns:a16="http://schemas.microsoft.com/office/drawing/2014/main" id="{66119EAA-14EB-4C30-A898-56C4538A6011}"/>
                </a:ext>
              </a:extLst>
            </p:cNvPr>
            <p:cNvSpPr/>
            <p:nvPr/>
          </p:nvSpPr>
          <p:spPr>
            <a:xfrm>
              <a:off x="6790828" y="1370105"/>
              <a:ext cx="4391521" cy="4261641"/>
            </a:xfrm>
            <a:prstGeom prst="arc">
              <a:avLst>
                <a:gd name="adj1" fmla="val 13498038"/>
                <a:gd name="adj2" fmla="val 18810909"/>
              </a:avLst>
            </a:prstGeom>
            <a:noFill/>
            <a:ln w="12700" cap="rnd" cmpd="sng" algn="ctr">
              <a:solidFill>
                <a:schemeClr val="bg1">
                  <a:lumMod val="50000"/>
                </a:schemeClr>
              </a:solidFill>
              <a:prstDash val="solid"/>
              <a:miter lim="800000"/>
              <a:headEnd type="none" w="sm" len="sm"/>
              <a:tailEnd type="stealth" w="lg" len="med"/>
            </a:ln>
            <a:effectLst/>
          </p:spPr>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marL="0" marR="0" lvl="0" indent="0" algn="ctr" defTabSz="914019" rtl="0" eaLnBrk="1" fontAlgn="base" latinLnBrk="0" hangingPunct="1">
                <a:lnSpc>
                  <a:spcPct val="90000"/>
                </a:lnSpc>
                <a:spcBef>
                  <a:spcPct val="0"/>
                </a:spcBef>
                <a:spcAft>
                  <a:spcPct val="0"/>
                </a:spcAft>
                <a:buClrTx/>
                <a:buSzTx/>
                <a:buFontTx/>
                <a:buNone/>
                <a:tabLst/>
                <a:defRPr/>
              </a:pPr>
              <a:endParaRPr kumimoji="0" lang="en-US" sz="2353" b="0" i="0" u="none" strike="noStrike" kern="0" cap="none" spc="0" normalizeH="0" baseline="0" noProof="0">
                <a:ln>
                  <a:noFill/>
                </a:ln>
                <a:noFill/>
                <a:effectLst/>
                <a:uLnTx/>
                <a:uFillTx/>
                <a:latin typeface="Segoe UI Light"/>
                <a:ea typeface="+mn-ea"/>
                <a:cs typeface="Segoe UI" pitchFamily="34" charset="0"/>
              </a:endParaRPr>
            </a:p>
          </p:txBody>
        </p:sp>
        <p:sp>
          <p:nvSpPr>
            <p:cNvPr id="69" name="1 Arc 25">
              <a:extLst>
                <a:ext uri="{FF2B5EF4-FFF2-40B4-BE49-F238E27FC236}">
                  <a16:creationId xmlns:a16="http://schemas.microsoft.com/office/drawing/2014/main" id="{99BC8C55-CD7E-4854-AED1-DD3F3338DB8B}"/>
                </a:ext>
              </a:extLst>
            </p:cNvPr>
            <p:cNvSpPr/>
            <p:nvPr/>
          </p:nvSpPr>
          <p:spPr>
            <a:xfrm rot="5400000">
              <a:off x="6995116" y="1616667"/>
              <a:ext cx="4473335" cy="4256732"/>
            </a:xfrm>
            <a:prstGeom prst="arc">
              <a:avLst>
                <a:gd name="adj1" fmla="val 14609176"/>
                <a:gd name="adj2" fmla="val 17628897"/>
              </a:avLst>
            </a:prstGeom>
            <a:noFill/>
            <a:ln w="12700" cap="rnd" cmpd="sng" algn="ctr">
              <a:solidFill>
                <a:schemeClr val="bg1">
                  <a:lumMod val="50000"/>
                </a:schemeClr>
              </a:solidFill>
              <a:prstDash val="solid"/>
              <a:miter lim="800000"/>
              <a:headEnd type="none" w="sm" len="sm"/>
              <a:tailEnd type="stealth" w="lg" len="med"/>
            </a:ln>
            <a:effectLst/>
          </p:spPr>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marL="0" marR="0" lvl="0" indent="0" algn="ctr" defTabSz="914019" rtl="0" eaLnBrk="1" fontAlgn="base" latinLnBrk="0" hangingPunct="1">
                <a:lnSpc>
                  <a:spcPct val="90000"/>
                </a:lnSpc>
                <a:spcBef>
                  <a:spcPct val="0"/>
                </a:spcBef>
                <a:spcAft>
                  <a:spcPct val="0"/>
                </a:spcAft>
                <a:buClrTx/>
                <a:buSzTx/>
                <a:buFontTx/>
                <a:buNone/>
                <a:tabLst/>
                <a:defRPr/>
              </a:pPr>
              <a:endParaRPr kumimoji="0" lang="en-US" sz="2353" b="0" i="0" u="none" strike="noStrike" kern="0" cap="none" spc="0" normalizeH="0" baseline="0" noProof="0">
                <a:ln>
                  <a:noFill/>
                </a:ln>
                <a:noFill/>
                <a:effectLst/>
                <a:uLnTx/>
                <a:uFillTx/>
                <a:latin typeface="Segoe UI Light"/>
                <a:ea typeface="+mn-ea"/>
                <a:cs typeface="Segoe UI" pitchFamily="34" charset="0"/>
              </a:endParaRPr>
            </a:p>
          </p:txBody>
        </p:sp>
        <p:sp>
          <p:nvSpPr>
            <p:cNvPr id="70" name="1 Arc 25">
              <a:extLst>
                <a:ext uri="{FF2B5EF4-FFF2-40B4-BE49-F238E27FC236}">
                  <a16:creationId xmlns:a16="http://schemas.microsoft.com/office/drawing/2014/main" id="{40481A2F-C740-4E4D-999E-F0B9821B6672}"/>
                </a:ext>
              </a:extLst>
            </p:cNvPr>
            <p:cNvSpPr/>
            <p:nvPr/>
          </p:nvSpPr>
          <p:spPr>
            <a:xfrm rot="10073016">
              <a:off x="6818404" y="1825129"/>
              <a:ext cx="4473335" cy="4256732"/>
            </a:xfrm>
            <a:prstGeom prst="arc">
              <a:avLst>
                <a:gd name="adj1" fmla="val 15034153"/>
                <a:gd name="adj2" fmla="val 20152016"/>
              </a:avLst>
            </a:prstGeom>
            <a:noFill/>
            <a:ln w="12700" cap="rnd" cmpd="sng" algn="ctr">
              <a:solidFill>
                <a:schemeClr val="bg1">
                  <a:lumMod val="50000"/>
                </a:schemeClr>
              </a:solidFill>
              <a:prstDash val="solid"/>
              <a:miter lim="800000"/>
              <a:headEnd type="none" w="sm" len="sm"/>
              <a:tailEnd type="stealth" w="lg" len="med"/>
            </a:ln>
            <a:effectLst/>
          </p:spPr>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marL="0" marR="0" lvl="0" indent="0" algn="ctr" defTabSz="914019" rtl="0" eaLnBrk="1" fontAlgn="base" latinLnBrk="0" hangingPunct="1">
                <a:lnSpc>
                  <a:spcPct val="90000"/>
                </a:lnSpc>
                <a:spcBef>
                  <a:spcPct val="0"/>
                </a:spcBef>
                <a:spcAft>
                  <a:spcPct val="0"/>
                </a:spcAft>
                <a:buClrTx/>
                <a:buSzTx/>
                <a:buFontTx/>
                <a:buNone/>
                <a:tabLst/>
                <a:defRPr/>
              </a:pPr>
              <a:endParaRPr kumimoji="0" lang="en-US" sz="2353" b="0" i="0" u="none" strike="noStrike" kern="0" cap="none" spc="0" normalizeH="0" baseline="0" noProof="0">
                <a:ln>
                  <a:noFill/>
                </a:ln>
                <a:noFill/>
                <a:effectLst/>
                <a:uLnTx/>
                <a:uFillTx/>
                <a:latin typeface="Segoe UI Light"/>
                <a:ea typeface="+mn-ea"/>
                <a:cs typeface="Segoe UI" pitchFamily="34" charset="0"/>
              </a:endParaRPr>
            </a:p>
          </p:txBody>
        </p:sp>
        <p:sp>
          <p:nvSpPr>
            <p:cNvPr id="71" name="1 Arc 25">
              <a:extLst>
                <a:ext uri="{FF2B5EF4-FFF2-40B4-BE49-F238E27FC236}">
                  <a16:creationId xmlns:a16="http://schemas.microsoft.com/office/drawing/2014/main" id="{D7600855-0C3F-49FA-BD15-B3CF7BDA0174}"/>
                </a:ext>
              </a:extLst>
            </p:cNvPr>
            <p:cNvSpPr/>
            <p:nvPr/>
          </p:nvSpPr>
          <p:spPr>
            <a:xfrm rot="16582712">
              <a:off x="6609942" y="1538292"/>
              <a:ext cx="4473335" cy="4256732"/>
            </a:xfrm>
            <a:prstGeom prst="arc">
              <a:avLst>
                <a:gd name="adj1" fmla="val 14688785"/>
                <a:gd name="adj2" fmla="val 17268909"/>
              </a:avLst>
            </a:prstGeom>
            <a:noFill/>
            <a:ln w="12700" cap="rnd" cmpd="sng" algn="ctr">
              <a:solidFill>
                <a:schemeClr val="bg1">
                  <a:lumMod val="50000"/>
                </a:schemeClr>
              </a:solidFill>
              <a:prstDash val="solid"/>
              <a:miter lim="800000"/>
              <a:headEnd type="none" w="sm" len="sm"/>
              <a:tailEnd type="stealth" w="lg" len="med"/>
            </a:ln>
            <a:effectLst/>
          </p:spPr>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marL="0" marR="0" lvl="0" indent="0" algn="ctr" defTabSz="914019" rtl="0" eaLnBrk="1" fontAlgn="base" latinLnBrk="0" hangingPunct="1">
                <a:lnSpc>
                  <a:spcPct val="90000"/>
                </a:lnSpc>
                <a:spcBef>
                  <a:spcPct val="0"/>
                </a:spcBef>
                <a:spcAft>
                  <a:spcPct val="0"/>
                </a:spcAft>
                <a:buClrTx/>
                <a:buSzTx/>
                <a:buFontTx/>
                <a:buNone/>
                <a:tabLst/>
                <a:defRPr/>
              </a:pPr>
              <a:endParaRPr kumimoji="0" lang="en-US" sz="2353" b="0" i="0" u="none" strike="noStrike" kern="0" cap="none" spc="0" normalizeH="0" baseline="0" noProof="0">
                <a:ln>
                  <a:noFill/>
                </a:ln>
                <a:noFill/>
                <a:effectLst/>
                <a:uLnTx/>
                <a:uFillTx/>
                <a:latin typeface="Segoe UI Light"/>
                <a:ea typeface="+mn-ea"/>
                <a:cs typeface="Segoe UI" pitchFamily="34" charset="0"/>
              </a:endParaRPr>
            </a:p>
          </p:txBody>
        </p:sp>
      </p:grpSp>
      <p:grpSp>
        <p:nvGrpSpPr>
          <p:cNvPr id="6" name="Group 5">
            <a:extLst>
              <a:ext uri="{FF2B5EF4-FFF2-40B4-BE49-F238E27FC236}">
                <a16:creationId xmlns:a16="http://schemas.microsoft.com/office/drawing/2014/main" id="{0B04B243-DA3C-4F11-A61A-3B91E9A7AFAC}"/>
              </a:ext>
            </a:extLst>
          </p:cNvPr>
          <p:cNvGrpSpPr/>
          <p:nvPr/>
        </p:nvGrpSpPr>
        <p:grpSpPr>
          <a:xfrm>
            <a:off x="488849" y="999913"/>
            <a:ext cx="1333500" cy="1336357"/>
            <a:chOff x="5673912" y="1231283"/>
            <a:chExt cx="1333500" cy="1336357"/>
          </a:xfrm>
        </p:grpSpPr>
        <p:sp>
          <p:nvSpPr>
            <p:cNvPr id="7" name="object 60">
              <a:extLst>
                <a:ext uri="{FF2B5EF4-FFF2-40B4-BE49-F238E27FC236}">
                  <a16:creationId xmlns:a16="http://schemas.microsoft.com/office/drawing/2014/main" id="{12287CFF-F054-43B0-ACAD-FD6E835D04C5}"/>
                </a:ext>
              </a:extLst>
            </p:cNvPr>
            <p:cNvSpPr/>
            <p:nvPr/>
          </p:nvSpPr>
          <p:spPr>
            <a:xfrm>
              <a:off x="5673912" y="1231283"/>
              <a:ext cx="1333500" cy="1336357"/>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solidFill>
              <a:srgbClr val="E6E6E6"/>
            </a:solidFill>
            <a:ln>
              <a:solidFill>
                <a:srgbClr val="0070C0"/>
              </a:solidFill>
              <a:prstDash val="dash"/>
            </a:ln>
          </p:spPr>
          <p:txBody>
            <a:bodyPr wrap="square" lIns="0" tIns="0" rIns="0" bIns="0" rtlCol="0"/>
            <a:lstStyle/>
            <a:p>
              <a:pPr marL="0" marR="0" lvl="0" indent="0" algn="l" defTabSz="623438" rtl="0" eaLnBrk="1" fontAlgn="auto" latinLnBrk="0" hangingPunct="1">
                <a:lnSpc>
                  <a:spcPct val="100000"/>
                </a:lnSpc>
                <a:spcBef>
                  <a:spcPts val="0"/>
                </a:spcBef>
                <a:spcAft>
                  <a:spcPts val="0"/>
                </a:spcAft>
                <a:buClrTx/>
                <a:buSzTx/>
                <a:buFontTx/>
                <a:buNone/>
                <a:tabLst/>
                <a:defRPr/>
              </a:pPr>
              <a:endParaRPr kumimoji="0" sz="1227" b="0" i="0" u="none" strike="noStrike" kern="0" cap="none" spc="0" normalizeH="0" baseline="0" noProof="0">
                <a:ln>
                  <a:noFill/>
                </a:ln>
                <a:solidFill>
                  <a:prstClr val="black"/>
                </a:solidFill>
                <a:effectLst/>
                <a:uLnTx/>
                <a:uFillTx/>
                <a:latin typeface="Calibri"/>
                <a:ea typeface="+mn-ea"/>
                <a:cs typeface="+mn-cs"/>
              </a:endParaRPr>
            </a:p>
          </p:txBody>
        </p:sp>
        <p:sp>
          <p:nvSpPr>
            <p:cNvPr id="8" name="object 60">
              <a:extLst>
                <a:ext uri="{FF2B5EF4-FFF2-40B4-BE49-F238E27FC236}">
                  <a16:creationId xmlns:a16="http://schemas.microsoft.com/office/drawing/2014/main" id="{96DE2621-22DA-484C-B9F2-70821EF8221F}"/>
                </a:ext>
              </a:extLst>
            </p:cNvPr>
            <p:cNvSpPr/>
            <p:nvPr/>
          </p:nvSpPr>
          <p:spPr>
            <a:xfrm>
              <a:off x="5789759" y="1347248"/>
              <a:ext cx="1102066" cy="1104427"/>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solidFill>
              <a:srgbClr val="D2D2D2"/>
            </a:solidFill>
            <a:ln>
              <a:solidFill>
                <a:srgbClr val="000000"/>
              </a:solidFill>
            </a:ln>
          </p:spPr>
          <p:txBody>
            <a:bodyPr wrap="square" lIns="0" tIns="0" rIns="0" bIns="0" rtlCol="0"/>
            <a:lstStyle/>
            <a:p>
              <a:pPr marL="0" marR="0" lvl="0" indent="0" algn="l" defTabSz="623438" rtl="0" eaLnBrk="1" fontAlgn="auto" latinLnBrk="0" hangingPunct="1">
                <a:lnSpc>
                  <a:spcPct val="100000"/>
                </a:lnSpc>
                <a:spcBef>
                  <a:spcPts val="0"/>
                </a:spcBef>
                <a:spcAft>
                  <a:spcPts val="0"/>
                </a:spcAft>
                <a:buClrTx/>
                <a:buSzTx/>
                <a:buFontTx/>
                <a:buNone/>
                <a:tabLst/>
                <a:defRPr/>
              </a:pPr>
              <a:endParaRPr kumimoji="0" sz="1227" b="0" i="0" u="none" strike="noStrike" kern="0" cap="none" spc="0" normalizeH="0" baseline="0" noProof="0">
                <a:ln>
                  <a:noFill/>
                </a:ln>
                <a:solidFill>
                  <a:prstClr val="black"/>
                </a:solidFill>
                <a:effectLst/>
                <a:uLnTx/>
                <a:uFillTx/>
                <a:latin typeface="Calibri"/>
                <a:ea typeface="+mn-ea"/>
                <a:cs typeface="+mn-cs"/>
              </a:endParaRPr>
            </a:p>
          </p:txBody>
        </p:sp>
        <p:grpSp>
          <p:nvGrpSpPr>
            <p:cNvPr id="9" name="Group 8">
              <a:extLst>
                <a:ext uri="{FF2B5EF4-FFF2-40B4-BE49-F238E27FC236}">
                  <a16:creationId xmlns:a16="http://schemas.microsoft.com/office/drawing/2014/main" id="{BB44BFBA-1B25-4E31-AAFF-FDB251123367}"/>
                </a:ext>
              </a:extLst>
            </p:cNvPr>
            <p:cNvGrpSpPr/>
            <p:nvPr/>
          </p:nvGrpSpPr>
          <p:grpSpPr>
            <a:xfrm>
              <a:off x="5990765" y="1647651"/>
              <a:ext cx="708758" cy="565928"/>
              <a:chOff x="2503679" y="1578766"/>
              <a:chExt cx="1952685" cy="1559177"/>
            </a:xfrm>
          </p:grpSpPr>
          <p:pic>
            <p:nvPicPr>
              <p:cNvPr id="10" name="Graphic 9">
                <a:extLst>
                  <a:ext uri="{FF2B5EF4-FFF2-40B4-BE49-F238E27FC236}">
                    <a16:creationId xmlns:a16="http://schemas.microsoft.com/office/drawing/2014/main" id="{E9B65112-F90B-4544-97F8-3A80DD0351EB}"/>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503679" y="1578766"/>
                <a:ext cx="1952685" cy="1559177"/>
              </a:xfrm>
              <a:prstGeom prst="rect">
                <a:avLst/>
              </a:prstGeom>
            </p:spPr>
          </p:pic>
          <p:sp>
            <p:nvSpPr>
              <p:cNvPr id="11" name="Rectangle 10">
                <a:extLst>
                  <a:ext uri="{FF2B5EF4-FFF2-40B4-BE49-F238E27FC236}">
                    <a16:creationId xmlns:a16="http://schemas.microsoft.com/office/drawing/2014/main" id="{71D9FBEF-6708-4C0F-80CB-14EFC340A0E8}"/>
                  </a:ext>
                </a:extLst>
              </p:cNvPr>
              <p:cNvSpPr/>
              <p:nvPr/>
            </p:nvSpPr>
            <p:spPr>
              <a:xfrm>
                <a:off x="2554593" y="1627298"/>
                <a:ext cx="1856421" cy="948161"/>
              </a:xfrm>
              <a:prstGeom prst="rect">
                <a:avLst/>
              </a:prstGeom>
              <a:solidFill>
                <a:srgbClr val="FFFFFF"/>
              </a:solidFill>
              <a:ln w="10795"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Semilight"/>
                  <a:ea typeface="+mn-ea"/>
                  <a:cs typeface="+mn-cs"/>
                </a:endParaRPr>
              </a:p>
            </p:txBody>
          </p:sp>
        </p:grpSp>
      </p:grpSp>
      <p:sp>
        <p:nvSpPr>
          <p:cNvPr id="12" name="object 190">
            <a:extLst>
              <a:ext uri="{FF2B5EF4-FFF2-40B4-BE49-F238E27FC236}">
                <a16:creationId xmlns:a16="http://schemas.microsoft.com/office/drawing/2014/main" id="{843EBBE1-6BE5-4A6B-B950-D837F8E770EF}"/>
              </a:ext>
            </a:extLst>
          </p:cNvPr>
          <p:cNvSpPr/>
          <p:nvPr/>
        </p:nvSpPr>
        <p:spPr>
          <a:xfrm>
            <a:off x="1023688" y="1462503"/>
            <a:ext cx="273034" cy="272670"/>
          </a:xfrm>
          <a:prstGeom prst="rect">
            <a:avLst/>
          </a:prstGeom>
          <a:blipFill>
            <a:blip r:embed="rId4" cstate="print"/>
            <a:stretch>
              <a:fillRect/>
            </a:stretch>
          </a:blipFill>
        </p:spPr>
        <p:txBody>
          <a:bodyPr wrap="square" lIns="0" tIns="0" rIns="0" bIns="0" rtlCol="0"/>
          <a:lstStyle/>
          <a:p>
            <a:pPr marL="0" marR="0" lvl="0" indent="0" algn="l" defTabSz="554492" rtl="0" eaLnBrk="1" fontAlgn="auto" latinLnBrk="0" hangingPunct="1">
              <a:lnSpc>
                <a:spcPct val="100000"/>
              </a:lnSpc>
              <a:spcBef>
                <a:spcPts val="0"/>
              </a:spcBef>
              <a:spcAft>
                <a:spcPts val="0"/>
              </a:spcAft>
              <a:buClrTx/>
              <a:buSzTx/>
              <a:buFontTx/>
              <a:buNone/>
              <a:tabLst/>
              <a:defRPr/>
            </a:pPr>
            <a:endParaRPr kumimoji="0" sz="1092" b="0" i="0" u="none" strike="noStrike" kern="1200" cap="none" spc="0" normalizeH="0" baseline="0" noProof="0">
              <a:ln>
                <a:noFill/>
              </a:ln>
              <a:solidFill>
                <a:prstClr val="black"/>
              </a:solidFill>
              <a:effectLst/>
              <a:uLnTx/>
              <a:uFillTx/>
              <a:latin typeface="Calibri"/>
              <a:ea typeface="+mn-ea"/>
              <a:cs typeface="+mn-cs"/>
            </a:endParaRPr>
          </a:p>
        </p:txBody>
      </p:sp>
      <p:pic>
        <p:nvPicPr>
          <p:cNvPr id="14" name="Graphic 13">
            <a:extLst>
              <a:ext uri="{FF2B5EF4-FFF2-40B4-BE49-F238E27FC236}">
                <a16:creationId xmlns:a16="http://schemas.microsoft.com/office/drawing/2014/main" id="{667564CB-3E83-4969-9B12-4A7C204FA84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794593" y="2537451"/>
            <a:ext cx="2421837" cy="1516977"/>
          </a:xfrm>
          <a:prstGeom prst="rect">
            <a:avLst/>
          </a:prstGeom>
        </p:spPr>
      </p:pic>
      <p:sp>
        <p:nvSpPr>
          <p:cNvPr id="15" name="TextBox 14">
            <a:extLst>
              <a:ext uri="{FF2B5EF4-FFF2-40B4-BE49-F238E27FC236}">
                <a16:creationId xmlns:a16="http://schemas.microsoft.com/office/drawing/2014/main" id="{81A5C156-7D35-4265-B0E0-F2E0C466C147}"/>
              </a:ext>
            </a:extLst>
          </p:cNvPr>
          <p:cNvSpPr txBox="1"/>
          <p:nvPr/>
        </p:nvSpPr>
        <p:spPr>
          <a:xfrm>
            <a:off x="3467134" y="2970452"/>
            <a:ext cx="1146476" cy="849463"/>
          </a:xfrm>
          <a:prstGeom prst="rect">
            <a:avLst/>
          </a:prstGeom>
          <a:noFill/>
        </p:spPr>
        <p:txBody>
          <a:bodyPr wrap="square" lIns="182880" tIns="146304" rIns="182880" bIns="146304" rtlCol="0">
            <a:spAutoFit/>
          </a:bodyPr>
          <a:lstStyle/>
          <a:p>
            <a:pPr marL="0" marR="0" lvl="0" indent="0" algn="ctr" defTabSz="914367" rtl="0" eaLnBrk="1" fontAlgn="auto" latinLnBrk="0" hangingPunct="1">
              <a:lnSpc>
                <a:spcPct val="90000"/>
              </a:lnSpc>
              <a:spcBef>
                <a:spcPts val="0"/>
              </a:spcBef>
              <a:spcAft>
                <a:spcPts val="600"/>
              </a:spcAft>
              <a:buClrTx/>
              <a:buSzTx/>
              <a:buFontTx/>
              <a:buNone/>
              <a:tabLst/>
              <a:defRPr/>
            </a:pPr>
            <a:r>
              <a:rPr kumimoji="0" lang="en-US" sz="2000" b="1" i="0" u="none" strike="noStrike" kern="1200" cap="none" spc="0" normalizeH="0" baseline="0" noProof="0">
                <a:ln>
                  <a:noFill/>
                </a:ln>
                <a:solidFill>
                  <a:srgbClr val="FFFFFF"/>
                </a:solidFill>
                <a:effectLst/>
                <a:uLnTx/>
                <a:uFillTx/>
                <a:latin typeface="Segoe UI" panose="020B0502040204020203" pitchFamily="34" charset="0"/>
                <a:ea typeface="+mn-ea"/>
                <a:cs typeface="Segoe UI" panose="020B0502040204020203" pitchFamily="34" charset="0"/>
              </a:rPr>
              <a:t>Azure ATP</a:t>
            </a:r>
          </a:p>
        </p:txBody>
      </p:sp>
      <p:sp>
        <p:nvSpPr>
          <p:cNvPr id="85" name="TextBox 84">
            <a:extLst>
              <a:ext uri="{FF2B5EF4-FFF2-40B4-BE49-F238E27FC236}">
                <a16:creationId xmlns:a16="http://schemas.microsoft.com/office/drawing/2014/main" id="{90940364-7F76-4F57-B708-D4879714C0E4}"/>
              </a:ext>
            </a:extLst>
          </p:cNvPr>
          <p:cNvSpPr txBox="1"/>
          <p:nvPr/>
        </p:nvSpPr>
        <p:spPr>
          <a:xfrm>
            <a:off x="3072791" y="4102499"/>
            <a:ext cx="2757299" cy="489365"/>
          </a:xfrm>
          <a:prstGeom prst="rect">
            <a:avLst/>
          </a:prstGeom>
          <a:noFill/>
        </p:spPr>
        <p:txBody>
          <a:bodyPr wrap="square" lIns="182880" tIns="146304" rIns="182880" bIns="146304" rtlCol="0">
            <a:spAutoFit/>
          </a:bodyPr>
          <a:lstStyle/>
          <a:p>
            <a:pPr marL="0" marR="0" lvl="0" indent="0" algn="ctr" defTabSz="914367" rtl="0" eaLnBrk="1" fontAlgn="auto" latinLnBrk="0" hangingPunct="1">
              <a:lnSpc>
                <a:spcPct val="90000"/>
              </a:lnSpc>
              <a:spcBef>
                <a:spcPts val="0"/>
              </a:spcBef>
              <a:spcAft>
                <a:spcPts val="600"/>
              </a:spcAft>
              <a:buClrTx/>
              <a:buSzTx/>
              <a:buFontTx/>
              <a:buNone/>
              <a:tabLst/>
              <a:defRPr/>
            </a:pPr>
            <a:r>
              <a:rPr kumimoji="0" lang="en-US" sz="1400" b="1" i="0" u="none" strike="noStrike" kern="1200" cap="none" spc="0" normalizeH="0" baseline="0" noProof="0" dirty="0">
                <a:ln>
                  <a:noFill/>
                </a:ln>
                <a:solidFill>
                  <a:srgbClr val="FFFFFF"/>
                </a:solidFill>
                <a:effectLst/>
                <a:uLnTx/>
                <a:uFillTx/>
                <a:latin typeface="Segoe UI" panose="020B0502040204020203" pitchFamily="34" charset="0"/>
                <a:ea typeface="+mn-ea"/>
                <a:cs typeface="Segoe UI" panose="020B0502040204020203" pitchFamily="34" charset="0"/>
              </a:rPr>
              <a:t>Intelligent Security Graph</a:t>
            </a:r>
          </a:p>
        </p:txBody>
      </p:sp>
      <p:grpSp>
        <p:nvGrpSpPr>
          <p:cNvPr id="16" name="Group 15">
            <a:extLst>
              <a:ext uri="{FF2B5EF4-FFF2-40B4-BE49-F238E27FC236}">
                <a16:creationId xmlns:a16="http://schemas.microsoft.com/office/drawing/2014/main" id="{4C371D42-67FC-4EC8-AFAF-91A03BE5ACC9}"/>
              </a:ext>
            </a:extLst>
          </p:cNvPr>
          <p:cNvGrpSpPr/>
          <p:nvPr/>
        </p:nvGrpSpPr>
        <p:grpSpPr>
          <a:xfrm>
            <a:off x="495199" y="2600113"/>
            <a:ext cx="1333500" cy="1336357"/>
            <a:chOff x="5673912" y="1231283"/>
            <a:chExt cx="1333500" cy="1336357"/>
          </a:xfrm>
        </p:grpSpPr>
        <p:sp>
          <p:nvSpPr>
            <p:cNvPr id="17" name="object 60">
              <a:extLst>
                <a:ext uri="{FF2B5EF4-FFF2-40B4-BE49-F238E27FC236}">
                  <a16:creationId xmlns:a16="http://schemas.microsoft.com/office/drawing/2014/main" id="{4FBDC384-FC8C-4968-AE09-C952996D462D}"/>
                </a:ext>
              </a:extLst>
            </p:cNvPr>
            <p:cNvSpPr/>
            <p:nvPr/>
          </p:nvSpPr>
          <p:spPr>
            <a:xfrm>
              <a:off x="5673912" y="1231283"/>
              <a:ext cx="1333500" cy="1336357"/>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solidFill>
              <a:srgbClr val="E6E6E6"/>
            </a:solidFill>
            <a:ln>
              <a:solidFill>
                <a:srgbClr val="0070C0"/>
              </a:solidFill>
              <a:prstDash val="dash"/>
            </a:ln>
          </p:spPr>
          <p:txBody>
            <a:bodyPr wrap="square" lIns="0" tIns="0" rIns="0" bIns="0" rtlCol="0"/>
            <a:lstStyle/>
            <a:p>
              <a:pPr marL="0" marR="0" lvl="0" indent="0" algn="l" defTabSz="623438" rtl="0" eaLnBrk="1" fontAlgn="auto" latinLnBrk="0" hangingPunct="1">
                <a:lnSpc>
                  <a:spcPct val="100000"/>
                </a:lnSpc>
                <a:spcBef>
                  <a:spcPts val="0"/>
                </a:spcBef>
                <a:spcAft>
                  <a:spcPts val="0"/>
                </a:spcAft>
                <a:buClrTx/>
                <a:buSzTx/>
                <a:buFontTx/>
                <a:buNone/>
                <a:tabLst/>
                <a:defRPr/>
              </a:pPr>
              <a:endParaRPr kumimoji="0" sz="1227" b="0" i="0" u="none" strike="noStrike" kern="0" cap="none" spc="0" normalizeH="0" baseline="0" noProof="0">
                <a:ln>
                  <a:noFill/>
                </a:ln>
                <a:solidFill>
                  <a:prstClr val="black"/>
                </a:solidFill>
                <a:effectLst/>
                <a:uLnTx/>
                <a:uFillTx/>
                <a:latin typeface="Calibri"/>
                <a:ea typeface="+mn-ea"/>
                <a:cs typeface="+mn-cs"/>
              </a:endParaRPr>
            </a:p>
          </p:txBody>
        </p:sp>
        <p:sp>
          <p:nvSpPr>
            <p:cNvPr id="18" name="object 60">
              <a:extLst>
                <a:ext uri="{FF2B5EF4-FFF2-40B4-BE49-F238E27FC236}">
                  <a16:creationId xmlns:a16="http://schemas.microsoft.com/office/drawing/2014/main" id="{12CE0864-E994-47AC-AE1F-4657F6DE8244}"/>
                </a:ext>
              </a:extLst>
            </p:cNvPr>
            <p:cNvSpPr/>
            <p:nvPr/>
          </p:nvSpPr>
          <p:spPr>
            <a:xfrm>
              <a:off x="5789759" y="1347248"/>
              <a:ext cx="1102066" cy="1104427"/>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solidFill>
              <a:srgbClr val="D2D2D2"/>
            </a:solidFill>
            <a:ln>
              <a:solidFill>
                <a:srgbClr val="000000"/>
              </a:solidFill>
            </a:ln>
          </p:spPr>
          <p:txBody>
            <a:bodyPr wrap="square" lIns="0" tIns="0" rIns="0" bIns="0" rtlCol="0"/>
            <a:lstStyle/>
            <a:p>
              <a:pPr marL="0" marR="0" lvl="0" indent="0" algn="l" defTabSz="623438" rtl="0" eaLnBrk="1" fontAlgn="auto" latinLnBrk="0" hangingPunct="1">
                <a:lnSpc>
                  <a:spcPct val="100000"/>
                </a:lnSpc>
                <a:spcBef>
                  <a:spcPts val="0"/>
                </a:spcBef>
                <a:spcAft>
                  <a:spcPts val="0"/>
                </a:spcAft>
                <a:buClrTx/>
                <a:buSzTx/>
                <a:buFontTx/>
                <a:buNone/>
                <a:tabLst/>
                <a:defRPr/>
              </a:pPr>
              <a:endParaRPr kumimoji="0" sz="1227" b="0" i="0" u="none" strike="noStrike" kern="0" cap="none" spc="0" normalizeH="0" baseline="0" noProof="0">
                <a:ln>
                  <a:noFill/>
                </a:ln>
                <a:solidFill>
                  <a:prstClr val="black"/>
                </a:solidFill>
                <a:effectLst/>
                <a:uLnTx/>
                <a:uFillTx/>
                <a:latin typeface="Calibri"/>
                <a:ea typeface="+mn-ea"/>
                <a:cs typeface="+mn-cs"/>
              </a:endParaRPr>
            </a:p>
          </p:txBody>
        </p:sp>
        <p:grpSp>
          <p:nvGrpSpPr>
            <p:cNvPr id="19" name="Group 18">
              <a:extLst>
                <a:ext uri="{FF2B5EF4-FFF2-40B4-BE49-F238E27FC236}">
                  <a16:creationId xmlns:a16="http://schemas.microsoft.com/office/drawing/2014/main" id="{E633944B-2AB9-443C-8BF5-D4A2194A0D06}"/>
                </a:ext>
              </a:extLst>
            </p:cNvPr>
            <p:cNvGrpSpPr/>
            <p:nvPr/>
          </p:nvGrpSpPr>
          <p:grpSpPr>
            <a:xfrm>
              <a:off x="5990765" y="1647651"/>
              <a:ext cx="708758" cy="565928"/>
              <a:chOff x="2503679" y="1578766"/>
              <a:chExt cx="1952685" cy="1559177"/>
            </a:xfrm>
          </p:grpSpPr>
          <p:pic>
            <p:nvPicPr>
              <p:cNvPr id="20" name="Graphic 19">
                <a:extLst>
                  <a:ext uri="{FF2B5EF4-FFF2-40B4-BE49-F238E27FC236}">
                    <a16:creationId xmlns:a16="http://schemas.microsoft.com/office/drawing/2014/main" id="{CA8875A7-4936-40BD-ADB1-E08E9149D70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503679" y="1578766"/>
                <a:ext cx="1952685" cy="1559177"/>
              </a:xfrm>
              <a:prstGeom prst="rect">
                <a:avLst/>
              </a:prstGeom>
            </p:spPr>
          </p:pic>
          <p:sp>
            <p:nvSpPr>
              <p:cNvPr id="21" name="Rectangle 20">
                <a:extLst>
                  <a:ext uri="{FF2B5EF4-FFF2-40B4-BE49-F238E27FC236}">
                    <a16:creationId xmlns:a16="http://schemas.microsoft.com/office/drawing/2014/main" id="{128B4066-6A61-4BF5-A0E7-48FBDDA029A8}"/>
                  </a:ext>
                </a:extLst>
              </p:cNvPr>
              <p:cNvSpPr/>
              <p:nvPr/>
            </p:nvSpPr>
            <p:spPr>
              <a:xfrm>
                <a:off x="2554593" y="1627298"/>
                <a:ext cx="1856421" cy="948161"/>
              </a:xfrm>
              <a:prstGeom prst="rect">
                <a:avLst/>
              </a:prstGeom>
              <a:solidFill>
                <a:srgbClr val="FFFFFF"/>
              </a:solidFill>
              <a:ln w="10795"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Semilight"/>
                  <a:ea typeface="+mn-ea"/>
                  <a:cs typeface="+mn-cs"/>
                </a:endParaRPr>
              </a:p>
            </p:txBody>
          </p:sp>
        </p:grpSp>
      </p:grpSp>
      <p:sp>
        <p:nvSpPr>
          <p:cNvPr id="22" name="object 190">
            <a:extLst>
              <a:ext uri="{FF2B5EF4-FFF2-40B4-BE49-F238E27FC236}">
                <a16:creationId xmlns:a16="http://schemas.microsoft.com/office/drawing/2014/main" id="{0C71BD99-9BE0-4077-BEBC-968F7D33CC03}"/>
              </a:ext>
            </a:extLst>
          </p:cNvPr>
          <p:cNvSpPr/>
          <p:nvPr/>
        </p:nvSpPr>
        <p:spPr>
          <a:xfrm>
            <a:off x="1030038" y="3062703"/>
            <a:ext cx="273034" cy="272670"/>
          </a:xfrm>
          <a:prstGeom prst="rect">
            <a:avLst/>
          </a:prstGeom>
          <a:blipFill>
            <a:blip r:embed="rId4" cstate="print"/>
            <a:stretch>
              <a:fillRect/>
            </a:stretch>
          </a:blipFill>
        </p:spPr>
        <p:txBody>
          <a:bodyPr wrap="square" lIns="0" tIns="0" rIns="0" bIns="0" rtlCol="0"/>
          <a:lstStyle/>
          <a:p>
            <a:pPr marL="0" marR="0" lvl="0" indent="0" algn="l" defTabSz="554492" rtl="0" eaLnBrk="1" fontAlgn="auto" latinLnBrk="0" hangingPunct="1">
              <a:lnSpc>
                <a:spcPct val="100000"/>
              </a:lnSpc>
              <a:spcBef>
                <a:spcPts val="0"/>
              </a:spcBef>
              <a:spcAft>
                <a:spcPts val="0"/>
              </a:spcAft>
              <a:buClrTx/>
              <a:buSzTx/>
              <a:buFontTx/>
              <a:buNone/>
              <a:tabLst/>
              <a:defRPr/>
            </a:pPr>
            <a:endParaRPr kumimoji="0" sz="1092" b="0" i="0" u="none" strike="noStrike" kern="1200" cap="none" spc="0" normalizeH="0" baseline="0" noProof="0">
              <a:ln>
                <a:noFill/>
              </a:ln>
              <a:solidFill>
                <a:prstClr val="black"/>
              </a:solidFill>
              <a:effectLst/>
              <a:uLnTx/>
              <a:uFillTx/>
              <a:latin typeface="Calibri"/>
              <a:ea typeface="+mn-ea"/>
              <a:cs typeface="+mn-cs"/>
            </a:endParaRPr>
          </a:p>
        </p:txBody>
      </p:sp>
      <p:grpSp>
        <p:nvGrpSpPr>
          <p:cNvPr id="23" name="Group 22">
            <a:extLst>
              <a:ext uri="{FF2B5EF4-FFF2-40B4-BE49-F238E27FC236}">
                <a16:creationId xmlns:a16="http://schemas.microsoft.com/office/drawing/2014/main" id="{1716DAEE-8F10-4AC9-893D-D3FA0F906B21}"/>
              </a:ext>
            </a:extLst>
          </p:cNvPr>
          <p:cNvGrpSpPr/>
          <p:nvPr/>
        </p:nvGrpSpPr>
        <p:grpSpPr>
          <a:xfrm>
            <a:off x="457099" y="4333663"/>
            <a:ext cx="1333500" cy="1336357"/>
            <a:chOff x="5673912" y="1231283"/>
            <a:chExt cx="1333500" cy="1336357"/>
          </a:xfrm>
        </p:grpSpPr>
        <p:sp>
          <p:nvSpPr>
            <p:cNvPr id="24" name="object 60">
              <a:extLst>
                <a:ext uri="{FF2B5EF4-FFF2-40B4-BE49-F238E27FC236}">
                  <a16:creationId xmlns:a16="http://schemas.microsoft.com/office/drawing/2014/main" id="{D16CD692-3F67-4301-997D-72FE5A986D40}"/>
                </a:ext>
              </a:extLst>
            </p:cNvPr>
            <p:cNvSpPr/>
            <p:nvPr/>
          </p:nvSpPr>
          <p:spPr>
            <a:xfrm>
              <a:off x="5673912" y="1231283"/>
              <a:ext cx="1333500" cy="1336357"/>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solidFill>
              <a:srgbClr val="E6E6E6"/>
            </a:solidFill>
            <a:ln>
              <a:solidFill>
                <a:srgbClr val="0070C0"/>
              </a:solidFill>
              <a:prstDash val="dash"/>
            </a:ln>
          </p:spPr>
          <p:txBody>
            <a:bodyPr wrap="square" lIns="0" tIns="0" rIns="0" bIns="0" rtlCol="0"/>
            <a:lstStyle/>
            <a:p>
              <a:pPr marL="0" marR="0" lvl="0" indent="0" algn="l" defTabSz="623438" rtl="0" eaLnBrk="1" fontAlgn="auto" latinLnBrk="0" hangingPunct="1">
                <a:lnSpc>
                  <a:spcPct val="100000"/>
                </a:lnSpc>
                <a:spcBef>
                  <a:spcPts val="0"/>
                </a:spcBef>
                <a:spcAft>
                  <a:spcPts val="0"/>
                </a:spcAft>
                <a:buClrTx/>
                <a:buSzTx/>
                <a:buFontTx/>
                <a:buNone/>
                <a:tabLst/>
                <a:defRPr/>
              </a:pPr>
              <a:endParaRPr kumimoji="0" sz="1227" b="0" i="0" u="none" strike="noStrike" kern="0" cap="none" spc="0" normalizeH="0" baseline="0" noProof="0">
                <a:ln>
                  <a:noFill/>
                </a:ln>
                <a:solidFill>
                  <a:prstClr val="black"/>
                </a:solidFill>
                <a:effectLst/>
                <a:uLnTx/>
                <a:uFillTx/>
                <a:latin typeface="Calibri"/>
                <a:ea typeface="+mn-ea"/>
                <a:cs typeface="+mn-cs"/>
              </a:endParaRPr>
            </a:p>
          </p:txBody>
        </p:sp>
        <p:sp>
          <p:nvSpPr>
            <p:cNvPr id="25" name="object 60">
              <a:extLst>
                <a:ext uri="{FF2B5EF4-FFF2-40B4-BE49-F238E27FC236}">
                  <a16:creationId xmlns:a16="http://schemas.microsoft.com/office/drawing/2014/main" id="{50776C02-D1FF-4CED-820F-A95D0EC9E3B9}"/>
                </a:ext>
              </a:extLst>
            </p:cNvPr>
            <p:cNvSpPr/>
            <p:nvPr/>
          </p:nvSpPr>
          <p:spPr>
            <a:xfrm>
              <a:off x="5789759" y="1347248"/>
              <a:ext cx="1102066" cy="1104427"/>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solidFill>
              <a:srgbClr val="D2D2D2"/>
            </a:solidFill>
            <a:ln>
              <a:solidFill>
                <a:srgbClr val="000000"/>
              </a:solidFill>
            </a:ln>
          </p:spPr>
          <p:txBody>
            <a:bodyPr wrap="square" lIns="0" tIns="0" rIns="0" bIns="0" rtlCol="0"/>
            <a:lstStyle/>
            <a:p>
              <a:pPr marL="0" marR="0" lvl="0" indent="0" algn="l" defTabSz="623438" rtl="0" eaLnBrk="1" fontAlgn="auto" latinLnBrk="0" hangingPunct="1">
                <a:lnSpc>
                  <a:spcPct val="100000"/>
                </a:lnSpc>
                <a:spcBef>
                  <a:spcPts val="0"/>
                </a:spcBef>
                <a:spcAft>
                  <a:spcPts val="0"/>
                </a:spcAft>
                <a:buClrTx/>
                <a:buSzTx/>
                <a:buFontTx/>
                <a:buNone/>
                <a:tabLst/>
                <a:defRPr/>
              </a:pPr>
              <a:endParaRPr kumimoji="0" sz="1227" b="0" i="0" u="none" strike="noStrike" kern="0" cap="none" spc="0" normalizeH="0" baseline="0" noProof="0">
                <a:ln>
                  <a:noFill/>
                </a:ln>
                <a:solidFill>
                  <a:prstClr val="black"/>
                </a:solidFill>
                <a:effectLst/>
                <a:uLnTx/>
                <a:uFillTx/>
                <a:latin typeface="Calibri"/>
                <a:ea typeface="+mn-ea"/>
                <a:cs typeface="+mn-cs"/>
              </a:endParaRPr>
            </a:p>
          </p:txBody>
        </p:sp>
        <p:grpSp>
          <p:nvGrpSpPr>
            <p:cNvPr id="26" name="Group 25">
              <a:extLst>
                <a:ext uri="{FF2B5EF4-FFF2-40B4-BE49-F238E27FC236}">
                  <a16:creationId xmlns:a16="http://schemas.microsoft.com/office/drawing/2014/main" id="{BAFF3A5E-D164-4778-B137-65D3791AFD69}"/>
                </a:ext>
              </a:extLst>
            </p:cNvPr>
            <p:cNvGrpSpPr/>
            <p:nvPr/>
          </p:nvGrpSpPr>
          <p:grpSpPr>
            <a:xfrm>
              <a:off x="5990765" y="1647651"/>
              <a:ext cx="708758" cy="565928"/>
              <a:chOff x="2503679" y="1578766"/>
              <a:chExt cx="1952685" cy="1559177"/>
            </a:xfrm>
          </p:grpSpPr>
          <p:pic>
            <p:nvPicPr>
              <p:cNvPr id="27" name="Graphic 26">
                <a:extLst>
                  <a:ext uri="{FF2B5EF4-FFF2-40B4-BE49-F238E27FC236}">
                    <a16:creationId xmlns:a16="http://schemas.microsoft.com/office/drawing/2014/main" id="{6E5F9625-DDD3-4053-8E33-5470F3AFE7F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503679" y="1578766"/>
                <a:ext cx="1952685" cy="1559177"/>
              </a:xfrm>
              <a:prstGeom prst="rect">
                <a:avLst/>
              </a:prstGeom>
            </p:spPr>
          </p:pic>
          <p:sp>
            <p:nvSpPr>
              <p:cNvPr id="28" name="Rectangle 27">
                <a:extLst>
                  <a:ext uri="{FF2B5EF4-FFF2-40B4-BE49-F238E27FC236}">
                    <a16:creationId xmlns:a16="http://schemas.microsoft.com/office/drawing/2014/main" id="{7BED30C4-92BE-4058-82FA-87BA32B55D2D}"/>
                  </a:ext>
                </a:extLst>
              </p:cNvPr>
              <p:cNvSpPr/>
              <p:nvPr/>
            </p:nvSpPr>
            <p:spPr>
              <a:xfrm>
                <a:off x="2554593" y="1627298"/>
                <a:ext cx="1856421" cy="948161"/>
              </a:xfrm>
              <a:prstGeom prst="rect">
                <a:avLst/>
              </a:prstGeom>
              <a:solidFill>
                <a:srgbClr val="FFFFFF"/>
              </a:solidFill>
              <a:ln w="10795"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Semilight"/>
                  <a:ea typeface="+mn-ea"/>
                  <a:cs typeface="+mn-cs"/>
                </a:endParaRPr>
              </a:p>
            </p:txBody>
          </p:sp>
        </p:grpSp>
      </p:grpSp>
      <p:sp>
        <p:nvSpPr>
          <p:cNvPr id="29" name="object 190">
            <a:extLst>
              <a:ext uri="{FF2B5EF4-FFF2-40B4-BE49-F238E27FC236}">
                <a16:creationId xmlns:a16="http://schemas.microsoft.com/office/drawing/2014/main" id="{017A923D-9DD9-4DD1-B4BF-18EE5C8DE929}"/>
              </a:ext>
            </a:extLst>
          </p:cNvPr>
          <p:cNvSpPr/>
          <p:nvPr/>
        </p:nvSpPr>
        <p:spPr>
          <a:xfrm>
            <a:off x="991938" y="4796253"/>
            <a:ext cx="273034" cy="272670"/>
          </a:xfrm>
          <a:prstGeom prst="rect">
            <a:avLst/>
          </a:prstGeom>
          <a:blipFill>
            <a:blip r:embed="rId4" cstate="print"/>
            <a:stretch>
              <a:fillRect/>
            </a:stretch>
          </a:blipFill>
        </p:spPr>
        <p:txBody>
          <a:bodyPr wrap="square" lIns="0" tIns="0" rIns="0" bIns="0" rtlCol="0"/>
          <a:lstStyle/>
          <a:p>
            <a:pPr marL="0" marR="0" lvl="0" indent="0" algn="l" defTabSz="554492" rtl="0" eaLnBrk="1" fontAlgn="auto" latinLnBrk="0" hangingPunct="1">
              <a:lnSpc>
                <a:spcPct val="100000"/>
              </a:lnSpc>
              <a:spcBef>
                <a:spcPts val="0"/>
              </a:spcBef>
              <a:spcAft>
                <a:spcPts val="0"/>
              </a:spcAft>
              <a:buClrTx/>
              <a:buSzTx/>
              <a:buFontTx/>
              <a:buNone/>
              <a:tabLst/>
              <a:defRPr/>
            </a:pPr>
            <a:endParaRPr kumimoji="0" sz="1092" b="0" i="0" u="none" strike="noStrike" kern="1200" cap="none" spc="0" normalizeH="0" baseline="0" noProof="0">
              <a:ln>
                <a:noFill/>
              </a:ln>
              <a:solidFill>
                <a:prstClr val="black"/>
              </a:solidFill>
              <a:effectLst/>
              <a:uLnTx/>
              <a:uFillTx/>
              <a:latin typeface="Calibri"/>
              <a:ea typeface="+mn-ea"/>
              <a:cs typeface="+mn-cs"/>
            </a:endParaRPr>
          </a:p>
        </p:txBody>
      </p:sp>
      <p:cxnSp>
        <p:nvCxnSpPr>
          <p:cNvPr id="39" name="Straight Connector 38">
            <a:extLst>
              <a:ext uri="{FF2B5EF4-FFF2-40B4-BE49-F238E27FC236}">
                <a16:creationId xmlns:a16="http://schemas.microsoft.com/office/drawing/2014/main" id="{B98EF715-C441-46BB-9681-3B8B8E350DD5}"/>
              </a:ext>
            </a:extLst>
          </p:cNvPr>
          <p:cNvCxnSpPr>
            <a:cxnSpLocks/>
            <a:endCxn id="14" idx="1"/>
          </p:cNvCxnSpPr>
          <p:nvPr/>
        </p:nvCxnSpPr>
        <p:spPr>
          <a:xfrm>
            <a:off x="1497999" y="1605971"/>
            <a:ext cx="1296594" cy="1689969"/>
          </a:xfrm>
          <a:prstGeom prst="line">
            <a:avLst/>
          </a:prstGeom>
          <a:ln>
            <a:solidFill>
              <a:srgbClr val="353535"/>
            </a:solidFill>
            <a:prstDash val="dash"/>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3BBADDF1-738A-432E-B94D-0274747E7310}"/>
              </a:ext>
            </a:extLst>
          </p:cNvPr>
          <p:cNvCxnSpPr>
            <a:cxnSpLocks/>
            <a:endCxn id="14" idx="1"/>
          </p:cNvCxnSpPr>
          <p:nvPr/>
        </p:nvCxnSpPr>
        <p:spPr>
          <a:xfrm flipV="1">
            <a:off x="1520810" y="3295940"/>
            <a:ext cx="1273783" cy="3505"/>
          </a:xfrm>
          <a:prstGeom prst="line">
            <a:avLst/>
          </a:prstGeom>
          <a:ln>
            <a:solidFill>
              <a:srgbClr val="353535"/>
            </a:solidFill>
            <a:prstDash val="dash"/>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BE2D5F0C-705C-4739-BAC5-9026B142A69A}"/>
              </a:ext>
            </a:extLst>
          </p:cNvPr>
          <p:cNvCxnSpPr>
            <a:cxnSpLocks/>
            <a:endCxn id="14" idx="1"/>
          </p:cNvCxnSpPr>
          <p:nvPr/>
        </p:nvCxnSpPr>
        <p:spPr>
          <a:xfrm flipV="1">
            <a:off x="1482710" y="3295940"/>
            <a:ext cx="1311883" cy="1737055"/>
          </a:xfrm>
          <a:prstGeom prst="line">
            <a:avLst/>
          </a:prstGeom>
          <a:ln>
            <a:solidFill>
              <a:srgbClr val="353535"/>
            </a:solidFill>
            <a:prstDash val="dash"/>
            <a:headEnd type="none"/>
            <a:tailEnd type="none"/>
          </a:ln>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19671563-F2DE-4A38-A0EC-66124A7C55E4}"/>
              </a:ext>
            </a:extLst>
          </p:cNvPr>
          <p:cNvSpPr/>
          <p:nvPr/>
        </p:nvSpPr>
        <p:spPr>
          <a:xfrm>
            <a:off x="1683716" y="5205602"/>
            <a:ext cx="1674305" cy="523220"/>
          </a:xfrm>
          <a:prstGeom prst="rect">
            <a:avLst/>
          </a:prstGeom>
        </p:spPr>
        <p:txBody>
          <a:bodyPr wrap="none">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2050"/>
                </a:solidFill>
                <a:effectLst/>
                <a:uLnTx/>
                <a:uFillTx/>
                <a:latin typeface="Segoe UI" panose="020B0502040204020203" pitchFamily="34" charset="0"/>
                <a:ea typeface="+mn-ea"/>
                <a:cs typeface="Segoe UI" panose="020B0502040204020203" pitchFamily="34" charset="0"/>
              </a:rPr>
              <a:t>Organizational </a:t>
            </a:r>
            <a:br>
              <a:rPr kumimoji="0" lang="en-US" sz="1400" b="0" i="0" u="none" strike="noStrike" kern="1200" cap="none" spc="0" normalizeH="0" baseline="0" noProof="0" dirty="0">
                <a:ln>
                  <a:noFill/>
                </a:ln>
                <a:solidFill>
                  <a:srgbClr val="002050"/>
                </a:solidFill>
                <a:effectLst/>
                <a:uLnTx/>
                <a:uFillTx/>
                <a:latin typeface="Segoe UI" panose="020B0502040204020203" pitchFamily="34" charset="0"/>
                <a:ea typeface="+mn-ea"/>
                <a:cs typeface="Segoe UI" panose="020B0502040204020203" pitchFamily="34" charset="0"/>
              </a:rPr>
            </a:br>
            <a:r>
              <a:rPr kumimoji="0" lang="en-US" sz="1400" b="0" i="0" u="none" strike="noStrike" kern="1200" cap="none" spc="0" normalizeH="0" baseline="0" noProof="0" dirty="0">
                <a:ln>
                  <a:noFill/>
                </a:ln>
                <a:solidFill>
                  <a:srgbClr val="002050"/>
                </a:solidFill>
                <a:effectLst/>
                <a:uLnTx/>
                <a:uFillTx/>
                <a:latin typeface="Segoe UI" panose="020B0502040204020203" pitchFamily="34" charset="0"/>
                <a:ea typeface="+mn-ea"/>
                <a:cs typeface="Segoe UI" panose="020B0502040204020203" pitchFamily="34" charset="0"/>
              </a:rPr>
              <a:t>domain controllers</a:t>
            </a:r>
            <a:endParaRPr kumimoji="0" lang="en-US" sz="1400" b="0" i="0" u="none" strike="noStrike" kern="1200" cap="none" spc="0" normalizeH="0" baseline="0" noProof="0" dirty="0">
              <a:ln>
                <a:noFill/>
              </a:ln>
              <a:solidFill>
                <a:srgbClr val="1A1A1A"/>
              </a:solidFill>
              <a:effectLst/>
              <a:uLnTx/>
              <a:uFillTx/>
              <a:latin typeface="Segoe UI"/>
              <a:ea typeface="+mn-ea"/>
              <a:cs typeface="+mn-cs"/>
            </a:endParaRPr>
          </a:p>
        </p:txBody>
      </p:sp>
    </p:spTree>
    <p:extLst>
      <p:ext uri="{BB962C8B-B14F-4D97-AF65-F5344CB8AC3E}">
        <p14:creationId xmlns:p14="http://schemas.microsoft.com/office/powerpoint/2010/main" val="122594429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7"/>
                                        </p:tgtEl>
                                        <p:attrNameLst>
                                          <p:attrName>style.visibility</p:attrName>
                                        </p:attrNameLst>
                                      </p:cBhvr>
                                      <p:to>
                                        <p:strVal val="visible"/>
                                      </p:to>
                                    </p:set>
                                    <p:animEffect transition="in" filter="fade">
                                      <p:cBhvr>
                                        <p:cTn id="7" dur="500"/>
                                        <p:tgtEl>
                                          <p:spTgt spid="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485D34C3-2105-4C78-82BB-459B598F5717}"/>
              </a:ext>
            </a:extLst>
          </p:cNvPr>
          <p:cNvSpPr/>
          <p:nvPr/>
        </p:nvSpPr>
        <p:spPr bwMode="auto">
          <a:xfrm>
            <a:off x="2643780" y="1941628"/>
            <a:ext cx="3153101" cy="1275705"/>
          </a:xfrm>
          <a:prstGeom prst="roundRect">
            <a:avLst/>
          </a:prstGeom>
          <a:solidFill>
            <a:schemeClr val="bg1">
              <a:lumMod val="95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100" b="0" i="0" u="none" strike="noStrike" kern="1200" cap="none" spc="0" normalizeH="0" baseline="0" noProof="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4" name="Rectangle: Rounded Corners 3">
            <a:extLst>
              <a:ext uri="{FF2B5EF4-FFF2-40B4-BE49-F238E27FC236}">
                <a16:creationId xmlns:a16="http://schemas.microsoft.com/office/drawing/2014/main" id="{7562E2B6-651B-41B9-9331-72E3EAF03E95}"/>
              </a:ext>
            </a:extLst>
          </p:cNvPr>
          <p:cNvSpPr/>
          <p:nvPr/>
        </p:nvSpPr>
        <p:spPr bwMode="auto">
          <a:xfrm>
            <a:off x="5091318" y="3057686"/>
            <a:ext cx="6230523" cy="2661602"/>
          </a:xfrm>
          <a:prstGeom prst="roundRect">
            <a:avLst>
              <a:gd name="adj" fmla="val 7626"/>
            </a:avLst>
          </a:prstGeom>
          <a:solidFill>
            <a:schemeClr val="bg1">
              <a:lumMod val="95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5" name="object 60">
            <a:extLst>
              <a:ext uri="{FF2B5EF4-FFF2-40B4-BE49-F238E27FC236}">
                <a16:creationId xmlns:a16="http://schemas.microsoft.com/office/drawing/2014/main" id="{3537147B-44BE-4D88-8862-468FF051EA66}"/>
              </a:ext>
            </a:extLst>
          </p:cNvPr>
          <p:cNvSpPr/>
          <p:nvPr/>
        </p:nvSpPr>
        <p:spPr>
          <a:xfrm>
            <a:off x="4026823" y="4151861"/>
            <a:ext cx="677986" cy="679438"/>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solidFill>
            <a:schemeClr val="bg1"/>
          </a:solidFill>
          <a:ln w="6350">
            <a:solidFill>
              <a:schemeClr val="tx1">
                <a:lumMod val="50000"/>
              </a:schemeClr>
            </a:solidFill>
          </a:ln>
        </p:spPr>
        <p:txBody>
          <a:bodyPr wrap="square" lIns="0" tIns="0" rIns="0" bIns="0" rtlCol="0"/>
          <a:lstStyle/>
          <a:p>
            <a:pPr marL="0" marR="0" lvl="0" indent="0" algn="l" defTabSz="623438" rtl="0" eaLnBrk="1" fontAlgn="auto" latinLnBrk="0" hangingPunct="1">
              <a:lnSpc>
                <a:spcPct val="100000"/>
              </a:lnSpc>
              <a:spcBef>
                <a:spcPts val="0"/>
              </a:spcBef>
              <a:spcAft>
                <a:spcPts val="0"/>
              </a:spcAft>
              <a:buClrTx/>
              <a:buSzTx/>
              <a:buFontTx/>
              <a:buNone/>
              <a:tabLst/>
              <a:defRPr/>
            </a:pPr>
            <a:endParaRPr kumimoji="0" sz="1227" b="0" i="0" u="none" strike="noStrike" kern="1200" cap="none" spc="0" normalizeH="0" baseline="0" noProof="0">
              <a:ln>
                <a:noFill/>
              </a:ln>
              <a:solidFill>
                <a:prstClr val="black"/>
              </a:solidFill>
              <a:effectLst/>
              <a:uLnTx/>
              <a:uFillTx/>
              <a:latin typeface="Calibri"/>
              <a:ea typeface="+mn-ea"/>
              <a:cs typeface="+mn-cs"/>
            </a:endParaRPr>
          </a:p>
        </p:txBody>
      </p:sp>
      <p:sp>
        <p:nvSpPr>
          <p:cNvPr id="6" name="object 60">
            <a:extLst>
              <a:ext uri="{FF2B5EF4-FFF2-40B4-BE49-F238E27FC236}">
                <a16:creationId xmlns:a16="http://schemas.microsoft.com/office/drawing/2014/main" id="{8A128B5B-A5AF-45A9-BB4C-4D8B25E8D0D8}"/>
              </a:ext>
            </a:extLst>
          </p:cNvPr>
          <p:cNvSpPr/>
          <p:nvPr/>
        </p:nvSpPr>
        <p:spPr>
          <a:xfrm>
            <a:off x="3986340" y="4117885"/>
            <a:ext cx="758952" cy="755098"/>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noFill/>
          <a:ln>
            <a:solidFill>
              <a:srgbClr val="0070C0"/>
            </a:solidFill>
            <a:prstDash val="dash"/>
          </a:ln>
        </p:spPr>
        <p:txBody>
          <a:bodyPr wrap="square" lIns="0" tIns="0" rIns="0" bIns="0" rtlCol="0"/>
          <a:lstStyle/>
          <a:p>
            <a:pPr marL="0" marR="0" lvl="0" indent="0" algn="l" defTabSz="623438" rtl="0" eaLnBrk="1" fontAlgn="auto" latinLnBrk="0" hangingPunct="1">
              <a:lnSpc>
                <a:spcPct val="100000"/>
              </a:lnSpc>
              <a:spcBef>
                <a:spcPts val="0"/>
              </a:spcBef>
              <a:spcAft>
                <a:spcPts val="0"/>
              </a:spcAft>
              <a:buClrTx/>
              <a:buSzTx/>
              <a:buFontTx/>
              <a:buNone/>
              <a:tabLst/>
              <a:defRPr/>
            </a:pPr>
            <a:endParaRPr kumimoji="0" sz="1227" b="0" i="0" u="none" strike="noStrike" kern="0" cap="none" spc="0" normalizeH="0" baseline="0" noProof="0">
              <a:ln>
                <a:noFill/>
              </a:ln>
              <a:solidFill>
                <a:prstClr val="black"/>
              </a:solidFill>
              <a:effectLst/>
              <a:uLnTx/>
              <a:uFillTx/>
              <a:latin typeface="Calibri"/>
              <a:ea typeface="+mn-ea"/>
              <a:cs typeface="+mn-cs"/>
            </a:endParaRPr>
          </a:p>
        </p:txBody>
      </p:sp>
      <p:sp>
        <p:nvSpPr>
          <p:cNvPr id="7" name="Arc 6">
            <a:extLst>
              <a:ext uri="{FF2B5EF4-FFF2-40B4-BE49-F238E27FC236}">
                <a16:creationId xmlns:a16="http://schemas.microsoft.com/office/drawing/2014/main" id="{67A28CFB-3BFE-4DD5-9236-C37EBF95BDE5}"/>
              </a:ext>
            </a:extLst>
          </p:cNvPr>
          <p:cNvSpPr/>
          <p:nvPr/>
        </p:nvSpPr>
        <p:spPr>
          <a:xfrm rot="5137650" flipV="1">
            <a:off x="740383" y="2531592"/>
            <a:ext cx="1185131" cy="1351312"/>
          </a:xfrm>
          <a:prstGeom prst="arc">
            <a:avLst>
              <a:gd name="adj1" fmla="val 16206148"/>
              <a:gd name="adj2" fmla="val 575191"/>
            </a:avLst>
          </a:prstGeom>
          <a:ln>
            <a:solidFill>
              <a:srgbClr val="0078D7"/>
            </a:solidFill>
            <a:prstDash val="sysDash"/>
            <a:headEnd type="none" w="med" len="med"/>
            <a:tailEnd type="stealth" w="med" len="med"/>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3698"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8" name="TextBox 7">
            <a:extLst>
              <a:ext uri="{FF2B5EF4-FFF2-40B4-BE49-F238E27FC236}">
                <a16:creationId xmlns:a16="http://schemas.microsoft.com/office/drawing/2014/main" id="{ADC51D67-9956-414F-94AB-0C86D9ED9238}"/>
              </a:ext>
            </a:extLst>
          </p:cNvPr>
          <p:cNvSpPr txBox="1"/>
          <p:nvPr/>
        </p:nvSpPr>
        <p:spPr>
          <a:xfrm>
            <a:off x="467568" y="4656623"/>
            <a:ext cx="1160116" cy="369332"/>
          </a:xfrm>
          <a:prstGeom prst="rect">
            <a:avLst/>
          </a:prstGeom>
          <a:noFill/>
        </p:spPr>
        <p:txBody>
          <a:bodyPr wrap="square" rtlCol="0">
            <a:spAutoFit/>
          </a:bodyPr>
          <a:lstStyle/>
          <a:p>
            <a:pPr marL="0" marR="0" lvl="0" indent="0" algn="ctr" defTabSz="913400" rtl="0" eaLnBrk="1" fontAlgn="base" latinLnBrk="0" hangingPunct="1">
              <a:lnSpc>
                <a:spcPct val="100000"/>
              </a:lnSpc>
              <a:spcBef>
                <a:spcPct val="0"/>
              </a:spcBef>
              <a:spcAft>
                <a:spcPct val="0"/>
              </a:spcAft>
              <a:buClrTx/>
              <a:buSzTx/>
              <a:buFontTx/>
              <a:buNone/>
              <a:tabLst/>
              <a:defRPr/>
            </a:pPr>
            <a:r>
              <a:rPr kumimoji="0" lang="en-US" sz="900" b="0" i="0" u="none" strike="noStrike" kern="0" cap="none" spc="0" normalizeH="0" baseline="0" noProof="0">
                <a:ln>
                  <a:noFill/>
                </a:ln>
                <a:solidFill>
                  <a:srgbClr val="002050"/>
                </a:solidFill>
                <a:effectLst/>
                <a:uLnTx/>
                <a:uFillTx/>
                <a:latin typeface="Segoe UI" charset="0"/>
                <a:ea typeface="Segoe UI" charset="0"/>
                <a:cs typeface="Segoe UI" charset="0"/>
              </a:rPr>
              <a:t>User browses to a website</a:t>
            </a:r>
          </a:p>
        </p:txBody>
      </p:sp>
      <p:sp>
        <p:nvSpPr>
          <p:cNvPr id="9" name="TextBox 8">
            <a:extLst>
              <a:ext uri="{FF2B5EF4-FFF2-40B4-BE49-F238E27FC236}">
                <a16:creationId xmlns:a16="http://schemas.microsoft.com/office/drawing/2014/main" id="{DC873C6E-D28D-4DCE-955B-724C1C456A85}"/>
              </a:ext>
            </a:extLst>
          </p:cNvPr>
          <p:cNvSpPr txBox="1"/>
          <p:nvPr/>
        </p:nvSpPr>
        <p:spPr>
          <a:xfrm>
            <a:off x="-10022" y="2723608"/>
            <a:ext cx="1297177" cy="492443"/>
          </a:xfrm>
          <a:prstGeom prst="rect">
            <a:avLst/>
          </a:prstGeom>
          <a:noFill/>
        </p:spPr>
        <p:txBody>
          <a:bodyPr wrap="square" rtlCol="0">
            <a:spAutoFit/>
          </a:bodyPr>
          <a:lstStyle/>
          <a:p>
            <a:pPr marL="0" marR="0" lvl="0" indent="0" defTabSz="913698" rtl="0" eaLnBrk="1" fontAlgn="auto" latinLnBrk="0" hangingPunct="1">
              <a:lnSpc>
                <a:spcPct val="100000"/>
              </a:lnSpc>
              <a:spcBef>
                <a:spcPts val="0"/>
              </a:spcBef>
              <a:spcAft>
                <a:spcPts val="0"/>
              </a:spcAft>
              <a:buClrTx/>
              <a:buSzTx/>
              <a:buFontTx/>
              <a:buNone/>
              <a:tabLst/>
              <a:defRPr/>
            </a:pPr>
            <a:r>
              <a:rPr lang="en-US" sz="1300" kern="0">
                <a:solidFill>
                  <a:srgbClr val="E6E6E6">
                    <a:lumMod val="10000"/>
                  </a:srgbClr>
                </a:solidFill>
                <a:latin typeface="+mj-lt"/>
                <a:ea typeface="Segoe UI" charset="0"/>
                <a:cs typeface="Segoe UI" charset="0"/>
              </a:rPr>
              <a:t>Phishing</a:t>
            </a:r>
            <a:br>
              <a:rPr lang="en-US" sz="1300" kern="0">
                <a:solidFill>
                  <a:srgbClr val="E6E6E6">
                    <a:lumMod val="10000"/>
                  </a:srgbClr>
                </a:solidFill>
                <a:latin typeface="+mj-lt"/>
                <a:ea typeface="Segoe UI" charset="0"/>
                <a:cs typeface="Segoe UI" charset="0"/>
              </a:rPr>
            </a:br>
            <a:r>
              <a:rPr lang="en-US" sz="1300" kern="0">
                <a:solidFill>
                  <a:srgbClr val="E6E6E6">
                    <a:lumMod val="10000"/>
                  </a:srgbClr>
                </a:solidFill>
                <a:latin typeface="+mj-lt"/>
                <a:ea typeface="Segoe UI" charset="0"/>
                <a:cs typeface="Segoe UI" charset="0"/>
              </a:rPr>
              <a:t> mail</a:t>
            </a:r>
            <a:endParaRPr kumimoji="0" lang="en-US" sz="1300" i="0" u="none" strike="noStrike" kern="0" cap="none" spc="0" normalizeH="0" baseline="0" noProof="0">
              <a:ln>
                <a:noFill/>
              </a:ln>
              <a:solidFill>
                <a:srgbClr val="E6E6E6">
                  <a:lumMod val="10000"/>
                </a:srgbClr>
              </a:solidFill>
              <a:effectLst/>
              <a:uLnTx/>
              <a:uFillTx/>
              <a:latin typeface="+mj-lt"/>
              <a:ea typeface="Segoe UI" charset="0"/>
              <a:cs typeface="Segoe UI" charset="0"/>
            </a:endParaRPr>
          </a:p>
        </p:txBody>
      </p:sp>
      <p:sp>
        <p:nvSpPr>
          <p:cNvPr id="10" name="TextBox 9">
            <a:extLst>
              <a:ext uri="{FF2B5EF4-FFF2-40B4-BE49-F238E27FC236}">
                <a16:creationId xmlns:a16="http://schemas.microsoft.com/office/drawing/2014/main" id="{34063FC2-4F93-424B-8F4A-6EEFD376C00B}"/>
              </a:ext>
            </a:extLst>
          </p:cNvPr>
          <p:cNvSpPr txBox="1"/>
          <p:nvPr/>
        </p:nvSpPr>
        <p:spPr>
          <a:xfrm>
            <a:off x="1325807" y="2460261"/>
            <a:ext cx="1268327" cy="492443"/>
          </a:xfrm>
          <a:prstGeom prst="rect">
            <a:avLst/>
          </a:prstGeom>
          <a:noFill/>
        </p:spPr>
        <p:txBody>
          <a:bodyPr wrap="square" rtlCol="0">
            <a:spAutoFit/>
          </a:bodyPr>
          <a:lstStyle/>
          <a:p>
            <a:pPr marL="0" marR="0" lvl="0" indent="0" defTabSz="913400" rtl="0" eaLnBrk="1" fontAlgn="base" latinLnBrk="0" hangingPunct="1">
              <a:lnSpc>
                <a:spcPct val="100000"/>
              </a:lnSpc>
              <a:spcBef>
                <a:spcPct val="0"/>
              </a:spcBef>
              <a:spcAft>
                <a:spcPct val="0"/>
              </a:spcAft>
              <a:buClrTx/>
              <a:buSzTx/>
              <a:buFontTx/>
              <a:buNone/>
              <a:tabLst/>
              <a:defRPr/>
            </a:pPr>
            <a:r>
              <a:rPr kumimoji="0" lang="en-US" sz="1300" i="0" u="none" strike="noStrike" kern="0" cap="none" spc="0" normalizeH="0" baseline="0" noProof="0">
                <a:ln>
                  <a:noFill/>
                </a:ln>
                <a:solidFill>
                  <a:srgbClr val="E6E6E6">
                    <a:lumMod val="10000"/>
                  </a:srgbClr>
                </a:solidFill>
                <a:effectLst/>
                <a:uLnTx/>
                <a:uFillTx/>
                <a:latin typeface="+mj-lt"/>
                <a:ea typeface="Segoe UI" charset="0"/>
                <a:cs typeface="Segoe UI" charset="0"/>
              </a:rPr>
              <a:t>Opens attachment</a:t>
            </a:r>
          </a:p>
        </p:txBody>
      </p:sp>
      <p:sp>
        <p:nvSpPr>
          <p:cNvPr id="11" name="TextBox 10">
            <a:extLst>
              <a:ext uri="{FF2B5EF4-FFF2-40B4-BE49-F238E27FC236}">
                <a16:creationId xmlns:a16="http://schemas.microsoft.com/office/drawing/2014/main" id="{CCCA48B7-8371-4AE3-8FDB-FD29BE6AF01B}"/>
              </a:ext>
            </a:extLst>
          </p:cNvPr>
          <p:cNvSpPr txBox="1"/>
          <p:nvPr/>
        </p:nvSpPr>
        <p:spPr>
          <a:xfrm>
            <a:off x="875312" y="3421084"/>
            <a:ext cx="1816369" cy="292388"/>
          </a:xfrm>
          <a:prstGeom prst="rect">
            <a:avLst/>
          </a:prstGeom>
          <a:noFill/>
        </p:spPr>
        <p:txBody>
          <a:bodyPr wrap="square" rtlCol="0">
            <a:spAutoFit/>
          </a:bodyPr>
          <a:lstStyle/>
          <a:p>
            <a:pPr marL="0" marR="0" lvl="0" indent="0" defTabSz="913400" rtl="0" eaLnBrk="1" fontAlgn="base" latinLnBrk="0" hangingPunct="1">
              <a:lnSpc>
                <a:spcPct val="100000"/>
              </a:lnSpc>
              <a:spcBef>
                <a:spcPct val="0"/>
              </a:spcBef>
              <a:spcAft>
                <a:spcPct val="0"/>
              </a:spcAft>
              <a:buClrTx/>
              <a:buSzTx/>
              <a:buFontTx/>
              <a:buNone/>
              <a:tabLst/>
              <a:defRPr/>
            </a:pPr>
            <a:r>
              <a:rPr kumimoji="0" lang="en-US" sz="1300" i="0" u="none" strike="noStrike" kern="0" cap="none" spc="0" normalizeH="0" baseline="0" noProof="0">
                <a:ln>
                  <a:noFill/>
                </a:ln>
                <a:solidFill>
                  <a:srgbClr val="E6E6E6">
                    <a:lumMod val="10000"/>
                  </a:srgbClr>
                </a:solidFill>
                <a:effectLst/>
                <a:uLnTx/>
                <a:uFillTx/>
                <a:latin typeface="+mj-lt"/>
                <a:ea typeface="Segoe UI" charset="0"/>
                <a:cs typeface="Segoe UI" charset="0"/>
              </a:rPr>
              <a:t>Clicks on a URL </a:t>
            </a:r>
          </a:p>
        </p:txBody>
      </p:sp>
      <p:sp>
        <p:nvSpPr>
          <p:cNvPr id="12" name="Arc 11">
            <a:extLst>
              <a:ext uri="{FF2B5EF4-FFF2-40B4-BE49-F238E27FC236}">
                <a16:creationId xmlns:a16="http://schemas.microsoft.com/office/drawing/2014/main" id="{6C97C1DB-DB5D-40F1-A069-5C2629F54721}"/>
              </a:ext>
            </a:extLst>
          </p:cNvPr>
          <p:cNvSpPr/>
          <p:nvPr/>
        </p:nvSpPr>
        <p:spPr>
          <a:xfrm rot="16026416" flipV="1">
            <a:off x="1031796" y="2796541"/>
            <a:ext cx="1512211" cy="2291156"/>
          </a:xfrm>
          <a:prstGeom prst="arc">
            <a:avLst>
              <a:gd name="adj1" fmla="val 17029495"/>
              <a:gd name="adj2" fmla="val 20997504"/>
            </a:avLst>
          </a:prstGeom>
          <a:ln>
            <a:solidFill>
              <a:srgbClr val="0078D7"/>
            </a:solidFill>
            <a:prstDash val="sysDash"/>
            <a:headEnd type="stealth"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3698"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Segoe UI"/>
              <a:ea typeface="+mn-ea"/>
              <a:cs typeface="+mn-cs"/>
            </a:endParaRPr>
          </a:p>
        </p:txBody>
      </p:sp>
      <p:cxnSp>
        <p:nvCxnSpPr>
          <p:cNvPr id="13" name="Straight Arrow Connector 12">
            <a:extLst>
              <a:ext uri="{FF2B5EF4-FFF2-40B4-BE49-F238E27FC236}">
                <a16:creationId xmlns:a16="http://schemas.microsoft.com/office/drawing/2014/main" id="{712453BF-AAF9-45AE-8748-802A6158F0B1}"/>
              </a:ext>
            </a:extLst>
          </p:cNvPr>
          <p:cNvCxnSpPr>
            <a:cxnSpLocks/>
          </p:cNvCxnSpPr>
          <p:nvPr/>
        </p:nvCxnSpPr>
        <p:spPr>
          <a:xfrm>
            <a:off x="1483778" y="4486357"/>
            <a:ext cx="1174711" cy="0"/>
          </a:xfrm>
          <a:prstGeom prst="straightConnector1">
            <a:avLst/>
          </a:prstGeom>
          <a:ln>
            <a:solidFill>
              <a:srgbClr val="0078D7"/>
            </a:solidFill>
            <a:prstDash val="sysDash"/>
            <a:tailEnd type="stealth"/>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3623A7B3-D6F6-416A-AB4B-B06E74C3402A}"/>
              </a:ext>
            </a:extLst>
          </p:cNvPr>
          <p:cNvCxnSpPr>
            <a:cxnSpLocks noChangeAspect="1"/>
          </p:cNvCxnSpPr>
          <p:nvPr/>
        </p:nvCxnSpPr>
        <p:spPr>
          <a:xfrm>
            <a:off x="1149665" y="3158004"/>
            <a:ext cx="247659" cy="0"/>
          </a:xfrm>
          <a:prstGeom prst="straightConnector1">
            <a:avLst/>
          </a:prstGeom>
          <a:ln>
            <a:solidFill>
              <a:srgbClr val="0078D7"/>
            </a:solidFill>
            <a:prstDash val="sysDash"/>
            <a:tailEnd type="stealth"/>
          </a:ln>
        </p:spPr>
        <p:style>
          <a:lnRef idx="1">
            <a:schemeClr val="accent1"/>
          </a:lnRef>
          <a:fillRef idx="0">
            <a:schemeClr val="accent1"/>
          </a:fillRef>
          <a:effectRef idx="0">
            <a:schemeClr val="accent1"/>
          </a:effectRef>
          <a:fontRef idx="minor">
            <a:schemeClr val="tx1"/>
          </a:fontRef>
        </p:style>
      </p:cxnSp>
      <p:grpSp>
        <p:nvGrpSpPr>
          <p:cNvPr id="15" name="Group 14">
            <a:extLst>
              <a:ext uri="{FF2B5EF4-FFF2-40B4-BE49-F238E27FC236}">
                <a16:creationId xmlns:a16="http://schemas.microsoft.com/office/drawing/2014/main" id="{940A8003-827D-43FA-B220-63E9EAA92BA1}"/>
              </a:ext>
            </a:extLst>
          </p:cNvPr>
          <p:cNvGrpSpPr>
            <a:grpSpLocks noChangeAspect="1"/>
          </p:cNvGrpSpPr>
          <p:nvPr/>
        </p:nvGrpSpPr>
        <p:grpSpPr>
          <a:xfrm>
            <a:off x="526146" y="3025630"/>
            <a:ext cx="346483" cy="209024"/>
            <a:chOff x="688727" y="2427288"/>
            <a:chExt cx="658813" cy="397442"/>
          </a:xfrm>
        </p:grpSpPr>
        <p:sp>
          <p:nvSpPr>
            <p:cNvPr id="16" name="Rectangle 15">
              <a:extLst>
                <a:ext uri="{FF2B5EF4-FFF2-40B4-BE49-F238E27FC236}">
                  <a16:creationId xmlns:a16="http://schemas.microsoft.com/office/drawing/2014/main" id="{CFAE9626-6921-40FF-910E-CB41AA37B44D}"/>
                </a:ext>
              </a:extLst>
            </p:cNvPr>
            <p:cNvSpPr/>
            <p:nvPr/>
          </p:nvSpPr>
          <p:spPr bwMode="auto">
            <a:xfrm>
              <a:off x="688727" y="2428845"/>
              <a:ext cx="658813" cy="395885"/>
            </a:xfrm>
            <a:prstGeom prst="rect">
              <a:avLst/>
            </a:prstGeom>
            <a:noFill/>
            <a:ln w="22225">
              <a:solidFill>
                <a:srgbClr val="0078D7"/>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17" name="Freeform: Shape 16">
              <a:extLst>
                <a:ext uri="{FF2B5EF4-FFF2-40B4-BE49-F238E27FC236}">
                  <a16:creationId xmlns:a16="http://schemas.microsoft.com/office/drawing/2014/main" id="{6575C799-FE5C-441B-B1F2-93C3A1C07279}"/>
                </a:ext>
              </a:extLst>
            </p:cNvPr>
            <p:cNvSpPr/>
            <p:nvPr/>
          </p:nvSpPr>
          <p:spPr bwMode="auto">
            <a:xfrm>
              <a:off x="693738" y="2427288"/>
              <a:ext cx="650875" cy="196850"/>
            </a:xfrm>
            <a:custGeom>
              <a:avLst/>
              <a:gdLst>
                <a:gd name="connsiteX0" fmla="*/ 0 w 650875"/>
                <a:gd name="connsiteY0" fmla="*/ 0 h 196850"/>
                <a:gd name="connsiteX1" fmla="*/ 320675 w 650875"/>
                <a:gd name="connsiteY1" fmla="*/ 196850 h 196850"/>
                <a:gd name="connsiteX2" fmla="*/ 650875 w 650875"/>
                <a:gd name="connsiteY2" fmla="*/ 6350 h 196850"/>
              </a:gdLst>
              <a:ahLst/>
              <a:cxnLst>
                <a:cxn ang="0">
                  <a:pos x="connsiteX0" y="connsiteY0"/>
                </a:cxn>
                <a:cxn ang="0">
                  <a:pos x="connsiteX1" y="connsiteY1"/>
                </a:cxn>
                <a:cxn ang="0">
                  <a:pos x="connsiteX2" y="connsiteY2"/>
                </a:cxn>
              </a:cxnLst>
              <a:rect l="l" t="t" r="r" b="b"/>
              <a:pathLst>
                <a:path w="650875" h="196850">
                  <a:moveTo>
                    <a:pt x="0" y="0"/>
                  </a:moveTo>
                  <a:lnTo>
                    <a:pt x="320675" y="196850"/>
                  </a:lnTo>
                  <a:lnTo>
                    <a:pt x="650875" y="6350"/>
                  </a:lnTo>
                </a:path>
              </a:pathLst>
            </a:custGeom>
            <a:noFill/>
            <a:ln w="22225">
              <a:solidFill>
                <a:srgbClr val="0078D7"/>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grpSp>
      <p:sp>
        <p:nvSpPr>
          <p:cNvPr id="18" name="Oval 17">
            <a:extLst>
              <a:ext uri="{FF2B5EF4-FFF2-40B4-BE49-F238E27FC236}">
                <a16:creationId xmlns:a16="http://schemas.microsoft.com/office/drawing/2014/main" id="{A8D41EC4-CC3C-4DFB-A4F8-621CFC1AAAE7}"/>
              </a:ext>
            </a:extLst>
          </p:cNvPr>
          <p:cNvSpPr>
            <a:spLocks noChangeAspect="1"/>
          </p:cNvSpPr>
          <p:nvPr/>
        </p:nvSpPr>
        <p:spPr bwMode="auto">
          <a:xfrm>
            <a:off x="1506575" y="2961973"/>
            <a:ext cx="300838" cy="300838"/>
          </a:xfrm>
          <a:prstGeom prst="ellipse">
            <a:avLst/>
          </a:prstGeom>
          <a:noFill/>
          <a:ln w="22225">
            <a:solidFill>
              <a:srgbClr val="0078D7"/>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19" name="TextBox 18">
            <a:extLst>
              <a:ext uri="{FF2B5EF4-FFF2-40B4-BE49-F238E27FC236}">
                <a16:creationId xmlns:a16="http://schemas.microsoft.com/office/drawing/2014/main" id="{65065DA3-E0B9-4F87-833A-768F4910B9E3}"/>
              </a:ext>
            </a:extLst>
          </p:cNvPr>
          <p:cNvSpPr txBox="1">
            <a:spLocks noChangeAspect="1"/>
          </p:cNvSpPr>
          <p:nvPr/>
        </p:nvSpPr>
        <p:spPr>
          <a:xfrm>
            <a:off x="1397379" y="2739307"/>
            <a:ext cx="250031" cy="738664"/>
          </a:xfrm>
          <a:prstGeom prst="rect">
            <a:avLst/>
          </a:prstGeom>
          <a:noFill/>
        </p:spPr>
        <p:txBody>
          <a:bodyPr wrap="square" lIns="182880" tIns="146304" rIns="182880" bIns="146304" rtlCol="0">
            <a:spAutoFit/>
          </a:bodyPr>
          <a:lstStyle/>
          <a:p>
            <a:pPr marL="0" marR="0" lvl="0" indent="0" algn="l" defTabSz="914400" rtl="0" eaLnBrk="1" fontAlgn="auto" latinLnBrk="0" hangingPunct="1">
              <a:lnSpc>
                <a:spcPct val="90000"/>
              </a:lnSpc>
              <a:spcBef>
                <a:spcPts val="0"/>
              </a:spcBef>
              <a:spcAft>
                <a:spcPts val="0"/>
              </a:spcAft>
              <a:buClrTx/>
              <a:buSzTx/>
              <a:buFontTx/>
              <a:buNone/>
              <a:tabLst/>
              <a:defRPr/>
            </a:pPr>
            <a:r>
              <a:rPr kumimoji="0" lang="en-US" sz="3200" b="1" i="0" u="none" strike="noStrike" kern="1200" cap="none" spc="0" normalizeH="0" baseline="0" noProof="0">
                <a:ln>
                  <a:noFill/>
                </a:ln>
                <a:solidFill>
                  <a:srgbClr val="0078D7"/>
                </a:solidFill>
                <a:effectLst/>
                <a:uLnTx/>
                <a:uFillTx/>
                <a:latin typeface="Segoe UI Semilight"/>
                <a:ea typeface="+mn-ea"/>
                <a:cs typeface="+mn-cs"/>
              </a:rPr>
              <a:t>+</a:t>
            </a:r>
          </a:p>
        </p:txBody>
      </p:sp>
      <p:sp>
        <p:nvSpPr>
          <p:cNvPr id="20" name="Freeform: Shape 19">
            <a:extLst>
              <a:ext uri="{FF2B5EF4-FFF2-40B4-BE49-F238E27FC236}">
                <a16:creationId xmlns:a16="http://schemas.microsoft.com/office/drawing/2014/main" id="{EE53D86B-280B-48A2-AA58-ECA35285B74E}"/>
              </a:ext>
            </a:extLst>
          </p:cNvPr>
          <p:cNvSpPr>
            <a:spLocks noChangeAspect="1"/>
          </p:cNvSpPr>
          <p:nvPr/>
        </p:nvSpPr>
        <p:spPr bwMode="auto">
          <a:xfrm>
            <a:off x="1574800" y="3726966"/>
            <a:ext cx="145219" cy="216819"/>
          </a:xfrm>
          <a:custGeom>
            <a:avLst/>
            <a:gdLst>
              <a:gd name="connsiteX0" fmla="*/ 0 w 171450"/>
              <a:gd name="connsiteY0" fmla="*/ 0 h 255985"/>
              <a:gd name="connsiteX1" fmla="*/ 1191 w 171450"/>
              <a:gd name="connsiteY1" fmla="*/ 247650 h 255985"/>
              <a:gd name="connsiteX2" fmla="*/ 47625 w 171450"/>
              <a:gd name="connsiteY2" fmla="*/ 194072 h 255985"/>
              <a:gd name="connsiteX3" fmla="*/ 84534 w 171450"/>
              <a:gd name="connsiteY3" fmla="*/ 255985 h 255985"/>
              <a:gd name="connsiteX4" fmla="*/ 132159 w 171450"/>
              <a:gd name="connsiteY4" fmla="*/ 222647 h 255985"/>
              <a:gd name="connsiteX5" fmla="*/ 104775 w 171450"/>
              <a:gd name="connsiteY5" fmla="*/ 160735 h 255985"/>
              <a:gd name="connsiteX6" fmla="*/ 171450 w 171450"/>
              <a:gd name="connsiteY6" fmla="*/ 163116 h 255985"/>
              <a:gd name="connsiteX7" fmla="*/ 0 w 171450"/>
              <a:gd name="connsiteY7" fmla="*/ 0 h 2559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1450" h="255985">
                <a:moveTo>
                  <a:pt x="0" y="0"/>
                </a:moveTo>
                <a:lnTo>
                  <a:pt x="1191" y="247650"/>
                </a:lnTo>
                <a:lnTo>
                  <a:pt x="47625" y="194072"/>
                </a:lnTo>
                <a:lnTo>
                  <a:pt x="84534" y="255985"/>
                </a:lnTo>
                <a:lnTo>
                  <a:pt x="132159" y="222647"/>
                </a:lnTo>
                <a:lnTo>
                  <a:pt x="104775" y="160735"/>
                </a:lnTo>
                <a:lnTo>
                  <a:pt x="171450" y="163116"/>
                </a:lnTo>
                <a:lnTo>
                  <a:pt x="0" y="0"/>
                </a:lnTo>
                <a:close/>
              </a:path>
            </a:pathLst>
          </a:custGeom>
          <a:noFill/>
          <a:ln w="22225">
            <a:solidFill>
              <a:srgbClr val="0078D7"/>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gradFill>
                <a:gsLst>
                  <a:gs pos="0">
                    <a:srgbClr val="FFFFFF"/>
                  </a:gs>
                  <a:gs pos="100000">
                    <a:srgbClr val="FFFFFF"/>
                  </a:gs>
                </a:gsLst>
                <a:lin ang="5400000" scaled="0"/>
              </a:gradFill>
              <a:effectLst/>
              <a:uLnTx/>
              <a:uFillTx/>
              <a:latin typeface="Segoe UI Semilight"/>
              <a:ea typeface="+mn-ea"/>
              <a:cs typeface="+mn-cs"/>
            </a:endParaRPr>
          </a:p>
        </p:txBody>
      </p:sp>
      <p:cxnSp>
        <p:nvCxnSpPr>
          <p:cNvPr id="21" name="Straight Arrow Connector 20">
            <a:extLst>
              <a:ext uri="{FF2B5EF4-FFF2-40B4-BE49-F238E27FC236}">
                <a16:creationId xmlns:a16="http://schemas.microsoft.com/office/drawing/2014/main" id="{C971E391-8BD8-4A69-B054-5FF5526F276F}"/>
              </a:ext>
            </a:extLst>
          </p:cNvPr>
          <p:cNvCxnSpPr>
            <a:cxnSpLocks/>
          </p:cNvCxnSpPr>
          <p:nvPr/>
        </p:nvCxnSpPr>
        <p:spPr>
          <a:xfrm flipV="1">
            <a:off x="9174494" y="4481319"/>
            <a:ext cx="748678" cy="1"/>
          </a:xfrm>
          <a:prstGeom prst="straightConnector1">
            <a:avLst/>
          </a:prstGeom>
          <a:ln>
            <a:solidFill>
              <a:srgbClr val="0078D7"/>
            </a:solidFill>
            <a:prstDash val="sysDash"/>
            <a:tailEnd type="stealth"/>
          </a:ln>
        </p:spPr>
        <p:style>
          <a:lnRef idx="1">
            <a:schemeClr val="accent1"/>
          </a:lnRef>
          <a:fillRef idx="0">
            <a:schemeClr val="accent1"/>
          </a:fillRef>
          <a:effectRef idx="0">
            <a:schemeClr val="accent1"/>
          </a:effectRef>
          <a:fontRef idx="minor">
            <a:schemeClr val="tx1"/>
          </a:fontRef>
        </p:style>
      </p:cxnSp>
      <p:grpSp>
        <p:nvGrpSpPr>
          <p:cNvPr id="22" name="Group 21">
            <a:extLst>
              <a:ext uri="{FF2B5EF4-FFF2-40B4-BE49-F238E27FC236}">
                <a16:creationId xmlns:a16="http://schemas.microsoft.com/office/drawing/2014/main" id="{7F42853A-89D6-42BB-9EAC-E1E67B060522}"/>
              </a:ext>
            </a:extLst>
          </p:cNvPr>
          <p:cNvGrpSpPr/>
          <p:nvPr/>
        </p:nvGrpSpPr>
        <p:grpSpPr>
          <a:xfrm>
            <a:off x="4204655" y="4287042"/>
            <a:ext cx="322322" cy="409077"/>
            <a:chOff x="6267931" y="3616427"/>
            <a:chExt cx="281911" cy="357789"/>
          </a:xfrm>
        </p:grpSpPr>
        <p:sp>
          <p:nvSpPr>
            <p:cNvPr id="23" name="Oval 22">
              <a:extLst>
                <a:ext uri="{FF2B5EF4-FFF2-40B4-BE49-F238E27FC236}">
                  <a16:creationId xmlns:a16="http://schemas.microsoft.com/office/drawing/2014/main" id="{F68AA084-309A-4C30-AB8C-7658DBA18745}"/>
                </a:ext>
              </a:extLst>
            </p:cNvPr>
            <p:cNvSpPr/>
            <p:nvPr/>
          </p:nvSpPr>
          <p:spPr bwMode="auto">
            <a:xfrm>
              <a:off x="6365005" y="3672749"/>
              <a:ext cx="84146" cy="84146"/>
            </a:xfrm>
            <a:prstGeom prst="ellipse">
              <a:avLst/>
            </a:prstGeom>
            <a:noFill/>
            <a:ln w="22225">
              <a:solidFill>
                <a:srgbClr val="0078D7"/>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gradFill>
                  <a:gsLst>
                    <a:gs pos="0">
                      <a:srgbClr val="FFFFFF"/>
                    </a:gs>
                    <a:gs pos="100000">
                      <a:srgbClr val="FFFFFF"/>
                    </a:gs>
                  </a:gsLst>
                  <a:lin ang="5400000" scaled="0"/>
                </a:gradFill>
                <a:effectLst/>
                <a:uLnTx/>
                <a:uFillTx/>
                <a:latin typeface="Segoe UI Semilight"/>
                <a:ea typeface="+mn-ea"/>
                <a:cs typeface="+mn-cs"/>
              </a:endParaRPr>
            </a:p>
          </p:txBody>
        </p:sp>
        <p:cxnSp>
          <p:nvCxnSpPr>
            <p:cNvPr id="24" name="Straight Connector 23">
              <a:extLst>
                <a:ext uri="{FF2B5EF4-FFF2-40B4-BE49-F238E27FC236}">
                  <a16:creationId xmlns:a16="http://schemas.microsoft.com/office/drawing/2014/main" id="{AA917ED6-DDBF-4E69-8023-1BE1C6C4A25A}"/>
                </a:ext>
              </a:extLst>
            </p:cNvPr>
            <p:cNvCxnSpPr/>
            <p:nvPr/>
          </p:nvCxnSpPr>
          <p:spPr>
            <a:xfrm flipV="1">
              <a:off x="6307931" y="3747716"/>
              <a:ext cx="79015" cy="226500"/>
            </a:xfrm>
            <a:prstGeom prst="line">
              <a:avLst/>
            </a:prstGeom>
            <a:ln w="22225">
              <a:solidFill>
                <a:srgbClr val="0078D7"/>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FB807F7B-5C6B-4E67-BB00-9B5798EE8E4A}"/>
                </a:ext>
              </a:extLst>
            </p:cNvPr>
            <p:cNvCxnSpPr>
              <a:cxnSpLocks/>
            </p:cNvCxnSpPr>
            <p:nvPr/>
          </p:nvCxnSpPr>
          <p:spPr>
            <a:xfrm flipH="1" flipV="1">
              <a:off x="6429031" y="3747716"/>
              <a:ext cx="79015" cy="226500"/>
            </a:xfrm>
            <a:prstGeom prst="line">
              <a:avLst/>
            </a:prstGeom>
            <a:ln w="22225">
              <a:solidFill>
                <a:srgbClr val="0078D7"/>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7554D757-254D-4B43-9CF3-11ED10D2CC65}"/>
                </a:ext>
              </a:extLst>
            </p:cNvPr>
            <p:cNvCxnSpPr/>
            <p:nvPr/>
          </p:nvCxnSpPr>
          <p:spPr>
            <a:xfrm>
              <a:off x="6347992" y="3848460"/>
              <a:ext cx="117557" cy="0"/>
            </a:xfrm>
            <a:prstGeom prst="line">
              <a:avLst/>
            </a:prstGeom>
            <a:ln w="22225">
              <a:solidFill>
                <a:srgbClr val="0078D7"/>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72114D06-6B1C-4E0E-8F4F-4C64664B0BF7}"/>
                </a:ext>
              </a:extLst>
            </p:cNvPr>
            <p:cNvCxnSpPr/>
            <p:nvPr/>
          </p:nvCxnSpPr>
          <p:spPr>
            <a:xfrm>
              <a:off x="6320713" y="3934184"/>
              <a:ext cx="172115" cy="0"/>
            </a:xfrm>
            <a:prstGeom prst="line">
              <a:avLst/>
            </a:prstGeom>
            <a:ln w="22225">
              <a:solidFill>
                <a:srgbClr val="0078D7"/>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28" name="Arc 27">
              <a:extLst>
                <a:ext uri="{FF2B5EF4-FFF2-40B4-BE49-F238E27FC236}">
                  <a16:creationId xmlns:a16="http://schemas.microsoft.com/office/drawing/2014/main" id="{C2FBEDDD-104B-41C4-808C-FE12407C1BA1}"/>
                </a:ext>
              </a:extLst>
            </p:cNvPr>
            <p:cNvSpPr/>
            <p:nvPr/>
          </p:nvSpPr>
          <p:spPr>
            <a:xfrm rot="2700000">
              <a:off x="6389207" y="3659676"/>
              <a:ext cx="111073" cy="111073"/>
            </a:xfrm>
            <a:prstGeom prst="arc">
              <a:avLst/>
            </a:prstGeom>
            <a:noFill/>
            <a:ln w="22225">
              <a:solidFill>
                <a:srgbClr val="0078D7"/>
              </a:solidFill>
              <a:headEnd type="none"/>
              <a:tailEnd type="none"/>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29" name="Arc 28">
              <a:extLst>
                <a:ext uri="{FF2B5EF4-FFF2-40B4-BE49-F238E27FC236}">
                  <a16:creationId xmlns:a16="http://schemas.microsoft.com/office/drawing/2014/main" id="{AA70ED56-3676-4795-93C5-EB1805990212}"/>
                </a:ext>
              </a:extLst>
            </p:cNvPr>
            <p:cNvSpPr/>
            <p:nvPr/>
          </p:nvSpPr>
          <p:spPr>
            <a:xfrm rot="2700000">
              <a:off x="6353070" y="3616427"/>
              <a:ext cx="196772" cy="196772"/>
            </a:xfrm>
            <a:prstGeom prst="arc">
              <a:avLst/>
            </a:prstGeom>
            <a:noFill/>
            <a:ln w="22225">
              <a:solidFill>
                <a:srgbClr val="0078D7"/>
              </a:solidFill>
              <a:headEnd type="none"/>
              <a:tailEnd type="none"/>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grpSp>
          <p:nvGrpSpPr>
            <p:cNvPr id="30" name="Group 29">
              <a:extLst>
                <a:ext uri="{FF2B5EF4-FFF2-40B4-BE49-F238E27FC236}">
                  <a16:creationId xmlns:a16="http://schemas.microsoft.com/office/drawing/2014/main" id="{68677032-6C30-4155-8F0E-DB7FF4201BE8}"/>
                </a:ext>
              </a:extLst>
            </p:cNvPr>
            <p:cNvGrpSpPr/>
            <p:nvPr/>
          </p:nvGrpSpPr>
          <p:grpSpPr>
            <a:xfrm rot="10800000">
              <a:off x="6267931" y="3616897"/>
              <a:ext cx="196772" cy="196772"/>
              <a:chOff x="6505470" y="3768827"/>
              <a:chExt cx="196772" cy="196772"/>
            </a:xfrm>
            <a:noFill/>
          </p:grpSpPr>
          <p:sp>
            <p:nvSpPr>
              <p:cNvPr id="31" name="Arc 30">
                <a:extLst>
                  <a:ext uri="{FF2B5EF4-FFF2-40B4-BE49-F238E27FC236}">
                    <a16:creationId xmlns:a16="http://schemas.microsoft.com/office/drawing/2014/main" id="{1FF60226-BCAF-44F5-9C4B-E04CD8E4939B}"/>
                  </a:ext>
                </a:extLst>
              </p:cNvPr>
              <p:cNvSpPr/>
              <p:nvPr/>
            </p:nvSpPr>
            <p:spPr>
              <a:xfrm rot="2700000">
                <a:off x="6541607" y="3812076"/>
                <a:ext cx="111073" cy="111073"/>
              </a:xfrm>
              <a:prstGeom prst="arc">
                <a:avLst/>
              </a:prstGeom>
              <a:grpFill/>
              <a:ln w="22225">
                <a:solidFill>
                  <a:srgbClr val="0078D7"/>
                </a:solidFill>
                <a:headEnd type="none"/>
                <a:tailEnd type="none"/>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sp>
            <p:nvSpPr>
              <p:cNvPr id="32" name="Arc 31">
                <a:extLst>
                  <a:ext uri="{FF2B5EF4-FFF2-40B4-BE49-F238E27FC236}">
                    <a16:creationId xmlns:a16="http://schemas.microsoft.com/office/drawing/2014/main" id="{8375F310-BFF9-44E3-A6E0-D669478757DB}"/>
                  </a:ext>
                </a:extLst>
              </p:cNvPr>
              <p:cNvSpPr/>
              <p:nvPr/>
            </p:nvSpPr>
            <p:spPr>
              <a:xfrm rot="2700000">
                <a:off x="6505470" y="3768827"/>
                <a:ext cx="196772" cy="196772"/>
              </a:xfrm>
              <a:prstGeom prst="arc">
                <a:avLst/>
              </a:prstGeom>
              <a:grpFill/>
              <a:ln w="22225">
                <a:solidFill>
                  <a:srgbClr val="0078D7"/>
                </a:solidFill>
                <a:headEnd type="none"/>
                <a:tailEnd type="none"/>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53535"/>
                  </a:solidFill>
                  <a:effectLst/>
                  <a:uLnTx/>
                  <a:uFillTx/>
                  <a:latin typeface="Segoe UI Semilight"/>
                  <a:ea typeface="+mn-ea"/>
                  <a:cs typeface="+mn-cs"/>
                </a:endParaRPr>
              </a:p>
            </p:txBody>
          </p:sp>
        </p:grpSp>
      </p:grpSp>
      <p:sp>
        <p:nvSpPr>
          <p:cNvPr id="33" name="TextBox 32">
            <a:extLst>
              <a:ext uri="{FF2B5EF4-FFF2-40B4-BE49-F238E27FC236}">
                <a16:creationId xmlns:a16="http://schemas.microsoft.com/office/drawing/2014/main" id="{C57C6BD1-CA6C-4ADB-AFE6-A55A288C5B3A}"/>
              </a:ext>
            </a:extLst>
          </p:cNvPr>
          <p:cNvSpPr txBox="1"/>
          <p:nvPr/>
        </p:nvSpPr>
        <p:spPr>
          <a:xfrm>
            <a:off x="2612420" y="3603861"/>
            <a:ext cx="1251240" cy="492443"/>
          </a:xfrm>
          <a:prstGeom prst="rect">
            <a:avLst/>
          </a:prstGeom>
          <a:noFill/>
        </p:spPr>
        <p:txBody>
          <a:bodyPr wrap="square" rtlCol="0">
            <a:spAutoFit/>
          </a:bodyPr>
          <a:lstStyle/>
          <a:p>
            <a:pPr marL="0" marR="0" lvl="0" indent="0" defTabSz="913400" rtl="0" eaLnBrk="1" fontAlgn="base" latinLnBrk="0" hangingPunct="1">
              <a:lnSpc>
                <a:spcPct val="100000"/>
              </a:lnSpc>
              <a:spcBef>
                <a:spcPct val="0"/>
              </a:spcBef>
              <a:spcAft>
                <a:spcPct val="0"/>
              </a:spcAft>
              <a:buClrTx/>
              <a:buSzTx/>
              <a:buFontTx/>
              <a:buNone/>
              <a:tabLst/>
              <a:defRPr/>
            </a:pPr>
            <a:r>
              <a:rPr kumimoji="0" lang="en-US" sz="1300" i="0" u="none" strike="noStrike" kern="0" cap="none" spc="0" normalizeH="0" baseline="0" noProof="0">
                <a:ln>
                  <a:noFill/>
                </a:ln>
                <a:solidFill>
                  <a:srgbClr val="353535"/>
                </a:solidFill>
                <a:effectLst/>
                <a:uLnTx/>
                <a:uFillTx/>
                <a:latin typeface="+mj-lt"/>
                <a:ea typeface="Segoe UI" charset="0"/>
                <a:cs typeface="Segoe UI" charset="0"/>
              </a:rPr>
              <a:t>Exploitation</a:t>
            </a:r>
            <a:br>
              <a:rPr kumimoji="0" lang="en-US" sz="1300" i="0" u="none" strike="noStrike" kern="0" cap="none" spc="0" normalizeH="0" baseline="0" noProof="0">
                <a:ln>
                  <a:noFill/>
                </a:ln>
                <a:solidFill>
                  <a:srgbClr val="353535"/>
                </a:solidFill>
                <a:effectLst/>
                <a:uLnTx/>
                <a:uFillTx/>
                <a:latin typeface="+mj-lt"/>
                <a:ea typeface="Segoe UI" charset="0"/>
                <a:cs typeface="Segoe UI" charset="0"/>
              </a:rPr>
            </a:br>
            <a:r>
              <a:rPr kumimoji="0" lang="en-US" sz="1300" i="0" u="none" strike="noStrike" kern="0" cap="none" spc="0" normalizeH="0" baseline="0" noProof="0">
                <a:ln>
                  <a:noFill/>
                </a:ln>
                <a:solidFill>
                  <a:srgbClr val="353535"/>
                </a:solidFill>
                <a:effectLst/>
                <a:uLnTx/>
                <a:uFillTx/>
                <a:latin typeface="+mj-lt"/>
                <a:ea typeface="Segoe UI" charset="0"/>
                <a:cs typeface="Segoe UI" charset="0"/>
              </a:rPr>
              <a:t>&amp; Installation</a:t>
            </a:r>
          </a:p>
        </p:txBody>
      </p:sp>
      <p:sp>
        <p:nvSpPr>
          <p:cNvPr id="34" name="TextBox 33">
            <a:extLst>
              <a:ext uri="{FF2B5EF4-FFF2-40B4-BE49-F238E27FC236}">
                <a16:creationId xmlns:a16="http://schemas.microsoft.com/office/drawing/2014/main" id="{10C046DD-DC59-4088-9CFA-58313431B593}"/>
              </a:ext>
            </a:extLst>
          </p:cNvPr>
          <p:cNvSpPr txBox="1"/>
          <p:nvPr/>
        </p:nvSpPr>
        <p:spPr>
          <a:xfrm>
            <a:off x="3897717" y="3614226"/>
            <a:ext cx="1029883" cy="492443"/>
          </a:xfrm>
          <a:prstGeom prst="rect">
            <a:avLst/>
          </a:prstGeom>
          <a:noFill/>
        </p:spPr>
        <p:txBody>
          <a:bodyPr wrap="square" rtlCol="0">
            <a:spAutoFit/>
          </a:bodyPr>
          <a:lstStyle/>
          <a:p>
            <a:pPr marL="0" marR="0" lvl="0" indent="0" defTabSz="913400" rtl="0" eaLnBrk="1" fontAlgn="base" latinLnBrk="0" hangingPunct="1">
              <a:lnSpc>
                <a:spcPct val="100000"/>
              </a:lnSpc>
              <a:spcBef>
                <a:spcPct val="0"/>
              </a:spcBef>
              <a:spcAft>
                <a:spcPct val="0"/>
              </a:spcAft>
              <a:buClrTx/>
              <a:buSzTx/>
              <a:buFontTx/>
              <a:buNone/>
              <a:tabLst/>
              <a:defRPr/>
            </a:pPr>
            <a:r>
              <a:rPr kumimoji="0" lang="en-US" sz="1300" i="0" u="none" strike="noStrike" kern="0" cap="none" spc="0" normalizeH="0" baseline="0" noProof="0">
                <a:ln>
                  <a:noFill/>
                </a:ln>
                <a:solidFill>
                  <a:srgbClr val="353535"/>
                </a:solidFill>
                <a:effectLst/>
                <a:uLnTx/>
                <a:uFillTx/>
                <a:latin typeface="+mj-lt"/>
                <a:ea typeface="Segoe UI" charset="0"/>
                <a:cs typeface="Segoe UI" charset="0"/>
              </a:rPr>
              <a:t>Command</a:t>
            </a:r>
            <a:br>
              <a:rPr kumimoji="0" lang="en-US" sz="1300" i="0" u="none" strike="noStrike" kern="0" cap="none" spc="0" normalizeH="0" baseline="0" noProof="0">
                <a:ln>
                  <a:noFill/>
                </a:ln>
                <a:solidFill>
                  <a:srgbClr val="353535"/>
                </a:solidFill>
                <a:effectLst/>
                <a:uLnTx/>
                <a:uFillTx/>
                <a:latin typeface="+mj-lt"/>
                <a:ea typeface="Segoe UI" charset="0"/>
                <a:cs typeface="Segoe UI" charset="0"/>
              </a:rPr>
            </a:br>
            <a:r>
              <a:rPr kumimoji="0" lang="en-US" sz="1300" i="0" u="none" strike="noStrike" kern="0" cap="none" spc="0" normalizeH="0" baseline="0" noProof="0">
                <a:ln>
                  <a:noFill/>
                </a:ln>
                <a:solidFill>
                  <a:srgbClr val="353535"/>
                </a:solidFill>
                <a:effectLst/>
                <a:uLnTx/>
                <a:uFillTx/>
                <a:latin typeface="+mj-lt"/>
                <a:ea typeface="Segoe UI" charset="0"/>
                <a:cs typeface="Segoe UI" charset="0"/>
              </a:rPr>
              <a:t>&amp; Control </a:t>
            </a:r>
          </a:p>
        </p:txBody>
      </p:sp>
      <p:sp>
        <p:nvSpPr>
          <p:cNvPr id="35" name="TextBox 34">
            <a:extLst>
              <a:ext uri="{FF2B5EF4-FFF2-40B4-BE49-F238E27FC236}">
                <a16:creationId xmlns:a16="http://schemas.microsoft.com/office/drawing/2014/main" id="{6848F44F-2998-4D6E-A67D-3EC31558283A}"/>
              </a:ext>
            </a:extLst>
          </p:cNvPr>
          <p:cNvSpPr txBox="1"/>
          <p:nvPr/>
        </p:nvSpPr>
        <p:spPr>
          <a:xfrm>
            <a:off x="3268458" y="2027736"/>
            <a:ext cx="2636220" cy="492443"/>
          </a:xfrm>
          <a:prstGeom prst="rect">
            <a:avLst/>
          </a:prstGeom>
          <a:noFill/>
        </p:spPr>
        <p:txBody>
          <a:bodyPr wrap="square" rtlCol="0">
            <a:spAutoFit/>
          </a:bodyPr>
          <a:lstStyle>
            <a:defPPr>
              <a:defRPr lang="en-US"/>
            </a:defPPr>
            <a:lvl1pPr marR="0" lvl="0" indent="0" algn="ctr" defTabSz="931756" fontAlgn="base">
              <a:lnSpc>
                <a:spcPct val="100000"/>
              </a:lnSpc>
              <a:spcBef>
                <a:spcPct val="0"/>
              </a:spcBef>
              <a:spcAft>
                <a:spcPct val="0"/>
              </a:spcAft>
              <a:buClrTx/>
              <a:buSzTx/>
              <a:buFontTx/>
              <a:buNone/>
              <a:tabLst/>
              <a:defRPr kumimoji="0" sz="1224" b="1" i="0" u="none" strike="noStrike" kern="0" cap="none" spc="0" normalizeH="0" baseline="0">
                <a:ln>
                  <a:noFill/>
                </a:ln>
                <a:solidFill>
                  <a:srgbClr val="FFFFFF"/>
                </a:solidFill>
                <a:effectLst/>
                <a:uLnTx/>
                <a:uFillTx/>
                <a:latin typeface="Segoe UI" charset="0"/>
                <a:ea typeface="Segoe UI" charset="0"/>
                <a:cs typeface="Segoe UI" charset="0"/>
              </a:defRPr>
            </a:lvl1pPr>
          </a:lstStyle>
          <a:p>
            <a:pPr marL="0" marR="0" lvl="0" indent="0" algn="l" defTabSz="913400" rtl="0" eaLnBrk="1" fontAlgn="base" latinLnBrk="0" hangingPunct="1">
              <a:lnSpc>
                <a:spcPct val="100000"/>
              </a:lnSpc>
              <a:spcBef>
                <a:spcPct val="0"/>
              </a:spcBef>
              <a:spcAft>
                <a:spcPct val="0"/>
              </a:spcAft>
              <a:buClrTx/>
              <a:buSzTx/>
              <a:buFontTx/>
              <a:buNone/>
              <a:tabLst/>
              <a:defRPr/>
            </a:pPr>
            <a:r>
              <a:rPr kumimoji="0" lang="en-US" sz="1300" b="0" i="0" u="none" strike="noStrike" kern="0" cap="none" spc="0" normalizeH="0" baseline="0" noProof="0">
                <a:ln>
                  <a:noFill/>
                </a:ln>
                <a:solidFill>
                  <a:schemeClr val="tx1"/>
                </a:solidFill>
                <a:effectLst/>
                <a:uLnTx/>
                <a:uFillTx/>
                <a:latin typeface="+mj-lt"/>
                <a:cs typeface="Segoe UI" charset="0"/>
              </a:rPr>
              <a:t>Brute force account </a:t>
            </a:r>
            <a:r>
              <a:rPr lang="en-US" sz="1300" b="0">
                <a:solidFill>
                  <a:schemeClr val="tx1"/>
                </a:solidFill>
                <a:latin typeface="+mj-lt"/>
              </a:rPr>
              <a:t>or</a:t>
            </a:r>
            <a:r>
              <a:rPr kumimoji="0" lang="en-US" sz="1300" b="0" i="0" u="none" strike="noStrike" kern="0" cap="none" spc="0" normalizeH="0" baseline="0" noProof="0">
                <a:ln>
                  <a:noFill/>
                </a:ln>
                <a:solidFill>
                  <a:schemeClr val="tx1"/>
                </a:solidFill>
                <a:effectLst/>
                <a:uLnTx/>
                <a:uFillTx/>
                <a:latin typeface="+mj-lt"/>
                <a:cs typeface="Segoe UI" charset="0"/>
              </a:rPr>
              <a:t> </a:t>
            </a:r>
            <a:br>
              <a:rPr kumimoji="0" lang="en-US" sz="1300" b="0" i="0" u="none" strike="noStrike" kern="0" cap="none" spc="0" normalizeH="0" baseline="0" noProof="0">
                <a:ln>
                  <a:noFill/>
                </a:ln>
                <a:solidFill>
                  <a:schemeClr val="tx1"/>
                </a:solidFill>
                <a:effectLst/>
                <a:uLnTx/>
                <a:uFillTx/>
                <a:latin typeface="+mj-lt"/>
                <a:cs typeface="Segoe UI" charset="0"/>
              </a:rPr>
            </a:br>
            <a:r>
              <a:rPr kumimoji="0" lang="en-US" sz="1300" b="0" i="0" u="none" strike="noStrike" kern="0" cap="none" spc="0" normalizeH="0" baseline="0" noProof="0">
                <a:ln>
                  <a:noFill/>
                </a:ln>
                <a:solidFill>
                  <a:schemeClr val="tx1"/>
                </a:solidFill>
                <a:effectLst/>
                <a:uLnTx/>
                <a:uFillTx/>
                <a:latin typeface="+mj-lt"/>
                <a:cs typeface="Segoe UI" charset="0"/>
              </a:rPr>
              <a:t>use stolen</a:t>
            </a:r>
            <a:r>
              <a:rPr kumimoji="0" lang="en-US" sz="1300" b="0" i="0" u="none" strike="noStrike" kern="0" cap="none" spc="0" normalizeH="0" noProof="0">
                <a:ln>
                  <a:noFill/>
                </a:ln>
                <a:solidFill>
                  <a:schemeClr val="tx1"/>
                </a:solidFill>
                <a:effectLst/>
                <a:uLnTx/>
                <a:uFillTx/>
                <a:latin typeface="+mj-lt"/>
                <a:cs typeface="Segoe UI" charset="0"/>
              </a:rPr>
              <a:t> </a:t>
            </a:r>
            <a:r>
              <a:rPr kumimoji="0" lang="en-US" sz="1300" b="0" i="0" u="none" strike="noStrike" kern="0" cap="none" spc="0" normalizeH="0" baseline="0" noProof="0">
                <a:ln>
                  <a:noFill/>
                </a:ln>
                <a:solidFill>
                  <a:schemeClr val="tx1"/>
                </a:solidFill>
                <a:effectLst/>
                <a:uLnTx/>
                <a:uFillTx/>
                <a:latin typeface="+mj-lt"/>
                <a:cs typeface="Segoe UI" charset="0"/>
              </a:rPr>
              <a:t>account credentials</a:t>
            </a:r>
          </a:p>
        </p:txBody>
      </p:sp>
      <p:sp>
        <p:nvSpPr>
          <p:cNvPr id="36" name="Oval 35">
            <a:extLst>
              <a:ext uri="{FF2B5EF4-FFF2-40B4-BE49-F238E27FC236}">
                <a16:creationId xmlns:a16="http://schemas.microsoft.com/office/drawing/2014/main" id="{9ABBD611-AFED-4E1B-9835-F2D74D65FFF8}"/>
              </a:ext>
            </a:extLst>
          </p:cNvPr>
          <p:cNvSpPr/>
          <p:nvPr/>
        </p:nvSpPr>
        <p:spPr bwMode="auto">
          <a:xfrm>
            <a:off x="2824381" y="2112068"/>
            <a:ext cx="347085" cy="347085"/>
          </a:xfrm>
          <a:prstGeom prst="ellipse">
            <a:avLst/>
          </a:prstGeom>
          <a:noFill/>
          <a:ln w="9525">
            <a:solidFill>
              <a:srgbClr val="0078D7"/>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37" name="Oval 36">
            <a:extLst>
              <a:ext uri="{FF2B5EF4-FFF2-40B4-BE49-F238E27FC236}">
                <a16:creationId xmlns:a16="http://schemas.microsoft.com/office/drawing/2014/main" id="{73F40434-DBB7-476C-A373-2A11DF4C7A10}"/>
              </a:ext>
            </a:extLst>
          </p:cNvPr>
          <p:cNvSpPr/>
          <p:nvPr/>
        </p:nvSpPr>
        <p:spPr bwMode="auto">
          <a:xfrm>
            <a:off x="2762379" y="2049748"/>
            <a:ext cx="472452" cy="472452"/>
          </a:xfrm>
          <a:prstGeom prst="ellipse">
            <a:avLst/>
          </a:prstGeom>
          <a:noFill/>
          <a:ln w="9525">
            <a:solidFill>
              <a:srgbClr val="0078D7"/>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38" name="object 60">
            <a:extLst>
              <a:ext uri="{FF2B5EF4-FFF2-40B4-BE49-F238E27FC236}">
                <a16:creationId xmlns:a16="http://schemas.microsoft.com/office/drawing/2014/main" id="{5FC68682-E5D8-442B-9020-0DBD853066C4}"/>
              </a:ext>
            </a:extLst>
          </p:cNvPr>
          <p:cNvSpPr/>
          <p:nvPr/>
        </p:nvSpPr>
        <p:spPr>
          <a:xfrm>
            <a:off x="2799705" y="4126599"/>
            <a:ext cx="677986" cy="679438"/>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solidFill>
            <a:schemeClr val="bg1"/>
          </a:solidFill>
          <a:ln w="6350">
            <a:solidFill>
              <a:schemeClr val="tx1">
                <a:lumMod val="50000"/>
              </a:schemeClr>
            </a:solidFill>
          </a:ln>
        </p:spPr>
        <p:txBody>
          <a:bodyPr wrap="square" lIns="0" tIns="0" rIns="0" bIns="0" rtlCol="0"/>
          <a:lstStyle/>
          <a:p>
            <a:pPr marL="0" marR="0" lvl="0" indent="0" algn="l" defTabSz="623438" rtl="0" eaLnBrk="1" fontAlgn="auto" latinLnBrk="0" hangingPunct="1">
              <a:lnSpc>
                <a:spcPct val="100000"/>
              </a:lnSpc>
              <a:spcBef>
                <a:spcPts val="0"/>
              </a:spcBef>
              <a:spcAft>
                <a:spcPts val="0"/>
              </a:spcAft>
              <a:buClrTx/>
              <a:buSzTx/>
              <a:buFontTx/>
              <a:buNone/>
              <a:tabLst/>
              <a:defRPr/>
            </a:pPr>
            <a:endParaRPr kumimoji="0" sz="1227" b="0" i="0" u="none" strike="noStrike" kern="1200" cap="none" spc="0" normalizeH="0" baseline="0" noProof="0">
              <a:ln>
                <a:noFill/>
              </a:ln>
              <a:solidFill>
                <a:prstClr val="black"/>
              </a:solidFill>
              <a:effectLst/>
              <a:uLnTx/>
              <a:uFillTx/>
              <a:latin typeface="Calibri"/>
              <a:ea typeface="+mn-ea"/>
              <a:cs typeface="+mn-cs"/>
            </a:endParaRPr>
          </a:p>
        </p:txBody>
      </p:sp>
      <p:sp>
        <p:nvSpPr>
          <p:cNvPr id="39" name="object 60">
            <a:extLst>
              <a:ext uri="{FF2B5EF4-FFF2-40B4-BE49-F238E27FC236}">
                <a16:creationId xmlns:a16="http://schemas.microsoft.com/office/drawing/2014/main" id="{61F19A02-737F-49D4-ACC5-495A99A012F0}"/>
              </a:ext>
            </a:extLst>
          </p:cNvPr>
          <p:cNvSpPr/>
          <p:nvPr/>
        </p:nvSpPr>
        <p:spPr>
          <a:xfrm>
            <a:off x="2759222" y="4088769"/>
            <a:ext cx="758952" cy="755098"/>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noFill/>
          <a:ln>
            <a:solidFill>
              <a:srgbClr val="0070C0"/>
            </a:solidFill>
            <a:prstDash val="dash"/>
          </a:ln>
        </p:spPr>
        <p:txBody>
          <a:bodyPr wrap="square" lIns="0" tIns="0" rIns="0" bIns="0" rtlCol="0"/>
          <a:lstStyle/>
          <a:p>
            <a:pPr marL="0" marR="0" lvl="0" indent="0" algn="l" defTabSz="623438" rtl="0" eaLnBrk="1" fontAlgn="auto" latinLnBrk="0" hangingPunct="1">
              <a:lnSpc>
                <a:spcPct val="100000"/>
              </a:lnSpc>
              <a:spcBef>
                <a:spcPts val="0"/>
              </a:spcBef>
              <a:spcAft>
                <a:spcPts val="0"/>
              </a:spcAft>
              <a:buClrTx/>
              <a:buSzTx/>
              <a:buFontTx/>
              <a:buNone/>
              <a:tabLst/>
              <a:defRPr/>
            </a:pPr>
            <a:endParaRPr kumimoji="0" sz="1227" b="0" i="0" u="none" strike="noStrike" kern="0" cap="none" spc="0" normalizeH="0" baseline="0" noProof="0">
              <a:ln>
                <a:noFill/>
              </a:ln>
              <a:solidFill>
                <a:prstClr val="black"/>
              </a:solidFill>
              <a:effectLst/>
              <a:uLnTx/>
              <a:uFillTx/>
              <a:latin typeface="Calibri"/>
              <a:ea typeface="+mn-ea"/>
              <a:cs typeface="+mn-cs"/>
            </a:endParaRPr>
          </a:p>
        </p:txBody>
      </p:sp>
      <p:grpSp>
        <p:nvGrpSpPr>
          <p:cNvPr id="40" name="Group 39">
            <a:extLst>
              <a:ext uri="{FF2B5EF4-FFF2-40B4-BE49-F238E27FC236}">
                <a16:creationId xmlns:a16="http://schemas.microsoft.com/office/drawing/2014/main" id="{25B2F4D7-3D96-41F5-89AA-CEB299321EB9}"/>
              </a:ext>
            </a:extLst>
          </p:cNvPr>
          <p:cNvGrpSpPr/>
          <p:nvPr/>
        </p:nvGrpSpPr>
        <p:grpSpPr>
          <a:xfrm>
            <a:off x="2993442" y="4291765"/>
            <a:ext cx="290513" cy="349107"/>
            <a:chOff x="2509946" y="3659642"/>
            <a:chExt cx="290513" cy="349107"/>
          </a:xfrm>
        </p:grpSpPr>
        <p:sp>
          <p:nvSpPr>
            <p:cNvPr id="41" name="Freeform: Shape 40">
              <a:extLst>
                <a:ext uri="{FF2B5EF4-FFF2-40B4-BE49-F238E27FC236}">
                  <a16:creationId xmlns:a16="http://schemas.microsoft.com/office/drawing/2014/main" id="{3D887A7C-813B-448F-8787-BF76B99F09A2}"/>
                </a:ext>
              </a:extLst>
            </p:cNvPr>
            <p:cNvSpPr/>
            <p:nvPr/>
          </p:nvSpPr>
          <p:spPr bwMode="auto">
            <a:xfrm>
              <a:off x="2575431" y="3827267"/>
              <a:ext cx="176213" cy="88106"/>
            </a:xfrm>
            <a:custGeom>
              <a:avLst/>
              <a:gdLst>
                <a:gd name="connsiteX0" fmla="*/ 0 w 178594"/>
                <a:gd name="connsiteY0" fmla="*/ 0 h 91678"/>
                <a:gd name="connsiteX1" fmla="*/ 91678 w 178594"/>
                <a:gd name="connsiteY1" fmla="*/ 91678 h 91678"/>
                <a:gd name="connsiteX2" fmla="*/ 178594 w 178594"/>
                <a:gd name="connsiteY2" fmla="*/ 4762 h 91678"/>
                <a:gd name="connsiteX0" fmla="*/ 0 w 178594"/>
                <a:gd name="connsiteY0" fmla="*/ 0 h 89297"/>
                <a:gd name="connsiteX1" fmla="*/ 91678 w 178594"/>
                <a:gd name="connsiteY1" fmla="*/ 89297 h 89297"/>
                <a:gd name="connsiteX2" fmla="*/ 178594 w 178594"/>
                <a:gd name="connsiteY2" fmla="*/ 2381 h 89297"/>
                <a:gd name="connsiteX0" fmla="*/ 0 w 176213"/>
                <a:gd name="connsiteY0" fmla="*/ 0 h 88106"/>
                <a:gd name="connsiteX1" fmla="*/ 89297 w 176213"/>
                <a:gd name="connsiteY1" fmla="*/ 88106 h 88106"/>
                <a:gd name="connsiteX2" fmla="*/ 176213 w 176213"/>
                <a:gd name="connsiteY2" fmla="*/ 1190 h 88106"/>
              </a:gdLst>
              <a:ahLst/>
              <a:cxnLst>
                <a:cxn ang="0">
                  <a:pos x="connsiteX0" y="connsiteY0"/>
                </a:cxn>
                <a:cxn ang="0">
                  <a:pos x="connsiteX1" y="connsiteY1"/>
                </a:cxn>
                <a:cxn ang="0">
                  <a:pos x="connsiteX2" y="connsiteY2"/>
                </a:cxn>
              </a:cxnLst>
              <a:rect l="l" t="t" r="r" b="b"/>
              <a:pathLst>
                <a:path w="176213" h="88106">
                  <a:moveTo>
                    <a:pt x="0" y="0"/>
                  </a:moveTo>
                  <a:lnTo>
                    <a:pt x="89297" y="88106"/>
                  </a:lnTo>
                  <a:lnTo>
                    <a:pt x="176213" y="1190"/>
                  </a:lnTo>
                </a:path>
              </a:pathLst>
            </a:custGeom>
            <a:noFill/>
            <a:ln w="28575" cap="rnd">
              <a:solidFill>
                <a:srgbClr val="0078D7"/>
              </a:solidFill>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cxnSp>
          <p:nvCxnSpPr>
            <p:cNvPr id="42" name="Straight Connector 41">
              <a:extLst>
                <a:ext uri="{FF2B5EF4-FFF2-40B4-BE49-F238E27FC236}">
                  <a16:creationId xmlns:a16="http://schemas.microsoft.com/office/drawing/2014/main" id="{E999969E-E7F6-40EF-9DD0-EC780707615B}"/>
                </a:ext>
              </a:extLst>
            </p:cNvPr>
            <p:cNvCxnSpPr/>
            <p:nvPr/>
          </p:nvCxnSpPr>
          <p:spPr>
            <a:xfrm>
              <a:off x="2659636" y="3659642"/>
              <a:ext cx="0" cy="222147"/>
            </a:xfrm>
            <a:prstGeom prst="line">
              <a:avLst/>
            </a:prstGeom>
            <a:ln w="28575" cap="rnd">
              <a:solidFill>
                <a:srgbClr val="0078D7"/>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43" name="Freeform: Shape 42">
              <a:extLst>
                <a:ext uri="{FF2B5EF4-FFF2-40B4-BE49-F238E27FC236}">
                  <a16:creationId xmlns:a16="http://schemas.microsoft.com/office/drawing/2014/main" id="{C831FCA2-AEE9-4EA4-9167-61327D118CD0}"/>
                </a:ext>
              </a:extLst>
            </p:cNvPr>
            <p:cNvSpPr/>
            <p:nvPr/>
          </p:nvSpPr>
          <p:spPr bwMode="auto">
            <a:xfrm>
              <a:off x="2509946" y="3933740"/>
              <a:ext cx="290513" cy="75009"/>
            </a:xfrm>
            <a:custGeom>
              <a:avLst/>
              <a:gdLst>
                <a:gd name="connsiteX0" fmla="*/ 0 w 290513"/>
                <a:gd name="connsiteY0" fmla="*/ 1190 h 75009"/>
                <a:gd name="connsiteX1" fmla="*/ 0 w 290513"/>
                <a:gd name="connsiteY1" fmla="*/ 75009 h 75009"/>
                <a:gd name="connsiteX2" fmla="*/ 290513 w 290513"/>
                <a:gd name="connsiteY2" fmla="*/ 75009 h 75009"/>
                <a:gd name="connsiteX3" fmla="*/ 290513 w 290513"/>
                <a:gd name="connsiteY3" fmla="*/ 0 h 75009"/>
              </a:gdLst>
              <a:ahLst/>
              <a:cxnLst>
                <a:cxn ang="0">
                  <a:pos x="connsiteX0" y="connsiteY0"/>
                </a:cxn>
                <a:cxn ang="0">
                  <a:pos x="connsiteX1" y="connsiteY1"/>
                </a:cxn>
                <a:cxn ang="0">
                  <a:pos x="connsiteX2" y="connsiteY2"/>
                </a:cxn>
                <a:cxn ang="0">
                  <a:pos x="connsiteX3" y="connsiteY3"/>
                </a:cxn>
              </a:cxnLst>
              <a:rect l="l" t="t" r="r" b="b"/>
              <a:pathLst>
                <a:path w="290513" h="75009">
                  <a:moveTo>
                    <a:pt x="0" y="1190"/>
                  </a:moveTo>
                  <a:lnTo>
                    <a:pt x="0" y="75009"/>
                  </a:lnTo>
                  <a:lnTo>
                    <a:pt x="290513" y="75009"/>
                  </a:lnTo>
                  <a:lnTo>
                    <a:pt x="290513" y="0"/>
                  </a:lnTo>
                </a:path>
              </a:pathLst>
            </a:custGeom>
            <a:noFill/>
            <a:ln w="28575">
              <a:solidFill>
                <a:srgbClr val="0078D7"/>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grpSp>
      <p:pic>
        <p:nvPicPr>
          <p:cNvPr id="44" name="Graphic 43">
            <a:extLst>
              <a:ext uri="{FF2B5EF4-FFF2-40B4-BE49-F238E27FC236}">
                <a16:creationId xmlns:a16="http://schemas.microsoft.com/office/drawing/2014/main" id="{2911F5E7-D241-4F51-829B-1321DBF21ED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86702" y="4269483"/>
            <a:ext cx="433388" cy="340043"/>
          </a:xfrm>
          <a:prstGeom prst="rect">
            <a:avLst/>
          </a:prstGeom>
        </p:spPr>
      </p:pic>
      <p:sp>
        <p:nvSpPr>
          <p:cNvPr id="45" name="object 60">
            <a:extLst>
              <a:ext uri="{FF2B5EF4-FFF2-40B4-BE49-F238E27FC236}">
                <a16:creationId xmlns:a16="http://schemas.microsoft.com/office/drawing/2014/main" id="{B52BC12D-6C8B-43A6-B0DA-88D0F1375BC4}"/>
              </a:ext>
            </a:extLst>
          </p:cNvPr>
          <p:cNvSpPr>
            <a:spLocks noChangeAspect="1"/>
          </p:cNvSpPr>
          <p:nvPr/>
        </p:nvSpPr>
        <p:spPr>
          <a:xfrm>
            <a:off x="5477608" y="4154454"/>
            <a:ext cx="676656" cy="678106"/>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solidFill>
            <a:schemeClr val="bg1"/>
          </a:solidFill>
          <a:ln w="6350">
            <a:solidFill>
              <a:schemeClr val="tx1">
                <a:lumMod val="50000"/>
              </a:schemeClr>
            </a:solidFill>
          </a:ln>
        </p:spPr>
        <p:txBody>
          <a:bodyPr wrap="square" lIns="0" tIns="0" rIns="0" bIns="0" rtlCol="0"/>
          <a:lstStyle/>
          <a:p>
            <a:pPr marL="0" marR="0" lvl="0" indent="0" algn="l" defTabSz="623438" rtl="0" eaLnBrk="1" fontAlgn="auto" latinLnBrk="0" hangingPunct="1">
              <a:lnSpc>
                <a:spcPct val="100000"/>
              </a:lnSpc>
              <a:spcBef>
                <a:spcPts val="0"/>
              </a:spcBef>
              <a:spcAft>
                <a:spcPts val="0"/>
              </a:spcAft>
              <a:buClrTx/>
              <a:buSzTx/>
              <a:buFontTx/>
              <a:buNone/>
              <a:tabLst/>
              <a:defRPr/>
            </a:pPr>
            <a:endParaRPr kumimoji="0" sz="1227" b="0" i="0" u="none" strike="noStrike" kern="1200" cap="none" spc="0" normalizeH="0" baseline="0" noProof="0">
              <a:ln>
                <a:noFill/>
              </a:ln>
              <a:solidFill>
                <a:prstClr val="black"/>
              </a:solidFill>
              <a:effectLst/>
              <a:uLnTx/>
              <a:uFillTx/>
              <a:latin typeface="Calibri"/>
              <a:ea typeface="+mn-ea"/>
              <a:cs typeface="+mn-cs"/>
            </a:endParaRPr>
          </a:p>
        </p:txBody>
      </p:sp>
      <p:sp>
        <p:nvSpPr>
          <p:cNvPr id="46" name="TextBox 45">
            <a:extLst>
              <a:ext uri="{FF2B5EF4-FFF2-40B4-BE49-F238E27FC236}">
                <a16:creationId xmlns:a16="http://schemas.microsoft.com/office/drawing/2014/main" id="{5A6D950D-F71B-42B0-BDFB-474B6C75C04C}"/>
              </a:ext>
            </a:extLst>
          </p:cNvPr>
          <p:cNvSpPr txBox="1"/>
          <p:nvPr/>
        </p:nvSpPr>
        <p:spPr>
          <a:xfrm>
            <a:off x="5246959" y="4826760"/>
            <a:ext cx="1416500" cy="692497"/>
          </a:xfrm>
          <a:prstGeom prst="rect">
            <a:avLst/>
          </a:prstGeom>
          <a:noFill/>
        </p:spPr>
        <p:txBody>
          <a:bodyPr wrap="square" rtlCol="0" anchor="ctr">
            <a:spAutoFit/>
          </a:bodyPr>
          <a:lstStyle/>
          <a:p>
            <a:pPr defTabSz="931935" fontAlgn="base">
              <a:spcBef>
                <a:spcPct val="0"/>
              </a:spcBef>
              <a:spcAft>
                <a:spcPct val="0"/>
              </a:spcAft>
              <a:defRPr/>
            </a:pPr>
            <a:r>
              <a:rPr lang="en-US" sz="1300" kern="0">
                <a:solidFill>
                  <a:srgbClr val="505050"/>
                </a:solidFill>
                <a:latin typeface="Segoe UI"/>
                <a:ea typeface="Segoe UI" charset="0"/>
                <a:cs typeface="Segoe UI" charset="0"/>
              </a:rPr>
              <a:t>User account </a:t>
            </a:r>
            <a:br>
              <a:rPr lang="en-US" sz="1300" kern="0">
                <a:solidFill>
                  <a:srgbClr val="505050"/>
                </a:solidFill>
                <a:latin typeface="Segoe UI"/>
                <a:ea typeface="Segoe UI" charset="0"/>
                <a:cs typeface="Segoe UI" charset="0"/>
              </a:rPr>
            </a:br>
            <a:r>
              <a:rPr lang="en-US" sz="1300" kern="0">
                <a:solidFill>
                  <a:srgbClr val="0078D7"/>
                </a:solidFill>
                <a:latin typeface="Segoe UI Semibold" panose="020B0702040204020203" pitchFamily="34" charset="0"/>
                <a:ea typeface="Segoe UI" charset="0"/>
                <a:cs typeface="Segoe UI Semibold" panose="020B0702040204020203" pitchFamily="34" charset="0"/>
              </a:rPr>
              <a:t>compromise &amp; persistence</a:t>
            </a:r>
          </a:p>
        </p:txBody>
      </p:sp>
      <p:grpSp>
        <p:nvGrpSpPr>
          <p:cNvPr id="47" name="Group 46">
            <a:extLst>
              <a:ext uri="{FF2B5EF4-FFF2-40B4-BE49-F238E27FC236}">
                <a16:creationId xmlns:a16="http://schemas.microsoft.com/office/drawing/2014/main" id="{CEE07DEB-0FC0-4681-8CB8-F4720E46AD34}"/>
              </a:ext>
            </a:extLst>
          </p:cNvPr>
          <p:cNvGrpSpPr>
            <a:grpSpLocks noChangeAspect="1"/>
          </p:cNvGrpSpPr>
          <p:nvPr/>
        </p:nvGrpSpPr>
        <p:grpSpPr>
          <a:xfrm>
            <a:off x="2930610" y="2196560"/>
            <a:ext cx="193533" cy="202197"/>
            <a:chOff x="1101114" y="2623625"/>
            <a:chExt cx="1879599" cy="1977967"/>
          </a:xfrm>
        </p:grpSpPr>
        <p:sp>
          <p:nvSpPr>
            <p:cNvPr id="48" name="Freeform 30">
              <a:extLst>
                <a:ext uri="{FF2B5EF4-FFF2-40B4-BE49-F238E27FC236}">
                  <a16:creationId xmlns:a16="http://schemas.microsoft.com/office/drawing/2014/main" id="{FBE5840B-BF99-4B87-95DE-35D5B0E40ACF}"/>
                </a:ext>
              </a:extLst>
            </p:cNvPr>
            <p:cNvSpPr/>
            <p:nvPr/>
          </p:nvSpPr>
          <p:spPr bwMode="auto">
            <a:xfrm rot="307808">
              <a:off x="1137537" y="2623625"/>
              <a:ext cx="1843176" cy="616268"/>
            </a:xfrm>
            <a:custGeom>
              <a:avLst/>
              <a:gdLst>
                <a:gd name="connsiteX0" fmla="*/ 282911 w 1614124"/>
                <a:gd name="connsiteY0" fmla="*/ 0 h 539684"/>
                <a:gd name="connsiteX1" fmla="*/ 1132939 w 1614124"/>
                <a:gd name="connsiteY1" fmla="*/ 0 h 539684"/>
                <a:gd name="connsiteX2" fmla="*/ 1239152 w 1614124"/>
                <a:gd name="connsiteY2" fmla="*/ 424853 h 539684"/>
                <a:gd name="connsiteX3" fmla="*/ 1142584 w 1614124"/>
                <a:gd name="connsiteY3" fmla="*/ 424853 h 539684"/>
                <a:gd name="connsiteX4" fmla="*/ 1614124 w 1614124"/>
                <a:gd name="connsiteY4" fmla="*/ 437137 h 539684"/>
                <a:gd name="connsiteX5" fmla="*/ 1611453 w 1614124"/>
                <a:gd name="connsiteY5" fmla="*/ 539684 h 539684"/>
                <a:gd name="connsiteX6" fmla="*/ 0 w 1614124"/>
                <a:gd name="connsiteY6" fmla="*/ 497704 h 539684"/>
                <a:gd name="connsiteX7" fmla="*/ 2671 w 1614124"/>
                <a:gd name="connsiteY7" fmla="*/ 395157 h 539684"/>
                <a:gd name="connsiteX8" fmla="*/ 182948 w 1614124"/>
                <a:gd name="connsiteY8" fmla="*/ 399854 h 539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14124" h="539684">
                  <a:moveTo>
                    <a:pt x="282911" y="0"/>
                  </a:moveTo>
                  <a:lnTo>
                    <a:pt x="1132939" y="0"/>
                  </a:lnTo>
                  <a:lnTo>
                    <a:pt x="1239152" y="424853"/>
                  </a:lnTo>
                  <a:lnTo>
                    <a:pt x="1142584" y="424853"/>
                  </a:lnTo>
                  <a:lnTo>
                    <a:pt x="1614124" y="437137"/>
                  </a:lnTo>
                  <a:lnTo>
                    <a:pt x="1611453" y="539684"/>
                  </a:lnTo>
                  <a:lnTo>
                    <a:pt x="0" y="497704"/>
                  </a:lnTo>
                  <a:lnTo>
                    <a:pt x="2671" y="395157"/>
                  </a:lnTo>
                  <a:lnTo>
                    <a:pt x="182948" y="399854"/>
                  </a:lnTo>
                  <a:close/>
                </a:path>
              </a:pathLst>
            </a:custGeom>
            <a:noFill/>
            <a:ln w="15875">
              <a:solidFill>
                <a:srgbClr val="0070C0"/>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algn="ctr" defTabSz="932114" fontAlgn="base">
                <a:lnSpc>
                  <a:spcPct val="90000"/>
                </a:lnSpc>
                <a:spcBef>
                  <a:spcPct val="0"/>
                </a:spcBef>
                <a:spcAft>
                  <a:spcPct val="0"/>
                </a:spcAft>
                <a:defRPr/>
              </a:pPr>
              <a:endParaRPr lang="en-US" sz="2400" err="1">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49" name="Freeform 31">
              <a:extLst>
                <a:ext uri="{FF2B5EF4-FFF2-40B4-BE49-F238E27FC236}">
                  <a16:creationId xmlns:a16="http://schemas.microsoft.com/office/drawing/2014/main" id="{CE8F007A-1885-4548-8979-1069BAB1525F}"/>
                </a:ext>
              </a:extLst>
            </p:cNvPr>
            <p:cNvSpPr/>
            <p:nvPr/>
          </p:nvSpPr>
          <p:spPr bwMode="auto">
            <a:xfrm rot="11593610">
              <a:off x="1101114" y="3680841"/>
              <a:ext cx="1614784" cy="920751"/>
            </a:xfrm>
            <a:custGeom>
              <a:avLst/>
              <a:gdLst>
                <a:gd name="connsiteX0" fmla="*/ 1380370 w 1414115"/>
                <a:gd name="connsiteY0" fmla="*/ 806329 h 806329"/>
                <a:gd name="connsiteX1" fmla="*/ 33091 w 1414115"/>
                <a:gd name="connsiteY1" fmla="*/ 806329 h 806329"/>
                <a:gd name="connsiteX2" fmla="*/ 109052 w 1414115"/>
                <a:gd name="connsiteY2" fmla="*/ 502488 h 806329"/>
                <a:gd name="connsiteX3" fmla="*/ 91410 w 1414115"/>
                <a:gd name="connsiteY3" fmla="*/ 486803 h 806329"/>
                <a:gd name="connsiteX4" fmla="*/ 34008 w 1414115"/>
                <a:gd name="connsiteY4" fmla="*/ 410119 h 806329"/>
                <a:gd name="connsiteX5" fmla="*/ 0 w 1414115"/>
                <a:gd name="connsiteY5" fmla="*/ 330943 h 806329"/>
                <a:gd name="connsiteX6" fmla="*/ 1408019 w 1414115"/>
                <a:gd name="connsiteY6" fmla="*/ 0 h 806329"/>
                <a:gd name="connsiteX7" fmla="*/ 1414115 w 1414115"/>
                <a:gd name="connsiteY7" fmla="*/ 76146 h 806329"/>
                <a:gd name="connsiteX8" fmla="*/ 1240538 w 1414115"/>
                <a:gd name="connsiteY8" fmla="*/ 431432 h 806329"/>
                <a:gd name="connsiteX9" fmla="*/ 1201800 w 1414115"/>
                <a:gd name="connsiteY9" fmla="*/ 464591 h 806329"/>
                <a:gd name="connsiteX10" fmla="*/ 1294936 w 1414115"/>
                <a:gd name="connsiteY10" fmla="*/ 464591 h 806329"/>
                <a:gd name="connsiteX0" fmla="*/ 1380370 w 1414115"/>
                <a:gd name="connsiteY0" fmla="*/ 806329 h 806329"/>
                <a:gd name="connsiteX1" fmla="*/ 33091 w 1414115"/>
                <a:gd name="connsiteY1" fmla="*/ 806329 h 806329"/>
                <a:gd name="connsiteX2" fmla="*/ 109052 w 1414115"/>
                <a:gd name="connsiteY2" fmla="*/ 502488 h 806329"/>
                <a:gd name="connsiteX3" fmla="*/ 91410 w 1414115"/>
                <a:gd name="connsiteY3" fmla="*/ 486803 h 806329"/>
                <a:gd name="connsiteX4" fmla="*/ 34008 w 1414115"/>
                <a:gd name="connsiteY4" fmla="*/ 410119 h 806329"/>
                <a:gd name="connsiteX5" fmla="*/ 0 w 1414115"/>
                <a:gd name="connsiteY5" fmla="*/ 330943 h 806329"/>
                <a:gd name="connsiteX6" fmla="*/ 1408019 w 1414115"/>
                <a:gd name="connsiteY6" fmla="*/ 0 h 806329"/>
                <a:gd name="connsiteX7" fmla="*/ 1414115 w 1414115"/>
                <a:gd name="connsiteY7" fmla="*/ 76146 h 806329"/>
                <a:gd name="connsiteX8" fmla="*/ 1240538 w 1414115"/>
                <a:gd name="connsiteY8" fmla="*/ 431432 h 806329"/>
                <a:gd name="connsiteX9" fmla="*/ 1201800 w 1414115"/>
                <a:gd name="connsiteY9" fmla="*/ 464591 h 806329"/>
                <a:gd name="connsiteX10" fmla="*/ 1225729 w 1414115"/>
                <a:gd name="connsiteY10" fmla="*/ 466248 h 806329"/>
                <a:gd name="connsiteX11" fmla="*/ 1294936 w 1414115"/>
                <a:gd name="connsiteY11" fmla="*/ 464591 h 806329"/>
                <a:gd name="connsiteX12" fmla="*/ 1380370 w 1414115"/>
                <a:gd name="connsiteY12" fmla="*/ 806329 h 806329"/>
                <a:gd name="connsiteX0" fmla="*/ 1380370 w 1414115"/>
                <a:gd name="connsiteY0" fmla="*/ 806329 h 806329"/>
                <a:gd name="connsiteX1" fmla="*/ 33091 w 1414115"/>
                <a:gd name="connsiteY1" fmla="*/ 806329 h 806329"/>
                <a:gd name="connsiteX2" fmla="*/ 109052 w 1414115"/>
                <a:gd name="connsiteY2" fmla="*/ 502488 h 806329"/>
                <a:gd name="connsiteX3" fmla="*/ 91410 w 1414115"/>
                <a:gd name="connsiteY3" fmla="*/ 486803 h 806329"/>
                <a:gd name="connsiteX4" fmla="*/ 34008 w 1414115"/>
                <a:gd name="connsiteY4" fmla="*/ 410119 h 806329"/>
                <a:gd name="connsiteX5" fmla="*/ 0 w 1414115"/>
                <a:gd name="connsiteY5" fmla="*/ 330943 h 806329"/>
                <a:gd name="connsiteX6" fmla="*/ 1408019 w 1414115"/>
                <a:gd name="connsiteY6" fmla="*/ 0 h 806329"/>
                <a:gd name="connsiteX7" fmla="*/ 1414115 w 1414115"/>
                <a:gd name="connsiteY7" fmla="*/ 76146 h 806329"/>
                <a:gd name="connsiteX8" fmla="*/ 1240538 w 1414115"/>
                <a:gd name="connsiteY8" fmla="*/ 431432 h 806329"/>
                <a:gd name="connsiteX9" fmla="*/ 984548 w 1414115"/>
                <a:gd name="connsiteY9" fmla="*/ 469993 h 806329"/>
                <a:gd name="connsiteX10" fmla="*/ 1225729 w 1414115"/>
                <a:gd name="connsiteY10" fmla="*/ 466248 h 806329"/>
                <a:gd name="connsiteX11" fmla="*/ 1294936 w 1414115"/>
                <a:gd name="connsiteY11" fmla="*/ 464591 h 806329"/>
                <a:gd name="connsiteX12" fmla="*/ 1380370 w 1414115"/>
                <a:gd name="connsiteY12" fmla="*/ 806329 h 806329"/>
                <a:gd name="connsiteX0" fmla="*/ 984548 w 1414115"/>
                <a:gd name="connsiteY0" fmla="*/ 469993 h 806329"/>
                <a:gd name="connsiteX1" fmla="*/ 1225729 w 1414115"/>
                <a:gd name="connsiteY1" fmla="*/ 466248 h 806329"/>
                <a:gd name="connsiteX2" fmla="*/ 1294936 w 1414115"/>
                <a:gd name="connsiteY2" fmla="*/ 464591 h 806329"/>
                <a:gd name="connsiteX3" fmla="*/ 1380370 w 1414115"/>
                <a:gd name="connsiteY3" fmla="*/ 806329 h 806329"/>
                <a:gd name="connsiteX4" fmla="*/ 33091 w 1414115"/>
                <a:gd name="connsiteY4" fmla="*/ 806329 h 806329"/>
                <a:gd name="connsiteX5" fmla="*/ 109052 w 1414115"/>
                <a:gd name="connsiteY5" fmla="*/ 502488 h 806329"/>
                <a:gd name="connsiteX6" fmla="*/ 91410 w 1414115"/>
                <a:gd name="connsiteY6" fmla="*/ 486803 h 806329"/>
                <a:gd name="connsiteX7" fmla="*/ 34008 w 1414115"/>
                <a:gd name="connsiteY7" fmla="*/ 410119 h 806329"/>
                <a:gd name="connsiteX8" fmla="*/ 0 w 1414115"/>
                <a:gd name="connsiteY8" fmla="*/ 330943 h 806329"/>
                <a:gd name="connsiteX9" fmla="*/ 1408019 w 1414115"/>
                <a:gd name="connsiteY9" fmla="*/ 0 h 806329"/>
                <a:gd name="connsiteX10" fmla="*/ 1414115 w 1414115"/>
                <a:gd name="connsiteY10" fmla="*/ 76146 h 806329"/>
                <a:gd name="connsiteX11" fmla="*/ 1240538 w 1414115"/>
                <a:gd name="connsiteY11" fmla="*/ 431432 h 806329"/>
                <a:gd name="connsiteX12" fmla="*/ 1075988 w 1414115"/>
                <a:gd name="connsiteY12" fmla="*/ 561433 h 806329"/>
                <a:gd name="connsiteX0" fmla="*/ 984548 w 1414115"/>
                <a:gd name="connsiteY0" fmla="*/ 469993 h 806329"/>
                <a:gd name="connsiteX1" fmla="*/ 1225729 w 1414115"/>
                <a:gd name="connsiteY1" fmla="*/ 466248 h 806329"/>
                <a:gd name="connsiteX2" fmla="*/ 1294936 w 1414115"/>
                <a:gd name="connsiteY2" fmla="*/ 464591 h 806329"/>
                <a:gd name="connsiteX3" fmla="*/ 1380370 w 1414115"/>
                <a:gd name="connsiteY3" fmla="*/ 806329 h 806329"/>
                <a:gd name="connsiteX4" fmla="*/ 33091 w 1414115"/>
                <a:gd name="connsiteY4" fmla="*/ 806329 h 806329"/>
                <a:gd name="connsiteX5" fmla="*/ 109052 w 1414115"/>
                <a:gd name="connsiteY5" fmla="*/ 502488 h 806329"/>
                <a:gd name="connsiteX6" fmla="*/ 91410 w 1414115"/>
                <a:gd name="connsiteY6" fmla="*/ 486803 h 806329"/>
                <a:gd name="connsiteX7" fmla="*/ 34008 w 1414115"/>
                <a:gd name="connsiteY7" fmla="*/ 410119 h 806329"/>
                <a:gd name="connsiteX8" fmla="*/ 0 w 1414115"/>
                <a:gd name="connsiteY8" fmla="*/ 330943 h 806329"/>
                <a:gd name="connsiteX9" fmla="*/ 1408019 w 1414115"/>
                <a:gd name="connsiteY9" fmla="*/ 0 h 806329"/>
                <a:gd name="connsiteX10" fmla="*/ 1414115 w 1414115"/>
                <a:gd name="connsiteY10" fmla="*/ 76146 h 806329"/>
                <a:gd name="connsiteX11" fmla="*/ 1240538 w 1414115"/>
                <a:gd name="connsiteY11" fmla="*/ 431432 h 806329"/>
                <a:gd name="connsiteX12" fmla="*/ 1175011 w 1414115"/>
                <a:gd name="connsiteY12" fmla="*/ 420743 h 806329"/>
                <a:gd name="connsiteX0" fmla="*/ 984548 w 1414115"/>
                <a:gd name="connsiteY0" fmla="*/ 469993 h 806329"/>
                <a:gd name="connsiteX1" fmla="*/ 1225729 w 1414115"/>
                <a:gd name="connsiteY1" fmla="*/ 466248 h 806329"/>
                <a:gd name="connsiteX2" fmla="*/ 1294936 w 1414115"/>
                <a:gd name="connsiteY2" fmla="*/ 464591 h 806329"/>
                <a:gd name="connsiteX3" fmla="*/ 1380370 w 1414115"/>
                <a:gd name="connsiteY3" fmla="*/ 806329 h 806329"/>
                <a:gd name="connsiteX4" fmla="*/ 33091 w 1414115"/>
                <a:gd name="connsiteY4" fmla="*/ 806329 h 806329"/>
                <a:gd name="connsiteX5" fmla="*/ 109052 w 1414115"/>
                <a:gd name="connsiteY5" fmla="*/ 502488 h 806329"/>
                <a:gd name="connsiteX6" fmla="*/ 91410 w 1414115"/>
                <a:gd name="connsiteY6" fmla="*/ 486803 h 806329"/>
                <a:gd name="connsiteX7" fmla="*/ 34008 w 1414115"/>
                <a:gd name="connsiteY7" fmla="*/ 410119 h 806329"/>
                <a:gd name="connsiteX8" fmla="*/ 0 w 1414115"/>
                <a:gd name="connsiteY8" fmla="*/ 330943 h 806329"/>
                <a:gd name="connsiteX9" fmla="*/ 1408019 w 1414115"/>
                <a:gd name="connsiteY9" fmla="*/ 0 h 806329"/>
                <a:gd name="connsiteX10" fmla="*/ 1414115 w 1414115"/>
                <a:gd name="connsiteY10" fmla="*/ 76146 h 806329"/>
                <a:gd name="connsiteX11" fmla="*/ 1240538 w 1414115"/>
                <a:gd name="connsiteY11" fmla="*/ 431432 h 806329"/>
                <a:gd name="connsiteX0" fmla="*/ 984548 w 1414115"/>
                <a:gd name="connsiteY0" fmla="*/ 469993 h 806329"/>
                <a:gd name="connsiteX1" fmla="*/ 1225729 w 1414115"/>
                <a:gd name="connsiteY1" fmla="*/ 466248 h 806329"/>
                <a:gd name="connsiteX2" fmla="*/ 1294936 w 1414115"/>
                <a:gd name="connsiteY2" fmla="*/ 464591 h 806329"/>
                <a:gd name="connsiteX3" fmla="*/ 1380370 w 1414115"/>
                <a:gd name="connsiteY3" fmla="*/ 806329 h 806329"/>
                <a:gd name="connsiteX4" fmla="*/ 33091 w 1414115"/>
                <a:gd name="connsiteY4" fmla="*/ 806329 h 806329"/>
                <a:gd name="connsiteX5" fmla="*/ 109052 w 1414115"/>
                <a:gd name="connsiteY5" fmla="*/ 502488 h 806329"/>
                <a:gd name="connsiteX6" fmla="*/ 91410 w 1414115"/>
                <a:gd name="connsiteY6" fmla="*/ 486803 h 806329"/>
                <a:gd name="connsiteX7" fmla="*/ 34008 w 1414115"/>
                <a:gd name="connsiteY7" fmla="*/ 410119 h 806329"/>
                <a:gd name="connsiteX8" fmla="*/ 0 w 1414115"/>
                <a:gd name="connsiteY8" fmla="*/ 330943 h 806329"/>
                <a:gd name="connsiteX9" fmla="*/ 1408019 w 1414115"/>
                <a:gd name="connsiteY9" fmla="*/ 0 h 806329"/>
                <a:gd name="connsiteX10" fmla="*/ 1414115 w 1414115"/>
                <a:gd name="connsiteY10" fmla="*/ 76146 h 806329"/>
                <a:gd name="connsiteX11" fmla="*/ 1224717 w 1414115"/>
                <a:gd name="connsiteY11" fmla="*/ 447381 h 806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414115" h="806329">
                  <a:moveTo>
                    <a:pt x="984548" y="469993"/>
                  </a:moveTo>
                  <a:lnTo>
                    <a:pt x="1225729" y="466248"/>
                  </a:lnTo>
                  <a:lnTo>
                    <a:pt x="1294936" y="464591"/>
                  </a:lnTo>
                  <a:lnTo>
                    <a:pt x="1380370" y="806329"/>
                  </a:lnTo>
                  <a:lnTo>
                    <a:pt x="33091" y="806329"/>
                  </a:lnTo>
                  <a:lnTo>
                    <a:pt x="109052" y="502488"/>
                  </a:lnTo>
                  <a:lnTo>
                    <a:pt x="91410" y="486803"/>
                  </a:lnTo>
                  <a:cubicBezTo>
                    <a:pt x="69471" y="463080"/>
                    <a:pt x="50217" y="437468"/>
                    <a:pt x="34008" y="410119"/>
                  </a:cubicBezTo>
                  <a:lnTo>
                    <a:pt x="0" y="330943"/>
                  </a:lnTo>
                  <a:lnTo>
                    <a:pt x="1408019" y="0"/>
                  </a:lnTo>
                  <a:lnTo>
                    <a:pt x="1414115" y="76146"/>
                  </a:lnTo>
                  <a:cubicBezTo>
                    <a:pt x="1407648" y="203478"/>
                    <a:pt x="1328550" y="344277"/>
                    <a:pt x="1224717" y="447381"/>
                  </a:cubicBezTo>
                </a:path>
              </a:pathLst>
            </a:custGeom>
            <a:noFill/>
            <a:ln w="15875">
              <a:solidFill>
                <a:srgbClr val="0070C0"/>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algn="ctr" defTabSz="932114" fontAlgn="base">
                <a:lnSpc>
                  <a:spcPct val="90000"/>
                </a:lnSpc>
                <a:spcBef>
                  <a:spcPct val="0"/>
                </a:spcBef>
                <a:spcAft>
                  <a:spcPct val="0"/>
                </a:spcAft>
                <a:defRPr/>
              </a:pPr>
              <a:endParaRPr lang="en-US" sz="2400" err="1">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50" name="Oval 49">
              <a:extLst>
                <a:ext uri="{FF2B5EF4-FFF2-40B4-BE49-F238E27FC236}">
                  <a16:creationId xmlns:a16="http://schemas.microsoft.com/office/drawing/2014/main" id="{CDE14109-0AB6-4F11-B2DE-A797BB15A5C5}"/>
                </a:ext>
              </a:extLst>
            </p:cNvPr>
            <p:cNvSpPr/>
            <p:nvPr/>
          </p:nvSpPr>
          <p:spPr bwMode="auto">
            <a:xfrm rot="641942">
              <a:off x="2263399" y="3384154"/>
              <a:ext cx="125506" cy="61076"/>
            </a:xfrm>
            <a:prstGeom prst="ellipse">
              <a:avLst/>
            </a:prstGeom>
            <a:noFill/>
            <a:ln w="15875">
              <a:solidFill>
                <a:srgbClr val="0070C0"/>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algn="ctr" defTabSz="932114" fontAlgn="base">
                <a:lnSpc>
                  <a:spcPct val="90000"/>
                </a:lnSpc>
                <a:spcBef>
                  <a:spcPct val="0"/>
                </a:spcBef>
                <a:spcAft>
                  <a:spcPct val="0"/>
                </a:spcAft>
                <a:defRPr/>
              </a:pPr>
              <a:endParaRPr lang="en-US" sz="2400" err="1">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51" name="Freeform 33">
              <a:extLst>
                <a:ext uri="{FF2B5EF4-FFF2-40B4-BE49-F238E27FC236}">
                  <a16:creationId xmlns:a16="http://schemas.microsoft.com/office/drawing/2014/main" id="{61771759-6F10-457A-BE84-8BDE28E81674}"/>
                </a:ext>
              </a:extLst>
            </p:cNvPr>
            <p:cNvSpPr/>
            <p:nvPr/>
          </p:nvSpPr>
          <p:spPr bwMode="auto">
            <a:xfrm>
              <a:off x="2486848" y="3272101"/>
              <a:ext cx="152273" cy="532955"/>
            </a:xfrm>
            <a:custGeom>
              <a:avLst/>
              <a:gdLst>
                <a:gd name="connsiteX0" fmla="*/ 44450 w 133350"/>
                <a:gd name="connsiteY0" fmla="*/ 0 h 466725"/>
                <a:gd name="connsiteX1" fmla="*/ 133350 w 133350"/>
                <a:gd name="connsiteY1" fmla="*/ 314325 h 466725"/>
                <a:gd name="connsiteX2" fmla="*/ 12700 w 133350"/>
                <a:gd name="connsiteY2" fmla="*/ 320675 h 466725"/>
                <a:gd name="connsiteX3" fmla="*/ 0 w 133350"/>
                <a:gd name="connsiteY3" fmla="*/ 466725 h 466725"/>
              </a:gdLst>
              <a:ahLst/>
              <a:cxnLst>
                <a:cxn ang="0">
                  <a:pos x="connsiteX0" y="connsiteY0"/>
                </a:cxn>
                <a:cxn ang="0">
                  <a:pos x="connsiteX1" y="connsiteY1"/>
                </a:cxn>
                <a:cxn ang="0">
                  <a:pos x="connsiteX2" y="connsiteY2"/>
                </a:cxn>
                <a:cxn ang="0">
                  <a:pos x="connsiteX3" y="connsiteY3"/>
                </a:cxn>
              </a:cxnLst>
              <a:rect l="l" t="t" r="r" b="b"/>
              <a:pathLst>
                <a:path w="133350" h="466725">
                  <a:moveTo>
                    <a:pt x="44450" y="0"/>
                  </a:moveTo>
                  <a:lnTo>
                    <a:pt x="133350" y="314325"/>
                  </a:lnTo>
                  <a:lnTo>
                    <a:pt x="12700" y="320675"/>
                  </a:lnTo>
                  <a:lnTo>
                    <a:pt x="0" y="466725"/>
                  </a:lnTo>
                </a:path>
              </a:pathLst>
            </a:custGeom>
            <a:noFill/>
            <a:ln w="15875">
              <a:solidFill>
                <a:srgbClr val="0070C0"/>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tlCol="0" anchor="ctr"/>
            <a:lstStyle/>
            <a:p>
              <a:pPr algn="ctr" defTabSz="932418">
                <a:defRPr/>
              </a:pPr>
              <a:endParaRPr lang="en-US" sz="1836">
                <a:solidFill>
                  <a:prstClr val="white"/>
                </a:solidFill>
                <a:latin typeface="Segoe UI"/>
              </a:endParaRPr>
            </a:p>
          </p:txBody>
        </p:sp>
        <p:sp>
          <p:nvSpPr>
            <p:cNvPr id="52" name="Freeform 34">
              <a:extLst>
                <a:ext uri="{FF2B5EF4-FFF2-40B4-BE49-F238E27FC236}">
                  <a16:creationId xmlns:a16="http://schemas.microsoft.com/office/drawing/2014/main" id="{04BB838C-1AE7-44D0-9E62-1BF645F8386A}"/>
                </a:ext>
              </a:extLst>
            </p:cNvPr>
            <p:cNvSpPr/>
            <p:nvPr/>
          </p:nvSpPr>
          <p:spPr bwMode="auto">
            <a:xfrm>
              <a:off x="1359997" y="3137956"/>
              <a:ext cx="57314" cy="409687"/>
            </a:xfrm>
            <a:custGeom>
              <a:avLst/>
              <a:gdLst>
                <a:gd name="connsiteX0" fmla="*/ 22225 w 22225"/>
                <a:gd name="connsiteY0" fmla="*/ 0 h 358775"/>
                <a:gd name="connsiteX1" fmla="*/ 0 w 22225"/>
                <a:gd name="connsiteY1" fmla="*/ 358775 h 358775"/>
                <a:gd name="connsiteX2" fmla="*/ 0 w 22225"/>
                <a:gd name="connsiteY2" fmla="*/ 355600 h 358775"/>
                <a:gd name="connsiteX3" fmla="*/ 0 w 22225"/>
                <a:gd name="connsiteY3" fmla="*/ 355600 h 358775"/>
                <a:gd name="connsiteX4" fmla="*/ 0 w 22225"/>
                <a:gd name="connsiteY4" fmla="*/ 355600 h 358775"/>
                <a:gd name="connsiteX0" fmla="*/ 50192 w 50192"/>
                <a:gd name="connsiteY0" fmla="*/ 0 h 358775"/>
                <a:gd name="connsiteX1" fmla="*/ 27967 w 50192"/>
                <a:gd name="connsiteY1" fmla="*/ 358775 h 358775"/>
                <a:gd name="connsiteX2" fmla="*/ 27967 w 50192"/>
                <a:gd name="connsiteY2" fmla="*/ 355600 h 358775"/>
                <a:gd name="connsiteX3" fmla="*/ 27967 w 50192"/>
                <a:gd name="connsiteY3" fmla="*/ 355600 h 358775"/>
                <a:gd name="connsiteX4" fmla="*/ 27967 w 50192"/>
                <a:gd name="connsiteY4" fmla="*/ 355600 h 3587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192" h="358775">
                  <a:moveTo>
                    <a:pt x="50192" y="0"/>
                  </a:moveTo>
                  <a:cubicBezTo>
                    <a:pt x="-52466" y="155311"/>
                    <a:pt x="35375" y="239183"/>
                    <a:pt x="27967" y="358775"/>
                  </a:cubicBezTo>
                  <a:lnTo>
                    <a:pt x="27967" y="355600"/>
                  </a:lnTo>
                  <a:lnTo>
                    <a:pt x="27967" y="355600"/>
                  </a:lnTo>
                  <a:lnTo>
                    <a:pt x="27967" y="355600"/>
                  </a:lnTo>
                </a:path>
              </a:pathLst>
            </a:custGeom>
            <a:noFill/>
            <a:ln w="15875">
              <a:solidFill>
                <a:srgbClr val="0070C0"/>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tlCol="0" anchor="ctr"/>
            <a:lstStyle/>
            <a:p>
              <a:pPr algn="ctr" defTabSz="932418">
                <a:defRPr/>
              </a:pPr>
              <a:endParaRPr lang="en-US" sz="1836">
                <a:solidFill>
                  <a:prstClr val="white"/>
                </a:solidFill>
                <a:latin typeface="Segoe UI"/>
              </a:endParaRPr>
            </a:p>
          </p:txBody>
        </p:sp>
      </p:grpSp>
      <p:sp>
        <p:nvSpPr>
          <p:cNvPr id="53" name="TextBox 52">
            <a:extLst>
              <a:ext uri="{FF2B5EF4-FFF2-40B4-BE49-F238E27FC236}">
                <a16:creationId xmlns:a16="http://schemas.microsoft.com/office/drawing/2014/main" id="{6EFE27BD-0BF0-4FFF-8635-0B6095B8759A}"/>
              </a:ext>
            </a:extLst>
          </p:cNvPr>
          <p:cNvSpPr txBox="1"/>
          <p:nvPr/>
        </p:nvSpPr>
        <p:spPr>
          <a:xfrm>
            <a:off x="6711397" y="4860367"/>
            <a:ext cx="1395854" cy="692497"/>
          </a:xfrm>
          <a:prstGeom prst="rect">
            <a:avLst/>
          </a:prstGeom>
          <a:noFill/>
        </p:spPr>
        <p:txBody>
          <a:bodyPr wrap="square" rtlCol="0" anchor="ctr">
            <a:spAutoFit/>
          </a:bodyPr>
          <a:lstStyle/>
          <a:p>
            <a:pPr defTabSz="931935" fontAlgn="base">
              <a:spcBef>
                <a:spcPct val="0"/>
              </a:spcBef>
              <a:spcAft>
                <a:spcPct val="0"/>
              </a:spcAft>
              <a:defRPr/>
            </a:pPr>
            <a:r>
              <a:rPr lang="en-US" sz="1300" kern="0">
                <a:solidFill>
                  <a:srgbClr val="505050"/>
                </a:solidFill>
                <a:latin typeface="Segoe UI"/>
                <a:ea typeface="Segoe UI" charset="0"/>
                <a:cs typeface="Segoe UI" charset="0"/>
              </a:rPr>
              <a:t>Attacker attempts </a:t>
            </a:r>
            <a:r>
              <a:rPr lang="en-US" sz="1300" kern="0">
                <a:solidFill>
                  <a:srgbClr val="0078D7"/>
                </a:solidFill>
                <a:latin typeface="Segoe UI Semibold" panose="020B0702040204020203" pitchFamily="34" charset="0"/>
                <a:ea typeface="Segoe UI" charset="0"/>
                <a:cs typeface="Segoe UI Semibold" panose="020B0702040204020203" pitchFamily="34" charset="0"/>
              </a:rPr>
              <a:t>lateral movement </a:t>
            </a:r>
          </a:p>
        </p:txBody>
      </p:sp>
      <p:sp>
        <p:nvSpPr>
          <p:cNvPr id="54" name="TextBox 53">
            <a:extLst>
              <a:ext uri="{FF2B5EF4-FFF2-40B4-BE49-F238E27FC236}">
                <a16:creationId xmlns:a16="http://schemas.microsoft.com/office/drawing/2014/main" id="{FD01D491-3BBB-40A4-8DD0-DF4600A5C67E}"/>
              </a:ext>
            </a:extLst>
          </p:cNvPr>
          <p:cNvSpPr txBox="1"/>
          <p:nvPr/>
        </p:nvSpPr>
        <p:spPr>
          <a:xfrm>
            <a:off x="8338043" y="4860367"/>
            <a:ext cx="1513950" cy="692497"/>
          </a:xfrm>
          <a:prstGeom prst="rect">
            <a:avLst/>
          </a:prstGeom>
          <a:noFill/>
        </p:spPr>
        <p:txBody>
          <a:bodyPr wrap="square" rtlCol="0" anchor="ctr">
            <a:spAutoFit/>
          </a:bodyPr>
          <a:lstStyle/>
          <a:p>
            <a:pPr defTabSz="931935" fontAlgn="base">
              <a:spcBef>
                <a:spcPct val="0"/>
              </a:spcBef>
              <a:spcAft>
                <a:spcPct val="0"/>
              </a:spcAft>
              <a:defRPr/>
            </a:pPr>
            <a:r>
              <a:rPr lang="en-US" sz="1300" kern="0">
                <a:solidFill>
                  <a:srgbClr val="505050"/>
                </a:solidFill>
                <a:latin typeface="Segoe UI"/>
                <a:ea typeface="Segoe UI" charset="0"/>
                <a:cs typeface="Segoe UI" charset="0"/>
              </a:rPr>
              <a:t>Privileged account </a:t>
            </a:r>
            <a:r>
              <a:rPr lang="en-US" sz="1300" kern="0">
                <a:solidFill>
                  <a:srgbClr val="0078D7"/>
                </a:solidFill>
                <a:latin typeface="Segoe UI Semibold" panose="020B0702040204020203" pitchFamily="34" charset="0"/>
                <a:ea typeface="Segoe UI" charset="0"/>
                <a:cs typeface="Segoe UI Semibold" panose="020B0702040204020203" pitchFamily="34" charset="0"/>
              </a:rPr>
              <a:t>compromised</a:t>
            </a:r>
          </a:p>
        </p:txBody>
      </p:sp>
      <p:sp>
        <p:nvSpPr>
          <p:cNvPr id="55" name="object 60">
            <a:extLst>
              <a:ext uri="{FF2B5EF4-FFF2-40B4-BE49-F238E27FC236}">
                <a16:creationId xmlns:a16="http://schemas.microsoft.com/office/drawing/2014/main" id="{0A46B81E-4C5B-4CBE-A870-CE20BDE6112E}"/>
              </a:ext>
            </a:extLst>
          </p:cNvPr>
          <p:cNvSpPr>
            <a:spLocks noChangeAspect="1"/>
          </p:cNvSpPr>
          <p:nvPr/>
        </p:nvSpPr>
        <p:spPr>
          <a:xfrm>
            <a:off x="6910298" y="4154454"/>
            <a:ext cx="676656" cy="678106"/>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solidFill>
            <a:schemeClr val="bg1"/>
          </a:solidFill>
          <a:ln w="6350">
            <a:solidFill>
              <a:schemeClr val="tx1">
                <a:lumMod val="50000"/>
              </a:schemeClr>
            </a:solidFill>
          </a:ln>
        </p:spPr>
        <p:txBody>
          <a:bodyPr wrap="square" lIns="0" tIns="0" rIns="0" bIns="0" rtlCol="0"/>
          <a:lstStyle/>
          <a:p>
            <a:pPr marL="0" marR="0" lvl="0" indent="0" algn="l" defTabSz="623438" rtl="0" eaLnBrk="1" fontAlgn="auto" latinLnBrk="0" hangingPunct="1">
              <a:lnSpc>
                <a:spcPct val="100000"/>
              </a:lnSpc>
              <a:spcBef>
                <a:spcPts val="0"/>
              </a:spcBef>
              <a:spcAft>
                <a:spcPts val="0"/>
              </a:spcAft>
              <a:buClrTx/>
              <a:buSzTx/>
              <a:buFontTx/>
              <a:buNone/>
              <a:tabLst/>
              <a:defRPr/>
            </a:pPr>
            <a:endParaRPr kumimoji="0" sz="1227" b="0" i="0" u="none" strike="noStrike" kern="1200" cap="none" spc="0" normalizeH="0" baseline="0" noProof="0">
              <a:ln>
                <a:noFill/>
              </a:ln>
              <a:solidFill>
                <a:prstClr val="black"/>
              </a:solidFill>
              <a:effectLst/>
              <a:uLnTx/>
              <a:uFillTx/>
              <a:latin typeface="Calibri"/>
              <a:ea typeface="+mn-ea"/>
              <a:cs typeface="+mn-cs"/>
            </a:endParaRPr>
          </a:p>
        </p:txBody>
      </p:sp>
      <p:sp>
        <p:nvSpPr>
          <p:cNvPr id="56" name="object 60">
            <a:extLst>
              <a:ext uri="{FF2B5EF4-FFF2-40B4-BE49-F238E27FC236}">
                <a16:creationId xmlns:a16="http://schemas.microsoft.com/office/drawing/2014/main" id="{8CF818D1-9A0D-4E7F-9889-674426BCE29D}"/>
              </a:ext>
            </a:extLst>
          </p:cNvPr>
          <p:cNvSpPr>
            <a:spLocks noChangeAspect="1"/>
          </p:cNvSpPr>
          <p:nvPr/>
        </p:nvSpPr>
        <p:spPr>
          <a:xfrm>
            <a:off x="8385844" y="4155179"/>
            <a:ext cx="675209" cy="676656"/>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solidFill>
            <a:schemeClr val="bg1"/>
          </a:solidFill>
          <a:ln w="6350">
            <a:solidFill>
              <a:schemeClr val="tx1">
                <a:lumMod val="50000"/>
              </a:schemeClr>
            </a:solidFill>
          </a:ln>
        </p:spPr>
        <p:txBody>
          <a:bodyPr wrap="square" lIns="0" tIns="0" rIns="0" bIns="0" rtlCol="0"/>
          <a:lstStyle/>
          <a:p>
            <a:pPr marL="0" marR="0" lvl="0" indent="0" algn="l" defTabSz="623438" rtl="0" eaLnBrk="1" fontAlgn="auto" latinLnBrk="0" hangingPunct="1">
              <a:lnSpc>
                <a:spcPct val="100000"/>
              </a:lnSpc>
              <a:spcBef>
                <a:spcPts val="0"/>
              </a:spcBef>
              <a:spcAft>
                <a:spcPts val="0"/>
              </a:spcAft>
              <a:buClrTx/>
              <a:buSzTx/>
              <a:buFontTx/>
              <a:buNone/>
              <a:tabLst/>
              <a:defRPr/>
            </a:pPr>
            <a:endParaRPr kumimoji="0" sz="1227" b="0" i="0" u="none" strike="noStrike" kern="1200" cap="none" spc="0" normalizeH="0" baseline="0" noProof="0">
              <a:ln>
                <a:noFill/>
              </a:ln>
              <a:solidFill>
                <a:prstClr val="black"/>
              </a:solidFill>
              <a:effectLst/>
              <a:uLnTx/>
              <a:uFillTx/>
              <a:latin typeface="Calibri"/>
              <a:ea typeface="+mn-ea"/>
              <a:cs typeface="+mn-cs"/>
            </a:endParaRPr>
          </a:p>
        </p:txBody>
      </p:sp>
      <p:grpSp>
        <p:nvGrpSpPr>
          <p:cNvPr id="57" name="Group 56">
            <a:extLst>
              <a:ext uri="{FF2B5EF4-FFF2-40B4-BE49-F238E27FC236}">
                <a16:creationId xmlns:a16="http://schemas.microsoft.com/office/drawing/2014/main" id="{E5B78168-56FF-4F4F-A0EC-BD6996A83159}"/>
              </a:ext>
            </a:extLst>
          </p:cNvPr>
          <p:cNvGrpSpPr/>
          <p:nvPr/>
        </p:nvGrpSpPr>
        <p:grpSpPr>
          <a:xfrm>
            <a:off x="8518944" y="4285757"/>
            <a:ext cx="409008" cy="415501"/>
            <a:chOff x="8972556" y="3780212"/>
            <a:chExt cx="409008" cy="415501"/>
          </a:xfrm>
        </p:grpSpPr>
        <p:grpSp>
          <p:nvGrpSpPr>
            <p:cNvPr id="58" name="Group 57">
              <a:extLst>
                <a:ext uri="{FF2B5EF4-FFF2-40B4-BE49-F238E27FC236}">
                  <a16:creationId xmlns:a16="http://schemas.microsoft.com/office/drawing/2014/main" id="{4FCFAFBF-4A69-4DC4-B1EB-84DCC7188E4F}"/>
                </a:ext>
              </a:extLst>
            </p:cNvPr>
            <p:cNvGrpSpPr>
              <a:grpSpLocks noChangeAspect="1"/>
            </p:cNvGrpSpPr>
            <p:nvPr/>
          </p:nvGrpSpPr>
          <p:grpSpPr>
            <a:xfrm>
              <a:off x="9069877" y="3780212"/>
              <a:ext cx="311687" cy="325641"/>
              <a:chOff x="1101114" y="2623625"/>
              <a:chExt cx="1879599" cy="1977967"/>
            </a:xfrm>
          </p:grpSpPr>
          <p:sp>
            <p:nvSpPr>
              <p:cNvPr id="61" name="Freeform 30">
                <a:extLst>
                  <a:ext uri="{FF2B5EF4-FFF2-40B4-BE49-F238E27FC236}">
                    <a16:creationId xmlns:a16="http://schemas.microsoft.com/office/drawing/2014/main" id="{53ACFE0B-E6D6-426B-A1CC-E5A7691A9317}"/>
                  </a:ext>
                </a:extLst>
              </p:cNvPr>
              <p:cNvSpPr/>
              <p:nvPr/>
            </p:nvSpPr>
            <p:spPr bwMode="auto">
              <a:xfrm rot="307808">
                <a:off x="1137537" y="2623625"/>
                <a:ext cx="1843176" cy="616268"/>
              </a:xfrm>
              <a:custGeom>
                <a:avLst/>
                <a:gdLst>
                  <a:gd name="connsiteX0" fmla="*/ 282911 w 1614124"/>
                  <a:gd name="connsiteY0" fmla="*/ 0 h 539684"/>
                  <a:gd name="connsiteX1" fmla="*/ 1132939 w 1614124"/>
                  <a:gd name="connsiteY1" fmla="*/ 0 h 539684"/>
                  <a:gd name="connsiteX2" fmla="*/ 1239152 w 1614124"/>
                  <a:gd name="connsiteY2" fmla="*/ 424853 h 539684"/>
                  <a:gd name="connsiteX3" fmla="*/ 1142584 w 1614124"/>
                  <a:gd name="connsiteY3" fmla="*/ 424853 h 539684"/>
                  <a:gd name="connsiteX4" fmla="*/ 1614124 w 1614124"/>
                  <a:gd name="connsiteY4" fmla="*/ 437137 h 539684"/>
                  <a:gd name="connsiteX5" fmla="*/ 1611453 w 1614124"/>
                  <a:gd name="connsiteY5" fmla="*/ 539684 h 539684"/>
                  <a:gd name="connsiteX6" fmla="*/ 0 w 1614124"/>
                  <a:gd name="connsiteY6" fmla="*/ 497704 h 539684"/>
                  <a:gd name="connsiteX7" fmla="*/ 2671 w 1614124"/>
                  <a:gd name="connsiteY7" fmla="*/ 395157 h 539684"/>
                  <a:gd name="connsiteX8" fmla="*/ 182948 w 1614124"/>
                  <a:gd name="connsiteY8" fmla="*/ 399854 h 539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14124" h="539684">
                    <a:moveTo>
                      <a:pt x="282911" y="0"/>
                    </a:moveTo>
                    <a:lnTo>
                      <a:pt x="1132939" y="0"/>
                    </a:lnTo>
                    <a:lnTo>
                      <a:pt x="1239152" y="424853"/>
                    </a:lnTo>
                    <a:lnTo>
                      <a:pt x="1142584" y="424853"/>
                    </a:lnTo>
                    <a:lnTo>
                      <a:pt x="1614124" y="437137"/>
                    </a:lnTo>
                    <a:lnTo>
                      <a:pt x="1611453" y="539684"/>
                    </a:lnTo>
                    <a:lnTo>
                      <a:pt x="0" y="497704"/>
                    </a:lnTo>
                    <a:lnTo>
                      <a:pt x="2671" y="395157"/>
                    </a:lnTo>
                    <a:lnTo>
                      <a:pt x="182948" y="399854"/>
                    </a:lnTo>
                    <a:close/>
                  </a:path>
                </a:pathLst>
              </a:custGeom>
              <a:noFill/>
              <a:ln w="15875">
                <a:solidFill>
                  <a:srgbClr val="0070C0"/>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algn="ctr" defTabSz="932114" fontAlgn="base">
                  <a:lnSpc>
                    <a:spcPct val="90000"/>
                  </a:lnSpc>
                  <a:spcBef>
                    <a:spcPct val="0"/>
                  </a:spcBef>
                  <a:spcAft>
                    <a:spcPct val="0"/>
                  </a:spcAft>
                  <a:defRPr/>
                </a:pPr>
                <a:endParaRPr lang="en-US" sz="2400" err="1">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62" name="Freeform 31">
                <a:extLst>
                  <a:ext uri="{FF2B5EF4-FFF2-40B4-BE49-F238E27FC236}">
                    <a16:creationId xmlns:a16="http://schemas.microsoft.com/office/drawing/2014/main" id="{B4D449EC-3761-4E0B-A9D9-CE44345147A2}"/>
                  </a:ext>
                </a:extLst>
              </p:cNvPr>
              <p:cNvSpPr/>
              <p:nvPr/>
            </p:nvSpPr>
            <p:spPr bwMode="auto">
              <a:xfrm rot="11593610">
                <a:off x="1101114" y="3680841"/>
                <a:ext cx="1614784" cy="920751"/>
              </a:xfrm>
              <a:custGeom>
                <a:avLst/>
                <a:gdLst>
                  <a:gd name="connsiteX0" fmla="*/ 1380370 w 1414115"/>
                  <a:gd name="connsiteY0" fmla="*/ 806329 h 806329"/>
                  <a:gd name="connsiteX1" fmla="*/ 33091 w 1414115"/>
                  <a:gd name="connsiteY1" fmla="*/ 806329 h 806329"/>
                  <a:gd name="connsiteX2" fmla="*/ 109052 w 1414115"/>
                  <a:gd name="connsiteY2" fmla="*/ 502488 h 806329"/>
                  <a:gd name="connsiteX3" fmla="*/ 91410 w 1414115"/>
                  <a:gd name="connsiteY3" fmla="*/ 486803 h 806329"/>
                  <a:gd name="connsiteX4" fmla="*/ 34008 w 1414115"/>
                  <a:gd name="connsiteY4" fmla="*/ 410119 h 806329"/>
                  <a:gd name="connsiteX5" fmla="*/ 0 w 1414115"/>
                  <a:gd name="connsiteY5" fmla="*/ 330943 h 806329"/>
                  <a:gd name="connsiteX6" fmla="*/ 1408019 w 1414115"/>
                  <a:gd name="connsiteY6" fmla="*/ 0 h 806329"/>
                  <a:gd name="connsiteX7" fmla="*/ 1414115 w 1414115"/>
                  <a:gd name="connsiteY7" fmla="*/ 76146 h 806329"/>
                  <a:gd name="connsiteX8" fmla="*/ 1240538 w 1414115"/>
                  <a:gd name="connsiteY8" fmla="*/ 431432 h 806329"/>
                  <a:gd name="connsiteX9" fmla="*/ 1201800 w 1414115"/>
                  <a:gd name="connsiteY9" fmla="*/ 464591 h 806329"/>
                  <a:gd name="connsiteX10" fmla="*/ 1294936 w 1414115"/>
                  <a:gd name="connsiteY10" fmla="*/ 464591 h 806329"/>
                  <a:gd name="connsiteX0" fmla="*/ 1380370 w 1414115"/>
                  <a:gd name="connsiteY0" fmla="*/ 806329 h 806329"/>
                  <a:gd name="connsiteX1" fmla="*/ 33091 w 1414115"/>
                  <a:gd name="connsiteY1" fmla="*/ 806329 h 806329"/>
                  <a:gd name="connsiteX2" fmla="*/ 109052 w 1414115"/>
                  <a:gd name="connsiteY2" fmla="*/ 502488 h 806329"/>
                  <a:gd name="connsiteX3" fmla="*/ 91410 w 1414115"/>
                  <a:gd name="connsiteY3" fmla="*/ 486803 h 806329"/>
                  <a:gd name="connsiteX4" fmla="*/ 34008 w 1414115"/>
                  <a:gd name="connsiteY4" fmla="*/ 410119 h 806329"/>
                  <a:gd name="connsiteX5" fmla="*/ 0 w 1414115"/>
                  <a:gd name="connsiteY5" fmla="*/ 330943 h 806329"/>
                  <a:gd name="connsiteX6" fmla="*/ 1408019 w 1414115"/>
                  <a:gd name="connsiteY6" fmla="*/ 0 h 806329"/>
                  <a:gd name="connsiteX7" fmla="*/ 1414115 w 1414115"/>
                  <a:gd name="connsiteY7" fmla="*/ 76146 h 806329"/>
                  <a:gd name="connsiteX8" fmla="*/ 1240538 w 1414115"/>
                  <a:gd name="connsiteY8" fmla="*/ 431432 h 806329"/>
                  <a:gd name="connsiteX9" fmla="*/ 1201800 w 1414115"/>
                  <a:gd name="connsiteY9" fmla="*/ 464591 h 806329"/>
                  <a:gd name="connsiteX10" fmla="*/ 1225729 w 1414115"/>
                  <a:gd name="connsiteY10" fmla="*/ 466248 h 806329"/>
                  <a:gd name="connsiteX11" fmla="*/ 1294936 w 1414115"/>
                  <a:gd name="connsiteY11" fmla="*/ 464591 h 806329"/>
                  <a:gd name="connsiteX12" fmla="*/ 1380370 w 1414115"/>
                  <a:gd name="connsiteY12" fmla="*/ 806329 h 806329"/>
                  <a:gd name="connsiteX0" fmla="*/ 1380370 w 1414115"/>
                  <a:gd name="connsiteY0" fmla="*/ 806329 h 806329"/>
                  <a:gd name="connsiteX1" fmla="*/ 33091 w 1414115"/>
                  <a:gd name="connsiteY1" fmla="*/ 806329 h 806329"/>
                  <a:gd name="connsiteX2" fmla="*/ 109052 w 1414115"/>
                  <a:gd name="connsiteY2" fmla="*/ 502488 h 806329"/>
                  <a:gd name="connsiteX3" fmla="*/ 91410 w 1414115"/>
                  <a:gd name="connsiteY3" fmla="*/ 486803 h 806329"/>
                  <a:gd name="connsiteX4" fmla="*/ 34008 w 1414115"/>
                  <a:gd name="connsiteY4" fmla="*/ 410119 h 806329"/>
                  <a:gd name="connsiteX5" fmla="*/ 0 w 1414115"/>
                  <a:gd name="connsiteY5" fmla="*/ 330943 h 806329"/>
                  <a:gd name="connsiteX6" fmla="*/ 1408019 w 1414115"/>
                  <a:gd name="connsiteY6" fmla="*/ 0 h 806329"/>
                  <a:gd name="connsiteX7" fmla="*/ 1414115 w 1414115"/>
                  <a:gd name="connsiteY7" fmla="*/ 76146 h 806329"/>
                  <a:gd name="connsiteX8" fmla="*/ 1240538 w 1414115"/>
                  <a:gd name="connsiteY8" fmla="*/ 431432 h 806329"/>
                  <a:gd name="connsiteX9" fmla="*/ 984548 w 1414115"/>
                  <a:gd name="connsiteY9" fmla="*/ 469993 h 806329"/>
                  <a:gd name="connsiteX10" fmla="*/ 1225729 w 1414115"/>
                  <a:gd name="connsiteY10" fmla="*/ 466248 h 806329"/>
                  <a:gd name="connsiteX11" fmla="*/ 1294936 w 1414115"/>
                  <a:gd name="connsiteY11" fmla="*/ 464591 h 806329"/>
                  <a:gd name="connsiteX12" fmla="*/ 1380370 w 1414115"/>
                  <a:gd name="connsiteY12" fmla="*/ 806329 h 806329"/>
                  <a:gd name="connsiteX0" fmla="*/ 984548 w 1414115"/>
                  <a:gd name="connsiteY0" fmla="*/ 469993 h 806329"/>
                  <a:gd name="connsiteX1" fmla="*/ 1225729 w 1414115"/>
                  <a:gd name="connsiteY1" fmla="*/ 466248 h 806329"/>
                  <a:gd name="connsiteX2" fmla="*/ 1294936 w 1414115"/>
                  <a:gd name="connsiteY2" fmla="*/ 464591 h 806329"/>
                  <a:gd name="connsiteX3" fmla="*/ 1380370 w 1414115"/>
                  <a:gd name="connsiteY3" fmla="*/ 806329 h 806329"/>
                  <a:gd name="connsiteX4" fmla="*/ 33091 w 1414115"/>
                  <a:gd name="connsiteY4" fmla="*/ 806329 h 806329"/>
                  <a:gd name="connsiteX5" fmla="*/ 109052 w 1414115"/>
                  <a:gd name="connsiteY5" fmla="*/ 502488 h 806329"/>
                  <a:gd name="connsiteX6" fmla="*/ 91410 w 1414115"/>
                  <a:gd name="connsiteY6" fmla="*/ 486803 h 806329"/>
                  <a:gd name="connsiteX7" fmla="*/ 34008 w 1414115"/>
                  <a:gd name="connsiteY7" fmla="*/ 410119 h 806329"/>
                  <a:gd name="connsiteX8" fmla="*/ 0 w 1414115"/>
                  <a:gd name="connsiteY8" fmla="*/ 330943 h 806329"/>
                  <a:gd name="connsiteX9" fmla="*/ 1408019 w 1414115"/>
                  <a:gd name="connsiteY9" fmla="*/ 0 h 806329"/>
                  <a:gd name="connsiteX10" fmla="*/ 1414115 w 1414115"/>
                  <a:gd name="connsiteY10" fmla="*/ 76146 h 806329"/>
                  <a:gd name="connsiteX11" fmla="*/ 1240538 w 1414115"/>
                  <a:gd name="connsiteY11" fmla="*/ 431432 h 806329"/>
                  <a:gd name="connsiteX12" fmla="*/ 1075988 w 1414115"/>
                  <a:gd name="connsiteY12" fmla="*/ 561433 h 806329"/>
                  <a:gd name="connsiteX0" fmla="*/ 984548 w 1414115"/>
                  <a:gd name="connsiteY0" fmla="*/ 469993 h 806329"/>
                  <a:gd name="connsiteX1" fmla="*/ 1225729 w 1414115"/>
                  <a:gd name="connsiteY1" fmla="*/ 466248 h 806329"/>
                  <a:gd name="connsiteX2" fmla="*/ 1294936 w 1414115"/>
                  <a:gd name="connsiteY2" fmla="*/ 464591 h 806329"/>
                  <a:gd name="connsiteX3" fmla="*/ 1380370 w 1414115"/>
                  <a:gd name="connsiteY3" fmla="*/ 806329 h 806329"/>
                  <a:gd name="connsiteX4" fmla="*/ 33091 w 1414115"/>
                  <a:gd name="connsiteY4" fmla="*/ 806329 h 806329"/>
                  <a:gd name="connsiteX5" fmla="*/ 109052 w 1414115"/>
                  <a:gd name="connsiteY5" fmla="*/ 502488 h 806329"/>
                  <a:gd name="connsiteX6" fmla="*/ 91410 w 1414115"/>
                  <a:gd name="connsiteY6" fmla="*/ 486803 h 806329"/>
                  <a:gd name="connsiteX7" fmla="*/ 34008 w 1414115"/>
                  <a:gd name="connsiteY7" fmla="*/ 410119 h 806329"/>
                  <a:gd name="connsiteX8" fmla="*/ 0 w 1414115"/>
                  <a:gd name="connsiteY8" fmla="*/ 330943 h 806329"/>
                  <a:gd name="connsiteX9" fmla="*/ 1408019 w 1414115"/>
                  <a:gd name="connsiteY9" fmla="*/ 0 h 806329"/>
                  <a:gd name="connsiteX10" fmla="*/ 1414115 w 1414115"/>
                  <a:gd name="connsiteY10" fmla="*/ 76146 h 806329"/>
                  <a:gd name="connsiteX11" fmla="*/ 1240538 w 1414115"/>
                  <a:gd name="connsiteY11" fmla="*/ 431432 h 806329"/>
                  <a:gd name="connsiteX12" fmla="*/ 1175011 w 1414115"/>
                  <a:gd name="connsiteY12" fmla="*/ 420743 h 806329"/>
                  <a:gd name="connsiteX0" fmla="*/ 984548 w 1414115"/>
                  <a:gd name="connsiteY0" fmla="*/ 469993 h 806329"/>
                  <a:gd name="connsiteX1" fmla="*/ 1225729 w 1414115"/>
                  <a:gd name="connsiteY1" fmla="*/ 466248 h 806329"/>
                  <a:gd name="connsiteX2" fmla="*/ 1294936 w 1414115"/>
                  <a:gd name="connsiteY2" fmla="*/ 464591 h 806329"/>
                  <a:gd name="connsiteX3" fmla="*/ 1380370 w 1414115"/>
                  <a:gd name="connsiteY3" fmla="*/ 806329 h 806329"/>
                  <a:gd name="connsiteX4" fmla="*/ 33091 w 1414115"/>
                  <a:gd name="connsiteY4" fmla="*/ 806329 h 806329"/>
                  <a:gd name="connsiteX5" fmla="*/ 109052 w 1414115"/>
                  <a:gd name="connsiteY5" fmla="*/ 502488 h 806329"/>
                  <a:gd name="connsiteX6" fmla="*/ 91410 w 1414115"/>
                  <a:gd name="connsiteY6" fmla="*/ 486803 h 806329"/>
                  <a:gd name="connsiteX7" fmla="*/ 34008 w 1414115"/>
                  <a:gd name="connsiteY7" fmla="*/ 410119 h 806329"/>
                  <a:gd name="connsiteX8" fmla="*/ 0 w 1414115"/>
                  <a:gd name="connsiteY8" fmla="*/ 330943 h 806329"/>
                  <a:gd name="connsiteX9" fmla="*/ 1408019 w 1414115"/>
                  <a:gd name="connsiteY9" fmla="*/ 0 h 806329"/>
                  <a:gd name="connsiteX10" fmla="*/ 1414115 w 1414115"/>
                  <a:gd name="connsiteY10" fmla="*/ 76146 h 806329"/>
                  <a:gd name="connsiteX11" fmla="*/ 1240538 w 1414115"/>
                  <a:gd name="connsiteY11" fmla="*/ 431432 h 806329"/>
                  <a:gd name="connsiteX0" fmla="*/ 984548 w 1414115"/>
                  <a:gd name="connsiteY0" fmla="*/ 469993 h 806329"/>
                  <a:gd name="connsiteX1" fmla="*/ 1225729 w 1414115"/>
                  <a:gd name="connsiteY1" fmla="*/ 466248 h 806329"/>
                  <a:gd name="connsiteX2" fmla="*/ 1294936 w 1414115"/>
                  <a:gd name="connsiteY2" fmla="*/ 464591 h 806329"/>
                  <a:gd name="connsiteX3" fmla="*/ 1380370 w 1414115"/>
                  <a:gd name="connsiteY3" fmla="*/ 806329 h 806329"/>
                  <a:gd name="connsiteX4" fmla="*/ 33091 w 1414115"/>
                  <a:gd name="connsiteY4" fmla="*/ 806329 h 806329"/>
                  <a:gd name="connsiteX5" fmla="*/ 109052 w 1414115"/>
                  <a:gd name="connsiteY5" fmla="*/ 502488 h 806329"/>
                  <a:gd name="connsiteX6" fmla="*/ 91410 w 1414115"/>
                  <a:gd name="connsiteY6" fmla="*/ 486803 h 806329"/>
                  <a:gd name="connsiteX7" fmla="*/ 34008 w 1414115"/>
                  <a:gd name="connsiteY7" fmla="*/ 410119 h 806329"/>
                  <a:gd name="connsiteX8" fmla="*/ 0 w 1414115"/>
                  <a:gd name="connsiteY8" fmla="*/ 330943 h 806329"/>
                  <a:gd name="connsiteX9" fmla="*/ 1408019 w 1414115"/>
                  <a:gd name="connsiteY9" fmla="*/ 0 h 806329"/>
                  <a:gd name="connsiteX10" fmla="*/ 1414115 w 1414115"/>
                  <a:gd name="connsiteY10" fmla="*/ 76146 h 806329"/>
                  <a:gd name="connsiteX11" fmla="*/ 1224717 w 1414115"/>
                  <a:gd name="connsiteY11" fmla="*/ 447381 h 806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414115" h="806329">
                    <a:moveTo>
                      <a:pt x="984548" y="469993"/>
                    </a:moveTo>
                    <a:lnTo>
                      <a:pt x="1225729" y="466248"/>
                    </a:lnTo>
                    <a:lnTo>
                      <a:pt x="1294936" y="464591"/>
                    </a:lnTo>
                    <a:lnTo>
                      <a:pt x="1380370" y="806329"/>
                    </a:lnTo>
                    <a:lnTo>
                      <a:pt x="33091" y="806329"/>
                    </a:lnTo>
                    <a:lnTo>
                      <a:pt x="109052" y="502488"/>
                    </a:lnTo>
                    <a:lnTo>
                      <a:pt x="91410" y="486803"/>
                    </a:lnTo>
                    <a:cubicBezTo>
                      <a:pt x="69471" y="463080"/>
                      <a:pt x="50217" y="437468"/>
                      <a:pt x="34008" y="410119"/>
                    </a:cubicBezTo>
                    <a:lnTo>
                      <a:pt x="0" y="330943"/>
                    </a:lnTo>
                    <a:lnTo>
                      <a:pt x="1408019" y="0"/>
                    </a:lnTo>
                    <a:lnTo>
                      <a:pt x="1414115" y="76146"/>
                    </a:lnTo>
                    <a:cubicBezTo>
                      <a:pt x="1407648" y="203478"/>
                      <a:pt x="1328550" y="344277"/>
                      <a:pt x="1224717" y="447381"/>
                    </a:cubicBezTo>
                  </a:path>
                </a:pathLst>
              </a:custGeom>
              <a:noFill/>
              <a:ln w="15875">
                <a:solidFill>
                  <a:srgbClr val="0070C0"/>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algn="ctr" defTabSz="932114" fontAlgn="base">
                  <a:lnSpc>
                    <a:spcPct val="90000"/>
                  </a:lnSpc>
                  <a:spcBef>
                    <a:spcPct val="0"/>
                  </a:spcBef>
                  <a:spcAft>
                    <a:spcPct val="0"/>
                  </a:spcAft>
                  <a:defRPr/>
                </a:pPr>
                <a:endParaRPr lang="en-US" sz="2400" err="1">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63" name="Oval 62">
                <a:extLst>
                  <a:ext uri="{FF2B5EF4-FFF2-40B4-BE49-F238E27FC236}">
                    <a16:creationId xmlns:a16="http://schemas.microsoft.com/office/drawing/2014/main" id="{B060A1DD-4E7D-488C-BBD3-D4149434C7A5}"/>
                  </a:ext>
                </a:extLst>
              </p:cNvPr>
              <p:cNvSpPr/>
              <p:nvPr/>
            </p:nvSpPr>
            <p:spPr bwMode="auto">
              <a:xfrm rot="641942">
                <a:off x="2263399" y="3384154"/>
                <a:ext cx="125506" cy="61076"/>
              </a:xfrm>
              <a:prstGeom prst="ellipse">
                <a:avLst/>
              </a:prstGeom>
              <a:noFill/>
              <a:ln w="15875">
                <a:solidFill>
                  <a:srgbClr val="0070C0"/>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algn="ctr" defTabSz="932114" fontAlgn="base">
                  <a:lnSpc>
                    <a:spcPct val="90000"/>
                  </a:lnSpc>
                  <a:spcBef>
                    <a:spcPct val="0"/>
                  </a:spcBef>
                  <a:spcAft>
                    <a:spcPct val="0"/>
                  </a:spcAft>
                  <a:defRPr/>
                </a:pPr>
                <a:endParaRPr lang="en-US" sz="2400" err="1">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64" name="Freeform 33">
                <a:extLst>
                  <a:ext uri="{FF2B5EF4-FFF2-40B4-BE49-F238E27FC236}">
                    <a16:creationId xmlns:a16="http://schemas.microsoft.com/office/drawing/2014/main" id="{C4F43F80-4552-437D-994C-A369F674658E}"/>
                  </a:ext>
                </a:extLst>
              </p:cNvPr>
              <p:cNvSpPr/>
              <p:nvPr/>
            </p:nvSpPr>
            <p:spPr bwMode="auto">
              <a:xfrm>
                <a:off x="2486848" y="3272101"/>
                <a:ext cx="152273" cy="532955"/>
              </a:xfrm>
              <a:custGeom>
                <a:avLst/>
                <a:gdLst>
                  <a:gd name="connsiteX0" fmla="*/ 44450 w 133350"/>
                  <a:gd name="connsiteY0" fmla="*/ 0 h 466725"/>
                  <a:gd name="connsiteX1" fmla="*/ 133350 w 133350"/>
                  <a:gd name="connsiteY1" fmla="*/ 314325 h 466725"/>
                  <a:gd name="connsiteX2" fmla="*/ 12700 w 133350"/>
                  <a:gd name="connsiteY2" fmla="*/ 320675 h 466725"/>
                  <a:gd name="connsiteX3" fmla="*/ 0 w 133350"/>
                  <a:gd name="connsiteY3" fmla="*/ 466725 h 466725"/>
                </a:gdLst>
                <a:ahLst/>
                <a:cxnLst>
                  <a:cxn ang="0">
                    <a:pos x="connsiteX0" y="connsiteY0"/>
                  </a:cxn>
                  <a:cxn ang="0">
                    <a:pos x="connsiteX1" y="connsiteY1"/>
                  </a:cxn>
                  <a:cxn ang="0">
                    <a:pos x="connsiteX2" y="connsiteY2"/>
                  </a:cxn>
                  <a:cxn ang="0">
                    <a:pos x="connsiteX3" y="connsiteY3"/>
                  </a:cxn>
                </a:cxnLst>
                <a:rect l="l" t="t" r="r" b="b"/>
                <a:pathLst>
                  <a:path w="133350" h="466725">
                    <a:moveTo>
                      <a:pt x="44450" y="0"/>
                    </a:moveTo>
                    <a:lnTo>
                      <a:pt x="133350" y="314325"/>
                    </a:lnTo>
                    <a:lnTo>
                      <a:pt x="12700" y="320675"/>
                    </a:lnTo>
                    <a:lnTo>
                      <a:pt x="0" y="466725"/>
                    </a:lnTo>
                  </a:path>
                </a:pathLst>
              </a:custGeom>
              <a:noFill/>
              <a:ln w="15875">
                <a:solidFill>
                  <a:srgbClr val="0070C0"/>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tlCol="0" anchor="ctr"/>
              <a:lstStyle/>
              <a:p>
                <a:pPr algn="ctr" defTabSz="932418">
                  <a:defRPr/>
                </a:pPr>
                <a:endParaRPr lang="en-US" sz="1836">
                  <a:solidFill>
                    <a:prstClr val="white"/>
                  </a:solidFill>
                  <a:latin typeface="Segoe UI"/>
                </a:endParaRPr>
              </a:p>
            </p:txBody>
          </p:sp>
          <p:sp>
            <p:nvSpPr>
              <p:cNvPr id="65" name="Freeform 34">
                <a:extLst>
                  <a:ext uri="{FF2B5EF4-FFF2-40B4-BE49-F238E27FC236}">
                    <a16:creationId xmlns:a16="http://schemas.microsoft.com/office/drawing/2014/main" id="{855BD4C0-7B6B-4E0D-8CAF-8CAD70CB85AA}"/>
                  </a:ext>
                </a:extLst>
              </p:cNvPr>
              <p:cNvSpPr/>
              <p:nvPr/>
            </p:nvSpPr>
            <p:spPr bwMode="auto">
              <a:xfrm>
                <a:off x="1359997" y="3137956"/>
                <a:ext cx="57314" cy="409687"/>
              </a:xfrm>
              <a:custGeom>
                <a:avLst/>
                <a:gdLst>
                  <a:gd name="connsiteX0" fmla="*/ 22225 w 22225"/>
                  <a:gd name="connsiteY0" fmla="*/ 0 h 358775"/>
                  <a:gd name="connsiteX1" fmla="*/ 0 w 22225"/>
                  <a:gd name="connsiteY1" fmla="*/ 358775 h 358775"/>
                  <a:gd name="connsiteX2" fmla="*/ 0 w 22225"/>
                  <a:gd name="connsiteY2" fmla="*/ 355600 h 358775"/>
                  <a:gd name="connsiteX3" fmla="*/ 0 w 22225"/>
                  <a:gd name="connsiteY3" fmla="*/ 355600 h 358775"/>
                  <a:gd name="connsiteX4" fmla="*/ 0 w 22225"/>
                  <a:gd name="connsiteY4" fmla="*/ 355600 h 358775"/>
                  <a:gd name="connsiteX0" fmla="*/ 50192 w 50192"/>
                  <a:gd name="connsiteY0" fmla="*/ 0 h 358775"/>
                  <a:gd name="connsiteX1" fmla="*/ 27967 w 50192"/>
                  <a:gd name="connsiteY1" fmla="*/ 358775 h 358775"/>
                  <a:gd name="connsiteX2" fmla="*/ 27967 w 50192"/>
                  <a:gd name="connsiteY2" fmla="*/ 355600 h 358775"/>
                  <a:gd name="connsiteX3" fmla="*/ 27967 w 50192"/>
                  <a:gd name="connsiteY3" fmla="*/ 355600 h 358775"/>
                  <a:gd name="connsiteX4" fmla="*/ 27967 w 50192"/>
                  <a:gd name="connsiteY4" fmla="*/ 355600 h 3587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192" h="358775">
                    <a:moveTo>
                      <a:pt x="50192" y="0"/>
                    </a:moveTo>
                    <a:cubicBezTo>
                      <a:pt x="-52466" y="155311"/>
                      <a:pt x="35375" y="239183"/>
                      <a:pt x="27967" y="358775"/>
                    </a:cubicBezTo>
                    <a:lnTo>
                      <a:pt x="27967" y="355600"/>
                    </a:lnTo>
                    <a:lnTo>
                      <a:pt x="27967" y="355600"/>
                    </a:lnTo>
                    <a:lnTo>
                      <a:pt x="27967" y="355600"/>
                    </a:lnTo>
                  </a:path>
                </a:pathLst>
              </a:custGeom>
              <a:noFill/>
              <a:ln w="15875">
                <a:solidFill>
                  <a:srgbClr val="0070C0"/>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tlCol="0" anchor="ctr"/>
              <a:lstStyle/>
              <a:p>
                <a:pPr algn="ctr" defTabSz="932418">
                  <a:defRPr/>
                </a:pPr>
                <a:endParaRPr lang="en-US" sz="1836">
                  <a:solidFill>
                    <a:prstClr val="white"/>
                  </a:solidFill>
                  <a:latin typeface="Segoe UI"/>
                </a:endParaRPr>
              </a:p>
            </p:txBody>
          </p:sp>
        </p:grpSp>
        <p:sp>
          <p:nvSpPr>
            <p:cNvPr id="59" name="Oval 58">
              <a:extLst>
                <a:ext uri="{FF2B5EF4-FFF2-40B4-BE49-F238E27FC236}">
                  <a16:creationId xmlns:a16="http://schemas.microsoft.com/office/drawing/2014/main" id="{B576CF0B-9A5E-4BE4-93A0-706901B7D748}"/>
                </a:ext>
              </a:extLst>
            </p:cNvPr>
            <p:cNvSpPr>
              <a:spLocks noChangeAspect="1"/>
            </p:cNvSpPr>
            <p:nvPr/>
          </p:nvSpPr>
          <p:spPr bwMode="auto">
            <a:xfrm>
              <a:off x="8972556" y="4015601"/>
              <a:ext cx="180112" cy="180112"/>
            </a:xfrm>
            <a:prstGeom prst="ellipse">
              <a:avLst/>
            </a:prstGeom>
            <a:solidFill>
              <a:srgbClr val="0078D7"/>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cxnSp>
          <p:nvCxnSpPr>
            <p:cNvPr id="60" name="Straight Arrow Connector 59">
              <a:extLst>
                <a:ext uri="{FF2B5EF4-FFF2-40B4-BE49-F238E27FC236}">
                  <a16:creationId xmlns:a16="http://schemas.microsoft.com/office/drawing/2014/main" id="{6E3FD132-4DD5-4F3F-97C7-A82EC506BE56}"/>
                </a:ext>
              </a:extLst>
            </p:cNvPr>
            <p:cNvCxnSpPr>
              <a:cxnSpLocks noChangeAspect="1"/>
              <a:stCxn id="59" idx="4"/>
              <a:endCxn id="59" idx="0"/>
            </p:cNvCxnSpPr>
            <p:nvPr/>
          </p:nvCxnSpPr>
          <p:spPr>
            <a:xfrm flipV="1">
              <a:off x="9062612" y="4015601"/>
              <a:ext cx="0" cy="180112"/>
            </a:xfrm>
            <a:prstGeom prst="straightConnector1">
              <a:avLst/>
            </a:prstGeom>
            <a:ln w="15875">
              <a:solidFill>
                <a:schemeClr val="bg1"/>
              </a:solidFill>
              <a:headEnd type="none"/>
              <a:tailEnd type="arrow" w="med" len="med"/>
            </a:ln>
          </p:spPr>
          <p:style>
            <a:lnRef idx="1">
              <a:schemeClr val="accent1"/>
            </a:lnRef>
            <a:fillRef idx="0">
              <a:schemeClr val="accent1"/>
            </a:fillRef>
            <a:effectRef idx="0">
              <a:schemeClr val="accent1"/>
            </a:effectRef>
            <a:fontRef idx="minor">
              <a:schemeClr val="tx1"/>
            </a:fontRef>
          </p:style>
        </p:cxnSp>
      </p:grpSp>
      <p:sp>
        <p:nvSpPr>
          <p:cNvPr id="66" name="object 60">
            <a:extLst>
              <a:ext uri="{FF2B5EF4-FFF2-40B4-BE49-F238E27FC236}">
                <a16:creationId xmlns:a16="http://schemas.microsoft.com/office/drawing/2014/main" id="{87F0F231-73D9-4B88-8C9D-4ED2819AFC5F}"/>
              </a:ext>
            </a:extLst>
          </p:cNvPr>
          <p:cNvSpPr>
            <a:spLocks noChangeAspect="1"/>
          </p:cNvSpPr>
          <p:nvPr/>
        </p:nvSpPr>
        <p:spPr>
          <a:xfrm>
            <a:off x="5437271" y="4114031"/>
            <a:ext cx="757330" cy="758952"/>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noFill/>
          <a:ln>
            <a:solidFill>
              <a:srgbClr val="0070C0"/>
            </a:solidFill>
            <a:prstDash val="dash"/>
          </a:ln>
        </p:spPr>
        <p:txBody>
          <a:bodyPr wrap="square" lIns="0" tIns="0" rIns="0" bIns="0" rtlCol="0"/>
          <a:lstStyle/>
          <a:p>
            <a:pPr marL="0" marR="0" lvl="0" indent="0" defTabSz="623438" eaLnBrk="1" fontAlgn="auto" latinLnBrk="0" hangingPunct="1">
              <a:lnSpc>
                <a:spcPct val="100000"/>
              </a:lnSpc>
              <a:spcBef>
                <a:spcPts val="0"/>
              </a:spcBef>
              <a:spcAft>
                <a:spcPts val="0"/>
              </a:spcAft>
              <a:buClrTx/>
              <a:buSzTx/>
              <a:buFontTx/>
              <a:buNone/>
              <a:tabLst/>
              <a:defRPr/>
            </a:pPr>
            <a:endParaRPr kumimoji="0" sz="1227" b="0" i="0" u="none" strike="noStrike" kern="0" cap="none" spc="0" normalizeH="0" baseline="0" noProof="0">
              <a:ln>
                <a:noFill/>
              </a:ln>
              <a:solidFill>
                <a:prstClr val="black"/>
              </a:solidFill>
              <a:effectLst/>
              <a:uLnTx/>
              <a:uFillTx/>
              <a:latin typeface="Calibri"/>
            </a:endParaRPr>
          </a:p>
        </p:txBody>
      </p:sp>
      <p:sp>
        <p:nvSpPr>
          <p:cNvPr id="67" name="object 60">
            <a:extLst>
              <a:ext uri="{FF2B5EF4-FFF2-40B4-BE49-F238E27FC236}">
                <a16:creationId xmlns:a16="http://schemas.microsoft.com/office/drawing/2014/main" id="{4F9022D7-E773-4E2F-B7C4-6D933BE3398F}"/>
              </a:ext>
            </a:extLst>
          </p:cNvPr>
          <p:cNvSpPr>
            <a:spLocks noChangeAspect="1"/>
          </p:cNvSpPr>
          <p:nvPr/>
        </p:nvSpPr>
        <p:spPr>
          <a:xfrm>
            <a:off x="6869961" y="4114031"/>
            <a:ext cx="757330" cy="758952"/>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noFill/>
          <a:ln>
            <a:solidFill>
              <a:srgbClr val="0070C0"/>
            </a:solidFill>
            <a:prstDash val="dash"/>
          </a:ln>
        </p:spPr>
        <p:txBody>
          <a:bodyPr wrap="square" lIns="0" tIns="0" rIns="0" bIns="0" rtlCol="0"/>
          <a:lstStyle/>
          <a:p>
            <a:pPr marL="0" marR="0" lvl="0" indent="0" defTabSz="623438" eaLnBrk="1" fontAlgn="auto" latinLnBrk="0" hangingPunct="1">
              <a:lnSpc>
                <a:spcPct val="100000"/>
              </a:lnSpc>
              <a:spcBef>
                <a:spcPts val="0"/>
              </a:spcBef>
              <a:spcAft>
                <a:spcPts val="0"/>
              </a:spcAft>
              <a:buClrTx/>
              <a:buSzTx/>
              <a:buFontTx/>
              <a:buNone/>
              <a:tabLst/>
              <a:defRPr/>
            </a:pPr>
            <a:endParaRPr kumimoji="0" sz="1227" b="0" i="0" u="none" strike="noStrike" kern="0" cap="none" spc="0" normalizeH="0" baseline="0" noProof="0">
              <a:ln>
                <a:noFill/>
              </a:ln>
              <a:solidFill>
                <a:prstClr val="black"/>
              </a:solidFill>
              <a:effectLst/>
              <a:uLnTx/>
              <a:uFillTx/>
              <a:latin typeface="Calibri"/>
            </a:endParaRPr>
          </a:p>
        </p:txBody>
      </p:sp>
      <p:sp>
        <p:nvSpPr>
          <p:cNvPr id="68" name="object 60">
            <a:extLst>
              <a:ext uri="{FF2B5EF4-FFF2-40B4-BE49-F238E27FC236}">
                <a16:creationId xmlns:a16="http://schemas.microsoft.com/office/drawing/2014/main" id="{664AD1EC-662C-43A5-A2BB-84573DB85DAE}"/>
              </a:ext>
            </a:extLst>
          </p:cNvPr>
          <p:cNvSpPr>
            <a:spLocks noChangeAspect="1"/>
          </p:cNvSpPr>
          <p:nvPr/>
        </p:nvSpPr>
        <p:spPr>
          <a:xfrm>
            <a:off x="8344783" y="4114031"/>
            <a:ext cx="757330" cy="758952"/>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noFill/>
          <a:ln>
            <a:solidFill>
              <a:srgbClr val="0070C0"/>
            </a:solidFill>
            <a:prstDash val="dash"/>
          </a:ln>
        </p:spPr>
        <p:txBody>
          <a:bodyPr wrap="square" lIns="0" tIns="0" rIns="0" bIns="0" rtlCol="0"/>
          <a:lstStyle/>
          <a:p>
            <a:pPr marL="0" marR="0" lvl="0" indent="0" defTabSz="623438" eaLnBrk="1" fontAlgn="auto" latinLnBrk="0" hangingPunct="1">
              <a:lnSpc>
                <a:spcPct val="100000"/>
              </a:lnSpc>
              <a:spcBef>
                <a:spcPts val="0"/>
              </a:spcBef>
              <a:spcAft>
                <a:spcPts val="0"/>
              </a:spcAft>
              <a:buClrTx/>
              <a:buSzTx/>
              <a:buFontTx/>
              <a:buNone/>
              <a:tabLst/>
              <a:defRPr/>
            </a:pPr>
            <a:endParaRPr kumimoji="0" sz="1227" b="0" i="0" u="none" strike="noStrike" kern="0" cap="none" spc="0" normalizeH="0" baseline="0" noProof="0">
              <a:ln>
                <a:noFill/>
              </a:ln>
              <a:solidFill>
                <a:prstClr val="black"/>
              </a:solidFill>
              <a:effectLst/>
              <a:uLnTx/>
              <a:uFillTx/>
              <a:latin typeface="Calibri"/>
            </a:endParaRPr>
          </a:p>
        </p:txBody>
      </p:sp>
      <p:cxnSp>
        <p:nvCxnSpPr>
          <p:cNvPr id="69" name="Straight Arrow Connector 68">
            <a:extLst>
              <a:ext uri="{FF2B5EF4-FFF2-40B4-BE49-F238E27FC236}">
                <a16:creationId xmlns:a16="http://schemas.microsoft.com/office/drawing/2014/main" id="{EFA11702-9423-49BD-9CC5-BE8A30FE99A2}"/>
              </a:ext>
            </a:extLst>
          </p:cNvPr>
          <p:cNvCxnSpPr>
            <a:cxnSpLocks noChangeAspect="1"/>
          </p:cNvCxnSpPr>
          <p:nvPr/>
        </p:nvCxnSpPr>
        <p:spPr>
          <a:xfrm>
            <a:off x="6307876" y="4470765"/>
            <a:ext cx="476645" cy="0"/>
          </a:xfrm>
          <a:prstGeom prst="straightConnector1">
            <a:avLst/>
          </a:prstGeom>
          <a:ln>
            <a:solidFill>
              <a:srgbClr val="0078D7"/>
            </a:solidFill>
            <a:prstDash val="sysDash"/>
            <a:tailEnd type="stealth"/>
          </a:ln>
        </p:spPr>
        <p:style>
          <a:lnRef idx="1">
            <a:schemeClr val="accent1"/>
          </a:lnRef>
          <a:fillRef idx="0">
            <a:schemeClr val="accent1"/>
          </a:fillRef>
          <a:effectRef idx="0">
            <a:schemeClr val="accent1"/>
          </a:effectRef>
          <a:fontRef idx="minor">
            <a:schemeClr val="tx1"/>
          </a:fontRef>
        </p:style>
      </p:cxnSp>
      <p:cxnSp>
        <p:nvCxnSpPr>
          <p:cNvPr id="70" name="Straight Arrow Connector 69">
            <a:extLst>
              <a:ext uri="{FF2B5EF4-FFF2-40B4-BE49-F238E27FC236}">
                <a16:creationId xmlns:a16="http://schemas.microsoft.com/office/drawing/2014/main" id="{8A3F54B2-2D91-4FFB-BF21-ACE21559C4BC}"/>
              </a:ext>
            </a:extLst>
          </p:cNvPr>
          <p:cNvCxnSpPr>
            <a:cxnSpLocks noChangeAspect="1"/>
          </p:cNvCxnSpPr>
          <p:nvPr/>
        </p:nvCxnSpPr>
        <p:spPr>
          <a:xfrm>
            <a:off x="7699914" y="4470765"/>
            <a:ext cx="535100" cy="0"/>
          </a:xfrm>
          <a:prstGeom prst="straightConnector1">
            <a:avLst/>
          </a:prstGeom>
          <a:ln>
            <a:solidFill>
              <a:srgbClr val="0078D7"/>
            </a:solidFill>
            <a:prstDash val="sysDash"/>
            <a:tailEnd type="stealth"/>
          </a:ln>
        </p:spPr>
        <p:style>
          <a:lnRef idx="1">
            <a:schemeClr val="accent1"/>
          </a:lnRef>
          <a:fillRef idx="0">
            <a:schemeClr val="accent1"/>
          </a:fillRef>
          <a:effectRef idx="0">
            <a:schemeClr val="accent1"/>
          </a:effectRef>
          <a:fontRef idx="minor">
            <a:schemeClr val="tx1"/>
          </a:fontRef>
        </p:style>
      </p:cxnSp>
      <p:grpSp>
        <p:nvGrpSpPr>
          <p:cNvPr id="71" name="Group 70">
            <a:extLst>
              <a:ext uri="{FF2B5EF4-FFF2-40B4-BE49-F238E27FC236}">
                <a16:creationId xmlns:a16="http://schemas.microsoft.com/office/drawing/2014/main" id="{7F93278B-53DD-472A-A11D-162A95D9D62D}"/>
              </a:ext>
            </a:extLst>
          </p:cNvPr>
          <p:cNvGrpSpPr>
            <a:grpSpLocks noChangeAspect="1"/>
          </p:cNvGrpSpPr>
          <p:nvPr/>
        </p:nvGrpSpPr>
        <p:grpSpPr>
          <a:xfrm>
            <a:off x="7064819" y="4344808"/>
            <a:ext cx="367614" cy="297399"/>
            <a:chOff x="9980834" y="3555818"/>
            <a:chExt cx="482780" cy="390567"/>
          </a:xfrm>
        </p:grpSpPr>
        <p:sp>
          <p:nvSpPr>
            <p:cNvPr id="72" name="Rectangle 71">
              <a:extLst>
                <a:ext uri="{FF2B5EF4-FFF2-40B4-BE49-F238E27FC236}">
                  <a16:creationId xmlns:a16="http://schemas.microsoft.com/office/drawing/2014/main" id="{366F9903-BA4D-4F81-9F19-614748B0E00D}"/>
                </a:ext>
              </a:extLst>
            </p:cNvPr>
            <p:cNvSpPr/>
            <p:nvPr/>
          </p:nvSpPr>
          <p:spPr bwMode="auto">
            <a:xfrm>
              <a:off x="9980834" y="3680371"/>
              <a:ext cx="128421" cy="128421"/>
            </a:xfrm>
            <a:prstGeom prst="rect">
              <a:avLst/>
            </a:prstGeom>
            <a:noFill/>
            <a:ln w="25400">
              <a:solidFill>
                <a:srgbClr val="0078D7"/>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73" name="Rectangle 72">
              <a:extLst>
                <a:ext uri="{FF2B5EF4-FFF2-40B4-BE49-F238E27FC236}">
                  <a16:creationId xmlns:a16="http://schemas.microsoft.com/office/drawing/2014/main" id="{7D01C4C0-1AE9-44FA-9C1A-30F31DBA4C51}"/>
                </a:ext>
              </a:extLst>
            </p:cNvPr>
            <p:cNvSpPr/>
            <p:nvPr/>
          </p:nvSpPr>
          <p:spPr bwMode="auto">
            <a:xfrm>
              <a:off x="10285474" y="3555818"/>
              <a:ext cx="49513" cy="49513"/>
            </a:xfrm>
            <a:prstGeom prst="rect">
              <a:avLst/>
            </a:prstGeom>
            <a:solidFill>
              <a:srgbClr val="0078D7"/>
            </a:solidFill>
            <a:ln w="25400">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74" name="Rectangle 73">
              <a:extLst>
                <a:ext uri="{FF2B5EF4-FFF2-40B4-BE49-F238E27FC236}">
                  <a16:creationId xmlns:a16="http://schemas.microsoft.com/office/drawing/2014/main" id="{7E7715D8-94A3-4BAE-9544-D4B063329A5B}"/>
                </a:ext>
              </a:extLst>
            </p:cNvPr>
            <p:cNvSpPr/>
            <p:nvPr/>
          </p:nvSpPr>
          <p:spPr bwMode="auto">
            <a:xfrm>
              <a:off x="10349962" y="3555818"/>
              <a:ext cx="49513" cy="49513"/>
            </a:xfrm>
            <a:prstGeom prst="rect">
              <a:avLst/>
            </a:prstGeom>
            <a:solidFill>
              <a:srgbClr val="0078D7"/>
            </a:solidFill>
            <a:ln w="25400">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75" name="Rectangle 74">
              <a:extLst>
                <a:ext uri="{FF2B5EF4-FFF2-40B4-BE49-F238E27FC236}">
                  <a16:creationId xmlns:a16="http://schemas.microsoft.com/office/drawing/2014/main" id="{2D91D2D2-FA06-466E-B838-1E04ABF76C45}"/>
                </a:ext>
              </a:extLst>
            </p:cNvPr>
            <p:cNvSpPr/>
            <p:nvPr/>
          </p:nvSpPr>
          <p:spPr bwMode="auto">
            <a:xfrm>
              <a:off x="10414101" y="3559197"/>
              <a:ext cx="49513" cy="49513"/>
            </a:xfrm>
            <a:prstGeom prst="rect">
              <a:avLst/>
            </a:prstGeom>
            <a:solidFill>
              <a:srgbClr val="0078D7"/>
            </a:solidFill>
            <a:ln w="25400">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76" name="Rectangle 75">
              <a:extLst>
                <a:ext uri="{FF2B5EF4-FFF2-40B4-BE49-F238E27FC236}">
                  <a16:creationId xmlns:a16="http://schemas.microsoft.com/office/drawing/2014/main" id="{3871CB29-8971-41A3-B774-78DA813014CA}"/>
                </a:ext>
              </a:extLst>
            </p:cNvPr>
            <p:cNvSpPr/>
            <p:nvPr/>
          </p:nvSpPr>
          <p:spPr bwMode="auto">
            <a:xfrm>
              <a:off x="10414101" y="3618482"/>
              <a:ext cx="49513" cy="49513"/>
            </a:xfrm>
            <a:prstGeom prst="rect">
              <a:avLst/>
            </a:prstGeom>
            <a:solidFill>
              <a:srgbClr val="0078D7"/>
            </a:solidFill>
            <a:ln w="25400">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77" name="Rectangle 76">
              <a:extLst>
                <a:ext uri="{FF2B5EF4-FFF2-40B4-BE49-F238E27FC236}">
                  <a16:creationId xmlns:a16="http://schemas.microsoft.com/office/drawing/2014/main" id="{53452ADA-4377-41CA-A3E6-A6E1109F9118}"/>
                </a:ext>
              </a:extLst>
            </p:cNvPr>
            <p:cNvSpPr/>
            <p:nvPr/>
          </p:nvSpPr>
          <p:spPr bwMode="auto">
            <a:xfrm>
              <a:off x="10285474" y="3618482"/>
              <a:ext cx="49513" cy="49513"/>
            </a:xfrm>
            <a:prstGeom prst="rect">
              <a:avLst/>
            </a:prstGeom>
            <a:solidFill>
              <a:srgbClr val="0078D7"/>
            </a:solidFill>
            <a:ln w="25400">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78" name="Rectangle 77">
              <a:extLst>
                <a:ext uri="{FF2B5EF4-FFF2-40B4-BE49-F238E27FC236}">
                  <a16:creationId xmlns:a16="http://schemas.microsoft.com/office/drawing/2014/main" id="{D808F9C1-079A-4268-8D92-199D46FCC63B}"/>
                </a:ext>
              </a:extLst>
            </p:cNvPr>
            <p:cNvSpPr/>
            <p:nvPr/>
          </p:nvSpPr>
          <p:spPr bwMode="auto">
            <a:xfrm>
              <a:off x="10285474" y="3673829"/>
              <a:ext cx="49513" cy="49513"/>
            </a:xfrm>
            <a:prstGeom prst="rect">
              <a:avLst/>
            </a:prstGeom>
            <a:solidFill>
              <a:srgbClr val="0078D7"/>
            </a:solidFill>
            <a:ln w="25400">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79" name="Rectangle 78">
              <a:extLst>
                <a:ext uri="{FF2B5EF4-FFF2-40B4-BE49-F238E27FC236}">
                  <a16:creationId xmlns:a16="http://schemas.microsoft.com/office/drawing/2014/main" id="{635644B2-CDAF-47D0-B953-8D473DAB7631}"/>
                </a:ext>
              </a:extLst>
            </p:cNvPr>
            <p:cNvSpPr/>
            <p:nvPr/>
          </p:nvSpPr>
          <p:spPr bwMode="auto">
            <a:xfrm>
              <a:off x="10349962" y="3673829"/>
              <a:ext cx="49513" cy="49513"/>
            </a:xfrm>
            <a:prstGeom prst="rect">
              <a:avLst/>
            </a:prstGeom>
            <a:solidFill>
              <a:srgbClr val="0078D7"/>
            </a:solidFill>
            <a:ln w="25400">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80" name="Rectangle 79">
              <a:extLst>
                <a:ext uri="{FF2B5EF4-FFF2-40B4-BE49-F238E27FC236}">
                  <a16:creationId xmlns:a16="http://schemas.microsoft.com/office/drawing/2014/main" id="{7EB4FA0B-4262-4467-B39F-7B8F0C06EFF6}"/>
                </a:ext>
              </a:extLst>
            </p:cNvPr>
            <p:cNvSpPr/>
            <p:nvPr/>
          </p:nvSpPr>
          <p:spPr bwMode="auto">
            <a:xfrm>
              <a:off x="10414101" y="3677208"/>
              <a:ext cx="49513" cy="49513"/>
            </a:xfrm>
            <a:prstGeom prst="rect">
              <a:avLst/>
            </a:prstGeom>
            <a:solidFill>
              <a:srgbClr val="0078D7"/>
            </a:solidFill>
            <a:ln w="25400">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81" name="Rectangle 80">
              <a:extLst>
                <a:ext uri="{FF2B5EF4-FFF2-40B4-BE49-F238E27FC236}">
                  <a16:creationId xmlns:a16="http://schemas.microsoft.com/office/drawing/2014/main" id="{FC453B70-9B9B-4D14-A863-D4B0CB25B426}"/>
                </a:ext>
              </a:extLst>
            </p:cNvPr>
            <p:cNvSpPr/>
            <p:nvPr/>
          </p:nvSpPr>
          <p:spPr bwMode="auto">
            <a:xfrm>
              <a:off x="10285474" y="3775482"/>
              <a:ext cx="49513" cy="49513"/>
            </a:xfrm>
            <a:prstGeom prst="rect">
              <a:avLst/>
            </a:prstGeom>
            <a:solidFill>
              <a:srgbClr val="0078D7"/>
            </a:solidFill>
            <a:ln w="25400">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82" name="Rectangle 81">
              <a:extLst>
                <a:ext uri="{FF2B5EF4-FFF2-40B4-BE49-F238E27FC236}">
                  <a16:creationId xmlns:a16="http://schemas.microsoft.com/office/drawing/2014/main" id="{F819F1E1-0739-4AA4-BDC9-AC960A98661E}"/>
                </a:ext>
              </a:extLst>
            </p:cNvPr>
            <p:cNvSpPr/>
            <p:nvPr/>
          </p:nvSpPr>
          <p:spPr bwMode="auto">
            <a:xfrm>
              <a:off x="10349962" y="3775482"/>
              <a:ext cx="49513" cy="49513"/>
            </a:xfrm>
            <a:prstGeom prst="rect">
              <a:avLst/>
            </a:prstGeom>
            <a:solidFill>
              <a:srgbClr val="0078D7"/>
            </a:solidFill>
            <a:ln w="25400">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83" name="Rectangle 82">
              <a:extLst>
                <a:ext uri="{FF2B5EF4-FFF2-40B4-BE49-F238E27FC236}">
                  <a16:creationId xmlns:a16="http://schemas.microsoft.com/office/drawing/2014/main" id="{65BE644B-34A6-4379-89D2-99E2F9EA975C}"/>
                </a:ext>
              </a:extLst>
            </p:cNvPr>
            <p:cNvSpPr/>
            <p:nvPr/>
          </p:nvSpPr>
          <p:spPr bwMode="auto">
            <a:xfrm>
              <a:off x="10414101" y="3778861"/>
              <a:ext cx="49513" cy="49513"/>
            </a:xfrm>
            <a:prstGeom prst="rect">
              <a:avLst/>
            </a:prstGeom>
            <a:solidFill>
              <a:srgbClr val="0078D7"/>
            </a:solidFill>
            <a:ln w="25400">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84" name="Rectangle 83">
              <a:extLst>
                <a:ext uri="{FF2B5EF4-FFF2-40B4-BE49-F238E27FC236}">
                  <a16:creationId xmlns:a16="http://schemas.microsoft.com/office/drawing/2014/main" id="{134C685F-4B47-426D-8716-A5BE907B49C9}"/>
                </a:ext>
              </a:extLst>
            </p:cNvPr>
            <p:cNvSpPr/>
            <p:nvPr/>
          </p:nvSpPr>
          <p:spPr bwMode="auto">
            <a:xfrm>
              <a:off x="10414101" y="3838146"/>
              <a:ext cx="49513" cy="49513"/>
            </a:xfrm>
            <a:prstGeom prst="rect">
              <a:avLst/>
            </a:prstGeom>
            <a:solidFill>
              <a:srgbClr val="0078D7"/>
            </a:solidFill>
            <a:ln w="25400">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85" name="Rectangle 84">
              <a:extLst>
                <a:ext uri="{FF2B5EF4-FFF2-40B4-BE49-F238E27FC236}">
                  <a16:creationId xmlns:a16="http://schemas.microsoft.com/office/drawing/2014/main" id="{2D0BED25-67E9-4AB2-BCCA-EB61B087E101}"/>
                </a:ext>
              </a:extLst>
            </p:cNvPr>
            <p:cNvSpPr/>
            <p:nvPr/>
          </p:nvSpPr>
          <p:spPr bwMode="auto">
            <a:xfrm>
              <a:off x="10285474" y="3838146"/>
              <a:ext cx="49513" cy="49513"/>
            </a:xfrm>
            <a:prstGeom prst="rect">
              <a:avLst/>
            </a:prstGeom>
            <a:solidFill>
              <a:srgbClr val="0078D7"/>
            </a:solidFill>
            <a:ln w="25400">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86" name="Rectangle 85">
              <a:extLst>
                <a:ext uri="{FF2B5EF4-FFF2-40B4-BE49-F238E27FC236}">
                  <a16:creationId xmlns:a16="http://schemas.microsoft.com/office/drawing/2014/main" id="{69501C2E-DDCB-49F0-9948-B364A66BEF52}"/>
                </a:ext>
              </a:extLst>
            </p:cNvPr>
            <p:cNvSpPr/>
            <p:nvPr/>
          </p:nvSpPr>
          <p:spPr bwMode="auto">
            <a:xfrm>
              <a:off x="10285474" y="3893493"/>
              <a:ext cx="49513" cy="49513"/>
            </a:xfrm>
            <a:prstGeom prst="rect">
              <a:avLst/>
            </a:prstGeom>
            <a:solidFill>
              <a:srgbClr val="0078D7"/>
            </a:solidFill>
            <a:ln w="25400">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87" name="Rectangle 86">
              <a:extLst>
                <a:ext uri="{FF2B5EF4-FFF2-40B4-BE49-F238E27FC236}">
                  <a16:creationId xmlns:a16="http://schemas.microsoft.com/office/drawing/2014/main" id="{84A09231-67F8-4E2C-A230-14C5D753A3B0}"/>
                </a:ext>
              </a:extLst>
            </p:cNvPr>
            <p:cNvSpPr/>
            <p:nvPr/>
          </p:nvSpPr>
          <p:spPr bwMode="auto">
            <a:xfrm>
              <a:off x="10349962" y="3893493"/>
              <a:ext cx="49513" cy="49513"/>
            </a:xfrm>
            <a:prstGeom prst="rect">
              <a:avLst/>
            </a:prstGeom>
            <a:solidFill>
              <a:srgbClr val="0078D7"/>
            </a:solidFill>
            <a:ln w="25400">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gradFill>
                  <a:gsLst>
                    <a:gs pos="0">
                      <a:srgbClr val="FFFFFF"/>
                    </a:gs>
                    <a:gs pos="100000">
                      <a:srgbClr val="FFFFFF"/>
                    </a:gs>
                  </a:gsLst>
                  <a:lin ang="5400000" scaled="0"/>
                </a:gradFill>
                <a:effectLst/>
                <a:uLnTx/>
                <a:uFillTx/>
                <a:latin typeface="Segoe UI Semilight"/>
                <a:ea typeface="+mn-ea"/>
                <a:cs typeface="+mn-cs"/>
              </a:endParaRPr>
            </a:p>
          </p:txBody>
        </p:sp>
        <p:sp>
          <p:nvSpPr>
            <p:cNvPr id="88" name="Rectangle 87">
              <a:extLst>
                <a:ext uri="{FF2B5EF4-FFF2-40B4-BE49-F238E27FC236}">
                  <a16:creationId xmlns:a16="http://schemas.microsoft.com/office/drawing/2014/main" id="{F69D6888-6E0B-47BA-8686-4FAB88FAC09F}"/>
                </a:ext>
              </a:extLst>
            </p:cNvPr>
            <p:cNvSpPr/>
            <p:nvPr/>
          </p:nvSpPr>
          <p:spPr bwMode="auto">
            <a:xfrm>
              <a:off x="10414101" y="3896872"/>
              <a:ext cx="49513" cy="49513"/>
            </a:xfrm>
            <a:prstGeom prst="rect">
              <a:avLst/>
            </a:prstGeom>
            <a:solidFill>
              <a:srgbClr val="0078D7"/>
            </a:solidFill>
            <a:ln w="25400">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gradFill>
                  <a:gsLst>
                    <a:gs pos="0">
                      <a:srgbClr val="FFFFFF"/>
                    </a:gs>
                    <a:gs pos="100000">
                      <a:srgbClr val="FFFFFF"/>
                    </a:gs>
                  </a:gsLst>
                  <a:lin ang="5400000" scaled="0"/>
                </a:gradFill>
                <a:effectLst/>
                <a:uLnTx/>
                <a:uFillTx/>
                <a:latin typeface="Segoe UI Semilight"/>
                <a:ea typeface="+mn-ea"/>
                <a:cs typeface="+mn-cs"/>
              </a:endParaRPr>
            </a:p>
          </p:txBody>
        </p:sp>
        <p:cxnSp>
          <p:nvCxnSpPr>
            <p:cNvPr id="89" name="Straight Connector 88">
              <a:extLst>
                <a:ext uri="{FF2B5EF4-FFF2-40B4-BE49-F238E27FC236}">
                  <a16:creationId xmlns:a16="http://schemas.microsoft.com/office/drawing/2014/main" id="{005B1726-0ADE-4606-9AFC-114C4658CB88}"/>
                </a:ext>
              </a:extLst>
            </p:cNvPr>
            <p:cNvCxnSpPr/>
            <p:nvPr/>
          </p:nvCxnSpPr>
          <p:spPr>
            <a:xfrm flipH="1">
              <a:off x="10150373" y="3633644"/>
              <a:ext cx="111460" cy="55959"/>
            </a:xfrm>
            <a:prstGeom prst="line">
              <a:avLst/>
            </a:prstGeom>
            <a:ln w="22225">
              <a:solidFill>
                <a:srgbClr val="0078D7"/>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id="{E00D7786-A5B9-403F-87E9-76EADF7C3333}"/>
                </a:ext>
              </a:extLst>
            </p:cNvPr>
            <p:cNvCxnSpPr>
              <a:cxnSpLocks/>
            </p:cNvCxnSpPr>
            <p:nvPr/>
          </p:nvCxnSpPr>
          <p:spPr>
            <a:xfrm flipH="1" flipV="1">
              <a:off x="10144416" y="3784853"/>
              <a:ext cx="111460" cy="55959"/>
            </a:xfrm>
            <a:prstGeom prst="line">
              <a:avLst/>
            </a:prstGeom>
            <a:ln w="22225">
              <a:solidFill>
                <a:srgbClr val="0078D7"/>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91" name="TextBox 90">
            <a:extLst>
              <a:ext uri="{FF2B5EF4-FFF2-40B4-BE49-F238E27FC236}">
                <a16:creationId xmlns:a16="http://schemas.microsoft.com/office/drawing/2014/main" id="{381F28A0-5370-4AE0-AA8C-9D236AE3D203}"/>
              </a:ext>
            </a:extLst>
          </p:cNvPr>
          <p:cNvSpPr txBox="1"/>
          <p:nvPr/>
        </p:nvSpPr>
        <p:spPr>
          <a:xfrm>
            <a:off x="9966580" y="4860367"/>
            <a:ext cx="1496037" cy="692497"/>
          </a:xfrm>
          <a:prstGeom prst="rect">
            <a:avLst/>
          </a:prstGeom>
          <a:noFill/>
        </p:spPr>
        <p:txBody>
          <a:bodyPr wrap="square" rtlCol="0">
            <a:spAutoFit/>
          </a:bodyPr>
          <a:lstStyle/>
          <a:p>
            <a:pPr lvl="0" defTabSz="913400" fontAlgn="base">
              <a:spcBef>
                <a:spcPct val="0"/>
              </a:spcBef>
              <a:spcAft>
                <a:spcPct val="0"/>
              </a:spcAft>
              <a:defRPr/>
            </a:pPr>
            <a:r>
              <a:rPr lang="en-US" sz="1300" kern="0">
                <a:solidFill>
                  <a:srgbClr val="505050"/>
                </a:solidFill>
                <a:latin typeface="Segoe UI"/>
                <a:cs typeface="Segoe UI" charset="0"/>
              </a:rPr>
              <a:t>Domain </a:t>
            </a:r>
            <a:r>
              <a:rPr lang="en-US" sz="1300" kern="0">
                <a:solidFill>
                  <a:srgbClr val="0078D7"/>
                </a:solidFill>
                <a:latin typeface="Segoe UI Semibold" panose="020B0702040204020203" pitchFamily="34" charset="0"/>
                <a:cs typeface="Segoe UI Semibold" panose="020B0702040204020203" pitchFamily="34" charset="0"/>
              </a:rPr>
              <a:t>compromise &amp; </a:t>
            </a:r>
            <a:r>
              <a:rPr lang="en-US" sz="1300" kern="0">
                <a:solidFill>
                  <a:srgbClr val="0078D7"/>
                </a:solidFill>
                <a:latin typeface="Segoe UI Semibold" panose="020B0702040204020203" pitchFamily="34" charset="0"/>
                <a:ea typeface="Segoe UI" charset="0"/>
                <a:cs typeface="Segoe UI Semibold" panose="020B0702040204020203" pitchFamily="34" charset="0"/>
              </a:rPr>
              <a:t>persistence</a:t>
            </a:r>
            <a:endParaRPr lang="en-US" sz="1300" kern="0">
              <a:solidFill>
                <a:srgbClr val="0078D7"/>
              </a:solidFill>
              <a:latin typeface="Segoe UI Semibold" panose="020B0702040204020203" pitchFamily="34" charset="0"/>
              <a:cs typeface="Segoe UI Semibold" panose="020B0702040204020203" pitchFamily="34" charset="0"/>
            </a:endParaRPr>
          </a:p>
        </p:txBody>
      </p:sp>
      <p:sp>
        <p:nvSpPr>
          <p:cNvPr id="92" name="object 60">
            <a:extLst>
              <a:ext uri="{FF2B5EF4-FFF2-40B4-BE49-F238E27FC236}">
                <a16:creationId xmlns:a16="http://schemas.microsoft.com/office/drawing/2014/main" id="{58E0D870-18C9-4E03-8CBC-14D00ACDFE02}"/>
              </a:ext>
            </a:extLst>
          </p:cNvPr>
          <p:cNvSpPr>
            <a:spLocks noChangeAspect="1"/>
          </p:cNvSpPr>
          <p:nvPr/>
        </p:nvSpPr>
        <p:spPr>
          <a:xfrm>
            <a:off x="9557174" y="2936770"/>
            <a:ext cx="676656" cy="678105"/>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solidFill>
            <a:schemeClr val="bg1"/>
          </a:solidFill>
          <a:ln w="6350">
            <a:solidFill>
              <a:schemeClr val="tx1">
                <a:lumMod val="50000"/>
              </a:schemeClr>
            </a:solidFill>
          </a:ln>
        </p:spPr>
        <p:txBody>
          <a:bodyPr wrap="square" lIns="0" tIns="0" rIns="0" bIns="0" rtlCol="0"/>
          <a:lstStyle/>
          <a:p>
            <a:pPr marL="0" marR="0" lvl="0" indent="0" algn="l" defTabSz="623438" rtl="0" eaLnBrk="1" fontAlgn="auto" latinLnBrk="0" hangingPunct="1">
              <a:lnSpc>
                <a:spcPct val="100000"/>
              </a:lnSpc>
              <a:spcBef>
                <a:spcPts val="0"/>
              </a:spcBef>
              <a:spcAft>
                <a:spcPts val="0"/>
              </a:spcAft>
              <a:buClrTx/>
              <a:buSzTx/>
              <a:buFontTx/>
              <a:buNone/>
              <a:tabLst/>
              <a:defRPr/>
            </a:pPr>
            <a:endParaRPr kumimoji="0" sz="1227" b="0" i="0" u="none" strike="noStrike" kern="1200" cap="none" spc="0" normalizeH="0" baseline="0" noProof="0">
              <a:ln>
                <a:noFill/>
              </a:ln>
              <a:solidFill>
                <a:prstClr val="black"/>
              </a:solidFill>
              <a:effectLst/>
              <a:uLnTx/>
              <a:uFillTx/>
              <a:latin typeface="Calibri"/>
              <a:ea typeface="+mn-ea"/>
              <a:cs typeface="+mn-cs"/>
            </a:endParaRPr>
          </a:p>
        </p:txBody>
      </p:sp>
      <p:sp>
        <p:nvSpPr>
          <p:cNvPr id="93" name="TextBox 92">
            <a:extLst>
              <a:ext uri="{FF2B5EF4-FFF2-40B4-BE49-F238E27FC236}">
                <a16:creationId xmlns:a16="http://schemas.microsoft.com/office/drawing/2014/main" id="{6817EAE4-7E04-40E0-B5F7-D690236D97E2}"/>
              </a:ext>
            </a:extLst>
          </p:cNvPr>
          <p:cNvSpPr txBox="1"/>
          <p:nvPr/>
        </p:nvSpPr>
        <p:spPr>
          <a:xfrm>
            <a:off x="9316936" y="3619716"/>
            <a:ext cx="1466640" cy="492443"/>
          </a:xfrm>
          <a:prstGeom prst="rect">
            <a:avLst/>
          </a:prstGeom>
          <a:noFill/>
        </p:spPr>
        <p:txBody>
          <a:bodyPr wrap="square" rtlCol="0" anchor="ctr">
            <a:spAutoFit/>
          </a:bodyPr>
          <a:lstStyle/>
          <a:p>
            <a:pPr defTabSz="931935" fontAlgn="base">
              <a:spcBef>
                <a:spcPct val="0"/>
              </a:spcBef>
              <a:spcAft>
                <a:spcPct val="0"/>
              </a:spcAft>
              <a:defRPr/>
            </a:pPr>
            <a:r>
              <a:rPr lang="en-US" sz="1300" kern="0">
                <a:solidFill>
                  <a:srgbClr val="505050"/>
                </a:solidFill>
                <a:latin typeface="Segoe UI"/>
                <a:ea typeface="Segoe UI" charset="0"/>
                <a:cs typeface="Segoe UI" charset="0"/>
              </a:rPr>
              <a:t>Attacker </a:t>
            </a:r>
            <a:r>
              <a:rPr lang="en-US" sz="1300" kern="0">
                <a:solidFill>
                  <a:srgbClr val="0078D7"/>
                </a:solidFill>
                <a:latin typeface="Segoe UI Semibold" panose="020B0702040204020203" pitchFamily="34" charset="0"/>
                <a:cs typeface="Segoe UI Semibold" panose="020B0702040204020203" pitchFamily="34" charset="0"/>
              </a:rPr>
              <a:t>accesses </a:t>
            </a:r>
            <a:r>
              <a:rPr lang="en-US" sz="1300" kern="0">
                <a:solidFill>
                  <a:srgbClr val="505050"/>
                </a:solidFill>
                <a:latin typeface="Segoe UI"/>
                <a:cs typeface="Segoe UI" charset="0"/>
              </a:rPr>
              <a:t>sensitive data</a:t>
            </a:r>
          </a:p>
        </p:txBody>
      </p:sp>
      <p:pic>
        <p:nvPicPr>
          <p:cNvPr id="94" name="Graphic 93">
            <a:extLst>
              <a:ext uri="{FF2B5EF4-FFF2-40B4-BE49-F238E27FC236}">
                <a16:creationId xmlns:a16="http://schemas.microsoft.com/office/drawing/2014/main" id="{C6ECE938-F577-46E4-B892-0D696CDF77D7}"/>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751644" y="3102660"/>
            <a:ext cx="287716" cy="346325"/>
          </a:xfrm>
          <a:prstGeom prst="rect">
            <a:avLst/>
          </a:prstGeom>
        </p:spPr>
      </p:pic>
      <p:sp>
        <p:nvSpPr>
          <p:cNvPr id="95" name="object 60">
            <a:extLst>
              <a:ext uri="{FF2B5EF4-FFF2-40B4-BE49-F238E27FC236}">
                <a16:creationId xmlns:a16="http://schemas.microsoft.com/office/drawing/2014/main" id="{7759A6CF-4A9D-4890-878B-BCC1581A1877}"/>
              </a:ext>
            </a:extLst>
          </p:cNvPr>
          <p:cNvSpPr>
            <a:spLocks noChangeAspect="1"/>
          </p:cNvSpPr>
          <p:nvPr/>
        </p:nvSpPr>
        <p:spPr>
          <a:xfrm>
            <a:off x="9516026" y="2895533"/>
            <a:ext cx="758952" cy="760578"/>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noFill/>
          <a:ln>
            <a:solidFill>
              <a:srgbClr val="0070C0"/>
            </a:solidFill>
            <a:prstDash val="dash"/>
          </a:ln>
        </p:spPr>
        <p:txBody>
          <a:bodyPr wrap="square" lIns="0" tIns="0" rIns="0" bIns="0" rtlCol="0"/>
          <a:lstStyle/>
          <a:p>
            <a:pPr marL="0" marR="0" lvl="0" indent="0" defTabSz="623438" eaLnBrk="1" fontAlgn="auto" latinLnBrk="0" hangingPunct="1">
              <a:lnSpc>
                <a:spcPct val="100000"/>
              </a:lnSpc>
              <a:spcBef>
                <a:spcPts val="0"/>
              </a:spcBef>
              <a:spcAft>
                <a:spcPts val="0"/>
              </a:spcAft>
              <a:buClrTx/>
              <a:buSzTx/>
              <a:buFontTx/>
              <a:buNone/>
              <a:tabLst/>
              <a:defRPr/>
            </a:pPr>
            <a:endParaRPr kumimoji="0" sz="1227" b="0" i="0" u="none" strike="noStrike" kern="0" cap="none" spc="0" normalizeH="0" baseline="0" noProof="0">
              <a:ln>
                <a:noFill/>
              </a:ln>
              <a:solidFill>
                <a:prstClr val="black"/>
              </a:solidFill>
              <a:effectLst/>
              <a:uLnTx/>
              <a:uFillTx/>
              <a:latin typeface="Calibri"/>
            </a:endParaRPr>
          </a:p>
        </p:txBody>
      </p:sp>
      <p:pic>
        <p:nvPicPr>
          <p:cNvPr id="96" name="Graphic 95">
            <a:extLst>
              <a:ext uri="{FF2B5EF4-FFF2-40B4-BE49-F238E27FC236}">
                <a16:creationId xmlns:a16="http://schemas.microsoft.com/office/drawing/2014/main" id="{25EBFD53-243D-4D92-88A6-D59F2E098B80}"/>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72757" y="1923580"/>
            <a:ext cx="866775" cy="542925"/>
          </a:xfrm>
          <a:prstGeom prst="rect">
            <a:avLst/>
          </a:prstGeom>
        </p:spPr>
      </p:pic>
      <p:sp>
        <p:nvSpPr>
          <p:cNvPr id="97" name="TextBox 96">
            <a:extLst>
              <a:ext uri="{FF2B5EF4-FFF2-40B4-BE49-F238E27FC236}">
                <a16:creationId xmlns:a16="http://schemas.microsoft.com/office/drawing/2014/main" id="{84583E4D-B6B3-41B4-9548-57EC397CC915}"/>
              </a:ext>
            </a:extLst>
          </p:cNvPr>
          <p:cNvSpPr txBox="1"/>
          <p:nvPr/>
        </p:nvSpPr>
        <p:spPr>
          <a:xfrm>
            <a:off x="10621920" y="2549554"/>
            <a:ext cx="1260816" cy="292388"/>
          </a:xfrm>
          <a:prstGeom prst="rect">
            <a:avLst/>
          </a:prstGeom>
          <a:noFill/>
        </p:spPr>
        <p:txBody>
          <a:bodyPr wrap="square" rtlCol="0" anchor="ctr">
            <a:spAutoFit/>
          </a:bodyPr>
          <a:lstStyle/>
          <a:p>
            <a:pPr defTabSz="931935" fontAlgn="base">
              <a:spcBef>
                <a:spcPct val="0"/>
              </a:spcBef>
              <a:spcAft>
                <a:spcPct val="0"/>
              </a:spcAft>
              <a:defRPr/>
            </a:pPr>
            <a:r>
              <a:rPr lang="en-US" sz="1300" kern="0">
                <a:solidFill>
                  <a:srgbClr val="0078D7"/>
                </a:solidFill>
                <a:latin typeface="Segoe UI Semibold" panose="020B0702040204020203" pitchFamily="34" charset="0"/>
                <a:ea typeface="Segoe UI" charset="0"/>
                <a:cs typeface="Segoe UI Semibold" panose="020B0702040204020203" pitchFamily="34" charset="0"/>
              </a:rPr>
              <a:t>Exfiltrate data</a:t>
            </a:r>
            <a:endParaRPr lang="en-US" sz="1300" kern="0">
              <a:solidFill>
                <a:srgbClr val="505050"/>
              </a:solidFill>
              <a:latin typeface="Segoe UI"/>
              <a:ea typeface="Segoe UI" charset="0"/>
              <a:cs typeface="Segoe UI" charset="0"/>
            </a:endParaRPr>
          </a:p>
        </p:txBody>
      </p:sp>
      <p:grpSp>
        <p:nvGrpSpPr>
          <p:cNvPr id="98" name="Group 97">
            <a:extLst>
              <a:ext uri="{FF2B5EF4-FFF2-40B4-BE49-F238E27FC236}">
                <a16:creationId xmlns:a16="http://schemas.microsoft.com/office/drawing/2014/main" id="{81945DD2-E236-4356-ACE6-D0148C204574}"/>
              </a:ext>
            </a:extLst>
          </p:cNvPr>
          <p:cNvGrpSpPr>
            <a:grpSpLocks noChangeAspect="1"/>
          </p:cNvGrpSpPr>
          <p:nvPr/>
        </p:nvGrpSpPr>
        <p:grpSpPr>
          <a:xfrm>
            <a:off x="11066354" y="2102691"/>
            <a:ext cx="279579" cy="292095"/>
            <a:chOff x="1101114" y="2623625"/>
            <a:chExt cx="1879599" cy="1977967"/>
          </a:xfrm>
          <a:noFill/>
        </p:grpSpPr>
        <p:sp>
          <p:nvSpPr>
            <p:cNvPr id="99" name="Freeform 30">
              <a:extLst>
                <a:ext uri="{FF2B5EF4-FFF2-40B4-BE49-F238E27FC236}">
                  <a16:creationId xmlns:a16="http://schemas.microsoft.com/office/drawing/2014/main" id="{882A3101-3686-4A32-8EDC-BB0DE8163EC1}"/>
                </a:ext>
              </a:extLst>
            </p:cNvPr>
            <p:cNvSpPr/>
            <p:nvPr/>
          </p:nvSpPr>
          <p:spPr bwMode="auto">
            <a:xfrm rot="307808">
              <a:off x="1137537" y="2623625"/>
              <a:ext cx="1843176" cy="616268"/>
            </a:xfrm>
            <a:custGeom>
              <a:avLst/>
              <a:gdLst>
                <a:gd name="connsiteX0" fmla="*/ 282911 w 1614124"/>
                <a:gd name="connsiteY0" fmla="*/ 0 h 539684"/>
                <a:gd name="connsiteX1" fmla="*/ 1132939 w 1614124"/>
                <a:gd name="connsiteY1" fmla="*/ 0 h 539684"/>
                <a:gd name="connsiteX2" fmla="*/ 1239152 w 1614124"/>
                <a:gd name="connsiteY2" fmla="*/ 424853 h 539684"/>
                <a:gd name="connsiteX3" fmla="*/ 1142584 w 1614124"/>
                <a:gd name="connsiteY3" fmla="*/ 424853 h 539684"/>
                <a:gd name="connsiteX4" fmla="*/ 1614124 w 1614124"/>
                <a:gd name="connsiteY4" fmla="*/ 437137 h 539684"/>
                <a:gd name="connsiteX5" fmla="*/ 1611453 w 1614124"/>
                <a:gd name="connsiteY5" fmla="*/ 539684 h 539684"/>
                <a:gd name="connsiteX6" fmla="*/ 0 w 1614124"/>
                <a:gd name="connsiteY6" fmla="*/ 497704 h 539684"/>
                <a:gd name="connsiteX7" fmla="*/ 2671 w 1614124"/>
                <a:gd name="connsiteY7" fmla="*/ 395157 h 539684"/>
                <a:gd name="connsiteX8" fmla="*/ 182948 w 1614124"/>
                <a:gd name="connsiteY8" fmla="*/ 399854 h 539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14124" h="539684">
                  <a:moveTo>
                    <a:pt x="282911" y="0"/>
                  </a:moveTo>
                  <a:lnTo>
                    <a:pt x="1132939" y="0"/>
                  </a:lnTo>
                  <a:lnTo>
                    <a:pt x="1239152" y="424853"/>
                  </a:lnTo>
                  <a:lnTo>
                    <a:pt x="1142584" y="424853"/>
                  </a:lnTo>
                  <a:lnTo>
                    <a:pt x="1614124" y="437137"/>
                  </a:lnTo>
                  <a:lnTo>
                    <a:pt x="1611453" y="539684"/>
                  </a:lnTo>
                  <a:lnTo>
                    <a:pt x="0" y="497704"/>
                  </a:lnTo>
                  <a:lnTo>
                    <a:pt x="2671" y="395157"/>
                  </a:lnTo>
                  <a:lnTo>
                    <a:pt x="182948" y="399854"/>
                  </a:lnTo>
                  <a:close/>
                </a:path>
              </a:pathLst>
            </a:custGeom>
            <a:grpFill/>
            <a:ln w="9525" cap="flat" cmpd="sng" algn="ctr">
              <a:solidFill>
                <a:srgbClr val="FFFFFF"/>
              </a:solidFill>
              <a:prstDash val="solid"/>
              <a:headEnd type="none" w="med" len="med"/>
              <a:tailEnd type="none" w="med" len="med"/>
            </a:ln>
            <a:effectLst/>
          </p:spPr>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marL="0" marR="0" lvl="0" indent="0" algn="ctr" defTabSz="932114"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00" name="Freeform 31">
              <a:extLst>
                <a:ext uri="{FF2B5EF4-FFF2-40B4-BE49-F238E27FC236}">
                  <a16:creationId xmlns:a16="http://schemas.microsoft.com/office/drawing/2014/main" id="{C1C525A2-17A3-4421-A5ED-7CBA8FCF25E5}"/>
                </a:ext>
              </a:extLst>
            </p:cNvPr>
            <p:cNvSpPr/>
            <p:nvPr/>
          </p:nvSpPr>
          <p:spPr bwMode="auto">
            <a:xfrm rot="11593610">
              <a:off x="1101114" y="3680841"/>
              <a:ext cx="1614784" cy="920751"/>
            </a:xfrm>
            <a:custGeom>
              <a:avLst/>
              <a:gdLst>
                <a:gd name="connsiteX0" fmla="*/ 1380370 w 1414115"/>
                <a:gd name="connsiteY0" fmla="*/ 806329 h 806329"/>
                <a:gd name="connsiteX1" fmla="*/ 33091 w 1414115"/>
                <a:gd name="connsiteY1" fmla="*/ 806329 h 806329"/>
                <a:gd name="connsiteX2" fmla="*/ 109052 w 1414115"/>
                <a:gd name="connsiteY2" fmla="*/ 502488 h 806329"/>
                <a:gd name="connsiteX3" fmla="*/ 91410 w 1414115"/>
                <a:gd name="connsiteY3" fmla="*/ 486803 h 806329"/>
                <a:gd name="connsiteX4" fmla="*/ 34008 w 1414115"/>
                <a:gd name="connsiteY4" fmla="*/ 410119 h 806329"/>
                <a:gd name="connsiteX5" fmla="*/ 0 w 1414115"/>
                <a:gd name="connsiteY5" fmla="*/ 330943 h 806329"/>
                <a:gd name="connsiteX6" fmla="*/ 1408019 w 1414115"/>
                <a:gd name="connsiteY6" fmla="*/ 0 h 806329"/>
                <a:gd name="connsiteX7" fmla="*/ 1414115 w 1414115"/>
                <a:gd name="connsiteY7" fmla="*/ 76146 h 806329"/>
                <a:gd name="connsiteX8" fmla="*/ 1240538 w 1414115"/>
                <a:gd name="connsiteY8" fmla="*/ 431432 h 806329"/>
                <a:gd name="connsiteX9" fmla="*/ 1201800 w 1414115"/>
                <a:gd name="connsiteY9" fmla="*/ 464591 h 806329"/>
                <a:gd name="connsiteX10" fmla="*/ 1294936 w 1414115"/>
                <a:gd name="connsiteY10" fmla="*/ 464591 h 806329"/>
                <a:gd name="connsiteX0" fmla="*/ 1380370 w 1414115"/>
                <a:gd name="connsiteY0" fmla="*/ 806329 h 806329"/>
                <a:gd name="connsiteX1" fmla="*/ 33091 w 1414115"/>
                <a:gd name="connsiteY1" fmla="*/ 806329 h 806329"/>
                <a:gd name="connsiteX2" fmla="*/ 109052 w 1414115"/>
                <a:gd name="connsiteY2" fmla="*/ 502488 h 806329"/>
                <a:gd name="connsiteX3" fmla="*/ 91410 w 1414115"/>
                <a:gd name="connsiteY3" fmla="*/ 486803 h 806329"/>
                <a:gd name="connsiteX4" fmla="*/ 34008 w 1414115"/>
                <a:gd name="connsiteY4" fmla="*/ 410119 h 806329"/>
                <a:gd name="connsiteX5" fmla="*/ 0 w 1414115"/>
                <a:gd name="connsiteY5" fmla="*/ 330943 h 806329"/>
                <a:gd name="connsiteX6" fmla="*/ 1408019 w 1414115"/>
                <a:gd name="connsiteY6" fmla="*/ 0 h 806329"/>
                <a:gd name="connsiteX7" fmla="*/ 1414115 w 1414115"/>
                <a:gd name="connsiteY7" fmla="*/ 76146 h 806329"/>
                <a:gd name="connsiteX8" fmla="*/ 1240538 w 1414115"/>
                <a:gd name="connsiteY8" fmla="*/ 431432 h 806329"/>
                <a:gd name="connsiteX9" fmla="*/ 1201800 w 1414115"/>
                <a:gd name="connsiteY9" fmla="*/ 464591 h 806329"/>
                <a:gd name="connsiteX10" fmla="*/ 1225729 w 1414115"/>
                <a:gd name="connsiteY10" fmla="*/ 466248 h 806329"/>
                <a:gd name="connsiteX11" fmla="*/ 1294936 w 1414115"/>
                <a:gd name="connsiteY11" fmla="*/ 464591 h 806329"/>
                <a:gd name="connsiteX12" fmla="*/ 1380370 w 1414115"/>
                <a:gd name="connsiteY12" fmla="*/ 806329 h 806329"/>
                <a:gd name="connsiteX0" fmla="*/ 1380370 w 1414115"/>
                <a:gd name="connsiteY0" fmla="*/ 806329 h 806329"/>
                <a:gd name="connsiteX1" fmla="*/ 33091 w 1414115"/>
                <a:gd name="connsiteY1" fmla="*/ 806329 h 806329"/>
                <a:gd name="connsiteX2" fmla="*/ 109052 w 1414115"/>
                <a:gd name="connsiteY2" fmla="*/ 502488 h 806329"/>
                <a:gd name="connsiteX3" fmla="*/ 91410 w 1414115"/>
                <a:gd name="connsiteY3" fmla="*/ 486803 h 806329"/>
                <a:gd name="connsiteX4" fmla="*/ 34008 w 1414115"/>
                <a:gd name="connsiteY4" fmla="*/ 410119 h 806329"/>
                <a:gd name="connsiteX5" fmla="*/ 0 w 1414115"/>
                <a:gd name="connsiteY5" fmla="*/ 330943 h 806329"/>
                <a:gd name="connsiteX6" fmla="*/ 1408019 w 1414115"/>
                <a:gd name="connsiteY6" fmla="*/ 0 h 806329"/>
                <a:gd name="connsiteX7" fmla="*/ 1414115 w 1414115"/>
                <a:gd name="connsiteY7" fmla="*/ 76146 h 806329"/>
                <a:gd name="connsiteX8" fmla="*/ 1240538 w 1414115"/>
                <a:gd name="connsiteY8" fmla="*/ 431432 h 806329"/>
                <a:gd name="connsiteX9" fmla="*/ 984548 w 1414115"/>
                <a:gd name="connsiteY9" fmla="*/ 469993 h 806329"/>
                <a:gd name="connsiteX10" fmla="*/ 1225729 w 1414115"/>
                <a:gd name="connsiteY10" fmla="*/ 466248 h 806329"/>
                <a:gd name="connsiteX11" fmla="*/ 1294936 w 1414115"/>
                <a:gd name="connsiteY11" fmla="*/ 464591 h 806329"/>
                <a:gd name="connsiteX12" fmla="*/ 1380370 w 1414115"/>
                <a:gd name="connsiteY12" fmla="*/ 806329 h 806329"/>
                <a:gd name="connsiteX0" fmla="*/ 984548 w 1414115"/>
                <a:gd name="connsiteY0" fmla="*/ 469993 h 806329"/>
                <a:gd name="connsiteX1" fmla="*/ 1225729 w 1414115"/>
                <a:gd name="connsiteY1" fmla="*/ 466248 h 806329"/>
                <a:gd name="connsiteX2" fmla="*/ 1294936 w 1414115"/>
                <a:gd name="connsiteY2" fmla="*/ 464591 h 806329"/>
                <a:gd name="connsiteX3" fmla="*/ 1380370 w 1414115"/>
                <a:gd name="connsiteY3" fmla="*/ 806329 h 806329"/>
                <a:gd name="connsiteX4" fmla="*/ 33091 w 1414115"/>
                <a:gd name="connsiteY4" fmla="*/ 806329 h 806329"/>
                <a:gd name="connsiteX5" fmla="*/ 109052 w 1414115"/>
                <a:gd name="connsiteY5" fmla="*/ 502488 h 806329"/>
                <a:gd name="connsiteX6" fmla="*/ 91410 w 1414115"/>
                <a:gd name="connsiteY6" fmla="*/ 486803 h 806329"/>
                <a:gd name="connsiteX7" fmla="*/ 34008 w 1414115"/>
                <a:gd name="connsiteY7" fmla="*/ 410119 h 806329"/>
                <a:gd name="connsiteX8" fmla="*/ 0 w 1414115"/>
                <a:gd name="connsiteY8" fmla="*/ 330943 h 806329"/>
                <a:gd name="connsiteX9" fmla="*/ 1408019 w 1414115"/>
                <a:gd name="connsiteY9" fmla="*/ 0 h 806329"/>
                <a:gd name="connsiteX10" fmla="*/ 1414115 w 1414115"/>
                <a:gd name="connsiteY10" fmla="*/ 76146 h 806329"/>
                <a:gd name="connsiteX11" fmla="*/ 1240538 w 1414115"/>
                <a:gd name="connsiteY11" fmla="*/ 431432 h 806329"/>
                <a:gd name="connsiteX12" fmla="*/ 1075988 w 1414115"/>
                <a:gd name="connsiteY12" fmla="*/ 561433 h 806329"/>
                <a:gd name="connsiteX0" fmla="*/ 984548 w 1414115"/>
                <a:gd name="connsiteY0" fmla="*/ 469993 h 806329"/>
                <a:gd name="connsiteX1" fmla="*/ 1225729 w 1414115"/>
                <a:gd name="connsiteY1" fmla="*/ 466248 h 806329"/>
                <a:gd name="connsiteX2" fmla="*/ 1294936 w 1414115"/>
                <a:gd name="connsiteY2" fmla="*/ 464591 h 806329"/>
                <a:gd name="connsiteX3" fmla="*/ 1380370 w 1414115"/>
                <a:gd name="connsiteY3" fmla="*/ 806329 h 806329"/>
                <a:gd name="connsiteX4" fmla="*/ 33091 w 1414115"/>
                <a:gd name="connsiteY4" fmla="*/ 806329 h 806329"/>
                <a:gd name="connsiteX5" fmla="*/ 109052 w 1414115"/>
                <a:gd name="connsiteY5" fmla="*/ 502488 h 806329"/>
                <a:gd name="connsiteX6" fmla="*/ 91410 w 1414115"/>
                <a:gd name="connsiteY6" fmla="*/ 486803 h 806329"/>
                <a:gd name="connsiteX7" fmla="*/ 34008 w 1414115"/>
                <a:gd name="connsiteY7" fmla="*/ 410119 h 806329"/>
                <a:gd name="connsiteX8" fmla="*/ 0 w 1414115"/>
                <a:gd name="connsiteY8" fmla="*/ 330943 h 806329"/>
                <a:gd name="connsiteX9" fmla="*/ 1408019 w 1414115"/>
                <a:gd name="connsiteY9" fmla="*/ 0 h 806329"/>
                <a:gd name="connsiteX10" fmla="*/ 1414115 w 1414115"/>
                <a:gd name="connsiteY10" fmla="*/ 76146 h 806329"/>
                <a:gd name="connsiteX11" fmla="*/ 1240538 w 1414115"/>
                <a:gd name="connsiteY11" fmla="*/ 431432 h 806329"/>
                <a:gd name="connsiteX12" fmla="*/ 1175011 w 1414115"/>
                <a:gd name="connsiteY12" fmla="*/ 420743 h 806329"/>
                <a:gd name="connsiteX0" fmla="*/ 984548 w 1414115"/>
                <a:gd name="connsiteY0" fmla="*/ 469993 h 806329"/>
                <a:gd name="connsiteX1" fmla="*/ 1225729 w 1414115"/>
                <a:gd name="connsiteY1" fmla="*/ 466248 h 806329"/>
                <a:gd name="connsiteX2" fmla="*/ 1294936 w 1414115"/>
                <a:gd name="connsiteY2" fmla="*/ 464591 h 806329"/>
                <a:gd name="connsiteX3" fmla="*/ 1380370 w 1414115"/>
                <a:gd name="connsiteY3" fmla="*/ 806329 h 806329"/>
                <a:gd name="connsiteX4" fmla="*/ 33091 w 1414115"/>
                <a:gd name="connsiteY4" fmla="*/ 806329 h 806329"/>
                <a:gd name="connsiteX5" fmla="*/ 109052 w 1414115"/>
                <a:gd name="connsiteY5" fmla="*/ 502488 h 806329"/>
                <a:gd name="connsiteX6" fmla="*/ 91410 w 1414115"/>
                <a:gd name="connsiteY6" fmla="*/ 486803 h 806329"/>
                <a:gd name="connsiteX7" fmla="*/ 34008 w 1414115"/>
                <a:gd name="connsiteY7" fmla="*/ 410119 h 806329"/>
                <a:gd name="connsiteX8" fmla="*/ 0 w 1414115"/>
                <a:gd name="connsiteY8" fmla="*/ 330943 h 806329"/>
                <a:gd name="connsiteX9" fmla="*/ 1408019 w 1414115"/>
                <a:gd name="connsiteY9" fmla="*/ 0 h 806329"/>
                <a:gd name="connsiteX10" fmla="*/ 1414115 w 1414115"/>
                <a:gd name="connsiteY10" fmla="*/ 76146 h 806329"/>
                <a:gd name="connsiteX11" fmla="*/ 1240538 w 1414115"/>
                <a:gd name="connsiteY11" fmla="*/ 431432 h 806329"/>
                <a:gd name="connsiteX0" fmla="*/ 984548 w 1414115"/>
                <a:gd name="connsiteY0" fmla="*/ 469993 h 806329"/>
                <a:gd name="connsiteX1" fmla="*/ 1225729 w 1414115"/>
                <a:gd name="connsiteY1" fmla="*/ 466248 h 806329"/>
                <a:gd name="connsiteX2" fmla="*/ 1294936 w 1414115"/>
                <a:gd name="connsiteY2" fmla="*/ 464591 h 806329"/>
                <a:gd name="connsiteX3" fmla="*/ 1380370 w 1414115"/>
                <a:gd name="connsiteY3" fmla="*/ 806329 h 806329"/>
                <a:gd name="connsiteX4" fmla="*/ 33091 w 1414115"/>
                <a:gd name="connsiteY4" fmla="*/ 806329 h 806329"/>
                <a:gd name="connsiteX5" fmla="*/ 109052 w 1414115"/>
                <a:gd name="connsiteY5" fmla="*/ 502488 h 806329"/>
                <a:gd name="connsiteX6" fmla="*/ 91410 w 1414115"/>
                <a:gd name="connsiteY6" fmla="*/ 486803 h 806329"/>
                <a:gd name="connsiteX7" fmla="*/ 34008 w 1414115"/>
                <a:gd name="connsiteY7" fmla="*/ 410119 h 806329"/>
                <a:gd name="connsiteX8" fmla="*/ 0 w 1414115"/>
                <a:gd name="connsiteY8" fmla="*/ 330943 h 806329"/>
                <a:gd name="connsiteX9" fmla="*/ 1408019 w 1414115"/>
                <a:gd name="connsiteY9" fmla="*/ 0 h 806329"/>
                <a:gd name="connsiteX10" fmla="*/ 1414115 w 1414115"/>
                <a:gd name="connsiteY10" fmla="*/ 76146 h 806329"/>
                <a:gd name="connsiteX11" fmla="*/ 1224717 w 1414115"/>
                <a:gd name="connsiteY11" fmla="*/ 447381 h 806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414115" h="806329">
                  <a:moveTo>
                    <a:pt x="984548" y="469993"/>
                  </a:moveTo>
                  <a:lnTo>
                    <a:pt x="1225729" y="466248"/>
                  </a:lnTo>
                  <a:lnTo>
                    <a:pt x="1294936" y="464591"/>
                  </a:lnTo>
                  <a:lnTo>
                    <a:pt x="1380370" y="806329"/>
                  </a:lnTo>
                  <a:lnTo>
                    <a:pt x="33091" y="806329"/>
                  </a:lnTo>
                  <a:lnTo>
                    <a:pt x="109052" y="502488"/>
                  </a:lnTo>
                  <a:lnTo>
                    <a:pt x="91410" y="486803"/>
                  </a:lnTo>
                  <a:cubicBezTo>
                    <a:pt x="69471" y="463080"/>
                    <a:pt x="50217" y="437468"/>
                    <a:pt x="34008" y="410119"/>
                  </a:cubicBezTo>
                  <a:lnTo>
                    <a:pt x="0" y="330943"/>
                  </a:lnTo>
                  <a:lnTo>
                    <a:pt x="1408019" y="0"/>
                  </a:lnTo>
                  <a:lnTo>
                    <a:pt x="1414115" y="76146"/>
                  </a:lnTo>
                  <a:cubicBezTo>
                    <a:pt x="1407648" y="203478"/>
                    <a:pt x="1328550" y="344277"/>
                    <a:pt x="1224717" y="447381"/>
                  </a:cubicBezTo>
                </a:path>
              </a:pathLst>
            </a:custGeom>
            <a:grpFill/>
            <a:ln w="9525" cap="flat" cmpd="sng" algn="ctr">
              <a:solidFill>
                <a:srgbClr val="FFFFFF"/>
              </a:solidFill>
              <a:prstDash val="solid"/>
              <a:headEnd type="none" w="med" len="med"/>
              <a:tailEnd type="none" w="med" len="med"/>
            </a:ln>
            <a:effectLst/>
          </p:spPr>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marL="0" marR="0" lvl="0" indent="0" algn="ctr" defTabSz="932114"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01" name="Oval 100">
              <a:extLst>
                <a:ext uri="{FF2B5EF4-FFF2-40B4-BE49-F238E27FC236}">
                  <a16:creationId xmlns:a16="http://schemas.microsoft.com/office/drawing/2014/main" id="{F8B869B6-2E5E-4218-896F-E8F173907DEA}"/>
                </a:ext>
              </a:extLst>
            </p:cNvPr>
            <p:cNvSpPr/>
            <p:nvPr/>
          </p:nvSpPr>
          <p:spPr bwMode="auto">
            <a:xfrm rot="641942">
              <a:off x="2263399" y="3384154"/>
              <a:ext cx="125506" cy="61076"/>
            </a:xfrm>
            <a:prstGeom prst="ellipse">
              <a:avLst/>
            </a:prstGeom>
            <a:grpFill/>
            <a:ln w="9525" cap="flat" cmpd="sng" algn="ctr">
              <a:solidFill>
                <a:srgbClr val="FFFFFF"/>
              </a:solidFill>
              <a:prstDash val="solid"/>
              <a:headEnd type="none" w="med" len="med"/>
              <a:tailEnd type="none" w="med" len="med"/>
            </a:ln>
            <a:effectLst/>
          </p:spPr>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marL="0" marR="0" lvl="0" indent="0" algn="ctr" defTabSz="932114"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02" name="Freeform 33">
              <a:extLst>
                <a:ext uri="{FF2B5EF4-FFF2-40B4-BE49-F238E27FC236}">
                  <a16:creationId xmlns:a16="http://schemas.microsoft.com/office/drawing/2014/main" id="{8E8E47A2-7495-4EB0-86E7-506F929BCD9B}"/>
                </a:ext>
              </a:extLst>
            </p:cNvPr>
            <p:cNvSpPr/>
            <p:nvPr/>
          </p:nvSpPr>
          <p:spPr bwMode="auto">
            <a:xfrm>
              <a:off x="2486848" y="3272101"/>
              <a:ext cx="152273" cy="532955"/>
            </a:xfrm>
            <a:custGeom>
              <a:avLst/>
              <a:gdLst>
                <a:gd name="connsiteX0" fmla="*/ 44450 w 133350"/>
                <a:gd name="connsiteY0" fmla="*/ 0 h 466725"/>
                <a:gd name="connsiteX1" fmla="*/ 133350 w 133350"/>
                <a:gd name="connsiteY1" fmla="*/ 314325 h 466725"/>
                <a:gd name="connsiteX2" fmla="*/ 12700 w 133350"/>
                <a:gd name="connsiteY2" fmla="*/ 320675 h 466725"/>
                <a:gd name="connsiteX3" fmla="*/ 0 w 133350"/>
                <a:gd name="connsiteY3" fmla="*/ 466725 h 466725"/>
              </a:gdLst>
              <a:ahLst/>
              <a:cxnLst>
                <a:cxn ang="0">
                  <a:pos x="connsiteX0" y="connsiteY0"/>
                </a:cxn>
                <a:cxn ang="0">
                  <a:pos x="connsiteX1" y="connsiteY1"/>
                </a:cxn>
                <a:cxn ang="0">
                  <a:pos x="connsiteX2" y="connsiteY2"/>
                </a:cxn>
                <a:cxn ang="0">
                  <a:pos x="connsiteX3" y="connsiteY3"/>
                </a:cxn>
              </a:cxnLst>
              <a:rect l="l" t="t" r="r" b="b"/>
              <a:pathLst>
                <a:path w="133350" h="466725">
                  <a:moveTo>
                    <a:pt x="44450" y="0"/>
                  </a:moveTo>
                  <a:lnTo>
                    <a:pt x="133350" y="314325"/>
                  </a:lnTo>
                  <a:lnTo>
                    <a:pt x="12700" y="320675"/>
                  </a:lnTo>
                  <a:lnTo>
                    <a:pt x="0" y="466725"/>
                  </a:lnTo>
                </a:path>
              </a:pathLst>
            </a:custGeom>
            <a:grpFill/>
            <a:ln w="9525" cap="flat" cmpd="sng" algn="ctr">
              <a:solidFill>
                <a:srgbClr val="FFFFFF"/>
              </a:solidFill>
              <a:prstDash val="solid"/>
              <a:headEnd type="none" w="med" len="med"/>
              <a:tailEnd type="none" w="med" len="med"/>
            </a:ln>
            <a:effectLst/>
          </p:spPr>
          <p:txBody>
            <a:bodyPr rtlCol="0" anchor="ctr"/>
            <a:lstStyle/>
            <a:p>
              <a:pPr marL="0" marR="0" lvl="0" indent="0" algn="ctr" defTabSz="932418" eaLnBrk="1" fontAlgn="auto" latinLnBrk="0" hangingPunct="1">
                <a:lnSpc>
                  <a:spcPct val="100000"/>
                </a:lnSpc>
                <a:spcBef>
                  <a:spcPts val="0"/>
                </a:spcBef>
                <a:spcAft>
                  <a:spcPts val="0"/>
                </a:spcAft>
                <a:buClrTx/>
                <a:buSzTx/>
                <a:buFontTx/>
                <a:buNone/>
                <a:tabLst/>
                <a:defRPr/>
              </a:pPr>
              <a:endParaRPr kumimoji="0" lang="en-US" sz="1836" b="0" i="0" u="none" strike="noStrike" kern="0" cap="none" spc="0" normalizeH="0" baseline="0" noProof="0">
                <a:ln>
                  <a:noFill/>
                </a:ln>
                <a:solidFill>
                  <a:prstClr val="white"/>
                </a:solidFill>
                <a:effectLst/>
                <a:uLnTx/>
                <a:uFillTx/>
                <a:latin typeface="Segoe UI"/>
                <a:ea typeface="+mn-ea"/>
                <a:cs typeface="+mn-cs"/>
              </a:endParaRPr>
            </a:p>
          </p:txBody>
        </p:sp>
        <p:sp>
          <p:nvSpPr>
            <p:cNvPr id="103" name="Freeform 34">
              <a:extLst>
                <a:ext uri="{FF2B5EF4-FFF2-40B4-BE49-F238E27FC236}">
                  <a16:creationId xmlns:a16="http://schemas.microsoft.com/office/drawing/2014/main" id="{726FCE92-7503-428E-837E-1A0727F53468}"/>
                </a:ext>
              </a:extLst>
            </p:cNvPr>
            <p:cNvSpPr/>
            <p:nvPr/>
          </p:nvSpPr>
          <p:spPr bwMode="auto">
            <a:xfrm>
              <a:off x="1359997" y="3137956"/>
              <a:ext cx="57314" cy="409687"/>
            </a:xfrm>
            <a:custGeom>
              <a:avLst/>
              <a:gdLst>
                <a:gd name="connsiteX0" fmla="*/ 22225 w 22225"/>
                <a:gd name="connsiteY0" fmla="*/ 0 h 358775"/>
                <a:gd name="connsiteX1" fmla="*/ 0 w 22225"/>
                <a:gd name="connsiteY1" fmla="*/ 358775 h 358775"/>
                <a:gd name="connsiteX2" fmla="*/ 0 w 22225"/>
                <a:gd name="connsiteY2" fmla="*/ 355600 h 358775"/>
                <a:gd name="connsiteX3" fmla="*/ 0 w 22225"/>
                <a:gd name="connsiteY3" fmla="*/ 355600 h 358775"/>
                <a:gd name="connsiteX4" fmla="*/ 0 w 22225"/>
                <a:gd name="connsiteY4" fmla="*/ 355600 h 358775"/>
                <a:gd name="connsiteX0" fmla="*/ 50192 w 50192"/>
                <a:gd name="connsiteY0" fmla="*/ 0 h 358775"/>
                <a:gd name="connsiteX1" fmla="*/ 27967 w 50192"/>
                <a:gd name="connsiteY1" fmla="*/ 358775 h 358775"/>
                <a:gd name="connsiteX2" fmla="*/ 27967 w 50192"/>
                <a:gd name="connsiteY2" fmla="*/ 355600 h 358775"/>
                <a:gd name="connsiteX3" fmla="*/ 27967 w 50192"/>
                <a:gd name="connsiteY3" fmla="*/ 355600 h 358775"/>
                <a:gd name="connsiteX4" fmla="*/ 27967 w 50192"/>
                <a:gd name="connsiteY4" fmla="*/ 355600 h 3587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192" h="358775">
                  <a:moveTo>
                    <a:pt x="50192" y="0"/>
                  </a:moveTo>
                  <a:cubicBezTo>
                    <a:pt x="-52466" y="155311"/>
                    <a:pt x="35375" y="239183"/>
                    <a:pt x="27967" y="358775"/>
                  </a:cubicBezTo>
                  <a:lnTo>
                    <a:pt x="27967" y="355600"/>
                  </a:lnTo>
                  <a:lnTo>
                    <a:pt x="27967" y="355600"/>
                  </a:lnTo>
                  <a:lnTo>
                    <a:pt x="27967" y="355600"/>
                  </a:lnTo>
                </a:path>
              </a:pathLst>
            </a:custGeom>
            <a:grpFill/>
            <a:ln w="9525" cap="flat" cmpd="sng" algn="ctr">
              <a:solidFill>
                <a:srgbClr val="FFFFFF"/>
              </a:solidFill>
              <a:prstDash val="solid"/>
              <a:headEnd type="none" w="med" len="med"/>
              <a:tailEnd type="none" w="med" len="med"/>
            </a:ln>
            <a:effectLst/>
          </p:spPr>
          <p:txBody>
            <a:bodyPr rtlCol="0" anchor="ctr"/>
            <a:lstStyle/>
            <a:p>
              <a:pPr marL="0" marR="0" lvl="0" indent="0" algn="ctr" defTabSz="932418" eaLnBrk="1" fontAlgn="auto" latinLnBrk="0" hangingPunct="1">
                <a:lnSpc>
                  <a:spcPct val="100000"/>
                </a:lnSpc>
                <a:spcBef>
                  <a:spcPts val="0"/>
                </a:spcBef>
                <a:spcAft>
                  <a:spcPts val="0"/>
                </a:spcAft>
                <a:buClrTx/>
                <a:buSzTx/>
                <a:buFontTx/>
                <a:buNone/>
                <a:tabLst/>
                <a:defRPr/>
              </a:pPr>
              <a:endParaRPr kumimoji="0" lang="en-US" sz="1836" b="0" i="0" u="none" strike="noStrike" kern="0" cap="none" spc="0" normalizeH="0" baseline="0" noProof="0">
                <a:ln>
                  <a:noFill/>
                </a:ln>
                <a:solidFill>
                  <a:prstClr val="white"/>
                </a:solidFill>
                <a:effectLst/>
                <a:uLnTx/>
                <a:uFillTx/>
                <a:latin typeface="Segoe UI"/>
                <a:ea typeface="+mn-ea"/>
                <a:cs typeface="+mn-cs"/>
              </a:endParaRPr>
            </a:p>
          </p:txBody>
        </p:sp>
      </p:grpSp>
      <p:cxnSp>
        <p:nvCxnSpPr>
          <p:cNvPr id="104" name="Straight Arrow Connector 103">
            <a:extLst>
              <a:ext uri="{FF2B5EF4-FFF2-40B4-BE49-F238E27FC236}">
                <a16:creationId xmlns:a16="http://schemas.microsoft.com/office/drawing/2014/main" id="{3EDA7EA4-002A-48CE-93B6-7E4A52B9F8C6}"/>
              </a:ext>
            </a:extLst>
          </p:cNvPr>
          <p:cNvCxnSpPr>
            <a:cxnSpLocks/>
          </p:cNvCxnSpPr>
          <p:nvPr/>
        </p:nvCxnSpPr>
        <p:spPr>
          <a:xfrm flipV="1">
            <a:off x="8790661" y="3509489"/>
            <a:ext cx="681750" cy="508898"/>
          </a:xfrm>
          <a:prstGeom prst="straightConnector1">
            <a:avLst/>
          </a:prstGeom>
          <a:ln>
            <a:solidFill>
              <a:srgbClr val="0078D7"/>
            </a:solidFill>
            <a:prstDash val="sysDash"/>
            <a:tailEnd type="stealth"/>
          </a:ln>
        </p:spPr>
        <p:style>
          <a:lnRef idx="1">
            <a:schemeClr val="accent1"/>
          </a:lnRef>
          <a:fillRef idx="0">
            <a:schemeClr val="accent1"/>
          </a:fillRef>
          <a:effectRef idx="0">
            <a:schemeClr val="accent1"/>
          </a:effectRef>
          <a:fontRef idx="minor">
            <a:schemeClr val="tx1"/>
          </a:fontRef>
        </p:style>
      </p:cxnSp>
      <p:cxnSp>
        <p:nvCxnSpPr>
          <p:cNvPr id="105" name="Straight Arrow Connector 104">
            <a:extLst>
              <a:ext uri="{FF2B5EF4-FFF2-40B4-BE49-F238E27FC236}">
                <a16:creationId xmlns:a16="http://schemas.microsoft.com/office/drawing/2014/main" id="{E98F5BB5-83EE-498C-930A-22A756D99658}"/>
              </a:ext>
            </a:extLst>
          </p:cNvPr>
          <p:cNvCxnSpPr>
            <a:cxnSpLocks/>
          </p:cNvCxnSpPr>
          <p:nvPr/>
        </p:nvCxnSpPr>
        <p:spPr>
          <a:xfrm flipV="1">
            <a:off x="10123363" y="2388287"/>
            <a:ext cx="607944" cy="487412"/>
          </a:xfrm>
          <a:prstGeom prst="straightConnector1">
            <a:avLst/>
          </a:prstGeom>
          <a:ln>
            <a:solidFill>
              <a:srgbClr val="0078D7"/>
            </a:solidFill>
            <a:prstDash val="sysDash"/>
            <a:tailEnd type="stealth"/>
          </a:ln>
        </p:spPr>
        <p:style>
          <a:lnRef idx="1">
            <a:schemeClr val="accent1"/>
          </a:lnRef>
          <a:fillRef idx="0">
            <a:schemeClr val="accent1"/>
          </a:fillRef>
          <a:effectRef idx="0">
            <a:schemeClr val="accent1"/>
          </a:effectRef>
          <a:fontRef idx="minor">
            <a:schemeClr val="tx1"/>
          </a:fontRef>
        </p:style>
      </p:cxnSp>
      <p:cxnSp>
        <p:nvCxnSpPr>
          <p:cNvPr id="106" name="Straight Arrow Connector 105">
            <a:extLst>
              <a:ext uri="{FF2B5EF4-FFF2-40B4-BE49-F238E27FC236}">
                <a16:creationId xmlns:a16="http://schemas.microsoft.com/office/drawing/2014/main" id="{C8E77EB8-DD4A-4A2C-AB15-F6FECBFC6CB5}"/>
              </a:ext>
            </a:extLst>
          </p:cNvPr>
          <p:cNvCxnSpPr>
            <a:cxnSpLocks/>
          </p:cNvCxnSpPr>
          <p:nvPr/>
        </p:nvCxnSpPr>
        <p:spPr>
          <a:xfrm>
            <a:off x="3624823" y="4496355"/>
            <a:ext cx="302198" cy="2345"/>
          </a:xfrm>
          <a:prstGeom prst="straightConnector1">
            <a:avLst/>
          </a:prstGeom>
          <a:ln>
            <a:solidFill>
              <a:srgbClr val="0078D7"/>
            </a:solidFill>
            <a:prstDash val="sysDash"/>
            <a:tailEnd type="stealth"/>
          </a:ln>
        </p:spPr>
        <p:style>
          <a:lnRef idx="1">
            <a:schemeClr val="accent1"/>
          </a:lnRef>
          <a:fillRef idx="0">
            <a:schemeClr val="accent1"/>
          </a:fillRef>
          <a:effectRef idx="0">
            <a:schemeClr val="accent1"/>
          </a:effectRef>
          <a:fontRef idx="minor">
            <a:schemeClr val="tx1"/>
          </a:fontRef>
        </p:style>
      </p:cxnSp>
      <p:cxnSp>
        <p:nvCxnSpPr>
          <p:cNvPr id="107" name="Straight Arrow Connector 106">
            <a:extLst>
              <a:ext uri="{FF2B5EF4-FFF2-40B4-BE49-F238E27FC236}">
                <a16:creationId xmlns:a16="http://schemas.microsoft.com/office/drawing/2014/main" id="{EC515B48-B6A2-4EE8-8E23-838F1886D205}"/>
              </a:ext>
            </a:extLst>
          </p:cNvPr>
          <p:cNvCxnSpPr>
            <a:cxnSpLocks/>
          </p:cNvCxnSpPr>
          <p:nvPr/>
        </p:nvCxnSpPr>
        <p:spPr>
          <a:xfrm>
            <a:off x="4841421" y="4470765"/>
            <a:ext cx="497882" cy="0"/>
          </a:xfrm>
          <a:prstGeom prst="straightConnector1">
            <a:avLst/>
          </a:prstGeom>
          <a:ln>
            <a:solidFill>
              <a:srgbClr val="0078D7"/>
            </a:solidFill>
            <a:prstDash val="sysDash"/>
            <a:tailEnd type="stealth"/>
          </a:ln>
        </p:spPr>
        <p:style>
          <a:lnRef idx="1">
            <a:schemeClr val="accent1"/>
          </a:lnRef>
          <a:fillRef idx="0">
            <a:schemeClr val="accent1"/>
          </a:fillRef>
          <a:effectRef idx="0">
            <a:schemeClr val="accent1"/>
          </a:effectRef>
          <a:fontRef idx="minor">
            <a:schemeClr val="tx1"/>
          </a:fontRef>
        </p:style>
      </p:cxnSp>
      <p:sp>
        <p:nvSpPr>
          <p:cNvPr id="108" name="object 60">
            <a:extLst>
              <a:ext uri="{FF2B5EF4-FFF2-40B4-BE49-F238E27FC236}">
                <a16:creationId xmlns:a16="http://schemas.microsoft.com/office/drawing/2014/main" id="{6D92C6D0-2EE8-4D06-8C9E-FE0FBB580296}"/>
              </a:ext>
            </a:extLst>
          </p:cNvPr>
          <p:cNvSpPr>
            <a:spLocks noChangeAspect="1"/>
          </p:cNvSpPr>
          <p:nvPr/>
        </p:nvSpPr>
        <p:spPr>
          <a:xfrm>
            <a:off x="10055752" y="4171338"/>
            <a:ext cx="676656" cy="678106"/>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solidFill>
            <a:schemeClr val="bg1"/>
          </a:solidFill>
          <a:ln w="6350">
            <a:solidFill>
              <a:schemeClr val="tx1">
                <a:lumMod val="50000"/>
              </a:schemeClr>
            </a:solidFill>
          </a:ln>
        </p:spPr>
        <p:txBody>
          <a:bodyPr wrap="square" lIns="0" tIns="0" rIns="0" bIns="0" rtlCol="0"/>
          <a:lstStyle/>
          <a:p>
            <a:pPr marL="0" marR="0" lvl="0" indent="0" algn="l" defTabSz="623438" rtl="0" eaLnBrk="1" fontAlgn="auto" latinLnBrk="0" hangingPunct="1">
              <a:lnSpc>
                <a:spcPct val="100000"/>
              </a:lnSpc>
              <a:spcBef>
                <a:spcPts val="0"/>
              </a:spcBef>
              <a:spcAft>
                <a:spcPts val="0"/>
              </a:spcAft>
              <a:buClrTx/>
              <a:buSzTx/>
              <a:buFontTx/>
              <a:buNone/>
              <a:tabLst/>
              <a:defRPr/>
            </a:pPr>
            <a:endParaRPr kumimoji="0" sz="1227" b="0" i="0" u="none" strike="noStrike" kern="1200" cap="none" spc="0" normalizeH="0" baseline="0" noProof="0">
              <a:ln>
                <a:noFill/>
              </a:ln>
              <a:solidFill>
                <a:prstClr val="black"/>
              </a:solidFill>
              <a:effectLst/>
              <a:uLnTx/>
              <a:uFillTx/>
              <a:latin typeface="Calibri"/>
              <a:ea typeface="+mn-ea"/>
              <a:cs typeface="+mn-cs"/>
            </a:endParaRPr>
          </a:p>
        </p:txBody>
      </p:sp>
      <p:sp>
        <p:nvSpPr>
          <p:cNvPr id="109" name="object 60">
            <a:extLst>
              <a:ext uri="{FF2B5EF4-FFF2-40B4-BE49-F238E27FC236}">
                <a16:creationId xmlns:a16="http://schemas.microsoft.com/office/drawing/2014/main" id="{91D8C65D-5169-469F-A2C3-1B26505DE89E}"/>
              </a:ext>
            </a:extLst>
          </p:cNvPr>
          <p:cNvSpPr>
            <a:spLocks noChangeAspect="1"/>
          </p:cNvSpPr>
          <p:nvPr/>
        </p:nvSpPr>
        <p:spPr>
          <a:xfrm>
            <a:off x="10015415" y="4130915"/>
            <a:ext cx="757330" cy="758952"/>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noFill/>
          <a:ln>
            <a:solidFill>
              <a:srgbClr val="0070C0"/>
            </a:solidFill>
            <a:prstDash val="dash"/>
          </a:ln>
        </p:spPr>
        <p:txBody>
          <a:bodyPr wrap="square" lIns="0" tIns="0" rIns="0" bIns="0" rtlCol="0"/>
          <a:lstStyle/>
          <a:p>
            <a:pPr marL="0" marR="0" lvl="0" indent="0" defTabSz="623438" eaLnBrk="1" fontAlgn="auto" latinLnBrk="0" hangingPunct="1">
              <a:lnSpc>
                <a:spcPct val="100000"/>
              </a:lnSpc>
              <a:spcBef>
                <a:spcPts val="0"/>
              </a:spcBef>
              <a:spcAft>
                <a:spcPts val="0"/>
              </a:spcAft>
              <a:buClrTx/>
              <a:buSzTx/>
              <a:buFontTx/>
              <a:buNone/>
              <a:tabLst/>
              <a:defRPr/>
            </a:pPr>
            <a:endParaRPr kumimoji="0" sz="1227" b="0" i="0" u="none" strike="noStrike" kern="0" cap="none" spc="0" normalizeH="0" baseline="0" noProof="0">
              <a:ln>
                <a:noFill/>
              </a:ln>
              <a:solidFill>
                <a:prstClr val="black"/>
              </a:solidFill>
              <a:effectLst/>
              <a:uLnTx/>
              <a:uFillTx/>
              <a:latin typeface="Calibri"/>
            </a:endParaRPr>
          </a:p>
        </p:txBody>
      </p:sp>
      <p:grpSp>
        <p:nvGrpSpPr>
          <p:cNvPr id="110" name="Group 109">
            <a:extLst>
              <a:ext uri="{FF2B5EF4-FFF2-40B4-BE49-F238E27FC236}">
                <a16:creationId xmlns:a16="http://schemas.microsoft.com/office/drawing/2014/main" id="{4C878F5D-1C98-49C0-9FC9-EA080CEFD6A8}"/>
              </a:ext>
            </a:extLst>
          </p:cNvPr>
          <p:cNvGrpSpPr>
            <a:grpSpLocks noChangeAspect="1"/>
          </p:cNvGrpSpPr>
          <p:nvPr/>
        </p:nvGrpSpPr>
        <p:grpSpPr>
          <a:xfrm>
            <a:off x="10087749" y="4362250"/>
            <a:ext cx="612663" cy="296282"/>
            <a:chOff x="10671742" y="3355995"/>
            <a:chExt cx="680737" cy="329202"/>
          </a:xfrm>
        </p:grpSpPr>
        <p:grpSp>
          <p:nvGrpSpPr>
            <p:cNvPr id="111" name="Group 110">
              <a:extLst>
                <a:ext uri="{FF2B5EF4-FFF2-40B4-BE49-F238E27FC236}">
                  <a16:creationId xmlns:a16="http://schemas.microsoft.com/office/drawing/2014/main" id="{EE202DAD-E6AE-4A92-A196-53E9BFD734B8}"/>
                </a:ext>
              </a:extLst>
            </p:cNvPr>
            <p:cNvGrpSpPr/>
            <p:nvPr/>
          </p:nvGrpSpPr>
          <p:grpSpPr>
            <a:xfrm>
              <a:off x="10768920" y="3355995"/>
              <a:ext cx="497643" cy="299948"/>
              <a:chOff x="4397055" y="1511664"/>
              <a:chExt cx="1317625" cy="687730"/>
            </a:xfrm>
          </p:grpSpPr>
          <p:sp>
            <p:nvSpPr>
              <p:cNvPr id="117" name="Rectangle: Top Corners Rounded 116">
                <a:extLst>
                  <a:ext uri="{FF2B5EF4-FFF2-40B4-BE49-F238E27FC236}">
                    <a16:creationId xmlns:a16="http://schemas.microsoft.com/office/drawing/2014/main" id="{4EEC9DC5-726B-46E8-A413-5668777CA5AD}"/>
                  </a:ext>
                </a:extLst>
              </p:cNvPr>
              <p:cNvSpPr/>
              <p:nvPr/>
            </p:nvSpPr>
            <p:spPr bwMode="auto">
              <a:xfrm>
                <a:off x="4494727" y="1511664"/>
                <a:ext cx="1102036" cy="687730"/>
              </a:xfrm>
              <a:prstGeom prst="round2SameRect">
                <a:avLst/>
              </a:prstGeom>
              <a:solidFill>
                <a:srgbClr val="E6E6E6"/>
              </a:solidFill>
              <a:ln w="15875">
                <a:solidFill>
                  <a:srgbClr val="0078D7"/>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cxnSp>
            <p:nvCxnSpPr>
              <p:cNvPr id="118" name="Straight Connector 117">
                <a:extLst>
                  <a:ext uri="{FF2B5EF4-FFF2-40B4-BE49-F238E27FC236}">
                    <a16:creationId xmlns:a16="http://schemas.microsoft.com/office/drawing/2014/main" id="{31A1E139-E0CA-4056-A9B8-71A7596148AA}"/>
                  </a:ext>
                </a:extLst>
              </p:cNvPr>
              <p:cNvCxnSpPr>
                <a:cxnSpLocks/>
              </p:cNvCxnSpPr>
              <p:nvPr/>
            </p:nvCxnSpPr>
            <p:spPr>
              <a:xfrm flipH="1">
                <a:off x="4397055" y="2199394"/>
                <a:ext cx="1317625" cy="0"/>
              </a:xfrm>
              <a:prstGeom prst="line">
                <a:avLst/>
              </a:prstGeom>
              <a:ln w="15875">
                <a:solidFill>
                  <a:srgbClr val="0078D7"/>
                </a:solidFill>
                <a:headEnd type="none"/>
                <a:tailEnd type="none"/>
              </a:ln>
            </p:spPr>
            <p:style>
              <a:lnRef idx="1">
                <a:schemeClr val="accent1"/>
              </a:lnRef>
              <a:fillRef idx="0">
                <a:schemeClr val="accent1"/>
              </a:fillRef>
              <a:effectRef idx="0">
                <a:schemeClr val="accent1"/>
              </a:effectRef>
              <a:fontRef idx="minor">
                <a:schemeClr val="tx1"/>
              </a:fontRef>
            </p:style>
          </p:cxnSp>
        </p:grpSp>
        <p:grpSp>
          <p:nvGrpSpPr>
            <p:cNvPr id="112" name="Group 111">
              <a:extLst>
                <a:ext uri="{FF2B5EF4-FFF2-40B4-BE49-F238E27FC236}">
                  <a16:creationId xmlns:a16="http://schemas.microsoft.com/office/drawing/2014/main" id="{E8F248E6-E1EB-44EB-A44C-AE181E2E9994}"/>
                </a:ext>
              </a:extLst>
            </p:cNvPr>
            <p:cNvGrpSpPr/>
            <p:nvPr/>
          </p:nvGrpSpPr>
          <p:grpSpPr>
            <a:xfrm>
              <a:off x="10671742" y="3466292"/>
              <a:ext cx="680737" cy="218905"/>
              <a:chOff x="10585691" y="4535705"/>
              <a:chExt cx="680737" cy="218905"/>
            </a:xfrm>
          </p:grpSpPr>
          <p:sp>
            <p:nvSpPr>
              <p:cNvPr id="113" name="Freeform: Shape 112">
                <a:extLst>
                  <a:ext uri="{FF2B5EF4-FFF2-40B4-BE49-F238E27FC236}">
                    <a16:creationId xmlns:a16="http://schemas.microsoft.com/office/drawing/2014/main" id="{026092DE-B954-414E-887C-E823B2060BE2}"/>
                  </a:ext>
                </a:extLst>
              </p:cNvPr>
              <p:cNvSpPr/>
              <p:nvPr/>
            </p:nvSpPr>
            <p:spPr bwMode="auto">
              <a:xfrm>
                <a:off x="10634754" y="4535705"/>
                <a:ext cx="581025" cy="161924"/>
              </a:xfrm>
              <a:custGeom>
                <a:avLst/>
                <a:gdLst>
                  <a:gd name="connsiteX0" fmla="*/ 132160 w 581025"/>
                  <a:gd name="connsiteY0" fmla="*/ 145256 h 145256"/>
                  <a:gd name="connsiteX1" fmla="*/ 0 w 581025"/>
                  <a:gd name="connsiteY1" fmla="*/ 33338 h 145256"/>
                  <a:gd name="connsiteX2" fmla="*/ 327422 w 581025"/>
                  <a:gd name="connsiteY2" fmla="*/ 92869 h 145256"/>
                  <a:gd name="connsiteX3" fmla="*/ 581025 w 581025"/>
                  <a:gd name="connsiteY3" fmla="*/ 0 h 145256"/>
                  <a:gd name="connsiteX4" fmla="*/ 466725 w 581025"/>
                  <a:gd name="connsiteY4" fmla="*/ 144066 h 145256"/>
                  <a:gd name="connsiteX0" fmla="*/ 90488 w 581025"/>
                  <a:gd name="connsiteY0" fmla="*/ 0 h 170260"/>
                  <a:gd name="connsiteX1" fmla="*/ 0 w 581025"/>
                  <a:gd name="connsiteY1" fmla="*/ 59532 h 170260"/>
                  <a:gd name="connsiteX2" fmla="*/ 327422 w 581025"/>
                  <a:gd name="connsiteY2" fmla="*/ 119063 h 170260"/>
                  <a:gd name="connsiteX3" fmla="*/ 581025 w 581025"/>
                  <a:gd name="connsiteY3" fmla="*/ 26194 h 170260"/>
                  <a:gd name="connsiteX4" fmla="*/ 466725 w 581025"/>
                  <a:gd name="connsiteY4" fmla="*/ 170260 h 170260"/>
                  <a:gd name="connsiteX0" fmla="*/ 90488 w 581025"/>
                  <a:gd name="connsiteY0" fmla="*/ 30955 h 150018"/>
                  <a:gd name="connsiteX1" fmla="*/ 0 w 581025"/>
                  <a:gd name="connsiteY1" fmla="*/ 90487 h 150018"/>
                  <a:gd name="connsiteX2" fmla="*/ 327422 w 581025"/>
                  <a:gd name="connsiteY2" fmla="*/ 150018 h 150018"/>
                  <a:gd name="connsiteX3" fmla="*/ 581025 w 581025"/>
                  <a:gd name="connsiteY3" fmla="*/ 57149 h 150018"/>
                  <a:gd name="connsiteX4" fmla="*/ 509588 w 581025"/>
                  <a:gd name="connsiteY4" fmla="*/ 0 h 150018"/>
                  <a:gd name="connsiteX0" fmla="*/ 90488 w 581025"/>
                  <a:gd name="connsiteY0" fmla="*/ 42861 h 161924"/>
                  <a:gd name="connsiteX1" fmla="*/ 0 w 581025"/>
                  <a:gd name="connsiteY1" fmla="*/ 102393 h 161924"/>
                  <a:gd name="connsiteX2" fmla="*/ 327422 w 581025"/>
                  <a:gd name="connsiteY2" fmla="*/ 161924 h 161924"/>
                  <a:gd name="connsiteX3" fmla="*/ 581025 w 581025"/>
                  <a:gd name="connsiteY3" fmla="*/ 69055 h 161924"/>
                  <a:gd name="connsiteX4" fmla="*/ 502444 w 581025"/>
                  <a:gd name="connsiteY4" fmla="*/ 0 h 1619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1025" h="161924">
                    <a:moveTo>
                      <a:pt x="90488" y="42861"/>
                    </a:moveTo>
                    <a:lnTo>
                      <a:pt x="0" y="102393"/>
                    </a:lnTo>
                    <a:lnTo>
                      <a:pt x="327422" y="161924"/>
                    </a:lnTo>
                    <a:lnTo>
                      <a:pt x="581025" y="69055"/>
                    </a:lnTo>
                    <a:lnTo>
                      <a:pt x="502444" y="0"/>
                    </a:lnTo>
                  </a:path>
                </a:pathLst>
              </a:custGeom>
              <a:noFill/>
              <a:ln w="15875">
                <a:solidFill>
                  <a:srgbClr val="0070C0"/>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14" name="Oval 113">
                <a:extLst>
                  <a:ext uri="{FF2B5EF4-FFF2-40B4-BE49-F238E27FC236}">
                    <a16:creationId xmlns:a16="http://schemas.microsoft.com/office/drawing/2014/main" id="{EA2BFAC5-E443-49FC-9B9B-C34B08A9367B}"/>
                  </a:ext>
                </a:extLst>
              </p:cNvPr>
              <p:cNvSpPr/>
              <p:nvPr/>
            </p:nvSpPr>
            <p:spPr bwMode="auto">
              <a:xfrm>
                <a:off x="10585691" y="4577019"/>
                <a:ext cx="113606" cy="113606"/>
              </a:xfrm>
              <a:prstGeom prst="ellipse">
                <a:avLst/>
              </a:prstGeom>
              <a:solidFill>
                <a:srgbClr val="E6E6E6"/>
              </a:solidFill>
              <a:ln>
                <a:solidFill>
                  <a:srgbClr val="0078D7"/>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115" name="Oval 114">
                <a:extLst>
                  <a:ext uri="{FF2B5EF4-FFF2-40B4-BE49-F238E27FC236}">
                    <a16:creationId xmlns:a16="http://schemas.microsoft.com/office/drawing/2014/main" id="{353C2CF7-5282-4AA4-A10D-606D42D74ED9}"/>
                  </a:ext>
                </a:extLst>
              </p:cNvPr>
              <p:cNvSpPr/>
              <p:nvPr/>
            </p:nvSpPr>
            <p:spPr bwMode="auto">
              <a:xfrm>
                <a:off x="10897672" y="4641004"/>
                <a:ext cx="113606" cy="113606"/>
              </a:xfrm>
              <a:prstGeom prst="ellipse">
                <a:avLst/>
              </a:prstGeom>
              <a:solidFill>
                <a:srgbClr val="E6E6E6"/>
              </a:solidFill>
              <a:ln>
                <a:solidFill>
                  <a:srgbClr val="0078D7"/>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116" name="Oval 115">
                <a:extLst>
                  <a:ext uri="{FF2B5EF4-FFF2-40B4-BE49-F238E27FC236}">
                    <a16:creationId xmlns:a16="http://schemas.microsoft.com/office/drawing/2014/main" id="{755EA953-ACC4-43E3-BE6C-14C991FB0757}"/>
                  </a:ext>
                </a:extLst>
              </p:cNvPr>
              <p:cNvSpPr/>
              <p:nvPr/>
            </p:nvSpPr>
            <p:spPr bwMode="auto">
              <a:xfrm>
                <a:off x="11152822" y="4545980"/>
                <a:ext cx="113606" cy="113606"/>
              </a:xfrm>
              <a:prstGeom prst="ellipse">
                <a:avLst/>
              </a:prstGeom>
              <a:solidFill>
                <a:srgbClr val="E6E6E6"/>
              </a:solidFill>
              <a:ln>
                <a:solidFill>
                  <a:srgbClr val="0078D7"/>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grpSp>
      </p:grpSp>
      <p:sp>
        <p:nvSpPr>
          <p:cNvPr id="120" name="Arc 119">
            <a:extLst>
              <a:ext uri="{FF2B5EF4-FFF2-40B4-BE49-F238E27FC236}">
                <a16:creationId xmlns:a16="http://schemas.microsoft.com/office/drawing/2014/main" id="{A8B21481-7D58-473E-A9B5-1B74F4467F0A}"/>
              </a:ext>
            </a:extLst>
          </p:cNvPr>
          <p:cNvSpPr/>
          <p:nvPr/>
        </p:nvSpPr>
        <p:spPr>
          <a:xfrm rot="16026416" flipV="1">
            <a:off x="880713" y="3391194"/>
            <a:ext cx="1512211" cy="2291156"/>
          </a:xfrm>
          <a:prstGeom prst="arc">
            <a:avLst>
              <a:gd name="adj1" fmla="val 17029495"/>
              <a:gd name="adj2" fmla="val 20997504"/>
            </a:avLst>
          </a:prstGeom>
          <a:ln>
            <a:solidFill>
              <a:srgbClr val="0078D7"/>
            </a:solidFill>
            <a:prstDash val="sysDash"/>
            <a:headEnd type="stealth"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3698"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21" name="Arc 120">
            <a:extLst>
              <a:ext uri="{FF2B5EF4-FFF2-40B4-BE49-F238E27FC236}">
                <a16:creationId xmlns:a16="http://schemas.microsoft.com/office/drawing/2014/main" id="{CA9E6BE7-E4A7-4031-A658-9A63D037954B}"/>
              </a:ext>
            </a:extLst>
          </p:cNvPr>
          <p:cNvSpPr/>
          <p:nvPr/>
        </p:nvSpPr>
        <p:spPr>
          <a:xfrm rot="18203830" flipV="1">
            <a:off x="3819814" y="2384021"/>
            <a:ext cx="1874113" cy="2413413"/>
          </a:xfrm>
          <a:prstGeom prst="arc">
            <a:avLst>
              <a:gd name="adj1" fmla="val 17029495"/>
              <a:gd name="adj2" fmla="val 2396649"/>
            </a:avLst>
          </a:prstGeom>
          <a:ln>
            <a:solidFill>
              <a:srgbClr val="0078D7"/>
            </a:solidFill>
            <a:prstDash val="sysDash"/>
            <a:headEnd type="stealth"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3698"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Segoe UI"/>
              <a:ea typeface="+mn-ea"/>
              <a:cs typeface="+mn-cs"/>
            </a:endParaRPr>
          </a:p>
        </p:txBody>
      </p:sp>
      <p:pic>
        <p:nvPicPr>
          <p:cNvPr id="122" name="Graphic 121">
            <a:extLst>
              <a:ext uri="{FF2B5EF4-FFF2-40B4-BE49-F238E27FC236}">
                <a16:creationId xmlns:a16="http://schemas.microsoft.com/office/drawing/2014/main" id="{638537A0-2991-4BF7-8D75-39C5D65606BB}"/>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5661576" y="4293993"/>
            <a:ext cx="315337" cy="330353"/>
          </a:xfrm>
          <a:prstGeom prst="rect">
            <a:avLst/>
          </a:prstGeom>
        </p:spPr>
      </p:pic>
      <p:cxnSp>
        <p:nvCxnSpPr>
          <p:cNvPr id="123" name="Straight Connector 122">
            <a:extLst>
              <a:ext uri="{FF2B5EF4-FFF2-40B4-BE49-F238E27FC236}">
                <a16:creationId xmlns:a16="http://schemas.microsoft.com/office/drawing/2014/main" id="{D5744A8F-E382-415C-90F6-B6EE39CF6D8D}"/>
              </a:ext>
            </a:extLst>
          </p:cNvPr>
          <p:cNvCxnSpPr>
            <a:cxnSpLocks/>
          </p:cNvCxnSpPr>
          <p:nvPr/>
        </p:nvCxnSpPr>
        <p:spPr>
          <a:xfrm flipH="1" flipV="1">
            <a:off x="8931876" y="2144183"/>
            <a:ext cx="1656959" cy="3933"/>
          </a:xfrm>
          <a:prstGeom prst="line">
            <a:avLst/>
          </a:prstGeom>
          <a:ln w="28575">
            <a:solidFill>
              <a:srgbClr val="0078D7"/>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24" name="TextBox 123">
            <a:extLst>
              <a:ext uri="{FF2B5EF4-FFF2-40B4-BE49-F238E27FC236}">
                <a16:creationId xmlns:a16="http://schemas.microsoft.com/office/drawing/2014/main" id="{BA9A0AD7-EE81-4B85-8D58-2DEF263443BE}"/>
              </a:ext>
            </a:extLst>
          </p:cNvPr>
          <p:cNvSpPr txBox="1"/>
          <p:nvPr/>
        </p:nvSpPr>
        <p:spPr>
          <a:xfrm>
            <a:off x="4024861" y="1331512"/>
            <a:ext cx="3006715" cy="333617"/>
          </a:xfrm>
          <a:prstGeom prst="rect">
            <a:avLst/>
          </a:prstGeom>
          <a:noFill/>
        </p:spPr>
        <p:txBody>
          <a:bodyPr wrap="square" rtlCol="0">
            <a:spAutoFit/>
          </a:bodyPr>
          <a:lstStyle/>
          <a:p>
            <a:pPr algn="ctr" defTabSz="895698">
              <a:defRPr/>
            </a:pPr>
            <a:r>
              <a:rPr lang="en-US" sz="1568" b="1" kern="0">
                <a:solidFill>
                  <a:srgbClr val="353535"/>
                </a:solidFill>
                <a:latin typeface="Segoe UI" charset="0"/>
                <a:cs typeface="Segoe UI" charset="0"/>
              </a:rPr>
              <a:t>Azure AD Identity Protection</a:t>
            </a:r>
          </a:p>
        </p:txBody>
      </p:sp>
      <p:sp>
        <p:nvSpPr>
          <p:cNvPr id="125" name="TextBox 124">
            <a:extLst>
              <a:ext uri="{FF2B5EF4-FFF2-40B4-BE49-F238E27FC236}">
                <a16:creationId xmlns:a16="http://schemas.microsoft.com/office/drawing/2014/main" id="{F37208E6-465B-497D-8C9A-3AB4A283ED63}"/>
              </a:ext>
            </a:extLst>
          </p:cNvPr>
          <p:cNvSpPr txBox="1"/>
          <p:nvPr/>
        </p:nvSpPr>
        <p:spPr>
          <a:xfrm>
            <a:off x="5329741" y="1571700"/>
            <a:ext cx="1634416" cy="452590"/>
          </a:xfrm>
          <a:prstGeom prst="rect">
            <a:avLst/>
          </a:prstGeom>
          <a:noFill/>
        </p:spPr>
        <p:txBody>
          <a:bodyPr wrap="square" rtlCol="0">
            <a:spAutoFit/>
          </a:bodyPr>
          <a:lstStyle/>
          <a:p>
            <a:pPr algn="r" defTabSz="895698">
              <a:defRPr/>
            </a:pPr>
            <a:r>
              <a:rPr lang="en-US" sz="1176" kern="0">
                <a:latin typeface="Segoe UI Light" charset="0"/>
                <a:ea typeface="Segoe UI Light" charset="0"/>
                <a:cs typeface="Segoe UI Light" charset="0"/>
              </a:rPr>
              <a:t>Identity protection &amp;</a:t>
            </a:r>
          </a:p>
          <a:p>
            <a:pPr algn="r" defTabSz="895698">
              <a:defRPr/>
            </a:pPr>
            <a:r>
              <a:rPr lang="en-US" sz="1176" kern="0">
                <a:latin typeface="Segoe UI Light" charset="0"/>
                <a:ea typeface="Segoe UI Light" charset="0"/>
                <a:cs typeface="Segoe UI Light" charset="0"/>
              </a:rPr>
              <a:t>conditional access</a:t>
            </a:r>
          </a:p>
        </p:txBody>
      </p:sp>
      <p:sp>
        <p:nvSpPr>
          <p:cNvPr id="126" name="TextBox 125">
            <a:extLst>
              <a:ext uri="{FF2B5EF4-FFF2-40B4-BE49-F238E27FC236}">
                <a16:creationId xmlns:a16="http://schemas.microsoft.com/office/drawing/2014/main" id="{52CC93B2-D95C-4BB2-B865-5B24A5F0A7C1}"/>
              </a:ext>
            </a:extLst>
          </p:cNvPr>
          <p:cNvSpPr txBox="1"/>
          <p:nvPr/>
        </p:nvSpPr>
        <p:spPr>
          <a:xfrm>
            <a:off x="8614871" y="1331512"/>
            <a:ext cx="2373158" cy="331899"/>
          </a:xfrm>
          <a:prstGeom prst="rect">
            <a:avLst/>
          </a:prstGeom>
          <a:noFill/>
        </p:spPr>
        <p:txBody>
          <a:bodyPr wrap="square" rtlCol="0">
            <a:spAutoFit/>
          </a:bodyPr>
          <a:lstStyle/>
          <a:p>
            <a:pPr algn="ctr" defTabSz="895698">
              <a:defRPr/>
            </a:pPr>
            <a:r>
              <a:rPr lang="en-US" sz="1568" b="1" kern="0">
                <a:solidFill>
                  <a:srgbClr val="353535"/>
                </a:solidFill>
                <a:latin typeface="Segoe UI" charset="0"/>
                <a:cs typeface="Segoe UI" charset="0"/>
              </a:rPr>
              <a:t>Cloud App Security</a:t>
            </a:r>
          </a:p>
        </p:txBody>
      </p:sp>
      <p:sp>
        <p:nvSpPr>
          <p:cNvPr id="127" name="TextBox 126">
            <a:extLst>
              <a:ext uri="{FF2B5EF4-FFF2-40B4-BE49-F238E27FC236}">
                <a16:creationId xmlns:a16="http://schemas.microsoft.com/office/drawing/2014/main" id="{A5A6A5B6-3071-4272-8133-FE960842F636}"/>
              </a:ext>
            </a:extLst>
          </p:cNvPr>
          <p:cNvSpPr txBox="1"/>
          <p:nvPr/>
        </p:nvSpPr>
        <p:spPr>
          <a:xfrm>
            <a:off x="8819985" y="1575132"/>
            <a:ext cx="2526302" cy="461665"/>
          </a:xfrm>
          <a:prstGeom prst="rect">
            <a:avLst/>
          </a:prstGeom>
          <a:noFill/>
        </p:spPr>
        <p:txBody>
          <a:bodyPr wrap="square" rtlCol="0">
            <a:spAutoFit/>
          </a:bodyPr>
          <a:lstStyle/>
          <a:p>
            <a:pPr defTabSz="895698">
              <a:defRPr/>
            </a:pPr>
            <a:r>
              <a:rPr lang="en-US" sz="1200" kern="0">
                <a:latin typeface="Segoe UI Light" charset="0"/>
                <a:ea typeface="Segoe UI Light" charset="0"/>
                <a:cs typeface="Segoe UI Light" charset="0"/>
              </a:rPr>
              <a:t>Extends protection &amp; conditional access to other cloud apps</a:t>
            </a:r>
          </a:p>
        </p:txBody>
      </p:sp>
      <p:sp>
        <p:nvSpPr>
          <p:cNvPr id="128" name="TextBox 127">
            <a:extLst>
              <a:ext uri="{FF2B5EF4-FFF2-40B4-BE49-F238E27FC236}">
                <a16:creationId xmlns:a16="http://schemas.microsoft.com/office/drawing/2014/main" id="{92C825CA-AC01-42B4-A62F-282D63ECA45C}"/>
              </a:ext>
            </a:extLst>
          </p:cNvPr>
          <p:cNvSpPr txBox="1"/>
          <p:nvPr/>
        </p:nvSpPr>
        <p:spPr>
          <a:xfrm>
            <a:off x="9653433" y="5944144"/>
            <a:ext cx="1295514" cy="343298"/>
          </a:xfrm>
          <a:prstGeom prst="rect">
            <a:avLst/>
          </a:prstGeom>
          <a:noFill/>
        </p:spPr>
        <p:txBody>
          <a:bodyPr wrap="square" rtlCol="0">
            <a:spAutoFit/>
          </a:bodyPr>
          <a:lstStyle/>
          <a:p>
            <a:pPr marL="0" marR="0" lvl="0" indent="0" algn="ctr" defTabSz="913698" rtl="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a:ln>
                  <a:noFill/>
                </a:ln>
                <a:effectLst/>
                <a:uLnTx/>
                <a:uFillTx/>
                <a:latin typeface="Segoe UI" charset="0"/>
                <a:ea typeface="Segoe UI" charset="0"/>
                <a:cs typeface="Segoe UI" charset="0"/>
              </a:rPr>
              <a:t>Azure ATP</a:t>
            </a:r>
          </a:p>
        </p:txBody>
      </p:sp>
      <p:cxnSp>
        <p:nvCxnSpPr>
          <p:cNvPr id="129" name="Straight Connector 128">
            <a:extLst>
              <a:ext uri="{FF2B5EF4-FFF2-40B4-BE49-F238E27FC236}">
                <a16:creationId xmlns:a16="http://schemas.microsoft.com/office/drawing/2014/main" id="{A402BAA2-ABA7-4A40-836E-C3A10681E9D2}"/>
              </a:ext>
            </a:extLst>
          </p:cNvPr>
          <p:cNvCxnSpPr>
            <a:cxnSpLocks/>
          </p:cNvCxnSpPr>
          <p:nvPr/>
        </p:nvCxnSpPr>
        <p:spPr>
          <a:xfrm flipH="1">
            <a:off x="5226518" y="6115793"/>
            <a:ext cx="4426915" cy="0"/>
          </a:xfrm>
          <a:prstGeom prst="line">
            <a:avLst/>
          </a:prstGeom>
          <a:ln w="28575">
            <a:solidFill>
              <a:srgbClr val="0078D7"/>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30" name="TextBox 129">
            <a:extLst>
              <a:ext uri="{FF2B5EF4-FFF2-40B4-BE49-F238E27FC236}">
                <a16:creationId xmlns:a16="http://schemas.microsoft.com/office/drawing/2014/main" id="{33061C9A-9B68-435C-994F-5DC7D70F1276}"/>
              </a:ext>
            </a:extLst>
          </p:cNvPr>
          <p:cNvSpPr txBox="1"/>
          <p:nvPr/>
        </p:nvSpPr>
        <p:spPr>
          <a:xfrm>
            <a:off x="4024861" y="1331512"/>
            <a:ext cx="3006715" cy="333617"/>
          </a:xfrm>
          <a:prstGeom prst="rect">
            <a:avLst/>
          </a:prstGeom>
          <a:noFill/>
        </p:spPr>
        <p:txBody>
          <a:bodyPr wrap="square" rtlCol="0">
            <a:spAutoFit/>
          </a:bodyPr>
          <a:lstStyle/>
          <a:p>
            <a:pPr algn="ctr" defTabSz="895698">
              <a:defRPr/>
            </a:pPr>
            <a:r>
              <a:rPr lang="en-US" sz="1568" b="1" kern="0">
                <a:solidFill>
                  <a:srgbClr val="353535"/>
                </a:solidFill>
                <a:latin typeface="Segoe UI" charset="0"/>
                <a:cs typeface="Segoe UI" charset="0"/>
              </a:rPr>
              <a:t>Azure AD Identity Protection</a:t>
            </a:r>
          </a:p>
        </p:txBody>
      </p:sp>
      <p:sp>
        <p:nvSpPr>
          <p:cNvPr id="131" name="TextBox 130">
            <a:extLst>
              <a:ext uri="{FF2B5EF4-FFF2-40B4-BE49-F238E27FC236}">
                <a16:creationId xmlns:a16="http://schemas.microsoft.com/office/drawing/2014/main" id="{3DA69AD0-3F04-48AC-957F-7AD237121F4F}"/>
              </a:ext>
            </a:extLst>
          </p:cNvPr>
          <p:cNvSpPr txBox="1"/>
          <p:nvPr/>
        </p:nvSpPr>
        <p:spPr>
          <a:xfrm>
            <a:off x="5329741" y="1571700"/>
            <a:ext cx="1634416" cy="452590"/>
          </a:xfrm>
          <a:prstGeom prst="rect">
            <a:avLst/>
          </a:prstGeom>
          <a:noFill/>
        </p:spPr>
        <p:txBody>
          <a:bodyPr wrap="square" rtlCol="0">
            <a:spAutoFit/>
          </a:bodyPr>
          <a:lstStyle/>
          <a:p>
            <a:pPr algn="r" defTabSz="895698">
              <a:defRPr/>
            </a:pPr>
            <a:r>
              <a:rPr lang="en-US" sz="1176" kern="0">
                <a:latin typeface="Segoe UI Light" charset="0"/>
                <a:ea typeface="Segoe UI Light" charset="0"/>
                <a:cs typeface="Segoe UI Light" charset="0"/>
              </a:rPr>
              <a:t>Identity protection &amp;</a:t>
            </a:r>
          </a:p>
          <a:p>
            <a:pPr algn="r" defTabSz="895698">
              <a:defRPr/>
            </a:pPr>
            <a:r>
              <a:rPr lang="en-US" sz="1176" kern="0">
                <a:latin typeface="Segoe UI Light" charset="0"/>
                <a:ea typeface="Segoe UI Light" charset="0"/>
                <a:cs typeface="Segoe UI Light" charset="0"/>
              </a:rPr>
              <a:t>conditional access</a:t>
            </a:r>
          </a:p>
        </p:txBody>
      </p:sp>
      <p:cxnSp>
        <p:nvCxnSpPr>
          <p:cNvPr id="132" name="Straight Connector 131">
            <a:extLst>
              <a:ext uri="{FF2B5EF4-FFF2-40B4-BE49-F238E27FC236}">
                <a16:creationId xmlns:a16="http://schemas.microsoft.com/office/drawing/2014/main" id="{19275651-3E1A-4568-A536-921F03DF6E5B}"/>
              </a:ext>
            </a:extLst>
          </p:cNvPr>
          <p:cNvCxnSpPr>
            <a:cxnSpLocks/>
          </p:cNvCxnSpPr>
          <p:nvPr/>
        </p:nvCxnSpPr>
        <p:spPr>
          <a:xfrm flipH="1">
            <a:off x="2763521" y="1715443"/>
            <a:ext cx="2673511" cy="0"/>
          </a:xfrm>
          <a:prstGeom prst="line">
            <a:avLst/>
          </a:prstGeom>
          <a:ln w="28575">
            <a:solidFill>
              <a:srgbClr val="0078D7"/>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33" name="TextBox 132">
            <a:extLst>
              <a:ext uri="{FF2B5EF4-FFF2-40B4-BE49-F238E27FC236}">
                <a16:creationId xmlns:a16="http://schemas.microsoft.com/office/drawing/2014/main" id="{53DF2115-62C8-4414-AE81-A24BB2EF8E7E}"/>
              </a:ext>
            </a:extLst>
          </p:cNvPr>
          <p:cNvSpPr txBox="1"/>
          <p:nvPr/>
        </p:nvSpPr>
        <p:spPr>
          <a:xfrm>
            <a:off x="9592355" y="6224569"/>
            <a:ext cx="1500426" cy="276999"/>
          </a:xfrm>
          <a:prstGeom prst="rect">
            <a:avLst/>
          </a:prstGeom>
          <a:noFill/>
        </p:spPr>
        <p:txBody>
          <a:bodyPr wrap="square" rtlCol="0">
            <a:spAutoFit/>
          </a:bodyPr>
          <a:lstStyle/>
          <a:p>
            <a:pPr marL="0" marR="0" lvl="0" indent="0" algn="ctr" defTabSz="913698" rtl="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a:ln>
                  <a:noFill/>
                </a:ln>
                <a:effectLst/>
                <a:uLnTx/>
                <a:uFillTx/>
                <a:latin typeface="Segoe UI Light" charset="0"/>
                <a:ea typeface="Segoe UI Light" charset="0"/>
                <a:cs typeface="Segoe UI Light" charset="0"/>
              </a:rPr>
              <a:t>Identity protection</a:t>
            </a:r>
          </a:p>
        </p:txBody>
      </p:sp>
      <p:sp>
        <p:nvSpPr>
          <p:cNvPr id="134" name="object 60">
            <a:extLst>
              <a:ext uri="{FF2B5EF4-FFF2-40B4-BE49-F238E27FC236}">
                <a16:creationId xmlns:a16="http://schemas.microsoft.com/office/drawing/2014/main" id="{F5969941-5202-405C-807E-6A9A5E596EE6}"/>
              </a:ext>
            </a:extLst>
          </p:cNvPr>
          <p:cNvSpPr>
            <a:spLocks noChangeAspect="1"/>
          </p:cNvSpPr>
          <p:nvPr/>
        </p:nvSpPr>
        <p:spPr>
          <a:xfrm>
            <a:off x="6877370" y="2533912"/>
            <a:ext cx="676656" cy="678105"/>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solidFill>
            <a:schemeClr val="bg1"/>
          </a:solidFill>
          <a:ln w="6350">
            <a:solidFill>
              <a:schemeClr val="tx1">
                <a:lumMod val="50000"/>
              </a:schemeClr>
            </a:solidFill>
          </a:ln>
        </p:spPr>
        <p:txBody>
          <a:bodyPr wrap="square" lIns="0" tIns="0" rIns="0" bIns="0" rtlCol="0"/>
          <a:lstStyle/>
          <a:p>
            <a:pPr marL="0" marR="0" lvl="0" indent="0" algn="ctr" defTabSz="623438" rtl="0" eaLnBrk="1" fontAlgn="auto" latinLnBrk="0" hangingPunct="1">
              <a:lnSpc>
                <a:spcPct val="100000"/>
              </a:lnSpc>
              <a:spcBef>
                <a:spcPts val="0"/>
              </a:spcBef>
              <a:spcAft>
                <a:spcPts val="0"/>
              </a:spcAft>
              <a:buClrTx/>
              <a:buSzTx/>
              <a:buFontTx/>
              <a:buNone/>
              <a:tabLst/>
              <a:defRPr/>
            </a:pPr>
            <a:endParaRPr kumimoji="0" sz="1227" b="0" i="0" u="none" strike="noStrike" kern="1200" cap="none" spc="0" normalizeH="0" baseline="0" noProof="0">
              <a:ln>
                <a:noFill/>
              </a:ln>
              <a:solidFill>
                <a:prstClr val="black"/>
              </a:solidFill>
              <a:effectLst/>
              <a:uLnTx/>
              <a:uFillTx/>
              <a:latin typeface="Calibri"/>
              <a:ea typeface="+mn-ea"/>
              <a:cs typeface="+mn-cs"/>
            </a:endParaRPr>
          </a:p>
        </p:txBody>
      </p:sp>
      <p:sp>
        <p:nvSpPr>
          <p:cNvPr id="135" name="TextBox 134">
            <a:extLst>
              <a:ext uri="{FF2B5EF4-FFF2-40B4-BE49-F238E27FC236}">
                <a16:creationId xmlns:a16="http://schemas.microsoft.com/office/drawing/2014/main" id="{CC878468-1D16-4715-AD33-12C14FAF073C}"/>
              </a:ext>
            </a:extLst>
          </p:cNvPr>
          <p:cNvSpPr txBox="1"/>
          <p:nvPr/>
        </p:nvSpPr>
        <p:spPr>
          <a:xfrm>
            <a:off x="6262030" y="3198107"/>
            <a:ext cx="1868834" cy="692497"/>
          </a:xfrm>
          <a:prstGeom prst="rect">
            <a:avLst/>
          </a:prstGeom>
          <a:noFill/>
        </p:spPr>
        <p:txBody>
          <a:bodyPr wrap="square" rtlCol="0" anchor="ctr">
            <a:spAutoFit/>
          </a:bodyPr>
          <a:lstStyle/>
          <a:p>
            <a:pPr algn="ctr" defTabSz="931935" fontAlgn="base">
              <a:spcBef>
                <a:spcPct val="0"/>
              </a:spcBef>
              <a:spcAft>
                <a:spcPct val="0"/>
              </a:spcAft>
              <a:defRPr/>
            </a:pPr>
            <a:r>
              <a:rPr lang="en-US" sz="1300" kern="0">
                <a:solidFill>
                  <a:srgbClr val="505050"/>
                </a:solidFill>
                <a:latin typeface="Segoe UI"/>
                <a:ea typeface="Segoe UI" charset="0"/>
                <a:cs typeface="Segoe UI" charset="0"/>
              </a:rPr>
              <a:t>Attacker</a:t>
            </a:r>
            <a:r>
              <a:rPr lang="en-US" sz="1300" kern="0">
                <a:solidFill>
                  <a:srgbClr val="505050"/>
                </a:solidFill>
                <a:latin typeface="Segoe UI"/>
                <a:cs typeface="Segoe UI" charset="0"/>
              </a:rPr>
              <a:t> collects </a:t>
            </a:r>
            <a:r>
              <a:rPr lang="en-US" sz="1300" kern="0">
                <a:solidFill>
                  <a:srgbClr val="0078D7"/>
                </a:solidFill>
                <a:latin typeface="Segoe UI Semibold" panose="020B0702040204020203" pitchFamily="34" charset="0"/>
                <a:cs typeface="Segoe UI Semibold" panose="020B0702040204020203" pitchFamily="34" charset="0"/>
              </a:rPr>
              <a:t>reconnaissance and configuration data</a:t>
            </a:r>
          </a:p>
        </p:txBody>
      </p:sp>
      <p:pic>
        <p:nvPicPr>
          <p:cNvPr id="136" name="Graphic 135">
            <a:extLst>
              <a:ext uri="{FF2B5EF4-FFF2-40B4-BE49-F238E27FC236}">
                <a16:creationId xmlns:a16="http://schemas.microsoft.com/office/drawing/2014/main" id="{ED3FE67E-0BC6-408D-B127-47AF66180326}"/>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071840" y="2699802"/>
            <a:ext cx="287716" cy="346325"/>
          </a:xfrm>
          <a:prstGeom prst="rect">
            <a:avLst/>
          </a:prstGeom>
        </p:spPr>
      </p:pic>
      <p:sp>
        <p:nvSpPr>
          <p:cNvPr id="137" name="object 60">
            <a:extLst>
              <a:ext uri="{FF2B5EF4-FFF2-40B4-BE49-F238E27FC236}">
                <a16:creationId xmlns:a16="http://schemas.microsoft.com/office/drawing/2014/main" id="{18E37AFC-7027-4C04-A7B0-B3782BFC4CFE}"/>
              </a:ext>
            </a:extLst>
          </p:cNvPr>
          <p:cNvSpPr>
            <a:spLocks noChangeAspect="1"/>
          </p:cNvSpPr>
          <p:nvPr/>
        </p:nvSpPr>
        <p:spPr>
          <a:xfrm>
            <a:off x="6836222" y="2492675"/>
            <a:ext cx="758952" cy="760578"/>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noFill/>
          <a:ln>
            <a:solidFill>
              <a:srgbClr val="0070C0"/>
            </a:solidFill>
            <a:prstDash val="dash"/>
          </a:ln>
        </p:spPr>
        <p:txBody>
          <a:bodyPr wrap="square" lIns="0" tIns="0" rIns="0" bIns="0" rtlCol="0"/>
          <a:lstStyle/>
          <a:p>
            <a:pPr marL="0" marR="0" lvl="0" indent="0" algn="ctr" defTabSz="623438" eaLnBrk="1" fontAlgn="auto" latinLnBrk="0" hangingPunct="1">
              <a:lnSpc>
                <a:spcPct val="100000"/>
              </a:lnSpc>
              <a:spcBef>
                <a:spcPts val="0"/>
              </a:spcBef>
              <a:spcAft>
                <a:spcPts val="0"/>
              </a:spcAft>
              <a:buClrTx/>
              <a:buSzTx/>
              <a:buFontTx/>
              <a:buNone/>
              <a:tabLst/>
              <a:defRPr/>
            </a:pPr>
            <a:endParaRPr kumimoji="0" sz="1227" b="0" i="0" u="none" strike="noStrike" kern="0" cap="none" spc="0" normalizeH="0" baseline="0" noProof="0">
              <a:ln>
                <a:noFill/>
              </a:ln>
              <a:solidFill>
                <a:prstClr val="black"/>
              </a:solidFill>
              <a:effectLst/>
              <a:uLnTx/>
              <a:uFillTx/>
              <a:latin typeface="Calibri"/>
            </a:endParaRPr>
          </a:p>
        </p:txBody>
      </p:sp>
      <p:sp>
        <p:nvSpPr>
          <p:cNvPr id="138" name="Arc 137">
            <a:extLst>
              <a:ext uri="{FF2B5EF4-FFF2-40B4-BE49-F238E27FC236}">
                <a16:creationId xmlns:a16="http://schemas.microsoft.com/office/drawing/2014/main" id="{65DFA0EE-3C63-470C-BC4B-33A7F9D8DC0C}"/>
              </a:ext>
            </a:extLst>
          </p:cNvPr>
          <p:cNvSpPr/>
          <p:nvPr/>
        </p:nvSpPr>
        <p:spPr>
          <a:xfrm rot="10800000" flipV="1">
            <a:off x="5937048" y="2856111"/>
            <a:ext cx="1512211" cy="1888088"/>
          </a:xfrm>
          <a:prstGeom prst="arc">
            <a:avLst>
              <a:gd name="adj1" fmla="val 15811492"/>
              <a:gd name="adj2" fmla="val 645469"/>
            </a:avLst>
          </a:prstGeom>
          <a:ln>
            <a:solidFill>
              <a:srgbClr val="0078D7"/>
            </a:solidFill>
            <a:prstDash val="sysDash"/>
            <a:headEnd type="stealth"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3698"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39" name="Arc 138">
            <a:extLst>
              <a:ext uri="{FF2B5EF4-FFF2-40B4-BE49-F238E27FC236}">
                <a16:creationId xmlns:a16="http://schemas.microsoft.com/office/drawing/2014/main" id="{9A7DF1F1-DE49-46FF-9243-35451629AC75}"/>
              </a:ext>
            </a:extLst>
          </p:cNvPr>
          <p:cNvSpPr/>
          <p:nvPr/>
        </p:nvSpPr>
        <p:spPr>
          <a:xfrm rot="16200000" flipV="1">
            <a:off x="6774668" y="2671901"/>
            <a:ext cx="1930751" cy="2228630"/>
          </a:xfrm>
          <a:prstGeom prst="arc">
            <a:avLst>
              <a:gd name="adj1" fmla="val 15593623"/>
              <a:gd name="adj2" fmla="val 287426"/>
            </a:avLst>
          </a:prstGeom>
          <a:ln>
            <a:solidFill>
              <a:srgbClr val="0078D7"/>
            </a:solidFill>
            <a:prstDash val="sysDash"/>
            <a:headEnd type="none" w="med" len="med"/>
            <a:tailEnd type="stealth" w="med" len="med"/>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3698"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40" name="Arc 139">
            <a:extLst>
              <a:ext uri="{FF2B5EF4-FFF2-40B4-BE49-F238E27FC236}">
                <a16:creationId xmlns:a16="http://schemas.microsoft.com/office/drawing/2014/main" id="{6D82F6CF-8808-47ED-9D19-DF03C4C5FAE3}"/>
              </a:ext>
            </a:extLst>
          </p:cNvPr>
          <p:cNvSpPr/>
          <p:nvPr/>
        </p:nvSpPr>
        <p:spPr>
          <a:xfrm rot="5400000" flipH="1" flipV="1">
            <a:off x="1910034" y="1138135"/>
            <a:ext cx="1423692" cy="3679819"/>
          </a:xfrm>
          <a:prstGeom prst="arc">
            <a:avLst>
              <a:gd name="adj1" fmla="val 16185210"/>
              <a:gd name="adj2" fmla="val 647893"/>
            </a:avLst>
          </a:prstGeom>
          <a:ln>
            <a:solidFill>
              <a:srgbClr val="0078D7"/>
            </a:solidFill>
            <a:prstDash val="sysDash"/>
            <a:headEnd type="none" w="med" len="med"/>
            <a:tailEnd type="stealth" w="med" len="med"/>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3698"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Segoe UI"/>
              <a:ea typeface="+mn-ea"/>
              <a:cs typeface="+mn-cs"/>
            </a:endParaRPr>
          </a:p>
        </p:txBody>
      </p:sp>
      <p:sp>
        <p:nvSpPr>
          <p:cNvPr id="145" name="Title 144">
            <a:extLst>
              <a:ext uri="{FF2B5EF4-FFF2-40B4-BE49-F238E27FC236}">
                <a16:creationId xmlns:a16="http://schemas.microsoft.com/office/drawing/2014/main" id="{58D74D7C-00C8-2B46-9CD8-021126D5DE6C}"/>
              </a:ext>
            </a:extLst>
          </p:cNvPr>
          <p:cNvSpPr>
            <a:spLocks noGrp="1"/>
          </p:cNvSpPr>
          <p:nvPr>
            <p:ph type="title"/>
          </p:nvPr>
        </p:nvSpPr>
        <p:spPr/>
        <p:txBody>
          <a:bodyPr/>
          <a:lstStyle/>
          <a:p>
            <a:r>
              <a:rPr lang="en-US">
                <a:solidFill>
                  <a:schemeClr val="accent1"/>
                </a:solidFill>
              </a:rPr>
              <a:t>Maximize Detection </a:t>
            </a:r>
            <a:r>
              <a:rPr lang="en-US"/>
              <a:t>During Attack Stages</a:t>
            </a:r>
          </a:p>
        </p:txBody>
      </p:sp>
    </p:spTree>
    <p:extLst>
      <p:ext uri="{BB962C8B-B14F-4D97-AF65-F5344CB8AC3E}">
        <p14:creationId xmlns:p14="http://schemas.microsoft.com/office/powerpoint/2010/main" val="111258039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5"/>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23"/>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2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27"/>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31"/>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30"/>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32"/>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28"/>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33"/>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1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124" grpId="0"/>
      <p:bldP spid="125" grpId="0"/>
      <p:bldP spid="126" grpId="0"/>
      <p:bldP spid="127" grpId="0"/>
      <p:bldP spid="128" grpId="0"/>
      <p:bldP spid="130" grpId="0"/>
      <p:bldP spid="131" grpId="0"/>
      <p:bldP spid="13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5" name="TextBox 504">
            <a:extLst>
              <a:ext uri="{FF2B5EF4-FFF2-40B4-BE49-F238E27FC236}">
                <a16:creationId xmlns:a16="http://schemas.microsoft.com/office/drawing/2014/main" id="{88973BE4-8890-4244-97F9-90E4A0F8B1C0}"/>
              </a:ext>
            </a:extLst>
          </p:cNvPr>
          <p:cNvSpPr txBox="1"/>
          <p:nvPr/>
        </p:nvSpPr>
        <p:spPr>
          <a:xfrm>
            <a:off x="212527" y="2069736"/>
            <a:ext cx="2359344" cy="1178784"/>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a:ln>
                  <a:noFill/>
                </a:ln>
                <a:solidFill>
                  <a:prstClr val="black"/>
                </a:solidFill>
                <a:effectLst/>
                <a:uLnTx/>
                <a:uFillTx/>
                <a:latin typeface="Calibri" panose="020F0502020204030204"/>
                <a:ea typeface="+mn-ea"/>
                <a:cs typeface="+mn-cs"/>
              </a:rPr>
              <a:t>Day 1:</a:t>
            </a:r>
            <a:endParaRPr kumimoji="0" lang="en-US" b="0" i="0" u="none" strike="noStrike" kern="1200" cap="none" spc="0" normalizeH="0" baseline="0" noProof="0">
              <a:ln>
                <a:noFill/>
              </a:ln>
              <a:solidFill>
                <a:prstClr val="black"/>
              </a:solidFill>
              <a:effectLst/>
              <a:uLnTx/>
              <a:uFillTx/>
              <a:latin typeface="Calibri" panose="020F0502020204030204"/>
              <a:ea typeface="+mn-ea"/>
              <a:cs typeface="+mn-cs"/>
            </a:endParaRPr>
          </a:p>
          <a:p>
            <a:pPr lvl="0" defTabSz="914400">
              <a:defRPr/>
            </a:pPr>
            <a:r>
              <a:rPr lang="en-US">
                <a:solidFill>
                  <a:prstClr val="black"/>
                </a:solidFill>
                <a:latin typeface="Calibri" panose="020F0502020204030204"/>
              </a:rPr>
              <a:t>Attackers successfully target Patient Zero with backdoor malware</a:t>
            </a:r>
          </a:p>
        </p:txBody>
      </p:sp>
      <p:sp>
        <p:nvSpPr>
          <p:cNvPr id="508" name="TextBox 507">
            <a:extLst>
              <a:ext uri="{FF2B5EF4-FFF2-40B4-BE49-F238E27FC236}">
                <a16:creationId xmlns:a16="http://schemas.microsoft.com/office/drawing/2014/main" id="{9747B80D-F52E-43CE-8481-6B8E04FD7677}"/>
              </a:ext>
            </a:extLst>
          </p:cNvPr>
          <p:cNvSpPr txBox="1"/>
          <p:nvPr/>
        </p:nvSpPr>
        <p:spPr>
          <a:xfrm>
            <a:off x="4822146" y="1470957"/>
            <a:ext cx="3064737" cy="1450397"/>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lang="en-GB" b="1">
                <a:latin typeface="Calibri" panose="020F0502020204030204"/>
                <a:cs typeface="Segoe UI" panose="020B0502040204020203" pitchFamily="34" charset="0"/>
              </a:rPr>
              <a:t>Day 84 – 129:</a:t>
            </a:r>
            <a:endParaRPr kumimoji="0" lang="en-GB" b="1" i="0" u="none" strike="noStrike" kern="1200" cap="none" spc="0" normalizeH="0" baseline="0" noProof="0">
              <a:ln>
                <a:noFill/>
              </a:ln>
              <a:effectLst/>
              <a:uLnTx/>
              <a:uFillTx/>
              <a:latin typeface="Calibri" panose="020F0502020204030204"/>
              <a:cs typeface="Segoe UI" panose="020B0502040204020203" pitchFamily="34" charset="0"/>
            </a:endParaRPr>
          </a:p>
          <a:p>
            <a:pPr lvl="0">
              <a:defRPr/>
            </a:pPr>
            <a:r>
              <a:rPr lang="en-GB">
                <a:solidFill>
                  <a:prstClr val="black"/>
                </a:solidFill>
                <a:latin typeface="Calibri" panose="020F0502020204030204"/>
                <a:cs typeface="Segoe UI" panose="020B0502040204020203" pitchFamily="34" charset="0"/>
              </a:rPr>
              <a:t>Moves laterally through network; </a:t>
            </a:r>
            <a:r>
              <a:rPr lang="en-GB" b="1">
                <a:solidFill>
                  <a:prstClr val="black"/>
                </a:solidFill>
                <a:latin typeface="Calibri" panose="020F0502020204030204"/>
                <a:cs typeface="Segoe UI" panose="020B0502040204020203" pitchFamily="34" charset="0"/>
              </a:rPr>
              <a:t>obtains </a:t>
            </a:r>
            <a:br>
              <a:rPr lang="en-GB" b="1">
                <a:solidFill>
                  <a:prstClr val="black"/>
                </a:solidFill>
                <a:latin typeface="Calibri" panose="020F0502020204030204"/>
                <a:cs typeface="Segoe UI" panose="020B0502040204020203" pitchFamily="34" charset="0"/>
              </a:rPr>
            </a:br>
            <a:r>
              <a:rPr lang="en-GB" b="1">
                <a:solidFill>
                  <a:prstClr val="black"/>
                </a:solidFill>
                <a:latin typeface="Calibri" panose="020F0502020204030204"/>
                <a:cs typeface="Segoe UI" panose="020B0502040204020203" pitchFamily="34" charset="0"/>
              </a:rPr>
              <a:t>privileged credentials </a:t>
            </a:r>
            <a:r>
              <a:rPr lang="en-GB">
                <a:solidFill>
                  <a:prstClr val="black"/>
                </a:solidFill>
                <a:latin typeface="Calibri" panose="020F0502020204030204"/>
                <a:cs typeface="Segoe UI" panose="020B0502040204020203" pitchFamily="34" charset="0"/>
              </a:rPr>
              <a:t>and accesses sensitive systems. </a:t>
            </a:r>
          </a:p>
        </p:txBody>
      </p:sp>
      <p:cxnSp>
        <p:nvCxnSpPr>
          <p:cNvPr id="509" name="Straight Arrow Connector 508">
            <a:extLst>
              <a:ext uri="{FF2B5EF4-FFF2-40B4-BE49-F238E27FC236}">
                <a16:creationId xmlns:a16="http://schemas.microsoft.com/office/drawing/2014/main" id="{C1C72BC9-CC25-4A88-B11F-E609BAFDAE7E}"/>
              </a:ext>
            </a:extLst>
          </p:cNvPr>
          <p:cNvCxnSpPr>
            <a:cxnSpLocks/>
          </p:cNvCxnSpPr>
          <p:nvPr/>
        </p:nvCxnSpPr>
        <p:spPr>
          <a:xfrm flipV="1">
            <a:off x="1005008" y="1677112"/>
            <a:ext cx="3101158" cy="2"/>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12" name="Oval 311">
            <a:extLst>
              <a:ext uri="{FF2B5EF4-FFF2-40B4-BE49-F238E27FC236}">
                <a16:creationId xmlns:a16="http://schemas.microsoft.com/office/drawing/2014/main" id="{2C93D545-75B9-4B91-848B-5EEACC289F10}"/>
              </a:ext>
            </a:extLst>
          </p:cNvPr>
          <p:cNvSpPr>
            <a:spLocks noChangeAspect="1"/>
          </p:cNvSpPr>
          <p:nvPr/>
        </p:nvSpPr>
        <p:spPr>
          <a:xfrm>
            <a:off x="275034" y="1474514"/>
            <a:ext cx="488753" cy="510304"/>
          </a:xfrm>
          <a:prstGeom prst="ellipse">
            <a:avLst/>
          </a:prstGeom>
          <a:solidFill>
            <a:srgbClr val="0070C0"/>
          </a:solidFill>
          <a:ln>
            <a:noFill/>
          </a:ln>
        </p:spPr>
        <p:style>
          <a:lnRef idx="1">
            <a:schemeClr val="accent5"/>
          </a:lnRef>
          <a:fillRef idx="3">
            <a:schemeClr val="accent5"/>
          </a:fillRef>
          <a:effectRef idx="2">
            <a:schemeClr val="accent5"/>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a:ln>
                  <a:noFill/>
                </a:ln>
                <a:solidFill>
                  <a:prstClr val="white"/>
                </a:solidFill>
                <a:effectLst/>
                <a:uLnTx/>
                <a:uFillTx/>
                <a:latin typeface="Segoe UI" panose="020B0502040204020203" pitchFamily="34" charset="0"/>
                <a:ea typeface="+mn-ea"/>
                <a:cs typeface="Segoe UI" panose="020B0502040204020203" pitchFamily="34" charset="0"/>
              </a:rPr>
              <a:t>1</a:t>
            </a:r>
          </a:p>
        </p:txBody>
      </p:sp>
      <p:cxnSp>
        <p:nvCxnSpPr>
          <p:cNvPr id="746" name="Straight Arrow Connector 745">
            <a:extLst>
              <a:ext uri="{FF2B5EF4-FFF2-40B4-BE49-F238E27FC236}">
                <a16:creationId xmlns:a16="http://schemas.microsoft.com/office/drawing/2014/main" id="{5B6F3B75-440B-4D77-8F03-D799097C2D7F}"/>
              </a:ext>
            </a:extLst>
          </p:cNvPr>
          <p:cNvCxnSpPr>
            <a:cxnSpLocks/>
          </p:cNvCxnSpPr>
          <p:nvPr/>
        </p:nvCxnSpPr>
        <p:spPr>
          <a:xfrm>
            <a:off x="9361995" y="2059803"/>
            <a:ext cx="36640" cy="291901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805" name="TextBox 804">
            <a:extLst>
              <a:ext uri="{FF2B5EF4-FFF2-40B4-BE49-F238E27FC236}">
                <a16:creationId xmlns:a16="http://schemas.microsoft.com/office/drawing/2014/main" id="{0DFC2F63-6B95-40E1-ACBF-5145A9A5EC35}"/>
              </a:ext>
            </a:extLst>
          </p:cNvPr>
          <p:cNvSpPr txBox="1"/>
          <p:nvPr/>
        </p:nvSpPr>
        <p:spPr>
          <a:xfrm>
            <a:off x="8215290" y="4978813"/>
            <a:ext cx="3921218" cy="1450397"/>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a:ln>
                  <a:noFill/>
                </a:ln>
                <a:solidFill>
                  <a:prstClr val="black"/>
                </a:solidFill>
                <a:effectLst/>
                <a:uLnTx/>
                <a:uFillTx/>
                <a:latin typeface="Calibri" panose="020F0502020204030204"/>
                <a:ea typeface="+mn-ea"/>
                <a:cs typeface="+mn-cs"/>
              </a:rPr>
              <a:t>Day 135: </a:t>
            </a:r>
          </a:p>
          <a:p>
            <a:pPr lvl="0" defTabSz="914400">
              <a:defRPr/>
            </a:pPr>
            <a:r>
              <a:rPr lang="en-US">
                <a:solidFill>
                  <a:prstClr val="black"/>
                </a:solidFill>
                <a:latin typeface="Calibri" panose="020F0502020204030204"/>
              </a:rPr>
              <a:t>After customer detects fraudulent transactions, wrecking ball malware is delivered. </a:t>
            </a:r>
            <a:br>
              <a:rPr lang="en-US">
                <a:solidFill>
                  <a:prstClr val="black"/>
                </a:solidFill>
                <a:latin typeface="Calibri" panose="020F0502020204030204"/>
              </a:rPr>
            </a:br>
            <a:r>
              <a:rPr lang="en-GB">
                <a:solidFill>
                  <a:srgbClr val="FF0000"/>
                </a:solidFill>
                <a:latin typeface="Calibri" panose="020F0502020204030204"/>
              </a:rPr>
              <a:t>Operations are brought to a halt!</a:t>
            </a:r>
            <a:endParaRPr lang="en-US">
              <a:solidFill>
                <a:srgbClr val="FF0000"/>
              </a:solidFill>
              <a:latin typeface="Calibri" panose="020F0502020204030204"/>
            </a:endParaRPr>
          </a:p>
        </p:txBody>
      </p:sp>
      <p:grpSp>
        <p:nvGrpSpPr>
          <p:cNvPr id="943" name="Group 942">
            <a:extLst>
              <a:ext uri="{FF2B5EF4-FFF2-40B4-BE49-F238E27FC236}">
                <a16:creationId xmlns:a16="http://schemas.microsoft.com/office/drawing/2014/main" id="{5F6FE3A3-7AD4-499B-A095-B649EEC05718}"/>
              </a:ext>
            </a:extLst>
          </p:cNvPr>
          <p:cNvGrpSpPr>
            <a:grpSpLocks noChangeAspect="1"/>
          </p:cNvGrpSpPr>
          <p:nvPr/>
        </p:nvGrpSpPr>
        <p:grpSpPr>
          <a:xfrm>
            <a:off x="9086849" y="3336506"/>
            <a:ext cx="1572936" cy="593573"/>
            <a:chOff x="10988571" y="3055472"/>
            <a:chExt cx="1641674" cy="619512"/>
          </a:xfrm>
        </p:grpSpPr>
        <p:grpSp>
          <p:nvGrpSpPr>
            <p:cNvPr id="944" name="Group 943">
              <a:extLst>
                <a:ext uri="{FF2B5EF4-FFF2-40B4-BE49-F238E27FC236}">
                  <a16:creationId xmlns:a16="http://schemas.microsoft.com/office/drawing/2014/main" id="{0ED8988D-EDF9-46E4-9007-19C5970609D5}"/>
                </a:ext>
              </a:extLst>
            </p:cNvPr>
            <p:cNvGrpSpPr/>
            <p:nvPr/>
          </p:nvGrpSpPr>
          <p:grpSpPr>
            <a:xfrm>
              <a:off x="10988571" y="3055472"/>
              <a:ext cx="619512" cy="619512"/>
              <a:chOff x="8811774" y="2249124"/>
              <a:chExt cx="743447" cy="743447"/>
            </a:xfrm>
          </p:grpSpPr>
          <p:sp>
            <p:nvSpPr>
              <p:cNvPr id="946" name="Oval 945">
                <a:extLst>
                  <a:ext uri="{FF2B5EF4-FFF2-40B4-BE49-F238E27FC236}">
                    <a16:creationId xmlns:a16="http://schemas.microsoft.com/office/drawing/2014/main" id="{52E29624-0107-480D-9B14-7A8D9DB28D39}"/>
                  </a:ext>
                </a:extLst>
              </p:cNvPr>
              <p:cNvSpPr/>
              <p:nvPr/>
            </p:nvSpPr>
            <p:spPr>
              <a:xfrm>
                <a:off x="8834242" y="2277131"/>
                <a:ext cx="700197" cy="70019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947" name="Group 946">
                <a:extLst>
                  <a:ext uri="{FF2B5EF4-FFF2-40B4-BE49-F238E27FC236}">
                    <a16:creationId xmlns:a16="http://schemas.microsoft.com/office/drawing/2014/main" id="{85D5B2EC-312D-49AE-A464-448EE8881CFD}"/>
                  </a:ext>
                </a:extLst>
              </p:cNvPr>
              <p:cNvGrpSpPr/>
              <p:nvPr/>
            </p:nvGrpSpPr>
            <p:grpSpPr>
              <a:xfrm>
                <a:off x="8811774" y="2249124"/>
                <a:ext cx="743447" cy="743447"/>
                <a:chOff x="8811774" y="2249124"/>
                <a:chExt cx="743447" cy="743447"/>
              </a:xfrm>
            </p:grpSpPr>
            <p:sp>
              <p:nvSpPr>
                <p:cNvPr id="948" name="Donut 47">
                  <a:extLst>
                    <a:ext uri="{FF2B5EF4-FFF2-40B4-BE49-F238E27FC236}">
                      <a16:creationId xmlns:a16="http://schemas.microsoft.com/office/drawing/2014/main" id="{4AD3D1DD-E311-4074-AFD7-188D444C0770}"/>
                    </a:ext>
                  </a:extLst>
                </p:cNvPr>
                <p:cNvSpPr/>
                <p:nvPr/>
              </p:nvSpPr>
              <p:spPr>
                <a:xfrm>
                  <a:off x="8811774" y="2249124"/>
                  <a:ext cx="743447" cy="743447"/>
                </a:xfrm>
                <a:prstGeom prst="donut">
                  <a:avLst>
                    <a:gd name="adj" fmla="val 5791"/>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949" name="Group 948">
                  <a:extLst>
                    <a:ext uri="{FF2B5EF4-FFF2-40B4-BE49-F238E27FC236}">
                      <a16:creationId xmlns:a16="http://schemas.microsoft.com/office/drawing/2014/main" id="{2D2A0F00-5D44-4C37-8DE0-7EE587CABFE8}"/>
                    </a:ext>
                  </a:extLst>
                </p:cNvPr>
                <p:cNvGrpSpPr/>
                <p:nvPr/>
              </p:nvGrpSpPr>
              <p:grpSpPr>
                <a:xfrm>
                  <a:off x="8958620" y="2478043"/>
                  <a:ext cx="457200" cy="295305"/>
                  <a:chOff x="8958620" y="2487374"/>
                  <a:chExt cx="457200" cy="295305"/>
                </a:xfrm>
              </p:grpSpPr>
              <p:sp>
                <p:nvSpPr>
                  <p:cNvPr id="950" name="Freeform 187">
                    <a:extLst>
                      <a:ext uri="{FF2B5EF4-FFF2-40B4-BE49-F238E27FC236}">
                        <a16:creationId xmlns:a16="http://schemas.microsoft.com/office/drawing/2014/main" id="{BD7A3FAF-7F67-4F14-8F2D-A204007949EE}"/>
                      </a:ext>
                    </a:extLst>
                  </p:cNvPr>
                  <p:cNvSpPr>
                    <a:spLocks noChangeAspect="1"/>
                  </p:cNvSpPr>
                  <p:nvPr/>
                </p:nvSpPr>
                <p:spPr bwMode="black">
                  <a:xfrm>
                    <a:off x="8958620" y="2487374"/>
                    <a:ext cx="457200" cy="295305"/>
                  </a:xfrm>
                  <a:custGeom>
                    <a:avLst/>
                    <a:gdLst>
                      <a:gd name="connsiteX0" fmla="*/ 93529 w 794079"/>
                      <a:gd name="connsiteY0" fmla="*/ 409985 h 512894"/>
                      <a:gd name="connsiteX1" fmla="*/ 57350 w 794079"/>
                      <a:gd name="connsiteY1" fmla="*/ 446163 h 512894"/>
                      <a:gd name="connsiteX2" fmla="*/ 93529 w 794079"/>
                      <a:gd name="connsiteY2" fmla="*/ 482342 h 512894"/>
                      <a:gd name="connsiteX3" fmla="*/ 129707 w 794079"/>
                      <a:gd name="connsiteY3" fmla="*/ 446163 h 512894"/>
                      <a:gd name="connsiteX4" fmla="*/ 93529 w 794079"/>
                      <a:gd name="connsiteY4" fmla="*/ 409985 h 512894"/>
                      <a:gd name="connsiteX5" fmla="*/ 22935 w 794079"/>
                      <a:gd name="connsiteY5" fmla="*/ 375286 h 512894"/>
                      <a:gd name="connsiteX6" fmla="*/ 771144 w 794079"/>
                      <a:gd name="connsiteY6" fmla="*/ 375286 h 512894"/>
                      <a:gd name="connsiteX7" fmla="*/ 794079 w 794079"/>
                      <a:gd name="connsiteY7" fmla="*/ 398221 h 512894"/>
                      <a:gd name="connsiteX8" fmla="*/ 794079 w 794079"/>
                      <a:gd name="connsiteY8" fmla="*/ 489959 h 512894"/>
                      <a:gd name="connsiteX9" fmla="*/ 771144 w 794079"/>
                      <a:gd name="connsiteY9" fmla="*/ 512894 h 512894"/>
                      <a:gd name="connsiteX10" fmla="*/ 22935 w 794079"/>
                      <a:gd name="connsiteY10" fmla="*/ 512894 h 512894"/>
                      <a:gd name="connsiteX11" fmla="*/ 0 w 794079"/>
                      <a:gd name="connsiteY11" fmla="*/ 489959 h 512894"/>
                      <a:gd name="connsiteX12" fmla="*/ 0 w 794079"/>
                      <a:gd name="connsiteY12" fmla="*/ 398221 h 512894"/>
                      <a:gd name="connsiteX13" fmla="*/ 22935 w 794079"/>
                      <a:gd name="connsiteY13" fmla="*/ 375286 h 512894"/>
                      <a:gd name="connsiteX14" fmla="*/ 93529 w 794079"/>
                      <a:gd name="connsiteY14" fmla="*/ 222341 h 512894"/>
                      <a:gd name="connsiteX15" fmla="*/ 57350 w 794079"/>
                      <a:gd name="connsiteY15" fmla="*/ 258520 h 512894"/>
                      <a:gd name="connsiteX16" fmla="*/ 93529 w 794079"/>
                      <a:gd name="connsiteY16" fmla="*/ 294699 h 512894"/>
                      <a:gd name="connsiteX17" fmla="*/ 129707 w 794079"/>
                      <a:gd name="connsiteY17" fmla="*/ 258520 h 512894"/>
                      <a:gd name="connsiteX18" fmla="*/ 93529 w 794079"/>
                      <a:gd name="connsiteY18" fmla="*/ 222341 h 512894"/>
                      <a:gd name="connsiteX19" fmla="*/ 22935 w 794079"/>
                      <a:gd name="connsiteY19" fmla="*/ 187643 h 512894"/>
                      <a:gd name="connsiteX20" fmla="*/ 771144 w 794079"/>
                      <a:gd name="connsiteY20" fmla="*/ 187643 h 512894"/>
                      <a:gd name="connsiteX21" fmla="*/ 794079 w 794079"/>
                      <a:gd name="connsiteY21" fmla="*/ 210578 h 512894"/>
                      <a:gd name="connsiteX22" fmla="*/ 794079 w 794079"/>
                      <a:gd name="connsiteY22" fmla="*/ 302316 h 512894"/>
                      <a:gd name="connsiteX23" fmla="*/ 771144 w 794079"/>
                      <a:gd name="connsiteY23" fmla="*/ 325251 h 512894"/>
                      <a:gd name="connsiteX24" fmla="*/ 22935 w 794079"/>
                      <a:gd name="connsiteY24" fmla="*/ 325251 h 512894"/>
                      <a:gd name="connsiteX25" fmla="*/ 0 w 794079"/>
                      <a:gd name="connsiteY25" fmla="*/ 302316 h 512894"/>
                      <a:gd name="connsiteX26" fmla="*/ 0 w 794079"/>
                      <a:gd name="connsiteY26" fmla="*/ 210578 h 512894"/>
                      <a:gd name="connsiteX27" fmla="*/ 22935 w 794079"/>
                      <a:gd name="connsiteY27" fmla="*/ 187643 h 512894"/>
                      <a:gd name="connsiteX28" fmla="*/ 93529 w 794079"/>
                      <a:gd name="connsiteY28" fmla="*/ 34698 h 512894"/>
                      <a:gd name="connsiteX29" fmla="*/ 57350 w 794079"/>
                      <a:gd name="connsiteY29" fmla="*/ 70877 h 512894"/>
                      <a:gd name="connsiteX30" fmla="*/ 93529 w 794079"/>
                      <a:gd name="connsiteY30" fmla="*/ 107056 h 512894"/>
                      <a:gd name="connsiteX31" fmla="*/ 129707 w 794079"/>
                      <a:gd name="connsiteY31" fmla="*/ 70877 h 512894"/>
                      <a:gd name="connsiteX32" fmla="*/ 93529 w 794079"/>
                      <a:gd name="connsiteY32" fmla="*/ 34698 h 512894"/>
                      <a:gd name="connsiteX33" fmla="*/ 22935 w 794079"/>
                      <a:gd name="connsiteY33" fmla="*/ 0 h 512894"/>
                      <a:gd name="connsiteX34" fmla="*/ 771144 w 794079"/>
                      <a:gd name="connsiteY34" fmla="*/ 0 h 512894"/>
                      <a:gd name="connsiteX35" fmla="*/ 794079 w 794079"/>
                      <a:gd name="connsiteY35" fmla="*/ 22935 h 512894"/>
                      <a:gd name="connsiteX36" fmla="*/ 794079 w 794079"/>
                      <a:gd name="connsiteY36" fmla="*/ 114673 h 512894"/>
                      <a:gd name="connsiteX37" fmla="*/ 771144 w 794079"/>
                      <a:gd name="connsiteY37" fmla="*/ 137608 h 512894"/>
                      <a:gd name="connsiteX38" fmla="*/ 22935 w 794079"/>
                      <a:gd name="connsiteY38" fmla="*/ 137608 h 512894"/>
                      <a:gd name="connsiteX39" fmla="*/ 0 w 794079"/>
                      <a:gd name="connsiteY39" fmla="*/ 114673 h 512894"/>
                      <a:gd name="connsiteX40" fmla="*/ 0 w 794079"/>
                      <a:gd name="connsiteY40" fmla="*/ 22935 h 512894"/>
                      <a:gd name="connsiteX41" fmla="*/ 22935 w 794079"/>
                      <a:gd name="connsiteY41" fmla="*/ 0 h 5128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794079" h="512894">
                        <a:moveTo>
                          <a:pt x="93529" y="409985"/>
                        </a:moveTo>
                        <a:cubicBezTo>
                          <a:pt x="73548" y="409985"/>
                          <a:pt x="57350" y="426182"/>
                          <a:pt x="57350" y="446163"/>
                        </a:cubicBezTo>
                        <a:cubicBezTo>
                          <a:pt x="57350" y="466144"/>
                          <a:pt x="73548" y="482342"/>
                          <a:pt x="93529" y="482342"/>
                        </a:cubicBezTo>
                        <a:cubicBezTo>
                          <a:pt x="113510" y="482342"/>
                          <a:pt x="129707" y="466144"/>
                          <a:pt x="129707" y="446163"/>
                        </a:cubicBezTo>
                        <a:cubicBezTo>
                          <a:pt x="129707" y="426182"/>
                          <a:pt x="113510" y="409985"/>
                          <a:pt x="93529" y="409985"/>
                        </a:cubicBezTo>
                        <a:close/>
                        <a:moveTo>
                          <a:pt x="22935" y="375286"/>
                        </a:moveTo>
                        <a:lnTo>
                          <a:pt x="771144" y="375286"/>
                        </a:lnTo>
                        <a:cubicBezTo>
                          <a:pt x="783811" y="375286"/>
                          <a:pt x="794079" y="385555"/>
                          <a:pt x="794079" y="398221"/>
                        </a:cubicBezTo>
                        <a:lnTo>
                          <a:pt x="794079" y="489959"/>
                        </a:lnTo>
                        <a:cubicBezTo>
                          <a:pt x="794079" y="502626"/>
                          <a:pt x="783811" y="512894"/>
                          <a:pt x="771144" y="512894"/>
                        </a:cubicBezTo>
                        <a:lnTo>
                          <a:pt x="22935" y="512894"/>
                        </a:lnTo>
                        <a:cubicBezTo>
                          <a:pt x="10269" y="512894"/>
                          <a:pt x="0" y="502626"/>
                          <a:pt x="0" y="489959"/>
                        </a:cubicBezTo>
                        <a:lnTo>
                          <a:pt x="0" y="398221"/>
                        </a:lnTo>
                        <a:cubicBezTo>
                          <a:pt x="0" y="385555"/>
                          <a:pt x="10269" y="375286"/>
                          <a:pt x="22935" y="375286"/>
                        </a:cubicBezTo>
                        <a:close/>
                        <a:moveTo>
                          <a:pt x="93529" y="222341"/>
                        </a:moveTo>
                        <a:cubicBezTo>
                          <a:pt x="73548" y="222341"/>
                          <a:pt x="57350" y="238539"/>
                          <a:pt x="57350" y="258520"/>
                        </a:cubicBezTo>
                        <a:cubicBezTo>
                          <a:pt x="57350" y="278501"/>
                          <a:pt x="73548" y="294699"/>
                          <a:pt x="93529" y="294699"/>
                        </a:cubicBezTo>
                        <a:cubicBezTo>
                          <a:pt x="113510" y="294699"/>
                          <a:pt x="129707" y="278501"/>
                          <a:pt x="129707" y="258520"/>
                        </a:cubicBezTo>
                        <a:cubicBezTo>
                          <a:pt x="129707" y="238539"/>
                          <a:pt x="113510" y="222341"/>
                          <a:pt x="93529" y="222341"/>
                        </a:cubicBezTo>
                        <a:close/>
                        <a:moveTo>
                          <a:pt x="22935" y="187643"/>
                        </a:moveTo>
                        <a:lnTo>
                          <a:pt x="771144" y="187643"/>
                        </a:lnTo>
                        <a:cubicBezTo>
                          <a:pt x="783811" y="187643"/>
                          <a:pt x="794079" y="197911"/>
                          <a:pt x="794079" y="210578"/>
                        </a:cubicBezTo>
                        <a:lnTo>
                          <a:pt x="794079" y="302316"/>
                        </a:lnTo>
                        <a:cubicBezTo>
                          <a:pt x="794079" y="314982"/>
                          <a:pt x="783811" y="325251"/>
                          <a:pt x="771144" y="325251"/>
                        </a:cubicBezTo>
                        <a:lnTo>
                          <a:pt x="22935" y="325251"/>
                        </a:lnTo>
                        <a:cubicBezTo>
                          <a:pt x="10269" y="325251"/>
                          <a:pt x="0" y="314982"/>
                          <a:pt x="0" y="302316"/>
                        </a:cubicBezTo>
                        <a:lnTo>
                          <a:pt x="0" y="210578"/>
                        </a:lnTo>
                        <a:cubicBezTo>
                          <a:pt x="0" y="197911"/>
                          <a:pt x="10269" y="187643"/>
                          <a:pt x="22935" y="187643"/>
                        </a:cubicBezTo>
                        <a:close/>
                        <a:moveTo>
                          <a:pt x="93529" y="34698"/>
                        </a:moveTo>
                        <a:cubicBezTo>
                          <a:pt x="73548" y="34698"/>
                          <a:pt x="57350" y="50896"/>
                          <a:pt x="57350" y="70877"/>
                        </a:cubicBezTo>
                        <a:cubicBezTo>
                          <a:pt x="57350" y="90858"/>
                          <a:pt x="73548" y="107056"/>
                          <a:pt x="93529" y="107056"/>
                        </a:cubicBezTo>
                        <a:cubicBezTo>
                          <a:pt x="113510" y="107056"/>
                          <a:pt x="129707" y="90858"/>
                          <a:pt x="129707" y="70877"/>
                        </a:cubicBezTo>
                        <a:cubicBezTo>
                          <a:pt x="129707" y="50896"/>
                          <a:pt x="113510" y="34698"/>
                          <a:pt x="93529" y="34698"/>
                        </a:cubicBezTo>
                        <a:close/>
                        <a:moveTo>
                          <a:pt x="22935" y="0"/>
                        </a:moveTo>
                        <a:lnTo>
                          <a:pt x="771144" y="0"/>
                        </a:lnTo>
                        <a:cubicBezTo>
                          <a:pt x="783811" y="0"/>
                          <a:pt x="794079" y="10268"/>
                          <a:pt x="794079" y="22935"/>
                        </a:cubicBezTo>
                        <a:lnTo>
                          <a:pt x="794079" y="114673"/>
                        </a:lnTo>
                        <a:cubicBezTo>
                          <a:pt x="794079" y="127339"/>
                          <a:pt x="783811" y="137608"/>
                          <a:pt x="771144" y="137608"/>
                        </a:cubicBezTo>
                        <a:lnTo>
                          <a:pt x="22935" y="137608"/>
                        </a:lnTo>
                        <a:cubicBezTo>
                          <a:pt x="10269" y="137608"/>
                          <a:pt x="0" y="127339"/>
                          <a:pt x="0" y="114673"/>
                        </a:cubicBezTo>
                        <a:lnTo>
                          <a:pt x="0" y="22935"/>
                        </a:lnTo>
                        <a:cubicBezTo>
                          <a:pt x="0" y="10268"/>
                          <a:pt x="10269" y="0"/>
                          <a:pt x="22935" y="0"/>
                        </a:cubicBezTo>
                        <a:close/>
                      </a:path>
                    </a:pathLst>
                  </a:custGeom>
                  <a:solidFill>
                    <a:schemeClr val="tx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alibri" panose="020F0502020204030204"/>
                      <a:ea typeface="Segoe UI" pitchFamily="34" charset="0"/>
                      <a:cs typeface="Segoe UI" pitchFamily="34" charset="0"/>
                    </a:endParaRPr>
                  </a:p>
                </p:txBody>
              </p:sp>
              <p:grpSp>
                <p:nvGrpSpPr>
                  <p:cNvPr id="951" name="Group 950">
                    <a:extLst>
                      <a:ext uri="{FF2B5EF4-FFF2-40B4-BE49-F238E27FC236}">
                        <a16:creationId xmlns:a16="http://schemas.microsoft.com/office/drawing/2014/main" id="{200FE8AD-0BAD-4E78-A1E7-A1E346483012}"/>
                      </a:ext>
                    </a:extLst>
                  </p:cNvPr>
                  <p:cNvGrpSpPr/>
                  <p:nvPr/>
                </p:nvGrpSpPr>
                <p:grpSpPr>
                  <a:xfrm>
                    <a:off x="9140309" y="2521803"/>
                    <a:ext cx="229735" cy="229735"/>
                    <a:chOff x="9196295" y="2381838"/>
                    <a:chExt cx="229735" cy="229735"/>
                  </a:xfrm>
                </p:grpSpPr>
                <p:sp>
                  <p:nvSpPr>
                    <p:cNvPr id="952" name="Oval 951">
                      <a:extLst>
                        <a:ext uri="{FF2B5EF4-FFF2-40B4-BE49-F238E27FC236}">
                          <a16:creationId xmlns:a16="http://schemas.microsoft.com/office/drawing/2014/main" id="{C85AD75C-03D8-49B0-8574-CE92ED3BC754}"/>
                        </a:ext>
                      </a:extLst>
                    </p:cNvPr>
                    <p:cNvSpPr/>
                    <p:nvPr/>
                  </p:nvSpPr>
                  <p:spPr>
                    <a:xfrm>
                      <a:off x="9196295" y="2381838"/>
                      <a:ext cx="229735" cy="22973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53" name="Cross 952">
                      <a:extLst>
                        <a:ext uri="{FF2B5EF4-FFF2-40B4-BE49-F238E27FC236}">
                          <a16:creationId xmlns:a16="http://schemas.microsoft.com/office/drawing/2014/main" id="{AF3A0BD2-A3FB-4C8A-B9AD-C53DD6B24D52}"/>
                        </a:ext>
                      </a:extLst>
                    </p:cNvPr>
                    <p:cNvSpPr/>
                    <p:nvPr/>
                  </p:nvSpPr>
                  <p:spPr>
                    <a:xfrm rot="18900000">
                      <a:off x="9222521" y="2408064"/>
                      <a:ext cx="177282" cy="177282"/>
                    </a:xfrm>
                    <a:prstGeom prst="plus">
                      <a:avLst>
                        <a:gd name="adj" fmla="val 40789"/>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pSp>
          </p:grpSp>
        </p:grpSp>
        <p:sp>
          <p:nvSpPr>
            <p:cNvPr id="945" name="Rectangle 944">
              <a:extLst>
                <a:ext uri="{FF2B5EF4-FFF2-40B4-BE49-F238E27FC236}">
                  <a16:creationId xmlns:a16="http://schemas.microsoft.com/office/drawing/2014/main" id="{2CDACEC8-63E8-4D5A-BEC6-32CDA169C55B}"/>
                </a:ext>
              </a:extLst>
            </p:cNvPr>
            <p:cNvSpPr/>
            <p:nvPr/>
          </p:nvSpPr>
          <p:spPr>
            <a:xfrm>
              <a:off x="11564175" y="3097921"/>
              <a:ext cx="1066070" cy="546085"/>
            </a:xfrm>
            <a:prstGeom prst="rect">
              <a:avLst/>
            </a:prstGeom>
          </p:spPr>
          <p:txBody>
            <a:bodyPr wrap="none">
              <a:spAutoFit/>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rPr>
                <a:t>DENIAL OF </a:t>
              </a:r>
            </a:p>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Calibri" panose="020F0502020204030204" pitchFamily="34" charset="0"/>
                  <a:cs typeface="Calibri" panose="020F0502020204030204" pitchFamily="34" charset="0"/>
                </a:rPr>
                <a:t>ACCESS </a:t>
              </a:r>
            </a:p>
          </p:txBody>
        </p:sp>
      </p:grpSp>
      <p:sp>
        <p:nvSpPr>
          <p:cNvPr id="318" name="Oval 317">
            <a:extLst>
              <a:ext uri="{FF2B5EF4-FFF2-40B4-BE49-F238E27FC236}">
                <a16:creationId xmlns:a16="http://schemas.microsoft.com/office/drawing/2014/main" id="{1D99CB64-244A-4BBB-A2CC-2403D22BEFF6}"/>
              </a:ext>
            </a:extLst>
          </p:cNvPr>
          <p:cNvSpPr>
            <a:spLocks noChangeAspect="1"/>
          </p:cNvSpPr>
          <p:nvPr/>
        </p:nvSpPr>
        <p:spPr>
          <a:xfrm>
            <a:off x="4589620" y="4468509"/>
            <a:ext cx="488753" cy="510304"/>
          </a:xfrm>
          <a:prstGeom prst="ellipse">
            <a:avLst/>
          </a:prstGeom>
          <a:solidFill>
            <a:srgbClr val="0070C0"/>
          </a:solidFill>
          <a:ln>
            <a:noFill/>
          </a:ln>
        </p:spPr>
        <p:style>
          <a:lnRef idx="1">
            <a:schemeClr val="accent5"/>
          </a:lnRef>
          <a:fillRef idx="3">
            <a:schemeClr val="accent5"/>
          </a:fillRef>
          <a:effectRef idx="2">
            <a:schemeClr val="accent5"/>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a:solidFill>
                  <a:prstClr val="white"/>
                </a:solidFill>
                <a:latin typeface="Segoe UI" panose="020B0502040204020203" pitchFamily="34" charset="0"/>
                <a:cs typeface="Segoe UI" panose="020B0502040204020203" pitchFamily="34" charset="0"/>
              </a:rPr>
              <a:t>5</a:t>
            </a:r>
            <a:endParaRPr kumimoji="0" lang="en-US" sz="2000" b="1" i="0" u="none" strike="noStrike" kern="1200" cap="none" spc="0" normalizeH="0" baseline="0" noProof="0">
              <a:ln>
                <a:noFill/>
              </a:ln>
              <a:solidFill>
                <a:prstClr val="white"/>
              </a:solidFill>
              <a:effectLst/>
              <a:uLnTx/>
              <a:uFillTx/>
              <a:latin typeface="Segoe UI" panose="020B0502040204020203" pitchFamily="34" charset="0"/>
              <a:ea typeface="+mn-ea"/>
              <a:cs typeface="Segoe UI" panose="020B0502040204020203" pitchFamily="34" charset="0"/>
            </a:endParaRPr>
          </a:p>
        </p:txBody>
      </p:sp>
      <p:cxnSp>
        <p:nvCxnSpPr>
          <p:cNvPr id="495" name="Straight Arrow Connector 494">
            <a:extLst>
              <a:ext uri="{FF2B5EF4-FFF2-40B4-BE49-F238E27FC236}">
                <a16:creationId xmlns:a16="http://schemas.microsoft.com/office/drawing/2014/main" id="{90CE4954-1B3F-499A-8DB8-2DBAD8CA84AD}"/>
              </a:ext>
            </a:extLst>
          </p:cNvPr>
          <p:cNvCxnSpPr>
            <a:cxnSpLocks/>
          </p:cNvCxnSpPr>
          <p:nvPr/>
        </p:nvCxnSpPr>
        <p:spPr>
          <a:xfrm>
            <a:off x="6352559" y="1663258"/>
            <a:ext cx="2651022"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808" name="TextBox 807">
            <a:extLst>
              <a:ext uri="{FF2B5EF4-FFF2-40B4-BE49-F238E27FC236}">
                <a16:creationId xmlns:a16="http://schemas.microsoft.com/office/drawing/2014/main" id="{4903689F-5F45-48B5-90C1-194E15C95454}"/>
              </a:ext>
            </a:extLst>
          </p:cNvPr>
          <p:cNvSpPr txBox="1"/>
          <p:nvPr/>
        </p:nvSpPr>
        <p:spPr>
          <a:xfrm>
            <a:off x="9700482" y="1567008"/>
            <a:ext cx="2031784" cy="1200329"/>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a:ln>
                  <a:noFill/>
                </a:ln>
                <a:solidFill>
                  <a:prstClr val="black"/>
                </a:solidFill>
                <a:effectLst/>
                <a:uLnTx/>
                <a:uFillTx/>
                <a:latin typeface="Calibri" panose="020F0502020204030204"/>
                <a:ea typeface="+mn-ea"/>
                <a:cs typeface="+mn-cs"/>
              </a:rPr>
              <a:t>Day 134:</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a:ln>
                  <a:noFill/>
                </a:ln>
                <a:solidFill>
                  <a:prstClr val="black"/>
                </a:solidFill>
                <a:effectLst/>
                <a:uLnTx/>
                <a:uFillTx/>
                <a:latin typeface="Calibri" panose="020F0502020204030204"/>
                <a:ea typeface="+mn-ea"/>
                <a:cs typeface="+mn-cs"/>
              </a:rPr>
              <a:t>Threat actor executes fraudulent transfers of funds.</a:t>
            </a:r>
          </a:p>
        </p:txBody>
      </p:sp>
      <p:sp>
        <p:nvSpPr>
          <p:cNvPr id="812" name="Rectangle 811">
            <a:extLst>
              <a:ext uri="{FF2B5EF4-FFF2-40B4-BE49-F238E27FC236}">
                <a16:creationId xmlns:a16="http://schemas.microsoft.com/office/drawing/2014/main" id="{322ABE30-BE6B-4C83-B9E9-42C5C9D56B8F}"/>
              </a:ext>
            </a:extLst>
          </p:cNvPr>
          <p:cNvSpPr/>
          <p:nvPr/>
        </p:nvSpPr>
        <p:spPr>
          <a:xfrm>
            <a:off x="7466460" y="1975549"/>
            <a:ext cx="1064779" cy="523220"/>
          </a:xfrm>
          <a:prstGeom prst="rect">
            <a:avLst/>
          </a:prstGeom>
        </p:spPr>
        <p:txBody>
          <a:bodyPr wrap="none">
            <a:spAutoFit/>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Calibri" panose="020F0502020204030204"/>
                <a:ea typeface="+mn-ea"/>
                <a:cs typeface="+mn-cs"/>
              </a:rPr>
              <a:t>EXFILTRATE </a:t>
            </a:r>
            <a:br>
              <a:rPr kumimoji="0" lang="en-US" sz="1400" b="1" i="0" u="none" strike="noStrike" kern="1200" cap="none" spc="0" normalizeH="0" baseline="0" noProof="0">
                <a:ln>
                  <a:noFill/>
                </a:ln>
                <a:solidFill>
                  <a:prstClr val="black"/>
                </a:solidFill>
                <a:effectLst/>
                <a:uLnTx/>
                <a:uFillTx/>
                <a:latin typeface="Calibri" panose="020F0502020204030204"/>
                <a:ea typeface="+mn-ea"/>
                <a:cs typeface="+mn-cs"/>
              </a:rPr>
            </a:br>
            <a:r>
              <a:rPr kumimoji="0" lang="en-US" sz="1400" b="1" i="0" u="none" strike="noStrike" kern="1200" cap="none" spc="0" normalizeH="0" baseline="0" noProof="0">
                <a:ln>
                  <a:noFill/>
                </a:ln>
                <a:solidFill>
                  <a:prstClr val="black"/>
                </a:solidFill>
                <a:effectLst/>
                <a:uLnTx/>
                <a:uFillTx/>
                <a:latin typeface="Calibri" panose="020F0502020204030204"/>
                <a:ea typeface="+mn-ea"/>
                <a:cs typeface="+mn-cs"/>
              </a:rPr>
              <a:t>DATA</a:t>
            </a:r>
          </a:p>
        </p:txBody>
      </p:sp>
      <p:sp>
        <p:nvSpPr>
          <p:cNvPr id="319" name="Oval 318">
            <a:extLst>
              <a:ext uri="{FF2B5EF4-FFF2-40B4-BE49-F238E27FC236}">
                <a16:creationId xmlns:a16="http://schemas.microsoft.com/office/drawing/2014/main" id="{ADD6937F-AC3D-4013-81AC-B7E3B081AA03}"/>
              </a:ext>
            </a:extLst>
          </p:cNvPr>
          <p:cNvSpPr>
            <a:spLocks noChangeAspect="1"/>
          </p:cNvSpPr>
          <p:nvPr/>
        </p:nvSpPr>
        <p:spPr>
          <a:xfrm>
            <a:off x="9161292" y="1504701"/>
            <a:ext cx="488753" cy="510304"/>
          </a:xfrm>
          <a:prstGeom prst="ellipse">
            <a:avLst/>
          </a:prstGeom>
          <a:solidFill>
            <a:srgbClr val="0070C0"/>
          </a:solidFill>
          <a:ln>
            <a:noFill/>
          </a:ln>
        </p:spPr>
        <p:style>
          <a:lnRef idx="1">
            <a:schemeClr val="accent5"/>
          </a:lnRef>
          <a:fillRef idx="3">
            <a:schemeClr val="accent5"/>
          </a:fillRef>
          <a:effectRef idx="2">
            <a:schemeClr val="accent5"/>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a:solidFill>
                  <a:prstClr val="white"/>
                </a:solidFill>
                <a:latin typeface="Segoe UI" panose="020B0502040204020203" pitchFamily="34" charset="0"/>
                <a:cs typeface="Segoe UI" panose="020B0502040204020203" pitchFamily="34" charset="0"/>
              </a:rPr>
              <a:t>3</a:t>
            </a:r>
            <a:endParaRPr kumimoji="0" lang="en-US" sz="2000" b="1" i="0" u="none" strike="noStrike" kern="1200" cap="none" spc="0" normalizeH="0" baseline="0" noProof="0">
              <a:ln>
                <a:noFill/>
              </a:ln>
              <a:solidFill>
                <a:prstClr val="white"/>
              </a:solidFill>
              <a:effectLst/>
              <a:uLnTx/>
              <a:uFillTx/>
              <a:latin typeface="Segoe UI" panose="020B0502040204020203" pitchFamily="34" charset="0"/>
              <a:ea typeface="+mn-ea"/>
              <a:cs typeface="Segoe UI" panose="020B0502040204020203" pitchFamily="34" charset="0"/>
            </a:endParaRPr>
          </a:p>
        </p:txBody>
      </p:sp>
      <p:sp>
        <p:nvSpPr>
          <p:cNvPr id="320" name="Oval 319">
            <a:extLst>
              <a:ext uri="{FF2B5EF4-FFF2-40B4-BE49-F238E27FC236}">
                <a16:creationId xmlns:a16="http://schemas.microsoft.com/office/drawing/2014/main" id="{1AF985D0-966D-4E09-AC3A-D3EC7DF6E666}"/>
              </a:ext>
            </a:extLst>
          </p:cNvPr>
          <p:cNvSpPr>
            <a:spLocks noChangeAspect="1"/>
          </p:cNvSpPr>
          <p:nvPr/>
        </p:nvSpPr>
        <p:spPr>
          <a:xfrm>
            <a:off x="4253581" y="1468778"/>
            <a:ext cx="488753" cy="510304"/>
          </a:xfrm>
          <a:prstGeom prst="ellipse">
            <a:avLst/>
          </a:prstGeom>
          <a:solidFill>
            <a:srgbClr val="0070C0"/>
          </a:solidFill>
          <a:ln>
            <a:noFill/>
          </a:ln>
        </p:spPr>
        <p:style>
          <a:lnRef idx="1">
            <a:schemeClr val="accent5"/>
          </a:lnRef>
          <a:fillRef idx="3">
            <a:schemeClr val="accent5"/>
          </a:fillRef>
          <a:effectRef idx="2">
            <a:schemeClr val="accent5"/>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a:solidFill>
                  <a:prstClr val="white"/>
                </a:solidFill>
                <a:latin typeface="Segoe UI" panose="020B0502040204020203" pitchFamily="34" charset="0"/>
                <a:cs typeface="Segoe UI" panose="020B0502040204020203" pitchFamily="34" charset="0"/>
              </a:rPr>
              <a:t>2</a:t>
            </a:r>
            <a:endParaRPr kumimoji="0" lang="en-US" sz="2000" b="1" i="0" u="none" strike="noStrike" kern="1200" cap="none" spc="0" normalizeH="0" baseline="0" noProof="0">
              <a:ln>
                <a:noFill/>
              </a:ln>
              <a:solidFill>
                <a:prstClr val="white"/>
              </a:solidFill>
              <a:effectLst/>
              <a:uLnTx/>
              <a:uFillTx/>
              <a:latin typeface="Segoe UI" panose="020B0502040204020203" pitchFamily="34" charset="0"/>
              <a:ea typeface="+mn-ea"/>
              <a:cs typeface="Segoe UI" panose="020B0502040204020203" pitchFamily="34" charset="0"/>
            </a:endParaRPr>
          </a:p>
        </p:txBody>
      </p:sp>
      <p:cxnSp>
        <p:nvCxnSpPr>
          <p:cNvPr id="193" name="Straight Arrow Connector 192">
            <a:extLst>
              <a:ext uri="{FF2B5EF4-FFF2-40B4-BE49-F238E27FC236}">
                <a16:creationId xmlns:a16="http://schemas.microsoft.com/office/drawing/2014/main" id="{C8720DB1-50F7-4A9B-B082-396D53E0067D}"/>
              </a:ext>
            </a:extLst>
          </p:cNvPr>
          <p:cNvCxnSpPr>
            <a:cxnSpLocks/>
          </p:cNvCxnSpPr>
          <p:nvPr/>
        </p:nvCxnSpPr>
        <p:spPr>
          <a:xfrm>
            <a:off x="4436026" y="2059803"/>
            <a:ext cx="0" cy="2753578"/>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94" name="TextBox 193">
            <a:extLst>
              <a:ext uri="{FF2B5EF4-FFF2-40B4-BE49-F238E27FC236}">
                <a16:creationId xmlns:a16="http://schemas.microsoft.com/office/drawing/2014/main" id="{83BC50D5-0290-4FA0-9008-07278DA7A7F9}"/>
              </a:ext>
            </a:extLst>
          </p:cNvPr>
          <p:cNvSpPr txBox="1"/>
          <p:nvPr/>
        </p:nvSpPr>
        <p:spPr>
          <a:xfrm>
            <a:off x="4533754" y="4978813"/>
            <a:ext cx="3143946" cy="1450397"/>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a:ln>
                  <a:noFill/>
                </a:ln>
                <a:solidFill>
                  <a:prstClr val="black"/>
                </a:solidFill>
                <a:effectLst/>
                <a:uLnTx/>
                <a:uFillTx/>
                <a:latin typeface="Calibri" panose="020F0502020204030204"/>
                <a:ea typeface="+mn-ea"/>
                <a:cs typeface="+mn-cs"/>
              </a:rPr>
              <a:t>Day 135</a:t>
            </a:r>
            <a:r>
              <a:rPr lang="en-US" b="1">
                <a:solidFill>
                  <a:prstClr val="black"/>
                </a:solidFill>
                <a:latin typeface="Calibri" panose="020F0502020204030204"/>
              </a:rPr>
              <a:t>:</a:t>
            </a:r>
          </a:p>
          <a:p>
            <a:pPr lvl="0">
              <a:defRPr/>
            </a:pPr>
            <a:r>
              <a:rPr lang="en-US">
                <a:solidFill>
                  <a:prstClr val="black"/>
                </a:solidFill>
                <a:latin typeface="Calibri" panose="020F0502020204030204"/>
              </a:rPr>
              <a:t>Uses </a:t>
            </a:r>
            <a:r>
              <a:rPr lang="en-US" b="1">
                <a:solidFill>
                  <a:prstClr val="black"/>
                </a:solidFill>
                <a:latin typeface="Calibri" panose="020F0502020204030204"/>
              </a:rPr>
              <a:t>remote code execution </a:t>
            </a:r>
            <a:r>
              <a:rPr lang="en-US">
                <a:solidFill>
                  <a:prstClr val="black"/>
                </a:solidFill>
                <a:latin typeface="Calibri" panose="020F0502020204030204"/>
              </a:rPr>
              <a:t>from a local machine to </a:t>
            </a:r>
            <a:r>
              <a:rPr lang="en-US" b="1">
                <a:solidFill>
                  <a:prstClr val="black"/>
                </a:solidFill>
                <a:latin typeface="Calibri" panose="020F0502020204030204"/>
              </a:rPr>
              <a:t>domain controller</a:t>
            </a:r>
            <a:r>
              <a:rPr lang="en-US">
                <a:solidFill>
                  <a:prstClr val="black"/>
                </a:solidFill>
                <a:latin typeface="Calibri" panose="020F0502020204030204"/>
              </a:rPr>
              <a:t>, gaining domain admin accounts</a:t>
            </a:r>
          </a:p>
        </p:txBody>
      </p:sp>
      <p:grpSp>
        <p:nvGrpSpPr>
          <p:cNvPr id="19" name="Group 18">
            <a:extLst>
              <a:ext uri="{FF2B5EF4-FFF2-40B4-BE49-F238E27FC236}">
                <a16:creationId xmlns:a16="http://schemas.microsoft.com/office/drawing/2014/main" id="{80C1C645-9A67-4082-8E0B-A008CAE514EB}"/>
              </a:ext>
            </a:extLst>
          </p:cNvPr>
          <p:cNvGrpSpPr/>
          <p:nvPr/>
        </p:nvGrpSpPr>
        <p:grpSpPr>
          <a:xfrm>
            <a:off x="4164809" y="3336505"/>
            <a:ext cx="1718379" cy="627307"/>
            <a:chOff x="10912848" y="906326"/>
            <a:chExt cx="2079239" cy="759042"/>
          </a:xfrm>
        </p:grpSpPr>
        <p:grpSp>
          <p:nvGrpSpPr>
            <p:cNvPr id="195" name="Group 194">
              <a:extLst>
                <a:ext uri="{FF2B5EF4-FFF2-40B4-BE49-F238E27FC236}">
                  <a16:creationId xmlns:a16="http://schemas.microsoft.com/office/drawing/2014/main" id="{A6044781-A6F1-4815-A528-7DA9D90B2F55}"/>
                </a:ext>
              </a:extLst>
            </p:cNvPr>
            <p:cNvGrpSpPr>
              <a:grpSpLocks noChangeAspect="1"/>
            </p:cNvGrpSpPr>
            <p:nvPr/>
          </p:nvGrpSpPr>
          <p:grpSpPr>
            <a:xfrm>
              <a:off x="10912848" y="906326"/>
              <a:ext cx="743447" cy="743447"/>
              <a:chOff x="8774218" y="1099172"/>
              <a:chExt cx="743447" cy="743447"/>
            </a:xfrm>
          </p:grpSpPr>
          <p:sp>
            <p:nvSpPr>
              <p:cNvPr id="196" name="Oval 195">
                <a:extLst>
                  <a:ext uri="{FF2B5EF4-FFF2-40B4-BE49-F238E27FC236}">
                    <a16:creationId xmlns:a16="http://schemas.microsoft.com/office/drawing/2014/main" id="{53F7D448-C7A4-4A54-874B-6E9B718BB54B}"/>
                  </a:ext>
                </a:extLst>
              </p:cNvPr>
              <p:cNvSpPr/>
              <p:nvPr/>
            </p:nvSpPr>
            <p:spPr>
              <a:xfrm>
                <a:off x="8827670" y="1130999"/>
                <a:ext cx="636543" cy="6365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nvGrpSpPr>
              <p:cNvPr id="197" name="Group 196">
                <a:extLst>
                  <a:ext uri="{FF2B5EF4-FFF2-40B4-BE49-F238E27FC236}">
                    <a16:creationId xmlns:a16="http://schemas.microsoft.com/office/drawing/2014/main" id="{142F5B32-3C23-4AC2-9FCE-2C67A72C5915}"/>
                  </a:ext>
                </a:extLst>
              </p:cNvPr>
              <p:cNvGrpSpPr/>
              <p:nvPr/>
            </p:nvGrpSpPr>
            <p:grpSpPr>
              <a:xfrm>
                <a:off x="8774218" y="1099172"/>
                <a:ext cx="743447" cy="743447"/>
                <a:chOff x="1552403" y="1187836"/>
                <a:chExt cx="743447" cy="743447"/>
              </a:xfrm>
            </p:grpSpPr>
            <p:sp>
              <p:nvSpPr>
                <p:cNvPr id="198" name="Donut 601">
                  <a:extLst>
                    <a:ext uri="{FF2B5EF4-FFF2-40B4-BE49-F238E27FC236}">
                      <a16:creationId xmlns:a16="http://schemas.microsoft.com/office/drawing/2014/main" id="{40F035CF-0CD7-4D4B-8980-AD37602A5388}"/>
                    </a:ext>
                  </a:extLst>
                </p:cNvPr>
                <p:cNvSpPr/>
                <p:nvPr/>
              </p:nvSpPr>
              <p:spPr>
                <a:xfrm>
                  <a:off x="1552403" y="1187836"/>
                  <a:ext cx="743447" cy="743447"/>
                </a:xfrm>
                <a:prstGeom prst="donut">
                  <a:avLst>
                    <a:gd name="adj" fmla="val 5791"/>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black"/>
                    </a:solidFill>
                  </a:endParaRPr>
                </a:p>
              </p:txBody>
            </p:sp>
            <p:sp>
              <p:nvSpPr>
                <p:cNvPr id="199" name="Freeform 11">
                  <a:extLst>
                    <a:ext uri="{FF2B5EF4-FFF2-40B4-BE49-F238E27FC236}">
                      <a16:creationId xmlns:a16="http://schemas.microsoft.com/office/drawing/2014/main" id="{9F730075-1ED1-4AF1-A8C4-E39BBD39A494}"/>
                    </a:ext>
                  </a:extLst>
                </p:cNvPr>
                <p:cNvSpPr>
                  <a:spLocks noEditPoints="1"/>
                </p:cNvSpPr>
                <p:nvPr/>
              </p:nvSpPr>
              <p:spPr bwMode="auto">
                <a:xfrm>
                  <a:off x="1552403" y="1318418"/>
                  <a:ext cx="731853" cy="494162"/>
                </a:xfrm>
                <a:custGeom>
                  <a:avLst/>
                  <a:gdLst>
                    <a:gd name="T0" fmla="*/ 1498 w 3390"/>
                    <a:gd name="T1" fmla="*/ 2191 h 2288"/>
                    <a:gd name="T2" fmla="*/ 2308 w 3390"/>
                    <a:gd name="T3" fmla="*/ 2017 h 2288"/>
                    <a:gd name="T4" fmla="*/ 1171 w 3390"/>
                    <a:gd name="T5" fmla="*/ 2115 h 2288"/>
                    <a:gd name="T6" fmla="*/ 1848 w 3390"/>
                    <a:gd name="T7" fmla="*/ 1609 h 2288"/>
                    <a:gd name="T8" fmla="*/ 1784 w 3390"/>
                    <a:gd name="T9" fmla="*/ 1688 h 2288"/>
                    <a:gd name="T10" fmla="*/ 1728 w 3390"/>
                    <a:gd name="T11" fmla="*/ 1776 h 2288"/>
                    <a:gd name="T12" fmla="*/ 1959 w 3390"/>
                    <a:gd name="T13" fmla="*/ 1636 h 2288"/>
                    <a:gd name="T14" fmla="*/ 1391 w 3390"/>
                    <a:gd name="T15" fmla="*/ 1602 h 2288"/>
                    <a:gd name="T16" fmla="*/ 1632 w 3390"/>
                    <a:gd name="T17" fmla="*/ 1846 h 2288"/>
                    <a:gd name="T18" fmla="*/ 1214 w 3390"/>
                    <a:gd name="T19" fmla="*/ 1698 h 2288"/>
                    <a:gd name="T20" fmla="*/ 1155 w 3390"/>
                    <a:gd name="T21" fmla="*/ 1512 h 2288"/>
                    <a:gd name="T22" fmla="*/ 2169 w 3390"/>
                    <a:gd name="T23" fmla="*/ 1578 h 2288"/>
                    <a:gd name="T24" fmla="*/ 2232 w 3390"/>
                    <a:gd name="T25" fmla="*/ 1735 h 2288"/>
                    <a:gd name="T26" fmla="*/ 1096 w 3390"/>
                    <a:gd name="T27" fmla="*/ 1682 h 2288"/>
                    <a:gd name="T28" fmla="*/ 1248 w 3390"/>
                    <a:gd name="T29" fmla="*/ 1518 h 2288"/>
                    <a:gd name="T30" fmla="*/ 2464 w 3390"/>
                    <a:gd name="T31" fmla="*/ 1469 h 2288"/>
                    <a:gd name="T32" fmla="*/ 2512 w 3390"/>
                    <a:gd name="T33" fmla="*/ 1664 h 2288"/>
                    <a:gd name="T34" fmla="*/ 2526 w 3390"/>
                    <a:gd name="T35" fmla="*/ 1387 h 2288"/>
                    <a:gd name="T36" fmla="*/ 846 w 3390"/>
                    <a:gd name="T37" fmla="*/ 1363 h 2288"/>
                    <a:gd name="T38" fmla="*/ 835 w 3390"/>
                    <a:gd name="T39" fmla="*/ 1505 h 2288"/>
                    <a:gd name="T40" fmla="*/ 939 w 3390"/>
                    <a:gd name="T41" fmla="*/ 1533 h 2288"/>
                    <a:gd name="T42" fmla="*/ 2739 w 3390"/>
                    <a:gd name="T43" fmla="*/ 1317 h 2288"/>
                    <a:gd name="T44" fmla="*/ 2745 w 3390"/>
                    <a:gd name="T45" fmla="*/ 1199 h 2288"/>
                    <a:gd name="T46" fmla="*/ 2763 w 3390"/>
                    <a:gd name="T47" fmla="*/ 1375 h 2288"/>
                    <a:gd name="T48" fmla="*/ 709 w 3390"/>
                    <a:gd name="T49" fmla="*/ 1178 h 2288"/>
                    <a:gd name="T50" fmla="*/ 787 w 3390"/>
                    <a:gd name="T51" fmla="*/ 1491 h 2288"/>
                    <a:gd name="T52" fmla="*/ 740 w 3390"/>
                    <a:gd name="T53" fmla="*/ 1180 h 2288"/>
                    <a:gd name="T54" fmla="*/ 2971 w 3390"/>
                    <a:gd name="T55" fmla="*/ 1255 h 2288"/>
                    <a:gd name="T56" fmla="*/ 528 w 3390"/>
                    <a:gd name="T57" fmla="*/ 1143 h 2288"/>
                    <a:gd name="T58" fmla="*/ 449 w 3390"/>
                    <a:gd name="T59" fmla="*/ 1117 h 2288"/>
                    <a:gd name="T60" fmla="*/ 3158 w 3390"/>
                    <a:gd name="T61" fmla="*/ 1114 h 2288"/>
                    <a:gd name="T62" fmla="*/ 3258 w 3390"/>
                    <a:gd name="T63" fmla="*/ 1251 h 2288"/>
                    <a:gd name="T64" fmla="*/ 135 w 3390"/>
                    <a:gd name="T65" fmla="*/ 1089 h 2288"/>
                    <a:gd name="T66" fmla="*/ 134 w 3390"/>
                    <a:gd name="T67" fmla="*/ 1296 h 2288"/>
                    <a:gd name="T68" fmla="*/ 2886 w 3390"/>
                    <a:gd name="T69" fmla="*/ 1181 h 2288"/>
                    <a:gd name="T70" fmla="*/ 3048 w 3390"/>
                    <a:gd name="T71" fmla="*/ 1078 h 2288"/>
                    <a:gd name="T72" fmla="*/ 467 w 3390"/>
                    <a:gd name="T73" fmla="*/ 1297 h 2288"/>
                    <a:gd name="T74" fmla="*/ 133 w 3390"/>
                    <a:gd name="T75" fmla="*/ 961 h 2288"/>
                    <a:gd name="T76" fmla="*/ 2006 w 3390"/>
                    <a:gd name="T77" fmla="*/ 1472 h 2288"/>
                    <a:gd name="T78" fmla="*/ 3390 w 3390"/>
                    <a:gd name="T79" fmla="*/ 961 h 2288"/>
                    <a:gd name="T80" fmla="*/ 2692 w 3390"/>
                    <a:gd name="T81" fmla="*/ 1601 h 2288"/>
                    <a:gd name="T82" fmla="*/ 1430 w 3390"/>
                    <a:gd name="T83" fmla="*/ 1927 h 2288"/>
                    <a:gd name="T84" fmla="*/ 0 w 3390"/>
                    <a:gd name="T85" fmla="*/ 1372 h 2288"/>
                    <a:gd name="T86" fmla="*/ 2044 w 3390"/>
                    <a:gd name="T87" fmla="*/ 836 h 2288"/>
                    <a:gd name="T88" fmla="*/ 2132 w 3390"/>
                    <a:gd name="T89" fmla="*/ 895 h 2288"/>
                    <a:gd name="T90" fmla="*/ 1009 w 3390"/>
                    <a:gd name="T91" fmla="*/ 901 h 2288"/>
                    <a:gd name="T92" fmla="*/ 913 w 3390"/>
                    <a:gd name="T93" fmla="*/ 625 h 2288"/>
                    <a:gd name="T94" fmla="*/ 1051 w 3390"/>
                    <a:gd name="T95" fmla="*/ 544 h 2288"/>
                    <a:gd name="T96" fmla="*/ 2646 w 3390"/>
                    <a:gd name="T97" fmla="*/ 842 h 2288"/>
                    <a:gd name="T98" fmla="*/ 1983 w 3390"/>
                    <a:gd name="T99" fmla="*/ 690 h 2288"/>
                    <a:gd name="T100" fmla="*/ 1965 w 3390"/>
                    <a:gd name="T101" fmla="*/ 510 h 2288"/>
                    <a:gd name="T102" fmla="*/ 1402 w 3390"/>
                    <a:gd name="T103" fmla="*/ 673 h 2288"/>
                    <a:gd name="T104" fmla="*/ 2102 w 3390"/>
                    <a:gd name="T105" fmla="*/ 323 h 2288"/>
                    <a:gd name="T106" fmla="*/ 1400 w 3390"/>
                    <a:gd name="T107" fmla="*/ 358 h 2288"/>
                    <a:gd name="T108" fmla="*/ 1365 w 3390"/>
                    <a:gd name="T109" fmla="*/ 213 h 2288"/>
                    <a:gd name="T110" fmla="*/ 1903 w 3390"/>
                    <a:gd name="T111" fmla="*/ 152 h 2288"/>
                    <a:gd name="T112" fmla="*/ 1832 w 3390"/>
                    <a:gd name="T113" fmla="*/ 98 h 2288"/>
                    <a:gd name="T114" fmla="*/ 2416 w 3390"/>
                    <a:gd name="T115" fmla="*/ 289 h 2288"/>
                    <a:gd name="T116" fmla="*/ 2696 w 3390"/>
                    <a:gd name="T117" fmla="*/ 924 h 2288"/>
                    <a:gd name="T118" fmla="*/ 1280 w 3390"/>
                    <a:gd name="T119" fmla="*/ 1310 h 2288"/>
                    <a:gd name="T120" fmla="*/ 740 w 3390"/>
                    <a:gd name="T121" fmla="*/ 820 h 2288"/>
                    <a:gd name="T122" fmla="*/ 1723 w 3390"/>
                    <a:gd name="T123" fmla="*/ 0 h 2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390" h="2288">
                      <a:moveTo>
                        <a:pt x="2139" y="2078"/>
                      </a:moveTo>
                      <a:lnTo>
                        <a:pt x="2061" y="2099"/>
                      </a:lnTo>
                      <a:lnTo>
                        <a:pt x="1984" y="2115"/>
                      </a:lnTo>
                      <a:lnTo>
                        <a:pt x="1908" y="2128"/>
                      </a:lnTo>
                      <a:lnTo>
                        <a:pt x="1833" y="2136"/>
                      </a:lnTo>
                      <a:lnTo>
                        <a:pt x="1761" y="2139"/>
                      </a:lnTo>
                      <a:lnTo>
                        <a:pt x="1761" y="2221"/>
                      </a:lnTo>
                      <a:lnTo>
                        <a:pt x="1787" y="2220"/>
                      </a:lnTo>
                      <a:lnTo>
                        <a:pt x="1811" y="2217"/>
                      </a:lnTo>
                      <a:lnTo>
                        <a:pt x="1836" y="2214"/>
                      </a:lnTo>
                      <a:lnTo>
                        <a:pt x="1897" y="2204"/>
                      </a:lnTo>
                      <a:lnTo>
                        <a:pt x="1955" y="2191"/>
                      </a:lnTo>
                      <a:lnTo>
                        <a:pt x="1996" y="2179"/>
                      </a:lnTo>
                      <a:lnTo>
                        <a:pt x="2037" y="2167"/>
                      </a:lnTo>
                      <a:lnTo>
                        <a:pt x="2098" y="2141"/>
                      </a:lnTo>
                      <a:lnTo>
                        <a:pt x="2117" y="2119"/>
                      </a:lnTo>
                      <a:lnTo>
                        <a:pt x="2133" y="2092"/>
                      </a:lnTo>
                      <a:lnTo>
                        <a:pt x="2139" y="2078"/>
                      </a:lnTo>
                      <a:close/>
                      <a:moveTo>
                        <a:pt x="1314" y="2078"/>
                      </a:moveTo>
                      <a:lnTo>
                        <a:pt x="1321" y="2092"/>
                      </a:lnTo>
                      <a:lnTo>
                        <a:pt x="1337" y="2119"/>
                      </a:lnTo>
                      <a:lnTo>
                        <a:pt x="1355" y="2141"/>
                      </a:lnTo>
                      <a:lnTo>
                        <a:pt x="1386" y="2154"/>
                      </a:lnTo>
                      <a:lnTo>
                        <a:pt x="1418" y="2167"/>
                      </a:lnTo>
                      <a:lnTo>
                        <a:pt x="1457" y="2179"/>
                      </a:lnTo>
                      <a:lnTo>
                        <a:pt x="1498" y="2191"/>
                      </a:lnTo>
                      <a:lnTo>
                        <a:pt x="1557" y="2204"/>
                      </a:lnTo>
                      <a:lnTo>
                        <a:pt x="1618" y="2214"/>
                      </a:lnTo>
                      <a:lnTo>
                        <a:pt x="1643" y="2217"/>
                      </a:lnTo>
                      <a:lnTo>
                        <a:pt x="1667" y="2220"/>
                      </a:lnTo>
                      <a:lnTo>
                        <a:pt x="1693" y="2221"/>
                      </a:lnTo>
                      <a:lnTo>
                        <a:pt x="1693" y="2139"/>
                      </a:lnTo>
                      <a:lnTo>
                        <a:pt x="1621" y="2136"/>
                      </a:lnTo>
                      <a:lnTo>
                        <a:pt x="1547" y="2128"/>
                      </a:lnTo>
                      <a:lnTo>
                        <a:pt x="1471" y="2115"/>
                      </a:lnTo>
                      <a:lnTo>
                        <a:pt x="1392" y="2099"/>
                      </a:lnTo>
                      <a:lnTo>
                        <a:pt x="1314" y="2078"/>
                      </a:lnTo>
                      <a:close/>
                      <a:moveTo>
                        <a:pt x="1145" y="2018"/>
                      </a:moveTo>
                      <a:lnTo>
                        <a:pt x="1173" y="2038"/>
                      </a:lnTo>
                      <a:lnTo>
                        <a:pt x="1200" y="2057"/>
                      </a:lnTo>
                      <a:lnTo>
                        <a:pt x="1219" y="2065"/>
                      </a:lnTo>
                      <a:lnTo>
                        <a:pt x="1240" y="2072"/>
                      </a:lnTo>
                      <a:lnTo>
                        <a:pt x="1233" y="2053"/>
                      </a:lnTo>
                      <a:lnTo>
                        <a:pt x="1189" y="2036"/>
                      </a:lnTo>
                      <a:lnTo>
                        <a:pt x="1145" y="2018"/>
                      </a:lnTo>
                      <a:close/>
                      <a:moveTo>
                        <a:pt x="2308" y="2017"/>
                      </a:moveTo>
                      <a:lnTo>
                        <a:pt x="2265" y="2035"/>
                      </a:lnTo>
                      <a:lnTo>
                        <a:pt x="2221" y="2053"/>
                      </a:lnTo>
                      <a:lnTo>
                        <a:pt x="2214" y="2072"/>
                      </a:lnTo>
                      <a:lnTo>
                        <a:pt x="2253" y="2057"/>
                      </a:lnTo>
                      <a:lnTo>
                        <a:pt x="2281" y="2037"/>
                      </a:lnTo>
                      <a:lnTo>
                        <a:pt x="2308" y="2017"/>
                      </a:lnTo>
                      <a:close/>
                      <a:moveTo>
                        <a:pt x="2559" y="1849"/>
                      </a:moveTo>
                      <a:lnTo>
                        <a:pt x="2520" y="1901"/>
                      </a:lnTo>
                      <a:lnTo>
                        <a:pt x="2478" y="1949"/>
                      </a:lnTo>
                      <a:lnTo>
                        <a:pt x="2434" y="1995"/>
                      </a:lnTo>
                      <a:lnTo>
                        <a:pt x="2385" y="2038"/>
                      </a:lnTo>
                      <a:lnTo>
                        <a:pt x="2336" y="2078"/>
                      </a:lnTo>
                      <a:lnTo>
                        <a:pt x="2283" y="2115"/>
                      </a:lnTo>
                      <a:lnTo>
                        <a:pt x="2235" y="2144"/>
                      </a:lnTo>
                      <a:lnTo>
                        <a:pt x="2187" y="2172"/>
                      </a:lnTo>
                      <a:lnTo>
                        <a:pt x="2136" y="2197"/>
                      </a:lnTo>
                      <a:lnTo>
                        <a:pt x="2079" y="2220"/>
                      </a:lnTo>
                      <a:lnTo>
                        <a:pt x="2019" y="2241"/>
                      </a:lnTo>
                      <a:lnTo>
                        <a:pt x="1959" y="2257"/>
                      </a:lnTo>
                      <a:lnTo>
                        <a:pt x="1883" y="2273"/>
                      </a:lnTo>
                      <a:lnTo>
                        <a:pt x="1806" y="2283"/>
                      </a:lnTo>
                      <a:lnTo>
                        <a:pt x="1727" y="2288"/>
                      </a:lnTo>
                      <a:lnTo>
                        <a:pt x="1667" y="2285"/>
                      </a:lnTo>
                      <a:lnTo>
                        <a:pt x="1608" y="2279"/>
                      </a:lnTo>
                      <a:lnTo>
                        <a:pt x="1551" y="2270"/>
                      </a:lnTo>
                      <a:lnTo>
                        <a:pt x="1495" y="2257"/>
                      </a:lnTo>
                      <a:lnTo>
                        <a:pt x="1434" y="2241"/>
                      </a:lnTo>
                      <a:lnTo>
                        <a:pt x="1375" y="2220"/>
                      </a:lnTo>
                      <a:lnTo>
                        <a:pt x="1317" y="2197"/>
                      </a:lnTo>
                      <a:lnTo>
                        <a:pt x="1267" y="2172"/>
                      </a:lnTo>
                      <a:lnTo>
                        <a:pt x="1217" y="2144"/>
                      </a:lnTo>
                      <a:lnTo>
                        <a:pt x="1171" y="2115"/>
                      </a:lnTo>
                      <a:lnTo>
                        <a:pt x="1109" y="2071"/>
                      </a:lnTo>
                      <a:lnTo>
                        <a:pt x="1052" y="2024"/>
                      </a:lnTo>
                      <a:lnTo>
                        <a:pt x="997" y="1973"/>
                      </a:lnTo>
                      <a:lnTo>
                        <a:pt x="947" y="1917"/>
                      </a:lnTo>
                      <a:lnTo>
                        <a:pt x="900" y="1859"/>
                      </a:lnTo>
                      <a:lnTo>
                        <a:pt x="963" y="1893"/>
                      </a:lnTo>
                      <a:lnTo>
                        <a:pt x="1029" y="1924"/>
                      </a:lnTo>
                      <a:lnTo>
                        <a:pt x="1100" y="1954"/>
                      </a:lnTo>
                      <a:lnTo>
                        <a:pt x="1182" y="1982"/>
                      </a:lnTo>
                      <a:lnTo>
                        <a:pt x="1267" y="2007"/>
                      </a:lnTo>
                      <a:lnTo>
                        <a:pt x="1354" y="2026"/>
                      </a:lnTo>
                      <a:lnTo>
                        <a:pt x="1445" y="2041"/>
                      </a:lnTo>
                      <a:lnTo>
                        <a:pt x="1536" y="2053"/>
                      </a:lnTo>
                      <a:lnTo>
                        <a:pt x="1629" y="2060"/>
                      </a:lnTo>
                      <a:lnTo>
                        <a:pt x="1723" y="2062"/>
                      </a:lnTo>
                      <a:lnTo>
                        <a:pt x="1827" y="2060"/>
                      </a:lnTo>
                      <a:lnTo>
                        <a:pt x="1929" y="2052"/>
                      </a:lnTo>
                      <a:lnTo>
                        <a:pt x="2028" y="2037"/>
                      </a:lnTo>
                      <a:lnTo>
                        <a:pt x="2127" y="2019"/>
                      </a:lnTo>
                      <a:lnTo>
                        <a:pt x="2223" y="1994"/>
                      </a:lnTo>
                      <a:lnTo>
                        <a:pt x="2296" y="1971"/>
                      </a:lnTo>
                      <a:lnTo>
                        <a:pt x="2367" y="1945"/>
                      </a:lnTo>
                      <a:lnTo>
                        <a:pt x="2434" y="1916"/>
                      </a:lnTo>
                      <a:lnTo>
                        <a:pt x="2499" y="1884"/>
                      </a:lnTo>
                      <a:lnTo>
                        <a:pt x="2559" y="1849"/>
                      </a:lnTo>
                      <a:close/>
                      <a:moveTo>
                        <a:pt x="1848" y="1609"/>
                      </a:moveTo>
                      <a:lnTo>
                        <a:pt x="1859" y="1611"/>
                      </a:lnTo>
                      <a:lnTo>
                        <a:pt x="1869" y="1615"/>
                      </a:lnTo>
                      <a:lnTo>
                        <a:pt x="1878" y="1621"/>
                      </a:lnTo>
                      <a:lnTo>
                        <a:pt x="1886" y="1633"/>
                      </a:lnTo>
                      <a:lnTo>
                        <a:pt x="1894" y="1647"/>
                      </a:lnTo>
                      <a:lnTo>
                        <a:pt x="1898" y="1665"/>
                      </a:lnTo>
                      <a:lnTo>
                        <a:pt x="1900" y="1674"/>
                      </a:lnTo>
                      <a:lnTo>
                        <a:pt x="1901" y="1683"/>
                      </a:lnTo>
                      <a:lnTo>
                        <a:pt x="1902" y="1702"/>
                      </a:lnTo>
                      <a:lnTo>
                        <a:pt x="1901" y="1722"/>
                      </a:lnTo>
                      <a:lnTo>
                        <a:pt x="1899" y="1740"/>
                      </a:lnTo>
                      <a:lnTo>
                        <a:pt x="1895" y="1758"/>
                      </a:lnTo>
                      <a:lnTo>
                        <a:pt x="1889" y="1773"/>
                      </a:lnTo>
                      <a:lnTo>
                        <a:pt x="1881" y="1787"/>
                      </a:lnTo>
                      <a:lnTo>
                        <a:pt x="1871" y="1797"/>
                      </a:lnTo>
                      <a:lnTo>
                        <a:pt x="1859" y="1804"/>
                      </a:lnTo>
                      <a:lnTo>
                        <a:pt x="1843" y="1807"/>
                      </a:lnTo>
                      <a:lnTo>
                        <a:pt x="1827" y="1805"/>
                      </a:lnTo>
                      <a:lnTo>
                        <a:pt x="1814" y="1799"/>
                      </a:lnTo>
                      <a:lnTo>
                        <a:pt x="1803" y="1789"/>
                      </a:lnTo>
                      <a:lnTo>
                        <a:pt x="1795" y="1776"/>
                      </a:lnTo>
                      <a:lnTo>
                        <a:pt x="1790" y="1761"/>
                      </a:lnTo>
                      <a:lnTo>
                        <a:pt x="1785" y="1744"/>
                      </a:lnTo>
                      <a:lnTo>
                        <a:pt x="1783" y="1725"/>
                      </a:lnTo>
                      <a:lnTo>
                        <a:pt x="1783" y="1707"/>
                      </a:lnTo>
                      <a:lnTo>
                        <a:pt x="1784" y="1688"/>
                      </a:lnTo>
                      <a:lnTo>
                        <a:pt x="1788" y="1671"/>
                      </a:lnTo>
                      <a:lnTo>
                        <a:pt x="1792" y="1653"/>
                      </a:lnTo>
                      <a:lnTo>
                        <a:pt x="1798" y="1639"/>
                      </a:lnTo>
                      <a:lnTo>
                        <a:pt x="1805" y="1627"/>
                      </a:lnTo>
                      <a:lnTo>
                        <a:pt x="1810" y="1622"/>
                      </a:lnTo>
                      <a:lnTo>
                        <a:pt x="1818" y="1617"/>
                      </a:lnTo>
                      <a:lnTo>
                        <a:pt x="1828" y="1613"/>
                      </a:lnTo>
                      <a:lnTo>
                        <a:pt x="1837" y="1610"/>
                      </a:lnTo>
                      <a:lnTo>
                        <a:pt x="1848" y="1609"/>
                      </a:lnTo>
                      <a:close/>
                      <a:moveTo>
                        <a:pt x="1843" y="1562"/>
                      </a:moveTo>
                      <a:lnTo>
                        <a:pt x="1831" y="1563"/>
                      </a:lnTo>
                      <a:lnTo>
                        <a:pt x="1816" y="1565"/>
                      </a:lnTo>
                      <a:lnTo>
                        <a:pt x="1801" y="1568"/>
                      </a:lnTo>
                      <a:lnTo>
                        <a:pt x="1785" y="1574"/>
                      </a:lnTo>
                      <a:lnTo>
                        <a:pt x="1770" y="1582"/>
                      </a:lnTo>
                      <a:lnTo>
                        <a:pt x="1755" y="1595"/>
                      </a:lnTo>
                      <a:lnTo>
                        <a:pt x="1741" y="1610"/>
                      </a:lnTo>
                      <a:lnTo>
                        <a:pt x="1733" y="1627"/>
                      </a:lnTo>
                      <a:lnTo>
                        <a:pt x="1726" y="1647"/>
                      </a:lnTo>
                      <a:lnTo>
                        <a:pt x="1723" y="1659"/>
                      </a:lnTo>
                      <a:lnTo>
                        <a:pt x="1721" y="1672"/>
                      </a:lnTo>
                      <a:lnTo>
                        <a:pt x="1719" y="1691"/>
                      </a:lnTo>
                      <a:lnTo>
                        <a:pt x="1719" y="1712"/>
                      </a:lnTo>
                      <a:lnTo>
                        <a:pt x="1720" y="1733"/>
                      </a:lnTo>
                      <a:lnTo>
                        <a:pt x="1723" y="1755"/>
                      </a:lnTo>
                      <a:lnTo>
                        <a:pt x="1728" y="1776"/>
                      </a:lnTo>
                      <a:lnTo>
                        <a:pt x="1736" y="1797"/>
                      </a:lnTo>
                      <a:lnTo>
                        <a:pt x="1746" y="1815"/>
                      </a:lnTo>
                      <a:lnTo>
                        <a:pt x="1761" y="1831"/>
                      </a:lnTo>
                      <a:lnTo>
                        <a:pt x="1763" y="1833"/>
                      </a:lnTo>
                      <a:lnTo>
                        <a:pt x="1765" y="1835"/>
                      </a:lnTo>
                      <a:lnTo>
                        <a:pt x="1767" y="1836"/>
                      </a:lnTo>
                      <a:lnTo>
                        <a:pt x="1780" y="1844"/>
                      </a:lnTo>
                      <a:lnTo>
                        <a:pt x="1797" y="1850"/>
                      </a:lnTo>
                      <a:lnTo>
                        <a:pt x="1813" y="1854"/>
                      </a:lnTo>
                      <a:lnTo>
                        <a:pt x="1832" y="1857"/>
                      </a:lnTo>
                      <a:lnTo>
                        <a:pt x="1849" y="1856"/>
                      </a:lnTo>
                      <a:lnTo>
                        <a:pt x="1868" y="1852"/>
                      </a:lnTo>
                      <a:lnTo>
                        <a:pt x="1886" y="1846"/>
                      </a:lnTo>
                      <a:lnTo>
                        <a:pt x="1903" y="1838"/>
                      </a:lnTo>
                      <a:lnTo>
                        <a:pt x="1919" y="1827"/>
                      </a:lnTo>
                      <a:lnTo>
                        <a:pt x="1934" y="1812"/>
                      </a:lnTo>
                      <a:lnTo>
                        <a:pt x="1946" y="1795"/>
                      </a:lnTo>
                      <a:lnTo>
                        <a:pt x="1956" y="1774"/>
                      </a:lnTo>
                      <a:lnTo>
                        <a:pt x="1964" y="1751"/>
                      </a:lnTo>
                      <a:lnTo>
                        <a:pt x="1968" y="1724"/>
                      </a:lnTo>
                      <a:lnTo>
                        <a:pt x="1969" y="1693"/>
                      </a:lnTo>
                      <a:lnTo>
                        <a:pt x="1966" y="1660"/>
                      </a:lnTo>
                      <a:lnTo>
                        <a:pt x="1966" y="1659"/>
                      </a:lnTo>
                      <a:lnTo>
                        <a:pt x="1965" y="1659"/>
                      </a:lnTo>
                      <a:lnTo>
                        <a:pt x="1965" y="1659"/>
                      </a:lnTo>
                      <a:lnTo>
                        <a:pt x="1959" y="1636"/>
                      </a:lnTo>
                      <a:lnTo>
                        <a:pt x="1952" y="1616"/>
                      </a:lnTo>
                      <a:lnTo>
                        <a:pt x="1942" y="1600"/>
                      </a:lnTo>
                      <a:lnTo>
                        <a:pt x="1929" y="1584"/>
                      </a:lnTo>
                      <a:lnTo>
                        <a:pt x="1911" y="1573"/>
                      </a:lnTo>
                      <a:lnTo>
                        <a:pt x="1891" y="1566"/>
                      </a:lnTo>
                      <a:lnTo>
                        <a:pt x="1869" y="1562"/>
                      </a:lnTo>
                      <a:lnTo>
                        <a:pt x="1843" y="1562"/>
                      </a:lnTo>
                      <a:close/>
                      <a:moveTo>
                        <a:pt x="1492" y="1545"/>
                      </a:moveTo>
                      <a:lnTo>
                        <a:pt x="1464" y="1550"/>
                      </a:lnTo>
                      <a:lnTo>
                        <a:pt x="1434" y="1556"/>
                      </a:lnTo>
                      <a:lnTo>
                        <a:pt x="1403" y="1562"/>
                      </a:lnTo>
                      <a:lnTo>
                        <a:pt x="1374" y="1566"/>
                      </a:lnTo>
                      <a:lnTo>
                        <a:pt x="1374" y="1566"/>
                      </a:lnTo>
                      <a:lnTo>
                        <a:pt x="1374" y="1566"/>
                      </a:lnTo>
                      <a:lnTo>
                        <a:pt x="1375" y="1567"/>
                      </a:lnTo>
                      <a:lnTo>
                        <a:pt x="1375" y="1568"/>
                      </a:lnTo>
                      <a:lnTo>
                        <a:pt x="1376" y="1569"/>
                      </a:lnTo>
                      <a:lnTo>
                        <a:pt x="1377" y="1571"/>
                      </a:lnTo>
                      <a:lnTo>
                        <a:pt x="1379" y="1574"/>
                      </a:lnTo>
                      <a:lnTo>
                        <a:pt x="1381" y="1579"/>
                      </a:lnTo>
                      <a:lnTo>
                        <a:pt x="1381" y="1579"/>
                      </a:lnTo>
                      <a:lnTo>
                        <a:pt x="1381" y="1579"/>
                      </a:lnTo>
                      <a:lnTo>
                        <a:pt x="1382" y="1581"/>
                      </a:lnTo>
                      <a:lnTo>
                        <a:pt x="1384" y="1585"/>
                      </a:lnTo>
                      <a:lnTo>
                        <a:pt x="1387" y="1592"/>
                      </a:lnTo>
                      <a:lnTo>
                        <a:pt x="1391" y="1602"/>
                      </a:lnTo>
                      <a:lnTo>
                        <a:pt x="1399" y="1614"/>
                      </a:lnTo>
                      <a:lnTo>
                        <a:pt x="1423" y="1611"/>
                      </a:lnTo>
                      <a:lnTo>
                        <a:pt x="1449" y="1606"/>
                      </a:lnTo>
                      <a:lnTo>
                        <a:pt x="1473" y="1602"/>
                      </a:lnTo>
                      <a:lnTo>
                        <a:pt x="1473" y="1602"/>
                      </a:lnTo>
                      <a:lnTo>
                        <a:pt x="1473" y="1603"/>
                      </a:lnTo>
                      <a:lnTo>
                        <a:pt x="1474" y="1606"/>
                      </a:lnTo>
                      <a:lnTo>
                        <a:pt x="1474" y="1612"/>
                      </a:lnTo>
                      <a:lnTo>
                        <a:pt x="1474" y="1621"/>
                      </a:lnTo>
                      <a:lnTo>
                        <a:pt x="1474" y="1637"/>
                      </a:lnTo>
                      <a:lnTo>
                        <a:pt x="1474" y="1657"/>
                      </a:lnTo>
                      <a:lnTo>
                        <a:pt x="1474" y="1658"/>
                      </a:lnTo>
                      <a:lnTo>
                        <a:pt x="1474" y="1660"/>
                      </a:lnTo>
                      <a:lnTo>
                        <a:pt x="1474" y="1664"/>
                      </a:lnTo>
                      <a:lnTo>
                        <a:pt x="1474" y="1684"/>
                      </a:lnTo>
                      <a:lnTo>
                        <a:pt x="1474" y="1699"/>
                      </a:lnTo>
                      <a:lnTo>
                        <a:pt x="1474" y="1721"/>
                      </a:lnTo>
                      <a:lnTo>
                        <a:pt x="1474" y="1782"/>
                      </a:lnTo>
                      <a:lnTo>
                        <a:pt x="1427" y="1773"/>
                      </a:lnTo>
                      <a:lnTo>
                        <a:pt x="1381" y="1764"/>
                      </a:lnTo>
                      <a:lnTo>
                        <a:pt x="1381" y="1764"/>
                      </a:lnTo>
                      <a:lnTo>
                        <a:pt x="1381" y="1766"/>
                      </a:lnTo>
                      <a:lnTo>
                        <a:pt x="1381" y="1811"/>
                      </a:lnTo>
                      <a:lnTo>
                        <a:pt x="1463" y="1828"/>
                      </a:lnTo>
                      <a:lnTo>
                        <a:pt x="1547" y="1839"/>
                      </a:lnTo>
                      <a:lnTo>
                        <a:pt x="1632" y="1846"/>
                      </a:lnTo>
                      <a:lnTo>
                        <a:pt x="1632" y="1799"/>
                      </a:lnTo>
                      <a:lnTo>
                        <a:pt x="1584" y="1795"/>
                      </a:lnTo>
                      <a:lnTo>
                        <a:pt x="1536" y="1790"/>
                      </a:lnTo>
                      <a:lnTo>
                        <a:pt x="1536" y="1602"/>
                      </a:lnTo>
                      <a:lnTo>
                        <a:pt x="1536" y="1602"/>
                      </a:lnTo>
                      <a:lnTo>
                        <a:pt x="1536" y="1601"/>
                      </a:lnTo>
                      <a:lnTo>
                        <a:pt x="1536" y="1598"/>
                      </a:lnTo>
                      <a:lnTo>
                        <a:pt x="1536" y="1593"/>
                      </a:lnTo>
                      <a:lnTo>
                        <a:pt x="1535" y="1583"/>
                      </a:lnTo>
                      <a:lnTo>
                        <a:pt x="1535" y="1570"/>
                      </a:lnTo>
                      <a:lnTo>
                        <a:pt x="1535" y="1550"/>
                      </a:lnTo>
                      <a:lnTo>
                        <a:pt x="1492" y="1545"/>
                      </a:lnTo>
                      <a:close/>
                      <a:moveTo>
                        <a:pt x="1167" y="1511"/>
                      </a:moveTo>
                      <a:lnTo>
                        <a:pt x="1179" y="1513"/>
                      </a:lnTo>
                      <a:lnTo>
                        <a:pt x="1190" y="1521"/>
                      </a:lnTo>
                      <a:lnTo>
                        <a:pt x="1199" y="1531"/>
                      </a:lnTo>
                      <a:lnTo>
                        <a:pt x="1202" y="1535"/>
                      </a:lnTo>
                      <a:lnTo>
                        <a:pt x="1205" y="1539"/>
                      </a:lnTo>
                      <a:lnTo>
                        <a:pt x="1208" y="1543"/>
                      </a:lnTo>
                      <a:lnTo>
                        <a:pt x="1215" y="1562"/>
                      </a:lnTo>
                      <a:lnTo>
                        <a:pt x="1222" y="1582"/>
                      </a:lnTo>
                      <a:lnTo>
                        <a:pt x="1227" y="1605"/>
                      </a:lnTo>
                      <a:lnTo>
                        <a:pt x="1228" y="1631"/>
                      </a:lnTo>
                      <a:lnTo>
                        <a:pt x="1227" y="1655"/>
                      </a:lnTo>
                      <a:lnTo>
                        <a:pt x="1223" y="1678"/>
                      </a:lnTo>
                      <a:lnTo>
                        <a:pt x="1214" y="1698"/>
                      </a:lnTo>
                      <a:lnTo>
                        <a:pt x="1208" y="1707"/>
                      </a:lnTo>
                      <a:lnTo>
                        <a:pt x="1201" y="1711"/>
                      </a:lnTo>
                      <a:lnTo>
                        <a:pt x="1193" y="1713"/>
                      </a:lnTo>
                      <a:lnTo>
                        <a:pt x="1188" y="1714"/>
                      </a:lnTo>
                      <a:lnTo>
                        <a:pt x="1181" y="1713"/>
                      </a:lnTo>
                      <a:lnTo>
                        <a:pt x="1176" y="1711"/>
                      </a:lnTo>
                      <a:lnTo>
                        <a:pt x="1172" y="1710"/>
                      </a:lnTo>
                      <a:lnTo>
                        <a:pt x="1166" y="1707"/>
                      </a:lnTo>
                      <a:lnTo>
                        <a:pt x="1159" y="1701"/>
                      </a:lnTo>
                      <a:lnTo>
                        <a:pt x="1152" y="1693"/>
                      </a:lnTo>
                      <a:lnTo>
                        <a:pt x="1144" y="1682"/>
                      </a:lnTo>
                      <a:lnTo>
                        <a:pt x="1138" y="1668"/>
                      </a:lnTo>
                      <a:lnTo>
                        <a:pt x="1133" y="1648"/>
                      </a:lnTo>
                      <a:lnTo>
                        <a:pt x="1129" y="1624"/>
                      </a:lnTo>
                      <a:lnTo>
                        <a:pt x="1128" y="1620"/>
                      </a:lnTo>
                      <a:lnTo>
                        <a:pt x="1128" y="1612"/>
                      </a:lnTo>
                      <a:lnTo>
                        <a:pt x="1128" y="1600"/>
                      </a:lnTo>
                      <a:lnTo>
                        <a:pt x="1128" y="1585"/>
                      </a:lnTo>
                      <a:lnTo>
                        <a:pt x="1129" y="1570"/>
                      </a:lnTo>
                      <a:lnTo>
                        <a:pt x="1130" y="1556"/>
                      </a:lnTo>
                      <a:lnTo>
                        <a:pt x="1133" y="1541"/>
                      </a:lnTo>
                      <a:lnTo>
                        <a:pt x="1137" y="1529"/>
                      </a:lnTo>
                      <a:lnTo>
                        <a:pt x="1143" y="1520"/>
                      </a:lnTo>
                      <a:lnTo>
                        <a:pt x="1152" y="1513"/>
                      </a:lnTo>
                      <a:lnTo>
                        <a:pt x="1153" y="1512"/>
                      </a:lnTo>
                      <a:lnTo>
                        <a:pt x="1155" y="1512"/>
                      </a:lnTo>
                      <a:lnTo>
                        <a:pt x="1167" y="1511"/>
                      </a:lnTo>
                      <a:close/>
                      <a:moveTo>
                        <a:pt x="2232" y="1496"/>
                      </a:moveTo>
                      <a:lnTo>
                        <a:pt x="2219" y="1500"/>
                      </a:lnTo>
                      <a:lnTo>
                        <a:pt x="2203" y="1504"/>
                      </a:lnTo>
                      <a:lnTo>
                        <a:pt x="2189" y="1508"/>
                      </a:lnTo>
                      <a:lnTo>
                        <a:pt x="2159" y="1525"/>
                      </a:lnTo>
                      <a:lnTo>
                        <a:pt x="2127" y="1543"/>
                      </a:lnTo>
                      <a:lnTo>
                        <a:pt x="2095" y="1561"/>
                      </a:lnTo>
                      <a:lnTo>
                        <a:pt x="2065" y="1578"/>
                      </a:lnTo>
                      <a:lnTo>
                        <a:pt x="2065" y="1578"/>
                      </a:lnTo>
                      <a:lnTo>
                        <a:pt x="2065" y="1578"/>
                      </a:lnTo>
                      <a:lnTo>
                        <a:pt x="2066" y="1578"/>
                      </a:lnTo>
                      <a:lnTo>
                        <a:pt x="2066" y="1580"/>
                      </a:lnTo>
                      <a:lnTo>
                        <a:pt x="2066" y="1580"/>
                      </a:lnTo>
                      <a:lnTo>
                        <a:pt x="2067" y="1581"/>
                      </a:lnTo>
                      <a:lnTo>
                        <a:pt x="2068" y="1583"/>
                      </a:lnTo>
                      <a:lnTo>
                        <a:pt x="2072" y="1586"/>
                      </a:lnTo>
                      <a:lnTo>
                        <a:pt x="2076" y="1594"/>
                      </a:lnTo>
                      <a:lnTo>
                        <a:pt x="2082" y="1603"/>
                      </a:lnTo>
                      <a:lnTo>
                        <a:pt x="2090" y="1617"/>
                      </a:lnTo>
                      <a:lnTo>
                        <a:pt x="2117" y="1603"/>
                      </a:lnTo>
                      <a:lnTo>
                        <a:pt x="2144" y="1587"/>
                      </a:lnTo>
                      <a:lnTo>
                        <a:pt x="2169" y="1572"/>
                      </a:lnTo>
                      <a:lnTo>
                        <a:pt x="2169" y="1573"/>
                      </a:lnTo>
                      <a:lnTo>
                        <a:pt x="2169" y="1574"/>
                      </a:lnTo>
                      <a:lnTo>
                        <a:pt x="2169" y="1578"/>
                      </a:lnTo>
                      <a:lnTo>
                        <a:pt x="2169" y="1586"/>
                      </a:lnTo>
                      <a:lnTo>
                        <a:pt x="2169" y="1601"/>
                      </a:lnTo>
                      <a:lnTo>
                        <a:pt x="2169" y="1621"/>
                      </a:lnTo>
                      <a:lnTo>
                        <a:pt x="2169" y="1621"/>
                      </a:lnTo>
                      <a:lnTo>
                        <a:pt x="2169" y="1622"/>
                      </a:lnTo>
                      <a:lnTo>
                        <a:pt x="2169" y="1624"/>
                      </a:lnTo>
                      <a:lnTo>
                        <a:pt x="2169" y="1630"/>
                      </a:lnTo>
                      <a:lnTo>
                        <a:pt x="2169" y="1638"/>
                      </a:lnTo>
                      <a:lnTo>
                        <a:pt x="2169" y="1649"/>
                      </a:lnTo>
                      <a:lnTo>
                        <a:pt x="2169" y="1667"/>
                      </a:lnTo>
                      <a:lnTo>
                        <a:pt x="2169" y="1688"/>
                      </a:lnTo>
                      <a:lnTo>
                        <a:pt x="2169" y="1717"/>
                      </a:lnTo>
                      <a:lnTo>
                        <a:pt x="2170" y="1752"/>
                      </a:lnTo>
                      <a:lnTo>
                        <a:pt x="2074" y="1773"/>
                      </a:lnTo>
                      <a:lnTo>
                        <a:pt x="2074" y="1822"/>
                      </a:lnTo>
                      <a:lnTo>
                        <a:pt x="2134" y="1808"/>
                      </a:lnTo>
                      <a:lnTo>
                        <a:pt x="2196" y="1794"/>
                      </a:lnTo>
                      <a:lnTo>
                        <a:pt x="2220" y="1787"/>
                      </a:lnTo>
                      <a:lnTo>
                        <a:pt x="2261" y="1774"/>
                      </a:lnTo>
                      <a:lnTo>
                        <a:pt x="2293" y="1764"/>
                      </a:lnTo>
                      <a:lnTo>
                        <a:pt x="2324" y="1754"/>
                      </a:lnTo>
                      <a:lnTo>
                        <a:pt x="2324" y="1753"/>
                      </a:lnTo>
                      <a:lnTo>
                        <a:pt x="2324" y="1752"/>
                      </a:lnTo>
                      <a:lnTo>
                        <a:pt x="2324" y="1705"/>
                      </a:lnTo>
                      <a:lnTo>
                        <a:pt x="2261" y="1725"/>
                      </a:lnTo>
                      <a:lnTo>
                        <a:pt x="2232" y="1735"/>
                      </a:lnTo>
                      <a:lnTo>
                        <a:pt x="2232" y="1734"/>
                      </a:lnTo>
                      <a:lnTo>
                        <a:pt x="2232" y="1734"/>
                      </a:lnTo>
                      <a:lnTo>
                        <a:pt x="2232" y="1731"/>
                      </a:lnTo>
                      <a:lnTo>
                        <a:pt x="2232" y="1689"/>
                      </a:lnTo>
                      <a:lnTo>
                        <a:pt x="2232" y="1668"/>
                      </a:lnTo>
                      <a:lnTo>
                        <a:pt x="2232" y="1639"/>
                      </a:lnTo>
                      <a:lnTo>
                        <a:pt x="2232" y="1603"/>
                      </a:lnTo>
                      <a:lnTo>
                        <a:pt x="2232" y="1601"/>
                      </a:lnTo>
                      <a:lnTo>
                        <a:pt x="2232" y="1598"/>
                      </a:lnTo>
                      <a:lnTo>
                        <a:pt x="2232" y="1496"/>
                      </a:lnTo>
                      <a:close/>
                      <a:moveTo>
                        <a:pt x="1136" y="1459"/>
                      </a:moveTo>
                      <a:lnTo>
                        <a:pt x="1120" y="1461"/>
                      </a:lnTo>
                      <a:lnTo>
                        <a:pt x="1107" y="1467"/>
                      </a:lnTo>
                      <a:lnTo>
                        <a:pt x="1096" y="1475"/>
                      </a:lnTo>
                      <a:lnTo>
                        <a:pt x="1088" y="1487"/>
                      </a:lnTo>
                      <a:lnTo>
                        <a:pt x="1082" y="1499"/>
                      </a:lnTo>
                      <a:lnTo>
                        <a:pt x="1077" y="1514"/>
                      </a:lnTo>
                      <a:lnTo>
                        <a:pt x="1075" y="1531"/>
                      </a:lnTo>
                      <a:lnTo>
                        <a:pt x="1074" y="1547"/>
                      </a:lnTo>
                      <a:lnTo>
                        <a:pt x="1074" y="1570"/>
                      </a:lnTo>
                      <a:lnTo>
                        <a:pt x="1076" y="1594"/>
                      </a:lnTo>
                      <a:lnTo>
                        <a:pt x="1081" y="1616"/>
                      </a:lnTo>
                      <a:lnTo>
                        <a:pt x="1084" y="1637"/>
                      </a:lnTo>
                      <a:lnTo>
                        <a:pt x="1088" y="1655"/>
                      </a:lnTo>
                      <a:lnTo>
                        <a:pt x="1092" y="1671"/>
                      </a:lnTo>
                      <a:lnTo>
                        <a:pt x="1096" y="1682"/>
                      </a:lnTo>
                      <a:lnTo>
                        <a:pt x="1098" y="1688"/>
                      </a:lnTo>
                      <a:lnTo>
                        <a:pt x="1111" y="1710"/>
                      </a:lnTo>
                      <a:lnTo>
                        <a:pt x="1129" y="1729"/>
                      </a:lnTo>
                      <a:lnTo>
                        <a:pt x="1148" y="1745"/>
                      </a:lnTo>
                      <a:lnTo>
                        <a:pt x="1170" y="1757"/>
                      </a:lnTo>
                      <a:lnTo>
                        <a:pt x="1192" y="1764"/>
                      </a:lnTo>
                      <a:lnTo>
                        <a:pt x="1210" y="1766"/>
                      </a:lnTo>
                      <a:lnTo>
                        <a:pt x="1228" y="1764"/>
                      </a:lnTo>
                      <a:lnTo>
                        <a:pt x="1243" y="1758"/>
                      </a:lnTo>
                      <a:lnTo>
                        <a:pt x="1258" y="1747"/>
                      </a:lnTo>
                      <a:lnTo>
                        <a:pt x="1267" y="1734"/>
                      </a:lnTo>
                      <a:lnTo>
                        <a:pt x="1274" y="1719"/>
                      </a:lnTo>
                      <a:lnTo>
                        <a:pt x="1275" y="1716"/>
                      </a:lnTo>
                      <a:lnTo>
                        <a:pt x="1277" y="1708"/>
                      </a:lnTo>
                      <a:lnTo>
                        <a:pt x="1279" y="1696"/>
                      </a:lnTo>
                      <a:lnTo>
                        <a:pt x="1282" y="1681"/>
                      </a:lnTo>
                      <a:lnTo>
                        <a:pt x="1283" y="1662"/>
                      </a:lnTo>
                      <a:lnTo>
                        <a:pt x="1284" y="1642"/>
                      </a:lnTo>
                      <a:lnTo>
                        <a:pt x="1284" y="1620"/>
                      </a:lnTo>
                      <a:lnTo>
                        <a:pt x="1281" y="1601"/>
                      </a:lnTo>
                      <a:lnTo>
                        <a:pt x="1277" y="1580"/>
                      </a:lnTo>
                      <a:lnTo>
                        <a:pt x="1271" y="1561"/>
                      </a:lnTo>
                      <a:lnTo>
                        <a:pt x="1269" y="1557"/>
                      </a:lnTo>
                      <a:lnTo>
                        <a:pt x="1268" y="1551"/>
                      </a:lnTo>
                      <a:lnTo>
                        <a:pt x="1259" y="1534"/>
                      </a:lnTo>
                      <a:lnTo>
                        <a:pt x="1248" y="1518"/>
                      </a:lnTo>
                      <a:lnTo>
                        <a:pt x="1235" y="1502"/>
                      </a:lnTo>
                      <a:lnTo>
                        <a:pt x="1218" y="1488"/>
                      </a:lnTo>
                      <a:lnTo>
                        <a:pt x="1199" y="1475"/>
                      </a:lnTo>
                      <a:lnTo>
                        <a:pt x="1176" y="1465"/>
                      </a:lnTo>
                      <a:lnTo>
                        <a:pt x="1155" y="1460"/>
                      </a:lnTo>
                      <a:lnTo>
                        <a:pt x="1136" y="1459"/>
                      </a:lnTo>
                      <a:close/>
                      <a:moveTo>
                        <a:pt x="3390" y="1372"/>
                      </a:moveTo>
                      <a:lnTo>
                        <a:pt x="3390" y="1390"/>
                      </a:lnTo>
                      <a:lnTo>
                        <a:pt x="3390" y="1379"/>
                      </a:lnTo>
                      <a:lnTo>
                        <a:pt x="3390" y="1372"/>
                      </a:lnTo>
                      <a:close/>
                      <a:moveTo>
                        <a:pt x="2526" y="1369"/>
                      </a:moveTo>
                      <a:lnTo>
                        <a:pt x="2493" y="1388"/>
                      </a:lnTo>
                      <a:lnTo>
                        <a:pt x="2468" y="1412"/>
                      </a:lnTo>
                      <a:lnTo>
                        <a:pt x="2441" y="1437"/>
                      </a:lnTo>
                      <a:lnTo>
                        <a:pt x="2413" y="1463"/>
                      </a:lnTo>
                      <a:lnTo>
                        <a:pt x="2394" y="1480"/>
                      </a:lnTo>
                      <a:lnTo>
                        <a:pt x="2394" y="1480"/>
                      </a:lnTo>
                      <a:lnTo>
                        <a:pt x="2395" y="1480"/>
                      </a:lnTo>
                      <a:lnTo>
                        <a:pt x="2396" y="1482"/>
                      </a:lnTo>
                      <a:lnTo>
                        <a:pt x="2398" y="1486"/>
                      </a:lnTo>
                      <a:lnTo>
                        <a:pt x="2402" y="1492"/>
                      </a:lnTo>
                      <a:lnTo>
                        <a:pt x="2407" y="1501"/>
                      </a:lnTo>
                      <a:lnTo>
                        <a:pt x="2415" y="1513"/>
                      </a:lnTo>
                      <a:lnTo>
                        <a:pt x="2431" y="1500"/>
                      </a:lnTo>
                      <a:lnTo>
                        <a:pt x="2447" y="1485"/>
                      </a:lnTo>
                      <a:lnTo>
                        <a:pt x="2464" y="1469"/>
                      </a:lnTo>
                      <a:lnTo>
                        <a:pt x="2479" y="1455"/>
                      </a:lnTo>
                      <a:lnTo>
                        <a:pt x="2479" y="1456"/>
                      </a:lnTo>
                      <a:lnTo>
                        <a:pt x="2479" y="1457"/>
                      </a:lnTo>
                      <a:lnTo>
                        <a:pt x="2479" y="1467"/>
                      </a:lnTo>
                      <a:lnTo>
                        <a:pt x="2479" y="1480"/>
                      </a:lnTo>
                      <a:lnTo>
                        <a:pt x="2479" y="1496"/>
                      </a:lnTo>
                      <a:lnTo>
                        <a:pt x="2479" y="1497"/>
                      </a:lnTo>
                      <a:lnTo>
                        <a:pt x="2479" y="1497"/>
                      </a:lnTo>
                      <a:lnTo>
                        <a:pt x="2479" y="1499"/>
                      </a:lnTo>
                      <a:lnTo>
                        <a:pt x="2479" y="1503"/>
                      </a:lnTo>
                      <a:lnTo>
                        <a:pt x="2479" y="1509"/>
                      </a:lnTo>
                      <a:lnTo>
                        <a:pt x="2479" y="1519"/>
                      </a:lnTo>
                      <a:lnTo>
                        <a:pt x="2479" y="1532"/>
                      </a:lnTo>
                      <a:lnTo>
                        <a:pt x="2479" y="1549"/>
                      </a:lnTo>
                      <a:lnTo>
                        <a:pt x="2479" y="1572"/>
                      </a:lnTo>
                      <a:lnTo>
                        <a:pt x="2479" y="1601"/>
                      </a:lnTo>
                      <a:lnTo>
                        <a:pt x="2479" y="1635"/>
                      </a:lnTo>
                      <a:lnTo>
                        <a:pt x="2440" y="1654"/>
                      </a:lnTo>
                      <a:lnTo>
                        <a:pt x="2401" y="1673"/>
                      </a:lnTo>
                      <a:lnTo>
                        <a:pt x="2401" y="1674"/>
                      </a:lnTo>
                      <a:lnTo>
                        <a:pt x="2401" y="1675"/>
                      </a:lnTo>
                      <a:lnTo>
                        <a:pt x="2401" y="1687"/>
                      </a:lnTo>
                      <a:lnTo>
                        <a:pt x="2401" y="1701"/>
                      </a:lnTo>
                      <a:lnTo>
                        <a:pt x="2401" y="1722"/>
                      </a:lnTo>
                      <a:lnTo>
                        <a:pt x="2458" y="1694"/>
                      </a:lnTo>
                      <a:lnTo>
                        <a:pt x="2512" y="1664"/>
                      </a:lnTo>
                      <a:lnTo>
                        <a:pt x="2562" y="1633"/>
                      </a:lnTo>
                      <a:lnTo>
                        <a:pt x="2578" y="1622"/>
                      </a:lnTo>
                      <a:lnTo>
                        <a:pt x="2594" y="1611"/>
                      </a:lnTo>
                      <a:lnTo>
                        <a:pt x="2594" y="1611"/>
                      </a:lnTo>
                      <a:lnTo>
                        <a:pt x="2594" y="1610"/>
                      </a:lnTo>
                      <a:lnTo>
                        <a:pt x="2594" y="1598"/>
                      </a:lnTo>
                      <a:lnTo>
                        <a:pt x="2594" y="1583"/>
                      </a:lnTo>
                      <a:lnTo>
                        <a:pt x="2594" y="1564"/>
                      </a:lnTo>
                      <a:lnTo>
                        <a:pt x="2580" y="1573"/>
                      </a:lnTo>
                      <a:lnTo>
                        <a:pt x="2567" y="1582"/>
                      </a:lnTo>
                      <a:lnTo>
                        <a:pt x="2526" y="1608"/>
                      </a:lnTo>
                      <a:lnTo>
                        <a:pt x="2526" y="1608"/>
                      </a:lnTo>
                      <a:lnTo>
                        <a:pt x="2526" y="1607"/>
                      </a:lnTo>
                      <a:lnTo>
                        <a:pt x="2526" y="1605"/>
                      </a:lnTo>
                      <a:lnTo>
                        <a:pt x="2526" y="1601"/>
                      </a:lnTo>
                      <a:lnTo>
                        <a:pt x="2526" y="1595"/>
                      </a:lnTo>
                      <a:lnTo>
                        <a:pt x="2526" y="1585"/>
                      </a:lnTo>
                      <a:lnTo>
                        <a:pt x="2526" y="1572"/>
                      </a:lnTo>
                      <a:lnTo>
                        <a:pt x="2526" y="1554"/>
                      </a:lnTo>
                      <a:lnTo>
                        <a:pt x="2526" y="1531"/>
                      </a:lnTo>
                      <a:lnTo>
                        <a:pt x="2526" y="1502"/>
                      </a:lnTo>
                      <a:lnTo>
                        <a:pt x="2526" y="1467"/>
                      </a:lnTo>
                      <a:lnTo>
                        <a:pt x="2526" y="1392"/>
                      </a:lnTo>
                      <a:lnTo>
                        <a:pt x="2526" y="1392"/>
                      </a:lnTo>
                      <a:lnTo>
                        <a:pt x="2526" y="1391"/>
                      </a:lnTo>
                      <a:lnTo>
                        <a:pt x="2526" y="1387"/>
                      </a:lnTo>
                      <a:lnTo>
                        <a:pt x="2526" y="1380"/>
                      </a:lnTo>
                      <a:lnTo>
                        <a:pt x="2526" y="1369"/>
                      </a:lnTo>
                      <a:close/>
                      <a:moveTo>
                        <a:pt x="830" y="1306"/>
                      </a:moveTo>
                      <a:lnTo>
                        <a:pt x="830" y="1306"/>
                      </a:lnTo>
                      <a:lnTo>
                        <a:pt x="830" y="1306"/>
                      </a:lnTo>
                      <a:lnTo>
                        <a:pt x="832" y="1307"/>
                      </a:lnTo>
                      <a:lnTo>
                        <a:pt x="832" y="1308"/>
                      </a:lnTo>
                      <a:lnTo>
                        <a:pt x="833" y="1311"/>
                      </a:lnTo>
                      <a:lnTo>
                        <a:pt x="834" y="1314"/>
                      </a:lnTo>
                      <a:lnTo>
                        <a:pt x="834" y="1314"/>
                      </a:lnTo>
                      <a:lnTo>
                        <a:pt x="834" y="1315"/>
                      </a:lnTo>
                      <a:lnTo>
                        <a:pt x="835" y="1316"/>
                      </a:lnTo>
                      <a:lnTo>
                        <a:pt x="835" y="1317"/>
                      </a:lnTo>
                      <a:lnTo>
                        <a:pt x="835" y="1321"/>
                      </a:lnTo>
                      <a:lnTo>
                        <a:pt x="835" y="1321"/>
                      </a:lnTo>
                      <a:lnTo>
                        <a:pt x="836" y="1322"/>
                      </a:lnTo>
                      <a:lnTo>
                        <a:pt x="836" y="1324"/>
                      </a:lnTo>
                      <a:lnTo>
                        <a:pt x="838" y="1331"/>
                      </a:lnTo>
                      <a:lnTo>
                        <a:pt x="840" y="1340"/>
                      </a:lnTo>
                      <a:lnTo>
                        <a:pt x="844" y="1353"/>
                      </a:lnTo>
                      <a:lnTo>
                        <a:pt x="844" y="1353"/>
                      </a:lnTo>
                      <a:lnTo>
                        <a:pt x="844" y="1354"/>
                      </a:lnTo>
                      <a:lnTo>
                        <a:pt x="844" y="1354"/>
                      </a:lnTo>
                      <a:lnTo>
                        <a:pt x="844" y="1356"/>
                      </a:lnTo>
                      <a:lnTo>
                        <a:pt x="845" y="1359"/>
                      </a:lnTo>
                      <a:lnTo>
                        <a:pt x="846" y="1363"/>
                      </a:lnTo>
                      <a:lnTo>
                        <a:pt x="862" y="1367"/>
                      </a:lnTo>
                      <a:lnTo>
                        <a:pt x="879" y="1372"/>
                      </a:lnTo>
                      <a:lnTo>
                        <a:pt x="894" y="1375"/>
                      </a:lnTo>
                      <a:lnTo>
                        <a:pt x="894" y="1375"/>
                      </a:lnTo>
                      <a:lnTo>
                        <a:pt x="894" y="1377"/>
                      </a:lnTo>
                      <a:lnTo>
                        <a:pt x="894" y="1380"/>
                      </a:lnTo>
                      <a:lnTo>
                        <a:pt x="894" y="1386"/>
                      </a:lnTo>
                      <a:lnTo>
                        <a:pt x="894" y="1433"/>
                      </a:lnTo>
                      <a:lnTo>
                        <a:pt x="894" y="1433"/>
                      </a:lnTo>
                      <a:lnTo>
                        <a:pt x="894" y="1434"/>
                      </a:lnTo>
                      <a:lnTo>
                        <a:pt x="894" y="1437"/>
                      </a:lnTo>
                      <a:lnTo>
                        <a:pt x="894" y="1441"/>
                      </a:lnTo>
                      <a:lnTo>
                        <a:pt x="894" y="1446"/>
                      </a:lnTo>
                      <a:lnTo>
                        <a:pt x="894" y="1446"/>
                      </a:lnTo>
                      <a:lnTo>
                        <a:pt x="894" y="1447"/>
                      </a:lnTo>
                      <a:lnTo>
                        <a:pt x="894" y="1450"/>
                      </a:lnTo>
                      <a:lnTo>
                        <a:pt x="895" y="1455"/>
                      </a:lnTo>
                      <a:lnTo>
                        <a:pt x="895" y="1464"/>
                      </a:lnTo>
                      <a:lnTo>
                        <a:pt x="895" y="1477"/>
                      </a:lnTo>
                      <a:lnTo>
                        <a:pt x="895" y="1497"/>
                      </a:lnTo>
                      <a:lnTo>
                        <a:pt x="895" y="1523"/>
                      </a:lnTo>
                      <a:lnTo>
                        <a:pt x="895" y="1555"/>
                      </a:lnTo>
                      <a:lnTo>
                        <a:pt x="891" y="1551"/>
                      </a:lnTo>
                      <a:lnTo>
                        <a:pt x="886" y="1547"/>
                      </a:lnTo>
                      <a:lnTo>
                        <a:pt x="860" y="1527"/>
                      </a:lnTo>
                      <a:lnTo>
                        <a:pt x="835" y="1505"/>
                      </a:lnTo>
                      <a:lnTo>
                        <a:pt x="835" y="1505"/>
                      </a:lnTo>
                      <a:lnTo>
                        <a:pt x="835" y="1506"/>
                      </a:lnTo>
                      <a:lnTo>
                        <a:pt x="835" y="1509"/>
                      </a:lnTo>
                      <a:lnTo>
                        <a:pt x="836" y="1514"/>
                      </a:lnTo>
                      <a:lnTo>
                        <a:pt x="836" y="1523"/>
                      </a:lnTo>
                      <a:lnTo>
                        <a:pt x="836" y="1536"/>
                      </a:lnTo>
                      <a:lnTo>
                        <a:pt x="836" y="1554"/>
                      </a:lnTo>
                      <a:lnTo>
                        <a:pt x="861" y="1576"/>
                      </a:lnTo>
                      <a:lnTo>
                        <a:pt x="887" y="1598"/>
                      </a:lnTo>
                      <a:lnTo>
                        <a:pt x="925" y="1624"/>
                      </a:lnTo>
                      <a:lnTo>
                        <a:pt x="966" y="1651"/>
                      </a:lnTo>
                      <a:lnTo>
                        <a:pt x="1007" y="1677"/>
                      </a:lnTo>
                      <a:lnTo>
                        <a:pt x="1007" y="1676"/>
                      </a:lnTo>
                      <a:lnTo>
                        <a:pt x="1007" y="1675"/>
                      </a:lnTo>
                      <a:lnTo>
                        <a:pt x="1007" y="1662"/>
                      </a:lnTo>
                      <a:lnTo>
                        <a:pt x="1007" y="1648"/>
                      </a:lnTo>
                      <a:lnTo>
                        <a:pt x="1007" y="1627"/>
                      </a:lnTo>
                      <a:lnTo>
                        <a:pt x="972" y="1607"/>
                      </a:lnTo>
                      <a:lnTo>
                        <a:pt x="939" y="1585"/>
                      </a:lnTo>
                      <a:lnTo>
                        <a:pt x="939" y="1585"/>
                      </a:lnTo>
                      <a:lnTo>
                        <a:pt x="939" y="1584"/>
                      </a:lnTo>
                      <a:lnTo>
                        <a:pt x="939" y="1581"/>
                      </a:lnTo>
                      <a:lnTo>
                        <a:pt x="939" y="1576"/>
                      </a:lnTo>
                      <a:lnTo>
                        <a:pt x="939" y="1567"/>
                      </a:lnTo>
                      <a:lnTo>
                        <a:pt x="939" y="1552"/>
                      </a:lnTo>
                      <a:lnTo>
                        <a:pt x="939" y="1533"/>
                      </a:lnTo>
                      <a:lnTo>
                        <a:pt x="939" y="1507"/>
                      </a:lnTo>
                      <a:lnTo>
                        <a:pt x="939" y="1474"/>
                      </a:lnTo>
                      <a:lnTo>
                        <a:pt x="939" y="1474"/>
                      </a:lnTo>
                      <a:lnTo>
                        <a:pt x="939" y="1473"/>
                      </a:lnTo>
                      <a:lnTo>
                        <a:pt x="939" y="1471"/>
                      </a:lnTo>
                      <a:lnTo>
                        <a:pt x="939" y="1465"/>
                      </a:lnTo>
                      <a:lnTo>
                        <a:pt x="938" y="1457"/>
                      </a:lnTo>
                      <a:lnTo>
                        <a:pt x="938" y="1444"/>
                      </a:lnTo>
                      <a:lnTo>
                        <a:pt x="938" y="1425"/>
                      </a:lnTo>
                      <a:lnTo>
                        <a:pt x="938" y="1400"/>
                      </a:lnTo>
                      <a:lnTo>
                        <a:pt x="938" y="1399"/>
                      </a:lnTo>
                      <a:lnTo>
                        <a:pt x="938" y="1398"/>
                      </a:lnTo>
                      <a:lnTo>
                        <a:pt x="938" y="1395"/>
                      </a:lnTo>
                      <a:lnTo>
                        <a:pt x="938" y="1390"/>
                      </a:lnTo>
                      <a:lnTo>
                        <a:pt x="938" y="1346"/>
                      </a:lnTo>
                      <a:lnTo>
                        <a:pt x="908" y="1325"/>
                      </a:lnTo>
                      <a:lnTo>
                        <a:pt x="883" y="1319"/>
                      </a:lnTo>
                      <a:lnTo>
                        <a:pt x="855" y="1312"/>
                      </a:lnTo>
                      <a:lnTo>
                        <a:pt x="830" y="1306"/>
                      </a:lnTo>
                      <a:close/>
                      <a:moveTo>
                        <a:pt x="2723" y="1262"/>
                      </a:moveTo>
                      <a:lnTo>
                        <a:pt x="2728" y="1263"/>
                      </a:lnTo>
                      <a:lnTo>
                        <a:pt x="2730" y="1265"/>
                      </a:lnTo>
                      <a:lnTo>
                        <a:pt x="2733" y="1271"/>
                      </a:lnTo>
                      <a:lnTo>
                        <a:pt x="2735" y="1279"/>
                      </a:lnTo>
                      <a:lnTo>
                        <a:pt x="2738" y="1297"/>
                      </a:lnTo>
                      <a:lnTo>
                        <a:pt x="2739" y="1317"/>
                      </a:lnTo>
                      <a:lnTo>
                        <a:pt x="2740" y="1341"/>
                      </a:lnTo>
                      <a:lnTo>
                        <a:pt x="2739" y="1366"/>
                      </a:lnTo>
                      <a:lnTo>
                        <a:pt x="2736" y="1390"/>
                      </a:lnTo>
                      <a:lnTo>
                        <a:pt x="2733" y="1414"/>
                      </a:lnTo>
                      <a:lnTo>
                        <a:pt x="2728" y="1434"/>
                      </a:lnTo>
                      <a:lnTo>
                        <a:pt x="2721" y="1452"/>
                      </a:lnTo>
                      <a:lnTo>
                        <a:pt x="2713" y="1465"/>
                      </a:lnTo>
                      <a:lnTo>
                        <a:pt x="2705" y="1470"/>
                      </a:lnTo>
                      <a:lnTo>
                        <a:pt x="2699" y="1471"/>
                      </a:lnTo>
                      <a:lnTo>
                        <a:pt x="2695" y="1468"/>
                      </a:lnTo>
                      <a:lnTo>
                        <a:pt x="2691" y="1463"/>
                      </a:lnTo>
                      <a:lnTo>
                        <a:pt x="2688" y="1454"/>
                      </a:lnTo>
                      <a:lnTo>
                        <a:pt x="2686" y="1445"/>
                      </a:lnTo>
                      <a:lnTo>
                        <a:pt x="2685" y="1433"/>
                      </a:lnTo>
                      <a:lnTo>
                        <a:pt x="2684" y="1422"/>
                      </a:lnTo>
                      <a:lnTo>
                        <a:pt x="2683" y="1412"/>
                      </a:lnTo>
                      <a:lnTo>
                        <a:pt x="2683" y="1383"/>
                      </a:lnTo>
                      <a:lnTo>
                        <a:pt x="2685" y="1357"/>
                      </a:lnTo>
                      <a:lnTo>
                        <a:pt x="2687" y="1335"/>
                      </a:lnTo>
                      <a:lnTo>
                        <a:pt x="2692" y="1311"/>
                      </a:lnTo>
                      <a:lnTo>
                        <a:pt x="2698" y="1293"/>
                      </a:lnTo>
                      <a:lnTo>
                        <a:pt x="2704" y="1279"/>
                      </a:lnTo>
                      <a:lnTo>
                        <a:pt x="2712" y="1269"/>
                      </a:lnTo>
                      <a:lnTo>
                        <a:pt x="2718" y="1264"/>
                      </a:lnTo>
                      <a:lnTo>
                        <a:pt x="2723" y="1262"/>
                      </a:lnTo>
                      <a:close/>
                      <a:moveTo>
                        <a:pt x="2745" y="1199"/>
                      </a:moveTo>
                      <a:lnTo>
                        <a:pt x="2735" y="1201"/>
                      </a:lnTo>
                      <a:lnTo>
                        <a:pt x="2725" y="1207"/>
                      </a:lnTo>
                      <a:lnTo>
                        <a:pt x="2713" y="1219"/>
                      </a:lnTo>
                      <a:lnTo>
                        <a:pt x="2688" y="1253"/>
                      </a:lnTo>
                      <a:lnTo>
                        <a:pt x="2674" y="1281"/>
                      </a:lnTo>
                      <a:lnTo>
                        <a:pt x="2662" y="1311"/>
                      </a:lnTo>
                      <a:lnTo>
                        <a:pt x="2654" y="1342"/>
                      </a:lnTo>
                      <a:lnTo>
                        <a:pt x="2648" y="1373"/>
                      </a:lnTo>
                      <a:lnTo>
                        <a:pt x="2645" y="1404"/>
                      </a:lnTo>
                      <a:lnTo>
                        <a:pt x="2644" y="1432"/>
                      </a:lnTo>
                      <a:lnTo>
                        <a:pt x="2646" y="1459"/>
                      </a:lnTo>
                      <a:lnTo>
                        <a:pt x="2649" y="1483"/>
                      </a:lnTo>
                      <a:lnTo>
                        <a:pt x="2654" y="1503"/>
                      </a:lnTo>
                      <a:lnTo>
                        <a:pt x="2661" y="1519"/>
                      </a:lnTo>
                      <a:lnTo>
                        <a:pt x="2670" y="1529"/>
                      </a:lnTo>
                      <a:lnTo>
                        <a:pt x="2680" y="1532"/>
                      </a:lnTo>
                      <a:lnTo>
                        <a:pt x="2689" y="1531"/>
                      </a:lnTo>
                      <a:lnTo>
                        <a:pt x="2699" y="1526"/>
                      </a:lnTo>
                      <a:lnTo>
                        <a:pt x="2711" y="1517"/>
                      </a:lnTo>
                      <a:lnTo>
                        <a:pt x="2721" y="1503"/>
                      </a:lnTo>
                      <a:lnTo>
                        <a:pt x="2731" y="1488"/>
                      </a:lnTo>
                      <a:lnTo>
                        <a:pt x="2740" y="1469"/>
                      </a:lnTo>
                      <a:lnTo>
                        <a:pt x="2749" y="1448"/>
                      </a:lnTo>
                      <a:lnTo>
                        <a:pt x="2755" y="1423"/>
                      </a:lnTo>
                      <a:lnTo>
                        <a:pt x="2759" y="1400"/>
                      </a:lnTo>
                      <a:lnTo>
                        <a:pt x="2763" y="1375"/>
                      </a:lnTo>
                      <a:lnTo>
                        <a:pt x="2765" y="1349"/>
                      </a:lnTo>
                      <a:lnTo>
                        <a:pt x="2766" y="1322"/>
                      </a:lnTo>
                      <a:lnTo>
                        <a:pt x="2767" y="1297"/>
                      </a:lnTo>
                      <a:lnTo>
                        <a:pt x="2766" y="1272"/>
                      </a:lnTo>
                      <a:lnTo>
                        <a:pt x="2764" y="1249"/>
                      </a:lnTo>
                      <a:lnTo>
                        <a:pt x="2761" y="1231"/>
                      </a:lnTo>
                      <a:lnTo>
                        <a:pt x="2758" y="1216"/>
                      </a:lnTo>
                      <a:lnTo>
                        <a:pt x="2753" y="1205"/>
                      </a:lnTo>
                      <a:lnTo>
                        <a:pt x="2753" y="1204"/>
                      </a:lnTo>
                      <a:lnTo>
                        <a:pt x="2752" y="1204"/>
                      </a:lnTo>
                      <a:lnTo>
                        <a:pt x="2752" y="1202"/>
                      </a:lnTo>
                      <a:lnTo>
                        <a:pt x="2745" y="1199"/>
                      </a:lnTo>
                      <a:close/>
                      <a:moveTo>
                        <a:pt x="682" y="1102"/>
                      </a:moveTo>
                      <a:lnTo>
                        <a:pt x="682" y="1103"/>
                      </a:lnTo>
                      <a:lnTo>
                        <a:pt x="683" y="1104"/>
                      </a:lnTo>
                      <a:lnTo>
                        <a:pt x="683" y="1109"/>
                      </a:lnTo>
                      <a:lnTo>
                        <a:pt x="685" y="1119"/>
                      </a:lnTo>
                      <a:lnTo>
                        <a:pt x="685" y="1119"/>
                      </a:lnTo>
                      <a:lnTo>
                        <a:pt x="685" y="1121"/>
                      </a:lnTo>
                      <a:lnTo>
                        <a:pt x="685" y="1124"/>
                      </a:lnTo>
                      <a:lnTo>
                        <a:pt x="686" y="1131"/>
                      </a:lnTo>
                      <a:lnTo>
                        <a:pt x="687" y="1143"/>
                      </a:lnTo>
                      <a:lnTo>
                        <a:pt x="689" y="1160"/>
                      </a:lnTo>
                      <a:lnTo>
                        <a:pt x="696" y="1166"/>
                      </a:lnTo>
                      <a:lnTo>
                        <a:pt x="702" y="1171"/>
                      </a:lnTo>
                      <a:lnTo>
                        <a:pt x="709" y="1178"/>
                      </a:lnTo>
                      <a:lnTo>
                        <a:pt x="715" y="1182"/>
                      </a:lnTo>
                      <a:lnTo>
                        <a:pt x="715" y="1183"/>
                      </a:lnTo>
                      <a:lnTo>
                        <a:pt x="715" y="1183"/>
                      </a:lnTo>
                      <a:lnTo>
                        <a:pt x="715" y="1186"/>
                      </a:lnTo>
                      <a:lnTo>
                        <a:pt x="715" y="1191"/>
                      </a:lnTo>
                      <a:lnTo>
                        <a:pt x="715" y="1198"/>
                      </a:lnTo>
                      <a:lnTo>
                        <a:pt x="715" y="1210"/>
                      </a:lnTo>
                      <a:lnTo>
                        <a:pt x="715" y="1227"/>
                      </a:lnTo>
                      <a:lnTo>
                        <a:pt x="715" y="1248"/>
                      </a:lnTo>
                      <a:lnTo>
                        <a:pt x="715" y="1361"/>
                      </a:lnTo>
                      <a:lnTo>
                        <a:pt x="705" y="1342"/>
                      </a:lnTo>
                      <a:lnTo>
                        <a:pt x="685" y="1303"/>
                      </a:lnTo>
                      <a:lnTo>
                        <a:pt x="685" y="1303"/>
                      </a:lnTo>
                      <a:lnTo>
                        <a:pt x="685" y="1304"/>
                      </a:lnTo>
                      <a:lnTo>
                        <a:pt x="685" y="1308"/>
                      </a:lnTo>
                      <a:lnTo>
                        <a:pt x="685" y="1316"/>
                      </a:lnTo>
                      <a:lnTo>
                        <a:pt x="685" y="1330"/>
                      </a:lnTo>
                      <a:lnTo>
                        <a:pt x="685" y="1350"/>
                      </a:lnTo>
                      <a:lnTo>
                        <a:pt x="698" y="1377"/>
                      </a:lnTo>
                      <a:lnTo>
                        <a:pt x="712" y="1404"/>
                      </a:lnTo>
                      <a:lnTo>
                        <a:pt x="731" y="1434"/>
                      </a:lnTo>
                      <a:lnTo>
                        <a:pt x="753" y="1465"/>
                      </a:lnTo>
                      <a:lnTo>
                        <a:pt x="787" y="1505"/>
                      </a:lnTo>
                      <a:lnTo>
                        <a:pt x="787" y="1505"/>
                      </a:lnTo>
                      <a:lnTo>
                        <a:pt x="787" y="1503"/>
                      </a:lnTo>
                      <a:lnTo>
                        <a:pt x="787" y="1491"/>
                      </a:lnTo>
                      <a:lnTo>
                        <a:pt x="787" y="1476"/>
                      </a:lnTo>
                      <a:lnTo>
                        <a:pt x="787" y="1456"/>
                      </a:lnTo>
                      <a:lnTo>
                        <a:pt x="753" y="1416"/>
                      </a:lnTo>
                      <a:lnTo>
                        <a:pt x="740" y="1400"/>
                      </a:lnTo>
                      <a:lnTo>
                        <a:pt x="740" y="1399"/>
                      </a:lnTo>
                      <a:lnTo>
                        <a:pt x="740" y="1399"/>
                      </a:lnTo>
                      <a:lnTo>
                        <a:pt x="740" y="1396"/>
                      </a:lnTo>
                      <a:lnTo>
                        <a:pt x="740" y="1392"/>
                      </a:lnTo>
                      <a:lnTo>
                        <a:pt x="740" y="1384"/>
                      </a:lnTo>
                      <a:lnTo>
                        <a:pt x="740" y="1373"/>
                      </a:lnTo>
                      <a:lnTo>
                        <a:pt x="740" y="1356"/>
                      </a:lnTo>
                      <a:lnTo>
                        <a:pt x="740" y="1335"/>
                      </a:lnTo>
                      <a:lnTo>
                        <a:pt x="740" y="1307"/>
                      </a:lnTo>
                      <a:lnTo>
                        <a:pt x="740" y="1306"/>
                      </a:lnTo>
                      <a:lnTo>
                        <a:pt x="740" y="1303"/>
                      </a:lnTo>
                      <a:lnTo>
                        <a:pt x="740" y="1298"/>
                      </a:lnTo>
                      <a:lnTo>
                        <a:pt x="740" y="1289"/>
                      </a:lnTo>
                      <a:lnTo>
                        <a:pt x="740" y="1277"/>
                      </a:lnTo>
                      <a:lnTo>
                        <a:pt x="740" y="1260"/>
                      </a:lnTo>
                      <a:lnTo>
                        <a:pt x="740" y="1237"/>
                      </a:lnTo>
                      <a:lnTo>
                        <a:pt x="740" y="1207"/>
                      </a:lnTo>
                      <a:lnTo>
                        <a:pt x="740" y="1207"/>
                      </a:lnTo>
                      <a:lnTo>
                        <a:pt x="740" y="1205"/>
                      </a:lnTo>
                      <a:lnTo>
                        <a:pt x="740" y="1201"/>
                      </a:lnTo>
                      <a:lnTo>
                        <a:pt x="740" y="1193"/>
                      </a:lnTo>
                      <a:lnTo>
                        <a:pt x="740" y="1180"/>
                      </a:lnTo>
                      <a:lnTo>
                        <a:pt x="740" y="1160"/>
                      </a:lnTo>
                      <a:lnTo>
                        <a:pt x="721" y="1134"/>
                      </a:lnTo>
                      <a:lnTo>
                        <a:pt x="709" y="1124"/>
                      </a:lnTo>
                      <a:lnTo>
                        <a:pt x="695" y="1113"/>
                      </a:lnTo>
                      <a:lnTo>
                        <a:pt x="682" y="1102"/>
                      </a:lnTo>
                      <a:close/>
                      <a:moveTo>
                        <a:pt x="2975" y="1077"/>
                      </a:moveTo>
                      <a:lnTo>
                        <a:pt x="2987" y="1079"/>
                      </a:lnTo>
                      <a:lnTo>
                        <a:pt x="2997" y="1085"/>
                      </a:lnTo>
                      <a:lnTo>
                        <a:pt x="3004" y="1093"/>
                      </a:lnTo>
                      <a:lnTo>
                        <a:pt x="3009" y="1105"/>
                      </a:lnTo>
                      <a:lnTo>
                        <a:pt x="3013" y="1117"/>
                      </a:lnTo>
                      <a:lnTo>
                        <a:pt x="3015" y="1130"/>
                      </a:lnTo>
                      <a:lnTo>
                        <a:pt x="3017" y="1143"/>
                      </a:lnTo>
                      <a:lnTo>
                        <a:pt x="3017" y="1155"/>
                      </a:lnTo>
                      <a:lnTo>
                        <a:pt x="3018" y="1165"/>
                      </a:lnTo>
                      <a:lnTo>
                        <a:pt x="3017" y="1188"/>
                      </a:lnTo>
                      <a:lnTo>
                        <a:pt x="3014" y="1207"/>
                      </a:lnTo>
                      <a:lnTo>
                        <a:pt x="3011" y="1222"/>
                      </a:lnTo>
                      <a:lnTo>
                        <a:pt x="3006" y="1233"/>
                      </a:lnTo>
                      <a:lnTo>
                        <a:pt x="3001" y="1242"/>
                      </a:lnTo>
                      <a:lnTo>
                        <a:pt x="2995" y="1247"/>
                      </a:lnTo>
                      <a:lnTo>
                        <a:pt x="2990" y="1251"/>
                      </a:lnTo>
                      <a:lnTo>
                        <a:pt x="2984" y="1254"/>
                      </a:lnTo>
                      <a:lnTo>
                        <a:pt x="2979" y="1255"/>
                      </a:lnTo>
                      <a:lnTo>
                        <a:pt x="2975" y="1255"/>
                      </a:lnTo>
                      <a:lnTo>
                        <a:pt x="2971" y="1255"/>
                      </a:lnTo>
                      <a:lnTo>
                        <a:pt x="2967" y="1254"/>
                      </a:lnTo>
                      <a:lnTo>
                        <a:pt x="2961" y="1251"/>
                      </a:lnTo>
                      <a:lnTo>
                        <a:pt x="2956" y="1247"/>
                      </a:lnTo>
                      <a:lnTo>
                        <a:pt x="2949" y="1242"/>
                      </a:lnTo>
                      <a:lnTo>
                        <a:pt x="2944" y="1233"/>
                      </a:lnTo>
                      <a:lnTo>
                        <a:pt x="2940" y="1222"/>
                      </a:lnTo>
                      <a:lnTo>
                        <a:pt x="2936" y="1207"/>
                      </a:lnTo>
                      <a:lnTo>
                        <a:pt x="2934" y="1188"/>
                      </a:lnTo>
                      <a:lnTo>
                        <a:pt x="2933" y="1165"/>
                      </a:lnTo>
                      <a:lnTo>
                        <a:pt x="2933" y="1155"/>
                      </a:lnTo>
                      <a:lnTo>
                        <a:pt x="2934" y="1143"/>
                      </a:lnTo>
                      <a:lnTo>
                        <a:pt x="2935" y="1130"/>
                      </a:lnTo>
                      <a:lnTo>
                        <a:pt x="2938" y="1117"/>
                      </a:lnTo>
                      <a:lnTo>
                        <a:pt x="2942" y="1105"/>
                      </a:lnTo>
                      <a:lnTo>
                        <a:pt x="2947" y="1093"/>
                      </a:lnTo>
                      <a:lnTo>
                        <a:pt x="2955" y="1085"/>
                      </a:lnTo>
                      <a:lnTo>
                        <a:pt x="2964" y="1079"/>
                      </a:lnTo>
                      <a:lnTo>
                        <a:pt x="2975" y="1077"/>
                      </a:lnTo>
                      <a:close/>
                      <a:moveTo>
                        <a:pt x="486" y="1077"/>
                      </a:moveTo>
                      <a:lnTo>
                        <a:pt x="498" y="1079"/>
                      </a:lnTo>
                      <a:lnTo>
                        <a:pt x="507" y="1085"/>
                      </a:lnTo>
                      <a:lnTo>
                        <a:pt x="515" y="1093"/>
                      </a:lnTo>
                      <a:lnTo>
                        <a:pt x="520" y="1105"/>
                      </a:lnTo>
                      <a:lnTo>
                        <a:pt x="524" y="1117"/>
                      </a:lnTo>
                      <a:lnTo>
                        <a:pt x="526" y="1130"/>
                      </a:lnTo>
                      <a:lnTo>
                        <a:pt x="528" y="1143"/>
                      </a:lnTo>
                      <a:lnTo>
                        <a:pt x="528" y="1155"/>
                      </a:lnTo>
                      <a:lnTo>
                        <a:pt x="528" y="1165"/>
                      </a:lnTo>
                      <a:lnTo>
                        <a:pt x="528" y="1188"/>
                      </a:lnTo>
                      <a:lnTo>
                        <a:pt x="525" y="1207"/>
                      </a:lnTo>
                      <a:lnTo>
                        <a:pt x="522" y="1222"/>
                      </a:lnTo>
                      <a:lnTo>
                        <a:pt x="517" y="1233"/>
                      </a:lnTo>
                      <a:lnTo>
                        <a:pt x="511" y="1242"/>
                      </a:lnTo>
                      <a:lnTo>
                        <a:pt x="506" y="1247"/>
                      </a:lnTo>
                      <a:lnTo>
                        <a:pt x="500" y="1251"/>
                      </a:lnTo>
                      <a:lnTo>
                        <a:pt x="495" y="1254"/>
                      </a:lnTo>
                      <a:lnTo>
                        <a:pt x="490" y="1255"/>
                      </a:lnTo>
                      <a:lnTo>
                        <a:pt x="486" y="1255"/>
                      </a:lnTo>
                      <a:lnTo>
                        <a:pt x="483" y="1255"/>
                      </a:lnTo>
                      <a:lnTo>
                        <a:pt x="477" y="1254"/>
                      </a:lnTo>
                      <a:lnTo>
                        <a:pt x="472" y="1251"/>
                      </a:lnTo>
                      <a:lnTo>
                        <a:pt x="467" y="1247"/>
                      </a:lnTo>
                      <a:lnTo>
                        <a:pt x="461" y="1242"/>
                      </a:lnTo>
                      <a:lnTo>
                        <a:pt x="456" y="1233"/>
                      </a:lnTo>
                      <a:lnTo>
                        <a:pt x="452" y="1222"/>
                      </a:lnTo>
                      <a:lnTo>
                        <a:pt x="448" y="1207"/>
                      </a:lnTo>
                      <a:lnTo>
                        <a:pt x="446" y="1188"/>
                      </a:lnTo>
                      <a:lnTo>
                        <a:pt x="445" y="1165"/>
                      </a:lnTo>
                      <a:lnTo>
                        <a:pt x="445" y="1155"/>
                      </a:lnTo>
                      <a:lnTo>
                        <a:pt x="446" y="1143"/>
                      </a:lnTo>
                      <a:lnTo>
                        <a:pt x="447" y="1130"/>
                      </a:lnTo>
                      <a:lnTo>
                        <a:pt x="449" y="1117"/>
                      </a:lnTo>
                      <a:lnTo>
                        <a:pt x="453" y="1105"/>
                      </a:lnTo>
                      <a:lnTo>
                        <a:pt x="458" y="1093"/>
                      </a:lnTo>
                      <a:lnTo>
                        <a:pt x="465" y="1085"/>
                      </a:lnTo>
                      <a:lnTo>
                        <a:pt x="474" y="1079"/>
                      </a:lnTo>
                      <a:lnTo>
                        <a:pt x="486" y="1077"/>
                      </a:lnTo>
                      <a:close/>
                      <a:moveTo>
                        <a:pt x="3225" y="1037"/>
                      </a:moveTo>
                      <a:lnTo>
                        <a:pt x="3225" y="1037"/>
                      </a:lnTo>
                      <a:lnTo>
                        <a:pt x="3225" y="1037"/>
                      </a:lnTo>
                      <a:lnTo>
                        <a:pt x="3223" y="1038"/>
                      </a:lnTo>
                      <a:lnTo>
                        <a:pt x="3220" y="1039"/>
                      </a:lnTo>
                      <a:lnTo>
                        <a:pt x="3215" y="1042"/>
                      </a:lnTo>
                      <a:lnTo>
                        <a:pt x="3207" y="1045"/>
                      </a:lnTo>
                      <a:lnTo>
                        <a:pt x="3195" y="1050"/>
                      </a:lnTo>
                      <a:lnTo>
                        <a:pt x="3180" y="1056"/>
                      </a:lnTo>
                      <a:lnTo>
                        <a:pt x="3160" y="1065"/>
                      </a:lnTo>
                      <a:lnTo>
                        <a:pt x="3137" y="1075"/>
                      </a:lnTo>
                      <a:lnTo>
                        <a:pt x="3137" y="1075"/>
                      </a:lnTo>
                      <a:lnTo>
                        <a:pt x="3137" y="1076"/>
                      </a:lnTo>
                      <a:lnTo>
                        <a:pt x="3138" y="1078"/>
                      </a:lnTo>
                      <a:lnTo>
                        <a:pt x="3140" y="1082"/>
                      </a:lnTo>
                      <a:lnTo>
                        <a:pt x="3143" y="1089"/>
                      </a:lnTo>
                      <a:lnTo>
                        <a:pt x="3148" y="1100"/>
                      </a:lnTo>
                      <a:lnTo>
                        <a:pt x="3155" y="1115"/>
                      </a:lnTo>
                      <a:lnTo>
                        <a:pt x="3155" y="1115"/>
                      </a:lnTo>
                      <a:lnTo>
                        <a:pt x="3156" y="1115"/>
                      </a:lnTo>
                      <a:lnTo>
                        <a:pt x="3158" y="1114"/>
                      </a:lnTo>
                      <a:lnTo>
                        <a:pt x="3162" y="1112"/>
                      </a:lnTo>
                      <a:lnTo>
                        <a:pt x="3169" y="1109"/>
                      </a:lnTo>
                      <a:lnTo>
                        <a:pt x="3179" y="1105"/>
                      </a:lnTo>
                      <a:lnTo>
                        <a:pt x="3192" y="1098"/>
                      </a:lnTo>
                      <a:lnTo>
                        <a:pt x="3212" y="1090"/>
                      </a:lnTo>
                      <a:lnTo>
                        <a:pt x="3212" y="1090"/>
                      </a:lnTo>
                      <a:lnTo>
                        <a:pt x="3212" y="1091"/>
                      </a:lnTo>
                      <a:lnTo>
                        <a:pt x="3212" y="1106"/>
                      </a:lnTo>
                      <a:lnTo>
                        <a:pt x="3212" y="1116"/>
                      </a:lnTo>
                      <a:lnTo>
                        <a:pt x="3212" y="1131"/>
                      </a:lnTo>
                      <a:lnTo>
                        <a:pt x="3212" y="1152"/>
                      </a:lnTo>
                      <a:lnTo>
                        <a:pt x="3212" y="1179"/>
                      </a:lnTo>
                      <a:lnTo>
                        <a:pt x="3212" y="1211"/>
                      </a:lnTo>
                      <a:lnTo>
                        <a:pt x="3212" y="1251"/>
                      </a:lnTo>
                      <a:lnTo>
                        <a:pt x="3141" y="1251"/>
                      </a:lnTo>
                      <a:lnTo>
                        <a:pt x="3141" y="1251"/>
                      </a:lnTo>
                      <a:lnTo>
                        <a:pt x="3141" y="1254"/>
                      </a:lnTo>
                      <a:lnTo>
                        <a:pt x="3141" y="1265"/>
                      </a:lnTo>
                      <a:lnTo>
                        <a:pt x="3141" y="1277"/>
                      </a:lnTo>
                      <a:lnTo>
                        <a:pt x="3141" y="1296"/>
                      </a:lnTo>
                      <a:lnTo>
                        <a:pt x="3141" y="1296"/>
                      </a:lnTo>
                      <a:lnTo>
                        <a:pt x="3142" y="1296"/>
                      </a:lnTo>
                      <a:lnTo>
                        <a:pt x="3329" y="1296"/>
                      </a:lnTo>
                      <a:lnTo>
                        <a:pt x="3329" y="1251"/>
                      </a:lnTo>
                      <a:lnTo>
                        <a:pt x="3258" y="1251"/>
                      </a:lnTo>
                      <a:lnTo>
                        <a:pt x="3258" y="1251"/>
                      </a:lnTo>
                      <a:lnTo>
                        <a:pt x="3258" y="1250"/>
                      </a:lnTo>
                      <a:lnTo>
                        <a:pt x="3258" y="1248"/>
                      </a:lnTo>
                      <a:lnTo>
                        <a:pt x="3258" y="1218"/>
                      </a:lnTo>
                      <a:lnTo>
                        <a:pt x="3258" y="1201"/>
                      </a:lnTo>
                      <a:lnTo>
                        <a:pt x="3258" y="1181"/>
                      </a:lnTo>
                      <a:lnTo>
                        <a:pt x="3258" y="1154"/>
                      </a:lnTo>
                      <a:lnTo>
                        <a:pt x="3258" y="1121"/>
                      </a:lnTo>
                      <a:lnTo>
                        <a:pt x="3258" y="1083"/>
                      </a:lnTo>
                      <a:lnTo>
                        <a:pt x="3258" y="1037"/>
                      </a:lnTo>
                      <a:lnTo>
                        <a:pt x="3225" y="1037"/>
                      </a:lnTo>
                      <a:close/>
                      <a:moveTo>
                        <a:pt x="218" y="1037"/>
                      </a:moveTo>
                      <a:lnTo>
                        <a:pt x="218" y="1037"/>
                      </a:lnTo>
                      <a:lnTo>
                        <a:pt x="218" y="1037"/>
                      </a:lnTo>
                      <a:lnTo>
                        <a:pt x="216" y="1038"/>
                      </a:lnTo>
                      <a:lnTo>
                        <a:pt x="213" y="1039"/>
                      </a:lnTo>
                      <a:lnTo>
                        <a:pt x="207" y="1042"/>
                      </a:lnTo>
                      <a:lnTo>
                        <a:pt x="199" y="1045"/>
                      </a:lnTo>
                      <a:lnTo>
                        <a:pt x="187" y="1050"/>
                      </a:lnTo>
                      <a:lnTo>
                        <a:pt x="172" y="1056"/>
                      </a:lnTo>
                      <a:lnTo>
                        <a:pt x="152" y="1065"/>
                      </a:lnTo>
                      <a:lnTo>
                        <a:pt x="129" y="1075"/>
                      </a:lnTo>
                      <a:lnTo>
                        <a:pt x="129" y="1075"/>
                      </a:lnTo>
                      <a:lnTo>
                        <a:pt x="129" y="1076"/>
                      </a:lnTo>
                      <a:lnTo>
                        <a:pt x="130" y="1078"/>
                      </a:lnTo>
                      <a:lnTo>
                        <a:pt x="132" y="1082"/>
                      </a:lnTo>
                      <a:lnTo>
                        <a:pt x="135" y="1089"/>
                      </a:lnTo>
                      <a:lnTo>
                        <a:pt x="140" y="1100"/>
                      </a:lnTo>
                      <a:lnTo>
                        <a:pt x="147" y="1115"/>
                      </a:lnTo>
                      <a:lnTo>
                        <a:pt x="147" y="1115"/>
                      </a:lnTo>
                      <a:lnTo>
                        <a:pt x="147" y="1115"/>
                      </a:lnTo>
                      <a:lnTo>
                        <a:pt x="150" y="1114"/>
                      </a:lnTo>
                      <a:lnTo>
                        <a:pt x="154" y="1112"/>
                      </a:lnTo>
                      <a:lnTo>
                        <a:pt x="161" y="1109"/>
                      </a:lnTo>
                      <a:lnTo>
                        <a:pt x="171" y="1105"/>
                      </a:lnTo>
                      <a:lnTo>
                        <a:pt x="185" y="1098"/>
                      </a:lnTo>
                      <a:lnTo>
                        <a:pt x="205" y="1090"/>
                      </a:lnTo>
                      <a:lnTo>
                        <a:pt x="205" y="1090"/>
                      </a:lnTo>
                      <a:lnTo>
                        <a:pt x="205" y="1091"/>
                      </a:lnTo>
                      <a:lnTo>
                        <a:pt x="205" y="1106"/>
                      </a:lnTo>
                      <a:lnTo>
                        <a:pt x="205" y="1116"/>
                      </a:lnTo>
                      <a:lnTo>
                        <a:pt x="205" y="1131"/>
                      </a:lnTo>
                      <a:lnTo>
                        <a:pt x="205" y="1152"/>
                      </a:lnTo>
                      <a:lnTo>
                        <a:pt x="205" y="1179"/>
                      </a:lnTo>
                      <a:lnTo>
                        <a:pt x="205" y="1211"/>
                      </a:lnTo>
                      <a:lnTo>
                        <a:pt x="205" y="1251"/>
                      </a:lnTo>
                      <a:lnTo>
                        <a:pt x="134" y="1251"/>
                      </a:lnTo>
                      <a:lnTo>
                        <a:pt x="134" y="1251"/>
                      </a:lnTo>
                      <a:lnTo>
                        <a:pt x="134" y="1254"/>
                      </a:lnTo>
                      <a:lnTo>
                        <a:pt x="134" y="1265"/>
                      </a:lnTo>
                      <a:lnTo>
                        <a:pt x="134" y="1277"/>
                      </a:lnTo>
                      <a:lnTo>
                        <a:pt x="134" y="1296"/>
                      </a:lnTo>
                      <a:lnTo>
                        <a:pt x="134" y="1296"/>
                      </a:lnTo>
                      <a:lnTo>
                        <a:pt x="135" y="1296"/>
                      </a:lnTo>
                      <a:lnTo>
                        <a:pt x="322" y="1296"/>
                      </a:lnTo>
                      <a:lnTo>
                        <a:pt x="322" y="1251"/>
                      </a:lnTo>
                      <a:lnTo>
                        <a:pt x="251" y="1251"/>
                      </a:lnTo>
                      <a:lnTo>
                        <a:pt x="251" y="1251"/>
                      </a:lnTo>
                      <a:lnTo>
                        <a:pt x="251" y="1250"/>
                      </a:lnTo>
                      <a:lnTo>
                        <a:pt x="251" y="1218"/>
                      </a:lnTo>
                      <a:lnTo>
                        <a:pt x="251" y="1201"/>
                      </a:lnTo>
                      <a:lnTo>
                        <a:pt x="251" y="1181"/>
                      </a:lnTo>
                      <a:lnTo>
                        <a:pt x="251" y="1154"/>
                      </a:lnTo>
                      <a:lnTo>
                        <a:pt x="251" y="1121"/>
                      </a:lnTo>
                      <a:lnTo>
                        <a:pt x="251" y="1083"/>
                      </a:lnTo>
                      <a:lnTo>
                        <a:pt x="251" y="1037"/>
                      </a:lnTo>
                      <a:lnTo>
                        <a:pt x="218" y="1037"/>
                      </a:lnTo>
                      <a:close/>
                      <a:moveTo>
                        <a:pt x="2975" y="1034"/>
                      </a:moveTo>
                      <a:lnTo>
                        <a:pt x="2955" y="1036"/>
                      </a:lnTo>
                      <a:lnTo>
                        <a:pt x="2937" y="1042"/>
                      </a:lnTo>
                      <a:lnTo>
                        <a:pt x="2923" y="1051"/>
                      </a:lnTo>
                      <a:lnTo>
                        <a:pt x="2911" y="1063"/>
                      </a:lnTo>
                      <a:lnTo>
                        <a:pt x="2902" y="1078"/>
                      </a:lnTo>
                      <a:lnTo>
                        <a:pt x="2896" y="1094"/>
                      </a:lnTo>
                      <a:lnTo>
                        <a:pt x="2891" y="1112"/>
                      </a:lnTo>
                      <a:lnTo>
                        <a:pt x="2888" y="1129"/>
                      </a:lnTo>
                      <a:lnTo>
                        <a:pt x="2886" y="1148"/>
                      </a:lnTo>
                      <a:lnTo>
                        <a:pt x="2886" y="1165"/>
                      </a:lnTo>
                      <a:lnTo>
                        <a:pt x="2886" y="1181"/>
                      </a:lnTo>
                      <a:lnTo>
                        <a:pt x="2887" y="1197"/>
                      </a:lnTo>
                      <a:lnTo>
                        <a:pt x="2890" y="1213"/>
                      </a:lnTo>
                      <a:lnTo>
                        <a:pt x="2893" y="1230"/>
                      </a:lnTo>
                      <a:lnTo>
                        <a:pt x="2899" y="1245"/>
                      </a:lnTo>
                      <a:lnTo>
                        <a:pt x="2905" y="1260"/>
                      </a:lnTo>
                      <a:lnTo>
                        <a:pt x="2914" y="1272"/>
                      </a:lnTo>
                      <a:lnTo>
                        <a:pt x="2926" y="1283"/>
                      </a:lnTo>
                      <a:lnTo>
                        <a:pt x="2940" y="1292"/>
                      </a:lnTo>
                      <a:lnTo>
                        <a:pt x="2957" y="1297"/>
                      </a:lnTo>
                      <a:lnTo>
                        <a:pt x="2975" y="1298"/>
                      </a:lnTo>
                      <a:lnTo>
                        <a:pt x="2995" y="1297"/>
                      </a:lnTo>
                      <a:lnTo>
                        <a:pt x="3011" y="1292"/>
                      </a:lnTo>
                      <a:lnTo>
                        <a:pt x="3024" y="1283"/>
                      </a:lnTo>
                      <a:lnTo>
                        <a:pt x="3036" y="1272"/>
                      </a:lnTo>
                      <a:lnTo>
                        <a:pt x="3045" y="1260"/>
                      </a:lnTo>
                      <a:lnTo>
                        <a:pt x="3052" y="1245"/>
                      </a:lnTo>
                      <a:lnTo>
                        <a:pt x="3057" y="1230"/>
                      </a:lnTo>
                      <a:lnTo>
                        <a:pt x="3061" y="1213"/>
                      </a:lnTo>
                      <a:lnTo>
                        <a:pt x="3063" y="1197"/>
                      </a:lnTo>
                      <a:lnTo>
                        <a:pt x="3065" y="1181"/>
                      </a:lnTo>
                      <a:lnTo>
                        <a:pt x="3065" y="1165"/>
                      </a:lnTo>
                      <a:lnTo>
                        <a:pt x="3065" y="1148"/>
                      </a:lnTo>
                      <a:lnTo>
                        <a:pt x="3063" y="1129"/>
                      </a:lnTo>
                      <a:lnTo>
                        <a:pt x="3059" y="1112"/>
                      </a:lnTo>
                      <a:lnTo>
                        <a:pt x="3055" y="1094"/>
                      </a:lnTo>
                      <a:lnTo>
                        <a:pt x="3048" y="1078"/>
                      </a:lnTo>
                      <a:lnTo>
                        <a:pt x="3039" y="1063"/>
                      </a:lnTo>
                      <a:lnTo>
                        <a:pt x="3028" y="1051"/>
                      </a:lnTo>
                      <a:lnTo>
                        <a:pt x="3013" y="1042"/>
                      </a:lnTo>
                      <a:lnTo>
                        <a:pt x="2996" y="1036"/>
                      </a:lnTo>
                      <a:lnTo>
                        <a:pt x="2975" y="1034"/>
                      </a:lnTo>
                      <a:close/>
                      <a:moveTo>
                        <a:pt x="486" y="1034"/>
                      </a:moveTo>
                      <a:lnTo>
                        <a:pt x="465" y="1036"/>
                      </a:lnTo>
                      <a:lnTo>
                        <a:pt x="448" y="1042"/>
                      </a:lnTo>
                      <a:lnTo>
                        <a:pt x="433" y="1051"/>
                      </a:lnTo>
                      <a:lnTo>
                        <a:pt x="422" y="1063"/>
                      </a:lnTo>
                      <a:lnTo>
                        <a:pt x="414" y="1078"/>
                      </a:lnTo>
                      <a:lnTo>
                        <a:pt x="406" y="1094"/>
                      </a:lnTo>
                      <a:lnTo>
                        <a:pt x="402" y="1112"/>
                      </a:lnTo>
                      <a:lnTo>
                        <a:pt x="399" y="1129"/>
                      </a:lnTo>
                      <a:lnTo>
                        <a:pt x="397" y="1148"/>
                      </a:lnTo>
                      <a:lnTo>
                        <a:pt x="397" y="1165"/>
                      </a:lnTo>
                      <a:lnTo>
                        <a:pt x="397" y="1181"/>
                      </a:lnTo>
                      <a:lnTo>
                        <a:pt x="398" y="1197"/>
                      </a:lnTo>
                      <a:lnTo>
                        <a:pt x="400" y="1213"/>
                      </a:lnTo>
                      <a:lnTo>
                        <a:pt x="404" y="1230"/>
                      </a:lnTo>
                      <a:lnTo>
                        <a:pt x="410" y="1245"/>
                      </a:lnTo>
                      <a:lnTo>
                        <a:pt x="417" y="1260"/>
                      </a:lnTo>
                      <a:lnTo>
                        <a:pt x="426" y="1272"/>
                      </a:lnTo>
                      <a:lnTo>
                        <a:pt x="436" y="1283"/>
                      </a:lnTo>
                      <a:lnTo>
                        <a:pt x="451" y="1292"/>
                      </a:lnTo>
                      <a:lnTo>
                        <a:pt x="467" y="1297"/>
                      </a:lnTo>
                      <a:lnTo>
                        <a:pt x="486" y="1298"/>
                      </a:lnTo>
                      <a:lnTo>
                        <a:pt x="505" y="1297"/>
                      </a:lnTo>
                      <a:lnTo>
                        <a:pt x="522" y="1292"/>
                      </a:lnTo>
                      <a:lnTo>
                        <a:pt x="535" y="1283"/>
                      </a:lnTo>
                      <a:lnTo>
                        <a:pt x="546" y="1272"/>
                      </a:lnTo>
                      <a:lnTo>
                        <a:pt x="556" y="1260"/>
                      </a:lnTo>
                      <a:lnTo>
                        <a:pt x="563" y="1245"/>
                      </a:lnTo>
                      <a:lnTo>
                        <a:pt x="568" y="1230"/>
                      </a:lnTo>
                      <a:lnTo>
                        <a:pt x="572" y="1213"/>
                      </a:lnTo>
                      <a:lnTo>
                        <a:pt x="574" y="1197"/>
                      </a:lnTo>
                      <a:lnTo>
                        <a:pt x="576" y="1181"/>
                      </a:lnTo>
                      <a:lnTo>
                        <a:pt x="576" y="1165"/>
                      </a:lnTo>
                      <a:lnTo>
                        <a:pt x="575" y="1148"/>
                      </a:lnTo>
                      <a:lnTo>
                        <a:pt x="574" y="1129"/>
                      </a:lnTo>
                      <a:lnTo>
                        <a:pt x="571" y="1112"/>
                      </a:lnTo>
                      <a:lnTo>
                        <a:pt x="566" y="1094"/>
                      </a:lnTo>
                      <a:lnTo>
                        <a:pt x="560" y="1078"/>
                      </a:lnTo>
                      <a:lnTo>
                        <a:pt x="551" y="1063"/>
                      </a:lnTo>
                      <a:lnTo>
                        <a:pt x="539" y="1051"/>
                      </a:lnTo>
                      <a:lnTo>
                        <a:pt x="525" y="1042"/>
                      </a:lnTo>
                      <a:lnTo>
                        <a:pt x="507" y="1036"/>
                      </a:lnTo>
                      <a:lnTo>
                        <a:pt x="486" y="1034"/>
                      </a:lnTo>
                      <a:close/>
                      <a:moveTo>
                        <a:pt x="0" y="961"/>
                      </a:moveTo>
                      <a:lnTo>
                        <a:pt x="80" y="961"/>
                      </a:lnTo>
                      <a:lnTo>
                        <a:pt x="104" y="961"/>
                      </a:lnTo>
                      <a:lnTo>
                        <a:pt x="133" y="961"/>
                      </a:lnTo>
                      <a:lnTo>
                        <a:pt x="415" y="961"/>
                      </a:lnTo>
                      <a:lnTo>
                        <a:pt x="484" y="961"/>
                      </a:lnTo>
                      <a:lnTo>
                        <a:pt x="560" y="961"/>
                      </a:lnTo>
                      <a:lnTo>
                        <a:pt x="643" y="961"/>
                      </a:lnTo>
                      <a:lnTo>
                        <a:pt x="659" y="1000"/>
                      </a:lnTo>
                      <a:lnTo>
                        <a:pt x="677" y="1038"/>
                      </a:lnTo>
                      <a:lnTo>
                        <a:pt x="699" y="1074"/>
                      </a:lnTo>
                      <a:lnTo>
                        <a:pt x="726" y="1110"/>
                      </a:lnTo>
                      <a:lnTo>
                        <a:pt x="766" y="1157"/>
                      </a:lnTo>
                      <a:lnTo>
                        <a:pt x="811" y="1201"/>
                      </a:lnTo>
                      <a:lnTo>
                        <a:pt x="861" y="1243"/>
                      </a:lnTo>
                      <a:lnTo>
                        <a:pt x="916" y="1281"/>
                      </a:lnTo>
                      <a:lnTo>
                        <a:pt x="975" y="1317"/>
                      </a:lnTo>
                      <a:lnTo>
                        <a:pt x="1037" y="1350"/>
                      </a:lnTo>
                      <a:lnTo>
                        <a:pt x="1104" y="1380"/>
                      </a:lnTo>
                      <a:lnTo>
                        <a:pt x="1173" y="1407"/>
                      </a:lnTo>
                      <a:lnTo>
                        <a:pt x="1246" y="1429"/>
                      </a:lnTo>
                      <a:lnTo>
                        <a:pt x="1321" y="1450"/>
                      </a:lnTo>
                      <a:lnTo>
                        <a:pt x="1399" y="1465"/>
                      </a:lnTo>
                      <a:lnTo>
                        <a:pt x="1477" y="1479"/>
                      </a:lnTo>
                      <a:lnTo>
                        <a:pt x="1558" y="1488"/>
                      </a:lnTo>
                      <a:lnTo>
                        <a:pt x="1639" y="1494"/>
                      </a:lnTo>
                      <a:lnTo>
                        <a:pt x="1722" y="1495"/>
                      </a:lnTo>
                      <a:lnTo>
                        <a:pt x="1816" y="1493"/>
                      </a:lnTo>
                      <a:lnTo>
                        <a:pt x="1911" y="1486"/>
                      </a:lnTo>
                      <a:lnTo>
                        <a:pt x="2006" y="1472"/>
                      </a:lnTo>
                      <a:lnTo>
                        <a:pt x="2099" y="1454"/>
                      </a:lnTo>
                      <a:lnTo>
                        <a:pt x="2191" y="1430"/>
                      </a:lnTo>
                      <a:lnTo>
                        <a:pt x="2264" y="1408"/>
                      </a:lnTo>
                      <a:lnTo>
                        <a:pt x="2333" y="1382"/>
                      </a:lnTo>
                      <a:lnTo>
                        <a:pt x="2399" y="1353"/>
                      </a:lnTo>
                      <a:lnTo>
                        <a:pt x="2460" y="1322"/>
                      </a:lnTo>
                      <a:lnTo>
                        <a:pt x="2516" y="1289"/>
                      </a:lnTo>
                      <a:lnTo>
                        <a:pt x="2569" y="1254"/>
                      </a:lnTo>
                      <a:lnTo>
                        <a:pt x="2616" y="1217"/>
                      </a:lnTo>
                      <a:lnTo>
                        <a:pt x="2659" y="1176"/>
                      </a:lnTo>
                      <a:lnTo>
                        <a:pt x="2697" y="1136"/>
                      </a:lnTo>
                      <a:lnTo>
                        <a:pt x="2731" y="1094"/>
                      </a:lnTo>
                      <a:lnTo>
                        <a:pt x="2760" y="1050"/>
                      </a:lnTo>
                      <a:lnTo>
                        <a:pt x="2783" y="1005"/>
                      </a:lnTo>
                      <a:lnTo>
                        <a:pt x="2793" y="983"/>
                      </a:lnTo>
                      <a:lnTo>
                        <a:pt x="2801" y="961"/>
                      </a:lnTo>
                      <a:lnTo>
                        <a:pt x="2801" y="961"/>
                      </a:lnTo>
                      <a:lnTo>
                        <a:pt x="2802" y="961"/>
                      </a:lnTo>
                      <a:lnTo>
                        <a:pt x="2803" y="961"/>
                      </a:lnTo>
                      <a:lnTo>
                        <a:pt x="2809" y="961"/>
                      </a:lnTo>
                      <a:lnTo>
                        <a:pt x="2816" y="961"/>
                      </a:lnTo>
                      <a:lnTo>
                        <a:pt x="2824" y="961"/>
                      </a:lnTo>
                      <a:lnTo>
                        <a:pt x="2834" y="961"/>
                      </a:lnTo>
                      <a:lnTo>
                        <a:pt x="2847" y="961"/>
                      </a:lnTo>
                      <a:lnTo>
                        <a:pt x="2865" y="961"/>
                      </a:lnTo>
                      <a:lnTo>
                        <a:pt x="3390" y="961"/>
                      </a:lnTo>
                      <a:lnTo>
                        <a:pt x="3390" y="1236"/>
                      </a:lnTo>
                      <a:lnTo>
                        <a:pt x="3390" y="1266"/>
                      </a:lnTo>
                      <a:lnTo>
                        <a:pt x="3390" y="1320"/>
                      </a:lnTo>
                      <a:lnTo>
                        <a:pt x="3390" y="1344"/>
                      </a:lnTo>
                      <a:lnTo>
                        <a:pt x="3390" y="1372"/>
                      </a:lnTo>
                      <a:lnTo>
                        <a:pt x="3390" y="1372"/>
                      </a:lnTo>
                      <a:lnTo>
                        <a:pt x="3389" y="1372"/>
                      </a:lnTo>
                      <a:lnTo>
                        <a:pt x="3388" y="1372"/>
                      </a:lnTo>
                      <a:lnTo>
                        <a:pt x="3382" y="1372"/>
                      </a:lnTo>
                      <a:lnTo>
                        <a:pt x="3376" y="1372"/>
                      </a:lnTo>
                      <a:lnTo>
                        <a:pt x="3368" y="1372"/>
                      </a:lnTo>
                      <a:lnTo>
                        <a:pt x="3358" y="1372"/>
                      </a:lnTo>
                      <a:lnTo>
                        <a:pt x="3345" y="1372"/>
                      </a:lnTo>
                      <a:lnTo>
                        <a:pt x="3328" y="1372"/>
                      </a:lnTo>
                      <a:lnTo>
                        <a:pt x="3220" y="1372"/>
                      </a:lnTo>
                      <a:lnTo>
                        <a:pt x="3181" y="1372"/>
                      </a:lnTo>
                      <a:lnTo>
                        <a:pt x="3136" y="1372"/>
                      </a:lnTo>
                      <a:lnTo>
                        <a:pt x="3029" y="1372"/>
                      </a:lnTo>
                      <a:lnTo>
                        <a:pt x="2965" y="1372"/>
                      </a:lnTo>
                      <a:lnTo>
                        <a:pt x="2894" y="1372"/>
                      </a:lnTo>
                      <a:lnTo>
                        <a:pt x="2816" y="1372"/>
                      </a:lnTo>
                      <a:lnTo>
                        <a:pt x="2799" y="1427"/>
                      </a:lnTo>
                      <a:lnTo>
                        <a:pt x="2780" y="1471"/>
                      </a:lnTo>
                      <a:lnTo>
                        <a:pt x="2755" y="1515"/>
                      </a:lnTo>
                      <a:lnTo>
                        <a:pt x="2726" y="1559"/>
                      </a:lnTo>
                      <a:lnTo>
                        <a:pt x="2692" y="1601"/>
                      </a:lnTo>
                      <a:lnTo>
                        <a:pt x="2659" y="1635"/>
                      </a:lnTo>
                      <a:lnTo>
                        <a:pt x="2623" y="1667"/>
                      </a:lnTo>
                      <a:lnTo>
                        <a:pt x="2584" y="1698"/>
                      </a:lnTo>
                      <a:lnTo>
                        <a:pt x="2542" y="1728"/>
                      </a:lnTo>
                      <a:lnTo>
                        <a:pt x="2492" y="1760"/>
                      </a:lnTo>
                      <a:lnTo>
                        <a:pt x="2439" y="1790"/>
                      </a:lnTo>
                      <a:lnTo>
                        <a:pt x="2381" y="1818"/>
                      </a:lnTo>
                      <a:lnTo>
                        <a:pt x="2321" y="1843"/>
                      </a:lnTo>
                      <a:lnTo>
                        <a:pt x="2257" y="1866"/>
                      </a:lnTo>
                      <a:lnTo>
                        <a:pt x="2225" y="1877"/>
                      </a:lnTo>
                      <a:lnTo>
                        <a:pt x="2192" y="1886"/>
                      </a:lnTo>
                      <a:lnTo>
                        <a:pt x="2191" y="1887"/>
                      </a:lnTo>
                      <a:lnTo>
                        <a:pt x="2191" y="1887"/>
                      </a:lnTo>
                      <a:lnTo>
                        <a:pt x="2190" y="1887"/>
                      </a:lnTo>
                      <a:lnTo>
                        <a:pt x="2106" y="1909"/>
                      </a:lnTo>
                      <a:lnTo>
                        <a:pt x="2020" y="1925"/>
                      </a:lnTo>
                      <a:lnTo>
                        <a:pt x="1934" y="1939"/>
                      </a:lnTo>
                      <a:lnTo>
                        <a:pt x="1847" y="1947"/>
                      </a:lnTo>
                      <a:lnTo>
                        <a:pt x="1761" y="1951"/>
                      </a:lnTo>
                      <a:lnTo>
                        <a:pt x="1741" y="1951"/>
                      </a:lnTo>
                      <a:lnTo>
                        <a:pt x="1723" y="1952"/>
                      </a:lnTo>
                      <a:lnTo>
                        <a:pt x="1707" y="1951"/>
                      </a:lnTo>
                      <a:lnTo>
                        <a:pt x="1693" y="1951"/>
                      </a:lnTo>
                      <a:lnTo>
                        <a:pt x="1603" y="1947"/>
                      </a:lnTo>
                      <a:lnTo>
                        <a:pt x="1516" y="1939"/>
                      </a:lnTo>
                      <a:lnTo>
                        <a:pt x="1430" y="1927"/>
                      </a:lnTo>
                      <a:lnTo>
                        <a:pt x="1346" y="1911"/>
                      </a:lnTo>
                      <a:lnTo>
                        <a:pt x="1265" y="1889"/>
                      </a:lnTo>
                      <a:lnTo>
                        <a:pt x="1230" y="1880"/>
                      </a:lnTo>
                      <a:lnTo>
                        <a:pt x="1197" y="1869"/>
                      </a:lnTo>
                      <a:lnTo>
                        <a:pt x="1121" y="1842"/>
                      </a:lnTo>
                      <a:lnTo>
                        <a:pt x="1048" y="1810"/>
                      </a:lnTo>
                      <a:lnTo>
                        <a:pt x="979" y="1775"/>
                      </a:lnTo>
                      <a:lnTo>
                        <a:pt x="914" y="1736"/>
                      </a:lnTo>
                      <a:lnTo>
                        <a:pt x="874" y="1709"/>
                      </a:lnTo>
                      <a:lnTo>
                        <a:pt x="836" y="1679"/>
                      </a:lnTo>
                      <a:lnTo>
                        <a:pt x="800" y="1647"/>
                      </a:lnTo>
                      <a:lnTo>
                        <a:pt x="768" y="1613"/>
                      </a:lnTo>
                      <a:lnTo>
                        <a:pt x="746" y="1589"/>
                      </a:lnTo>
                      <a:lnTo>
                        <a:pt x="727" y="1565"/>
                      </a:lnTo>
                      <a:lnTo>
                        <a:pt x="694" y="1519"/>
                      </a:lnTo>
                      <a:lnTo>
                        <a:pt x="668" y="1472"/>
                      </a:lnTo>
                      <a:lnTo>
                        <a:pt x="648" y="1426"/>
                      </a:lnTo>
                      <a:lnTo>
                        <a:pt x="639" y="1398"/>
                      </a:lnTo>
                      <a:lnTo>
                        <a:pt x="632" y="1372"/>
                      </a:lnTo>
                      <a:lnTo>
                        <a:pt x="553" y="1372"/>
                      </a:lnTo>
                      <a:lnTo>
                        <a:pt x="529" y="1372"/>
                      </a:lnTo>
                      <a:lnTo>
                        <a:pt x="501" y="1372"/>
                      </a:lnTo>
                      <a:lnTo>
                        <a:pt x="224" y="1372"/>
                      </a:lnTo>
                      <a:lnTo>
                        <a:pt x="157" y="1372"/>
                      </a:lnTo>
                      <a:lnTo>
                        <a:pt x="82" y="1372"/>
                      </a:lnTo>
                      <a:lnTo>
                        <a:pt x="0" y="1372"/>
                      </a:lnTo>
                      <a:lnTo>
                        <a:pt x="0" y="1369"/>
                      </a:lnTo>
                      <a:lnTo>
                        <a:pt x="0" y="1368"/>
                      </a:lnTo>
                      <a:lnTo>
                        <a:pt x="0" y="1363"/>
                      </a:lnTo>
                      <a:lnTo>
                        <a:pt x="0" y="1356"/>
                      </a:lnTo>
                      <a:lnTo>
                        <a:pt x="0" y="1250"/>
                      </a:lnTo>
                      <a:lnTo>
                        <a:pt x="0" y="1217"/>
                      </a:lnTo>
                      <a:lnTo>
                        <a:pt x="0" y="1179"/>
                      </a:lnTo>
                      <a:lnTo>
                        <a:pt x="0" y="1152"/>
                      </a:lnTo>
                      <a:lnTo>
                        <a:pt x="0" y="961"/>
                      </a:lnTo>
                      <a:close/>
                      <a:moveTo>
                        <a:pt x="2013" y="759"/>
                      </a:moveTo>
                      <a:lnTo>
                        <a:pt x="1945" y="776"/>
                      </a:lnTo>
                      <a:lnTo>
                        <a:pt x="1879" y="787"/>
                      </a:lnTo>
                      <a:lnTo>
                        <a:pt x="1816" y="795"/>
                      </a:lnTo>
                      <a:lnTo>
                        <a:pt x="1757" y="798"/>
                      </a:lnTo>
                      <a:lnTo>
                        <a:pt x="1757" y="1298"/>
                      </a:lnTo>
                      <a:lnTo>
                        <a:pt x="1833" y="1295"/>
                      </a:lnTo>
                      <a:lnTo>
                        <a:pt x="1912" y="1286"/>
                      </a:lnTo>
                      <a:lnTo>
                        <a:pt x="1991" y="1273"/>
                      </a:lnTo>
                      <a:lnTo>
                        <a:pt x="2073" y="1256"/>
                      </a:lnTo>
                      <a:lnTo>
                        <a:pt x="2154" y="1234"/>
                      </a:lnTo>
                      <a:lnTo>
                        <a:pt x="2137" y="1153"/>
                      </a:lnTo>
                      <a:lnTo>
                        <a:pt x="2123" y="1092"/>
                      </a:lnTo>
                      <a:lnTo>
                        <a:pt x="2107" y="1032"/>
                      </a:lnTo>
                      <a:lnTo>
                        <a:pt x="2090" y="973"/>
                      </a:lnTo>
                      <a:lnTo>
                        <a:pt x="2071" y="915"/>
                      </a:lnTo>
                      <a:lnTo>
                        <a:pt x="2044" y="836"/>
                      </a:lnTo>
                      <a:lnTo>
                        <a:pt x="2013" y="759"/>
                      </a:lnTo>
                      <a:close/>
                      <a:moveTo>
                        <a:pt x="1432" y="759"/>
                      </a:moveTo>
                      <a:lnTo>
                        <a:pt x="1403" y="836"/>
                      </a:lnTo>
                      <a:lnTo>
                        <a:pt x="1375" y="915"/>
                      </a:lnTo>
                      <a:lnTo>
                        <a:pt x="1356" y="973"/>
                      </a:lnTo>
                      <a:lnTo>
                        <a:pt x="1340" y="1032"/>
                      </a:lnTo>
                      <a:lnTo>
                        <a:pt x="1323" y="1092"/>
                      </a:lnTo>
                      <a:lnTo>
                        <a:pt x="1309" y="1153"/>
                      </a:lnTo>
                      <a:lnTo>
                        <a:pt x="1293" y="1235"/>
                      </a:lnTo>
                      <a:lnTo>
                        <a:pt x="1374" y="1257"/>
                      </a:lnTo>
                      <a:lnTo>
                        <a:pt x="1454" y="1274"/>
                      </a:lnTo>
                      <a:lnTo>
                        <a:pt x="1534" y="1286"/>
                      </a:lnTo>
                      <a:lnTo>
                        <a:pt x="1614" y="1295"/>
                      </a:lnTo>
                      <a:lnTo>
                        <a:pt x="1691" y="1298"/>
                      </a:lnTo>
                      <a:lnTo>
                        <a:pt x="1691" y="798"/>
                      </a:lnTo>
                      <a:lnTo>
                        <a:pt x="1631" y="795"/>
                      </a:lnTo>
                      <a:lnTo>
                        <a:pt x="1567" y="787"/>
                      </a:lnTo>
                      <a:lnTo>
                        <a:pt x="1501" y="776"/>
                      </a:lnTo>
                      <a:lnTo>
                        <a:pt x="1432" y="759"/>
                      </a:lnTo>
                      <a:close/>
                      <a:moveTo>
                        <a:pt x="2274" y="654"/>
                      </a:moveTo>
                      <a:lnTo>
                        <a:pt x="2229" y="679"/>
                      </a:lnTo>
                      <a:lnTo>
                        <a:pt x="2180" y="703"/>
                      </a:lnTo>
                      <a:lnTo>
                        <a:pt x="2128" y="723"/>
                      </a:lnTo>
                      <a:lnTo>
                        <a:pt x="2076" y="742"/>
                      </a:lnTo>
                      <a:lnTo>
                        <a:pt x="2104" y="817"/>
                      </a:lnTo>
                      <a:lnTo>
                        <a:pt x="2132" y="895"/>
                      </a:lnTo>
                      <a:lnTo>
                        <a:pt x="2134" y="903"/>
                      </a:lnTo>
                      <a:lnTo>
                        <a:pt x="2137" y="911"/>
                      </a:lnTo>
                      <a:lnTo>
                        <a:pt x="2156" y="972"/>
                      </a:lnTo>
                      <a:lnTo>
                        <a:pt x="2173" y="1032"/>
                      </a:lnTo>
                      <a:lnTo>
                        <a:pt x="2190" y="1094"/>
                      </a:lnTo>
                      <a:lnTo>
                        <a:pt x="2203" y="1155"/>
                      </a:lnTo>
                      <a:lnTo>
                        <a:pt x="2216" y="1215"/>
                      </a:lnTo>
                      <a:lnTo>
                        <a:pt x="2270" y="1195"/>
                      </a:lnTo>
                      <a:lnTo>
                        <a:pt x="2323" y="1173"/>
                      </a:lnTo>
                      <a:lnTo>
                        <a:pt x="2373" y="1150"/>
                      </a:lnTo>
                      <a:lnTo>
                        <a:pt x="2420" y="1124"/>
                      </a:lnTo>
                      <a:lnTo>
                        <a:pt x="2465" y="1097"/>
                      </a:lnTo>
                      <a:lnTo>
                        <a:pt x="2505" y="1069"/>
                      </a:lnTo>
                      <a:lnTo>
                        <a:pt x="2499" y="1050"/>
                      </a:lnTo>
                      <a:lnTo>
                        <a:pt x="2492" y="1032"/>
                      </a:lnTo>
                      <a:lnTo>
                        <a:pt x="2468" y="966"/>
                      </a:lnTo>
                      <a:lnTo>
                        <a:pt x="2438" y="900"/>
                      </a:lnTo>
                      <a:lnTo>
                        <a:pt x="2404" y="836"/>
                      </a:lnTo>
                      <a:lnTo>
                        <a:pt x="2365" y="774"/>
                      </a:lnTo>
                      <a:lnTo>
                        <a:pt x="2322" y="712"/>
                      </a:lnTo>
                      <a:lnTo>
                        <a:pt x="2274" y="654"/>
                      </a:lnTo>
                      <a:close/>
                      <a:moveTo>
                        <a:pt x="1172" y="654"/>
                      </a:moveTo>
                      <a:lnTo>
                        <a:pt x="1125" y="713"/>
                      </a:lnTo>
                      <a:lnTo>
                        <a:pt x="1082" y="774"/>
                      </a:lnTo>
                      <a:lnTo>
                        <a:pt x="1042" y="837"/>
                      </a:lnTo>
                      <a:lnTo>
                        <a:pt x="1009" y="901"/>
                      </a:lnTo>
                      <a:lnTo>
                        <a:pt x="979" y="966"/>
                      </a:lnTo>
                      <a:lnTo>
                        <a:pt x="953" y="1032"/>
                      </a:lnTo>
                      <a:lnTo>
                        <a:pt x="948" y="1050"/>
                      </a:lnTo>
                      <a:lnTo>
                        <a:pt x="943" y="1069"/>
                      </a:lnTo>
                      <a:lnTo>
                        <a:pt x="983" y="1097"/>
                      </a:lnTo>
                      <a:lnTo>
                        <a:pt x="1026" y="1124"/>
                      </a:lnTo>
                      <a:lnTo>
                        <a:pt x="1073" y="1150"/>
                      </a:lnTo>
                      <a:lnTo>
                        <a:pt x="1124" y="1173"/>
                      </a:lnTo>
                      <a:lnTo>
                        <a:pt x="1176" y="1196"/>
                      </a:lnTo>
                      <a:lnTo>
                        <a:pt x="1232" y="1216"/>
                      </a:lnTo>
                      <a:lnTo>
                        <a:pt x="1250" y="1125"/>
                      </a:lnTo>
                      <a:lnTo>
                        <a:pt x="1273" y="1032"/>
                      </a:lnTo>
                      <a:lnTo>
                        <a:pt x="1290" y="972"/>
                      </a:lnTo>
                      <a:lnTo>
                        <a:pt x="1309" y="911"/>
                      </a:lnTo>
                      <a:lnTo>
                        <a:pt x="1312" y="903"/>
                      </a:lnTo>
                      <a:lnTo>
                        <a:pt x="1314" y="895"/>
                      </a:lnTo>
                      <a:lnTo>
                        <a:pt x="1342" y="817"/>
                      </a:lnTo>
                      <a:lnTo>
                        <a:pt x="1371" y="742"/>
                      </a:lnTo>
                      <a:lnTo>
                        <a:pt x="1318" y="723"/>
                      </a:lnTo>
                      <a:lnTo>
                        <a:pt x="1267" y="703"/>
                      </a:lnTo>
                      <a:lnTo>
                        <a:pt x="1217" y="679"/>
                      </a:lnTo>
                      <a:lnTo>
                        <a:pt x="1172" y="654"/>
                      </a:lnTo>
                      <a:close/>
                      <a:moveTo>
                        <a:pt x="1027" y="506"/>
                      </a:moveTo>
                      <a:lnTo>
                        <a:pt x="987" y="544"/>
                      </a:lnTo>
                      <a:lnTo>
                        <a:pt x="949" y="584"/>
                      </a:lnTo>
                      <a:lnTo>
                        <a:pt x="913" y="625"/>
                      </a:lnTo>
                      <a:lnTo>
                        <a:pt x="886" y="664"/>
                      </a:lnTo>
                      <a:lnTo>
                        <a:pt x="861" y="703"/>
                      </a:lnTo>
                      <a:lnTo>
                        <a:pt x="840" y="744"/>
                      </a:lnTo>
                      <a:lnTo>
                        <a:pt x="829" y="765"/>
                      </a:lnTo>
                      <a:lnTo>
                        <a:pt x="821" y="783"/>
                      </a:lnTo>
                      <a:lnTo>
                        <a:pt x="814" y="803"/>
                      </a:lnTo>
                      <a:lnTo>
                        <a:pt x="807" y="823"/>
                      </a:lnTo>
                      <a:lnTo>
                        <a:pt x="806" y="828"/>
                      </a:lnTo>
                      <a:lnTo>
                        <a:pt x="806" y="836"/>
                      </a:lnTo>
                      <a:lnTo>
                        <a:pt x="806" y="844"/>
                      </a:lnTo>
                      <a:lnTo>
                        <a:pt x="806" y="846"/>
                      </a:lnTo>
                      <a:lnTo>
                        <a:pt x="810" y="884"/>
                      </a:lnTo>
                      <a:lnTo>
                        <a:pt x="821" y="921"/>
                      </a:lnTo>
                      <a:lnTo>
                        <a:pt x="839" y="956"/>
                      </a:lnTo>
                      <a:lnTo>
                        <a:pt x="862" y="990"/>
                      </a:lnTo>
                      <a:lnTo>
                        <a:pt x="890" y="1021"/>
                      </a:lnTo>
                      <a:lnTo>
                        <a:pt x="907" y="976"/>
                      </a:lnTo>
                      <a:lnTo>
                        <a:pt x="925" y="931"/>
                      </a:lnTo>
                      <a:lnTo>
                        <a:pt x="956" y="865"/>
                      </a:lnTo>
                      <a:lnTo>
                        <a:pt x="990" y="802"/>
                      </a:lnTo>
                      <a:lnTo>
                        <a:pt x="1029" y="738"/>
                      </a:lnTo>
                      <a:lnTo>
                        <a:pt x="1072" y="676"/>
                      </a:lnTo>
                      <a:lnTo>
                        <a:pt x="1120" y="617"/>
                      </a:lnTo>
                      <a:lnTo>
                        <a:pt x="1094" y="594"/>
                      </a:lnTo>
                      <a:lnTo>
                        <a:pt x="1070" y="569"/>
                      </a:lnTo>
                      <a:lnTo>
                        <a:pt x="1051" y="544"/>
                      </a:lnTo>
                      <a:lnTo>
                        <a:pt x="1034" y="518"/>
                      </a:lnTo>
                      <a:lnTo>
                        <a:pt x="1030" y="511"/>
                      </a:lnTo>
                      <a:lnTo>
                        <a:pt x="1027" y="506"/>
                      </a:lnTo>
                      <a:close/>
                      <a:moveTo>
                        <a:pt x="2418" y="505"/>
                      </a:moveTo>
                      <a:lnTo>
                        <a:pt x="2412" y="518"/>
                      </a:lnTo>
                      <a:lnTo>
                        <a:pt x="2396" y="544"/>
                      </a:lnTo>
                      <a:lnTo>
                        <a:pt x="2375" y="569"/>
                      </a:lnTo>
                      <a:lnTo>
                        <a:pt x="2353" y="593"/>
                      </a:lnTo>
                      <a:lnTo>
                        <a:pt x="2327" y="616"/>
                      </a:lnTo>
                      <a:lnTo>
                        <a:pt x="2374" y="675"/>
                      </a:lnTo>
                      <a:lnTo>
                        <a:pt x="2417" y="738"/>
                      </a:lnTo>
                      <a:lnTo>
                        <a:pt x="2456" y="801"/>
                      </a:lnTo>
                      <a:lnTo>
                        <a:pt x="2491" y="865"/>
                      </a:lnTo>
                      <a:lnTo>
                        <a:pt x="2522" y="931"/>
                      </a:lnTo>
                      <a:lnTo>
                        <a:pt x="2541" y="976"/>
                      </a:lnTo>
                      <a:lnTo>
                        <a:pt x="2557" y="1021"/>
                      </a:lnTo>
                      <a:lnTo>
                        <a:pt x="2582" y="995"/>
                      </a:lnTo>
                      <a:lnTo>
                        <a:pt x="2602" y="970"/>
                      </a:lnTo>
                      <a:lnTo>
                        <a:pt x="2617" y="946"/>
                      </a:lnTo>
                      <a:lnTo>
                        <a:pt x="2628" y="925"/>
                      </a:lnTo>
                      <a:lnTo>
                        <a:pt x="2637" y="905"/>
                      </a:lnTo>
                      <a:lnTo>
                        <a:pt x="2642" y="888"/>
                      </a:lnTo>
                      <a:lnTo>
                        <a:pt x="2645" y="873"/>
                      </a:lnTo>
                      <a:lnTo>
                        <a:pt x="2647" y="860"/>
                      </a:lnTo>
                      <a:lnTo>
                        <a:pt x="2647" y="850"/>
                      </a:lnTo>
                      <a:lnTo>
                        <a:pt x="2646" y="842"/>
                      </a:lnTo>
                      <a:lnTo>
                        <a:pt x="2646" y="836"/>
                      </a:lnTo>
                      <a:lnTo>
                        <a:pt x="2645" y="834"/>
                      </a:lnTo>
                      <a:lnTo>
                        <a:pt x="2627" y="789"/>
                      </a:lnTo>
                      <a:lnTo>
                        <a:pt x="2608" y="744"/>
                      </a:lnTo>
                      <a:lnTo>
                        <a:pt x="2586" y="703"/>
                      </a:lnTo>
                      <a:lnTo>
                        <a:pt x="2561" y="664"/>
                      </a:lnTo>
                      <a:lnTo>
                        <a:pt x="2533" y="625"/>
                      </a:lnTo>
                      <a:lnTo>
                        <a:pt x="2498" y="583"/>
                      </a:lnTo>
                      <a:lnTo>
                        <a:pt x="2460" y="543"/>
                      </a:lnTo>
                      <a:lnTo>
                        <a:pt x="2418" y="505"/>
                      </a:lnTo>
                      <a:close/>
                      <a:moveTo>
                        <a:pt x="2442" y="411"/>
                      </a:moveTo>
                      <a:lnTo>
                        <a:pt x="2440" y="440"/>
                      </a:lnTo>
                      <a:lnTo>
                        <a:pt x="2462" y="458"/>
                      </a:lnTo>
                      <a:lnTo>
                        <a:pt x="2483" y="478"/>
                      </a:lnTo>
                      <a:lnTo>
                        <a:pt x="2464" y="443"/>
                      </a:lnTo>
                      <a:lnTo>
                        <a:pt x="2442" y="411"/>
                      </a:lnTo>
                      <a:close/>
                      <a:moveTo>
                        <a:pt x="1003" y="411"/>
                      </a:moveTo>
                      <a:lnTo>
                        <a:pt x="982" y="444"/>
                      </a:lnTo>
                      <a:lnTo>
                        <a:pt x="963" y="478"/>
                      </a:lnTo>
                      <a:lnTo>
                        <a:pt x="1006" y="441"/>
                      </a:lnTo>
                      <a:lnTo>
                        <a:pt x="1003" y="411"/>
                      </a:lnTo>
                      <a:close/>
                      <a:moveTo>
                        <a:pt x="1757" y="308"/>
                      </a:moveTo>
                      <a:lnTo>
                        <a:pt x="1757" y="722"/>
                      </a:lnTo>
                      <a:lnTo>
                        <a:pt x="1831" y="717"/>
                      </a:lnTo>
                      <a:lnTo>
                        <a:pt x="1907" y="707"/>
                      </a:lnTo>
                      <a:lnTo>
                        <a:pt x="1983" y="690"/>
                      </a:lnTo>
                      <a:lnTo>
                        <a:pt x="1945" y="611"/>
                      </a:lnTo>
                      <a:lnTo>
                        <a:pt x="1905" y="535"/>
                      </a:lnTo>
                      <a:lnTo>
                        <a:pt x="1863" y="465"/>
                      </a:lnTo>
                      <a:lnTo>
                        <a:pt x="1819" y="399"/>
                      </a:lnTo>
                      <a:lnTo>
                        <a:pt x="1774" y="338"/>
                      </a:lnTo>
                      <a:lnTo>
                        <a:pt x="1768" y="328"/>
                      </a:lnTo>
                      <a:lnTo>
                        <a:pt x="1763" y="318"/>
                      </a:lnTo>
                      <a:lnTo>
                        <a:pt x="1757" y="308"/>
                      </a:lnTo>
                      <a:close/>
                      <a:moveTo>
                        <a:pt x="1691" y="308"/>
                      </a:moveTo>
                      <a:lnTo>
                        <a:pt x="1684" y="318"/>
                      </a:lnTo>
                      <a:lnTo>
                        <a:pt x="1678" y="328"/>
                      </a:lnTo>
                      <a:lnTo>
                        <a:pt x="1672" y="338"/>
                      </a:lnTo>
                      <a:lnTo>
                        <a:pt x="1627" y="399"/>
                      </a:lnTo>
                      <a:lnTo>
                        <a:pt x="1583" y="465"/>
                      </a:lnTo>
                      <a:lnTo>
                        <a:pt x="1542" y="535"/>
                      </a:lnTo>
                      <a:lnTo>
                        <a:pt x="1501" y="611"/>
                      </a:lnTo>
                      <a:lnTo>
                        <a:pt x="1463" y="690"/>
                      </a:lnTo>
                      <a:lnTo>
                        <a:pt x="1521" y="703"/>
                      </a:lnTo>
                      <a:lnTo>
                        <a:pt x="1579" y="713"/>
                      </a:lnTo>
                      <a:lnTo>
                        <a:pt x="1634" y="719"/>
                      </a:lnTo>
                      <a:lnTo>
                        <a:pt x="1691" y="722"/>
                      </a:lnTo>
                      <a:lnTo>
                        <a:pt x="1691" y="308"/>
                      </a:lnTo>
                      <a:close/>
                      <a:moveTo>
                        <a:pt x="1831" y="305"/>
                      </a:moveTo>
                      <a:lnTo>
                        <a:pt x="1877" y="368"/>
                      </a:lnTo>
                      <a:lnTo>
                        <a:pt x="1921" y="437"/>
                      </a:lnTo>
                      <a:lnTo>
                        <a:pt x="1965" y="510"/>
                      </a:lnTo>
                      <a:lnTo>
                        <a:pt x="2007" y="589"/>
                      </a:lnTo>
                      <a:lnTo>
                        <a:pt x="2046" y="673"/>
                      </a:lnTo>
                      <a:lnTo>
                        <a:pt x="2094" y="657"/>
                      </a:lnTo>
                      <a:lnTo>
                        <a:pt x="2139" y="638"/>
                      </a:lnTo>
                      <a:lnTo>
                        <a:pt x="2183" y="618"/>
                      </a:lnTo>
                      <a:lnTo>
                        <a:pt x="2223" y="595"/>
                      </a:lnTo>
                      <a:lnTo>
                        <a:pt x="2207" y="578"/>
                      </a:lnTo>
                      <a:lnTo>
                        <a:pt x="2191" y="561"/>
                      </a:lnTo>
                      <a:lnTo>
                        <a:pt x="2181" y="551"/>
                      </a:lnTo>
                      <a:lnTo>
                        <a:pt x="2116" y="491"/>
                      </a:lnTo>
                      <a:lnTo>
                        <a:pt x="2048" y="437"/>
                      </a:lnTo>
                      <a:lnTo>
                        <a:pt x="1977" y="388"/>
                      </a:lnTo>
                      <a:lnTo>
                        <a:pt x="1905" y="343"/>
                      </a:lnTo>
                      <a:lnTo>
                        <a:pt x="1831" y="305"/>
                      </a:lnTo>
                      <a:close/>
                      <a:moveTo>
                        <a:pt x="1617" y="305"/>
                      </a:moveTo>
                      <a:lnTo>
                        <a:pt x="1543" y="343"/>
                      </a:lnTo>
                      <a:lnTo>
                        <a:pt x="1470" y="388"/>
                      </a:lnTo>
                      <a:lnTo>
                        <a:pt x="1400" y="437"/>
                      </a:lnTo>
                      <a:lnTo>
                        <a:pt x="1331" y="491"/>
                      </a:lnTo>
                      <a:lnTo>
                        <a:pt x="1266" y="551"/>
                      </a:lnTo>
                      <a:lnTo>
                        <a:pt x="1255" y="561"/>
                      </a:lnTo>
                      <a:lnTo>
                        <a:pt x="1223" y="596"/>
                      </a:lnTo>
                      <a:lnTo>
                        <a:pt x="1263" y="618"/>
                      </a:lnTo>
                      <a:lnTo>
                        <a:pt x="1307" y="638"/>
                      </a:lnTo>
                      <a:lnTo>
                        <a:pt x="1352" y="657"/>
                      </a:lnTo>
                      <a:lnTo>
                        <a:pt x="1402" y="673"/>
                      </a:lnTo>
                      <a:lnTo>
                        <a:pt x="1441" y="589"/>
                      </a:lnTo>
                      <a:lnTo>
                        <a:pt x="1482" y="510"/>
                      </a:lnTo>
                      <a:lnTo>
                        <a:pt x="1525" y="437"/>
                      </a:lnTo>
                      <a:lnTo>
                        <a:pt x="1570" y="368"/>
                      </a:lnTo>
                      <a:lnTo>
                        <a:pt x="1617" y="305"/>
                      </a:lnTo>
                      <a:close/>
                      <a:moveTo>
                        <a:pt x="1908" y="272"/>
                      </a:moveTo>
                      <a:lnTo>
                        <a:pt x="1978" y="314"/>
                      </a:lnTo>
                      <a:lnTo>
                        <a:pt x="2047" y="358"/>
                      </a:lnTo>
                      <a:lnTo>
                        <a:pt x="2114" y="408"/>
                      </a:lnTo>
                      <a:lnTo>
                        <a:pt x="2179" y="463"/>
                      </a:lnTo>
                      <a:lnTo>
                        <a:pt x="2236" y="517"/>
                      </a:lnTo>
                      <a:lnTo>
                        <a:pt x="2239" y="520"/>
                      </a:lnTo>
                      <a:lnTo>
                        <a:pt x="2242" y="522"/>
                      </a:lnTo>
                      <a:lnTo>
                        <a:pt x="2244" y="525"/>
                      </a:lnTo>
                      <a:lnTo>
                        <a:pt x="2261" y="542"/>
                      </a:lnTo>
                      <a:lnTo>
                        <a:pt x="2276" y="559"/>
                      </a:lnTo>
                      <a:lnTo>
                        <a:pt x="2304" y="533"/>
                      </a:lnTo>
                      <a:lnTo>
                        <a:pt x="2327" y="508"/>
                      </a:lnTo>
                      <a:lnTo>
                        <a:pt x="2346" y="481"/>
                      </a:lnTo>
                      <a:lnTo>
                        <a:pt x="2357" y="456"/>
                      </a:lnTo>
                      <a:lnTo>
                        <a:pt x="2318" y="429"/>
                      </a:lnTo>
                      <a:lnTo>
                        <a:pt x="2276" y="404"/>
                      </a:lnTo>
                      <a:lnTo>
                        <a:pt x="2234" y="380"/>
                      </a:lnTo>
                      <a:lnTo>
                        <a:pt x="2199" y="363"/>
                      </a:lnTo>
                      <a:lnTo>
                        <a:pt x="2163" y="347"/>
                      </a:lnTo>
                      <a:lnTo>
                        <a:pt x="2102" y="323"/>
                      </a:lnTo>
                      <a:lnTo>
                        <a:pt x="2040" y="302"/>
                      </a:lnTo>
                      <a:lnTo>
                        <a:pt x="1975" y="286"/>
                      </a:lnTo>
                      <a:lnTo>
                        <a:pt x="1908" y="272"/>
                      </a:lnTo>
                      <a:close/>
                      <a:moveTo>
                        <a:pt x="1540" y="272"/>
                      </a:moveTo>
                      <a:lnTo>
                        <a:pt x="1472" y="286"/>
                      </a:lnTo>
                      <a:lnTo>
                        <a:pt x="1407" y="302"/>
                      </a:lnTo>
                      <a:lnTo>
                        <a:pt x="1344" y="323"/>
                      </a:lnTo>
                      <a:lnTo>
                        <a:pt x="1283" y="347"/>
                      </a:lnTo>
                      <a:lnTo>
                        <a:pt x="1247" y="363"/>
                      </a:lnTo>
                      <a:lnTo>
                        <a:pt x="1212" y="380"/>
                      </a:lnTo>
                      <a:lnTo>
                        <a:pt x="1169" y="404"/>
                      </a:lnTo>
                      <a:lnTo>
                        <a:pt x="1129" y="429"/>
                      </a:lnTo>
                      <a:lnTo>
                        <a:pt x="1090" y="456"/>
                      </a:lnTo>
                      <a:lnTo>
                        <a:pt x="1094" y="469"/>
                      </a:lnTo>
                      <a:lnTo>
                        <a:pt x="1100" y="481"/>
                      </a:lnTo>
                      <a:lnTo>
                        <a:pt x="1119" y="508"/>
                      </a:lnTo>
                      <a:lnTo>
                        <a:pt x="1142" y="534"/>
                      </a:lnTo>
                      <a:lnTo>
                        <a:pt x="1170" y="559"/>
                      </a:lnTo>
                      <a:lnTo>
                        <a:pt x="1186" y="542"/>
                      </a:lnTo>
                      <a:lnTo>
                        <a:pt x="1201" y="525"/>
                      </a:lnTo>
                      <a:lnTo>
                        <a:pt x="1206" y="521"/>
                      </a:lnTo>
                      <a:lnTo>
                        <a:pt x="1211" y="517"/>
                      </a:lnTo>
                      <a:lnTo>
                        <a:pt x="1239" y="489"/>
                      </a:lnTo>
                      <a:lnTo>
                        <a:pt x="1268" y="463"/>
                      </a:lnTo>
                      <a:lnTo>
                        <a:pt x="1333" y="408"/>
                      </a:lnTo>
                      <a:lnTo>
                        <a:pt x="1400" y="358"/>
                      </a:lnTo>
                      <a:lnTo>
                        <a:pt x="1469" y="314"/>
                      </a:lnTo>
                      <a:lnTo>
                        <a:pt x="1540" y="272"/>
                      </a:lnTo>
                      <a:close/>
                      <a:moveTo>
                        <a:pt x="2005" y="209"/>
                      </a:moveTo>
                      <a:lnTo>
                        <a:pt x="1968" y="210"/>
                      </a:lnTo>
                      <a:lnTo>
                        <a:pt x="1931" y="213"/>
                      </a:lnTo>
                      <a:lnTo>
                        <a:pt x="2004" y="228"/>
                      </a:lnTo>
                      <a:lnTo>
                        <a:pt x="2075" y="247"/>
                      </a:lnTo>
                      <a:lnTo>
                        <a:pt x="2143" y="270"/>
                      </a:lnTo>
                      <a:lnTo>
                        <a:pt x="2182" y="286"/>
                      </a:lnTo>
                      <a:lnTo>
                        <a:pt x="2219" y="302"/>
                      </a:lnTo>
                      <a:lnTo>
                        <a:pt x="2269" y="327"/>
                      </a:lnTo>
                      <a:lnTo>
                        <a:pt x="2318" y="354"/>
                      </a:lnTo>
                      <a:lnTo>
                        <a:pt x="2365" y="383"/>
                      </a:lnTo>
                      <a:lnTo>
                        <a:pt x="2359" y="359"/>
                      </a:lnTo>
                      <a:lnTo>
                        <a:pt x="2349" y="333"/>
                      </a:lnTo>
                      <a:lnTo>
                        <a:pt x="2336" y="307"/>
                      </a:lnTo>
                      <a:lnTo>
                        <a:pt x="2294" y="280"/>
                      </a:lnTo>
                      <a:lnTo>
                        <a:pt x="2248" y="256"/>
                      </a:lnTo>
                      <a:lnTo>
                        <a:pt x="2198" y="238"/>
                      </a:lnTo>
                      <a:lnTo>
                        <a:pt x="2160" y="227"/>
                      </a:lnTo>
                      <a:lnTo>
                        <a:pt x="2120" y="218"/>
                      </a:lnTo>
                      <a:lnTo>
                        <a:pt x="2063" y="211"/>
                      </a:lnTo>
                      <a:lnTo>
                        <a:pt x="2005" y="209"/>
                      </a:lnTo>
                      <a:close/>
                      <a:moveTo>
                        <a:pt x="1442" y="209"/>
                      </a:moveTo>
                      <a:lnTo>
                        <a:pt x="1403" y="210"/>
                      </a:lnTo>
                      <a:lnTo>
                        <a:pt x="1365" y="213"/>
                      </a:lnTo>
                      <a:lnTo>
                        <a:pt x="1328" y="218"/>
                      </a:lnTo>
                      <a:lnTo>
                        <a:pt x="1287" y="227"/>
                      </a:lnTo>
                      <a:lnTo>
                        <a:pt x="1248" y="238"/>
                      </a:lnTo>
                      <a:lnTo>
                        <a:pt x="1210" y="252"/>
                      </a:lnTo>
                      <a:lnTo>
                        <a:pt x="1175" y="267"/>
                      </a:lnTo>
                      <a:lnTo>
                        <a:pt x="1141" y="287"/>
                      </a:lnTo>
                      <a:lnTo>
                        <a:pt x="1109" y="307"/>
                      </a:lnTo>
                      <a:lnTo>
                        <a:pt x="1096" y="334"/>
                      </a:lnTo>
                      <a:lnTo>
                        <a:pt x="1087" y="360"/>
                      </a:lnTo>
                      <a:lnTo>
                        <a:pt x="1082" y="384"/>
                      </a:lnTo>
                      <a:lnTo>
                        <a:pt x="1129" y="355"/>
                      </a:lnTo>
                      <a:lnTo>
                        <a:pt x="1177" y="327"/>
                      </a:lnTo>
                      <a:lnTo>
                        <a:pt x="1229" y="302"/>
                      </a:lnTo>
                      <a:lnTo>
                        <a:pt x="1266" y="286"/>
                      </a:lnTo>
                      <a:lnTo>
                        <a:pt x="1305" y="270"/>
                      </a:lnTo>
                      <a:lnTo>
                        <a:pt x="1373" y="247"/>
                      </a:lnTo>
                      <a:lnTo>
                        <a:pt x="1443" y="228"/>
                      </a:lnTo>
                      <a:lnTo>
                        <a:pt x="1516" y="213"/>
                      </a:lnTo>
                      <a:lnTo>
                        <a:pt x="1479" y="210"/>
                      </a:lnTo>
                      <a:lnTo>
                        <a:pt x="1442" y="209"/>
                      </a:lnTo>
                      <a:close/>
                      <a:moveTo>
                        <a:pt x="1977" y="118"/>
                      </a:moveTo>
                      <a:lnTo>
                        <a:pt x="1947" y="121"/>
                      </a:lnTo>
                      <a:lnTo>
                        <a:pt x="1916" y="130"/>
                      </a:lnTo>
                      <a:lnTo>
                        <a:pt x="1884" y="142"/>
                      </a:lnTo>
                      <a:lnTo>
                        <a:pt x="1851" y="159"/>
                      </a:lnTo>
                      <a:lnTo>
                        <a:pt x="1903" y="152"/>
                      </a:lnTo>
                      <a:lnTo>
                        <a:pt x="1954" y="147"/>
                      </a:lnTo>
                      <a:lnTo>
                        <a:pt x="2005" y="146"/>
                      </a:lnTo>
                      <a:lnTo>
                        <a:pt x="2033" y="146"/>
                      </a:lnTo>
                      <a:lnTo>
                        <a:pt x="2062" y="148"/>
                      </a:lnTo>
                      <a:lnTo>
                        <a:pt x="2042" y="135"/>
                      </a:lnTo>
                      <a:lnTo>
                        <a:pt x="2021" y="127"/>
                      </a:lnTo>
                      <a:lnTo>
                        <a:pt x="2000" y="120"/>
                      </a:lnTo>
                      <a:lnTo>
                        <a:pt x="1977" y="118"/>
                      </a:lnTo>
                      <a:close/>
                      <a:moveTo>
                        <a:pt x="1471" y="118"/>
                      </a:moveTo>
                      <a:lnTo>
                        <a:pt x="1447" y="120"/>
                      </a:lnTo>
                      <a:lnTo>
                        <a:pt x="1425" y="127"/>
                      </a:lnTo>
                      <a:lnTo>
                        <a:pt x="1405" y="135"/>
                      </a:lnTo>
                      <a:lnTo>
                        <a:pt x="1385" y="148"/>
                      </a:lnTo>
                      <a:lnTo>
                        <a:pt x="1413" y="146"/>
                      </a:lnTo>
                      <a:lnTo>
                        <a:pt x="1442" y="146"/>
                      </a:lnTo>
                      <a:lnTo>
                        <a:pt x="1492" y="147"/>
                      </a:lnTo>
                      <a:lnTo>
                        <a:pt x="1544" y="152"/>
                      </a:lnTo>
                      <a:lnTo>
                        <a:pt x="1596" y="159"/>
                      </a:lnTo>
                      <a:lnTo>
                        <a:pt x="1563" y="142"/>
                      </a:lnTo>
                      <a:lnTo>
                        <a:pt x="1531" y="130"/>
                      </a:lnTo>
                      <a:lnTo>
                        <a:pt x="1500" y="121"/>
                      </a:lnTo>
                      <a:lnTo>
                        <a:pt x="1471" y="118"/>
                      </a:lnTo>
                      <a:close/>
                      <a:moveTo>
                        <a:pt x="1750" y="65"/>
                      </a:moveTo>
                      <a:lnTo>
                        <a:pt x="1750" y="154"/>
                      </a:lnTo>
                      <a:lnTo>
                        <a:pt x="1792" y="124"/>
                      </a:lnTo>
                      <a:lnTo>
                        <a:pt x="1832" y="98"/>
                      </a:lnTo>
                      <a:lnTo>
                        <a:pt x="1872" y="77"/>
                      </a:lnTo>
                      <a:lnTo>
                        <a:pt x="1812" y="69"/>
                      </a:lnTo>
                      <a:lnTo>
                        <a:pt x="1750" y="65"/>
                      </a:lnTo>
                      <a:close/>
                      <a:moveTo>
                        <a:pt x="1696" y="65"/>
                      </a:moveTo>
                      <a:lnTo>
                        <a:pt x="1634" y="69"/>
                      </a:lnTo>
                      <a:lnTo>
                        <a:pt x="1575" y="77"/>
                      </a:lnTo>
                      <a:lnTo>
                        <a:pt x="1615" y="98"/>
                      </a:lnTo>
                      <a:lnTo>
                        <a:pt x="1656" y="124"/>
                      </a:lnTo>
                      <a:lnTo>
                        <a:pt x="1696" y="154"/>
                      </a:lnTo>
                      <a:lnTo>
                        <a:pt x="1696" y="65"/>
                      </a:lnTo>
                      <a:close/>
                      <a:moveTo>
                        <a:pt x="1723" y="0"/>
                      </a:moveTo>
                      <a:lnTo>
                        <a:pt x="1799" y="4"/>
                      </a:lnTo>
                      <a:lnTo>
                        <a:pt x="1873" y="15"/>
                      </a:lnTo>
                      <a:lnTo>
                        <a:pt x="1945" y="29"/>
                      </a:lnTo>
                      <a:lnTo>
                        <a:pt x="2016" y="49"/>
                      </a:lnTo>
                      <a:lnTo>
                        <a:pt x="2084" y="73"/>
                      </a:lnTo>
                      <a:lnTo>
                        <a:pt x="2150" y="102"/>
                      </a:lnTo>
                      <a:lnTo>
                        <a:pt x="2214" y="136"/>
                      </a:lnTo>
                      <a:lnTo>
                        <a:pt x="2274" y="174"/>
                      </a:lnTo>
                      <a:lnTo>
                        <a:pt x="2332" y="215"/>
                      </a:lnTo>
                      <a:lnTo>
                        <a:pt x="2386" y="261"/>
                      </a:lnTo>
                      <a:lnTo>
                        <a:pt x="2387" y="262"/>
                      </a:lnTo>
                      <a:lnTo>
                        <a:pt x="2393" y="266"/>
                      </a:lnTo>
                      <a:lnTo>
                        <a:pt x="2400" y="274"/>
                      </a:lnTo>
                      <a:lnTo>
                        <a:pt x="2407" y="281"/>
                      </a:lnTo>
                      <a:lnTo>
                        <a:pt x="2416" y="289"/>
                      </a:lnTo>
                      <a:lnTo>
                        <a:pt x="2425" y="296"/>
                      </a:lnTo>
                      <a:lnTo>
                        <a:pt x="2432" y="303"/>
                      </a:lnTo>
                      <a:lnTo>
                        <a:pt x="2438" y="308"/>
                      </a:lnTo>
                      <a:lnTo>
                        <a:pt x="2441" y="312"/>
                      </a:lnTo>
                      <a:lnTo>
                        <a:pt x="2463" y="335"/>
                      </a:lnTo>
                      <a:lnTo>
                        <a:pt x="2484" y="361"/>
                      </a:lnTo>
                      <a:lnTo>
                        <a:pt x="2530" y="417"/>
                      </a:lnTo>
                      <a:lnTo>
                        <a:pt x="2571" y="478"/>
                      </a:lnTo>
                      <a:lnTo>
                        <a:pt x="2607" y="541"/>
                      </a:lnTo>
                      <a:lnTo>
                        <a:pt x="2640" y="607"/>
                      </a:lnTo>
                      <a:lnTo>
                        <a:pt x="2666" y="675"/>
                      </a:lnTo>
                      <a:lnTo>
                        <a:pt x="2689" y="747"/>
                      </a:lnTo>
                      <a:lnTo>
                        <a:pt x="2707" y="820"/>
                      </a:lnTo>
                      <a:lnTo>
                        <a:pt x="2708" y="827"/>
                      </a:lnTo>
                      <a:lnTo>
                        <a:pt x="2710" y="836"/>
                      </a:lnTo>
                      <a:lnTo>
                        <a:pt x="2712" y="848"/>
                      </a:lnTo>
                      <a:lnTo>
                        <a:pt x="2713" y="860"/>
                      </a:lnTo>
                      <a:lnTo>
                        <a:pt x="2715" y="871"/>
                      </a:lnTo>
                      <a:lnTo>
                        <a:pt x="2715" y="871"/>
                      </a:lnTo>
                      <a:lnTo>
                        <a:pt x="2715" y="871"/>
                      </a:lnTo>
                      <a:lnTo>
                        <a:pt x="2714" y="873"/>
                      </a:lnTo>
                      <a:lnTo>
                        <a:pt x="2713" y="878"/>
                      </a:lnTo>
                      <a:lnTo>
                        <a:pt x="2710" y="884"/>
                      </a:lnTo>
                      <a:lnTo>
                        <a:pt x="2707" y="893"/>
                      </a:lnTo>
                      <a:lnTo>
                        <a:pt x="2702" y="906"/>
                      </a:lnTo>
                      <a:lnTo>
                        <a:pt x="2696" y="924"/>
                      </a:lnTo>
                      <a:lnTo>
                        <a:pt x="2682" y="958"/>
                      </a:lnTo>
                      <a:lnTo>
                        <a:pt x="2682" y="961"/>
                      </a:lnTo>
                      <a:lnTo>
                        <a:pt x="2680" y="963"/>
                      </a:lnTo>
                      <a:lnTo>
                        <a:pt x="2645" y="1011"/>
                      </a:lnTo>
                      <a:lnTo>
                        <a:pt x="2606" y="1055"/>
                      </a:lnTo>
                      <a:lnTo>
                        <a:pt x="2564" y="1097"/>
                      </a:lnTo>
                      <a:lnTo>
                        <a:pt x="2519" y="1135"/>
                      </a:lnTo>
                      <a:lnTo>
                        <a:pt x="2473" y="1170"/>
                      </a:lnTo>
                      <a:lnTo>
                        <a:pt x="2422" y="1203"/>
                      </a:lnTo>
                      <a:lnTo>
                        <a:pt x="2370" y="1232"/>
                      </a:lnTo>
                      <a:lnTo>
                        <a:pt x="2315" y="1259"/>
                      </a:lnTo>
                      <a:lnTo>
                        <a:pt x="2272" y="1275"/>
                      </a:lnTo>
                      <a:lnTo>
                        <a:pt x="2228" y="1291"/>
                      </a:lnTo>
                      <a:lnTo>
                        <a:pt x="2228" y="1294"/>
                      </a:lnTo>
                      <a:lnTo>
                        <a:pt x="2165" y="1313"/>
                      </a:lnTo>
                      <a:lnTo>
                        <a:pt x="2165" y="1310"/>
                      </a:lnTo>
                      <a:lnTo>
                        <a:pt x="2067" y="1335"/>
                      </a:lnTo>
                      <a:lnTo>
                        <a:pt x="1970" y="1354"/>
                      </a:lnTo>
                      <a:lnTo>
                        <a:pt x="1889" y="1363"/>
                      </a:lnTo>
                      <a:lnTo>
                        <a:pt x="1807" y="1369"/>
                      </a:lnTo>
                      <a:lnTo>
                        <a:pt x="1723" y="1371"/>
                      </a:lnTo>
                      <a:lnTo>
                        <a:pt x="1638" y="1369"/>
                      </a:lnTo>
                      <a:lnTo>
                        <a:pt x="1555" y="1363"/>
                      </a:lnTo>
                      <a:lnTo>
                        <a:pt x="1473" y="1354"/>
                      </a:lnTo>
                      <a:lnTo>
                        <a:pt x="1377" y="1335"/>
                      </a:lnTo>
                      <a:lnTo>
                        <a:pt x="1280" y="1310"/>
                      </a:lnTo>
                      <a:lnTo>
                        <a:pt x="1280" y="1313"/>
                      </a:lnTo>
                      <a:lnTo>
                        <a:pt x="1218" y="1294"/>
                      </a:lnTo>
                      <a:lnTo>
                        <a:pt x="1218" y="1292"/>
                      </a:lnTo>
                      <a:lnTo>
                        <a:pt x="1177" y="1277"/>
                      </a:lnTo>
                      <a:lnTo>
                        <a:pt x="1137" y="1261"/>
                      </a:lnTo>
                      <a:lnTo>
                        <a:pt x="1081" y="1234"/>
                      </a:lnTo>
                      <a:lnTo>
                        <a:pt x="1025" y="1204"/>
                      </a:lnTo>
                      <a:lnTo>
                        <a:pt x="974" y="1170"/>
                      </a:lnTo>
                      <a:lnTo>
                        <a:pt x="924" y="1133"/>
                      </a:lnTo>
                      <a:lnTo>
                        <a:pt x="879" y="1093"/>
                      </a:lnTo>
                      <a:lnTo>
                        <a:pt x="836" y="1050"/>
                      </a:lnTo>
                      <a:lnTo>
                        <a:pt x="795" y="1004"/>
                      </a:lnTo>
                      <a:lnTo>
                        <a:pt x="759" y="954"/>
                      </a:lnTo>
                      <a:lnTo>
                        <a:pt x="749" y="925"/>
                      </a:lnTo>
                      <a:lnTo>
                        <a:pt x="749" y="925"/>
                      </a:lnTo>
                      <a:lnTo>
                        <a:pt x="749" y="925"/>
                      </a:lnTo>
                      <a:lnTo>
                        <a:pt x="748" y="923"/>
                      </a:lnTo>
                      <a:lnTo>
                        <a:pt x="747" y="919"/>
                      </a:lnTo>
                      <a:lnTo>
                        <a:pt x="745" y="912"/>
                      </a:lnTo>
                      <a:lnTo>
                        <a:pt x="742" y="903"/>
                      </a:lnTo>
                      <a:lnTo>
                        <a:pt x="738" y="891"/>
                      </a:lnTo>
                      <a:lnTo>
                        <a:pt x="732" y="874"/>
                      </a:lnTo>
                      <a:lnTo>
                        <a:pt x="735" y="854"/>
                      </a:lnTo>
                      <a:lnTo>
                        <a:pt x="737" y="837"/>
                      </a:lnTo>
                      <a:lnTo>
                        <a:pt x="739" y="826"/>
                      </a:lnTo>
                      <a:lnTo>
                        <a:pt x="740" y="820"/>
                      </a:lnTo>
                      <a:lnTo>
                        <a:pt x="757" y="747"/>
                      </a:lnTo>
                      <a:lnTo>
                        <a:pt x="780" y="675"/>
                      </a:lnTo>
                      <a:lnTo>
                        <a:pt x="807" y="607"/>
                      </a:lnTo>
                      <a:lnTo>
                        <a:pt x="840" y="541"/>
                      </a:lnTo>
                      <a:lnTo>
                        <a:pt x="877" y="478"/>
                      </a:lnTo>
                      <a:lnTo>
                        <a:pt x="918" y="417"/>
                      </a:lnTo>
                      <a:lnTo>
                        <a:pt x="963" y="361"/>
                      </a:lnTo>
                      <a:lnTo>
                        <a:pt x="978" y="343"/>
                      </a:lnTo>
                      <a:lnTo>
                        <a:pt x="992" y="327"/>
                      </a:lnTo>
                      <a:lnTo>
                        <a:pt x="1007" y="312"/>
                      </a:lnTo>
                      <a:lnTo>
                        <a:pt x="1021" y="297"/>
                      </a:lnTo>
                      <a:lnTo>
                        <a:pt x="1033" y="285"/>
                      </a:lnTo>
                      <a:lnTo>
                        <a:pt x="1045" y="275"/>
                      </a:lnTo>
                      <a:lnTo>
                        <a:pt x="1053" y="267"/>
                      </a:lnTo>
                      <a:lnTo>
                        <a:pt x="1058" y="262"/>
                      </a:lnTo>
                      <a:lnTo>
                        <a:pt x="1060" y="261"/>
                      </a:lnTo>
                      <a:lnTo>
                        <a:pt x="1115" y="215"/>
                      </a:lnTo>
                      <a:lnTo>
                        <a:pt x="1172" y="174"/>
                      </a:lnTo>
                      <a:lnTo>
                        <a:pt x="1233" y="136"/>
                      </a:lnTo>
                      <a:lnTo>
                        <a:pt x="1297" y="102"/>
                      </a:lnTo>
                      <a:lnTo>
                        <a:pt x="1363" y="73"/>
                      </a:lnTo>
                      <a:lnTo>
                        <a:pt x="1430" y="49"/>
                      </a:lnTo>
                      <a:lnTo>
                        <a:pt x="1501" y="29"/>
                      </a:lnTo>
                      <a:lnTo>
                        <a:pt x="1573" y="15"/>
                      </a:lnTo>
                      <a:lnTo>
                        <a:pt x="1648" y="4"/>
                      </a:lnTo>
                      <a:lnTo>
                        <a:pt x="1723" y="0"/>
                      </a:lnTo>
                      <a:close/>
                    </a:path>
                  </a:pathLst>
                </a:custGeom>
                <a:solidFill>
                  <a:srgbClr val="000000"/>
                </a:solidFill>
                <a:ln w="0">
                  <a:noFill/>
                  <a:prstDash val="solid"/>
                  <a:round/>
                  <a:headEnd/>
                  <a:tailEnd/>
                </a:ln>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grpSp>
        </p:grpSp>
        <p:sp>
          <p:nvSpPr>
            <p:cNvPr id="200" name="Rectangle 199">
              <a:extLst>
                <a:ext uri="{FF2B5EF4-FFF2-40B4-BE49-F238E27FC236}">
                  <a16:creationId xmlns:a16="http://schemas.microsoft.com/office/drawing/2014/main" id="{182951EB-91AF-4FE7-850E-E3DDA072D6AE}"/>
                </a:ext>
              </a:extLst>
            </p:cNvPr>
            <p:cNvSpPr/>
            <p:nvPr/>
          </p:nvSpPr>
          <p:spPr>
            <a:xfrm>
              <a:off x="11595162" y="1032273"/>
              <a:ext cx="1396925" cy="633095"/>
            </a:xfrm>
            <a:prstGeom prst="rect">
              <a:avLst/>
            </a:prstGeom>
          </p:spPr>
          <p:txBody>
            <a:bodyPr wrap="none">
              <a:spAutoFit/>
            </a:bodyPr>
            <a:lstStyle/>
            <a:p>
              <a:pPr algn="ctr" fontAlgn="b"/>
              <a:r>
                <a:rPr lang="en-US" sz="1400" b="1">
                  <a:solidFill>
                    <a:prstClr val="black"/>
                  </a:solidFill>
                  <a:latin typeface="Calibri" panose="020F0502020204030204" pitchFamily="34" charset="0"/>
                  <a:cs typeface="Calibri" panose="020F0502020204030204" pitchFamily="34" charset="0"/>
                </a:rPr>
                <a:t>DOMAIN </a:t>
              </a:r>
              <a:br>
                <a:rPr lang="en-US" sz="1400" b="1">
                  <a:solidFill>
                    <a:prstClr val="black"/>
                  </a:solidFill>
                  <a:latin typeface="Calibri" panose="020F0502020204030204" pitchFamily="34" charset="0"/>
                  <a:cs typeface="Calibri" panose="020F0502020204030204" pitchFamily="34" charset="0"/>
                </a:rPr>
              </a:br>
              <a:r>
                <a:rPr lang="en-US" sz="1400" b="1">
                  <a:solidFill>
                    <a:prstClr val="black"/>
                  </a:solidFill>
                  <a:latin typeface="Calibri" panose="020F0502020204030204" pitchFamily="34" charset="0"/>
                  <a:cs typeface="Calibri" panose="020F0502020204030204" pitchFamily="34" charset="0"/>
                </a:rPr>
                <a:t>DOMINANCE</a:t>
              </a:r>
            </a:p>
          </p:txBody>
        </p:sp>
      </p:grpSp>
      <p:sp>
        <p:nvSpPr>
          <p:cNvPr id="205" name="Oval 204">
            <a:extLst>
              <a:ext uri="{FF2B5EF4-FFF2-40B4-BE49-F238E27FC236}">
                <a16:creationId xmlns:a16="http://schemas.microsoft.com/office/drawing/2014/main" id="{CA94B38D-4524-4520-BEDA-659814EBAC26}"/>
              </a:ext>
            </a:extLst>
          </p:cNvPr>
          <p:cNvSpPr>
            <a:spLocks noChangeAspect="1"/>
          </p:cNvSpPr>
          <p:nvPr/>
        </p:nvSpPr>
        <p:spPr>
          <a:xfrm>
            <a:off x="8089940" y="4468509"/>
            <a:ext cx="488753" cy="510304"/>
          </a:xfrm>
          <a:prstGeom prst="ellipse">
            <a:avLst/>
          </a:prstGeom>
          <a:solidFill>
            <a:srgbClr val="0070C0"/>
          </a:solidFill>
          <a:ln>
            <a:noFill/>
          </a:ln>
        </p:spPr>
        <p:style>
          <a:lnRef idx="1">
            <a:schemeClr val="accent5"/>
          </a:lnRef>
          <a:fillRef idx="3">
            <a:schemeClr val="accent5"/>
          </a:fillRef>
          <a:effectRef idx="2">
            <a:schemeClr val="accent5"/>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noProof="0">
                <a:solidFill>
                  <a:prstClr val="white"/>
                </a:solidFill>
                <a:latin typeface="Segoe UI" panose="020B0502040204020203" pitchFamily="34" charset="0"/>
                <a:cs typeface="Segoe UI" panose="020B0502040204020203" pitchFamily="34" charset="0"/>
              </a:rPr>
              <a:t>4</a:t>
            </a:r>
            <a:endParaRPr kumimoji="0" lang="en-US" sz="2000" b="1" i="0" u="none" strike="noStrike" kern="1200" cap="none" spc="0" normalizeH="0" baseline="0" noProof="0">
              <a:ln>
                <a:noFill/>
              </a:ln>
              <a:solidFill>
                <a:prstClr val="white"/>
              </a:solidFill>
              <a:effectLst/>
              <a:uLnTx/>
              <a:uFillTx/>
              <a:latin typeface="Segoe UI" panose="020B0502040204020203" pitchFamily="34" charset="0"/>
              <a:ea typeface="+mn-ea"/>
              <a:cs typeface="Segoe UI" panose="020B0502040204020203" pitchFamily="34" charset="0"/>
            </a:endParaRPr>
          </a:p>
        </p:txBody>
      </p:sp>
      <p:grpSp>
        <p:nvGrpSpPr>
          <p:cNvPr id="175" name="Group 174">
            <a:extLst>
              <a:ext uri="{FF2B5EF4-FFF2-40B4-BE49-F238E27FC236}">
                <a16:creationId xmlns:a16="http://schemas.microsoft.com/office/drawing/2014/main" id="{FE070689-B6A1-496F-9006-0B23D2F0DE06}"/>
              </a:ext>
            </a:extLst>
          </p:cNvPr>
          <p:cNvGrpSpPr/>
          <p:nvPr/>
        </p:nvGrpSpPr>
        <p:grpSpPr>
          <a:xfrm>
            <a:off x="2897620" y="1392299"/>
            <a:ext cx="589387" cy="589386"/>
            <a:chOff x="5235654" y="4371703"/>
            <a:chExt cx="743447" cy="743447"/>
          </a:xfrm>
        </p:grpSpPr>
        <p:sp>
          <p:nvSpPr>
            <p:cNvPr id="177" name="Oval 176">
              <a:extLst>
                <a:ext uri="{FF2B5EF4-FFF2-40B4-BE49-F238E27FC236}">
                  <a16:creationId xmlns:a16="http://schemas.microsoft.com/office/drawing/2014/main" id="{5221A022-A5F1-4685-9242-AAA7DCB2CF7E}"/>
                </a:ext>
              </a:extLst>
            </p:cNvPr>
            <p:cNvSpPr/>
            <p:nvPr/>
          </p:nvSpPr>
          <p:spPr>
            <a:xfrm>
              <a:off x="5258768" y="4399366"/>
              <a:ext cx="700197" cy="70019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178" name="Group 177">
              <a:extLst>
                <a:ext uri="{FF2B5EF4-FFF2-40B4-BE49-F238E27FC236}">
                  <a16:creationId xmlns:a16="http://schemas.microsoft.com/office/drawing/2014/main" id="{08537B8B-F4AF-4FC3-9BEC-D48539C9FA4A}"/>
                </a:ext>
              </a:extLst>
            </p:cNvPr>
            <p:cNvGrpSpPr/>
            <p:nvPr/>
          </p:nvGrpSpPr>
          <p:grpSpPr>
            <a:xfrm>
              <a:off x="5235654" y="4371703"/>
              <a:ext cx="743447" cy="743447"/>
              <a:chOff x="5235654" y="4371703"/>
              <a:chExt cx="743447" cy="743447"/>
            </a:xfrm>
          </p:grpSpPr>
          <p:grpSp>
            <p:nvGrpSpPr>
              <p:cNvPr id="179" name="Group 178">
                <a:extLst>
                  <a:ext uri="{FF2B5EF4-FFF2-40B4-BE49-F238E27FC236}">
                    <a16:creationId xmlns:a16="http://schemas.microsoft.com/office/drawing/2014/main" id="{5287D184-D63A-441F-9CC0-BC72AF96E2DA}"/>
                  </a:ext>
                </a:extLst>
              </p:cNvPr>
              <p:cNvGrpSpPr/>
              <p:nvPr/>
            </p:nvGrpSpPr>
            <p:grpSpPr>
              <a:xfrm>
                <a:off x="5235654" y="4371703"/>
                <a:ext cx="743447" cy="743447"/>
                <a:chOff x="5235654" y="4371703"/>
                <a:chExt cx="743447" cy="743447"/>
              </a:xfrm>
            </p:grpSpPr>
            <p:sp>
              <p:nvSpPr>
                <p:cNvPr id="184" name="Donut 56">
                  <a:extLst>
                    <a:ext uri="{FF2B5EF4-FFF2-40B4-BE49-F238E27FC236}">
                      <a16:creationId xmlns:a16="http://schemas.microsoft.com/office/drawing/2014/main" id="{C6697351-BDC5-4376-88D6-94FE22049798}"/>
                    </a:ext>
                  </a:extLst>
                </p:cNvPr>
                <p:cNvSpPr/>
                <p:nvPr/>
              </p:nvSpPr>
              <p:spPr>
                <a:xfrm>
                  <a:off x="5235654" y="4371703"/>
                  <a:ext cx="743447" cy="743447"/>
                </a:xfrm>
                <a:prstGeom prst="donut">
                  <a:avLst>
                    <a:gd name="adj" fmla="val 5791"/>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185" name="Group 184">
                  <a:extLst>
                    <a:ext uri="{FF2B5EF4-FFF2-40B4-BE49-F238E27FC236}">
                      <a16:creationId xmlns:a16="http://schemas.microsoft.com/office/drawing/2014/main" id="{5C321C7C-A59A-4147-A5C2-D6D2FA1986E4}"/>
                    </a:ext>
                  </a:extLst>
                </p:cNvPr>
                <p:cNvGrpSpPr/>
                <p:nvPr/>
              </p:nvGrpSpPr>
              <p:grpSpPr>
                <a:xfrm>
                  <a:off x="5370284" y="4526435"/>
                  <a:ext cx="474187" cy="387382"/>
                  <a:chOff x="2104184" y="2547906"/>
                  <a:chExt cx="1312919" cy="957409"/>
                </a:xfrm>
              </p:grpSpPr>
              <p:sp>
                <p:nvSpPr>
                  <p:cNvPr id="186" name="Rounded Rectangle 73">
                    <a:extLst>
                      <a:ext uri="{FF2B5EF4-FFF2-40B4-BE49-F238E27FC236}">
                        <a16:creationId xmlns:a16="http://schemas.microsoft.com/office/drawing/2014/main" id="{417C414A-C41F-402E-8EA8-50CF1F8680CA}"/>
                      </a:ext>
                    </a:extLst>
                  </p:cNvPr>
                  <p:cNvSpPr/>
                  <p:nvPr/>
                </p:nvSpPr>
                <p:spPr>
                  <a:xfrm>
                    <a:off x="2532980" y="2547906"/>
                    <a:ext cx="419768" cy="301481"/>
                  </a:xfrm>
                  <a:prstGeom prst="roundRect">
                    <a:avLst/>
                  </a:prstGeom>
                  <a:solidFill>
                    <a:schemeClr val="tx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7" name="Rounded Rectangle 74">
                    <a:extLst>
                      <a:ext uri="{FF2B5EF4-FFF2-40B4-BE49-F238E27FC236}">
                        <a16:creationId xmlns:a16="http://schemas.microsoft.com/office/drawing/2014/main" id="{ADB7CFC7-7296-4C04-A46F-A19F976E5420}"/>
                      </a:ext>
                    </a:extLst>
                  </p:cNvPr>
                  <p:cNvSpPr/>
                  <p:nvPr/>
                </p:nvSpPr>
                <p:spPr>
                  <a:xfrm>
                    <a:off x="2997333" y="3194731"/>
                    <a:ext cx="419770" cy="301482"/>
                  </a:xfrm>
                  <a:prstGeom prst="roundRect">
                    <a:avLst/>
                  </a:prstGeom>
                  <a:solidFill>
                    <a:schemeClr val="tx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8" name="Rounded Rectangle 75">
                    <a:extLst>
                      <a:ext uri="{FF2B5EF4-FFF2-40B4-BE49-F238E27FC236}">
                        <a16:creationId xmlns:a16="http://schemas.microsoft.com/office/drawing/2014/main" id="{E60D7893-BD24-41B8-BDAA-2E6CE4357431}"/>
                      </a:ext>
                    </a:extLst>
                  </p:cNvPr>
                  <p:cNvSpPr/>
                  <p:nvPr/>
                </p:nvSpPr>
                <p:spPr>
                  <a:xfrm>
                    <a:off x="2104184" y="3203833"/>
                    <a:ext cx="419769" cy="301482"/>
                  </a:xfrm>
                  <a:prstGeom prst="roundRect">
                    <a:avLst/>
                  </a:prstGeom>
                  <a:solidFill>
                    <a:schemeClr val="tx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pSp>
          <p:grpSp>
            <p:nvGrpSpPr>
              <p:cNvPr id="180" name="Group 179">
                <a:extLst>
                  <a:ext uri="{FF2B5EF4-FFF2-40B4-BE49-F238E27FC236}">
                    <a16:creationId xmlns:a16="http://schemas.microsoft.com/office/drawing/2014/main" id="{15FD008E-E801-4F2E-92C9-9985A2C71E51}"/>
                  </a:ext>
                </a:extLst>
              </p:cNvPr>
              <p:cNvGrpSpPr/>
              <p:nvPr/>
            </p:nvGrpSpPr>
            <p:grpSpPr>
              <a:xfrm>
                <a:off x="5477794" y="4642119"/>
                <a:ext cx="255141" cy="220439"/>
                <a:chOff x="5382515" y="4551139"/>
                <a:chExt cx="445906" cy="385253"/>
              </a:xfrm>
            </p:grpSpPr>
            <p:sp>
              <p:nvSpPr>
                <p:cNvPr id="181" name="Rectangle 180">
                  <a:extLst>
                    <a:ext uri="{FF2B5EF4-FFF2-40B4-BE49-F238E27FC236}">
                      <a16:creationId xmlns:a16="http://schemas.microsoft.com/office/drawing/2014/main" id="{E5924166-BB93-4F5B-81B8-6E862D1C23F7}"/>
                    </a:ext>
                  </a:extLst>
                </p:cNvPr>
                <p:cNvSpPr/>
                <p:nvPr/>
              </p:nvSpPr>
              <p:spPr>
                <a:xfrm rot="5400000">
                  <a:off x="5588753" y="4803995"/>
                  <a:ext cx="45719" cy="2190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2" name="Rectangle 181">
                  <a:extLst>
                    <a:ext uri="{FF2B5EF4-FFF2-40B4-BE49-F238E27FC236}">
                      <a16:creationId xmlns:a16="http://schemas.microsoft.com/office/drawing/2014/main" id="{8B352639-99F8-45DC-8671-131F7577BBA9}"/>
                    </a:ext>
                  </a:extLst>
                </p:cNvPr>
                <p:cNvSpPr/>
                <p:nvPr/>
              </p:nvSpPr>
              <p:spPr>
                <a:xfrm rot="2014533">
                  <a:off x="5382515" y="4563628"/>
                  <a:ext cx="45719" cy="21907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3" name="Rectangle 182">
                  <a:extLst>
                    <a:ext uri="{FF2B5EF4-FFF2-40B4-BE49-F238E27FC236}">
                      <a16:creationId xmlns:a16="http://schemas.microsoft.com/office/drawing/2014/main" id="{5DD9EB52-D366-492F-82F8-247323904D9D}"/>
                    </a:ext>
                  </a:extLst>
                </p:cNvPr>
                <p:cNvSpPr/>
                <p:nvPr/>
              </p:nvSpPr>
              <p:spPr>
                <a:xfrm rot="19585467" flipH="1">
                  <a:off x="5782702" y="4551139"/>
                  <a:ext cx="45719" cy="21907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pSp>
      </p:grpSp>
      <p:sp>
        <p:nvSpPr>
          <p:cNvPr id="176" name="Rectangle 175">
            <a:extLst>
              <a:ext uri="{FF2B5EF4-FFF2-40B4-BE49-F238E27FC236}">
                <a16:creationId xmlns:a16="http://schemas.microsoft.com/office/drawing/2014/main" id="{6953100E-823E-46EC-A53B-C78E9A62596D}"/>
              </a:ext>
            </a:extLst>
          </p:cNvPr>
          <p:cNvSpPr/>
          <p:nvPr/>
        </p:nvSpPr>
        <p:spPr>
          <a:xfrm>
            <a:off x="2635415" y="1975549"/>
            <a:ext cx="1106521" cy="523220"/>
          </a:xfrm>
          <a:prstGeom prst="rect">
            <a:avLst/>
          </a:prstGeom>
        </p:spPr>
        <p:txBody>
          <a:bodyPr wrap="none">
            <a:spAutoFit/>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Calibri" panose="020F0502020204030204"/>
                <a:ea typeface="+mn-ea"/>
                <a:cs typeface="+mn-cs"/>
              </a:rPr>
              <a:t>LATERAL</a:t>
            </a:r>
          </a:p>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Calibri" panose="020F0502020204030204"/>
                <a:ea typeface="+mn-ea"/>
                <a:cs typeface="+mn-cs"/>
              </a:rPr>
              <a:t>MOVEMENT</a:t>
            </a:r>
          </a:p>
        </p:txBody>
      </p:sp>
      <p:grpSp>
        <p:nvGrpSpPr>
          <p:cNvPr id="112" name="Group 111">
            <a:extLst>
              <a:ext uri="{FF2B5EF4-FFF2-40B4-BE49-F238E27FC236}">
                <a16:creationId xmlns:a16="http://schemas.microsoft.com/office/drawing/2014/main" id="{26B6878B-66D6-445C-B8A2-E0D9AC73AFE2}"/>
              </a:ext>
            </a:extLst>
          </p:cNvPr>
          <p:cNvGrpSpPr/>
          <p:nvPr/>
        </p:nvGrpSpPr>
        <p:grpSpPr>
          <a:xfrm>
            <a:off x="7658289" y="1392299"/>
            <a:ext cx="602064" cy="602064"/>
            <a:chOff x="1552408" y="3310418"/>
            <a:chExt cx="743447" cy="743447"/>
          </a:xfrm>
        </p:grpSpPr>
        <p:sp>
          <p:nvSpPr>
            <p:cNvPr id="113" name="Oval 112">
              <a:extLst>
                <a:ext uri="{FF2B5EF4-FFF2-40B4-BE49-F238E27FC236}">
                  <a16:creationId xmlns:a16="http://schemas.microsoft.com/office/drawing/2014/main" id="{1C211CA3-2B9E-4F91-A928-C51CBED87C24}"/>
                </a:ext>
              </a:extLst>
            </p:cNvPr>
            <p:cNvSpPr/>
            <p:nvPr/>
          </p:nvSpPr>
          <p:spPr>
            <a:xfrm>
              <a:off x="1593581" y="3334509"/>
              <a:ext cx="700197" cy="70019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114" name="Group 113">
              <a:extLst>
                <a:ext uri="{FF2B5EF4-FFF2-40B4-BE49-F238E27FC236}">
                  <a16:creationId xmlns:a16="http://schemas.microsoft.com/office/drawing/2014/main" id="{6F9A130A-7D77-409A-A036-CC60D1C3C8DC}"/>
                </a:ext>
              </a:extLst>
            </p:cNvPr>
            <p:cNvGrpSpPr/>
            <p:nvPr/>
          </p:nvGrpSpPr>
          <p:grpSpPr>
            <a:xfrm>
              <a:off x="1552408" y="3310418"/>
              <a:ext cx="743447" cy="743447"/>
              <a:chOff x="1552408" y="3310418"/>
              <a:chExt cx="743447" cy="743447"/>
            </a:xfrm>
          </p:grpSpPr>
          <p:sp>
            <p:nvSpPr>
              <p:cNvPr id="115" name="Donut 50">
                <a:extLst>
                  <a:ext uri="{FF2B5EF4-FFF2-40B4-BE49-F238E27FC236}">
                    <a16:creationId xmlns:a16="http://schemas.microsoft.com/office/drawing/2014/main" id="{EB237294-D6F4-4C97-A1E0-27E881104805}"/>
                  </a:ext>
                </a:extLst>
              </p:cNvPr>
              <p:cNvSpPr/>
              <p:nvPr/>
            </p:nvSpPr>
            <p:spPr>
              <a:xfrm>
                <a:off x="1552408" y="3310418"/>
                <a:ext cx="743447" cy="743447"/>
              </a:xfrm>
              <a:prstGeom prst="donut">
                <a:avLst>
                  <a:gd name="adj" fmla="val 5791"/>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6" name="Freeform 217">
                <a:extLst>
                  <a:ext uri="{FF2B5EF4-FFF2-40B4-BE49-F238E27FC236}">
                    <a16:creationId xmlns:a16="http://schemas.microsoft.com/office/drawing/2014/main" id="{667D8A59-6203-42BB-8F59-5F415F2097F4}"/>
                  </a:ext>
                </a:extLst>
              </p:cNvPr>
              <p:cNvSpPr>
                <a:spLocks noChangeAspect="1"/>
              </p:cNvSpPr>
              <p:nvPr/>
            </p:nvSpPr>
            <p:spPr bwMode="black">
              <a:xfrm>
                <a:off x="1731392" y="3511682"/>
                <a:ext cx="303868" cy="196268"/>
              </a:xfrm>
              <a:custGeom>
                <a:avLst/>
                <a:gdLst>
                  <a:gd name="connsiteX0" fmla="*/ 93529 w 794079"/>
                  <a:gd name="connsiteY0" fmla="*/ 409985 h 512894"/>
                  <a:gd name="connsiteX1" fmla="*/ 57350 w 794079"/>
                  <a:gd name="connsiteY1" fmla="*/ 446163 h 512894"/>
                  <a:gd name="connsiteX2" fmla="*/ 93529 w 794079"/>
                  <a:gd name="connsiteY2" fmla="*/ 482342 h 512894"/>
                  <a:gd name="connsiteX3" fmla="*/ 129707 w 794079"/>
                  <a:gd name="connsiteY3" fmla="*/ 446163 h 512894"/>
                  <a:gd name="connsiteX4" fmla="*/ 93529 w 794079"/>
                  <a:gd name="connsiteY4" fmla="*/ 409985 h 512894"/>
                  <a:gd name="connsiteX5" fmla="*/ 22935 w 794079"/>
                  <a:gd name="connsiteY5" fmla="*/ 375286 h 512894"/>
                  <a:gd name="connsiteX6" fmla="*/ 771144 w 794079"/>
                  <a:gd name="connsiteY6" fmla="*/ 375286 h 512894"/>
                  <a:gd name="connsiteX7" fmla="*/ 794079 w 794079"/>
                  <a:gd name="connsiteY7" fmla="*/ 398221 h 512894"/>
                  <a:gd name="connsiteX8" fmla="*/ 794079 w 794079"/>
                  <a:gd name="connsiteY8" fmla="*/ 489959 h 512894"/>
                  <a:gd name="connsiteX9" fmla="*/ 771144 w 794079"/>
                  <a:gd name="connsiteY9" fmla="*/ 512894 h 512894"/>
                  <a:gd name="connsiteX10" fmla="*/ 22935 w 794079"/>
                  <a:gd name="connsiteY10" fmla="*/ 512894 h 512894"/>
                  <a:gd name="connsiteX11" fmla="*/ 0 w 794079"/>
                  <a:gd name="connsiteY11" fmla="*/ 489959 h 512894"/>
                  <a:gd name="connsiteX12" fmla="*/ 0 w 794079"/>
                  <a:gd name="connsiteY12" fmla="*/ 398221 h 512894"/>
                  <a:gd name="connsiteX13" fmla="*/ 22935 w 794079"/>
                  <a:gd name="connsiteY13" fmla="*/ 375286 h 512894"/>
                  <a:gd name="connsiteX14" fmla="*/ 93529 w 794079"/>
                  <a:gd name="connsiteY14" fmla="*/ 222341 h 512894"/>
                  <a:gd name="connsiteX15" fmla="*/ 57350 w 794079"/>
                  <a:gd name="connsiteY15" fmla="*/ 258520 h 512894"/>
                  <a:gd name="connsiteX16" fmla="*/ 93529 w 794079"/>
                  <a:gd name="connsiteY16" fmla="*/ 294699 h 512894"/>
                  <a:gd name="connsiteX17" fmla="*/ 129707 w 794079"/>
                  <a:gd name="connsiteY17" fmla="*/ 258520 h 512894"/>
                  <a:gd name="connsiteX18" fmla="*/ 93529 w 794079"/>
                  <a:gd name="connsiteY18" fmla="*/ 222341 h 512894"/>
                  <a:gd name="connsiteX19" fmla="*/ 22935 w 794079"/>
                  <a:gd name="connsiteY19" fmla="*/ 187643 h 512894"/>
                  <a:gd name="connsiteX20" fmla="*/ 771144 w 794079"/>
                  <a:gd name="connsiteY20" fmla="*/ 187643 h 512894"/>
                  <a:gd name="connsiteX21" fmla="*/ 794079 w 794079"/>
                  <a:gd name="connsiteY21" fmla="*/ 210578 h 512894"/>
                  <a:gd name="connsiteX22" fmla="*/ 794079 w 794079"/>
                  <a:gd name="connsiteY22" fmla="*/ 302316 h 512894"/>
                  <a:gd name="connsiteX23" fmla="*/ 771144 w 794079"/>
                  <a:gd name="connsiteY23" fmla="*/ 325251 h 512894"/>
                  <a:gd name="connsiteX24" fmla="*/ 22935 w 794079"/>
                  <a:gd name="connsiteY24" fmla="*/ 325251 h 512894"/>
                  <a:gd name="connsiteX25" fmla="*/ 0 w 794079"/>
                  <a:gd name="connsiteY25" fmla="*/ 302316 h 512894"/>
                  <a:gd name="connsiteX26" fmla="*/ 0 w 794079"/>
                  <a:gd name="connsiteY26" fmla="*/ 210578 h 512894"/>
                  <a:gd name="connsiteX27" fmla="*/ 22935 w 794079"/>
                  <a:gd name="connsiteY27" fmla="*/ 187643 h 512894"/>
                  <a:gd name="connsiteX28" fmla="*/ 93529 w 794079"/>
                  <a:gd name="connsiteY28" fmla="*/ 34698 h 512894"/>
                  <a:gd name="connsiteX29" fmla="*/ 57350 w 794079"/>
                  <a:gd name="connsiteY29" fmla="*/ 70877 h 512894"/>
                  <a:gd name="connsiteX30" fmla="*/ 93529 w 794079"/>
                  <a:gd name="connsiteY30" fmla="*/ 107056 h 512894"/>
                  <a:gd name="connsiteX31" fmla="*/ 129707 w 794079"/>
                  <a:gd name="connsiteY31" fmla="*/ 70877 h 512894"/>
                  <a:gd name="connsiteX32" fmla="*/ 93529 w 794079"/>
                  <a:gd name="connsiteY32" fmla="*/ 34698 h 512894"/>
                  <a:gd name="connsiteX33" fmla="*/ 22935 w 794079"/>
                  <a:gd name="connsiteY33" fmla="*/ 0 h 512894"/>
                  <a:gd name="connsiteX34" fmla="*/ 771144 w 794079"/>
                  <a:gd name="connsiteY34" fmla="*/ 0 h 512894"/>
                  <a:gd name="connsiteX35" fmla="*/ 794079 w 794079"/>
                  <a:gd name="connsiteY35" fmla="*/ 22935 h 512894"/>
                  <a:gd name="connsiteX36" fmla="*/ 794079 w 794079"/>
                  <a:gd name="connsiteY36" fmla="*/ 114673 h 512894"/>
                  <a:gd name="connsiteX37" fmla="*/ 771144 w 794079"/>
                  <a:gd name="connsiteY37" fmla="*/ 137608 h 512894"/>
                  <a:gd name="connsiteX38" fmla="*/ 22935 w 794079"/>
                  <a:gd name="connsiteY38" fmla="*/ 137608 h 512894"/>
                  <a:gd name="connsiteX39" fmla="*/ 0 w 794079"/>
                  <a:gd name="connsiteY39" fmla="*/ 114673 h 512894"/>
                  <a:gd name="connsiteX40" fmla="*/ 0 w 794079"/>
                  <a:gd name="connsiteY40" fmla="*/ 22935 h 512894"/>
                  <a:gd name="connsiteX41" fmla="*/ 22935 w 794079"/>
                  <a:gd name="connsiteY41" fmla="*/ 0 h 5128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794079" h="512894">
                    <a:moveTo>
                      <a:pt x="93529" y="409985"/>
                    </a:moveTo>
                    <a:cubicBezTo>
                      <a:pt x="73548" y="409985"/>
                      <a:pt x="57350" y="426182"/>
                      <a:pt x="57350" y="446163"/>
                    </a:cubicBezTo>
                    <a:cubicBezTo>
                      <a:pt x="57350" y="466144"/>
                      <a:pt x="73548" y="482342"/>
                      <a:pt x="93529" y="482342"/>
                    </a:cubicBezTo>
                    <a:cubicBezTo>
                      <a:pt x="113510" y="482342"/>
                      <a:pt x="129707" y="466144"/>
                      <a:pt x="129707" y="446163"/>
                    </a:cubicBezTo>
                    <a:cubicBezTo>
                      <a:pt x="129707" y="426182"/>
                      <a:pt x="113510" y="409985"/>
                      <a:pt x="93529" y="409985"/>
                    </a:cubicBezTo>
                    <a:close/>
                    <a:moveTo>
                      <a:pt x="22935" y="375286"/>
                    </a:moveTo>
                    <a:lnTo>
                      <a:pt x="771144" y="375286"/>
                    </a:lnTo>
                    <a:cubicBezTo>
                      <a:pt x="783811" y="375286"/>
                      <a:pt x="794079" y="385555"/>
                      <a:pt x="794079" y="398221"/>
                    </a:cubicBezTo>
                    <a:lnTo>
                      <a:pt x="794079" y="489959"/>
                    </a:lnTo>
                    <a:cubicBezTo>
                      <a:pt x="794079" y="502626"/>
                      <a:pt x="783811" y="512894"/>
                      <a:pt x="771144" y="512894"/>
                    </a:cubicBezTo>
                    <a:lnTo>
                      <a:pt x="22935" y="512894"/>
                    </a:lnTo>
                    <a:cubicBezTo>
                      <a:pt x="10269" y="512894"/>
                      <a:pt x="0" y="502626"/>
                      <a:pt x="0" y="489959"/>
                    </a:cubicBezTo>
                    <a:lnTo>
                      <a:pt x="0" y="398221"/>
                    </a:lnTo>
                    <a:cubicBezTo>
                      <a:pt x="0" y="385555"/>
                      <a:pt x="10269" y="375286"/>
                      <a:pt x="22935" y="375286"/>
                    </a:cubicBezTo>
                    <a:close/>
                    <a:moveTo>
                      <a:pt x="93529" y="222341"/>
                    </a:moveTo>
                    <a:cubicBezTo>
                      <a:pt x="73548" y="222341"/>
                      <a:pt x="57350" y="238539"/>
                      <a:pt x="57350" y="258520"/>
                    </a:cubicBezTo>
                    <a:cubicBezTo>
                      <a:pt x="57350" y="278501"/>
                      <a:pt x="73548" y="294699"/>
                      <a:pt x="93529" y="294699"/>
                    </a:cubicBezTo>
                    <a:cubicBezTo>
                      <a:pt x="113510" y="294699"/>
                      <a:pt x="129707" y="278501"/>
                      <a:pt x="129707" y="258520"/>
                    </a:cubicBezTo>
                    <a:cubicBezTo>
                      <a:pt x="129707" y="238539"/>
                      <a:pt x="113510" y="222341"/>
                      <a:pt x="93529" y="222341"/>
                    </a:cubicBezTo>
                    <a:close/>
                    <a:moveTo>
                      <a:pt x="22935" y="187643"/>
                    </a:moveTo>
                    <a:lnTo>
                      <a:pt x="771144" y="187643"/>
                    </a:lnTo>
                    <a:cubicBezTo>
                      <a:pt x="783811" y="187643"/>
                      <a:pt x="794079" y="197911"/>
                      <a:pt x="794079" y="210578"/>
                    </a:cubicBezTo>
                    <a:lnTo>
                      <a:pt x="794079" y="302316"/>
                    </a:lnTo>
                    <a:cubicBezTo>
                      <a:pt x="794079" y="314982"/>
                      <a:pt x="783811" y="325251"/>
                      <a:pt x="771144" y="325251"/>
                    </a:cubicBezTo>
                    <a:lnTo>
                      <a:pt x="22935" y="325251"/>
                    </a:lnTo>
                    <a:cubicBezTo>
                      <a:pt x="10269" y="325251"/>
                      <a:pt x="0" y="314982"/>
                      <a:pt x="0" y="302316"/>
                    </a:cubicBezTo>
                    <a:lnTo>
                      <a:pt x="0" y="210578"/>
                    </a:lnTo>
                    <a:cubicBezTo>
                      <a:pt x="0" y="197911"/>
                      <a:pt x="10269" y="187643"/>
                      <a:pt x="22935" y="187643"/>
                    </a:cubicBezTo>
                    <a:close/>
                    <a:moveTo>
                      <a:pt x="93529" y="34698"/>
                    </a:moveTo>
                    <a:cubicBezTo>
                      <a:pt x="73548" y="34698"/>
                      <a:pt x="57350" y="50896"/>
                      <a:pt x="57350" y="70877"/>
                    </a:cubicBezTo>
                    <a:cubicBezTo>
                      <a:pt x="57350" y="90858"/>
                      <a:pt x="73548" y="107056"/>
                      <a:pt x="93529" y="107056"/>
                    </a:cubicBezTo>
                    <a:cubicBezTo>
                      <a:pt x="113510" y="107056"/>
                      <a:pt x="129707" y="90858"/>
                      <a:pt x="129707" y="70877"/>
                    </a:cubicBezTo>
                    <a:cubicBezTo>
                      <a:pt x="129707" y="50896"/>
                      <a:pt x="113510" y="34698"/>
                      <a:pt x="93529" y="34698"/>
                    </a:cubicBezTo>
                    <a:close/>
                    <a:moveTo>
                      <a:pt x="22935" y="0"/>
                    </a:moveTo>
                    <a:lnTo>
                      <a:pt x="771144" y="0"/>
                    </a:lnTo>
                    <a:cubicBezTo>
                      <a:pt x="783811" y="0"/>
                      <a:pt x="794079" y="10268"/>
                      <a:pt x="794079" y="22935"/>
                    </a:cubicBezTo>
                    <a:lnTo>
                      <a:pt x="794079" y="114673"/>
                    </a:lnTo>
                    <a:cubicBezTo>
                      <a:pt x="794079" y="127339"/>
                      <a:pt x="783811" y="137608"/>
                      <a:pt x="771144" y="137608"/>
                    </a:cubicBezTo>
                    <a:lnTo>
                      <a:pt x="22935" y="137608"/>
                    </a:lnTo>
                    <a:cubicBezTo>
                      <a:pt x="10269" y="137608"/>
                      <a:pt x="0" y="127339"/>
                      <a:pt x="0" y="114673"/>
                    </a:cubicBezTo>
                    <a:lnTo>
                      <a:pt x="0" y="22935"/>
                    </a:lnTo>
                    <a:cubicBezTo>
                      <a:pt x="0" y="10268"/>
                      <a:pt x="10269" y="0"/>
                      <a:pt x="22935" y="0"/>
                    </a:cubicBezTo>
                    <a:close/>
                  </a:path>
                </a:pathLst>
              </a:custGeom>
              <a:solidFill>
                <a:schemeClr val="tx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alibri" panose="020F0502020204030204"/>
                  <a:ea typeface="Segoe UI" pitchFamily="34" charset="0"/>
                  <a:cs typeface="Segoe UI" pitchFamily="34" charset="0"/>
                </a:endParaRPr>
              </a:p>
            </p:txBody>
          </p:sp>
          <p:sp>
            <p:nvSpPr>
              <p:cNvPr id="117" name="Freeform 140">
                <a:extLst>
                  <a:ext uri="{FF2B5EF4-FFF2-40B4-BE49-F238E27FC236}">
                    <a16:creationId xmlns:a16="http://schemas.microsoft.com/office/drawing/2014/main" id="{FA67D70F-56A3-4C32-8F64-B8062CCD9310}"/>
                  </a:ext>
                </a:extLst>
              </p:cNvPr>
              <p:cNvSpPr>
                <a:spLocks noEditPoints="1"/>
              </p:cNvSpPr>
              <p:nvPr/>
            </p:nvSpPr>
            <p:spPr bwMode="auto">
              <a:xfrm>
                <a:off x="1762001" y="3767275"/>
                <a:ext cx="46984" cy="69930"/>
              </a:xfrm>
              <a:custGeom>
                <a:avLst/>
                <a:gdLst>
                  <a:gd name="T0" fmla="*/ 43 w 85"/>
                  <a:gd name="T1" fmla="*/ 13 h 128"/>
                  <a:gd name="T2" fmla="*/ 32 w 85"/>
                  <a:gd name="T3" fmla="*/ 15 h 128"/>
                  <a:gd name="T4" fmla="*/ 25 w 85"/>
                  <a:gd name="T5" fmla="*/ 26 h 128"/>
                  <a:gd name="T6" fmla="*/ 19 w 85"/>
                  <a:gd name="T7" fmla="*/ 42 h 128"/>
                  <a:gd name="T8" fmla="*/ 17 w 85"/>
                  <a:gd name="T9" fmla="*/ 64 h 128"/>
                  <a:gd name="T10" fmla="*/ 19 w 85"/>
                  <a:gd name="T11" fmla="*/ 86 h 128"/>
                  <a:gd name="T12" fmla="*/ 25 w 85"/>
                  <a:gd name="T13" fmla="*/ 102 h 128"/>
                  <a:gd name="T14" fmla="*/ 32 w 85"/>
                  <a:gd name="T15" fmla="*/ 113 h 128"/>
                  <a:gd name="T16" fmla="*/ 43 w 85"/>
                  <a:gd name="T17" fmla="*/ 115 h 128"/>
                  <a:gd name="T18" fmla="*/ 52 w 85"/>
                  <a:gd name="T19" fmla="*/ 113 h 128"/>
                  <a:gd name="T20" fmla="*/ 59 w 85"/>
                  <a:gd name="T21" fmla="*/ 106 h 128"/>
                  <a:gd name="T22" fmla="*/ 64 w 85"/>
                  <a:gd name="T23" fmla="*/ 96 h 128"/>
                  <a:gd name="T24" fmla="*/ 67 w 85"/>
                  <a:gd name="T25" fmla="*/ 81 h 128"/>
                  <a:gd name="T26" fmla="*/ 68 w 85"/>
                  <a:gd name="T27" fmla="*/ 64 h 128"/>
                  <a:gd name="T28" fmla="*/ 67 w 85"/>
                  <a:gd name="T29" fmla="*/ 47 h 128"/>
                  <a:gd name="T30" fmla="*/ 64 w 85"/>
                  <a:gd name="T31" fmla="*/ 32 h 128"/>
                  <a:gd name="T32" fmla="*/ 59 w 85"/>
                  <a:gd name="T33" fmla="*/ 22 h 128"/>
                  <a:gd name="T34" fmla="*/ 52 w 85"/>
                  <a:gd name="T35" fmla="*/ 15 h 128"/>
                  <a:gd name="T36" fmla="*/ 43 w 85"/>
                  <a:gd name="T37" fmla="*/ 13 h 128"/>
                  <a:gd name="T38" fmla="*/ 43 w 85"/>
                  <a:gd name="T39" fmla="*/ 0 h 128"/>
                  <a:gd name="T40" fmla="*/ 57 w 85"/>
                  <a:gd name="T41" fmla="*/ 2 h 128"/>
                  <a:gd name="T42" fmla="*/ 69 w 85"/>
                  <a:gd name="T43" fmla="*/ 10 h 128"/>
                  <a:gd name="T44" fmla="*/ 78 w 85"/>
                  <a:gd name="T45" fmla="*/ 23 h 128"/>
                  <a:gd name="T46" fmla="*/ 82 w 85"/>
                  <a:gd name="T47" fmla="*/ 40 h 128"/>
                  <a:gd name="T48" fmla="*/ 85 w 85"/>
                  <a:gd name="T49" fmla="*/ 63 h 128"/>
                  <a:gd name="T50" fmla="*/ 82 w 85"/>
                  <a:gd name="T51" fmla="*/ 86 h 128"/>
                  <a:gd name="T52" fmla="*/ 77 w 85"/>
                  <a:gd name="T53" fmla="*/ 105 h 128"/>
                  <a:gd name="T54" fmla="*/ 68 w 85"/>
                  <a:gd name="T55" fmla="*/ 118 h 128"/>
                  <a:gd name="T56" fmla="*/ 56 w 85"/>
                  <a:gd name="T57" fmla="*/ 126 h 128"/>
                  <a:gd name="T58" fmla="*/ 42 w 85"/>
                  <a:gd name="T59" fmla="*/ 128 h 128"/>
                  <a:gd name="T60" fmla="*/ 27 w 85"/>
                  <a:gd name="T61" fmla="*/ 126 h 128"/>
                  <a:gd name="T62" fmla="*/ 17 w 85"/>
                  <a:gd name="T63" fmla="*/ 118 h 128"/>
                  <a:gd name="T64" fmla="*/ 7 w 85"/>
                  <a:gd name="T65" fmla="*/ 105 h 128"/>
                  <a:gd name="T66" fmla="*/ 2 w 85"/>
                  <a:gd name="T67" fmla="*/ 86 h 128"/>
                  <a:gd name="T68" fmla="*/ 0 w 85"/>
                  <a:gd name="T69" fmla="*/ 64 h 128"/>
                  <a:gd name="T70" fmla="*/ 2 w 85"/>
                  <a:gd name="T71" fmla="*/ 42 h 128"/>
                  <a:gd name="T72" fmla="*/ 7 w 85"/>
                  <a:gd name="T73" fmla="*/ 23 h 128"/>
                  <a:gd name="T74" fmla="*/ 17 w 85"/>
                  <a:gd name="T75" fmla="*/ 10 h 128"/>
                  <a:gd name="T76" fmla="*/ 30 w 85"/>
                  <a:gd name="T77" fmla="*/ 2 h 128"/>
                  <a:gd name="T78" fmla="*/ 43 w 85"/>
                  <a:gd name="T79" fmla="*/ 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5" h="128">
                    <a:moveTo>
                      <a:pt x="43" y="13"/>
                    </a:moveTo>
                    <a:lnTo>
                      <a:pt x="32" y="15"/>
                    </a:lnTo>
                    <a:lnTo>
                      <a:pt x="25" y="26"/>
                    </a:lnTo>
                    <a:lnTo>
                      <a:pt x="19" y="42"/>
                    </a:lnTo>
                    <a:lnTo>
                      <a:pt x="17" y="64"/>
                    </a:lnTo>
                    <a:lnTo>
                      <a:pt x="19" y="86"/>
                    </a:lnTo>
                    <a:lnTo>
                      <a:pt x="25" y="102"/>
                    </a:lnTo>
                    <a:lnTo>
                      <a:pt x="32" y="113"/>
                    </a:lnTo>
                    <a:lnTo>
                      <a:pt x="43" y="115"/>
                    </a:lnTo>
                    <a:lnTo>
                      <a:pt x="52" y="113"/>
                    </a:lnTo>
                    <a:lnTo>
                      <a:pt x="59" y="106"/>
                    </a:lnTo>
                    <a:lnTo>
                      <a:pt x="64" y="96"/>
                    </a:lnTo>
                    <a:lnTo>
                      <a:pt x="67" y="81"/>
                    </a:lnTo>
                    <a:lnTo>
                      <a:pt x="68" y="64"/>
                    </a:lnTo>
                    <a:lnTo>
                      <a:pt x="67" y="47"/>
                    </a:lnTo>
                    <a:lnTo>
                      <a:pt x="64" y="32"/>
                    </a:lnTo>
                    <a:lnTo>
                      <a:pt x="59" y="22"/>
                    </a:lnTo>
                    <a:lnTo>
                      <a:pt x="52" y="15"/>
                    </a:lnTo>
                    <a:lnTo>
                      <a:pt x="43" y="13"/>
                    </a:lnTo>
                    <a:close/>
                    <a:moveTo>
                      <a:pt x="43" y="0"/>
                    </a:moveTo>
                    <a:lnTo>
                      <a:pt x="57" y="2"/>
                    </a:lnTo>
                    <a:lnTo>
                      <a:pt x="69" y="10"/>
                    </a:lnTo>
                    <a:lnTo>
                      <a:pt x="78" y="23"/>
                    </a:lnTo>
                    <a:lnTo>
                      <a:pt x="82" y="40"/>
                    </a:lnTo>
                    <a:lnTo>
                      <a:pt x="85" y="63"/>
                    </a:lnTo>
                    <a:lnTo>
                      <a:pt x="82" y="86"/>
                    </a:lnTo>
                    <a:lnTo>
                      <a:pt x="77" y="105"/>
                    </a:lnTo>
                    <a:lnTo>
                      <a:pt x="68" y="118"/>
                    </a:lnTo>
                    <a:lnTo>
                      <a:pt x="56" y="126"/>
                    </a:lnTo>
                    <a:lnTo>
                      <a:pt x="42" y="128"/>
                    </a:lnTo>
                    <a:lnTo>
                      <a:pt x="27" y="126"/>
                    </a:lnTo>
                    <a:lnTo>
                      <a:pt x="17" y="118"/>
                    </a:lnTo>
                    <a:lnTo>
                      <a:pt x="7" y="105"/>
                    </a:lnTo>
                    <a:lnTo>
                      <a:pt x="2" y="86"/>
                    </a:lnTo>
                    <a:lnTo>
                      <a:pt x="0" y="64"/>
                    </a:lnTo>
                    <a:lnTo>
                      <a:pt x="2" y="42"/>
                    </a:lnTo>
                    <a:lnTo>
                      <a:pt x="7" y="23"/>
                    </a:lnTo>
                    <a:lnTo>
                      <a:pt x="17" y="10"/>
                    </a:lnTo>
                    <a:lnTo>
                      <a:pt x="30" y="2"/>
                    </a:lnTo>
                    <a:lnTo>
                      <a:pt x="43" y="0"/>
                    </a:lnTo>
                    <a:close/>
                  </a:path>
                </a:pathLst>
              </a:custGeom>
              <a:solidFill>
                <a:srgbClr val="000000"/>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8" name="Freeform 141">
                <a:extLst>
                  <a:ext uri="{FF2B5EF4-FFF2-40B4-BE49-F238E27FC236}">
                    <a16:creationId xmlns:a16="http://schemas.microsoft.com/office/drawing/2014/main" id="{AB016C4B-85B2-4599-9A1F-429C08468F5F}"/>
                  </a:ext>
                </a:extLst>
              </p:cNvPr>
              <p:cNvSpPr>
                <a:spLocks/>
              </p:cNvSpPr>
              <p:nvPr/>
            </p:nvSpPr>
            <p:spPr bwMode="auto">
              <a:xfrm>
                <a:off x="1823189" y="3768368"/>
                <a:ext cx="22946" cy="67744"/>
              </a:xfrm>
              <a:custGeom>
                <a:avLst/>
                <a:gdLst>
                  <a:gd name="T0" fmla="*/ 28 w 42"/>
                  <a:gd name="T1" fmla="*/ 0 h 124"/>
                  <a:gd name="T2" fmla="*/ 42 w 42"/>
                  <a:gd name="T3" fmla="*/ 0 h 124"/>
                  <a:gd name="T4" fmla="*/ 42 w 42"/>
                  <a:gd name="T5" fmla="*/ 124 h 124"/>
                  <a:gd name="T6" fmla="*/ 25 w 42"/>
                  <a:gd name="T7" fmla="*/ 124 h 124"/>
                  <a:gd name="T8" fmla="*/ 25 w 42"/>
                  <a:gd name="T9" fmla="*/ 15 h 124"/>
                  <a:gd name="T10" fmla="*/ 25 w 42"/>
                  <a:gd name="T11" fmla="*/ 15 h 124"/>
                  <a:gd name="T12" fmla="*/ 4 w 42"/>
                  <a:gd name="T13" fmla="*/ 26 h 124"/>
                  <a:gd name="T14" fmla="*/ 0 w 42"/>
                  <a:gd name="T15" fmla="*/ 15 h 124"/>
                  <a:gd name="T16" fmla="*/ 28 w 42"/>
                  <a:gd name="T17" fmla="*/ 0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 h="124">
                    <a:moveTo>
                      <a:pt x="28" y="0"/>
                    </a:moveTo>
                    <a:lnTo>
                      <a:pt x="42" y="0"/>
                    </a:lnTo>
                    <a:lnTo>
                      <a:pt x="42" y="124"/>
                    </a:lnTo>
                    <a:lnTo>
                      <a:pt x="25" y="124"/>
                    </a:lnTo>
                    <a:lnTo>
                      <a:pt x="25" y="15"/>
                    </a:lnTo>
                    <a:lnTo>
                      <a:pt x="25" y="15"/>
                    </a:lnTo>
                    <a:lnTo>
                      <a:pt x="4" y="26"/>
                    </a:lnTo>
                    <a:lnTo>
                      <a:pt x="0" y="15"/>
                    </a:lnTo>
                    <a:lnTo>
                      <a:pt x="28" y="0"/>
                    </a:lnTo>
                    <a:close/>
                  </a:path>
                </a:pathLst>
              </a:custGeom>
              <a:solidFill>
                <a:srgbClr val="000000"/>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9" name="Freeform 142">
                <a:extLst>
                  <a:ext uri="{FF2B5EF4-FFF2-40B4-BE49-F238E27FC236}">
                    <a16:creationId xmlns:a16="http://schemas.microsoft.com/office/drawing/2014/main" id="{D134B73A-C654-4AFE-AB43-577A8AC48ED4}"/>
                  </a:ext>
                </a:extLst>
              </p:cNvPr>
              <p:cNvSpPr>
                <a:spLocks noEditPoints="1"/>
              </p:cNvSpPr>
              <p:nvPr/>
            </p:nvSpPr>
            <p:spPr bwMode="auto">
              <a:xfrm>
                <a:off x="1870173" y="3767275"/>
                <a:ext cx="45891" cy="69930"/>
              </a:xfrm>
              <a:custGeom>
                <a:avLst/>
                <a:gdLst>
                  <a:gd name="T0" fmla="*/ 42 w 86"/>
                  <a:gd name="T1" fmla="*/ 13 h 128"/>
                  <a:gd name="T2" fmla="*/ 33 w 86"/>
                  <a:gd name="T3" fmla="*/ 15 h 128"/>
                  <a:gd name="T4" fmla="*/ 25 w 86"/>
                  <a:gd name="T5" fmla="*/ 26 h 128"/>
                  <a:gd name="T6" fmla="*/ 20 w 86"/>
                  <a:gd name="T7" fmla="*/ 42 h 128"/>
                  <a:gd name="T8" fmla="*/ 18 w 86"/>
                  <a:gd name="T9" fmla="*/ 64 h 128"/>
                  <a:gd name="T10" fmla="*/ 20 w 86"/>
                  <a:gd name="T11" fmla="*/ 86 h 128"/>
                  <a:gd name="T12" fmla="*/ 24 w 86"/>
                  <a:gd name="T13" fmla="*/ 102 h 128"/>
                  <a:gd name="T14" fmla="*/ 33 w 86"/>
                  <a:gd name="T15" fmla="*/ 113 h 128"/>
                  <a:gd name="T16" fmla="*/ 42 w 86"/>
                  <a:gd name="T17" fmla="*/ 115 h 128"/>
                  <a:gd name="T18" fmla="*/ 52 w 86"/>
                  <a:gd name="T19" fmla="*/ 113 h 128"/>
                  <a:gd name="T20" fmla="*/ 60 w 86"/>
                  <a:gd name="T21" fmla="*/ 106 h 128"/>
                  <a:gd name="T22" fmla="*/ 65 w 86"/>
                  <a:gd name="T23" fmla="*/ 96 h 128"/>
                  <a:gd name="T24" fmla="*/ 67 w 86"/>
                  <a:gd name="T25" fmla="*/ 81 h 128"/>
                  <a:gd name="T26" fmla="*/ 69 w 86"/>
                  <a:gd name="T27" fmla="*/ 64 h 128"/>
                  <a:gd name="T28" fmla="*/ 67 w 86"/>
                  <a:gd name="T29" fmla="*/ 47 h 128"/>
                  <a:gd name="T30" fmla="*/ 65 w 86"/>
                  <a:gd name="T31" fmla="*/ 32 h 128"/>
                  <a:gd name="T32" fmla="*/ 60 w 86"/>
                  <a:gd name="T33" fmla="*/ 22 h 128"/>
                  <a:gd name="T34" fmla="*/ 53 w 86"/>
                  <a:gd name="T35" fmla="*/ 15 h 128"/>
                  <a:gd name="T36" fmla="*/ 42 w 86"/>
                  <a:gd name="T37" fmla="*/ 13 h 128"/>
                  <a:gd name="T38" fmla="*/ 44 w 86"/>
                  <a:gd name="T39" fmla="*/ 0 h 128"/>
                  <a:gd name="T40" fmla="*/ 58 w 86"/>
                  <a:gd name="T41" fmla="*/ 2 h 128"/>
                  <a:gd name="T42" fmla="*/ 70 w 86"/>
                  <a:gd name="T43" fmla="*/ 10 h 128"/>
                  <a:gd name="T44" fmla="*/ 78 w 86"/>
                  <a:gd name="T45" fmla="*/ 23 h 128"/>
                  <a:gd name="T46" fmla="*/ 83 w 86"/>
                  <a:gd name="T47" fmla="*/ 40 h 128"/>
                  <a:gd name="T48" fmla="*/ 86 w 86"/>
                  <a:gd name="T49" fmla="*/ 63 h 128"/>
                  <a:gd name="T50" fmla="*/ 83 w 86"/>
                  <a:gd name="T51" fmla="*/ 86 h 128"/>
                  <a:gd name="T52" fmla="*/ 78 w 86"/>
                  <a:gd name="T53" fmla="*/ 105 h 128"/>
                  <a:gd name="T54" fmla="*/ 69 w 86"/>
                  <a:gd name="T55" fmla="*/ 118 h 128"/>
                  <a:gd name="T56" fmla="*/ 57 w 86"/>
                  <a:gd name="T57" fmla="*/ 126 h 128"/>
                  <a:gd name="T58" fmla="*/ 42 w 86"/>
                  <a:gd name="T59" fmla="*/ 128 h 128"/>
                  <a:gd name="T60" fmla="*/ 28 w 86"/>
                  <a:gd name="T61" fmla="*/ 126 h 128"/>
                  <a:gd name="T62" fmla="*/ 18 w 86"/>
                  <a:gd name="T63" fmla="*/ 118 h 128"/>
                  <a:gd name="T64" fmla="*/ 8 w 86"/>
                  <a:gd name="T65" fmla="*/ 105 h 128"/>
                  <a:gd name="T66" fmla="*/ 3 w 86"/>
                  <a:gd name="T67" fmla="*/ 86 h 128"/>
                  <a:gd name="T68" fmla="*/ 0 w 86"/>
                  <a:gd name="T69" fmla="*/ 64 h 128"/>
                  <a:gd name="T70" fmla="*/ 3 w 86"/>
                  <a:gd name="T71" fmla="*/ 42 h 128"/>
                  <a:gd name="T72" fmla="*/ 8 w 86"/>
                  <a:gd name="T73" fmla="*/ 23 h 128"/>
                  <a:gd name="T74" fmla="*/ 18 w 86"/>
                  <a:gd name="T75" fmla="*/ 10 h 128"/>
                  <a:gd name="T76" fmla="*/ 29 w 86"/>
                  <a:gd name="T77" fmla="*/ 2 h 128"/>
                  <a:gd name="T78" fmla="*/ 44 w 86"/>
                  <a:gd name="T79" fmla="*/ 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6" h="128">
                    <a:moveTo>
                      <a:pt x="42" y="13"/>
                    </a:moveTo>
                    <a:lnTo>
                      <a:pt x="33" y="15"/>
                    </a:lnTo>
                    <a:lnTo>
                      <a:pt x="25" y="26"/>
                    </a:lnTo>
                    <a:lnTo>
                      <a:pt x="20" y="42"/>
                    </a:lnTo>
                    <a:lnTo>
                      <a:pt x="18" y="64"/>
                    </a:lnTo>
                    <a:lnTo>
                      <a:pt x="20" y="86"/>
                    </a:lnTo>
                    <a:lnTo>
                      <a:pt x="24" y="102"/>
                    </a:lnTo>
                    <a:lnTo>
                      <a:pt x="33" y="113"/>
                    </a:lnTo>
                    <a:lnTo>
                      <a:pt x="42" y="115"/>
                    </a:lnTo>
                    <a:lnTo>
                      <a:pt x="52" y="113"/>
                    </a:lnTo>
                    <a:lnTo>
                      <a:pt x="60" y="106"/>
                    </a:lnTo>
                    <a:lnTo>
                      <a:pt x="65" y="96"/>
                    </a:lnTo>
                    <a:lnTo>
                      <a:pt x="67" y="81"/>
                    </a:lnTo>
                    <a:lnTo>
                      <a:pt x="69" y="64"/>
                    </a:lnTo>
                    <a:lnTo>
                      <a:pt x="67" y="47"/>
                    </a:lnTo>
                    <a:lnTo>
                      <a:pt x="65" y="32"/>
                    </a:lnTo>
                    <a:lnTo>
                      <a:pt x="60" y="22"/>
                    </a:lnTo>
                    <a:lnTo>
                      <a:pt x="53" y="15"/>
                    </a:lnTo>
                    <a:lnTo>
                      <a:pt x="42" y="13"/>
                    </a:lnTo>
                    <a:close/>
                    <a:moveTo>
                      <a:pt x="44" y="0"/>
                    </a:moveTo>
                    <a:lnTo>
                      <a:pt x="58" y="2"/>
                    </a:lnTo>
                    <a:lnTo>
                      <a:pt x="70" y="10"/>
                    </a:lnTo>
                    <a:lnTo>
                      <a:pt x="78" y="23"/>
                    </a:lnTo>
                    <a:lnTo>
                      <a:pt x="83" y="40"/>
                    </a:lnTo>
                    <a:lnTo>
                      <a:pt x="86" y="63"/>
                    </a:lnTo>
                    <a:lnTo>
                      <a:pt x="83" y="86"/>
                    </a:lnTo>
                    <a:lnTo>
                      <a:pt x="78" y="105"/>
                    </a:lnTo>
                    <a:lnTo>
                      <a:pt x="69" y="118"/>
                    </a:lnTo>
                    <a:lnTo>
                      <a:pt x="57" y="126"/>
                    </a:lnTo>
                    <a:lnTo>
                      <a:pt x="42" y="128"/>
                    </a:lnTo>
                    <a:lnTo>
                      <a:pt x="28" y="126"/>
                    </a:lnTo>
                    <a:lnTo>
                      <a:pt x="18" y="118"/>
                    </a:lnTo>
                    <a:lnTo>
                      <a:pt x="8" y="105"/>
                    </a:lnTo>
                    <a:lnTo>
                      <a:pt x="3" y="86"/>
                    </a:lnTo>
                    <a:lnTo>
                      <a:pt x="0" y="64"/>
                    </a:lnTo>
                    <a:lnTo>
                      <a:pt x="3" y="42"/>
                    </a:lnTo>
                    <a:lnTo>
                      <a:pt x="8" y="23"/>
                    </a:lnTo>
                    <a:lnTo>
                      <a:pt x="18" y="10"/>
                    </a:lnTo>
                    <a:lnTo>
                      <a:pt x="29" y="2"/>
                    </a:lnTo>
                    <a:lnTo>
                      <a:pt x="44" y="0"/>
                    </a:lnTo>
                    <a:close/>
                  </a:path>
                </a:pathLst>
              </a:custGeom>
              <a:solidFill>
                <a:srgbClr val="000000"/>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0" name="Freeform 143">
                <a:extLst>
                  <a:ext uri="{FF2B5EF4-FFF2-40B4-BE49-F238E27FC236}">
                    <a16:creationId xmlns:a16="http://schemas.microsoft.com/office/drawing/2014/main" id="{11CD7C88-8666-4670-BC8C-AC2408AD8E29}"/>
                  </a:ext>
                </a:extLst>
              </p:cNvPr>
              <p:cNvSpPr>
                <a:spLocks/>
              </p:cNvSpPr>
              <p:nvPr/>
            </p:nvSpPr>
            <p:spPr bwMode="auto">
              <a:xfrm>
                <a:off x="1931361" y="3768368"/>
                <a:ext cx="22946" cy="67744"/>
              </a:xfrm>
              <a:custGeom>
                <a:avLst/>
                <a:gdLst>
                  <a:gd name="T0" fmla="*/ 28 w 42"/>
                  <a:gd name="T1" fmla="*/ 0 h 124"/>
                  <a:gd name="T2" fmla="*/ 42 w 42"/>
                  <a:gd name="T3" fmla="*/ 0 h 124"/>
                  <a:gd name="T4" fmla="*/ 42 w 42"/>
                  <a:gd name="T5" fmla="*/ 124 h 124"/>
                  <a:gd name="T6" fmla="*/ 25 w 42"/>
                  <a:gd name="T7" fmla="*/ 124 h 124"/>
                  <a:gd name="T8" fmla="*/ 25 w 42"/>
                  <a:gd name="T9" fmla="*/ 15 h 124"/>
                  <a:gd name="T10" fmla="*/ 25 w 42"/>
                  <a:gd name="T11" fmla="*/ 15 h 124"/>
                  <a:gd name="T12" fmla="*/ 4 w 42"/>
                  <a:gd name="T13" fmla="*/ 26 h 124"/>
                  <a:gd name="T14" fmla="*/ 0 w 42"/>
                  <a:gd name="T15" fmla="*/ 15 h 124"/>
                  <a:gd name="T16" fmla="*/ 28 w 42"/>
                  <a:gd name="T17" fmla="*/ 0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 h="124">
                    <a:moveTo>
                      <a:pt x="28" y="0"/>
                    </a:moveTo>
                    <a:lnTo>
                      <a:pt x="42" y="0"/>
                    </a:lnTo>
                    <a:lnTo>
                      <a:pt x="42" y="124"/>
                    </a:lnTo>
                    <a:lnTo>
                      <a:pt x="25" y="124"/>
                    </a:lnTo>
                    <a:lnTo>
                      <a:pt x="25" y="15"/>
                    </a:lnTo>
                    <a:lnTo>
                      <a:pt x="25" y="15"/>
                    </a:lnTo>
                    <a:lnTo>
                      <a:pt x="4" y="26"/>
                    </a:lnTo>
                    <a:lnTo>
                      <a:pt x="0" y="15"/>
                    </a:lnTo>
                    <a:lnTo>
                      <a:pt x="28" y="0"/>
                    </a:lnTo>
                    <a:close/>
                  </a:path>
                </a:pathLst>
              </a:custGeom>
              <a:solidFill>
                <a:srgbClr val="000000"/>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1" name="Freeform 144">
                <a:extLst>
                  <a:ext uri="{FF2B5EF4-FFF2-40B4-BE49-F238E27FC236}">
                    <a16:creationId xmlns:a16="http://schemas.microsoft.com/office/drawing/2014/main" id="{DA017DAE-743B-4482-B186-6B51774CC9B1}"/>
                  </a:ext>
                </a:extLst>
              </p:cNvPr>
              <p:cNvSpPr>
                <a:spLocks noEditPoints="1"/>
              </p:cNvSpPr>
              <p:nvPr/>
            </p:nvSpPr>
            <p:spPr bwMode="auto">
              <a:xfrm>
                <a:off x="1977252" y="3767275"/>
                <a:ext cx="46984" cy="69930"/>
              </a:xfrm>
              <a:custGeom>
                <a:avLst/>
                <a:gdLst>
                  <a:gd name="T0" fmla="*/ 42 w 86"/>
                  <a:gd name="T1" fmla="*/ 13 h 128"/>
                  <a:gd name="T2" fmla="*/ 33 w 86"/>
                  <a:gd name="T3" fmla="*/ 15 h 128"/>
                  <a:gd name="T4" fmla="*/ 25 w 86"/>
                  <a:gd name="T5" fmla="*/ 26 h 128"/>
                  <a:gd name="T6" fmla="*/ 20 w 86"/>
                  <a:gd name="T7" fmla="*/ 42 h 128"/>
                  <a:gd name="T8" fmla="*/ 17 w 86"/>
                  <a:gd name="T9" fmla="*/ 64 h 128"/>
                  <a:gd name="T10" fmla="*/ 19 w 86"/>
                  <a:gd name="T11" fmla="*/ 86 h 128"/>
                  <a:gd name="T12" fmla="*/ 24 w 86"/>
                  <a:gd name="T13" fmla="*/ 102 h 128"/>
                  <a:gd name="T14" fmla="*/ 32 w 86"/>
                  <a:gd name="T15" fmla="*/ 113 h 128"/>
                  <a:gd name="T16" fmla="*/ 42 w 86"/>
                  <a:gd name="T17" fmla="*/ 115 h 128"/>
                  <a:gd name="T18" fmla="*/ 52 w 86"/>
                  <a:gd name="T19" fmla="*/ 113 h 128"/>
                  <a:gd name="T20" fmla="*/ 59 w 86"/>
                  <a:gd name="T21" fmla="*/ 106 h 128"/>
                  <a:gd name="T22" fmla="*/ 65 w 86"/>
                  <a:gd name="T23" fmla="*/ 96 h 128"/>
                  <a:gd name="T24" fmla="*/ 67 w 86"/>
                  <a:gd name="T25" fmla="*/ 81 h 128"/>
                  <a:gd name="T26" fmla="*/ 69 w 86"/>
                  <a:gd name="T27" fmla="*/ 64 h 128"/>
                  <a:gd name="T28" fmla="*/ 67 w 86"/>
                  <a:gd name="T29" fmla="*/ 47 h 128"/>
                  <a:gd name="T30" fmla="*/ 65 w 86"/>
                  <a:gd name="T31" fmla="*/ 32 h 128"/>
                  <a:gd name="T32" fmla="*/ 59 w 86"/>
                  <a:gd name="T33" fmla="*/ 22 h 128"/>
                  <a:gd name="T34" fmla="*/ 53 w 86"/>
                  <a:gd name="T35" fmla="*/ 15 h 128"/>
                  <a:gd name="T36" fmla="*/ 42 w 86"/>
                  <a:gd name="T37" fmla="*/ 13 h 128"/>
                  <a:gd name="T38" fmla="*/ 44 w 86"/>
                  <a:gd name="T39" fmla="*/ 0 h 128"/>
                  <a:gd name="T40" fmla="*/ 58 w 86"/>
                  <a:gd name="T41" fmla="*/ 2 h 128"/>
                  <a:gd name="T42" fmla="*/ 70 w 86"/>
                  <a:gd name="T43" fmla="*/ 10 h 128"/>
                  <a:gd name="T44" fmla="*/ 78 w 86"/>
                  <a:gd name="T45" fmla="*/ 23 h 128"/>
                  <a:gd name="T46" fmla="*/ 83 w 86"/>
                  <a:gd name="T47" fmla="*/ 40 h 128"/>
                  <a:gd name="T48" fmla="*/ 86 w 86"/>
                  <a:gd name="T49" fmla="*/ 63 h 128"/>
                  <a:gd name="T50" fmla="*/ 83 w 86"/>
                  <a:gd name="T51" fmla="*/ 86 h 128"/>
                  <a:gd name="T52" fmla="*/ 78 w 86"/>
                  <a:gd name="T53" fmla="*/ 105 h 128"/>
                  <a:gd name="T54" fmla="*/ 69 w 86"/>
                  <a:gd name="T55" fmla="*/ 118 h 128"/>
                  <a:gd name="T56" fmla="*/ 57 w 86"/>
                  <a:gd name="T57" fmla="*/ 126 h 128"/>
                  <a:gd name="T58" fmla="*/ 42 w 86"/>
                  <a:gd name="T59" fmla="*/ 128 h 128"/>
                  <a:gd name="T60" fmla="*/ 28 w 86"/>
                  <a:gd name="T61" fmla="*/ 126 h 128"/>
                  <a:gd name="T62" fmla="*/ 17 w 86"/>
                  <a:gd name="T63" fmla="*/ 118 h 128"/>
                  <a:gd name="T64" fmla="*/ 8 w 86"/>
                  <a:gd name="T65" fmla="*/ 105 h 128"/>
                  <a:gd name="T66" fmla="*/ 3 w 86"/>
                  <a:gd name="T67" fmla="*/ 86 h 128"/>
                  <a:gd name="T68" fmla="*/ 0 w 86"/>
                  <a:gd name="T69" fmla="*/ 64 h 128"/>
                  <a:gd name="T70" fmla="*/ 3 w 86"/>
                  <a:gd name="T71" fmla="*/ 42 h 128"/>
                  <a:gd name="T72" fmla="*/ 8 w 86"/>
                  <a:gd name="T73" fmla="*/ 23 h 128"/>
                  <a:gd name="T74" fmla="*/ 17 w 86"/>
                  <a:gd name="T75" fmla="*/ 10 h 128"/>
                  <a:gd name="T76" fmla="*/ 29 w 86"/>
                  <a:gd name="T77" fmla="*/ 2 h 128"/>
                  <a:gd name="T78" fmla="*/ 44 w 86"/>
                  <a:gd name="T79" fmla="*/ 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6" h="128">
                    <a:moveTo>
                      <a:pt x="42" y="13"/>
                    </a:moveTo>
                    <a:lnTo>
                      <a:pt x="33" y="15"/>
                    </a:lnTo>
                    <a:lnTo>
                      <a:pt x="25" y="26"/>
                    </a:lnTo>
                    <a:lnTo>
                      <a:pt x="20" y="42"/>
                    </a:lnTo>
                    <a:lnTo>
                      <a:pt x="17" y="64"/>
                    </a:lnTo>
                    <a:lnTo>
                      <a:pt x="19" y="86"/>
                    </a:lnTo>
                    <a:lnTo>
                      <a:pt x="24" y="102"/>
                    </a:lnTo>
                    <a:lnTo>
                      <a:pt x="32" y="113"/>
                    </a:lnTo>
                    <a:lnTo>
                      <a:pt x="42" y="115"/>
                    </a:lnTo>
                    <a:lnTo>
                      <a:pt x="52" y="113"/>
                    </a:lnTo>
                    <a:lnTo>
                      <a:pt x="59" y="106"/>
                    </a:lnTo>
                    <a:lnTo>
                      <a:pt x="65" y="96"/>
                    </a:lnTo>
                    <a:lnTo>
                      <a:pt x="67" y="81"/>
                    </a:lnTo>
                    <a:lnTo>
                      <a:pt x="69" y="64"/>
                    </a:lnTo>
                    <a:lnTo>
                      <a:pt x="67" y="47"/>
                    </a:lnTo>
                    <a:lnTo>
                      <a:pt x="65" y="32"/>
                    </a:lnTo>
                    <a:lnTo>
                      <a:pt x="59" y="22"/>
                    </a:lnTo>
                    <a:lnTo>
                      <a:pt x="53" y="15"/>
                    </a:lnTo>
                    <a:lnTo>
                      <a:pt x="42" y="13"/>
                    </a:lnTo>
                    <a:close/>
                    <a:moveTo>
                      <a:pt x="44" y="0"/>
                    </a:moveTo>
                    <a:lnTo>
                      <a:pt x="58" y="2"/>
                    </a:lnTo>
                    <a:lnTo>
                      <a:pt x="70" y="10"/>
                    </a:lnTo>
                    <a:lnTo>
                      <a:pt x="78" y="23"/>
                    </a:lnTo>
                    <a:lnTo>
                      <a:pt x="83" y="40"/>
                    </a:lnTo>
                    <a:lnTo>
                      <a:pt x="86" y="63"/>
                    </a:lnTo>
                    <a:lnTo>
                      <a:pt x="83" y="86"/>
                    </a:lnTo>
                    <a:lnTo>
                      <a:pt x="78" y="105"/>
                    </a:lnTo>
                    <a:lnTo>
                      <a:pt x="69" y="118"/>
                    </a:lnTo>
                    <a:lnTo>
                      <a:pt x="57" y="126"/>
                    </a:lnTo>
                    <a:lnTo>
                      <a:pt x="42" y="128"/>
                    </a:lnTo>
                    <a:lnTo>
                      <a:pt x="28" y="126"/>
                    </a:lnTo>
                    <a:lnTo>
                      <a:pt x="17" y="118"/>
                    </a:lnTo>
                    <a:lnTo>
                      <a:pt x="8" y="105"/>
                    </a:lnTo>
                    <a:lnTo>
                      <a:pt x="3" y="86"/>
                    </a:lnTo>
                    <a:lnTo>
                      <a:pt x="0" y="64"/>
                    </a:lnTo>
                    <a:lnTo>
                      <a:pt x="3" y="42"/>
                    </a:lnTo>
                    <a:lnTo>
                      <a:pt x="8" y="23"/>
                    </a:lnTo>
                    <a:lnTo>
                      <a:pt x="17" y="10"/>
                    </a:lnTo>
                    <a:lnTo>
                      <a:pt x="29" y="2"/>
                    </a:lnTo>
                    <a:lnTo>
                      <a:pt x="44" y="0"/>
                    </a:lnTo>
                    <a:close/>
                  </a:path>
                </a:pathLst>
              </a:custGeom>
              <a:solidFill>
                <a:srgbClr val="000000"/>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2" name="Freeform 145">
                <a:extLst>
                  <a:ext uri="{FF2B5EF4-FFF2-40B4-BE49-F238E27FC236}">
                    <a16:creationId xmlns:a16="http://schemas.microsoft.com/office/drawing/2014/main" id="{502FC7AF-102D-42D6-B38B-05809F5F12C8}"/>
                  </a:ext>
                </a:extLst>
              </p:cNvPr>
              <p:cNvSpPr>
                <a:spLocks/>
              </p:cNvSpPr>
              <p:nvPr/>
            </p:nvSpPr>
            <p:spPr bwMode="auto">
              <a:xfrm>
                <a:off x="2038440" y="3768368"/>
                <a:ext cx="22946" cy="67744"/>
              </a:xfrm>
              <a:custGeom>
                <a:avLst/>
                <a:gdLst>
                  <a:gd name="T0" fmla="*/ 28 w 42"/>
                  <a:gd name="T1" fmla="*/ 0 h 124"/>
                  <a:gd name="T2" fmla="*/ 42 w 42"/>
                  <a:gd name="T3" fmla="*/ 0 h 124"/>
                  <a:gd name="T4" fmla="*/ 42 w 42"/>
                  <a:gd name="T5" fmla="*/ 124 h 124"/>
                  <a:gd name="T6" fmla="*/ 25 w 42"/>
                  <a:gd name="T7" fmla="*/ 124 h 124"/>
                  <a:gd name="T8" fmla="*/ 25 w 42"/>
                  <a:gd name="T9" fmla="*/ 15 h 124"/>
                  <a:gd name="T10" fmla="*/ 25 w 42"/>
                  <a:gd name="T11" fmla="*/ 15 h 124"/>
                  <a:gd name="T12" fmla="*/ 3 w 42"/>
                  <a:gd name="T13" fmla="*/ 26 h 124"/>
                  <a:gd name="T14" fmla="*/ 0 w 42"/>
                  <a:gd name="T15" fmla="*/ 15 h 124"/>
                  <a:gd name="T16" fmla="*/ 28 w 42"/>
                  <a:gd name="T17" fmla="*/ 0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 h="124">
                    <a:moveTo>
                      <a:pt x="28" y="0"/>
                    </a:moveTo>
                    <a:lnTo>
                      <a:pt x="42" y="0"/>
                    </a:lnTo>
                    <a:lnTo>
                      <a:pt x="42" y="124"/>
                    </a:lnTo>
                    <a:lnTo>
                      <a:pt x="25" y="124"/>
                    </a:lnTo>
                    <a:lnTo>
                      <a:pt x="25" y="15"/>
                    </a:lnTo>
                    <a:lnTo>
                      <a:pt x="25" y="15"/>
                    </a:lnTo>
                    <a:lnTo>
                      <a:pt x="3" y="26"/>
                    </a:lnTo>
                    <a:lnTo>
                      <a:pt x="0" y="15"/>
                    </a:lnTo>
                    <a:lnTo>
                      <a:pt x="28" y="0"/>
                    </a:lnTo>
                    <a:close/>
                  </a:path>
                </a:pathLst>
              </a:custGeom>
              <a:solidFill>
                <a:srgbClr val="000000"/>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3" name="Freeform 146">
                <a:extLst>
                  <a:ext uri="{FF2B5EF4-FFF2-40B4-BE49-F238E27FC236}">
                    <a16:creationId xmlns:a16="http://schemas.microsoft.com/office/drawing/2014/main" id="{335E1A10-D403-488C-982D-2BF2B9A0C43D}"/>
                  </a:ext>
                </a:extLst>
              </p:cNvPr>
              <p:cNvSpPr>
                <a:spLocks noEditPoints="1"/>
              </p:cNvSpPr>
              <p:nvPr/>
            </p:nvSpPr>
            <p:spPr bwMode="auto">
              <a:xfrm>
                <a:off x="2085424" y="3767275"/>
                <a:ext cx="45891" cy="69930"/>
              </a:xfrm>
              <a:custGeom>
                <a:avLst/>
                <a:gdLst>
                  <a:gd name="T0" fmla="*/ 42 w 86"/>
                  <a:gd name="T1" fmla="*/ 13 h 128"/>
                  <a:gd name="T2" fmla="*/ 33 w 86"/>
                  <a:gd name="T3" fmla="*/ 15 h 128"/>
                  <a:gd name="T4" fmla="*/ 25 w 86"/>
                  <a:gd name="T5" fmla="*/ 26 h 128"/>
                  <a:gd name="T6" fmla="*/ 19 w 86"/>
                  <a:gd name="T7" fmla="*/ 42 h 128"/>
                  <a:gd name="T8" fmla="*/ 17 w 86"/>
                  <a:gd name="T9" fmla="*/ 64 h 128"/>
                  <a:gd name="T10" fmla="*/ 19 w 86"/>
                  <a:gd name="T11" fmla="*/ 86 h 128"/>
                  <a:gd name="T12" fmla="*/ 24 w 86"/>
                  <a:gd name="T13" fmla="*/ 102 h 128"/>
                  <a:gd name="T14" fmla="*/ 32 w 86"/>
                  <a:gd name="T15" fmla="*/ 113 h 128"/>
                  <a:gd name="T16" fmla="*/ 42 w 86"/>
                  <a:gd name="T17" fmla="*/ 115 h 128"/>
                  <a:gd name="T18" fmla="*/ 51 w 86"/>
                  <a:gd name="T19" fmla="*/ 113 h 128"/>
                  <a:gd name="T20" fmla="*/ 59 w 86"/>
                  <a:gd name="T21" fmla="*/ 106 h 128"/>
                  <a:gd name="T22" fmla="*/ 65 w 86"/>
                  <a:gd name="T23" fmla="*/ 96 h 128"/>
                  <a:gd name="T24" fmla="*/ 67 w 86"/>
                  <a:gd name="T25" fmla="*/ 81 h 128"/>
                  <a:gd name="T26" fmla="*/ 69 w 86"/>
                  <a:gd name="T27" fmla="*/ 64 h 128"/>
                  <a:gd name="T28" fmla="*/ 67 w 86"/>
                  <a:gd name="T29" fmla="*/ 47 h 128"/>
                  <a:gd name="T30" fmla="*/ 65 w 86"/>
                  <a:gd name="T31" fmla="*/ 32 h 128"/>
                  <a:gd name="T32" fmla="*/ 59 w 86"/>
                  <a:gd name="T33" fmla="*/ 22 h 128"/>
                  <a:gd name="T34" fmla="*/ 51 w 86"/>
                  <a:gd name="T35" fmla="*/ 15 h 128"/>
                  <a:gd name="T36" fmla="*/ 42 w 86"/>
                  <a:gd name="T37" fmla="*/ 13 h 128"/>
                  <a:gd name="T38" fmla="*/ 44 w 86"/>
                  <a:gd name="T39" fmla="*/ 0 h 128"/>
                  <a:gd name="T40" fmla="*/ 58 w 86"/>
                  <a:gd name="T41" fmla="*/ 2 h 128"/>
                  <a:gd name="T42" fmla="*/ 70 w 86"/>
                  <a:gd name="T43" fmla="*/ 10 h 128"/>
                  <a:gd name="T44" fmla="*/ 78 w 86"/>
                  <a:gd name="T45" fmla="*/ 23 h 128"/>
                  <a:gd name="T46" fmla="*/ 83 w 86"/>
                  <a:gd name="T47" fmla="*/ 40 h 128"/>
                  <a:gd name="T48" fmla="*/ 86 w 86"/>
                  <a:gd name="T49" fmla="*/ 63 h 128"/>
                  <a:gd name="T50" fmla="*/ 83 w 86"/>
                  <a:gd name="T51" fmla="*/ 86 h 128"/>
                  <a:gd name="T52" fmla="*/ 78 w 86"/>
                  <a:gd name="T53" fmla="*/ 105 h 128"/>
                  <a:gd name="T54" fmla="*/ 69 w 86"/>
                  <a:gd name="T55" fmla="*/ 118 h 128"/>
                  <a:gd name="T56" fmla="*/ 57 w 86"/>
                  <a:gd name="T57" fmla="*/ 126 h 128"/>
                  <a:gd name="T58" fmla="*/ 42 w 86"/>
                  <a:gd name="T59" fmla="*/ 128 h 128"/>
                  <a:gd name="T60" fmla="*/ 28 w 86"/>
                  <a:gd name="T61" fmla="*/ 126 h 128"/>
                  <a:gd name="T62" fmla="*/ 17 w 86"/>
                  <a:gd name="T63" fmla="*/ 118 h 128"/>
                  <a:gd name="T64" fmla="*/ 8 w 86"/>
                  <a:gd name="T65" fmla="*/ 105 h 128"/>
                  <a:gd name="T66" fmla="*/ 3 w 86"/>
                  <a:gd name="T67" fmla="*/ 86 h 128"/>
                  <a:gd name="T68" fmla="*/ 0 w 86"/>
                  <a:gd name="T69" fmla="*/ 64 h 128"/>
                  <a:gd name="T70" fmla="*/ 3 w 86"/>
                  <a:gd name="T71" fmla="*/ 42 h 128"/>
                  <a:gd name="T72" fmla="*/ 8 w 86"/>
                  <a:gd name="T73" fmla="*/ 23 h 128"/>
                  <a:gd name="T74" fmla="*/ 17 w 86"/>
                  <a:gd name="T75" fmla="*/ 10 h 128"/>
                  <a:gd name="T76" fmla="*/ 29 w 86"/>
                  <a:gd name="T77" fmla="*/ 2 h 128"/>
                  <a:gd name="T78" fmla="*/ 44 w 86"/>
                  <a:gd name="T79" fmla="*/ 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6" h="128">
                    <a:moveTo>
                      <a:pt x="42" y="13"/>
                    </a:moveTo>
                    <a:lnTo>
                      <a:pt x="33" y="15"/>
                    </a:lnTo>
                    <a:lnTo>
                      <a:pt x="25" y="26"/>
                    </a:lnTo>
                    <a:lnTo>
                      <a:pt x="19" y="42"/>
                    </a:lnTo>
                    <a:lnTo>
                      <a:pt x="17" y="64"/>
                    </a:lnTo>
                    <a:lnTo>
                      <a:pt x="19" y="86"/>
                    </a:lnTo>
                    <a:lnTo>
                      <a:pt x="24" y="102"/>
                    </a:lnTo>
                    <a:lnTo>
                      <a:pt x="32" y="113"/>
                    </a:lnTo>
                    <a:lnTo>
                      <a:pt x="42" y="115"/>
                    </a:lnTo>
                    <a:lnTo>
                      <a:pt x="51" y="113"/>
                    </a:lnTo>
                    <a:lnTo>
                      <a:pt x="59" y="106"/>
                    </a:lnTo>
                    <a:lnTo>
                      <a:pt x="65" y="96"/>
                    </a:lnTo>
                    <a:lnTo>
                      <a:pt x="67" y="81"/>
                    </a:lnTo>
                    <a:lnTo>
                      <a:pt x="69" y="64"/>
                    </a:lnTo>
                    <a:lnTo>
                      <a:pt x="67" y="47"/>
                    </a:lnTo>
                    <a:lnTo>
                      <a:pt x="65" y="32"/>
                    </a:lnTo>
                    <a:lnTo>
                      <a:pt x="59" y="22"/>
                    </a:lnTo>
                    <a:lnTo>
                      <a:pt x="51" y="15"/>
                    </a:lnTo>
                    <a:lnTo>
                      <a:pt x="42" y="13"/>
                    </a:lnTo>
                    <a:close/>
                    <a:moveTo>
                      <a:pt x="44" y="0"/>
                    </a:moveTo>
                    <a:lnTo>
                      <a:pt x="58" y="2"/>
                    </a:lnTo>
                    <a:lnTo>
                      <a:pt x="70" y="10"/>
                    </a:lnTo>
                    <a:lnTo>
                      <a:pt x="78" y="23"/>
                    </a:lnTo>
                    <a:lnTo>
                      <a:pt x="83" y="40"/>
                    </a:lnTo>
                    <a:lnTo>
                      <a:pt x="86" y="63"/>
                    </a:lnTo>
                    <a:lnTo>
                      <a:pt x="83" y="86"/>
                    </a:lnTo>
                    <a:lnTo>
                      <a:pt x="78" y="105"/>
                    </a:lnTo>
                    <a:lnTo>
                      <a:pt x="69" y="118"/>
                    </a:lnTo>
                    <a:lnTo>
                      <a:pt x="57" y="126"/>
                    </a:lnTo>
                    <a:lnTo>
                      <a:pt x="42" y="128"/>
                    </a:lnTo>
                    <a:lnTo>
                      <a:pt x="28" y="126"/>
                    </a:lnTo>
                    <a:lnTo>
                      <a:pt x="17" y="118"/>
                    </a:lnTo>
                    <a:lnTo>
                      <a:pt x="8" y="105"/>
                    </a:lnTo>
                    <a:lnTo>
                      <a:pt x="3" y="86"/>
                    </a:lnTo>
                    <a:lnTo>
                      <a:pt x="0" y="64"/>
                    </a:lnTo>
                    <a:lnTo>
                      <a:pt x="3" y="42"/>
                    </a:lnTo>
                    <a:lnTo>
                      <a:pt x="8" y="23"/>
                    </a:lnTo>
                    <a:lnTo>
                      <a:pt x="17" y="10"/>
                    </a:lnTo>
                    <a:lnTo>
                      <a:pt x="29" y="2"/>
                    </a:lnTo>
                    <a:lnTo>
                      <a:pt x="44" y="0"/>
                    </a:lnTo>
                    <a:close/>
                  </a:path>
                </a:pathLst>
              </a:custGeom>
              <a:solidFill>
                <a:srgbClr val="000000"/>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4" name="Freeform 147">
                <a:extLst>
                  <a:ext uri="{FF2B5EF4-FFF2-40B4-BE49-F238E27FC236}">
                    <a16:creationId xmlns:a16="http://schemas.microsoft.com/office/drawing/2014/main" id="{2929B3FC-14AC-444C-A86A-93DB8D15DF6B}"/>
                  </a:ext>
                </a:extLst>
              </p:cNvPr>
              <p:cNvSpPr>
                <a:spLocks/>
              </p:cNvSpPr>
              <p:nvPr/>
            </p:nvSpPr>
            <p:spPr bwMode="auto">
              <a:xfrm>
                <a:off x="2145519" y="3768368"/>
                <a:ext cx="22946" cy="67744"/>
              </a:xfrm>
              <a:custGeom>
                <a:avLst/>
                <a:gdLst>
                  <a:gd name="T0" fmla="*/ 27 w 42"/>
                  <a:gd name="T1" fmla="*/ 0 h 124"/>
                  <a:gd name="T2" fmla="*/ 42 w 42"/>
                  <a:gd name="T3" fmla="*/ 0 h 124"/>
                  <a:gd name="T4" fmla="*/ 42 w 42"/>
                  <a:gd name="T5" fmla="*/ 124 h 124"/>
                  <a:gd name="T6" fmla="*/ 25 w 42"/>
                  <a:gd name="T7" fmla="*/ 124 h 124"/>
                  <a:gd name="T8" fmla="*/ 25 w 42"/>
                  <a:gd name="T9" fmla="*/ 15 h 124"/>
                  <a:gd name="T10" fmla="*/ 25 w 42"/>
                  <a:gd name="T11" fmla="*/ 15 h 124"/>
                  <a:gd name="T12" fmla="*/ 2 w 42"/>
                  <a:gd name="T13" fmla="*/ 26 h 124"/>
                  <a:gd name="T14" fmla="*/ 0 w 42"/>
                  <a:gd name="T15" fmla="*/ 15 h 124"/>
                  <a:gd name="T16" fmla="*/ 27 w 42"/>
                  <a:gd name="T17" fmla="*/ 0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 h="124">
                    <a:moveTo>
                      <a:pt x="27" y="0"/>
                    </a:moveTo>
                    <a:lnTo>
                      <a:pt x="42" y="0"/>
                    </a:lnTo>
                    <a:lnTo>
                      <a:pt x="42" y="124"/>
                    </a:lnTo>
                    <a:lnTo>
                      <a:pt x="25" y="124"/>
                    </a:lnTo>
                    <a:lnTo>
                      <a:pt x="25" y="15"/>
                    </a:lnTo>
                    <a:lnTo>
                      <a:pt x="25" y="15"/>
                    </a:lnTo>
                    <a:lnTo>
                      <a:pt x="2" y="26"/>
                    </a:lnTo>
                    <a:lnTo>
                      <a:pt x="0" y="15"/>
                    </a:lnTo>
                    <a:lnTo>
                      <a:pt x="27" y="0"/>
                    </a:lnTo>
                    <a:close/>
                  </a:path>
                </a:pathLst>
              </a:custGeom>
              <a:solidFill>
                <a:srgbClr val="000000"/>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5" name="Freeform 148">
                <a:extLst>
                  <a:ext uri="{FF2B5EF4-FFF2-40B4-BE49-F238E27FC236}">
                    <a16:creationId xmlns:a16="http://schemas.microsoft.com/office/drawing/2014/main" id="{652404D4-308C-4F30-85F3-C6E9285B550B}"/>
                  </a:ext>
                </a:extLst>
              </p:cNvPr>
              <p:cNvSpPr>
                <a:spLocks noEditPoints="1"/>
              </p:cNvSpPr>
              <p:nvPr/>
            </p:nvSpPr>
            <p:spPr bwMode="auto">
              <a:xfrm>
                <a:off x="2192503" y="3767275"/>
                <a:ext cx="46984" cy="69930"/>
              </a:xfrm>
              <a:custGeom>
                <a:avLst/>
                <a:gdLst>
                  <a:gd name="T0" fmla="*/ 42 w 86"/>
                  <a:gd name="T1" fmla="*/ 13 h 128"/>
                  <a:gd name="T2" fmla="*/ 33 w 86"/>
                  <a:gd name="T3" fmla="*/ 15 h 128"/>
                  <a:gd name="T4" fmla="*/ 24 w 86"/>
                  <a:gd name="T5" fmla="*/ 26 h 128"/>
                  <a:gd name="T6" fmla="*/ 19 w 86"/>
                  <a:gd name="T7" fmla="*/ 42 h 128"/>
                  <a:gd name="T8" fmla="*/ 17 w 86"/>
                  <a:gd name="T9" fmla="*/ 64 h 128"/>
                  <a:gd name="T10" fmla="*/ 19 w 86"/>
                  <a:gd name="T11" fmla="*/ 86 h 128"/>
                  <a:gd name="T12" fmla="*/ 24 w 86"/>
                  <a:gd name="T13" fmla="*/ 102 h 128"/>
                  <a:gd name="T14" fmla="*/ 32 w 86"/>
                  <a:gd name="T15" fmla="*/ 113 h 128"/>
                  <a:gd name="T16" fmla="*/ 42 w 86"/>
                  <a:gd name="T17" fmla="*/ 115 h 128"/>
                  <a:gd name="T18" fmla="*/ 51 w 86"/>
                  <a:gd name="T19" fmla="*/ 113 h 128"/>
                  <a:gd name="T20" fmla="*/ 59 w 86"/>
                  <a:gd name="T21" fmla="*/ 106 h 128"/>
                  <a:gd name="T22" fmla="*/ 63 w 86"/>
                  <a:gd name="T23" fmla="*/ 96 h 128"/>
                  <a:gd name="T24" fmla="*/ 67 w 86"/>
                  <a:gd name="T25" fmla="*/ 81 h 128"/>
                  <a:gd name="T26" fmla="*/ 68 w 86"/>
                  <a:gd name="T27" fmla="*/ 64 h 128"/>
                  <a:gd name="T28" fmla="*/ 67 w 86"/>
                  <a:gd name="T29" fmla="*/ 47 h 128"/>
                  <a:gd name="T30" fmla="*/ 65 w 86"/>
                  <a:gd name="T31" fmla="*/ 32 h 128"/>
                  <a:gd name="T32" fmla="*/ 59 w 86"/>
                  <a:gd name="T33" fmla="*/ 22 h 128"/>
                  <a:gd name="T34" fmla="*/ 51 w 86"/>
                  <a:gd name="T35" fmla="*/ 15 h 128"/>
                  <a:gd name="T36" fmla="*/ 42 w 86"/>
                  <a:gd name="T37" fmla="*/ 13 h 128"/>
                  <a:gd name="T38" fmla="*/ 44 w 86"/>
                  <a:gd name="T39" fmla="*/ 0 h 128"/>
                  <a:gd name="T40" fmla="*/ 58 w 86"/>
                  <a:gd name="T41" fmla="*/ 2 h 128"/>
                  <a:gd name="T42" fmla="*/ 70 w 86"/>
                  <a:gd name="T43" fmla="*/ 10 h 128"/>
                  <a:gd name="T44" fmla="*/ 78 w 86"/>
                  <a:gd name="T45" fmla="*/ 23 h 128"/>
                  <a:gd name="T46" fmla="*/ 83 w 86"/>
                  <a:gd name="T47" fmla="*/ 40 h 128"/>
                  <a:gd name="T48" fmla="*/ 86 w 86"/>
                  <a:gd name="T49" fmla="*/ 63 h 128"/>
                  <a:gd name="T50" fmla="*/ 83 w 86"/>
                  <a:gd name="T51" fmla="*/ 86 h 128"/>
                  <a:gd name="T52" fmla="*/ 78 w 86"/>
                  <a:gd name="T53" fmla="*/ 105 h 128"/>
                  <a:gd name="T54" fmla="*/ 68 w 86"/>
                  <a:gd name="T55" fmla="*/ 118 h 128"/>
                  <a:gd name="T56" fmla="*/ 57 w 86"/>
                  <a:gd name="T57" fmla="*/ 126 h 128"/>
                  <a:gd name="T58" fmla="*/ 42 w 86"/>
                  <a:gd name="T59" fmla="*/ 128 h 128"/>
                  <a:gd name="T60" fmla="*/ 28 w 86"/>
                  <a:gd name="T61" fmla="*/ 126 h 128"/>
                  <a:gd name="T62" fmla="*/ 16 w 86"/>
                  <a:gd name="T63" fmla="*/ 118 h 128"/>
                  <a:gd name="T64" fmla="*/ 8 w 86"/>
                  <a:gd name="T65" fmla="*/ 105 h 128"/>
                  <a:gd name="T66" fmla="*/ 3 w 86"/>
                  <a:gd name="T67" fmla="*/ 86 h 128"/>
                  <a:gd name="T68" fmla="*/ 0 w 86"/>
                  <a:gd name="T69" fmla="*/ 64 h 128"/>
                  <a:gd name="T70" fmla="*/ 3 w 86"/>
                  <a:gd name="T71" fmla="*/ 42 h 128"/>
                  <a:gd name="T72" fmla="*/ 8 w 86"/>
                  <a:gd name="T73" fmla="*/ 23 h 128"/>
                  <a:gd name="T74" fmla="*/ 17 w 86"/>
                  <a:gd name="T75" fmla="*/ 10 h 128"/>
                  <a:gd name="T76" fmla="*/ 29 w 86"/>
                  <a:gd name="T77" fmla="*/ 2 h 128"/>
                  <a:gd name="T78" fmla="*/ 44 w 86"/>
                  <a:gd name="T79" fmla="*/ 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6" h="128">
                    <a:moveTo>
                      <a:pt x="42" y="13"/>
                    </a:moveTo>
                    <a:lnTo>
                      <a:pt x="33" y="15"/>
                    </a:lnTo>
                    <a:lnTo>
                      <a:pt x="24" y="26"/>
                    </a:lnTo>
                    <a:lnTo>
                      <a:pt x="19" y="42"/>
                    </a:lnTo>
                    <a:lnTo>
                      <a:pt x="17" y="64"/>
                    </a:lnTo>
                    <a:lnTo>
                      <a:pt x="19" y="86"/>
                    </a:lnTo>
                    <a:lnTo>
                      <a:pt x="24" y="102"/>
                    </a:lnTo>
                    <a:lnTo>
                      <a:pt x="32" y="113"/>
                    </a:lnTo>
                    <a:lnTo>
                      <a:pt x="42" y="115"/>
                    </a:lnTo>
                    <a:lnTo>
                      <a:pt x="51" y="113"/>
                    </a:lnTo>
                    <a:lnTo>
                      <a:pt x="59" y="106"/>
                    </a:lnTo>
                    <a:lnTo>
                      <a:pt x="63" y="96"/>
                    </a:lnTo>
                    <a:lnTo>
                      <a:pt x="67" y="81"/>
                    </a:lnTo>
                    <a:lnTo>
                      <a:pt x="68" y="64"/>
                    </a:lnTo>
                    <a:lnTo>
                      <a:pt x="67" y="47"/>
                    </a:lnTo>
                    <a:lnTo>
                      <a:pt x="65" y="32"/>
                    </a:lnTo>
                    <a:lnTo>
                      <a:pt x="59" y="22"/>
                    </a:lnTo>
                    <a:lnTo>
                      <a:pt x="51" y="15"/>
                    </a:lnTo>
                    <a:lnTo>
                      <a:pt x="42" y="13"/>
                    </a:lnTo>
                    <a:close/>
                    <a:moveTo>
                      <a:pt x="44" y="0"/>
                    </a:moveTo>
                    <a:lnTo>
                      <a:pt x="58" y="2"/>
                    </a:lnTo>
                    <a:lnTo>
                      <a:pt x="70" y="10"/>
                    </a:lnTo>
                    <a:lnTo>
                      <a:pt x="78" y="23"/>
                    </a:lnTo>
                    <a:lnTo>
                      <a:pt x="83" y="40"/>
                    </a:lnTo>
                    <a:lnTo>
                      <a:pt x="86" y="63"/>
                    </a:lnTo>
                    <a:lnTo>
                      <a:pt x="83" y="86"/>
                    </a:lnTo>
                    <a:lnTo>
                      <a:pt x="78" y="105"/>
                    </a:lnTo>
                    <a:lnTo>
                      <a:pt x="68" y="118"/>
                    </a:lnTo>
                    <a:lnTo>
                      <a:pt x="57" y="126"/>
                    </a:lnTo>
                    <a:lnTo>
                      <a:pt x="42" y="128"/>
                    </a:lnTo>
                    <a:lnTo>
                      <a:pt x="28" y="126"/>
                    </a:lnTo>
                    <a:lnTo>
                      <a:pt x="16" y="118"/>
                    </a:lnTo>
                    <a:lnTo>
                      <a:pt x="8" y="105"/>
                    </a:lnTo>
                    <a:lnTo>
                      <a:pt x="3" y="86"/>
                    </a:lnTo>
                    <a:lnTo>
                      <a:pt x="0" y="64"/>
                    </a:lnTo>
                    <a:lnTo>
                      <a:pt x="3" y="42"/>
                    </a:lnTo>
                    <a:lnTo>
                      <a:pt x="8" y="23"/>
                    </a:lnTo>
                    <a:lnTo>
                      <a:pt x="17" y="10"/>
                    </a:lnTo>
                    <a:lnTo>
                      <a:pt x="29" y="2"/>
                    </a:lnTo>
                    <a:lnTo>
                      <a:pt x="44" y="0"/>
                    </a:lnTo>
                    <a:close/>
                  </a:path>
                </a:pathLst>
              </a:custGeom>
              <a:solidFill>
                <a:srgbClr val="000000"/>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6" name="Freeform 183">
                <a:extLst>
                  <a:ext uri="{FF2B5EF4-FFF2-40B4-BE49-F238E27FC236}">
                    <a16:creationId xmlns:a16="http://schemas.microsoft.com/office/drawing/2014/main" id="{5C262E0C-9D55-43EB-BA0D-757F8FA67BFA}"/>
                  </a:ext>
                </a:extLst>
              </p:cNvPr>
              <p:cNvSpPr>
                <a:spLocks noEditPoints="1"/>
              </p:cNvSpPr>
              <p:nvPr/>
            </p:nvSpPr>
            <p:spPr bwMode="auto">
              <a:xfrm>
                <a:off x="1876313" y="3878641"/>
                <a:ext cx="46984" cy="69930"/>
              </a:xfrm>
              <a:custGeom>
                <a:avLst/>
                <a:gdLst>
                  <a:gd name="T0" fmla="*/ 43 w 85"/>
                  <a:gd name="T1" fmla="*/ 13 h 129"/>
                  <a:gd name="T2" fmla="*/ 32 w 85"/>
                  <a:gd name="T3" fmla="*/ 17 h 129"/>
                  <a:gd name="T4" fmla="*/ 25 w 85"/>
                  <a:gd name="T5" fmla="*/ 26 h 129"/>
                  <a:gd name="T6" fmla="*/ 19 w 85"/>
                  <a:gd name="T7" fmla="*/ 43 h 129"/>
                  <a:gd name="T8" fmla="*/ 17 w 85"/>
                  <a:gd name="T9" fmla="*/ 65 h 129"/>
                  <a:gd name="T10" fmla="*/ 19 w 85"/>
                  <a:gd name="T11" fmla="*/ 86 h 129"/>
                  <a:gd name="T12" fmla="*/ 25 w 85"/>
                  <a:gd name="T13" fmla="*/ 102 h 129"/>
                  <a:gd name="T14" fmla="*/ 32 w 85"/>
                  <a:gd name="T15" fmla="*/ 113 h 129"/>
                  <a:gd name="T16" fmla="*/ 43 w 85"/>
                  <a:gd name="T17" fmla="*/ 117 h 129"/>
                  <a:gd name="T18" fmla="*/ 52 w 85"/>
                  <a:gd name="T19" fmla="*/ 114 h 129"/>
                  <a:gd name="T20" fmla="*/ 59 w 85"/>
                  <a:gd name="T21" fmla="*/ 107 h 129"/>
                  <a:gd name="T22" fmla="*/ 64 w 85"/>
                  <a:gd name="T23" fmla="*/ 96 h 129"/>
                  <a:gd name="T24" fmla="*/ 67 w 85"/>
                  <a:gd name="T25" fmla="*/ 81 h 129"/>
                  <a:gd name="T26" fmla="*/ 68 w 85"/>
                  <a:gd name="T27" fmla="*/ 64 h 129"/>
                  <a:gd name="T28" fmla="*/ 67 w 85"/>
                  <a:gd name="T29" fmla="*/ 47 h 129"/>
                  <a:gd name="T30" fmla="*/ 64 w 85"/>
                  <a:gd name="T31" fmla="*/ 33 h 129"/>
                  <a:gd name="T32" fmla="*/ 59 w 85"/>
                  <a:gd name="T33" fmla="*/ 22 h 129"/>
                  <a:gd name="T34" fmla="*/ 52 w 85"/>
                  <a:gd name="T35" fmla="*/ 15 h 129"/>
                  <a:gd name="T36" fmla="*/ 43 w 85"/>
                  <a:gd name="T37" fmla="*/ 13 h 129"/>
                  <a:gd name="T38" fmla="*/ 43 w 85"/>
                  <a:gd name="T39" fmla="*/ 0 h 129"/>
                  <a:gd name="T40" fmla="*/ 57 w 85"/>
                  <a:gd name="T41" fmla="*/ 2 h 129"/>
                  <a:gd name="T42" fmla="*/ 69 w 85"/>
                  <a:gd name="T43" fmla="*/ 10 h 129"/>
                  <a:gd name="T44" fmla="*/ 78 w 85"/>
                  <a:gd name="T45" fmla="*/ 23 h 129"/>
                  <a:gd name="T46" fmla="*/ 82 w 85"/>
                  <a:gd name="T47" fmla="*/ 42 h 129"/>
                  <a:gd name="T48" fmla="*/ 85 w 85"/>
                  <a:gd name="T49" fmla="*/ 63 h 129"/>
                  <a:gd name="T50" fmla="*/ 82 w 85"/>
                  <a:gd name="T51" fmla="*/ 86 h 129"/>
                  <a:gd name="T52" fmla="*/ 77 w 85"/>
                  <a:gd name="T53" fmla="*/ 105 h 129"/>
                  <a:gd name="T54" fmla="*/ 68 w 85"/>
                  <a:gd name="T55" fmla="*/ 118 h 129"/>
                  <a:gd name="T56" fmla="*/ 56 w 85"/>
                  <a:gd name="T57" fmla="*/ 126 h 129"/>
                  <a:gd name="T58" fmla="*/ 42 w 85"/>
                  <a:gd name="T59" fmla="*/ 129 h 129"/>
                  <a:gd name="T60" fmla="*/ 27 w 85"/>
                  <a:gd name="T61" fmla="*/ 126 h 129"/>
                  <a:gd name="T62" fmla="*/ 17 w 85"/>
                  <a:gd name="T63" fmla="*/ 118 h 129"/>
                  <a:gd name="T64" fmla="*/ 7 w 85"/>
                  <a:gd name="T65" fmla="*/ 105 h 129"/>
                  <a:gd name="T66" fmla="*/ 2 w 85"/>
                  <a:gd name="T67" fmla="*/ 88 h 129"/>
                  <a:gd name="T68" fmla="*/ 0 w 85"/>
                  <a:gd name="T69" fmla="*/ 65 h 129"/>
                  <a:gd name="T70" fmla="*/ 2 w 85"/>
                  <a:gd name="T71" fmla="*/ 42 h 129"/>
                  <a:gd name="T72" fmla="*/ 7 w 85"/>
                  <a:gd name="T73" fmla="*/ 23 h 129"/>
                  <a:gd name="T74" fmla="*/ 17 w 85"/>
                  <a:gd name="T75" fmla="*/ 10 h 129"/>
                  <a:gd name="T76" fmla="*/ 30 w 85"/>
                  <a:gd name="T77" fmla="*/ 2 h 129"/>
                  <a:gd name="T78" fmla="*/ 43 w 85"/>
                  <a:gd name="T79" fmla="*/ 0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5" h="129">
                    <a:moveTo>
                      <a:pt x="43" y="13"/>
                    </a:moveTo>
                    <a:lnTo>
                      <a:pt x="32" y="17"/>
                    </a:lnTo>
                    <a:lnTo>
                      <a:pt x="25" y="26"/>
                    </a:lnTo>
                    <a:lnTo>
                      <a:pt x="19" y="43"/>
                    </a:lnTo>
                    <a:lnTo>
                      <a:pt x="17" y="65"/>
                    </a:lnTo>
                    <a:lnTo>
                      <a:pt x="19" y="86"/>
                    </a:lnTo>
                    <a:lnTo>
                      <a:pt x="25" y="102"/>
                    </a:lnTo>
                    <a:lnTo>
                      <a:pt x="32" y="113"/>
                    </a:lnTo>
                    <a:lnTo>
                      <a:pt x="43" y="117"/>
                    </a:lnTo>
                    <a:lnTo>
                      <a:pt x="52" y="114"/>
                    </a:lnTo>
                    <a:lnTo>
                      <a:pt x="59" y="107"/>
                    </a:lnTo>
                    <a:lnTo>
                      <a:pt x="64" y="96"/>
                    </a:lnTo>
                    <a:lnTo>
                      <a:pt x="67" y="81"/>
                    </a:lnTo>
                    <a:lnTo>
                      <a:pt x="68" y="64"/>
                    </a:lnTo>
                    <a:lnTo>
                      <a:pt x="67" y="47"/>
                    </a:lnTo>
                    <a:lnTo>
                      <a:pt x="64" y="33"/>
                    </a:lnTo>
                    <a:lnTo>
                      <a:pt x="59" y="22"/>
                    </a:lnTo>
                    <a:lnTo>
                      <a:pt x="52" y="15"/>
                    </a:lnTo>
                    <a:lnTo>
                      <a:pt x="43" y="13"/>
                    </a:lnTo>
                    <a:close/>
                    <a:moveTo>
                      <a:pt x="43" y="0"/>
                    </a:moveTo>
                    <a:lnTo>
                      <a:pt x="57" y="2"/>
                    </a:lnTo>
                    <a:lnTo>
                      <a:pt x="69" y="10"/>
                    </a:lnTo>
                    <a:lnTo>
                      <a:pt x="78" y="23"/>
                    </a:lnTo>
                    <a:lnTo>
                      <a:pt x="82" y="42"/>
                    </a:lnTo>
                    <a:lnTo>
                      <a:pt x="85" y="63"/>
                    </a:lnTo>
                    <a:lnTo>
                      <a:pt x="82" y="86"/>
                    </a:lnTo>
                    <a:lnTo>
                      <a:pt x="77" y="105"/>
                    </a:lnTo>
                    <a:lnTo>
                      <a:pt x="68" y="118"/>
                    </a:lnTo>
                    <a:lnTo>
                      <a:pt x="56" y="126"/>
                    </a:lnTo>
                    <a:lnTo>
                      <a:pt x="42" y="129"/>
                    </a:lnTo>
                    <a:lnTo>
                      <a:pt x="27" y="126"/>
                    </a:lnTo>
                    <a:lnTo>
                      <a:pt x="17" y="118"/>
                    </a:lnTo>
                    <a:lnTo>
                      <a:pt x="7" y="105"/>
                    </a:lnTo>
                    <a:lnTo>
                      <a:pt x="2" y="88"/>
                    </a:lnTo>
                    <a:lnTo>
                      <a:pt x="0" y="65"/>
                    </a:lnTo>
                    <a:lnTo>
                      <a:pt x="2" y="42"/>
                    </a:lnTo>
                    <a:lnTo>
                      <a:pt x="7" y="23"/>
                    </a:lnTo>
                    <a:lnTo>
                      <a:pt x="17" y="10"/>
                    </a:lnTo>
                    <a:lnTo>
                      <a:pt x="30" y="2"/>
                    </a:lnTo>
                    <a:lnTo>
                      <a:pt x="43" y="0"/>
                    </a:lnTo>
                    <a:close/>
                  </a:path>
                </a:pathLst>
              </a:custGeom>
              <a:solidFill>
                <a:srgbClr val="000000"/>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7" name="Freeform 184">
                <a:extLst>
                  <a:ext uri="{FF2B5EF4-FFF2-40B4-BE49-F238E27FC236}">
                    <a16:creationId xmlns:a16="http://schemas.microsoft.com/office/drawing/2014/main" id="{86F962D6-A2BE-43B1-9BF6-974B366495AC}"/>
                  </a:ext>
                </a:extLst>
              </p:cNvPr>
              <p:cNvSpPr>
                <a:spLocks/>
              </p:cNvSpPr>
              <p:nvPr/>
            </p:nvSpPr>
            <p:spPr bwMode="auto">
              <a:xfrm>
                <a:off x="1937501" y="3879734"/>
                <a:ext cx="22946" cy="68837"/>
              </a:xfrm>
              <a:custGeom>
                <a:avLst/>
                <a:gdLst>
                  <a:gd name="T0" fmla="*/ 28 w 42"/>
                  <a:gd name="T1" fmla="*/ 0 h 125"/>
                  <a:gd name="T2" fmla="*/ 42 w 42"/>
                  <a:gd name="T3" fmla="*/ 0 h 125"/>
                  <a:gd name="T4" fmla="*/ 42 w 42"/>
                  <a:gd name="T5" fmla="*/ 125 h 125"/>
                  <a:gd name="T6" fmla="*/ 25 w 42"/>
                  <a:gd name="T7" fmla="*/ 125 h 125"/>
                  <a:gd name="T8" fmla="*/ 25 w 42"/>
                  <a:gd name="T9" fmla="*/ 16 h 125"/>
                  <a:gd name="T10" fmla="*/ 25 w 42"/>
                  <a:gd name="T11" fmla="*/ 16 h 125"/>
                  <a:gd name="T12" fmla="*/ 4 w 42"/>
                  <a:gd name="T13" fmla="*/ 28 h 125"/>
                  <a:gd name="T14" fmla="*/ 0 w 42"/>
                  <a:gd name="T15" fmla="*/ 15 h 125"/>
                  <a:gd name="T16" fmla="*/ 28 w 42"/>
                  <a:gd name="T17"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 h="125">
                    <a:moveTo>
                      <a:pt x="28" y="0"/>
                    </a:moveTo>
                    <a:lnTo>
                      <a:pt x="42" y="0"/>
                    </a:lnTo>
                    <a:lnTo>
                      <a:pt x="42" y="125"/>
                    </a:lnTo>
                    <a:lnTo>
                      <a:pt x="25" y="125"/>
                    </a:lnTo>
                    <a:lnTo>
                      <a:pt x="25" y="16"/>
                    </a:lnTo>
                    <a:lnTo>
                      <a:pt x="25" y="16"/>
                    </a:lnTo>
                    <a:lnTo>
                      <a:pt x="4" y="28"/>
                    </a:lnTo>
                    <a:lnTo>
                      <a:pt x="0" y="15"/>
                    </a:lnTo>
                    <a:lnTo>
                      <a:pt x="28" y="0"/>
                    </a:lnTo>
                    <a:close/>
                  </a:path>
                </a:pathLst>
              </a:custGeom>
              <a:solidFill>
                <a:srgbClr val="000000"/>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8" name="Freeform 185">
                <a:extLst>
                  <a:ext uri="{FF2B5EF4-FFF2-40B4-BE49-F238E27FC236}">
                    <a16:creationId xmlns:a16="http://schemas.microsoft.com/office/drawing/2014/main" id="{3FCE4EB2-3C04-46A3-A993-DA49D3FB57C6}"/>
                  </a:ext>
                </a:extLst>
              </p:cNvPr>
              <p:cNvSpPr>
                <a:spLocks noEditPoints="1"/>
              </p:cNvSpPr>
              <p:nvPr/>
            </p:nvSpPr>
            <p:spPr bwMode="auto">
              <a:xfrm>
                <a:off x="1984485" y="3878641"/>
                <a:ext cx="45891" cy="69930"/>
              </a:xfrm>
              <a:custGeom>
                <a:avLst/>
                <a:gdLst>
                  <a:gd name="T0" fmla="*/ 42 w 86"/>
                  <a:gd name="T1" fmla="*/ 13 h 129"/>
                  <a:gd name="T2" fmla="*/ 33 w 86"/>
                  <a:gd name="T3" fmla="*/ 17 h 129"/>
                  <a:gd name="T4" fmla="*/ 25 w 86"/>
                  <a:gd name="T5" fmla="*/ 26 h 129"/>
                  <a:gd name="T6" fmla="*/ 20 w 86"/>
                  <a:gd name="T7" fmla="*/ 43 h 129"/>
                  <a:gd name="T8" fmla="*/ 18 w 86"/>
                  <a:gd name="T9" fmla="*/ 65 h 129"/>
                  <a:gd name="T10" fmla="*/ 20 w 86"/>
                  <a:gd name="T11" fmla="*/ 86 h 129"/>
                  <a:gd name="T12" fmla="*/ 24 w 86"/>
                  <a:gd name="T13" fmla="*/ 102 h 129"/>
                  <a:gd name="T14" fmla="*/ 33 w 86"/>
                  <a:gd name="T15" fmla="*/ 113 h 129"/>
                  <a:gd name="T16" fmla="*/ 42 w 86"/>
                  <a:gd name="T17" fmla="*/ 117 h 129"/>
                  <a:gd name="T18" fmla="*/ 52 w 86"/>
                  <a:gd name="T19" fmla="*/ 114 h 129"/>
                  <a:gd name="T20" fmla="*/ 60 w 86"/>
                  <a:gd name="T21" fmla="*/ 107 h 129"/>
                  <a:gd name="T22" fmla="*/ 65 w 86"/>
                  <a:gd name="T23" fmla="*/ 96 h 129"/>
                  <a:gd name="T24" fmla="*/ 67 w 86"/>
                  <a:gd name="T25" fmla="*/ 81 h 129"/>
                  <a:gd name="T26" fmla="*/ 69 w 86"/>
                  <a:gd name="T27" fmla="*/ 64 h 129"/>
                  <a:gd name="T28" fmla="*/ 67 w 86"/>
                  <a:gd name="T29" fmla="*/ 47 h 129"/>
                  <a:gd name="T30" fmla="*/ 65 w 86"/>
                  <a:gd name="T31" fmla="*/ 33 h 129"/>
                  <a:gd name="T32" fmla="*/ 60 w 86"/>
                  <a:gd name="T33" fmla="*/ 22 h 129"/>
                  <a:gd name="T34" fmla="*/ 53 w 86"/>
                  <a:gd name="T35" fmla="*/ 15 h 129"/>
                  <a:gd name="T36" fmla="*/ 42 w 86"/>
                  <a:gd name="T37" fmla="*/ 13 h 129"/>
                  <a:gd name="T38" fmla="*/ 44 w 86"/>
                  <a:gd name="T39" fmla="*/ 0 h 129"/>
                  <a:gd name="T40" fmla="*/ 58 w 86"/>
                  <a:gd name="T41" fmla="*/ 2 h 129"/>
                  <a:gd name="T42" fmla="*/ 70 w 86"/>
                  <a:gd name="T43" fmla="*/ 10 h 129"/>
                  <a:gd name="T44" fmla="*/ 78 w 86"/>
                  <a:gd name="T45" fmla="*/ 23 h 129"/>
                  <a:gd name="T46" fmla="*/ 83 w 86"/>
                  <a:gd name="T47" fmla="*/ 42 h 129"/>
                  <a:gd name="T48" fmla="*/ 86 w 86"/>
                  <a:gd name="T49" fmla="*/ 63 h 129"/>
                  <a:gd name="T50" fmla="*/ 83 w 86"/>
                  <a:gd name="T51" fmla="*/ 86 h 129"/>
                  <a:gd name="T52" fmla="*/ 78 w 86"/>
                  <a:gd name="T53" fmla="*/ 105 h 129"/>
                  <a:gd name="T54" fmla="*/ 69 w 86"/>
                  <a:gd name="T55" fmla="*/ 118 h 129"/>
                  <a:gd name="T56" fmla="*/ 57 w 86"/>
                  <a:gd name="T57" fmla="*/ 126 h 129"/>
                  <a:gd name="T58" fmla="*/ 42 w 86"/>
                  <a:gd name="T59" fmla="*/ 129 h 129"/>
                  <a:gd name="T60" fmla="*/ 28 w 86"/>
                  <a:gd name="T61" fmla="*/ 126 h 129"/>
                  <a:gd name="T62" fmla="*/ 18 w 86"/>
                  <a:gd name="T63" fmla="*/ 118 h 129"/>
                  <a:gd name="T64" fmla="*/ 8 w 86"/>
                  <a:gd name="T65" fmla="*/ 105 h 129"/>
                  <a:gd name="T66" fmla="*/ 3 w 86"/>
                  <a:gd name="T67" fmla="*/ 88 h 129"/>
                  <a:gd name="T68" fmla="*/ 0 w 86"/>
                  <a:gd name="T69" fmla="*/ 65 h 129"/>
                  <a:gd name="T70" fmla="*/ 3 w 86"/>
                  <a:gd name="T71" fmla="*/ 42 h 129"/>
                  <a:gd name="T72" fmla="*/ 8 w 86"/>
                  <a:gd name="T73" fmla="*/ 23 h 129"/>
                  <a:gd name="T74" fmla="*/ 18 w 86"/>
                  <a:gd name="T75" fmla="*/ 10 h 129"/>
                  <a:gd name="T76" fmla="*/ 29 w 86"/>
                  <a:gd name="T77" fmla="*/ 2 h 129"/>
                  <a:gd name="T78" fmla="*/ 44 w 86"/>
                  <a:gd name="T79" fmla="*/ 0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6" h="129">
                    <a:moveTo>
                      <a:pt x="42" y="13"/>
                    </a:moveTo>
                    <a:lnTo>
                      <a:pt x="33" y="17"/>
                    </a:lnTo>
                    <a:lnTo>
                      <a:pt x="25" y="26"/>
                    </a:lnTo>
                    <a:lnTo>
                      <a:pt x="20" y="43"/>
                    </a:lnTo>
                    <a:lnTo>
                      <a:pt x="18" y="65"/>
                    </a:lnTo>
                    <a:lnTo>
                      <a:pt x="20" y="86"/>
                    </a:lnTo>
                    <a:lnTo>
                      <a:pt x="24" y="102"/>
                    </a:lnTo>
                    <a:lnTo>
                      <a:pt x="33" y="113"/>
                    </a:lnTo>
                    <a:lnTo>
                      <a:pt x="42" y="117"/>
                    </a:lnTo>
                    <a:lnTo>
                      <a:pt x="52" y="114"/>
                    </a:lnTo>
                    <a:lnTo>
                      <a:pt x="60" y="107"/>
                    </a:lnTo>
                    <a:lnTo>
                      <a:pt x="65" y="96"/>
                    </a:lnTo>
                    <a:lnTo>
                      <a:pt x="67" y="81"/>
                    </a:lnTo>
                    <a:lnTo>
                      <a:pt x="69" y="64"/>
                    </a:lnTo>
                    <a:lnTo>
                      <a:pt x="67" y="47"/>
                    </a:lnTo>
                    <a:lnTo>
                      <a:pt x="65" y="33"/>
                    </a:lnTo>
                    <a:lnTo>
                      <a:pt x="60" y="22"/>
                    </a:lnTo>
                    <a:lnTo>
                      <a:pt x="53" y="15"/>
                    </a:lnTo>
                    <a:lnTo>
                      <a:pt x="42" y="13"/>
                    </a:lnTo>
                    <a:close/>
                    <a:moveTo>
                      <a:pt x="44" y="0"/>
                    </a:moveTo>
                    <a:lnTo>
                      <a:pt x="58" y="2"/>
                    </a:lnTo>
                    <a:lnTo>
                      <a:pt x="70" y="10"/>
                    </a:lnTo>
                    <a:lnTo>
                      <a:pt x="78" y="23"/>
                    </a:lnTo>
                    <a:lnTo>
                      <a:pt x="83" y="42"/>
                    </a:lnTo>
                    <a:lnTo>
                      <a:pt x="86" y="63"/>
                    </a:lnTo>
                    <a:lnTo>
                      <a:pt x="83" y="86"/>
                    </a:lnTo>
                    <a:lnTo>
                      <a:pt x="78" y="105"/>
                    </a:lnTo>
                    <a:lnTo>
                      <a:pt x="69" y="118"/>
                    </a:lnTo>
                    <a:lnTo>
                      <a:pt x="57" y="126"/>
                    </a:lnTo>
                    <a:lnTo>
                      <a:pt x="42" y="129"/>
                    </a:lnTo>
                    <a:lnTo>
                      <a:pt x="28" y="126"/>
                    </a:lnTo>
                    <a:lnTo>
                      <a:pt x="18" y="118"/>
                    </a:lnTo>
                    <a:lnTo>
                      <a:pt x="8" y="105"/>
                    </a:lnTo>
                    <a:lnTo>
                      <a:pt x="3" y="88"/>
                    </a:lnTo>
                    <a:lnTo>
                      <a:pt x="0" y="65"/>
                    </a:lnTo>
                    <a:lnTo>
                      <a:pt x="3" y="42"/>
                    </a:lnTo>
                    <a:lnTo>
                      <a:pt x="8" y="23"/>
                    </a:lnTo>
                    <a:lnTo>
                      <a:pt x="18" y="10"/>
                    </a:lnTo>
                    <a:lnTo>
                      <a:pt x="29" y="2"/>
                    </a:lnTo>
                    <a:lnTo>
                      <a:pt x="44" y="0"/>
                    </a:lnTo>
                    <a:close/>
                  </a:path>
                </a:pathLst>
              </a:custGeom>
              <a:solidFill>
                <a:srgbClr val="000000"/>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9" name="Freeform 186">
                <a:extLst>
                  <a:ext uri="{FF2B5EF4-FFF2-40B4-BE49-F238E27FC236}">
                    <a16:creationId xmlns:a16="http://schemas.microsoft.com/office/drawing/2014/main" id="{D1324D3D-22C5-4042-9D5B-FCA16F895CFA}"/>
                  </a:ext>
                </a:extLst>
              </p:cNvPr>
              <p:cNvSpPr>
                <a:spLocks/>
              </p:cNvSpPr>
              <p:nvPr/>
            </p:nvSpPr>
            <p:spPr bwMode="auto">
              <a:xfrm>
                <a:off x="2045673" y="3879734"/>
                <a:ext cx="22946" cy="68837"/>
              </a:xfrm>
              <a:custGeom>
                <a:avLst/>
                <a:gdLst>
                  <a:gd name="T0" fmla="*/ 28 w 42"/>
                  <a:gd name="T1" fmla="*/ 0 h 125"/>
                  <a:gd name="T2" fmla="*/ 42 w 42"/>
                  <a:gd name="T3" fmla="*/ 0 h 125"/>
                  <a:gd name="T4" fmla="*/ 42 w 42"/>
                  <a:gd name="T5" fmla="*/ 125 h 125"/>
                  <a:gd name="T6" fmla="*/ 25 w 42"/>
                  <a:gd name="T7" fmla="*/ 125 h 125"/>
                  <a:gd name="T8" fmla="*/ 25 w 42"/>
                  <a:gd name="T9" fmla="*/ 16 h 125"/>
                  <a:gd name="T10" fmla="*/ 25 w 42"/>
                  <a:gd name="T11" fmla="*/ 16 h 125"/>
                  <a:gd name="T12" fmla="*/ 4 w 42"/>
                  <a:gd name="T13" fmla="*/ 28 h 125"/>
                  <a:gd name="T14" fmla="*/ 0 w 42"/>
                  <a:gd name="T15" fmla="*/ 15 h 125"/>
                  <a:gd name="T16" fmla="*/ 28 w 42"/>
                  <a:gd name="T17"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 h="125">
                    <a:moveTo>
                      <a:pt x="28" y="0"/>
                    </a:moveTo>
                    <a:lnTo>
                      <a:pt x="42" y="0"/>
                    </a:lnTo>
                    <a:lnTo>
                      <a:pt x="42" y="125"/>
                    </a:lnTo>
                    <a:lnTo>
                      <a:pt x="25" y="125"/>
                    </a:lnTo>
                    <a:lnTo>
                      <a:pt x="25" y="16"/>
                    </a:lnTo>
                    <a:lnTo>
                      <a:pt x="25" y="16"/>
                    </a:lnTo>
                    <a:lnTo>
                      <a:pt x="4" y="28"/>
                    </a:lnTo>
                    <a:lnTo>
                      <a:pt x="0" y="15"/>
                    </a:lnTo>
                    <a:lnTo>
                      <a:pt x="28" y="0"/>
                    </a:lnTo>
                    <a:close/>
                  </a:path>
                </a:pathLst>
              </a:custGeom>
              <a:solidFill>
                <a:srgbClr val="000000"/>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0" name="Freeform 187">
                <a:extLst>
                  <a:ext uri="{FF2B5EF4-FFF2-40B4-BE49-F238E27FC236}">
                    <a16:creationId xmlns:a16="http://schemas.microsoft.com/office/drawing/2014/main" id="{049D217B-C148-40E7-88DB-A8C09740B184}"/>
                  </a:ext>
                </a:extLst>
              </p:cNvPr>
              <p:cNvSpPr>
                <a:spLocks noEditPoints="1"/>
              </p:cNvSpPr>
              <p:nvPr/>
            </p:nvSpPr>
            <p:spPr bwMode="auto">
              <a:xfrm>
                <a:off x="2091564" y="3878641"/>
                <a:ext cx="46984" cy="69930"/>
              </a:xfrm>
              <a:custGeom>
                <a:avLst/>
                <a:gdLst>
                  <a:gd name="T0" fmla="*/ 42 w 86"/>
                  <a:gd name="T1" fmla="*/ 13 h 129"/>
                  <a:gd name="T2" fmla="*/ 33 w 86"/>
                  <a:gd name="T3" fmla="*/ 17 h 129"/>
                  <a:gd name="T4" fmla="*/ 25 w 86"/>
                  <a:gd name="T5" fmla="*/ 26 h 129"/>
                  <a:gd name="T6" fmla="*/ 20 w 86"/>
                  <a:gd name="T7" fmla="*/ 43 h 129"/>
                  <a:gd name="T8" fmla="*/ 17 w 86"/>
                  <a:gd name="T9" fmla="*/ 65 h 129"/>
                  <a:gd name="T10" fmla="*/ 19 w 86"/>
                  <a:gd name="T11" fmla="*/ 86 h 129"/>
                  <a:gd name="T12" fmla="*/ 24 w 86"/>
                  <a:gd name="T13" fmla="*/ 102 h 129"/>
                  <a:gd name="T14" fmla="*/ 32 w 86"/>
                  <a:gd name="T15" fmla="*/ 113 h 129"/>
                  <a:gd name="T16" fmla="*/ 42 w 86"/>
                  <a:gd name="T17" fmla="*/ 117 h 129"/>
                  <a:gd name="T18" fmla="*/ 52 w 86"/>
                  <a:gd name="T19" fmla="*/ 114 h 129"/>
                  <a:gd name="T20" fmla="*/ 59 w 86"/>
                  <a:gd name="T21" fmla="*/ 107 h 129"/>
                  <a:gd name="T22" fmla="*/ 65 w 86"/>
                  <a:gd name="T23" fmla="*/ 96 h 129"/>
                  <a:gd name="T24" fmla="*/ 67 w 86"/>
                  <a:gd name="T25" fmla="*/ 81 h 129"/>
                  <a:gd name="T26" fmla="*/ 69 w 86"/>
                  <a:gd name="T27" fmla="*/ 64 h 129"/>
                  <a:gd name="T28" fmla="*/ 67 w 86"/>
                  <a:gd name="T29" fmla="*/ 47 h 129"/>
                  <a:gd name="T30" fmla="*/ 65 w 86"/>
                  <a:gd name="T31" fmla="*/ 33 h 129"/>
                  <a:gd name="T32" fmla="*/ 59 w 86"/>
                  <a:gd name="T33" fmla="*/ 22 h 129"/>
                  <a:gd name="T34" fmla="*/ 53 w 86"/>
                  <a:gd name="T35" fmla="*/ 15 h 129"/>
                  <a:gd name="T36" fmla="*/ 42 w 86"/>
                  <a:gd name="T37" fmla="*/ 13 h 129"/>
                  <a:gd name="T38" fmla="*/ 44 w 86"/>
                  <a:gd name="T39" fmla="*/ 0 h 129"/>
                  <a:gd name="T40" fmla="*/ 58 w 86"/>
                  <a:gd name="T41" fmla="*/ 2 h 129"/>
                  <a:gd name="T42" fmla="*/ 70 w 86"/>
                  <a:gd name="T43" fmla="*/ 10 h 129"/>
                  <a:gd name="T44" fmla="*/ 78 w 86"/>
                  <a:gd name="T45" fmla="*/ 23 h 129"/>
                  <a:gd name="T46" fmla="*/ 83 w 86"/>
                  <a:gd name="T47" fmla="*/ 42 h 129"/>
                  <a:gd name="T48" fmla="*/ 86 w 86"/>
                  <a:gd name="T49" fmla="*/ 63 h 129"/>
                  <a:gd name="T50" fmla="*/ 83 w 86"/>
                  <a:gd name="T51" fmla="*/ 86 h 129"/>
                  <a:gd name="T52" fmla="*/ 78 w 86"/>
                  <a:gd name="T53" fmla="*/ 105 h 129"/>
                  <a:gd name="T54" fmla="*/ 69 w 86"/>
                  <a:gd name="T55" fmla="*/ 118 h 129"/>
                  <a:gd name="T56" fmla="*/ 57 w 86"/>
                  <a:gd name="T57" fmla="*/ 126 h 129"/>
                  <a:gd name="T58" fmla="*/ 42 w 86"/>
                  <a:gd name="T59" fmla="*/ 129 h 129"/>
                  <a:gd name="T60" fmla="*/ 28 w 86"/>
                  <a:gd name="T61" fmla="*/ 126 h 129"/>
                  <a:gd name="T62" fmla="*/ 17 w 86"/>
                  <a:gd name="T63" fmla="*/ 118 h 129"/>
                  <a:gd name="T64" fmla="*/ 8 w 86"/>
                  <a:gd name="T65" fmla="*/ 105 h 129"/>
                  <a:gd name="T66" fmla="*/ 3 w 86"/>
                  <a:gd name="T67" fmla="*/ 88 h 129"/>
                  <a:gd name="T68" fmla="*/ 0 w 86"/>
                  <a:gd name="T69" fmla="*/ 65 h 129"/>
                  <a:gd name="T70" fmla="*/ 3 w 86"/>
                  <a:gd name="T71" fmla="*/ 42 h 129"/>
                  <a:gd name="T72" fmla="*/ 8 w 86"/>
                  <a:gd name="T73" fmla="*/ 23 h 129"/>
                  <a:gd name="T74" fmla="*/ 17 w 86"/>
                  <a:gd name="T75" fmla="*/ 10 h 129"/>
                  <a:gd name="T76" fmla="*/ 29 w 86"/>
                  <a:gd name="T77" fmla="*/ 2 h 129"/>
                  <a:gd name="T78" fmla="*/ 44 w 86"/>
                  <a:gd name="T79" fmla="*/ 0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6" h="129">
                    <a:moveTo>
                      <a:pt x="42" y="13"/>
                    </a:moveTo>
                    <a:lnTo>
                      <a:pt x="33" y="17"/>
                    </a:lnTo>
                    <a:lnTo>
                      <a:pt x="25" y="26"/>
                    </a:lnTo>
                    <a:lnTo>
                      <a:pt x="20" y="43"/>
                    </a:lnTo>
                    <a:lnTo>
                      <a:pt x="17" y="65"/>
                    </a:lnTo>
                    <a:lnTo>
                      <a:pt x="19" y="86"/>
                    </a:lnTo>
                    <a:lnTo>
                      <a:pt x="24" y="102"/>
                    </a:lnTo>
                    <a:lnTo>
                      <a:pt x="32" y="113"/>
                    </a:lnTo>
                    <a:lnTo>
                      <a:pt x="42" y="117"/>
                    </a:lnTo>
                    <a:lnTo>
                      <a:pt x="52" y="114"/>
                    </a:lnTo>
                    <a:lnTo>
                      <a:pt x="59" y="107"/>
                    </a:lnTo>
                    <a:lnTo>
                      <a:pt x="65" y="96"/>
                    </a:lnTo>
                    <a:lnTo>
                      <a:pt x="67" y="81"/>
                    </a:lnTo>
                    <a:lnTo>
                      <a:pt x="69" y="64"/>
                    </a:lnTo>
                    <a:lnTo>
                      <a:pt x="67" y="47"/>
                    </a:lnTo>
                    <a:lnTo>
                      <a:pt x="65" y="33"/>
                    </a:lnTo>
                    <a:lnTo>
                      <a:pt x="59" y="22"/>
                    </a:lnTo>
                    <a:lnTo>
                      <a:pt x="53" y="15"/>
                    </a:lnTo>
                    <a:lnTo>
                      <a:pt x="42" y="13"/>
                    </a:lnTo>
                    <a:close/>
                    <a:moveTo>
                      <a:pt x="44" y="0"/>
                    </a:moveTo>
                    <a:lnTo>
                      <a:pt x="58" y="2"/>
                    </a:lnTo>
                    <a:lnTo>
                      <a:pt x="70" y="10"/>
                    </a:lnTo>
                    <a:lnTo>
                      <a:pt x="78" y="23"/>
                    </a:lnTo>
                    <a:lnTo>
                      <a:pt x="83" y="42"/>
                    </a:lnTo>
                    <a:lnTo>
                      <a:pt x="86" y="63"/>
                    </a:lnTo>
                    <a:lnTo>
                      <a:pt x="83" y="86"/>
                    </a:lnTo>
                    <a:lnTo>
                      <a:pt x="78" y="105"/>
                    </a:lnTo>
                    <a:lnTo>
                      <a:pt x="69" y="118"/>
                    </a:lnTo>
                    <a:lnTo>
                      <a:pt x="57" y="126"/>
                    </a:lnTo>
                    <a:lnTo>
                      <a:pt x="42" y="129"/>
                    </a:lnTo>
                    <a:lnTo>
                      <a:pt x="28" y="126"/>
                    </a:lnTo>
                    <a:lnTo>
                      <a:pt x="17" y="118"/>
                    </a:lnTo>
                    <a:lnTo>
                      <a:pt x="8" y="105"/>
                    </a:lnTo>
                    <a:lnTo>
                      <a:pt x="3" y="88"/>
                    </a:lnTo>
                    <a:lnTo>
                      <a:pt x="0" y="65"/>
                    </a:lnTo>
                    <a:lnTo>
                      <a:pt x="3" y="42"/>
                    </a:lnTo>
                    <a:lnTo>
                      <a:pt x="8" y="23"/>
                    </a:lnTo>
                    <a:lnTo>
                      <a:pt x="17" y="10"/>
                    </a:lnTo>
                    <a:lnTo>
                      <a:pt x="29" y="2"/>
                    </a:lnTo>
                    <a:lnTo>
                      <a:pt x="44" y="0"/>
                    </a:lnTo>
                    <a:close/>
                  </a:path>
                </a:pathLst>
              </a:custGeom>
              <a:solidFill>
                <a:srgbClr val="000000"/>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1" name="Freeform 188">
                <a:extLst>
                  <a:ext uri="{FF2B5EF4-FFF2-40B4-BE49-F238E27FC236}">
                    <a16:creationId xmlns:a16="http://schemas.microsoft.com/office/drawing/2014/main" id="{84E2AEC6-11D9-4AD2-9C9D-D10FB8B0B97C}"/>
                  </a:ext>
                </a:extLst>
              </p:cNvPr>
              <p:cNvSpPr>
                <a:spLocks/>
              </p:cNvSpPr>
              <p:nvPr/>
            </p:nvSpPr>
            <p:spPr bwMode="auto">
              <a:xfrm>
                <a:off x="2152752" y="3879734"/>
                <a:ext cx="22946" cy="68837"/>
              </a:xfrm>
              <a:custGeom>
                <a:avLst/>
                <a:gdLst>
                  <a:gd name="T0" fmla="*/ 28 w 42"/>
                  <a:gd name="T1" fmla="*/ 0 h 125"/>
                  <a:gd name="T2" fmla="*/ 42 w 42"/>
                  <a:gd name="T3" fmla="*/ 0 h 125"/>
                  <a:gd name="T4" fmla="*/ 42 w 42"/>
                  <a:gd name="T5" fmla="*/ 125 h 125"/>
                  <a:gd name="T6" fmla="*/ 25 w 42"/>
                  <a:gd name="T7" fmla="*/ 125 h 125"/>
                  <a:gd name="T8" fmla="*/ 25 w 42"/>
                  <a:gd name="T9" fmla="*/ 16 h 125"/>
                  <a:gd name="T10" fmla="*/ 25 w 42"/>
                  <a:gd name="T11" fmla="*/ 16 h 125"/>
                  <a:gd name="T12" fmla="*/ 3 w 42"/>
                  <a:gd name="T13" fmla="*/ 28 h 125"/>
                  <a:gd name="T14" fmla="*/ 0 w 42"/>
                  <a:gd name="T15" fmla="*/ 15 h 125"/>
                  <a:gd name="T16" fmla="*/ 28 w 42"/>
                  <a:gd name="T17"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 h="125">
                    <a:moveTo>
                      <a:pt x="28" y="0"/>
                    </a:moveTo>
                    <a:lnTo>
                      <a:pt x="42" y="0"/>
                    </a:lnTo>
                    <a:lnTo>
                      <a:pt x="42" y="125"/>
                    </a:lnTo>
                    <a:lnTo>
                      <a:pt x="25" y="125"/>
                    </a:lnTo>
                    <a:lnTo>
                      <a:pt x="25" y="16"/>
                    </a:lnTo>
                    <a:lnTo>
                      <a:pt x="25" y="16"/>
                    </a:lnTo>
                    <a:lnTo>
                      <a:pt x="3" y="28"/>
                    </a:lnTo>
                    <a:lnTo>
                      <a:pt x="0" y="15"/>
                    </a:lnTo>
                    <a:lnTo>
                      <a:pt x="28" y="0"/>
                    </a:lnTo>
                    <a:close/>
                  </a:path>
                </a:pathLst>
              </a:custGeom>
              <a:solidFill>
                <a:srgbClr val="000000"/>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2" name="Freeform 140">
                <a:extLst>
                  <a:ext uri="{FF2B5EF4-FFF2-40B4-BE49-F238E27FC236}">
                    <a16:creationId xmlns:a16="http://schemas.microsoft.com/office/drawing/2014/main" id="{EBB0C836-AEB0-41A9-84C6-4204EF4444F6}"/>
                  </a:ext>
                </a:extLst>
              </p:cNvPr>
              <p:cNvSpPr>
                <a:spLocks noEditPoints="1"/>
              </p:cNvSpPr>
              <p:nvPr/>
            </p:nvSpPr>
            <p:spPr bwMode="auto">
              <a:xfrm>
                <a:off x="2090632" y="3662473"/>
                <a:ext cx="46984" cy="69930"/>
              </a:xfrm>
              <a:custGeom>
                <a:avLst/>
                <a:gdLst>
                  <a:gd name="T0" fmla="*/ 43 w 85"/>
                  <a:gd name="T1" fmla="*/ 13 h 128"/>
                  <a:gd name="T2" fmla="*/ 32 w 85"/>
                  <a:gd name="T3" fmla="*/ 15 h 128"/>
                  <a:gd name="T4" fmla="*/ 25 w 85"/>
                  <a:gd name="T5" fmla="*/ 26 h 128"/>
                  <a:gd name="T6" fmla="*/ 19 w 85"/>
                  <a:gd name="T7" fmla="*/ 42 h 128"/>
                  <a:gd name="T8" fmla="*/ 17 w 85"/>
                  <a:gd name="T9" fmla="*/ 64 h 128"/>
                  <a:gd name="T10" fmla="*/ 19 w 85"/>
                  <a:gd name="T11" fmla="*/ 86 h 128"/>
                  <a:gd name="T12" fmla="*/ 25 w 85"/>
                  <a:gd name="T13" fmla="*/ 102 h 128"/>
                  <a:gd name="T14" fmla="*/ 32 w 85"/>
                  <a:gd name="T15" fmla="*/ 113 h 128"/>
                  <a:gd name="T16" fmla="*/ 43 w 85"/>
                  <a:gd name="T17" fmla="*/ 115 h 128"/>
                  <a:gd name="T18" fmla="*/ 52 w 85"/>
                  <a:gd name="T19" fmla="*/ 113 h 128"/>
                  <a:gd name="T20" fmla="*/ 59 w 85"/>
                  <a:gd name="T21" fmla="*/ 106 h 128"/>
                  <a:gd name="T22" fmla="*/ 64 w 85"/>
                  <a:gd name="T23" fmla="*/ 96 h 128"/>
                  <a:gd name="T24" fmla="*/ 67 w 85"/>
                  <a:gd name="T25" fmla="*/ 81 h 128"/>
                  <a:gd name="T26" fmla="*/ 68 w 85"/>
                  <a:gd name="T27" fmla="*/ 64 h 128"/>
                  <a:gd name="T28" fmla="*/ 67 w 85"/>
                  <a:gd name="T29" fmla="*/ 47 h 128"/>
                  <a:gd name="T30" fmla="*/ 64 w 85"/>
                  <a:gd name="T31" fmla="*/ 32 h 128"/>
                  <a:gd name="T32" fmla="*/ 59 w 85"/>
                  <a:gd name="T33" fmla="*/ 22 h 128"/>
                  <a:gd name="T34" fmla="*/ 52 w 85"/>
                  <a:gd name="T35" fmla="*/ 15 h 128"/>
                  <a:gd name="T36" fmla="*/ 43 w 85"/>
                  <a:gd name="T37" fmla="*/ 13 h 128"/>
                  <a:gd name="T38" fmla="*/ 43 w 85"/>
                  <a:gd name="T39" fmla="*/ 0 h 128"/>
                  <a:gd name="T40" fmla="*/ 57 w 85"/>
                  <a:gd name="T41" fmla="*/ 2 h 128"/>
                  <a:gd name="T42" fmla="*/ 69 w 85"/>
                  <a:gd name="T43" fmla="*/ 10 h 128"/>
                  <a:gd name="T44" fmla="*/ 78 w 85"/>
                  <a:gd name="T45" fmla="*/ 23 h 128"/>
                  <a:gd name="T46" fmla="*/ 82 w 85"/>
                  <a:gd name="T47" fmla="*/ 40 h 128"/>
                  <a:gd name="T48" fmla="*/ 85 w 85"/>
                  <a:gd name="T49" fmla="*/ 63 h 128"/>
                  <a:gd name="T50" fmla="*/ 82 w 85"/>
                  <a:gd name="T51" fmla="*/ 86 h 128"/>
                  <a:gd name="T52" fmla="*/ 77 w 85"/>
                  <a:gd name="T53" fmla="*/ 105 h 128"/>
                  <a:gd name="T54" fmla="*/ 68 w 85"/>
                  <a:gd name="T55" fmla="*/ 118 h 128"/>
                  <a:gd name="T56" fmla="*/ 56 w 85"/>
                  <a:gd name="T57" fmla="*/ 126 h 128"/>
                  <a:gd name="T58" fmla="*/ 42 w 85"/>
                  <a:gd name="T59" fmla="*/ 128 h 128"/>
                  <a:gd name="T60" fmla="*/ 27 w 85"/>
                  <a:gd name="T61" fmla="*/ 126 h 128"/>
                  <a:gd name="T62" fmla="*/ 17 w 85"/>
                  <a:gd name="T63" fmla="*/ 118 h 128"/>
                  <a:gd name="T64" fmla="*/ 7 w 85"/>
                  <a:gd name="T65" fmla="*/ 105 h 128"/>
                  <a:gd name="T66" fmla="*/ 2 w 85"/>
                  <a:gd name="T67" fmla="*/ 86 h 128"/>
                  <a:gd name="T68" fmla="*/ 0 w 85"/>
                  <a:gd name="T69" fmla="*/ 64 h 128"/>
                  <a:gd name="T70" fmla="*/ 2 w 85"/>
                  <a:gd name="T71" fmla="*/ 42 h 128"/>
                  <a:gd name="T72" fmla="*/ 7 w 85"/>
                  <a:gd name="T73" fmla="*/ 23 h 128"/>
                  <a:gd name="T74" fmla="*/ 17 w 85"/>
                  <a:gd name="T75" fmla="*/ 10 h 128"/>
                  <a:gd name="T76" fmla="*/ 30 w 85"/>
                  <a:gd name="T77" fmla="*/ 2 h 128"/>
                  <a:gd name="T78" fmla="*/ 43 w 85"/>
                  <a:gd name="T79" fmla="*/ 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5" h="128">
                    <a:moveTo>
                      <a:pt x="43" y="13"/>
                    </a:moveTo>
                    <a:lnTo>
                      <a:pt x="32" y="15"/>
                    </a:lnTo>
                    <a:lnTo>
                      <a:pt x="25" y="26"/>
                    </a:lnTo>
                    <a:lnTo>
                      <a:pt x="19" y="42"/>
                    </a:lnTo>
                    <a:lnTo>
                      <a:pt x="17" y="64"/>
                    </a:lnTo>
                    <a:lnTo>
                      <a:pt x="19" y="86"/>
                    </a:lnTo>
                    <a:lnTo>
                      <a:pt x="25" y="102"/>
                    </a:lnTo>
                    <a:lnTo>
                      <a:pt x="32" y="113"/>
                    </a:lnTo>
                    <a:lnTo>
                      <a:pt x="43" y="115"/>
                    </a:lnTo>
                    <a:lnTo>
                      <a:pt x="52" y="113"/>
                    </a:lnTo>
                    <a:lnTo>
                      <a:pt x="59" y="106"/>
                    </a:lnTo>
                    <a:lnTo>
                      <a:pt x="64" y="96"/>
                    </a:lnTo>
                    <a:lnTo>
                      <a:pt x="67" y="81"/>
                    </a:lnTo>
                    <a:lnTo>
                      <a:pt x="68" y="64"/>
                    </a:lnTo>
                    <a:lnTo>
                      <a:pt x="67" y="47"/>
                    </a:lnTo>
                    <a:lnTo>
                      <a:pt x="64" y="32"/>
                    </a:lnTo>
                    <a:lnTo>
                      <a:pt x="59" y="22"/>
                    </a:lnTo>
                    <a:lnTo>
                      <a:pt x="52" y="15"/>
                    </a:lnTo>
                    <a:lnTo>
                      <a:pt x="43" y="13"/>
                    </a:lnTo>
                    <a:close/>
                    <a:moveTo>
                      <a:pt x="43" y="0"/>
                    </a:moveTo>
                    <a:lnTo>
                      <a:pt x="57" y="2"/>
                    </a:lnTo>
                    <a:lnTo>
                      <a:pt x="69" y="10"/>
                    </a:lnTo>
                    <a:lnTo>
                      <a:pt x="78" y="23"/>
                    </a:lnTo>
                    <a:lnTo>
                      <a:pt x="82" y="40"/>
                    </a:lnTo>
                    <a:lnTo>
                      <a:pt x="85" y="63"/>
                    </a:lnTo>
                    <a:lnTo>
                      <a:pt x="82" y="86"/>
                    </a:lnTo>
                    <a:lnTo>
                      <a:pt x="77" y="105"/>
                    </a:lnTo>
                    <a:lnTo>
                      <a:pt x="68" y="118"/>
                    </a:lnTo>
                    <a:lnTo>
                      <a:pt x="56" y="126"/>
                    </a:lnTo>
                    <a:lnTo>
                      <a:pt x="42" y="128"/>
                    </a:lnTo>
                    <a:lnTo>
                      <a:pt x="27" y="126"/>
                    </a:lnTo>
                    <a:lnTo>
                      <a:pt x="17" y="118"/>
                    </a:lnTo>
                    <a:lnTo>
                      <a:pt x="7" y="105"/>
                    </a:lnTo>
                    <a:lnTo>
                      <a:pt x="2" y="86"/>
                    </a:lnTo>
                    <a:lnTo>
                      <a:pt x="0" y="64"/>
                    </a:lnTo>
                    <a:lnTo>
                      <a:pt x="2" y="42"/>
                    </a:lnTo>
                    <a:lnTo>
                      <a:pt x="7" y="23"/>
                    </a:lnTo>
                    <a:lnTo>
                      <a:pt x="17" y="10"/>
                    </a:lnTo>
                    <a:lnTo>
                      <a:pt x="30" y="2"/>
                    </a:lnTo>
                    <a:lnTo>
                      <a:pt x="43" y="0"/>
                    </a:lnTo>
                    <a:close/>
                  </a:path>
                </a:pathLst>
              </a:custGeom>
              <a:solidFill>
                <a:srgbClr val="000000"/>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3" name="Freeform 141">
                <a:extLst>
                  <a:ext uri="{FF2B5EF4-FFF2-40B4-BE49-F238E27FC236}">
                    <a16:creationId xmlns:a16="http://schemas.microsoft.com/office/drawing/2014/main" id="{D347571B-4FD3-46B8-B059-ED745BFD8841}"/>
                  </a:ext>
                </a:extLst>
              </p:cNvPr>
              <p:cNvSpPr>
                <a:spLocks/>
              </p:cNvSpPr>
              <p:nvPr/>
            </p:nvSpPr>
            <p:spPr bwMode="auto">
              <a:xfrm>
                <a:off x="2151820" y="3663566"/>
                <a:ext cx="22946" cy="67744"/>
              </a:xfrm>
              <a:custGeom>
                <a:avLst/>
                <a:gdLst>
                  <a:gd name="T0" fmla="*/ 28 w 42"/>
                  <a:gd name="T1" fmla="*/ 0 h 124"/>
                  <a:gd name="T2" fmla="*/ 42 w 42"/>
                  <a:gd name="T3" fmla="*/ 0 h 124"/>
                  <a:gd name="T4" fmla="*/ 42 w 42"/>
                  <a:gd name="T5" fmla="*/ 124 h 124"/>
                  <a:gd name="T6" fmla="*/ 25 w 42"/>
                  <a:gd name="T7" fmla="*/ 124 h 124"/>
                  <a:gd name="T8" fmla="*/ 25 w 42"/>
                  <a:gd name="T9" fmla="*/ 15 h 124"/>
                  <a:gd name="T10" fmla="*/ 25 w 42"/>
                  <a:gd name="T11" fmla="*/ 15 h 124"/>
                  <a:gd name="T12" fmla="*/ 4 w 42"/>
                  <a:gd name="T13" fmla="*/ 26 h 124"/>
                  <a:gd name="T14" fmla="*/ 0 w 42"/>
                  <a:gd name="T15" fmla="*/ 15 h 124"/>
                  <a:gd name="T16" fmla="*/ 28 w 42"/>
                  <a:gd name="T17" fmla="*/ 0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 h="124">
                    <a:moveTo>
                      <a:pt x="28" y="0"/>
                    </a:moveTo>
                    <a:lnTo>
                      <a:pt x="42" y="0"/>
                    </a:lnTo>
                    <a:lnTo>
                      <a:pt x="42" y="124"/>
                    </a:lnTo>
                    <a:lnTo>
                      <a:pt x="25" y="124"/>
                    </a:lnTo>
                    <a:lnTo>
                      <a:pt x="25" y="15"/>
                    </a:lnTo>
                    <a:lnTo>
                      <a:pt x="25" y="15"/>
                    </a:lnTo>
                    <a:lnTo>
                      <a:pt x="4" y="26"/>
                    </a:lnTo>
                    <a:lnTo>
                      <a:pt x="0" y="15"/>
                    </a:lnTo>
                    <a:lnTo>
                      <a:pt x="28" y="0"/>
                    </a:lnTo>
                    <a:close/>
                  </a:path>
                </a:pathLst>
              </a:custGeom>
              <a:solidFill>
                <a:srgbClr val="000000"/>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4" name="Freeform 142">
                <a:extLst>
                  <a:ext uri="{FF2B5EF4-FFF2-40B4-BE49-F238E27FC236}">
                    <a16:creationId xmlns:a16="http://schemas.microsoft.com/office/drawing/2014/main" id="{408AD105-ABC4-4F3F-9774-AB09F46ECBFC}"/>
                  </a:ext>
                </a:extLst>
              </p:cNvPr>
              <p:cNvSpPr>
                <a:spLocks noEditPoints="1"/>
              </p:cNvSpPr>
              <p:nvPr/>
            </p:nvSpPr>
            <p:spPr bwMode="auto">
              <a:xfrm>
                <a:off x="2198804" y="3662473"/>
                <a:ext cx="45891" cy="69930"/>
              </a:xfrm>
              <a:custGeom>
                <a:avLst/>
                <a:gdLst>
                  <a:gd name="T0" fmla="*/ 42 w 86"/>
                  <a:gd name="T1" fmla="*/ 13 h 128"/>
                  <a:gd name="T2" fmla="*/ 33 w 86"/>
                  <a:gd name="T3" fmla="*/ 15 h 128"/>
                  <a:gd name="T4" fmla="*/ 25 w 86"/>
                  <a:gd name="T5" fmla="*/ 26 h 128"/>
                  <a:gd name="T6" fmla="*/ 20 w 86"/>
                  <a:gd name="T7" fmla="*/ 42 h 128"/>
                  <a:gd name="T8" fmla="*/ 18 w 86"/>
                  <a:gd name="T9" fmla="*/ 64 h 128"/>
                  <a:gd name="T10" fmla="*/ 20 w 86"/>
                  <a:gd name="T11" fmla="*/ 86 h 128"/>
                  <a:gd name="T12" fmla="*/ 24 w 86"/>
                  <a:gd name="T13" fmla="*/ 102 h 128"/>
                  <a:gd name="T14" fmla="*/ 33 w 86"/>
                  <a:gd name="T15" fmla="*/ 113 h 128"/>
                  <a:gd name="T16" fmla="*/ 42 w 86"/>
                  <a:gd name="T17" fmla="*/ 115 h 128"/>
                  <a:gd name="T18" fmla="*/ 52 w 86"/>
                  <a:gd name="T19" fmla="*/ 113 h 128"/>
                  <a:gd name="T20" fmla="*/ 60 w 86"/>
                  <a:gd name="T21" fmla="*/ 106 h 128"/>
                  <a:gd name="T22" fmla="*/ 65 w 86"/>
                  <a:gd name="T23" fmla="*/ 96 h 128"/>
                  <a:gd name="T24" fmla="*/ 67 w 86"/>
                  <a:gd name="T25" fmla="*/ 81 h 128"/>
                  <a:gd name="T26" fmla="*/ 69 w 86"/>
                  <a:gd name="T27" fmla="*/ 64 h 128"/>
                  <a:gd name="T28" fmla="*/ 67 w 86"/>
                  <a:gd name="T29" fmla="*/ 47 h 128"/>
                  <a:gd name="T30" fmla="*/ 65 w 86"/>
                  <a:gd name="T31" fmla="*/ 32 h 128"/>
                  <a:gd name="T32" fmla="*/ 60 w 86"/>
                  <a:gd name="T33" fmla="*/ 22 h 128"/>
                  <a:gd name="T34" fmla="*/ 53 w 86"/>
                  <a:gd name="T35" fmla="*/ 15 h 128"/>
                  <a:gd name="T36" fmla="*/ 42 w 86"/>
                  <a:gd name="T37" fmla="*/ 13 h 128"/>
                  <a:gd name="T38" fmla="*/ 44 w 86"/>
                  <a:gd name="T39" fmla="*/ 0 h 128"/>
                  <a:gd name="T40" fmla="*/ 58 w 86"/>
                  <a:gd name="T41" fmla="*/ 2 h 128"/>
                  <a:gd name="T42" fmla="*/ 70 w 86"/>
                  <a:gd name="T43" fmla="*/ 10 h 128"/>
                  <a:gd name="T44" fmla="*/ 78 w 86"/>
                  <a:gd name="T45" fmla="*/ 23 h 128"/>
                  <a:gd name="T46" fmla="*/ 83 w 86"/>
                  <a:gd name="T47" fmla="*/ 40 h 128"/>
                  <a:gd name="T48" fmla="*/ 86 w 86"/>
                  <a:gd name="T49" fmla="*/ 63 h 128"/>
                  <a:gd name="T50" fmla="*/ 83 w 86"/>
                  <a:gd name="T51" fmla="*/ 86 h 128"/>
                  <a:gd name="T52" fmla="*/ 78 w 86"/>
                  <a:gd name="T53" fmla="*/ 105 h 128"/>
                  <a:gd name="T54" fmla="*/ 69 w 86"/>
                  <a:gd name="T55" fmla="*/ 118 h 128"/>
                  <a:gd name="T56" fmla="*/ 57 w 86"/>
                  <a:gd name="T57" fmla="*/ 126 h 128"/>
                  <a:gd name="T58" fmla="*/ 42 w 86"/>
                  <a:gd name="T59" fmla="*/ 128 h 128"/>
                  <a:gd name="T60" fmla="*/ 28 w 86"/>
                  <a:gd name="T61" fmla="*/ 126 h 128"/>
                  <a:gd name="T62" fmla="*/ 18 w 86"/>
                  <a:gd name="T63" fmla="*/ 118 h 128"/>
                  <a:gd name="T64" fmla="*/ 8 w 86"/>
                  <a:gd name="T65" fmla="*/ 105 h 128"/>
                  <a:gd name="T66" fmla="*/ 3 w 86"/>
                  <a:gd name="T67" fmla="*/ 86 h 128"/>
                  <a:gd name="T68" fmla="*/ 0 w 86"/>
                  <a:gd name="T69" fmla="*/ 64 h 128"/>
                  <a:gd name="T70" fmla="*/ 3 w 86"/>
                  <a:gd name="T71" fmla="*/ 42 h 128"/>
                  <a:gd name="T72" fmla="*/ 8 w 86"/>
                  <a:gd name="T73" fmla="*/ 23 h 128"/>
                  <a:gd name="T74" fmla="*/ 18 w 86"/>
                  <a:gd name="T75" fmla="*/ 10 h 128"/>
                  <a:gd name="T76" fmla="*/ 29 w 86"/>
                  <a:gd name="T77" fmla="*/ 2 h 128"/>
                  <a:gd name="T78" fmla="*/ 44 w 86"/>
                  <a:gd name="T79" fmla="*/ 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6" h="128">
                    <a:moveTo>
                      <a:pt x="42" y="13"/>
                    </a:moveTo>
                    <a:lnTo>
                      <a:pt x="33" y="15"/>
                    </a:lnTo>
                    <a:lnTo>
                      <a:pt x="25" y="26"/>
                    </a:lnTo>
                    <a:lnTo>
                      <a:pt x="20" y="42"/>
                    </a:lnTo>
                    <a:lnTo>
                      <a:pt x="18" y="64"/>
                    </a:lnTo>
                    <a:lnTo>
                      <a:pt x="20" y="86"/>
                    </a:lnTo>
                    <a:lnTo>
                      <a:pt x="24" y="102"/>
                    </a:lnTo>
                    <a:lnTo>
                      <a:pt x="33" y="113"/>
                    </a:lnTo>
                    <a:lnTo>
                      <a:pt x="42" y="115"/>
                    </a:lnTo>
                    <a:lnTo>
                      <a:pt x="52" y="113"/>
                    </a:lnTo>
                    <a:lnTo>
                      <a:pt x="60" y="106"/>
                    </a:lnTo>
                    <a:lnTo>
                      <a:pt x="65" y="96"/>
                    </a:lnTo>
                    <a:lnTo>
                      <a:pt x="67" y="81"/>
                    </a:lnTo>
                    <a:lnTo>
                      <a:pt x="69" y="64"/>
                    </a:lnTo>
                    <a:lnTo>
                      <a:pt x="67" y="47"/>
                    </a:lnTo>
                    <a:lnTo>
                      <a:pt x="65" y="32"/>
                    </a:lnTo>
                    <a:lnTo>
                      <a:pt x="60" y="22"/>
                    </a:lnTo>
                    <a:lnTo>
                      <a:pt x="53" y="15"/>
                    </a:lnTo>
                    <a:lnTo>
                      <a:pt x="42" y="13"/>
                    </a:lnTo>
                    <a:close/>
                    <a:moveTo>
                      <a:pt x="44" y="0"/>
                    </a:moveTo>
                    <a:lnTo>
                      <a:pt x="58" y="2"/>
                    </a:lnTo>
                    <a:lnTo>
                      <a:pt x="70" y="10"/>
                    </a:lnTo>
                    <a:lnTo>
                      <a:pt x="78" y="23"/>
                    </a:lnTo>
                    <a:lnTo>
                      <a:pt x="83" y="40"/>
                    </a:lnTo>
                    <a:lnTo>
                      <a:pt x="86" y="63"/>
                    </a:lnTo>
                    <a:lnTo>
                      <a:pt x="83" y="86"/>
                    </a:lnTo>
                    <a:lnTo>
                      <a:pt x="78" y="105"/>
                    </a:lnTo>
                    <a:lnTo>
                      <a:pt x="69" y="118"/>
                    </a:lnTo>
                    <a:lnTo>
                      <a:pt x="57" y="126"/>
                    </a:lnTo>
                    <a:lnTo>
                      <a:pt x="42" y="128"/>
                    </a:lnTo>
                    <a:lnTo>
                      <a:pt x="28" y="126"/>
                    </a:lnTo>
                    <a:lnTo>
                      <a:pt x="18" y="118"/>
                    </a:lnTo>
                    <a:lnTo>
                      <a:pt x="8" y="105"/>
                    </a:lnTo>
                    <a:lnTo>
                      <a:pt x="3" y="86"/>
                    </a:lnTo>
                    <a:lnTo>
                      <a:pt x="0" y="64"/>
                    </a:lnTo>
                    <a:lnTo>
                      <a:pt x="3" y="42"/>
                    </a:lnTo>
                    <a:lnTo>
                      <a:pt x="8" y="23"/>
                    </a:lnTo>
                    <a:lnTo>
                      <a:pt x="18" y="10"/>
                    </a:lnTo>
                    <a:lnTo>
                      <a:pt x="29" y="2"/>
                    </a:lnTo>
                    <a:lnTo>
                      <a:pt x="44" y="0"/>
                    </a:lnTo>
                    <a:close/>
                  </a:path>
                </a:pathLst>
              </a:custGeom>
              <a:solidFill>
                <a:srgbClr val="000000"/>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5" name="Freeform 143">
                <a:extLst>
                  <a:ext uri="{FF2B5EF4-FFF2-40B4-BE49-F238E27FC236}">
                    <a16:creationId xmlns:a16="http://schemas.microsoft.com/office/drawing/2014/main" id="{9285E27C-1735-44B3-B341-8E3E296C427C}"/>
                  </a:ext>
                </a:extLst>
              </p:cNvPr>
              <p:cNvSpPr>
                <a:spLocks/>
              </p:cNvSpPr>
              <p:nvPr/>
            </p:nvSpPr>
            <p:spPr bwMode="auto">
              <a:xfrm>
                <a:off x="2259992" y="3663566"/>
                <a:ext cx="22946" cy="67744"/>
              </a:xfrm>
              <a:custGeom>
                <a:avLst/>
                <a:gdLst>
                  <a:gd name="T0" fmla="*/ 28 w 42"/>
                  <a:gd name="T1" fmla="*/ 0 h 124"/>
                  <a:gd name="T2" fmla="*/ 42 w 42"/>
                  <a:gd name="T3" fmla="*/ 0 h 124"/>
                  <a:gd name="T4" fmla="*/ 42 w 42"/>
                  <a:gd name="T5" fmla="*/ 124 h 124"/>
                  <a:gd name="T6" fmla="*/ 25 w 42"/>
                  <a:gd name="T7" fmla="*/ 124 h 124"/>
                  <a:gd name="T8" fmla="*/ 25 w 42"/>
                  <a:gd name="T9" fmla="*/ 15 h 124"/>
                  <a:gd name="T10" fmla="*/ 25 w 42"/>
                  <a:gd name="T11" fmla="*/ 15 h 124"/>
                  <a:gd name="T12" fmla="*/ 4 w 42"/>
                  <a:gd name="T13" fmla="*/ 26 h 124"/>
                  <a:gd name="T14" fmla="*/ 0 w 42"/>
                  <a:gd name="T15" fmla="*/ 15 h 124"/>
                  <a:gd name="T16" fmla="*/ 28 w 42"/>
                  <a:gd name="T17" fmla="*/ 0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 h="124">
                    <a:moveTo>
                      <a:pt x="28" y="0"/>
                    </a:moveTo>
                    <a:lnTo>
                      <a:pt x="42" y="0"/>
                    </a:lnTo>
                    <a:lnTo>
                      <a:pt x="42" y="124"/>
                    </a:lnTo>
                    <a:lnTo>
                      <a:pt x="25" y="124"/>
                    </a:lnTo>
                    <a:lnTo>
                      <a:pt x="25" y="15"/>
                    </a:lnTo>
                    <a:lnTo>
                      <a:pt x="25" y="15"/>
                    </a:lnTo>
                    <a:lnTo>
                      <a:pt x="4" y="26"/>
                    </a:lnTo>
                    <a:lnTo>
                      <a:pt x="0" y="15"/>
                    </a:lnTo>
                    <a:lnTo>
                      <a:pt x="28" y="0"/>
                    </a:lnTo>
                    <a:close/>
                  </a:path>
                </a:pathLst>
              </a:custGeom>
              <a:solidFill>
                <a:srgbClr val="000000"/>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pSp>
      <p:sp>
        <p:nvSpPr>
          <p:cNvPr id="2" name="Title 1">
            <a:extLst>
              <a:ext uri="{FF2B5EF4-FFF2-40B4-BE49-F238E27FC236}">
                <a16:creationId xmlns:a16="http://schemas.microsoft.com/office/drawing/2014/main" id="{68BE6F35-3004-D34F-B273-800CB556DF06}"/>
              </a:ext>
            </a:extLst>
          </p:cNvPr>
          <p:cNvSpPr>
            <a:spLocks noGrp="1"/>
          </p:cNvSpPr>
          <p:nvPr>
            <p:ph type="title"/>
          </p:nvPr>
        </p:nvSpPr>
        <p:spPr/>
        <p:txBody>
          <a:bodyPr/>
          <a:lstStyle/>
          <a:p>
            <a:r>
              <a:rPr lang="en-US">
                <a:solidFill>
                  <a:schemeClr val="accent1"/>
                </a:solidFill>
              </a:rPr>
              <a:t>Attack</a:t>
            </a:r>
            <a:r>
              <a:rPr lang="en-US"/>
              <a:t> Timeline</a:t>
            </a:r>
          </a:p>
        </p:txBody>
      </p:sp>
    </p:spTree>
    <p:extLst>
      <p:ext uri="{BB962C8B-B14F-4D97-AF65-F5344CB8AC3E}">
        <p14:creationId xmlns:p14="http://schemas.microsoft.com/office/powerpoint/2010/main" val="20181637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09"/>
                                        </p:tgtEl>
                                        <p:attrNameLst>
                                          <p:attrName>style.visibility</p:attrName>
                                        </p:attrNameLst>
                                      </p:cBhvr>
                                      <p:to>
                                        <p:strVal val="visible"/>
                                      </p:to>
                                    </p:set>
                                    <p:animEffect transition="in" filter="fade">
                                      <p:cBhvr>
                                        <p:cTn id="7" dur="500"/>
                                        <p:tgtEl>
                                          <p:spTgt spid="509"/>
                                        </p:tgtEl>
                                      </p:cBhvr>
                                    </p:animEffect>
                                  </p:childTnLst>
                                </p:cTn>
                              </p:par>
                              <p:par>
                                <p:cTn id="8" presetID="10" presetClass="entr" presetSubtype="0" fill="hold" nodeType="withEffect">
                                  <p:stCondLst>
                                    <p:cond delay="0"/>
                                  </p:stCondLst>
                                  <p:childTnLst>
                                    <p:set>
                                      <p:cBhvr>
                                        <p:cTn id="9" dur="1" fill="hold">
                                          <p:stCondLst>
                                            <p:cond delay="0"/>
                                          </p:stCondLst>
                                        </p:cTn>
                                        <p:tgtEl>
                                          <p:spTgt spid="175"/>
                                        </p:tgtEl>
                                        <p:attrNameLst>
                                          <p:attrName>style.visibility</p:attrName>
                                        </p:attrNameLst>
                                      </p:cBhvr>
                                      <p:to>
                                        <p:strVal val="visible"/>
                                      </p:to>
                                    </p:set>
                                    <p:animEffect transition="in" filter="fade">
                                      <p:cBhvr>
                                        <p:cTn id="10" dur="500"/>
                                        <p:tgtEl>
                                          <p:spTgt spid="17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76"/>
                                        </p:tgtEl>
                                        <p:attrNameLst>
                                          <p:attrName>style.visibility</p:attrName>
                                        </p:attrNameLst>
                                      </p:cBhvr>
                                      <p:to>
                                        <p:strVal val="visible"/>
                                      </p:to>
                                    </p:set>
                                    <p:animEffect transition="in" filter="fade">
                                      <p:cBhvr>
                                        <p:cTn id="13" dur="500"/>
                                        <p:tgtEl>
                                          <p:spTgt spid="176"/>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20"/>
                                        </p:tgtEl>
                                        <p:attrNameLst>
                                          <p:attrName>style.visibility</p:attrName>
                                        </p:attrNameLst>
                                      </p:cBhvr>
                                      <p:to>
                                        <p:strVal val="visible"/>
                                      </p:to>
                                    </p:set>
                                    <p:animEffect transition="in" filter="fade">
                                      <p:cBhvr>
                                        <p:cTn id="16" dur="500"/>
                                        <p:tgtEl>
                                          <p:spTgt spid="320"/>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508"/>
                                        </p:tgtEl>
                                        <p:attrNameLst>
                                          <p:attrName>style.visibility</p:attrName>
                                        </p:attrNameLst>
                                      </p:cBhvr>
                                      <p:to>
                                        <p:strVal val="visible"/>
                                      </p:to>
                                    </p:set>
                                    <p:animEffect transition="in" filter="fade">
                                      <p:cBhvr>
                                        <p:cTn id="19" dur="500"/>
                                        <p:tgtEl>
                                          <p:spTgt spid="508"/>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495"/>
                                        </p:tgtEl>
                                        <p:attrNameLst>
                                          <p:attrName>style.visibility</p:attrName>
                                        </p:attrNameLst>
                                      </p:cBhvr>
                                      <p:to>
                                        <p:strVal val="visible"/>
                                      </p:to>
                                    </p:set>
                                    <p:animEffect transition="in" filter="fade">
                                      <p:cBhvr>
                                        <p:cTn id="24" dur="500"/>
                                        <p:tgtEl>
                                          <p:spTgt spid="495"/>
                                        </p:tgtEl>
                                      </p:cBhvr>
                                    </p:animEffect>
                                  </p:childTnLst>
                                </p:cTn>
                              </p:par>
                              <p:par>
                                <p:cTn id="25" presetID="10" presetClass="entr" presetSubtype="0" fill="hold" nodeType="withEffect">
                                  <p:stCondLst>
                                    <p:cond delay="0"/>
                                  </p:stCondLst>
                                  <p:childTnLst>
                                    <p:set>
                                      <p:cBhvr>
                                        <p:cTn id="26" dur="1" fill="hold">
                                          <p:stCondLst>
                                            <p:cond delay="0"/>
                                          </p:stCondLst>
                                        </p:cTn>
                                        <p:tgtEl>
                                          <p:spTgt spid="112"/>
                                        </p:tgtEl>
                                        <p:attrNameLst>
                                          <p:attrName>style.visibility</p:attrName>
                                        </p:attrNameLst>
                                      </p:cBhvr>
                                      <p:to>
                                        <p:strVal val="visible"/>
                                      </p:to>
                                    </p:set>
                                    <p:animEffect transition="in" filter="fade">
                                      <p:cBhvr>
                                        <p:cTn id="27" dur="500"/>
                                        <p:tgtEl>
                                          <p:spTgt spid="112"/>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812"/>
                                        </p:tgtEl>
                                        <p:attrNameLst>
                                          <p:attrName>style.visibility</p:attrName>
                                        </p:attrNameLst>
                                      </p:cBhvr>
                                      <p:to>
                                        <p:strVal val="visible"/>
                                      </p:to>
                                    </p:set>
                                    <p:animEffect transition="in" filter="fade">
                                      <p:cBhvr>
                                        <p:cTn id="30" dur="500"/>
                                        <p:tgtEl>
                                          <p:spTgt spid="812"/>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319"/>
                                        </p:tgtEl>
                                        <p:attrNameLst>
                                          <p:attrName>style.visibility</p:attrName>
                                        </p:attrNameLst>
                                      </p:cBhvr>
                                      <p:to>
                                        <p:strVal val="visible"/>
                                      </p:to>
                                    </p:set>
                                    <p:animEffect transition="in" filter="fade">
                                      <p:cBhvr>
                                        <p:cTn id="33" dur="500"/>
                                        <p:tgtEl>
                                          <p:spTgt spid="319"/>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808"/>
                                        </p:tgtEl>
                                        <p:attrNameLst>
                                          <p:attrName>style.visibility</p:attrName>
                                        </p:attrNameLst>
                                      </p:cBhvr>
                                      <p:to>
                                        <p:strVal val="visible"/>
                                      </p:to>
                                    </p:set>
                                    <p:animEffect transition="in" filter="fade">
                                      <p:cBhvr>
                                        <p:cTn id="36" dur="500"/>
                                        <p:tgtEl>
                                          <p:spTgt spid="808"/>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nodeType="clickEffect">
                                  <p:stCondLst>
                                    <p:cond delay="0"/>
                                  </p:stCondLst>
                                  <p:childTnLst>
                                    <p:set>
                                      <p:cBhvr>
                                        <p:cTn id="40" dur="1" fill="hold">
                                          <p:stCondLst>
                                            <p:cond delay="0"/>
                                          </p:stCondLst>
                                        </p:cTn>
                                        <p:tgtEl>
                                          <p:spTgt spid="746"/>
                                        </p:tgtEl>
                                        <p:attrNameLst>
                                          <p:attrName>style.visibility</p:attrName>
                                        </p:attrNameLst>
                                      </p:cBhvr>
                                      <p:to>
                                        <p:strVal val="visible"/>
                                      </p:to>
                                    </p:set>
                                    <p:animEffect transition="in" filter="fade">
                                      <p:cBhvr>
                                        <p:cTn id="41" dur="500"/>
                                        <p:tgtEl>
                                          <p:spTgt spid="746"/>
                                        </p:tgtEl>
                                      </p:cBhvr>
                                    </p:animEffect>
                                  </p:childTnLst>
                                </p:cTn>
                              </p:par>
                              <p:par>
                                <p:cTn id="42" presetID="10" presetClass="entr" presetSubtype="0" fill="hold" nodeType="withEffect">
                                  <p:stCondLst>
                                    <p:cond delay="0"/>
                                  </p:stCondLst>
                                  <p:childTnLst>
                                    <p:set>
                                      <p:cBhvr>
                                        <p:cTn id="43" dur="1" fill="hold">
                                          <p:stCondLst>
                                            <p:cond delay="0"/>
                                          </p:stCondLst>
                                        </p:cTn>
                                        <p:tgtEl>
                                          <p:spTgt spid="943"/>
                                        </p:tgtEl>
                                        <p:attrNameLst>
                                          <p:attrName>style.visibility</p:attrName>
                                        </p:attrNameLst>
                                      </p:cBhvr>
                                      <p:to>
                                        <p:strVal val="visible"/>
                                      </p:to>
                                    </p:set>
                                    <p:animEffect transition="in" filter="fade">
                                      <p:cBhvr>
                                        <p:cTn id="44" dur="500"/>
                                        <p:tgtEl>
                                          <p:spTgt spid="943"/>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05"/>
                                        </p:tgtEl>
                                        <p:attrNameLst>
                                          <p:attrName>style.visibility</p:attrName>
                                        </p:attrNameLst>
                                      </p:cBhvr>
                                      <p:to>
                                        <p:strVal val="visible"/>
                                      </p:to>
                                    </p:set>
                                    <p:animEffect transition="in" filter="fade">
                                      <p:cBhvr>
                                        <p:cTn id="47" dur="500"/>
                                        <p:tgtEl>
                                          <p:spTgt spid="205"/>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805"/>
                                        </p:tgtEl>
                                        <p:attrNameLst>
                                          <p:attrName>style.visibility</p:attrName>
                                        </p:attrNameLst>
                                      </p:cBhvr>
                                      <p:to>
                                        <p:strVal val="visible"/>
                                      </p:to>
                                    </p:set>
                                    <p:animEffect transition="in" filter="fade">
                                      <p:cBhvr>
                                        <p:cTn id="50" dur="500"/>
                                        <p:tgtEl>
                                          <p:spTgt spid="805"/>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nodeType="clickEffect">
                                  <p:stCondLst>
                                    <p:cond delay="0"/>
                                  </p:stCondLst>
                                  <p:childTnLst>
                                    <p:set>
                                      <p:cBhvr>
                                        <p:cTn id="54" dur="1" fill="hold">
                                          <p:stCondLst>
                                            <p:cond delay="0"/>
                                          </p:stCondLst>
                                        </p:cTn>
                                        <p:tgtEl>
                                          <p:spTgt spid="19"/>
                                        </p:tgtEl>
                                        <p:attrNameLst>
                                          <p:attrName>style.visibility</p:attrName>
                                        </p:attrNameLst>
                                      </p:cBhvr>
                                      <p:to>
                                        <p:strVal val="visible"/>
                                      </p:to>
                                    </p:set>
                                    <p:animEffect transition="in" filter="fade">
                                      <p:cBhvr>
                                        <p:cTn id="55" dur="500"/>
                                        <p:tgtEl>
                                          <p:spTgt spid="19"/>
                                        </p:tgtEl>
                                      </p:cBhvr>
                                    </p:animEffect>
                                  </p:childTnLst>
                                </p:cTn>
                              </p:par>
                              <p:par>
                                <p:cTn id="56" presetID="10" presetClass="entr" presetSubtype="0" fill="hold" nodeType="withEffect">
                                  <p:stCondLst>
                                    <p:cond delay="0"/>
                                  </p:stCondLst>
                                  <p:childTnLst>
                                    <p:set>
                                      <p:cBhvr>
                                        <p:cTn id="57" dur="1" fill="hold">
                                          <p:stCondLst>
                                            <p:cond delay="0"/>
                                          </p:stCondLst>
                                        </p:cTn>
                                        <p:tgtEl>
                                          <p:spTgt spid="193"/>
                                        </p:tgtEl>
                                        <p:attrNameLst>
                                          <p:attrName>style.visibility</p:attrName>
                                        </p:attrNameLst>
                                      </p:cBhvr>
                                      <p:to>
                                        <p:strVal val="visible"/>
                                      </p:to>
                                    </p:set>
                                    <p:animEffect transition="in" filter="fade">
                                      <p:cBhvr>
                                        <p:cTn id="58" dur="500"/>
                                        <p:tgtEl>
                                          <p:spTgt spid="193"/>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318"/>
                                        </p:tgtEl>
                                        <p:attrNameLst>
                                          <p:attrName>style.visibility</p:attrName>
                                        </p:attrNameLst>
                                      </p:cBhvr>
                                      <p:to>
                                        <p:strVal val="visible"/>
                                      </p:to>
                                    </p:set>
                                    <p:animEffect transition="in" filter="fade">
                                      <p:cBhvr>
                                        <p:cTn id="61" dur="500"/>
                                        <p:tgtEl>
                                          <p:spTgt spid="318"/>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194"/>
                                        </p:tgtEl>
                                        <p:attrNameLst>
                                          <p:attrName>style.visibility</p:attrName>
                                        </p:attrNameLst>
                                      </p:cBhvr>
                                      <p:to>
                                        <p:strVal val="visible"/>
                                      </p:to>
                                    </p:set>
                                    <p:animEffect transition="in" filter="fade">
                                      <p:cBhvr>
                                        <p:cTn id="64" dur="500"/>
                                        <p:tgtEl>
                                          <p:spTgt spid="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8" grpId="0"/>
      <p:bldP spid="805" grpId="0"/>
      <p:bldP spid="318" grpId="0" animBg="1"/>
      <p:bldP spid="808" grpId="0"/>
      <p:bldP spid="812" grpId="0"/>
      <p:bldP spid="319" grpId="0" animBg="1"/>
      <p:bldP spid="320" grpId="0" animBg="1"/>
      <p:bldP spid="194" grpId="0"/>
      <p:bldP spid="205" grpId="0" animBg="1"/>
      <p:bldP spid="17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Arrow Connector 4"/>
          <p:cNvCxnSpPr/>
          <p:nvPr/>
        </p:nvCxnSpPr>
        <p:spPr>
          <a:xfrm>
            <a:off x="449817" y="3964342"/>
            <a:ext cx="11292371" cy="0"/>
          </a:xfrm>
          <a:prstGeom prst="straightConnector1">
            <a:avLst/>
          </a:prstGeom>
          <a:ln w="9525">
            <a:solidFill>
              <a:schemeClr val="tx2"/>
            </a:solidFill>
            <a:prstDash val="dash"/>
            <a:headEnd type="none"/>
            <a:tailEnd type="none"/>
          </a:ln>
        </p:spPr>
        <p:style>
          <a:lnRef idx="1">
            <a:schemeClr val="accent1"/>
          </a:lnRef>
          <a:fillRef idx="0">
            <a:schemeClr val="accent1"/>
          </a:fillRef>
          <a:effectRef idx="0">
            <a:schemeClr val="accent1"/>
          </a:effectRef>
          <a:fontRef idx="minor">
            <a:schemeClr val="tx1"/>
          </a:fontRef>
        </p:style>
      </p:cxnSp>
      <p:sp>
        <p:nvSpPr>
          <p:cNvPr id="38" name="Rectangular Callout 37"/>
          <p:cNvSpPr/>
          <p:nvPr/>
        </p:nvSpPr>
        <p:spPr>
          <a:xfrm>
            <a:off x="352626" y="1291910"/>
            <a:ext cx="4143174" cy="1357242"/>
          </a:xfrm>
          <a:prstGeom prst="wedgeRectCallout">
            <a:avLst>
              <a:gd name="adj1" fmla="val -25089"/>
              <a:gd name="adj2" fmla="val 105021"/>
            </a:avLst>
          </a:prstGeom>
          <a:solidFill>
            <a:schemeClr val="tx1">
              <a:alpha val="12000"/>
            </a:schemeClr>
          </a:solidFill>
        </p:spPr>
        <p:txBody>
          <a:bodyPr wrap="square" lIns="182828" tIns="91414" rIns="182828" bIns="91414" anchor="ctr">
            <a:spAutoFit/>
          </a:bodyPr>
          <a:lstStyle/>
          <a:p>
            <a:pPr marL="0" marR="0" lvl="0" indent="0" algn="l" defTabSz="914049" rtl="0" eaLnBrk="1" fontAlgn="auto" latinLnBrk="0" hangingPunct="1">
              <a:lnSpc>
                <a:spcPct val="90000"/>
              </a:lnSpc>
              <a:spcBef>
                <a:spcPts val="588"/>
              </a:spcBef>
              <a:spcAft>
                <a:spcPts val="0"/>
              </a:spcAft>
              <a:buClrTx/>
              <a:buSzTx/>
              <a:buFontTx/>
              <a:buNone/>
              <a:tabLst/>
              <a:defRPr/>
            </a:pPr>
            <a:r>
              <a:rPr kumimoji="0" lang="en-US" sz="1700" b="0" i="0" u="none" strike="noStrike" kern="1200" cap="none" spc="-49" normalizeH="0" baseline="0" noProof="0">
                <a:ln>
                  <a:noFill/>
                </a:ln>
                <a:solidFill>
                  <a:srgbClr val="505050"/>
                </a:solidFill>
                <a:effectLst/>
                <a:uLnTx/>
                <a:uFillTx/>
                <a:latin typeface="Segoe UI"/>
                <a:ea typeface="+mn-ea"/>
                <a:cs typeface="+mn-cs"/>
              </a:rPr>
              <a:t>Account enumeration  </a:t>
            </a:r>
            <a:endParaRPr kumimoji="0" lang="en-US" sz="1700" b="0" i="0" u="none" strike="noStrike" kern="1200" cap="none" spc="-49" normalizeH="0" baseline="0" noProof="0">
              <a:ln>
                <a:noFill/>
              </a:ln>
              <a:solidFill>
                <a:srgbClr val="505050"/>
              </a:solidFill>
              <a:effectLst/>
              <a:uLnTx/>
              <a:uFillTx/>
              <a:latin typeface="Segoe UI"/>
              <a:ea typeface="+mn-ea"/>
              <a:cs typeface="Segoe UI"/>
            </a:endParaRPr>
          </a:p>
          <a:p>
            <a:pPr marL="0" marR="0" lvl="0" indent="0" algn="l" defTabSz="914049" rtl="0" eaLnBrk="1" fontAlgn="auto" latinLnBrk="0" hangingPunct="1">
              <a:lnSpc>
                <a:spcPct val="90000"/>
              </a:lnSpc>
              <a:spcBef>
                <a:spcPts val="588"/>
              </a:spcBef>
              <a:spcAft>
                <a:spcPts val="0"/>
              </a:spcAft>
              <a:buClrTx/>
              <a:buSzTx/>
              <a:buFontTx/>
              <a:buNone/>
              <a:tabLst/>
              <a:defRPr/>
            </a:pPr>
            <a:r>
              <a:rPr kumimoji="0" lang="en-US" sz="1700" b="0" i="0" u="none" strike="noStrike" kern="1200" cap="none" spc="-49" normalizeH="0" baseline="0" noProof="0">
                <a:ln>
                  <a:noFill/>
                </a:ln>
                <a:solidFill>
                  <a:srgbClr val="505050"/>
                </a:solidFill>
                <a:effectLst/>
                <a:uLnTx/>
                <a:uFillTx/>
                <a:latin typeface="Segoe UI"/>
                <a:ea typeface="+mn-ea"/>
                <a:cs typeface="+mn-cs"/>
              </a:rPr>
              <a:t>Users group membership enumeration</a:t>
            </a:r>
          </a:p>
          <a:p>
            <a:pPr marL="0" marR="0" lvl="0" indent="0" algn="l" defTabSz="914049" rtl="0" eaLnBrk="1" fontAlgn="auto" latinLnBrk="0" hangingPunct="1">
              <a:lnSpc>
                <a:spcPct val="90000"/>
              </a:lnSpc>
              <a:spcBef>
                <a:spcPts val="588"/>
              </a:spcBef>
              <a:spcAft>
                <a:spcPts val="0"/>
              </a:spcAft>
              <a:buClrTx/>
              <a:buSzTx/>
              <a:buFontTx/>
              <a:buNone/>
              <a:tabLst/>
              <a:defRPr/>
            </a:pPr>
            <a:r>
              <a:rPr kumimoji="0" lang="en-US" sz="1700" b="0" i="0" u="none" strike="noStrike" kern="1200" cap="none" spc="-49" normalizeH="0" baseline="0" noProof="0">
                <a:ln>
                  <a:noFill/>
                </a:ln>
                <a:solidFill>
                  <a:srgbClr val="505050"/>
                </a:solidFill>
                <a:effectLst/>
                <a:uLnTx/>
                <a:uFillTx/>
                <a:latin typeface="Segoe UI"/>
                <a:ea typeface="+mn-ea"/>
                <a:cs typeface="Segoe UI"/>
              </a:rPr>
              <a:t>Users &amp; IP address enumeration </a:t>
            </a:r>
          </a:p>
          <a:p>
            <a:pPr marL="0" marR="0" lvl="0" indent="0" algn="l" defTabSz="914049" rtl="0" eaLnBrk="1" fontAlgn="auto" latinLnBrk="0" hangingPunct="1">
              <a:lnSpc>
                <a:spcPct val="90000"/>
              </a:lnSpc>
              <a:spcBef>
                <a:spcPts val="588"/>
              </a:spcBef>
              <a:spcAft>
                <a:spcPts val="0"/>
              </a:spcAft>
              <a:buClrTx/>
              <a:buSzTx/>
              <a:buFontTx/>
              <a:buNone/>
              <a:tabLst/>
              <a:defRPr/>
            </a:pPr>
            <a:r>
              <a:rPr kumimoji="0" lang="en-US" sz="1700" b="0" i="0" u="none" strike="noStrike" kern="1200" cap="none" spc="-49" normalizeH="0" baseline="0" noProof="0">
                <a:ln>
                  <a:noFill/>
                </a:ln>
                <a:solidFill>
                  <a:srgbClr val="505050"/>
                </a:solidFill>
                <a:effectLst/>
                <a:uLnTx/>
                <a:uFillTx/>
                <a:latin typeface="Segoe UI"/>
                <a:ea typeface="+mn-ea"/>
                <a:cs typeface="+mn-cs"/>
              </a:rPr>
              <a:t>Hosts &amp; server name enumeration (DNS)</a:t>
            </a:r>
          </a:p>
        </p:txBody>
      </p:sp>
      <p:sp>
        <p:nvSpPr>
          <p:cNvPr id="41" name="Rectangular Callout 40"/>
          <p:cNvSpPr/>
          <p:nvPr/>
        </p:nvSpPr>
        <p:spPr>
          <a:xfrm>
            <a:off x="6877050" y="5126579"/>
            <a:ext cx="2997200" cy="1044849"/>
          </a:xfrm>
          <a:prstGeom prst="wedgeRectCallout">
            <a:avLst>
              <a:gd name="adj1" fmla="val -18025"/>
              <a:gd name="adj2" fmla="val -108772"/>
            </a:avLst>
          </a:prstGeom>
          <a:solidFill>
            <a:schemeClr val="tx1">
              <a:alpha val="12000"/>
            </a:schemeClr>
          </a:solidFill>
        </p:spPr>
        <p:txBody>
          <a:bodyPr wrap="square" lIns="182828" tIns="91414" rIns="182828" bIns="91414" anchor="ctr">
            <a:spAutoFit/>
          </a:bodyPr>
          <a:lstStyle/>
          <a:p>
            <a:pPr marL="0" marR="0" lvl="0" indent="0" algn="l" defTabSz="914049" rtl="0" eaLnBrk="1" fontAlgn="auto" latinLnBrk="0" hangingPunct="1">
              <a:lnSpc>
                <a:spcPct val="90000"/>
              </a:lnSpc>
              <a:spcBef>
                <a:spcPts val="588"/>
              </a:spcBef>
              <a:spcAft>
                <a:spcPts val="0"/>
              </a:spcAft>
              <a:buClrTx/>
              <a:buSzTx/>
              <a:buFontTx/>
              <a:buNone/>
              <a:tabLst/>
              <a:defRPr/>
            </a:pPr>
            <a:r>
              <a:rPr kumimoji="0" lang="en-US" sz="1700" b="1" i="0" u="none" strike="noStrike" kern="1200" cap="none" spc="-49" normalizeH="0" baseline="0" noProof="0">
                <a:ln>
                  <a:noFill/>
                </a:ln>
                <a:solidFill>
                  <a:srgbClr val="505050"/>
                </a:solidFill>
                <a:effectLst/>
                <a:uLnTx/>
                <a:uFillTx/>
                <a:latin typeface="Segoe UI"/>
                <a:ea typeface="+mn-ea"/>
                <a:cs typeface="+mn-cs"/>
              </a:rPr>
              <a:t>Pass-the-Ticket </a:t>
            </a:r>
            <a:endParaRPr kumimoji="0" lang="en-US" sz="1700" b="1" i="0" u="none" strike="noStrike" kern="1200" cap="none" spc="-49" normalizeH="0" baseline="0" noProof="0">
              <a:ln>
                <a:noFill/>
              </a:ln>
              <a:solidFill>
                <a:srgbClr val="505050"/>
              </a:solidFill>
              <a:effectLst/>
              <a:uLnTx/>
              <a:uFillTx/>
              <a:latin typeface="Segoe UI"/>
              <a:ea typeface="+mn-ea"/>
              <a:cs typeface="Segoe UI"/>
            </a:endParaRPr>
          </a:p>
          <a:p>
            <a:pPr marL="0" marR="0" lvl="0" indent="0" algn="l" defTabSz="914049" rtl="0" eaLnBrk="1" fontAlgn="auto" latinLnBrk="0" hangingPunct="1">
              <a:lnSpc>
                <a:spcPct val="90000"/>
              </a:lnSpc>
              <a:spcBef>
                <a:spcPts val="588"/>
              </a:spcBef>
              <a:spcAft>
                <a:spcPts val="0"/>
              </a:spcAft>
              <a:buClrTx/>
              <a:buSzTx/>
              <a:buFontTx/>
              <a:buNone/>
              <a:tabLst/>
              <a:defRPr/>
            </a:pPr>
            <a:r>
              <a:rPr kumimoji="0" lang="en-US" sz="1700" b="0" i="0" u="none" strike="noStrike" kern="1200" cap="none" spc="-49" normalizeH="0" baseline="0" noProof="0">
                <a:ln>
                  <a:noFill/>
                </a:ln>
                <a:solidFill>
                  <a:srgbClr val="505050"/>
                </a:solidFill>
                <a:effectLst/>
                <a:uLnTx/>
                <a:uFillTx/>
                <a:latin typeface="Segoe UI"/>
                <a:ea typeface="+mn-ea"/>
                <a:cs typeface="+mn-cs"/>
              </a:rPr>
              <a:t>Pass-the-Hash </a:t>
            </a:r>
            <a:endParaRPr kumimoji="0" lang="en-US" sz="1700" b="0" i="0" u="none" strike="noStrike" kern="1200" cap="none" spc="-49" normalizeH="0" baseline="0" noProof="0">
              <a:ln>
                <a:noFill/>
              </a:ln>
              <a:solidFill>
                <a:srgbClr val="505050"/>
              </a:solidFill>
              <a:effectLst/>
              <a:uLnTx/>
              <a:uFillTx/>
              <a:latin typeface="Segoe UI"/>
              <a:ea typeface="+mn-ea"/>
              <a:cs typeface="Segoe UI"/>
            </a:endParaRPr>
          </a:p>
          <a:p>
            <a:pPr marL="0" marR="0" lvl="0" indent="0" algn="l" defTabSz="914049" rtl="0" eaLnBrk="1" fontAlgn="auto" latinLnBrk="0" hangingPunct="1">
              <a:lnSpc>
                <a:spcPct val="90000"/>
              </a:lnSpc>
              <a:spcBef>
                <a:spcPts val="588"/>
              </a:spcBef>
              <a:spcAft>
                <a:spcPts val="0"/>
              </a:spcAft>
              <a:buClrTx/>
              <a:buSzTx/>
              <a:buFontTx/>
              <a:buNone/>
              <a:tabLst/>
              <a:defRPr/>
            </a:pPr>
            <a:r>
              <a:rPr kumimoji="0" lang="en-US" sz="1700" b="0" i="0" u="none" strike="noStrike" kern="1200" cap="none" spc="-49" normalizeH="0" baseline="0" noProof="0">
                <a:ln>
                  <a:noFill/>
                </a:ln>
                <a:solidFill>
                  <a:srgbClr val="505050"/>
                </a:solidFill>
                <a:effectLst/>
                <a:uLnTx/>
                <a:uFillTx/>
                <a:latin typeface="Segoe UI"/>
                <a:ea typeface="+mn-ea"/>
                <a:cs typeface="+mn-cs"/>
              </a:rPr>
              <a:t>Overpass-the-Hash </a:t>
            </a:r>
            <a:endParaRPr kumimoji="0" lang="en-US" sz="1700" b="0" i="0" u="none" strike="noStrike" kern="1200" cap="none" spc="-49" normalizeH="0" baseline="0" noProof="0">
              <a:ln>
                <a:noFill/>
              </a:ln>
              <a:solidFill>
                <a:srgbClr val="505050"/>
              </a:solidFill>
              <a:effectLst/>
              <a:uLnTx/>
              <a:uFillTx/>
              <a:latin typeface="Segoe UI"/>
              <a:ea typeface="+mn-ea"/>
              <a:cs typeface="Segoe UI"/>
            </a:endParaRPr>
          </a:p>
        </p:txBody>
      </p:sp>
      <p:grpSp>
        <p:nvGrpSpPr>
          <p:cNvPr id="19" name="Group 18">
            <a:extLst>
              <a:ext uri="{FF2B5EF4-FFF2-40B4-BE49-F238E27FC236}">
                <a16:creationId xmlns:a16="http://schemas.microsoft.com/office/drawing/2014/main" id="{F3D6DCAD-B7BA-4C7C-A913-B2B4CD10B423}"/>
              </a:ext>
            </a:extLst>
          </p:cNvPr>
          <p:cNvGrpSpPr/>
          <p:nvPr/>
        </p:nvGrpSpPr>
        <p:grpSpPr>
          <a:xfrm>
            <a:off x="408779" y="3457147"/>
            <a:ext cx="1693284" cy="1403086"/>
            <a:chOff x="407971" y="3028945"/>
            <a:chExt cx="1693524" cy="1403284"/>
          </a:xfrm>
        </p:grpSpPr>
        <p:grpSp>
          <p:nvGrpSpPr>
            <p:cNvPr id="18" name="Group 17">
              <a:extLst>
                <a:ext uri="{FF2B5EF4-FFF2-40B4-BE49-F238E27FC236}">
                  <a16:creationId xmlns:a16="http://schemas.microsoft.com/office/drawing/2014/main" id="{834F9932-5CDC-4015-A3BF-72F8178BC11F}"/>
                </a:ext>
              </a:extLst>
            </p:cNvPr>
            <p:cNvGrpSpPr/>
            <p:nvPr/>
          </p:nvGrpSpPr>
          <p:grpSpPr>
            <a:xfrm>
              <a:off x="760067" y="3028945"/>
              <a:ext cx="1001878" cy="1004025"/>
              <a:chOff x="743780" y="3030447"/>
              <a:chExt cx="1001878" cy="1004025"/>
            </a:xfrm>
          </p:grpSpPr>
          <p:sp>
            <p:nvSpPr>
              <p:cNvPr id="135" name="object 60">
                <a:extLst>
                  <a:ext uri="{FF2B5EF4-FFF2-40B4-BE49-F238E27FC236}">
                    <a16:creationId xmlns:a16="http://schemas.microsoft.com/office/drawing/2014/main" id="{6AC39124-1C49-49BC-AF30-51E703B082F8}"/>
                  </a:ext>
                </a:extLst>
              </p:cNvPr>
              <p:cNvSpPr/>
              <p:nvPr/>
            </p:nvSpPr>
            <p:spPr>
              <a:xfrm>
                <a:off x="743780" y="3030447"/>
                <a:ext cx="1001878" cy="1004025"/>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solidFill>
                <a:schemeClr val="bg2"/>
              </a:solidFill>
              <a:ln>
                <a:solidFill>
                  <a:srgbClr val="0070C0"/>
                </a:solidFill>
                <a:prstDash val="dash"/>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600" b="0" i="0" u="none" strike="noStrike" kern="0" cap="none" spc="0" normalizeH="0" baseline="0" noProof="0">
                  <a:ln>
                    <a:noFill/>
                  </a:ln>
                  <a:solidFill>
                    <a:prstClr val="black"/>
                  </a:solidFill>
                  <a:effectLst/>
                  <a:uLnTx/>
                  <a:uFillTx/>
                  <a:latin typeface="Calibri"/>
                  <a:ea typeface="+mn-ea"/>
                  <a:cs typeface="+mn-cs"/>
                </a:endParaRPr>
              </a:p>
            </p:txBody>
          </p:sp>
          <p:sp>
            <p:nvSpPr>
              <p:cNvPr id="134" name="object 60">
                <a:extLst>
                  <a:ext uri="{FF2B5EF4-FFF2-40B4-BE49-F238E27FC236}">
                    <a16:creationId xmlns:a16="http://schemas.microsoft.com/office/drawing/2014/main" id="{5FC853FF-AB2B-483D-8A39-963D4DC0D4E5}"/>
                  </a:ext>
                </a:extLst>
              </p:cNvPr>
              <p:cNvSpPr/>
              <p:nvPr/>
            </p:nvSpPr>
            <p:spPr>
              <a:xfrm>
                <a:off x="798238" y="3080748"/>
                <a:ext cx="901492" cy="903423"/>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solidFill>
                <a:schemeClr val="bg1"/>
              </a:solidFill>
              <a:ln w="6350">
                <a:solidFill>
                  <a:schemeClr val="tx1">
                    <a:lumMod val="50000"/>
                  </a:schemeClr>
                </a:solidFill>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600" b="0" i="0" u="none" strike="noStrike" kern="1200" cap="none" spc="0" normalizeH="0" baseline="0" noProof="0">
                  <a:ln>
                    <a:noFill/>
                  </a:ln>
                  <a:solidFill>
                    <a:prstClr val="black"/>
                  </a:solidFill>
                  <a:effectLst/>
                  <a:uLnTx/>
                  <a:uFillTx/>
                  <a:latin typeface="Calibri"/>
                  <a:ea typeface="+mn-ea"/>
                  <a:cs typeface="+mn-cs"/>
                </a:endParaRPr>
              </a:p>
            </p:txBody>
          </p:sp>
        </p:grpSp>
        <p:sp>
          <p:nvSpPr>
            <p:cNvPr id="14" name="Rectangle 13"/>
            <p:cNvSpPr/>
            <p:nvPr/>
          </p:nvSpPr>
          <p:spPr>
            <a:xfrm>
              <a:off x="407971" y="4062845"/>
              <a:ext cx="1693524" cy="369384"/>
            </a:xfrm>
            <a:prstGeom prst="rect">
              <a:avLst/>
            </a:prstGeom>
          </p:spPr>
          <p:txBody>
            <a:bodyPr wrap="none" anchor="ctr">
              <a:spAutoFit/>
            </a:bodyPr>
            <a:lstStyle/>
            <a:p>
              <a:pPr marL="0" marR="0" lvl="0" indent="0" algn="ctr" defTabSz="914049"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49" normalizeH="0" baseline="0" noProof="0">
                  <a:ln>
                    <a:noFill/>
                  </a:ln>
                  <a:solidFill>
                    <a:srgbClr val="505050"/>
                  </a:solidFill>
                  <a:effectLst/>
                  <a:uLnTx/>
                  <a:uFillTx/>
                  <a:latin typeface="Segoe UI"/>
                  <a:ea typeface="+mn-ea"/>
                  <a:cs typeface="+mn-cs"/>
                </a:rPr>
                <a:t>Reconnaissance</a:t>
              </a:r>
            </a:p>
          </p:txBody>
        </p:sp>
        <p:sp>
          <p:nvSpPr>
            <p:cNvPr id="72" name="Oval 71">
              <a:extLst>
                <a:ext uri="{FF2B5EF4-FFF2-40B4-BE49-F238E27FC236}">
                  <a16:creationId xmlns:a16="http://schemas.microsoft.com/office/drawing/2014/main" id="{A0875743-14AB-42FE-8CDE-2605E67CB285}"/>
                </a:ext>
              </a:extLst>
            </p:cNvPr>
            <p:cNvSpPr/>
            <p:nvPr/>
          </p:nvSpPr>
          <p:spPr bwMode="auto">
            <a:xfrm>
              <a:off x="959865" y="3238937"/>
              <a:ext cx="589275" cy="589275"/>
            </a:xfrm>
            <a:prstGeom prst="ellipse">
              <a:avLst/>
            </a:prstGeom>
            <a:noFill/>
            <a:ln w="3175">
              <a:solidFill>
                <a:srgbClr val="0078D7"/>
              </a:solidFill>
              <a:prstDash val="dash"/>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23" rIns="0" bIns="46623" numCol="1" rtlCol="0" anchor="ctr" anchorCtr="0" compatLnSpc="1">
              <a:prstTxWarp prst="textNoShape">
                <a:avLst/>
              </a:prstTxWarp>
            </a:bodyPr>
            <a:lstStyle/>
            <a:p>
              <a:pPr marL="0" marR="0" lvl="0" indent="0" algn="ctr" defTabSz="932114" rtl="0" eaLnBrk="1" fontAlgn="base" latinLnBrk="0" hangingPunct="1">
                <a:lnSpc>
                  <a:spcPct val="100000"/>
                </a:lnSpc>
                <a:spcBef>
                  <a:spcPct val="0"/>
                </a:spcBef>
                <a:spcAft>
                  <a:spcPct val="0"/>
                </a:spcAft>
                <a:buClrTx/>
                <a:buSzTx/>
                <a:buFontTx/>
                <a:buNone/>
                <a:tabLst/>
                <a:defRPr/>
              </a:pPr>
              <a:endParaRPr kumimoji="0" lang="en-US" sz="28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mn-ea"/>
                <a:cs typeface="+mn-cs"/>
              </a:endParaRPr>
            </a:p>
          </p:txBody>
        </p:sp>
        <p:sp>
          <p:nvSpPr>
            <p:cNvPr id="73" name="Oval 72">
              <a:extLst>
                <a:ext uri="{FF2B5EF4-FFF2-40B4-BE49-F238E27FC236}">
                  <a16:creationId xmlns:a16="http://schemas.microsoft.com/office/drawing/2014/main" id="{B3785482-FC56-4CFB-A5EB-AF91FA8F65ED}"/>
                </a:ext>
              </a:extLst>
            </p:cNvPr>
            <p:cNvSpPr/>
            <p:nvPr/>
          </p:nvSpPr>
          <p:spPr bwMode="auto">
            <a:xfrm>
              <a:off x="1033135" y="3307157"/>
              <a:ext cx="442732" cy="442732"/>
            </a:xfrm>
            <a:prstGeom prst="ellipse">
              <a:avLst/>
            </a:prstGeom>
            <a:noFill/>
            <a:ln w="9525">
              <a:solidFill>
                <a:srgbClr val="0078D7"/>
              </a:solidFill>
              <a:prstDash val="dash"/>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23" rIns="0" bIns="46623" numCol="1" rtlCol="0" anchor="ctr" anchorCtr="0" compatLnSpc="1">
              <a:prstTxWarp prst="textNoShape">
                <a:avLst/>
              </a:prstTxWarp>
            </a:bodyPr>
            <a:lstStyle/>
            <a:p>
              <a:pPr marL="0" marR="0" lvl="0" indent="0" algn="ctr" defTabSz="932114" rtl="0" eaLnBrk="1" fontAlgn="base" latinLnBrk="0" hangingPunct="1">
                <a:lnSpc>
                  <a:spcPct val="100000"/>
                </a:lnSpc>
                <a:spcBef>
                  <a:spcPct val="0"/>
                </a:spcBef>
                <a:spcAft>
                  <a:spcPct val="0"/>
                </a:spcAft>
                <a:buClrTx/>
                <a:buSzTx/>
                <a:buFontTx/>
                <a:buNone/>
                <a:tabLst/>
                <a:defRPr/>
              </a:pPr>
              <a:endParaRPr kumimoji="0" lang="en-US" sz="28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mn-ea"/>
                <a:cs typeface="+mn-cs"/>
              </a:endParaRPr>
            </a:p>
          </p:txBody>
        </p:sp>
        <p:sp>
          <p:nvSpPr>
            <p:cNvPr id="74" name="Oval 73">
              <a:extLst>
                <a:ext uri="{FF2B5EF4-FFF2-40B4-BE49-F238E27FC236}">
                  <a16:creationId xmlns:a16="http://schemas.microsoft.com/office/drawing/2014/main" id="{07511D11-7F8F-4CFC-B15E-3BEB3167B066}"/>
                </a:ext>
              </a:extLst>
            </p:cNvPr>
            <p:cNvSpPr/>
            <p:nvPr/>
          </p:nvSpPr>
          <p:spPr bwMode="auto">
            <a:xfrm>
              <a:off x="1103305" y="3377327"/>
              <a:ext cx="302392" cy="302392"/>
            </a:xfrm>
            <a:prstGeom prst="ellipse">
              <a:avLst/>
            </a:prstGeom>
            <a:noFill/>
            <a:ln w="12700">
              <a:solidFill>
                <a:srgbClr val="0078D7"/>
              </a:solidFill>
              <a:prstDash val="soli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23" rIns="0" bIns="46623" numCol="1" rtlCol="0" anchor="ctr" anchorCtr="0" compatLnSpc="1">
              <a:prstTxWarp prst="textNoShape">
                <a:avLst/>
              </a:prstTxWarp>
            </a:bodyPr>
            <a:lstStyle/>
            <a:p>
              <a:pPr marL="0" marR="0" lvl="0" indent="0" algn="ctr" defTabSz="932114" rtl="0" eaLnBrk="1" fontAlgn="base" latinLnBrk="0" hangingPunct="1">
                <a:lnSpc>
                  <a:spcPct val="100000"/>
                </a:lnSpc>
                <a:spcBef>
                  <a:spcPct val="0"/>
                </a:spcBef>
                <a:spcAft>
                  <a:spcPct val="0"/>
                </a:spcAft>
                <a:buClrTx/>
                <a:buSzTx/>
                <a:buFontTx/>
                <a:buNone/>
                <a:tabLst/>
                <a:defRPr/>
              </a:pPr>
              <a:endParaRPr kumimoji="0" lang="en-US" sz="28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mn-ea"/>
                <a:cs typeface="+mn-cs"/>
              </a:endParaRPr>
            </a:p>
          </p:txBody>
        </p:sp>
        <p:sp>
          <p:nvSpPr>
            <p:cNvPr id="75" name="Oval 74">
              <a:extLst>
                <a:ext uri="{FF2B5EF4-FFF2-40B4-BE49-F238E27FC236}">
                  <a16:creationId xmlns:a16="http://schemas.microsoft.com/office/drawing/2014/main" id="{DCE0A039-0EA9-4925-A453-743AEC1DC508}"/>
                </a:ext>
              </a:extLst>
            </p:cNvPr>
            <p:cNvSpPr/>
            <p:nvPr/>
          </p:nvSpPr>
          <p:spPr bwMode="auto">
            <a:xfrm>
              <a:off x="1404206" y="3268192"/>
              <a:ext cx="65292" cy="65292"/>
            </a:xfrm>
            <a:prstGeom prst="ellipse">
              <a:avLst/>
            </a:prstGeom>
            <a:solidFill>
              <a:srgbClr val="353535"/>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23" rIns="0" bIns="46623" numCol="1" rtlCol="0" anchor="ctr" anchorCtr="0" compatLnSpc="1">
              <a:prstTxWarp prst="textNoShape">
                <a:avLst/>
              </a:prstTxWarp>
            </a:bodyPr>
            <a:lstStyle/>
            <a:p>
              <a:pPr marL="0" marR="0" lvl="0" indent="0" algn="ctr" defTabSz="932114" rtl="0" eaLnBrk="1" fontAlgn="base" latinLnBrk="0" hangingPunct="1">
                <a:lnSpc>
                  <a:spcPct val="100000"/>
                </a:lnSpc>
                <a:spcBef>
                  <a:spcPct val="0"/>
                </a:spcBef>
                <a:spcAft>
                  <a:spcPct val="0"/>
                </a:spcAft>
                <a:buClrTx/>
                <a:buSzTx/>
                <a:buFontTx/>
                <a:buNone/>
                <a:tabLst/>
                <a:defRPr/>
              </a:pPr>
              <a:endParaRPr kumimoji="0" lang="en-US" sz="28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mn-ea"/>
                <a:cs typeface="+mn-cs"/>
              </a:endParaRPr>
            </a:p>
          </p:txBody>
        </p:sp>
        <p:sp>
          <p:nvSpPr>
            <p:cNvPr id="76" name="Oval 75">
              <a:extLst>
                <a:ext uri="{FF2B5EF4-FFF2-40B4-BE49-F238E27FC236}">
                  <a16:creationId xmlns:a16="http://schemas.microsoft.com/office/drawing/2014/main" id="{DBFEB9E9-2B12-4522-A01E-A23A38D5A558}"/>
                </a:ext>
              </a:extLst>
            </p:cNvPr>
            <p:cNvSpPr/>
            <p:nvPr/>
          </p:nvSpPr>
          <p:spPr bwMode="auto">
            <a:xfrm>
              <a:off x="1002068" y="3504278"/>
              <a:ext cx="65292" cy="65292"/>
            </a:xfrm>
            <a:prstGeom prst="ellipse">
              <a:avLst/>
            </a:prstGeom>
            <a:solidFill>
              <a:srgbClr val="353535"/>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23" rIns="0" bIns="46623" numCol="1" rtlCol="0" anchor="ctr" anchorCtr="0" compatLnSpc="1">
              <a:prstTxWarp prst="textNoShape">
                <a:avLst/>
              </a:prstTxWarp>
            </a:bodyPr>
            <a:lstStyle/>
            <a:p>
              <a:pPr marL="0" marR="0" lvl="0" indent="0" algn="ctr" defTabSz="932114" rtl="0" eaLnBrk="1" fontAlgn="base" latinLnBrk="0" hangingPunct="1">
                <a:lnSpc>
                  <a:spcPct val="100000"/>
                </a:lnSpc>
                <a:spcBef>
                  <a:spcPct val="0"/>
                </a:spcBef>
                <a:spcAft>
                  <a:spcPct val="0"/>
                </a:spcAft>
                <a:buClrTx/>
                <a:buSzTx/>
                <a:buFontTx/>
                <a:buNone/>
                <a:tabLst/>
                <a:defRPr/>
              </a:pPr>
              <a:endParaRPr kumimoji="0" lang="en-US" sz="28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mn-ea"/>
                <a:cs typeface="+mn-cs"/>
              </a:endParaRPr>
            </a:p>
          </p:txBody>
        </p:sp>
        <p:sp>
          <p:nvSpPr>
            <p:cNvPr id="77" name="Oval 76">
              <a:extLst>
                <a:ext uri="{FF2B5EF4-FFF2-40B4-BE49-F238E27FC236}">
                  <a16:creationId xmlns:a16="http://schemas.microsoft.com/office/drawing/2014/main" id="{9D464D34-E604-4B6F-8564-E1F78F40974B}"/>
                </a:ext>
              </a:extLst>
            </p:cNvPr>
            <p:cNvSpPr/>
            <p:nvPr/>
          </p:nvSpPr>
          <p:spPr bwMode="auto">
            <a:xfrm>
              <a:off x="1298343" y="3781971"/>
              <a:ext cx="65292" cy="65292"/>
            </a:xfrm>
            <a:prstGeom prst="ellipse">
              <a:avLst/>
            </a:prstGeom>
            <a:solidFill>
              <a:srgbClr val="353535"/>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23" rIns="0" bIns="46623" numCol="1" rtlCol="0" anchor="ctr" anchorCtr="0" compatLnSpc="1">
              <a:prstTxWarp prst="textNoShape">
                <a:avLst/>
              </a:prstTxWarp>
            </a:bodyPr>
            <a:lstStyle/>
            <a:p>
              <a:pPr marL="0" marR="0" lvl="0" indent="0" algn="ctr" defTabSz="932114" rtl="0" eaLnBrk="1" fontAlgn="base" latinLnBrk="0" hangingPunct="1">
                <a:lnSpc>
                  <a:spcPct val="100000"/>
                </a:lnSpc>
                <a:spcBef>
                  <a:spcPct val="0"/>
                </a:spcBef>
                <a:spcAft>
                  <a:spcPct val="0"/>
                </a:spcAft>
                <a:buClrTx/>
                <a:buSzTx/>
                <a:buFontTx/>
                <a:buNone/>
                <a:tabLst/>
                <a:defRPr/>
              </a:pPr>
              <a:endParaRPr kumimoji="0" lang="en-US" sz="28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mn-ea"/>
                <a:cs typeface="+mn-cs"/>
              </a:endParaRPr>
            </a:p>
          </p:txBody>
        </p:sp>
        <p:sp>
          <p:nvSpPr>
            <p:cNvPr id="78" name="TextBox 77">
              <a:extLst>
                <a:ext uri="{FF2B5EF4-FFF2-40B4-BE49-F238E27FC236}">
                  <a16:creationId xmlns:a16="http://schemas.microsoft.com/office/drawing/2014/main" id="{AF490BD2-46F8-4064-8B24-CF414D9615ED}"/>
                </a:ext>
              </a:extLst>
            </p:cNvPr>
            <p:cNvSpPr txBox="1"/>
            <p:nvPr/>
          </p:nvSpPr>
          <p:spPr>
            <a:xfrm>
              <a:off x="1390780" y="3124819"/>
              <a:ext cx="71661" cy="392387"/>
            </a:xfrm>
            <a:prstGeom prst="rect">
              <a:avLst/>
            </a:prstGeom>
            <a:noFill/>
          </p:spPr>
          <p:txBody>
            <a:bodyPr wrap="square" lIns="182828" tIns="146263" rIns="182828" bIns="146263" rtlCol="0">
              <a:spAutoFit/>
            </a:bodyPr>
            <a:lstStyle/>
            <a:p>
              <a:pPr marL="0" marR="0" lvl="0" indent="0" algn="l" defTabSz="914049" rtl="0" eaLnBrk="1" fontAlgn="auto" latinLnBrk="0" hangingPunct="1">
                <a:lnSpc>
                  <a:spcPct val="90000"/>
                </a:lnSpc>
                <a:spcBef>
                  <a:spcPts val="0"/>
                </a:spcBef>
                <a:spcAft>
                  <a:spcPts val="0"/>
                </a:spcAft>
                <a:buClrTx/>
                <a:buSzTx/>
                <a:buFontTx/>
                <a:buNone/>
                <a:tabLst/>
                <a:defRPr/>
              </a:pPr>
              <a:r>
                <a:rPr kumimoji="0" lang="en-US" sz="700" b="1" i="0" u="none" strike="noStrike" kern="1200" cap="none" spc="0" normalizeH="0" baseline="0" noProof="0">
                  <a:ln>
                    <a:noFill/>
                  </a:ln>
                  <a:solidFill>
                    <a:srgbClr val="FFFFFF"/>
                  </a:solidFill>
                  <a:effectLst/>
                  <a:uLnTx/>
                  <a:uFillTx/>
                  <a:latin typeface="Segoe UI"/>
                  <a:ea typeface="+mn-ea"/>
                  <a:cs typeface="+mn-cs"/>
                </a:rPr>
                <a:t>!</a:t>
              </a:r>
              <a:endParaRPr kumimoji="0" lang="en-US" sz="1400" b="1" i="0" u="none" strike="noStrike" kern="1200" cap="none" spc="0" normalizeH="0" baseline="0" noProof="0">
                <a:ln>
                  <a:noFill/>
                </a:ln>
                <a:solidFill>
                  <a:srgbClr val="FFFFFF"/>
                </a:solidFill>
                <a:effectLst/>
                <a:uLnTx/>
                <a:uFillTx/>
                <a:latin typeface="Segoe UI"/>
                <a:ea typeface="+mn-ea"/>
                <a:cs typeface="+mn-cs"/>
              </a:endParaRPr>
            </a:p>
          </p:txBody>
        </p:sp>
        <p:sp>
          <p:nvSpPr>
            <p:cNvPr id="79" name="TextBox 78">
              <a:extLst>
                <a:ext uri="{FF2B5EF4-FFF2-40B4-BE49-F238E27FC236}">
                  <a16:creationId xmlns:a16="http://schemas.microsoft.com/office/drawing/2014/main" id="{88FEE828-FA5F-4031-BD88-402FB4FDE42C}"/>
                </a:ext>
              </a:extLst>
            </p:cNvPr>
            <p:cNvSpPr txBox="1"/>
            <p:nvPr/>
          </p:nvSpPr>
          <p:spPr>
            <a:xfrm>
              <a:off x="987849" y="3358916"/>
              <a:ext cx="71661" cy="392387"/>
            </a:xfrm>
            <a:prstGeom prst="rect">
              <a:avLst/>
            </a:prstGeom>
            <a:noFill/>
          </p:spPr>
          <p:txBody>
            <a:bodyPr wrap="square" lIns="182828" tIns="146263" rIns="182828" bIns="146263" rtlCol="0">
              <a:spAutoFit/>
            </a:bodyPr>
            <a:lstStyle/>
            <a:p>
              <a:pPr marL="0" marR="0" lvl="0" indent="0" algn="l" defTabSz="914049" rtl="0" eaLnBrk="1" fontAlgn="auto" latinLnBrk="0" hangingPunct="1">
                <a:lnSpc>
                  <a:spcPct val="90000"/>
                </a:lnSpc>
                <a:spcBef>
                  <a:spcPts val="0"/>
                </a:spcBef>
                <a:spcAft>
                  <a:spcPts val="0"/>
                </a:spcAft>
                <a:buClrTx/>
                <a:buSzTx/>
                <a:buFontTx/>
                <a:buNone/>
                <a:tabLst/>
                <a:defRPr/>
              </a:pPr>
              <a:r>
                <a:rPr kumimoji="0" lang="en-US" sz="700" b="1" i="0" u="none" strike="noStrike" kern="1200" cap="none" spc="0" normalizeH="0" baseline="0" noProof="0">
                  <a:ln>
                    <a:noFill/>
                  </a:ln>
                  <a:solidFill>
                    <a:srgbClr val="FFFFFF"/>
                  </a:solidFill>
                  <a:effectLst/>
                  <a:uLnTx/>
                  <a:uFillTx/>
                  <a:latin typeface="Segoe UI"/>
                  <a:ea typeface="+mn-ea"/>
                  <a:cs typeface="+mn-cs"/>
                </a:rPr>
                <a:t>!</a:t>
              </a:r>
              <a:endParaRPr kumimoji="0" lang="en-US" sz="1400" b="1" i="0" u="none" strike="noStrike" kern="1200" cap="none" spc="0" normalizeH="0" baseline="0" noProof="0">
                <a:ln>
                  <a:noFill/>
                </a:ln>
                <a:solidFill>
                  <a:srgbClr val="FFFFFF"/>
                </a:solidFill>
                <a:effectLst/>
                <a:uLnTx/>
                <a:uFillTx/>
                <a:latin typeface="Segoe UI"/>
                <a:ea typeface="+mn-ea"/>
                <a:cs typeface="+mn-cs"/>
              </a:endParaRPr>
            </a:p>
          </p:txBody>
        </p:sp>
        <p:sp>
          <p:nvSpPr>
            <p:cNvPr id="80" name="TextBox 79">
              <a:extLst>
                <a:ext uri="{FF2B5EF4-FFF2-40B4-BE49-F238E27FC236}">
                  <a16:creationId xmlns:a16="http://schemas.microsoft.com/office/drawing/2014/main" id="{DB0BAD22-F678-4738-A6A9-476D5EB15901}"/>
                </a:ext>
              </a:extLst>
            </p:cNvPr>
            <p:cNvSpPr txBox="1"/>
            <p:nvPr/>
          </p:nvSpPr>
          <p:spPr>
            <a:xfrm>
              <a:off x="1285145" y="3637358"/>
              <a:ext cx="71661" cy="392387"/>
            </a:xfrm>
            <a:prstGeom prst="rect">
              <a:avLst/>
            </a:prstGeom>
            <a:noFill/>
          </p:spPr>
          <p:txBody>
            <a:bodyPr wrap="square" lIns="182828" tIns="146263" rIns="182828" bIns="146263" rtlCol="0">
              <a:spAutoFit/>
            </a:bodyPr>
            <a:lstStyle/>
            <a:p>
              <a:pPr marL="0" marR="0" lvl="0" indent="0" algn="l" defTabSz="914049" rtl="0" eaLnBrk="1" fontAlgn="auto" latinLnBrk="0" hangingPunct="1">
                <a:lnSpc>
                  <a:spcPct val="90000"/>
                </a:lnSpc>
                <a:spcBef>
                  <a:spcPts val="0"/>
                </a:spcBef>
                <a:spcAft>
                  <a:spcPts val="0"/>
                </a:spcAft>
                <a:buClrTx/>
                <a:buSzTx/>
                <a:buFontTx/>
                <a:buNone/>
                <a:tabLst/>
                <a:defRPr/>
              </a:pPr>
              <a:r>
                <a:rPr kumimoji="0" lang="en-US" sz="700" b="1" i="0" u="none" strike="noStrike" kern="1200" cap="none" spc="0" normalizeH="0" baseline="0" noProof="0">
                  <a:ln>
                    <a:noFill/>
                  </a:ln>
                  <a:solidFill>
                    <a:srgbClr val="FFFFFF"/>
                  </a:solidFill>
                  <a:effectLst/>
                  <a:uLnTx/>
                  <a:uFillTx/>
                  <a:latin typeface="Segoe UI"/>
                  <a:ea typeface="+mn-ea"/>
                  <a:cs typeface="+mn-cs"/>
                </a:rPr>
                <a:t>!</a:t>
              </a:r>
              <a:endParaRPr kumimoji="0" lang="en-US" sz="1400" b="1" i="0" u="none" strike="noStrike" kern="1200" cap="none" spc="0" normalizeH="0" baseline="0" noProof="0">
                <a:ln>
                  <a:noFill/>
                </a:ln>
                <a:solidFill>
                  <a:srgbClr val="FFFFFF"/>
                </a:solidFill>
                <a:effectLst/>
                <a:uLnTx/>
                <a:uFillTx/>
                <a:latin typeface="Segoe UI"/>
                <a:ea typeface="+mn-ea"/>
                <a:cs typeface="+mn-cs"/>
              </a:endParaRPr>
            </a:p>
          </p:txBody>
        </p:sp>
      </p:grpSp>
      <p:grpSp>
        <p:nvGrpSpPr>
          <p:cNvPr id="20" name="Group 19">
            <a:extLst>
              <a:ext uri="{FF2B5EF4-FFF2-40B4-BE49-F238E27FC236}">
                <a16:creationId xmlns:a16="http://schemas.microsoft.com/office/drawing/2014/main" id="{FE414F4F-0F01-40D4-BBE0-4798E86D99F9}"/>
              </a:ext>
            </a:extLst>
          </p:cNvPr>
          <p:cNvGrpSpPr/>
          <p:nvPr/>
        </p:nvGrpSpPr>
        <p:grpSpPr>
          <a:xfrm>
            <a:off x="3936905" y="2819876"/>
            <a:ext cx="1548822" cy="1641150"/>
            <a:chOff x="3054809" y="2391586"/>
            <a:chExt cx="1549041" cy="1641384"/>
          </a:xfrm>
        </p:grpSpPr>
        <p:sp>
          <p:nvSpPr>
            <p:cNvPr id="11" name="Rectangle 10"/>
            <p:cNvSpPr/>
            <p:nvPr/>
          </p:nvSpPr>
          <p:spPr>
            <a:xfrm>
              <a:off x="3054809" y="2391586"/>
              <a:ext cx="1549041" cy="646423"/>
            </a:xfrm>
            <a:prstGeom prst="rect">
              <a:avLst/>
            </a:prstGeom>
          </p:spPr>
          <p:txBody>
            <a:bodyPr wrap="none" anchor="ctr">
              <a:spAutoFit/>
            </a:bodyPr>
            <a:lstStyle/>
            <a:p>
              <a:pPr marL="0" marR="0" lvl="0" indent="0" algn="ctr" defTabSz="914049"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49" normalizeH="0" baseline="0" noProof="0">
                  <a:ln>
                    <a:noFill/>
                  </a:ln>
                  <a:solidFill>
                    <a:srgbClr val="505050"/>
                  </a:solidFill>
                  <a:effectLst/>
                  <a:uLnTx/>
                  <a:uFillTx/>
                  <a:latin typeface="Segoe UI"/>
                  <a:ea typeface="+mn-ea"/>
                  <a:cs typeface="+mn-cs"/>
                </a:rPr>
                <a:t>Compromised</a:t>
              </a:r>
              <a:br>
                <a:rPr kumimoji="0" lang="en-US" sz="1800" b="0" i="0" u="none" strike="noStrike" kern="1200" cap="none" spc="-49" normalizeH="0" baseline="0" noProof="0">
                  <a:ln>
                    <a:noFill/>
                  </a:ln>
                  <a:solidFill>
                    <a:srgbClr val="505050"/>
                  </a:solidFill>
                  <a:effectLst/>
                  <a:uLnTx/>
                  <a:uFillTx/>
                  <a:latin typeface="Segoe UI"/>
                  <a:ea typeface="+mn-ea"/>
                  <a:cs typeface="+mn-cs"/>
                </a:rPr>
              </a:br>
              <a:r>
                <a:rPr kumimoji="0" lang="en-US" sz="1800" b="0" i="0" u="none" strike="noStrike" kern="1200" cap="none" spc="-49" normalizeH="0" baseline="0" noProof="0">
                  <a:ln>
                    <a:noFill/>
                  </a:ln>
                  <a:solidFill>
                    <a:srgbClr val="505050"/>
                  </a:solidFill>
                  <a:effectLst/>
                  <a:uLnTx/>
                  <a:uFillTx/>
                  <a:latin typeface="Segoe UI"/>
                  <a:ea typeface="+mn-ea"/>
                  <a:cs typeface="+mn-cs"/>
                </a:rPr>
                <a:t>Credential</a:t>
              </a:r>
            </a:p>
          </p:txBody>
        </p:sp>
        <p:grpSp>
          <p:nvGrpSpPr>
            <p:cNvPr id="142" name="Group 141">
              <a:extLst>
                <a:ext uri="{FF2B5EF4-FFF2-40B4-BE49-F238E27FC236}">
                  <a16:creationId xmlns:a16="http://schemas.microsoft.com/office/drawing/2014/main" id="{9D81C30C-9251-423B-ABA2-8DBE7DD33B58}"/>
                </a:ext>
              </a:extLst>
            </p:cNvPr>
            <p:cNvGrpSpPr/>
            <p:nvPr/>
          </p:nvGrpSpPr>
          <p:grpSpPr>
            <a:xfrm>
              <a:off x="3317343" y="3028945"/>
              <a:ext cx="1001878" cy="1004025"/>
              <a:chOff x="743780" y="3030447"/>
              <a:chExt cx="1001878" cy="1004025"/>
            </a:xfrm>
          </p:grpSpPr>
          <p:sp>
            <p:nvSpPr>
              <p:cNvPr id="143" name="object 60">
                <a:extLst>
                  <a:ext uri="{FF2B5EF4-FFF2-40B4-BE49-F238E27FC236}">
                    <a16:creationId xmlns:a16="http://schemas.microsoft.com/office/drawing/2014/main" id="{533C41E8-6523-4719-8954-52A339AB98C2}"/>
                  </a:ext>
                </a:extLst>
              </p:cNvPr>
              <p:cNvSpPr/>
              <p:nvPr/>
            </p:nvSpPr>
            <p:spPr>
              <a:xfrm>
                <a:off x="743780" y="3030447"/>
                <a:ext cx="1001878" cy="1004025"/>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solidFill>
                <a:schemeClr val="bg2"/>
              </a:solidFill>
              <a:ln>
                <a:solidFill>
                  <a:srgbClr val="0070C0"/>
                </a:solidFill>
                <a:prstDash val="dash"/>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600" b="0" i="0" u="none" strike="noStrike" kern="0" cap="none" spc="0" normalizeH="0" baseline="0" noProof="0">
                  <a:ln>
                    <a:noFill/>
                  </a:ln>
                  <a:solidFill>
                    <a:prstClr val="black"/>
                  </a:solidFill>
                  <a:effectLst/>
                  <a:uLnTx/>
                  <a:uFillTx/>
                  <a:latin typeface="Calibri"/>
                  <a:ea typeface="+mn-ea"/>
                  <a:cs typeface="+mn-cs"/>
                </a:endParaRPr>
              </a:p>
            </p:txBody>
          </p:sp>
          <p:sp>
            <p:nvSpPr>
              <p:cNvPr id="144" name="object 60">
                <a:extLst>
                  <a:ext uri="{FF2B5EF4-FFF2-40B4-BE49-F238E27FC236}">
                    <a16:creationId xmlns:a16="http://schemas.microsoft.com/office/drawing/2014/main" id="{23199C36-3AA3-48B0-923B-ABFF0C955490}"/>
                  </a:ext>
                </a:extLst>
              </p:cNvPr>
              <p:cNvSpPr/>
              <p:nvPr/>
            </p:nvSpPr>
            <p:spPr>
              <a:xfrm>
                <a:off x="798238" y="3080748"/>
                <a:ext cx="901492" cy="903423"/>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solidFill>
                <a:schemeClr val="bg1"/>
              </a:solidFill>
              <a:ln w="6350">
                <a:solidFill>
                  <a:schemeClr val="tx1">
                    <a:lumMod val="50000"/>
                  </a:schemeClr>
                </a:solidFill>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6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36" name="Group 135">
              <a:extLst>
                <a:ext uri="{FF2B5EF4-FFF2-40B4-BE49-F238E27FC236}">
                  <a16:creationId xmlns:a16="http://schemas.microsoft.com/office/drawing/2014/main" id="{D79028D9-2A20-48E3-9CBA-8AD69EB28341}"/>
                </a:ext>
              </a:extLst>
            </p:cNvPr>
            <p:cNvGrpSpPr/>
            <p:nvPr/>
          </p:nvGrpSpPr>
          <p:grpSpPr>
            <a:xfrm>
              <a:off x="3691421" y="3246966"/>
              <a:ext cx="367314" cy="467177"/>
              <a:chOff x="9671743" y="1535227"/>
              <a:chExt cx="367314" cy="467177"/>
            </a:xfrm>
          </p:grpSpPr>
          <p:grpSp>
            <p:nvGrpSpPr>
              <p:cNvPr id="137" name="Group 136">
                <a:extLst>
                  <a:ext uri="{FF2B5EF4-FFF2-40B4-BE49-F238E27FC236}">
                    <a16:creationId xmlns:a16="http://schemas.microsoft.com/office/drawing/2014/main" id="{BA34988D-1A46-42C6-9DF4-E6228A379F18}"/>
                  </a:ext>
                </a:extLst>
              </p:cNvPr>
              <p:cNvGrpSpPr/>
              <p:nvPr/>
            </p:nvGrpSpPr>
            <p:grpSpPr>
              <a:xfrm>
                <a:off x="9671743" y="1535227"/>
                <a:ext cx="367314" cy="467177"/>
                <a:chOff x="7351072" y="3505080"/>
                <a:chExt cx="275968" cy="350997"/>
              </a:xfrm>
            </p:grpSpPr>
            <p:pic>
              <p:nvPicPr>
                <p:cNvPr id="140" name="Graphic 139">
                  <a:extLst>
                    <a:ext uri="{FF2B5EF4-FFF2-40B4-BE49-F238E27FC236}">
                      <a16:creationId xmlns:a16="http://schemas.microsoft.com/office/drawing/2014/main" id="{8E663AC5-C0F7-4C8C-8F0B-80655A82D31D}"/>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351072" y="3543255"/>
                  <a:ext cx="190625" cy="312822"/>
                </a:xfrm>
                <a:prstGeom prst="rect">
                  <a:avLst/>
                </a:prstGeom>
              </p:spPr>
            </p:pic>
            <p:sp>
              <p:nvSpPr>
                <p:cNvPr id="141" name="Oval 140">
                  <a:extLst>
                    <a:ext uri="{FF2B5EF4-FFF2-40B4-BE49-F238E27FC236}">
                      <a16:creationId xmlns:a16="http://schemas.microsoft.com/office/drawing/2014/main" id="{5C146E03-B3F8-4CC6-9938-1A4A0D8C367F}"/>
                    </a:ext>
                  </a:extLst>
                </p:cNvPr>
                <p:cNvSpPr/>
                <p:nvPr/>
              </p:nvSpPr>
              <p:spPr bwMode="auto">
                <a:xfrm>
                  <a:off x="7482506" y="3505080"/>
                  <a:ext cx="144534" cy="144534"/>
                </a:xfrm>
                <a:prstGeom prst="ellipse">
                  <a:avLst/>
                </a:prstGeom>
                <a:solidFill>
                  <a:schemeClr val="bg1"/>
                </a:solidFill>
                <a:ln w="6350">
                  <a:solidFill>
                    <a:srgbClr val="2F2F2F"/>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32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grpSp>
          <p:pic>
            <p:nvPicPr>
              <p:cNvPr id="138" name="Graphic 137">
                <a:extLst>
                  <a:ext uri="{FF2B5EF4-FFF2-40B4-BE49-F238E27FC236}">
                    <a16:creationId xmlns:a16="http://schemas.microsoft.com/office/drawing/2014/main" id="{0DC20F45-246E-4485-9A1B-F6C35D902B5F}"/>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9889873" y="1570736"/>
                <a:ext cx="108363" cy="98140"/>
              </a:xfrm>
              <a:prstGeom prst="rect">
                <a:avLst/>
              </a:prstGeom>
            </p:spPr>
          </p:pic>
        </p:grpSp>
      </p:grpSp>
      <p:grpSp>
        <p:nvGrpSpPr>
          <p:cNvPr id="21" name="Group 20">
            <a:extLst>
              <a:ext uri="{FF2B5EF4-FFF2-40B4-BE49-F238E27FC236}">
                <a16:creationId xmlns:a16="http://schemas.microsoft.com/office/drawing/2014/main" id="{D63B59AC-6A32-46FA-979F-E171FED7C9B3}"/>
              </a:ext>
            </a:extLst>
          </p:cNvPr>
          <p:cNvGrpSpPr/>
          <p:nvPr/>
        </p:nvGrpSpPr>
        <p:grpSpPr>
          <a:xfrm>
            <a:off x="7180869" y="2847454"/>
            <a:ext cx="1232710" cy="1622394"/>
            <a:chOff x="5396995" y="2419165"/>
            <a:chExt cx="1232885" cy="1622625"/>
          </a:xfrm>
        </p:grpSpPr>
        <p:sp>
          <p:nvSpPr>
            <p:cNvPr id="27" name="Rectangle 26"/>
            <p:cNvSpPr/>
            <p:nvPr/>
          </p:nvSpPr>
          <p:spPr>
            <a:xfrm>
              <a:off x="5396995" y="2419165"/>
              <a:ext cx="1232885" cy="646423"/>
            </a:xfrm>
            <a:prstGeom prst="rect">
              <a:avLst/>
            </a:prstGeom>
          </p:spPr>
          <p:txBody>
            <a:bodyPr wrap="none" anchor="ctr">
              <a:spAutoFit/>
            </a:bodyPr>
            <a:lstStyle/>
            <a:p>
              <a:pPr marL="0" marR="0" lvl="0" indent="0" algn="ctr" defTabSz="914049"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49" normalizeH="0" baseline="0" noProof="0">
                  <a:ln>
                    <a:noFill/>
                  </a:ln>
                  <a:solidFill>
                    <a:srgbClr val="505050"/>
                  </a:solidFill>
                  <a:effectLst/>
                  <a:uLnTx/>
                  <a:uFillTx/>
                  <a:latin typeface="Segoe UI"/>
                  <a:ea typeface="+mn-ea"/>
                  <a:cs typeface="+mn-cs"/>
                </a:rPr>
                <a:t>Lateral</a:t>
              </a:r>
              <a:br>
                <a:rPr kumimoji="0" lang="en-US" sz="1800" b="0" i="0" u="none" strike="noStrike" kern="1200" cap="none" spc="-49" normalizeH="0" baseline="0" noProof="0">
                  <a:ln>
                    <a:noFill/>
                  </a:ln>
                  <a:solidFill>
                    <a:srgbClr val="505050"/>
                  </a:solidFill>
                  <a:effectLst/>
                  <a:uLnTx/>
                  <a:uFillTx/>
                  <a:latin typeface="Segoe UI"/>
                  <a:ea typeface="+mn-ea"/>
                  <a:cs typeface="+mn-cs"/>
                </a:rPr>
              </a:br>
              <a:r>
                <a:rPr kumimoji="0" lang="en-US" sz="1800" b="0" i="0" u="none" strike="noStrike" kern="1200" cap="none" spc="-49" normalizeH="0" baseline="0" noProof="0">
                  <a:ln>
                    <a:noFill/>
                  </a:ln>
                  <a:solidFill>
                    <a:srgbClr val="505050"/>
                  </a:solidFill>
                  <a:effectLst/>
                  <a:uLnTx/>
                  <a:uFillTx/>
                  <a:latin typeface="Segoe UI"/>
                  <a:ea typeface="+mn-ea"/>
                  <a:cs typeface="+mn-cs"/>
                </a:rPr>
                <a:t>Movement</a:t>
              </a:r>
            </a:p>
          </p:txBody>
        </p:sp>
        <p:sp>
          <p:nvSpPr>
            <p:cNvPr id="147" name="object 60">
              <a:extLst>
                <a:ext uri="{FF2B5EF4-FFF2-40B4-BE49-F238E27FC236}">
                  <a16:creationId xmlns:a16="http://schemas.microsoft.com/office/drawing/2014/main" id="{27A335D8-F954-4C5B-A188-F4CDD56EEA57}"/>
                </a:ext>
              </a:extLst>
            </p:cNvPr>
            <p:cNvSpPr/>
            <p:nvPr/>
          </p:nvSpPr>
          <p:spPr>
            <a:xfrm>
              <a:off x="5609390" y="3037765"/>
              <a:ext cx="1001878" cy="1004025"/>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solidFill>
              <a:schemeClr val="bg2"/>
            </a:solidFill>
            <a:ln>
              <a:solidFill>
                <a:srgbClr val="0070C0"/>
              </a:solidFill>
              <a:prstDash val="dash"/>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600" b="0" i="0" u="none" strike="noStrike" kern="0" cap="none" spc="0" normalizeH="0" baseline="0" noProof="0">
                <a:ln>
                  <a:noFill/>
                </a:ln>
                <a:solidFill>
                  <a:prstClr val="black"/>
                </a:solidFill>
                <a:effectLst/>
                <a:uLnTx/>
                <a:uFillTx/>
                <a:latin typeface="Calibri"/>
                <a:ea typeface="+mn-ea"/>
                <a:cs typeface="+mn-cs"/>
              </a:endParaRPr>
            </a:p>
          </p:txBody>
        </p:sp>
        <p:sp>
          <p:nvSpPr>
            <p:cNvPr id="145" name="object 60">
              <a:extLst>
                <a:ext uri="{FF2B5EF4-FFF2-40B4-BE49-F238E27FC236}">
                  <a16:creationId xmlns:a16="http://schemas.microsoft.com/office/drawing/2014/main" id="{66EFD22F-5273-49E9-9BD4-A12B8CAE6682}"/>
                </a:ext>
              </a:extLst>
            </p:cNvPr>
            <p:cNvSpPr/>
            <p:nvPr/>
          </p:nvSpPr>
          <p:spPr>
            <a:xfrm>
              <a:off x="5654180" y="3088066"/>
              <a:ext cx="901492" cy="903423"/>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solidFill>
              <a:schemeClr val="bg1"/>
            </a:solidFill>
            <a:ln w="6350">
              <a:solidFill>
                <a:schemeClr val="tx1">
                  <a:lumMod val="50000"/>
                </a:schemeClr>
              </a:solidFill>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600" b="0" i="0" u="none" strike="noStrike" kern="1200" cap="none" spc="0" normalizeH="0" baseline="0" noProof="0">
                <a:ln>
                  <a:noFill/>
                </a:ln>
                <a:solidFill>
                  <a:prstClr val="black"/>
                </a:solidFill>
                <a:effectLst/>
                <a:uLnTx/>
                <a:uFillTx/>
                <a:latin typeface="Calibri"/>
                <a:ea typeface="+mn-ea"/>
                <a:cs typeface="+mn-cs"/>
              </a:endParaRPr>
            </a:p>
          </p:txBody>
        </p:sp>
        <p:pic>
          <p:nvPicPr>
            <p:cNvPr id="146" name="Graphic 145">
              <a:extLst>
                <a:ext uri="{FF2B5EF4-FFF2-40B4-BE49-F238E27FC236}">
                  <a16:creationId xmlns:a16="http://schemas.microsoft.com/office/drawing/2014/main" id="{12DF85ED-F8AE-49A2-B88C-C6232D6A7D42}"/>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5838967" y="3319970"/>
              <a:ext cx="571500" cy="432955"/>
            </a:xfrm>
            <a:prstGeom prst="rect">
              <a:avLst/>
            </a:prstGeom>
          </p:spPr>
        </p:pic>
      </p:grpSp>
      <p:grpSp>
        <p:nvGrpSpPr>
          <p:cNvPr id="28" name="Group 27">
            <a:extLst>
              <a:ext uri="{FF2B5EF4-FFF2-40B4-BE49-F238E27FC236}">
                <a16:creationId xmlns:a16="http://schemas.microsoft.com/office/drawing/2014/main" id="{E241507C-F41E-4BE9-9685-C2E91186E0F5}"/>
              </a:ext>
            </a:extLst>
          </p:cNvPr>
          <p:cNvGrpSpPr/>
          <p:nvPr/>
        </p:nvGrpSpPr>
        <p:grpSpPr>
          <a:xfrm>
            <a:off x="10394471" y="3457148"/>
            <a:ext cx="1283878" cy="1617789"/>
            <a:chOff x="10395078" y="3028945"/>
            <a:chExt cx="1284059" cy="1618018"/>
          </a:xfrm>
        </p:grpSpPr>
        <p:sp>
          <p:nvSpPr>
            <p:cNvPr id="33" name="Rectangle 32"/>
            <p:cNvSpPr/>
            <p:nvPr/>
          </p:nvSpPr>
          <p:spPr>
            <a:xfrm>
              <a:off x="10395078" y="4000540"/>
              <a:ext cx="1284059" cy="646423"/>
            </a:xfrm>
            <a:prstGeom prst="rect">
              <a:avLst/>
            </a:prstGeom>
          </p:spPr>
          <p:txBody>
            <a:bodyPr wrap="none" anchor="ctr">
              <a:spAutoFit/>
            </a:bodyPr>
            <a:lstStyle/>
            <a:p>
              <a:pPr marL="0" marR="0" lvl="0" indent="0" algn="ctr" defTabSz="914049"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49" normalizeH="0" baseline="0" noProof="0">
                  <a:ln>
                    <a:noFill/>
                  </a:ln>
                  <a:solidFill>
                    <a:srgbClr val="505050"/>
                  </a:solidFill>
                  <a:effectLst/>
                  <a:uLnTx/>
                  <a:uFillTx/>
                  <a:latin typeface="Segoe UI"/>
                  <a:ea typeface="+mn-ea"/>
                  <a:cs typeface="+mn-cs"/>
                </a:rPr>
                <a:t>Domain</a:t>
              </a:r>
            </a:p>
            <a:p>
              <a:pPr marL="0" marR="0" lvl="0" indent="0" algn="ctr" defTabSz="914049"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49" normalizeH="0" baseline="0" noProof="0">
                  <a:ln>
                    <a:noFill/>
                  </a:ln>
                  <a:solidFill>
                    <a:srgbClr val="505050"/>
                  </a:solidFill>
                  <a:effectLst/>
                  <a:uLnTx/>
                  <a:uFillTx/>
                  <a:latin typeface="Segoe UI"/>
                  <a:ea typeface="+mn-ea"/>
                  <a:cs typeface="+mn-cs"/>
                </a:rPr>
                <a:t>Dominance</a:t>
              </a:r>
            </a:p>
          </p:txBody>
        </p:sp>
        <p:grpSp>
          <p:nvGrpSpPr>
            <p:cNvPr id="171" name="Group 170">
              <a:extLst>
                <a:ext uri="{FF2B5EF4-FFF2-40B4-BE49-F238E27FC236}">
                  <a16:creationId xmlns:a16="http://schemas.microsoft.com/office/drawing/2014/main" id="{45CB00CA-3BA9-4E82-BB7A-3183194C3363}"/>
                </a:ext>
              </a:extLst>
            </p:cNvPr>
            <p:cNvGrpSpPr/>
            <p:nvPr/>
          </p:nvGrpSpPr>
          <p:grpSpPr>
            <a:xfrm>
              <a:off x="10529683" y="3028945"/>
              <a:ext cx="1001878" cy="1004025"/>
              <a:chOff x="743780" y="3030447"/>
              <a:chExt cx="1001878" cy="1004025"/>
            </a:xfrm>
          </p:grpSpPr>
          <p:sp>
            <p:nvSpPr>
              <p:cNvPr id="172" name="object 60">
                <a:extLst>
                  <a:ext uri="{FF2B5EF4-FFF2-40B4-BE49-F238E27FC236}">
                    <a16:creationId xmlns:a16="http://schemas.microsoft.com/office/drawing/2014/main" id="{C8D13469-5B77-42C8-8136-F0335404B636}"/>
                  </a:ext>
                </a:extLst>
              </p:cNvPr>
              <p:cNvSpPr/>
              <p:nvPr/>
            </p:nvSpPr>
            <p:spPr>
              <a:xfrm>
                <a:off x="743780" y="3030447"/>
                <a:ext cx="1001878" cy="1004025"/>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solidFill>
                <a:schemeClr val="bg2"/>
              </a:solidFill>
              <a:ln>
                <a:solidFill>
                  <a:srgbClr val="0070C0"/>
                </a:solidFill>
                <a:prstDash val="dash"/>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600" b="0" i="0" u="none" strike="noStrike" kern="0" cap="none" spc="0" normalizeH="0" baseline="0" noProof="0">
                  <a:ln>
                    <a:noFill/>
                  </a:ln>
                  <a:solidFill>
                    <a:prstClr val="black"/>
                  </a:solidFill>
                  <a:effectLst/>
                  <a:uLnTx/>
                  <a:uFillTx/>
                  <a:latin typeface="Calibri"/>
                  <a:ea typeface="+mn-ea"/>
                  <a:cs typeface="+mn-cs"/>
                </a:endParaRPr>
              </a:p>
            </p:txBody>
          </p:sp>
          <p:sp>
            <p:nvSpPr>
              <p:cNvPr id="173" name="object 60">
                <a:extLst>
                  <a:ext uri="{FF2B5EF4-FFF2-40B4-BE49-F238E27FC236}">
                    <a16:creationId xmlns:a16="http://schemas.microsoft.com/office/drawing/2014/main" id="{963AEE1C-C25E-4029-9F37-02A8DB20E4BB}"/>
                  </a:ext>
                </a:extLst>
              </p:cNvPr>
              <p:cNvSpPr/>
              <p:nvPr/>
            </p:nvSpPr>
            <p:spPr>
              <a:xfrm>
                <a:off x="798238" y="3080748"/>
                <a:ext cx="901492" cy="903423"/>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solidFill>
                <a:schemeClr val="bg1"/>
              </a:solidFill>
              <a:ln w="6350">
                <a:solidFill>
                  <a:schemeClr val="tx1">
                    <a:lumMod val="50000"/>
                  </a:schemeClr>
                </a:solidFill>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6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66" name="Group 165">
              <a:extLst>
                <a:ext uri="{FF2B5EF4-FFF2-40B4-BE49-F238E27FC236}">
                  <a16:creationId xmlns:a16="http://schemas.microsoft.com/office/drawing/2014/main" id="{459F18DB-3491-4FB6-A72D-B3CBE6DA6B9C}"/>
                </a:ext>
              </a:extLst>
            </p:cNvPr>
            <p:cNvGrpSpPr/>
            <p:nvPr/>
          </p:nvGrpSpPr>
          <p:grpSpPr>
            <a:xfrm>
              <a:off x="10768920" y="3355995"/>
              <a:ext cx="497643" cy="299948"/>
              <a:chOff x="4397055" y="1511664"/>
              <a:chExt cx="1317625" cy="687730"/>
            </a:xfrm>
          </p:grpSpPr>
          <p:sp>
            <p:nvSpPr>
              <p:cNvPr id="167" name="Rectangle: Top Corners Rounded 166">
                <a:extLst>
                  <a:ext uri="{FF2B5EF4-FFF2-40B4-BE49-F238E27FC236}">
                    <a16:creationId xmlns:a16="http://schemas.microsoft.com/office/drawing/2014/main" id="{745BCDCA-B433-401D-9B24-048F6C37DA5A}"/>
                  </a:ext>
                </a:extLst>
              </p:cNvPr>
              <p:cNvSpPr/>
              <p:nvPr/>
            </p:nvSpPr>
            <p:spPr bwMode="auto">
              <a:xfrm>
                <a:off x="4494727" y="1511664"/>
                <a:ext cx="1102036" cy="687730"/>
              </a:xfrm>
              <a:prstGeom prst="round2SameRect">
                <a:avLst/>
              </a:prstGeom>
              <a:solidFill>
                <a:schemeClr val="bg1"/>
              </a:solidFill>
              <a:ln w="15875">
                <a:solidFill>
                  <a:srgbClr val="0078D7"/>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32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cxnSp>
            <p:nvCxnSpPr>
              <p:cNvPr id="168" name="Straight Connector 167">
                <a:extLst>
                  <a:ext uri="{FF2B5EF4-FFF2-40B4-BE49-F238E27FC236}">
                    <a16:creationId xmlns:a16="http://schemas.microsoft.com/office/drawing/2014/main" id="{D0CAAAFE-DDF9-47DA-9CE7-B408989D72FF}"/>
                  </a:ext>
                </a:extLst>
              </p:cNvPr>
              <p:cNvCxnSpPr>
                <a:cxnSpLocks/>
              </p:cNvCxnSpPr>
              <p:nvPr/>
            </p:nvCxnSpPr>
            <p:spPr>
              <a:xfrm flipH="1">
                <a:off x="4397055" y="2199394"/>
                <a:ext cx="1317625" cy="0"/>
              </a:xfrm>
              <a:prstGeom prst="line">
                <a:avLst/>
              </a:prstGeom>
              <a:ln w="15875">
                <a:solidFill>
                  <a:srgbClr val="0078D7"/>
                </a:solidFill>
                <a:headEnd type="none"/>
                <a:tailEnd type="none"/>
              </a:ln>
            </p:spPr>
            <p:style>
              <a:lnRef idx="1">
                <a:schemeClr val="accent1"/>
              </a:lnRef>
              <a:fillRef idx="0">
                <a:schemeClr val="accent1"/>
              </a:fillRef>
              <a:effectRef idx="0">
                <a:schemeClr val="accent1"/>
              </a:effectRef>
              <a:fontRef idx="minor">
                <a:schemeClr val="tx1"/>
              </a:fontRef>
            </p:style>
          </p:cxnSp>
        </p:grpSp>
        <p:grpSp>
          <p:nvGrpSpPr>
            <p:cNvPr id="159" name="Group 158">
              <a:extLst>
                <a:ext uri="{FF2B5EF4-FFF2-40B4-BE49-F238E27FC236}">
                  <a16:creationId xmlns:a16="http://schemas.microsoft.com/office/drawing/2014/main" id="{8444EA50-FBA4-48F0-93EC-2D2903613DD1}"/>
                </a:ext>
              </a:extLst>
            </p:cNvPr>
            <p:cNvGrpSpPr/>
            <p:nvPr/>
          </p:nvGrpSpPr>
          <p:grpSpPr>
            <a:xfrm>
              <a:off x="10671742" y="3466292"/>
              <a:ext cx="680737" cy="218905"/>
              <a:chOff x="10585691" y="4535705"/>
              <a:chExt cx="680737" cy="218905"/>
            </a:xfrm>
          </p:grpSpPr>
          <p:sp>
            <p:nvSpPr>
              <p:cNvPr id="162" name="Freeform: Shape 161">
                <a:extLst>
                  <a:ext uri="{FF2B5EF4-FFF2-40B4-BE49-F238E27FC236}">
                    <a16:creationId xmlns:a16="http://schemas.microsoft.com/office/drawing/2014/main" id="{B8CB7F3E-DBEF-4A32-B8D5-C4F861A0E74E}"/>
                  </a:ext>
                </a:extLst>
              </p:cNvPr>
              <p:cNvSpPr/>
              <p:nvPr/>
            </p:nvSpPr>
            <p:spPr bwMode="auto">
              <a:xfrm>
                <a:off x="10634754" y="4535705"/>
                <a:ext cx="581025" cy="161924"/>
              </a:xfrm>
              <a:custGeom>
                <a:avLst/>
                <a:gdLst>
                  <a:gd name="connsiteX0" fmla="*/ 132160 w 581025"/>
                  <a:gd name="connsiteY0" fmla="*/ 145256 h 145256"/>
                  <a:gd name="connsiteX1" fmla="*/ 0 w 581025"/>
                  <a:gd name="connsiteY1" fmla="*/ 33338 h 145256"/>
                  <a:gd name="connsiteX2" fmla="*/ 327422 w 581025"/>
                  <a:gd name="connsiteY2" fmla="*/ 92869 h 145256"/>
                  <a:gd name="connsiteX3" fmla="*/ 581025 w 581025"/>
                  <a:gd name="connsiteY3" fmla="*/ 0 h 145256"/>
                  <a:gd name="connsiteX4" fmla="*/ 466725 w 581025"/>
                  <a:gd name="connsiteY4" fmla="*/ 144066 h 145256"/>
                  <a:gd name="connsiteX0" fmla="*/ 90488 w 581025"/>
                  <a:gd name="connsiteY0" fmla="*/ 0 h 170260"/>
                  <a:gd name="connsiteX1" fmla="*/ 0 w 581025"/>
                  <a:gd name="connsiteY1" fmla="*/ 59532 h 170260"/>
                  <a:gd name="connsiteX2" fmla="*/ 327422 w 581025"/>
                  <a:gd name="connsiteY2" fmla="*/ 119063 h 170260"/>
                  <a:gd name="connsiteX3" fmla="*/ 581025 w 581025"/>
                  <a:gd name="connsiteY3" fmla="*/ 26194 h 170260"/>
                  <a:gd name="connsiteX4" fmla="*/ 466725 w 581025"/>
                  <a:gd name="connsiteY4" fmla="*/ 170260 h 170260"/>
                  <a:gd name="connsiteX0" fmla="*/ 90488 w 581025"/>
                  <a:gd name="connsiteY0" fmla="*/ 30955 h 150018"/>
                  <a:gd name="connsiteX1" fmla="*/ 0 w 581025"/>
                  <a:gd name="connsiteY1" fmla="*/ 90487 h 150018"/>
                  <a:gd name="connsiteX2" fmla="*/ 327422 w 581025"/>
                  <a:gd name="connsiteY2" fmla="*/ 150018 h 150018"/>
                  <a:gd name="connsiteX3" fmla="*/ 581025 w 581025"/>
                  <a:gd name="connsiteY3" fmla="*/ 57149 h 150018"/>
                  <a:gd name="connsiteX4" fmla="*/ 509588 w 581025"/>
                  <a:gd name="connsiteY4" fmla="*/ 0 h 150018"/>
                  <a:gd name="connsiteX0" fmla="*/ 90488 w 581025"/>
                  <a:gd name="connsiteY0" fmla="*/ 42861 h 161924"/>
                  <a:gd name="connsiteX1" fmla="*/ 0 w 581025"/>
                  <a:gd name="connsiteY1" fmla="*/ 102393 h 161924"/>
                  <a:gd name="connsiteX2" fmla="*/ 327422 w 581025"/>
                  <a:gd name="connsiteY2" fmla="*/ 161924 h 161924"/>
                  <a:gd name="connsiteX3" fmla="*/ 581025 w 581025"/>
                  <a:gd name="connsiteY3" fmla="*/ 69055 h 161924"/>
                  <a:gd name="connsiteX4" fmla="*/ 502444 w 581025"/>
                  <a:gd name="connsiteY4" fmla="*/ 0 h 1619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1025" h="161924">
                    <a:moveTo>
                      <a:pt x="90488" y="42861"/>
                    </a:moveTo>
                    <a:lnTo>
                      <a:pt x="0" y="102393"/>
                    </a:lnTo>
                    <a:lnTo>
                      <a:pt x="327422" y="161924"/>
                    </a:lnTo>
                    <a:lnTo>
                      <a:pt x="581025" y="69055"/>
                    </a:lnTo>
                    <a:lnTo>
                      <a:pt x="502444" y="0"/>
                    </a:lnTo>
                  </a:path>
                </a:pathLst>
              </a:custGeom>
              <a:noFill/>
              <a:ln w="15875">
                <a:solidFill>
                  <a:srgbClr val="0070C0"/>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tlCol="0" anchor="ctr"/>
              <a:lstStyle/>
              <a:p>
                <a:pPr marL="0" marR="0" lvl="0" indent="0" algn="ctr" defTabSz="914225"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FFFFFF"/>
                  </a:solidFill>
                  <a:effectLst/>
                  <a:uLnTx/>
                  <a:uFillTx/>
                  <a:latin typeface="Segoe UI Semilight"/>
                  <a:ea typeface="+mn-ea"/>
                  <a:cs typeface="+mn-cs"/>
                </a:endParaRPr>
              </a:p>
            </p:txBody>
          </p:sp>
          <p:sp>
            <p:nvSpPr>
              <p:cNvPr id="163" name="Oval 162">
                <a:extLst>
                  <a:ext uri="{FF2B5EF4-FFF2-40B4-BE49-F238E27FC236}">
                    <a16:creationId xmlns:a16="http://schemas.microsoft.com/office/drawing/2014/main" id="{23BCA8BB-BB79-43B5-951B-65843B5A0C46}"/>
                  </a:ext>
                </a:extLst>
              </p:cNvPr>
              <p:cNvSpPr/>
              <p:nvPr/>
            </p:nvSpPr>
            <p:spPr bwMode="auto">
              <a:xfrm>
                <a:off x="10585691" y="4577019"/>
                <a:ext cx="113606" cy="113606"/>
              </a:xfrm>
              <a:prstGeom prst="ellipse">
                <a:avLst/>
              </a:prstGeom>
              <a:solidFill>
                <a:schemeClr val="bg1"/>
              </a:solidFill>
              <a:ln>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32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164" name="Oval 163">
                <a:extLst>
                  <a:ext uri="{FF2B5EF4-FFF2-40B4-BE49-F238E27FC236}">
                    <a16:creationId xmlns:a16="http://schemas.microsoft.com/office/drawing/2014/main" id="{2279B61D-5D58-4BF8-ADA3-A0C7BC36E646}"/>
                  </a:ext>
                </a:extLst>
              </p:cNvPr>
              <p:cNvSpPr/>
              <p:nvPr/>
            </p:nvSpPr>
            <p:spPr bwMode="auto">
              <a:xfrm>
                <a:off x="10897672" y="4641004"/>
                <a:ext cx="113606" cy="113606"/>
              </a:xfrm>
              <a:prstGeom prst="ellipse">
                <a:avLst/>
              </a:prstGeom>
              <a:solidFill>
                <a:schemeClr val="bg1"/>
              </a:solidFill>
              <a:ln>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32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sp>
            <p:nvSpPr>
              <p:cNvPr id="165" name="Oval 164">
                <a:extLst>
                  <a:ext uri="{FF2B5EF4-FFF2-40B4-BE49-F238E27FC236}">
                    <a16:creationId xmlns:a16="http://schemas.microsoft.com/office/drawing/2014/main" id="{B8254C8E-FE2A-491A-BC08-CB786B3BD2C1}"/>
                  </a:ext>
                </a:extLst>
              </p:cNvPr>
              <p:cNvSpPr/>
              <p:nvPr/>
            </p:nvSpPr>
            <p:spPr bwMode="auto">
              <a:xfrm>
                <a:off x="11152822" y="4545980"/>
                <a:ext cx="113606" cy="113606"/>
              </a:xfrm>
              <a:prstGeom prst="ellipse">
                <a:avLst/>
              </a:prstGeom>
              <a:solidFill>
                <a:schemeClr val="bg1"/>
              </a:solidFill>
              <a:ln>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32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Semilight"/>
                  <a:ea typeface="Segoe UI" pitchFamily="34" charset="0"/>
                  <a:cs typeface="Segoe UI" pitchFamily="34" charset="0"/>
                </a:endParaRPr>
              </a:p>
            </p:txBody>
          </p:sp>
        </p:grpSp>
      </p:grpSp>
      <p:sp>
        <p:nvSpPr>
          <p:cNvPr id="64" name="Rectangular Callout 43">
            <a:extLst>
              <a:ext uri="{FF2B5EF4-FFF2-40B4-BE49-F238E27FC236}">
                <a16:creationId xmlns:a16="http://schemas.microsoft.com/office/drawing/2014/main" id="{0855F1B4-D274-477E-80A8-11FDF22C42C3}"/>
              </a:ext>
            </a:extLst>
          </p:cNvPr>
          <p:cNvSpPr/>
          <p:nvPr/>
        </p:nvSpPr>
        <p:spPr>
          <a:xfrm>
            <a:off x="8645525" y="1017990"/>
            <a:ext cx="3140075" cy="2217504"/>
          </a:xfrm>
          <a:prstGeom prst="wedgeRectCallout">
            <a:avLst>
              <a:gd name="adj1" fmla="val 25635"/>
              <a:gd name="adj2" fmla="val 75119"/>
            </a:avLst>
          </a:prstGeom>
          <a:solidFill>
            <a:schemeClr val="tx1">
              <a:alpha val="12000"/>
            </a:schemeClr>
          </a:solidFill>
        </p:spPr>
        <p:txBody>
          <a:bodyPr wrap="square" lIns="182854" tIns="91427" rIns="182854" bIns="91427" anchor="ctr">
            <a:spAutoFit/>
          </a:bodyPr>
          <a:lstStyle/>
          <a:p>
            <a:pPr marL="0" marR="0" lvl="0" indent="0" algn="l" defTabSz="914225" rtl="0" eaLnBrk="1" fontAlgn="auto" latinLnBrk="0" hangingPunct="1">
              <a:lnSpc>
                <a:spcPct val="90000"/>
              </a:lnSpc>
              <a:spcBef>
                <a:spcPts val="588"/>
              </a:spcBef>
              <a:spcAft>
                <a:spcPts val="0"/>
              </a:spcAft>
              <a:buClrTx/>
              <a:buSzTx/>
              <a:buFontTx/>
              <a:buNone/>
              <a:tabLst/>
              <a:defRPr/>
            </a:pPr>
            <a:r>
              <a:rPr lang="en-US" sz="1700" b="1" spc="-49">
                <a:solidFill>
                  <a:schemeClr val="accent1"/>
                </a:solidFill>
                <a:latin typeface="Segoe UI"/>
              </a:rPr>
              <a:t>Golden ticket attack</a:t>
            </a:r>
          </a:p>
          <a:p>
            <a:pPr marL="0" marR="0" lvl="0" indent="0" algn="l" defTabSz="914225" rtl="0" eaLnBrk="1" fontAlgn="auto" latinLnBrk="0" hangingPunct="1">
              <a:lnSpc>
                <a:spcPct val="90000"/>
              </a:lnSpc>
              <a:spcBef>
                <a:spcPts val="588"/>
              </a:spcBef>
              <a:spcAft>
                <a:spcPts val="0"/>
              </a:spcAft>
              <a:buClrTx/>
              <a:buSzTx/>
              <a:buFontTx/>
              <a:buNone/>
              <a:tabLst/>
              <a:defRPr/>
            </a:pPr>
            <a:r>
              <a:rPr lang="en-US" sz="1700" b="1" spc="-49" err="1">
                <a:solidFill>
                  <a:srgbClr val="505050"/>
                </a:solidFill>
                <a:latin typeface="Segoe UI"/>
              </a:rPr>
              <a:t>DCSync</a:t>
            </a:r>
            <a:r>
              <a:rPr lang="en-US" sz="1700" b="1" spc="-49">
                <a:solidFill>
                  <a:srgbClr val="505050"/>
                </a:solidFill>
                <a:latin typeface="Segoe UI"/>
              </a:rPr>
              <a:t>, </a:t>
            </a:r>
            <a:r>
              <a:rPr kumimoji="0" lang="en-US" sz="1700" b="1" i="0" u="none" strike="noStrike" kern="1200" cap="none" spc="-49" normalizeH="0" baseline="0" noProof="0" err="1">
                <a:ln>
                  <a:noFill/>
                </a:ln>
                <a:solidFill>
                  <a:schemeClr val="accent1"/>
                </a:solidFill>
                <a:effectLst/>
                <a:uLnTx/>
                <a:uFillTx/>
                <a:latin typeface="Segoe UI"/>
                <a:ea typeface="+mn-ea"/>
                <a:cs typeface="+mn-cs"/>
              </a:rPr>
              <a:t>DCShadow</a:t>
            </a:r>
            <a:r>
              <a:rPr kumimoji="0" lang="en-US" sz="1700" b="1" i="0" u="none" strike="noStrike" kern="1200" cap="none" spc="-49" normalizeH="0" baseline="0" noProof="0">
                <a:ln>
                  <a:noFill/>
                </a:ln>
                <a:solidFill>
                  <a:schemeClr val="accent1"/>
                </a:solidFill>
                <a:effectLst/>
                <a:uLnTx/>
                <a:uFillTx/>
                <a:latin typeface="Segoe UI"/>
                <a:ea typeface="+mn-ea"/>
                <a:cs typeface="+mn-cs"/>
              </a:rPr>
              <a:t> </a:t>
            </a:r>
          </a:p>
          <a:p>
            <a:pPr marL="0" marR="0" lvl="0" indent="0" algn="l" defTabSz="914225" rtl="0" eaLnBrk="1" fontAlgn="auto" latinLnBrk="0" hangingPunct="1">
              <a:lnSpc>
                <a:spcPct val="90000"/>
              </a:lnSpc>
              <a:spcBef>
                <a:spcPts val="588"/>
              </a:spcBef>
              <a:spcAft>
                <a:spcPts val="0"/>
              </a:spcAft>
              <a:buClrTx/>
              <a:buSzTx/>
              <a:buFontTx/>
              <a:buNone/>
              <a:tabLst/>
              <a:defRPr/>
            </a:pPr>
            <a:r>
              <a:rPr kumimoji="0" lang="en-US" sz="1700" b="0" i="0" u="none" strike="noStrike" kern="1200" cap="none" spc="-49" normalizeH="0" baseline="0" noProof="0">
                <a:ln>
                  <a:noFill/>
                </a:ln>
                <a:solidFill>
                  <a:srgbClr val="505050"/>
                </a:solidFill>
                <a:effectLst/>
                <a:uLnTx/>
                <a:uFillTx/>
                <a:latin typeface="Segoe UI"/>
                <a:ea typeface="+mn-ea"/>
                <a:cs typeface="+mn-cs"/>
              </a:rPr>
              <a:t>Skeleton Key</a:t>
            </a:r>
          </a:p>
          <a:p>
            <a:pPr marL="0" marR="0" lvl="0" indent="0" algn="l" defTabSz="914225" rtl="0" eaLnBrk="1" fontAlgn="auto" latinLnBrk="0" hangingPunct="1">
              <a:lnSpc>
                <a:spcPct val="90000"/>
              </a:lnSpc>
              <a:spcBef>
                <a:spcPts val="588"/>
              </a:spcBef>
              <a:spcAft>
                <a:spcPts val="0"/>
              </a:spcAft>
              <a:buClrTx/>
              <a:buSzTx/>
              <a:buFontTx/>
              <a:buNone/>
              <a:tabLst/>
              <a:defRPr/>
            </a:pPr>
            <a:r>
              <a:rPr kumimoji="0" lang="en-US" sz="1700" b="1" i="0" u="none" strike="noStrike" kern="1200" cap="none" spc="-49" normalizeH="0" baseline="0" noProof="0">
                <a:ln>
                  <a:noFill/>
                </a:ln>
                <a:solidFill>
                  <a:srgbClr val="505050"/>
                </a:solidFill>
                <a:effectLst/>
                <a:uLnTx/>
                <a:uFillTx/>
                <a:latin typeface="Segoe UI"/>
                <a:ea typeface="+mn-ea"/>
                <a:cs typeface="+mn-cs"/>
              </a:rPr>
              <a:t>Remote code execution on DC </a:t>
            </a:r>
          </a:p>
          <a:p>
            <a:pPr marL="0" marR="0" lvl="0" indent="0" algn="l" defTabSz="914225" rtl="0" eaLnBrk="1" fontAlgn="auto" latinLnBrk="0" hangingPunct="1">
              <a:lnSpc>
                <a:spcPct val="90000"/>
              </a:lnSpc>
              <a:spcBef>
                <a:spcPts val="588"/>
              </a:spcBef>
              <a:spcAft>
                <a:spcPts val="0"/>
              </a:spcAft>
              <a:buClrTx/>
              <a:buSzTx/>
              <a:buFontTx/>
              <a:buNone/>
              <a:tabLst/>
              <a:defRPr/>
            </a:pPr>
            <a:r>
              <a:rPr kumimoji="0" lang="en-US" sz="1700" b="0" i="0" u="none" strike="noStrike" kern="1200" cap="none" spc="-49" normalizeH="0" baseline="0" noProof="0">
                <a:ln>
                  <a:noFill/>
                </a:ln>
                <a:solidFill>
                  <a:srgbClr val="505050"/>
                </a:solidFill>
                <a:effectLst/>
                <a:uLnTx/>
                <a:uFillTx/>
                <a:latin typeface="Segoe UI"/>
                <a:ea typeface="+mn-ea"/>
                <a:cs typeface="+mn-cs"/>
              </a:rPr>
              <a:t>Service creation on DC</a:t>
            </a:r>
          </a:p>
          <a:p>
            <a:pPr marL="0" marR="0" lvl="0" indent="0" algn="l" defTabSz="914225" rtl="0" eaLnBrk="1" fontAlgn="auto" latinLnBrk="0" hangingPunct="1">
              <a:lnSpc>
                <a:spcPct val="90000"/>
              </a:lnSpc>
              <a:spcBef>
                <a:spcPts val="588"/>
              </a:spcBef>
              <a:spcAft>
                <a:spcPts val="0"/>
              </a:spcAft>
              <a:buClrTx/>
              <a:buSzTx/>
              <a:buFontTx/>
              <a:buNone/>
              <a:tabLst/>
              <a:defRPr/>
            </a:pPr>
            <a:r>
              <a:rPr lang="en-US" sz="1700" b="1" spc="-49">
                <a:solidFill>
                  <a:schemeClr val="accent1"/>
                </a:solidFill>
                <a:latin typeface="Segoe UI"/>
              </a:rPr>
              <a:t>Data exfiltration</a:t>
            </a:r>
            <a:endParaRPr kumimoji="0" lang="en-US" sz="1700" b="1" i="0" u="none" strike="noStrike" kern="1200" cap="none" spc="-49" normalizeH="0" baseline="0" noProof="0">
              <a:ln>
                <a:noFill/>
              </a:ln>
              <a:solidFill>
                <a:schemeClr val="accent1"/>
              </a:solidFill>
              <a:effectLst/>
              <a:uLnTx/>
              <a:uFillTx/>
              <a:latin typeface="Segoe UI"/>
            </a:endParaRPr>
          </a:p>
        </p:txBody>
      </p:sp>
      <p:sp>
        <p:nvSpPr>
          <p:cNvPr id="65" name="Title 1">
            <a:extLst>
              <a:ext uri="{FF2B5EF4-FFF2-40B4-BE49-F238E27FC236}">
                <a16:creationId xmlns:a16="http://schemas.microsoft.com/office/drawing/2014/main" id="{AB600C5F-B56B-45D8-AFF3-29D24CBFFC90}"/>
              </a:ext>
            </a:extLst>
          </p:cNvPr>
          <p:cNvSpPr>
            <a:spLocks noGrp="1"/>
          </p:cNvSpPr>
          <p:nvPr>
            <p:ph type="title"/>
          </p:nvPr>
        </p:nvSpPr>
        <p:spPr>
          <a:xfrm>
            <a:off x="352626" y="237032"/>
            <a:ext cx="10794223" cy="542428"/>
          </a:xfrm>
        </p:spPr>
        <p:txBody>
          <a:bodyPr/>
          <a:lstStyle/>
          <a:p>
            <a:r>
              <a:rPr lang="en-US"/>
              <a:t>Detect advanced attacks throughout the kill chain</a:t>
            </a:r>
          </a:p>
        </p:txBody>
      </p:sp>
      <p:sp>
        <p:nvSpPr>
          <p:cNvPr id="66" name="Rectangular Callout 37">
            <a:extLst>
              <a:ext uri="{FF2B5EF4-FFF2-40B4-BE49-F238E27FC236}">
                <a16:creationId xmlns:a16="http://schemas.microsoft.com/office/drawing/2014/main" id="{EF87290D-3533-4D8C-8360-5D48AB517AD1}"/>
              </a:ext>
            </a:extLst>
          </p:cNvPr>
          <p:cNvSpPr/>
          <p:nvPr/>
        </p:nvSpPr>
        <p:spPr>
          <a:xfrm>
            <a:off x="2007220" y="5123012"/>
            <a:ext cx="4627756" cy="1357242"/>
          </a:xfrm>
          <a:prstGeom prst="wedgeRectCallout">
            <a:avLst>
              <a:gd name="adj1" fmla="val 11475"/>
              <a:gd name="adj2" fmla="val -98148"/>
            </a:avLst>
          </a:prstGeom>
          <a:solidFill>
            <a:schemeClr val="tx1">
              <a:alpha val="12000"/>
            </a:schemeClr>
          </a:solidFill>
        </p:spPr>
        <p:txBody>
          <a:bodyPr wrap="square" lIns="182828" tIns="91414" rIns="182828" bIns="91414" anchor="ctr">
            <a:spAutoFit/>
          </a:bodyPr>
          <a:lstStyle/>
          <a:p>
            <a:pPr marL="0" marR="0" lvl="0" indent="0" algn="l" defTabSz="914049" rtl="0" eaLnBrk="1" fontAlgn="auto" latinLnBrk="0" hangingPunct="1">
              <a:lnSpc>
                <a:spcPct val="90000"/>
              </a:lnSpc>
              <a:spcBef>
                <a:spcPts val="588"/>
              </a:spcBef>
              <a:spcAft>
                <a:spcPts val="0"/>
              </a:spcAft>
              <a:buClrTx/>
              <a:buSzTx/>
              <a:buFontTx/>
              <a:buNone/>
              <a:tabLst/>
              <a:defRPr/>
            </a:pPr>
            <a:r>
              <a:rPr kumimoji="0" lang="en-US" sz="1700" b="1" i="0" u="none" strike="noStrike" kern="1200" cap="none" spc="-49" normalizeH="0" baseline="0" noProof="0" dirty="0">
                <a:ln>
                  <a:noFill/>
                </a:ln>
                <a:solidFill>
                  <a:srgbClr val="505050"/>
                </a:solidFill>
                <a:effectLst/>
                <a:uLnTx/>
                <a:uFillTx/>
                <a:latin typeface="Segoe UI"/>
                <a:ea typeface="+mn-ea"/>
                <a:cs typeface="+mn-cs"/>
              </a:rPr>
              <a:t>Brute force attempts </a:t>
            </a:r>
            <a:r>
              <a:rPr kumimoji="0" lang="en-US" sz="1700" b="1" i="0" u="none" strike="noStrike" kern="1200" cap="none" spc="-49" normalizeH="0" baseline="0" noProof="0" dirty="0">
                <a:ln>
                  <a:noFill/>
                </a:ln>
                <a:solidFill>
                  <a:srgbClr val="0078D7"/>
                </a:solidFill>
                <a:effectLst/>
                <a:uLnTx/>
                <a:uFillTx/>
                <a:latin typeface="Segoe UI"/>
                <a:ea typeface="+mn-ea"/>
                <a:cs typeface="+mn-cs"/>
              </a:rPr>
              <a:t> </a:t>
            </a:r>
          </a:p>
          <a:p>
            <a:pPr marL="0" marR="0" lvl="0" indent="0" algn="l" defTabSz="914225" rtl="0" eaLnBrk="1" fontAlgn="auto" latinLnBrk="0" hangingPunct="1">
              <a:lnSpc>
                <a:spcPct val="90000"/>
              </a:lnSpc>
              <a:spcBef>
                <a:spcPts val="588"/>
              </a:spcBef>
              <a:spcAft>
                <a:spcPts val="0"/>
              </a:spcAft>
              <a:buClrTx/>
              <a:buSzTx/>
              <a:buFontTx/>
              <a:buNone/>
              <a:tabLst/>
              <a:defRPr/>
            </a:pPr>
            <a:r>
              <a:rPr kumimoji="0" lang="en-US" sz="1700" b="1" i="0" u="none" strike="noStrike" kern="1200" cap="none" spc="-49" normalizeH="0" baseline="0" noProof="0" dirty="0">
                <a:ln>
                  <a:noFill/>
                </a:ln>
                <a:solidFill>
                  <a:schemeClr val="accent1"/>
                </a:solidFill>
                <a:effectLst/>
                <a:uLnTx/>
                <a:uFillTx/>
                <a:latin typeface="Segoe UI"/>
                <a:ea typeface="+mn-ea"/>
                <a:cs typeface="+mn-cs"/>
              </a:rPr>
              <a:t>Suspicious VPN connection </a:t>
            </a:r>
          </a:p>
          <a:p>
            <a:pPr marL="0" marR="0" lvl="0" indent="0" algn="l" defTabSz="914225" rtl="0" eaLnBrk="1" fontAlgn="auto" latinLnBrk="0" hangingPunct="1">
              <a:lnSpc>
                <a:spcPct val="90000"/>
              </a:lnSpc>
              <a:spcBef>
                <a:spcPts val="588"/>
              </a:spcBef>
              <a:spcAft>
                <a:spcPts val="0"/>
              </a:spcAft>
              <a:buClrTx/>
              <a:buSzTx/>
              <a:buFontTx/>
              <a:buNone/>
              <a:tabLst/>
              <a:defRPr/>
            </a:pPr>
            <a:r>
              <a:rPr kumimoji="0" lang="en-US" sz="1700" b="0" i="0" u="none" strike="noStrike" kern="1200" cap="none" spc="-49" normalizeH="0" baseline="0" noProof="0" dirty="0">
                <a:ln>
                  <a:noFill/>
                </a:ln>
                <a:solidFill>
                  <a:srgbClr val="505050"/>
                </a:solidFill>
                <a:effectLst/>
                <a:uLnTx/>
                <a:uFillTx/>
                <a:latin typeface="Segoe UI"/>
                <a:ea typeface="+mn-ea"/>
                <a:cs typeface="+mn-cs"/>
              </a:rPr>
              <a:t>Suspicious groups membership modifications</a:t>
            </a:r>
            <a:endParaRPr kumimoji="0" lang="en-US" sz="1700" b="0" i="0" u="none" strike="noStrike" kern="1200" cap="none" spc="-49" normalizeH="0" baseline="0" noProof="0" dirty="0">
              <a:ln>
                <a:noFill/>
              </a:ln>
              <a:solidFill>
                <a:srgbClr val="0078D7"/>
              </a:solidFill>
              <a:effectLst/>
              <a:uLnTx/>
              <a:uFillTx/>
              <a:latin typeface="Segoe UI"/>
              <a:ea typeface="+mn-ea"/>
              <a:cs typeface="+mn-cs"/>
            </a:endParaRPr>
          </a:p>
          <a:p>
            <a:pPr marL="0" marR="0" lvl="0" indent="0" algn="l" defTabSz="914049" rtl="0" eaLnBrk="1" fontAlgn="auto" latinLnBrk="0" hangingPunct="1">
              <a:lnSpc>
                <a:spcPct val="90000"/>
              </a:lnSpc>
              <a:spcBef>
                <a:spcPts val="588"/>
              </a:spcBef>
              <a:spcAft>
                <a:spcPts val="0"/>
              </a:spcAft>
              <a:buClrTx/>
              <a:buSzTx/>
              <a:buFontTx/>
              <a:buNone/>
              <a:tabLst/>
              <a:defRPr/>
            </a:pPr>
            <a:r>
              <a:rPr kumimoji="0" lang="en-US" sz="1700" b="0" i="0" u="none" strike="noStrike" kern="1200" cap="none" spc="-49" normalizeH="0" baseline="0" noProof="0" dirty="0">
                <a:ln>
                  <a:noFill/>
                </a:ln>
                <a:solidFill>
                  <a:srgbClr val="505050"/>
                </a:solidFill>
                <a:effectLst/>
                <a:uLnTx/>
                <a:uFillTx/>
                <a:latin typeface="Segoe UI"/>
                <a:ea typeface="+mn-ea"/>
                <a:cs typeface="+mn-cs"/>
              </a:rPr>
              <a:t>Honey Token account suspicious activities</a:t>
            </a:r>
            <a:endParaRPr kumimoji="0" lang="en-US" sz="1700" b="0" i="0" u="none" strike="noStrike" kern="1200" cap="none" spc="-49" normalizeH="0" baseline="0" noProof="0" dirty="0">
              <a:ln>
                <a:noFill/>
              </a:ln>
              <a:solidFill>
                <a:srgbClr val="0078D4"/>
              </a:solidFill>
              <a:effectLst/>
              <a:uLnTx/>
              <a:uFillTx/>
              <a:latin typeface="Segoe UI"/>
              <a:ea typeface="+mn-ea"/>
              <a:cs typeface="Segoe UI"/>
            </a:endParaRPr>
          </a:p>
        </p:txBody>
      </p:sp>
      <p:sp>
        <p:nvSpPr>
          <p:cNvPr id="2" name="TextBox 1">
            <a:extLst>
              <a:ext uri="{FF2B5EF4-FFF2-40B4-BE49-F238E27FC236}">
                <a16:creationId xmlns:a16="http://schemas.microsoft.com/office/drawing/2014/main" id="{0BD08504-4290-4D85-A239-E64330C6F814}"/>
              </a:ext>
            </a:extLst>
          </p:cNvPr>
          <p:cNvSpPr txBox="1"/>
          <p:nvPr/>
        </p:nvSpPr>
        <p:spPr>
          <a:xfrm>
            <a:off x="10974682" y="6145179"/>
            <a:ext cx="1294424" cy="523220"/>
          </a:xfrm>
          <a:prstGeom prst="rect">
            <a:avLst/>
          </a:prstGeom>
          <a:noFill/>
        </p:spPr>
        <p:txBody>
          <a:bodyPr wrap="square" lIns="0" tIns="0" rIns="0" bIns="0" rtlCol="0">
            <a:spAutoFit/>
          </a:bodyPr>
          <a:lstStyle/>
          <a:p>
            <a:pPr algn="l"/>
            <a:r>
              <a:rPr lang="en-US" sz="1700" b="1" spc="-49">
                <a:solidFill>
                  <a:srgbClr val="505050"/>
                </a:solidFill>
                <a:latin typeface="Segoe UI"/>
              </a:rPr>
              <a:t>Improved</a:t>
            </a:r>
          </a:p>
          <a:p>
            <a:pPr algn="l"/>
            <a:r>
              <a:rPr lang="en-US" sz="1700" b="1" spc="-49">
                <a:solidFill>
                  <a:schemeClr val="accent1"/>
                </a:solidFill>
                <a:latin typeface="Segoe UI"/>
              </a:rPr>
              <a:t>New</a:t>
            </a:r>
          </a:p>
        </p:txBody>
      </p:sp>
    </p:spTree>
    <p:extLst>
      <p:ext uri="{BB962C8B-B14F-4D97-AF65-F5344CB8AC3E}">
        <p14:creationId xmlns:p14="http://schemas.microsoft.com/office/powerpoint/2010/main" val="24640683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3CE06EB-F71D-3D43-8614-D11BD3E936D5}"/>
              </a:ext>
            </a:extLst>
          </p:cNvPr>
          <p:cNvSpPr>
            <a:spLocks noGrp="1"/>
          </p:cNvSpPr>
          <p:nvPr>
            <p:ph type="title"/>
          </p:nvPr>
        </p:nvSpPr>
        <p:spPr>
          <a:xfrm>
            <a:off x="320680" y="449385"/>
            <a:ext cx="11336039" cy="739343"/>
          </a:xfrm>
        </p:spPr>
        <p:txBody>
          <a:bodyPr/>
          <a:lstStyle/>
          <a:p>
            <a:r>
              <a:rPr lang="en-US">
                <a:solidFill>
                  <a:schemeClr val="accent1"/>
                </a:solidFill>
              </a:rPr>
              <a:t>Hybrid</a:t>
            </a:r>
            <a:r>
              <a:rPr lang="en-US"/>
              <a:t> Attack Timeline</a:t>
            </a:r>
          </a:p>
        </p:txBody>
      </p:sp>
      <p:cxnSp>
        <p:nvCxnSpPr>
          <p:cNvPr id="4" name="Straight Arrow Connector 3">
            <a:extLst>
              <a:ext uri="{FF2B5EF4-FFF2-40B4-BE49-F238E27FC236}">
                <a16:creationId xmlns:a16="http://schemas.microsoft.com/office/drawing/2014/main" id="{9B7B251A-992F-7440-B6A1-27B3D6AB82E9}"/>
              </a:ext>
            </a:extLst>
          </p:cNvPr>
          <p:cNvCxnSpPr>
            <a:cxnSpLocks/>
          </p:cNvCxnSpPr>
          <p:nvPr/>
        </p:nvCxnSpPr>
        <p:spPr>
          <a:xfrm flipH="1">
            <a:off x="1039108" y="1813940"/>
            <a:ext cx="2580284" cy="0"/>
          </a:xfrm>
          <a:prstGeom prst="straightConnector1">
            <a:avLst/>
          </a:prstGeom>
          <a:ln w="41275" cap="sq">
            <a:solidFill>
              <a:schemeClr val="tx1"/>
            </a:solidFill>
            <a:prstDash val="solid"/>
            <a:headEnd type="triangle"/>
            <a:tailEnd type="none" w="med" len="med"/>
          </a:ln>
        </p:spPr>
        <p:style>
          <a:lnRef idx="3">
            <a:schemeClr val="dk1"/>
          </a:lnRef>
          <a:fillRef idx="0">
            <a:schemeClr val="dk1"/>
          </a:fillRef>
          <a:effectRef idx="2">
            <a:schemeClr val="dk1"/>
          </a:effectRef>
          <a:fontRef idx="minor">
            <a:schemeClr val="tx1"/>
          </a:fontRef>
        </p:style>
      </p:cxnSp>
      <p:cxnSp>
        <p:nvCxnSpPr>
          <p:cNvPr id="5" name="Straight Arrow Connector 4">
            <a:extLst>
              <a:ext uri="{FF2B5EF4-FFF2-40B4-BE49-F238E27FC236}">
                <a16:creationId xmlns:a16="http://schemas.microsoft.com/office/drawing/2014/main" id="{14AED5EB-B0F8-A14A-A95C-8ABAC7D8AE84}"/>
              </a:ext>
            </a:extLst>
          </p:cNvPr>
          <p:cNvCxnSpPr>
            <a:cxnSpLocks/>
          </p:cNvCxnSpPr>
          <p:nvPr/>
        </p:nvCxnSpPr>
        <p:spPr>
          <a:xfrm flipV="1">
            <a:off x="4003980" y="2158323"/>
            <a:ext cx="0" cy="2494428"/>
          </a:xfrm>
          <a:prstGeom prst="straightConnector1">
            <a:avLst/>
          </a:prstGeom>
          <a:ln w="41275" cap="sq">
            <a:solidFill>
              <a:schemeClr val="tx1"/>
            </a:solidFill>
            <a:prstDash val="solid"/>
            <a:headEnd type="triangle"/>
            <a:tailEnd type="none" w="med" len="med"/>
          </a:ln>
        </p:spPr>
        <p:style>
          <a:lnRef idx="3">
            <a:schemeClr val="dk1"/>
          </a:lnRef>
          <a:fillRef idx="0">
            <a:schemeClr val="dk1"/>
          </a:fillRef>
          <a:effectRef idx="2">
            <a:schemeClr val="dk1"/>
          </a:effectRef>
          <a:fontRef idx="minor">
            <a:schemeClr val="tx1"/>
          </a:fontRef>
        </p:style>
      </p:cxnSp>
      <p:cxnSp>
        <p:nvCxnSpPr>
          <p:cNvPr id="6" name="Straight Connector 5">
            <a:extLst>
              <a:ext uri="{FF2B5EF4-FFF2-40B4-BE49-F238E27FC236}">
                <a16:creationId xmlns:a16="http://schemas.microsoft.com/office/drawing/2014/main" id="{625BCD74-7E57-654B-86A1-BFB199979048}"/>
              </a:ext>
            </a:extLst>
          </p:cNvPr>
          <p:cNvCxnSpPr/>
          <p:nvPr/>
        </p:nvCxnSpPr>
        <p:spPr>
          <a:xfrm flipH="1" flipV="1">
            <a:off x="4037777" y="5524923"/>
            <a:ext cx="68543" cy="2433"/>
          </a:xfrm>
          <a:prstGeom prst="line">
            <a:avLst/>
          </a:prstGeom>
          <a:solidFill>
            <a:srgbClr val="0070C0"/>
          </a:solidFill>
          <a:ln w="38100">
            <a:no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BB2C1372-590A-8D49-B3FC-474B0CF68108}"/>
              </a:ext>
            </a:extLst>
          </p:cNvPr>
          <p:cNvCxnSpPr/>
          <p:nvPr/>
        </p:nvCxnSpPr>
        <p:spPr>
          <a:xfrm>
            <a:off x="2228730" y="4799148"/>
            <a:ext cx="41416" cy="70016"/>
          </a:xfrm>
          <a:prstGeom prst="line">
            <a:avLst/>
          </a:prstGeom>
          <a:solidFill>
            <a:srgbClr val="0070C0"/>
          </a:solidFill>
          <a:ln w="38100">
            <a:no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63AB4AF1-1D18-AC4C-A114-EA7B750193FA}"/>
              </a:ext>
            </a:extLst>
          </p:cNvPr>
          <p:cNvCxnSpPr/>
          <p:nvPr/>
        </p:nvCxnSpPr>
        <p:spPr>
          <a:xfrm flipH="1">
            <a:off x="6331028" y="5658968"/>
            <a:ext cx="41416" cy="70016"/>
          </a:xfrm>
          <a:prstGeom prst="line">
            <a:avLst/>
          </a:prstGeom>
          <a:solidFill>
            <a:srgbClr val="0070C0"/>
          </a:solidFill>
          <a:ln w="38100">
            <a:no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2317AB5-21C0-B145-8074-BA74777F84D6}"/>
              </a:ext>
            </a:extLst>
          </p:cNvPr>
          <p:cNvSpPr txBox="1"/>
          <p:nvPr/>
        </p:nvSpPr>
        <p:spPr>
          <a:xfrm>
            <a:off x="3828461" y="5434073"/>
            <a:ext cx="3090992" cy="1178784"/>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a:ln>
                  <a:noFill/>
                </a:ln>
                <a:solidFill>
                  <a:prstClr val="black"/>
                </a:solidFill>
                <a:effectLst/>
                <a:uLnTx/>
                <a:uFillTx/>
                <a:latin typeface="Calibri" panose="020F0502020204030204"/>
                <a:ea typeface="+mn-ea"/>
                <a:cs typeface="Segoe UI" panose="020B0502040204020203" pitchFamily="34" charset="0"/>
              </a:rPr>
              <a:t>Day 16 – 163:</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a:ln>
                  <a:noFill/>
                </a:ln>
                <a:solidFill>
                  <a:prstClr val="black"/>
                </a:solidFill>
                <a:effectLst/>
                <a:uLnTx/>
                <a:uFillTx/>
                <a:latin typeface="Calibri" panose="020F0502020204030204"/>
                <a:ea typeface="+mn-ea"/>
                <a:cs typeface="Segoe UI" panose="020B0502040204020203" pitchFamily="34" charset="0"/>
              </a:rPr>
              <a:t>Attacker uses </a:t>
            </a:r>
            <a:r>
              <a:rPr kumimoji="0" lang="en-US" b="1" i="0" u="none" strike="noStrike" kern="1200" cap="none" spc="0" normalizeH="0" baseline="0" noProof="0">
                <a:ln>
                  <a:noFill/>
                </a:ln>
                <a:solidFill>
                  <a:prstClr val="black"/>
                </a:solidFill>
                <a:effectLst/>
                <a:uLnTx/>
                <a:uFillTx/>
                <a:latin typeface="Calibri" panose="020F0502020204030204"/>
                <a:ea typeface="+mn-ea"/>
                <a:cs typeface="Segoe UI" panose="020B0502040204020203" pitchFamily="34" charset="0"/>
              </a:rPr>
              <a:t>stolen </a:t>
            </a:r>
            <a:br>
              <a:rPr kumimoji="0" lang="en-US" b="1" i="0" u="none" strike="noStrike" kern="1200" cap="none" spc="0" normalizeH="0" baseline="0" noProof="0">
                <a:ln>
                  <a:noFill/>
                </a:ln>
                <a:solidFill>
                  <a:prstClr val="black"/>
                </a:solidFill>
                <a:effectLst/>
                <a:uLnTx/>
                <a:uFillTx/>
                <a:latin typeface="Calibri" panose="020F0502020204030204"/>
                <a:ea typeface="+mn-ea"/>
                <a:cs typeface="Segoe UI" panose="020B0502040204020203" pitchFamily="34" charset="0"/>
              </a:rPr>
            </a:br>
            <a:r>
              <a:rPr kumimoji="0" lang="en-US" b="1" i="0" u="none" strike="noStrike" kern="1200" cap="none" spc="0" normalizeH="0" baseline="0" noProof="0">
                <a:ln>
                  <a:noFill/>
                </a:ln>
                <a:solidFill>
                  <a:prstClr val="black"/>
                </a:solidFill>
                <a:effectLst/>
                <a:uLnTx/>
                <a:uFillTx/>
                <a:latin typeface="Calibri" panose="020F0502020204030204"/>
                <a:ea typeface="+mn-ea"/>
                <a:cs typeface="Segoe UI" panose="020B0502040204020203" pitchFamily="34" charset="0"/>
              </a:rPr>
              <a:t>credentials to VPN into corporate network</a:t>
            </a:r>
            <a:endParaRPr kumimoji="0" lang="en-US" sz="1400" b="1" i="0" u="none" strike="noStrike" kern="1200" cap="none" spc="0" normalizeH="0" baseline="0" noProof="0">
              <a:ln>
                <a:noFill/>
              </a:ln>
              <a:solidFill>
                <a:prstClr val="black"/>
              </a:solidFill>
              <a:effectLst/>
              <a:uLnTx/>
              <a:uFillTx/>
              <a:latin typeface="Calibri" panose="020F0502020204030204"/>
              <a:ea typeface="+mn-ea"/>
              <a:cs typeface="Segoe UI" panose="020B0502040204020203" pitchFamily="34" charset="0"/>
            </a:endParaRPr>
          </a:p>
        </p:txBody>
      </p:sp>
      <p:sp>
        <p:nvSpPr>
          <p:cNvPr id="10" name="TextBox 9">
            <a:extLst>
              <a:ext uri="{FF2B5EF4-FFF2-40B4-BE49-F238E27FC236}">
                <a16:creationId xmlns:a16="http://schemas.microsoft.com/office/drawing/2014/main" id="{7D9D6618-AD59-BE47-8CD1-4F17CD51333D}"/>
              </a:ext>
            </a:extLst>
          </p:cNvPr>
          <p:cNvSpPr txBox="1"/>
          <p:nvPr/>
        </p:nvSpPr>
        <p:spPr>
          <a:xfrm>
            <a:off x="4347320" y="1504637"/>
            <a:ext cx="2827619" cy="907171"/>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a:ln>
                  <a:noFill/>
                </a:ln>
                <a:solidFill>
                  <a:prstClr val="black"/>
                </a:solidFill>
                <a:effectLst/>
                <a:uLnTx/>
                <a:uFillTx/>
                <a:latin typeface="Calibri" panose="020F0502020204030204"/>
                <a:ea typeface="+mn-ea"/>
                <a:cs typeface="Segoe UI" panose="020B0502040204020203" pitchFamily="34" charset="0"/>
              </a:rPr>
              <a:t>Day 16 – </a:t>
            </a:r>
            <a:r>
              <a:rPr lang="en-US" b="1">
                <a:solidFill>
                  <a:prstClr val="black"/>
                </a:solidFill>
                <a:latin typeface="Calibri" panose="020F0502020204030204"/>
                <a:cs typeface="Segoe UI" panose="020B0502040204020203" pitchFamily="34" charset="0"/>
              </a:rPr>
              <a:t>218</a:t>
            </a:r>
            <a:r>
              <a:rPr kumimoji="0" lang="en-US" b="1" i="0" u="none" strike="noStrike" kern="1200" cap="none" spc="0" normalizeH="0" baseline="0" noProof="0">
                <a:ln>
                  <a:noFill/>
                </a:ln>
                <a:solidFill>
                  <a:prstClr val="black"/>
                </a:solidFill>
                <a:effectLst/>
                <a:uLnTx/>
                <a:uFillTx/>
                <a:latin typeface="Calibri" panose="020F0502020204030204"/>
                <a:ea typeface="+mn-ea"/>
                <a:cs typeface="Segoe UI" panose="020B0502040204020203" pitchFamily="34" charset="0"/>
              </a:rPr>
              <a:t>:</a:t>
            </a:r>
          </a:p>
          <a:p>
            <a:pPr lvl="0">
              <a:defRPr/>
            </a:pPr>
            <a:r>
              <a:rPr kumimoji="0" lang="en-US" i="0" u="none" strike="noStrike" kern="1200" cap="none" spc="0" normalizeH="0" baseline="0" noProof="0">
                <a:ln>
                  <a:noFill/>
                </a:ln>
                <a:solidFill>
                  <a:prstClr val="black"/>
                </a:solidFill>
                <a:effectLst/>
                <a:uLnTx/>
                <a:uFillTx/>
                <a:latin typeface="Calibri" panose="020F0502020204030204"/>
                <a:ea typeface="+mn-ea"/>
                <a:cs typeface="Segoe UI" panose="020B0502040204020203" pitchFamily="34" charset="0"/>
              </a:rPr>
              <a:t>Attackers perform</a:t>
            </a:r>
            <a:r>
              <a:rPr kumimoji="0" lang="en-US" b="1" i="0" u="none" strike="noStrike" kern="1200" cap="none" spc="0" normalizeH="0" baseline="0" noProof="0">
                <a:ln>
                  <a:noFill/>
                </a:ln>
                <a:solidFill>
                  <a:prstClr val="black"/>
                </a:solidFill>
                <a:effectLst/>
                <a:uLnTx/>
                <a:uFillTx/>
                <a:latin typeface="Calibri" panose="020F0502020204030204"/>
                <a:ea typeface="+mn-ea"/>
                <a:cs typeface="Segoe UI" panose="020B0502040204020203" pitchFamily="34" charset="0"/>
              </a:rPr>
              <a:t> mailbox searches </a:t>
            </a:r>
            <a:r>
              <a:rPr kumimoji="0" lang="en-US" b="0" i="0" u="none" strike="noStrike" kern="1200" cap="none" spc="0" normalizeH="0" baseline="0" noProof="0">
                <a:ln>
                  <a:noFill/>
                </a:ln>
                <a:solidFill>
                  <a:prstClr val="black"/>
                </a:solidFill>
                <a:effectLst/>
                <a:uLnTx/>
                <a:uFillTx/>
                <a:latin typeface="Calibri" panose="020F0502020204030204"/>
                <a:ea typeface="+mn-ea"/>
                <a:cs typeface="Segoe UI" panose="020B0502040204020203" pitchFamily="34" charset="0"/>
              </a:rPr>
              <a:t>across Office 365</a:t>
            </a:r>
            <a:r>
              <a:rPr lang="en-US">
                <a:solidFill>
                  <a:prstClr val="black"/>
                </a:solidFill>
                <a:latin typeface="Calibri" panose="020F0502020204030204"/>
                <a:cs typeface="Segoe UI" panose="020B0502040204020203" pitchFamily="34" charset="0"/>
              </a:rPr>
              <a:t>, </a:t>
            </a:r>
          </a:p>
        </p:txBody>
      </p:sp>
      <p:sp>
        <p:nvSpPr>
          <p:cNvPr id="11" name="Oval 10">
            <a:extLst>
              <a:ext uri="{FF2B5EF4-FFF2-40B4-BE49-F238E27FC236}">
                <a16:creationId xmlns:a16="http://schemas.microsoft.com/office/drawing/2014/main" id="{D91C2FE6-3171-3348-A403-7318962FA0E6}"/>
              </a:ext>
            </a:extLst>
          </p:cNvPr>
          <p:cNvSpPr/>
          <p:nvPr/>
        </p:nvSpPr>
        <p:spPr>
          <a:xfrm>
            <a:off x="3757196" y="1517110"/>
            <a:ext cx="520913" cy="521288"/>
          </a:xfrm>
          <a:prstGeom prst="ellipse">
            <a:avLst/>
          </a:prstGeom>
          <a:solidFill>
            <a:srgbClr val="0070C0"/>
          </a:solidFill>
          <a:ln>
            <a:noFill/>
          </a:ln>
        </p:spPr>
        <p:style>
          <a:lnRef idx="1">
            <a:schemeClr val="accent5"/>
          </a:lnRef>
          <a:fillRef idx="3">
            <a:schemeClr val="accent5"/>
          </a:fillRef>
          <a:effectRef idx="2">
            <a:schemeClr val="accent5"/>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a:ln>
                  <a:noFill/>
                </a:ln>
                <a:solidFill>
                  <a:prstClr val="white"/>
                </a:solidFill>
                <a:effectLst/>
                <a:uLnTx/>
                <a:uFillTx/>
                <a:latin typeface="Segoe UI" panose="020B0502040204020203" pitchFamily="34" charset="0"/>
                <a:ea typeface="+mn-ea"/>
                <a:cs typeface="Segoe UI" panose="020B0502040204020203" pitchFamily="34" charset="0"/>
              </a:rPr>
              <a:t>2</a:t>
            </a:r>
          </a:p>
        </p:txBody>
      </p:sp>
      <p:sp>
        <p:nvSpPr>
          <p:cNvPr id="12" name="Rectangle 11">
            <a:extLst>
              <a:ext uri="{FF2B5EF4-FFF2-40B4-BE49-F238E27FC236}">
                <a16:creationId xmlns:a16="http://schemas.microsoft.com/office/drawing/2014/main" id="{336D7AAF-7AD7-C845-BEA7-281D2FB33905}"/>
              </a:ext>
            </a:extLst>
          </p:cNvPr>
          <p:cNvSpPr/>
          <p:nvPr/>
        </p:nvSpPr>
        <p:spPr>
          <a:xfrm>
            <a:off x="3918302" y="1735394"/>
            <a:ext cx="184730" cy="369332"/>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1" i="0" u="none" strike="noStrike" kern="1200" cap="none" spc="0" normalizeH="0" baseline="0" noProof="0">
              <a:ln>
                <a:noFill/>
              </a:ln>
              <a:solidFill>
                <a:prstClr val="white"/>
              </a:solidFill>
              <a:effectLst/>
              <a:uLnTx/>
              <a:uFillTx/>
              <a:latin typeface="Segoe UI" panose="020B0502040204020203" pitchFamily="34" charset="0"/>
              <a:ea typeface="+mn-ea"/>
              <a:cs typeface="Segoe UI" panose="020B0502040204020203" pitchFamily="34" charset="0"/>
            </a:endParaRPr>
          </a:p>
        </p:txBody>
      </p:sp>
      <p:sp>
        <p:nvSpPr>
          <p:cNvPr id="13" name="Oval 12">
            <a:extLst>
              <a:ext uri="{FF2B5EF4-FFF2-40B4-BE49-F238E27FC236}">
                <a16:creationId xmlns:a16="http://schemas.microsoft.com/office/drawing/2014/main" id="{62AA540C-E81B-D445-A049-65DDF6B7A73F}"/>
              </a:ext>
            </a:extLst>
          </p:cNvPr>
          <p:cNvSpPr>
            <a:spLocks noChangeAspect="1"/>
          </p:cNvSpPr>
          <p:nvPr/>
        </p:nvSpPr>
        <p:spPr>
          <a:xfrm>
            <a:off x="362823" y="1517110"/>
            <a:ext cx="488753" cy="510304"/>
          </a:xfrm>
          <a:prstGeom prst="ellipse">
            <a:avLst/>
          </a:prstGeom>
          <a:solidFill>
            <a:srgbClr val="0070C0"/>
          </a:solidFill>
          <a:ln>
            <a:noFill/>
          </a:ln>
        </p:spPr>
        <p:style>
          <a:lnRef idx="1">
            <a:schemeClr val="accent5"/>
          </a:lnRef>
          <a:fillRef idx="3">
            <a:schemeClr val="accent5"/>
          </a:fillRef>
          <a:effectRef idx="2">
            <a:schemeClr val="accent5"/>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a:ln>
                  <a:noFill/>
                </a:ln>
                <a:solidFill>
                  <a:prstClr val="white"/>
                </a:solidFill>
                <a:effectLst/>
                <a:uLnTx/>
                <a:uFillTx/>
                <a:latin typeface="Segoe UI" panose="020B0502040204020203" pitchFamily="34" charset="0"/>
                <a:ea typeface="+mn-ea"/>
                <a:cs typeface="Segoe UI" panose="020B0502040204020203" pitchFamily="34" charset="0"/>
              </a:rPr>
              <a:t>1</a:t>
            </a:r>
          </a:p>
        </p:txBody>
      </p:sp>
      <p:sp>
        <p:nvSpPr>
          <p:cNvPr id="14" name="TextBox 13">
            <a:extLst>
              <a:ext uri="{FF2B5EF4-FFF2-40B4-BE49-F238E27FC236}">
                <a16:creationId xmlns:a16="http://schemas.microsoft.com/office/drawing/2014/main" id="{D2B591FB-7B39-E24B-AC5E-78F079854D60}"/>
              </a:ext>
            </a:extLst>
          </p:cNvPr>
          <p:cNvSpPr txBox="1"/>
          <p:nvPr/>
        </p:nvSpPr>
        <p:spPr>
          <a:xfrm>
            <a:off x="323987" y="2118876"/>
            <a:ext cx="2517026" cy="1504899"/>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a:ln>
                  <a:noFill/>
                </a:ln>
                <a:solidFill>
                  <a:prstClr val="black"/>
                </a:solidFill>
                <a:effectLst/>
                <a:uLnTx/>
                <a:uFillTx/>
                <a:latin typeface="Calibri" panose="020F0502020204030204"/>
                <a:ea typeface="+mn-ea"/>
                <a:cs typeface="Segoe UI" panose="020B0502040204020203" pitchFamily="34" charset="0"/>
              </a:rPr>
              <a:t>Day 1 – 11:</a:t>
            </a:r>
            <a:r>
              <a:rPr kumimoji="0" lang="en-US" b="0" i="0" u="none" strike="noStrike" kern="1200" cap="none" spc="0" normalizeH="0" baseline="0" noProof="0">
                <a:ln>
                  <a:noFill/>
                </a:ln>
                <a:solidFill>
                  <a:prstClr val="black"/>
                </a:solidFill>
                <a:effectLst/>
                <a:uLnTx/>
                <a:uFillTx/>
                <a:latin typeface="Calibri" panose="020F0502020204030204"/>
                <a:ea typeface="+mn-ea"/>
                <a:cs typeface="Segoe UI" panose="020B0502040204020203" pitchFamily="34" charset="0"/>
              </a:rPr>
              <a:t> </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a:ln>
                  <a:noFill/>
                </a:ln>
                <a:solidFill>
                  <a:prstClr val="black"/>
                </a:solidFill>
                <a:effectLst/>
                <a:uLnTx/>
                <a:uFillTx/>
                <a:latin typeface="Calibri" panose="020F0502020204030204"/>
                <a:ea typeface="+mn-ea"/>
                <a:cs typeface="Segoe UI" panose="020B0502040204020203" pitchFamily="34" charset="0"/>
              </a:rPr>
              <a:t>Attacker </a:t>
            </a:r>
            <a:br>
              <a:rPr kumimoji="0" lang="en-US" b="0" i="0" u="none" strike="noStrike" kern="1200" cap="none" spc="0" normalizeH="0" baseline="0" noProof="0">
                <a:ln>
                  <a:noFill/>
                </a:ln>
                <a:solidFill>
                  <a:prstClr val="black"/>
                </a:solidFill>
                <a:effectLst/>
                <a:uLnTx/>
                <a:uFillTx/>
                <a:latin typeface="Calibri" panose="020F0502020204030204"/>
                <a:ea typeface="+mn-ea"/>
                <a:cs typeface="Segoe UI" panose="020B0502040204020203" pitchFamily="34" charset="0"/>
              </a:rPr>
            </a:br>
            <a:r>
              <a:rPr kumimoji="0" lang="en-GB" b="0" i="0" u="none" strike="noStrike" kern="1200" cap="none" spc="0" normalizeH="0" baseline="0" noProof="0">
                <a:ln>
                  <a:noFill/>
                </a:ln>
                <a:solidFill>
                  <a:prstClr val="black"/>
                </a:solidFill>
                <a:effectLst/>
                <a:uLnTx/>
                <a:uFillTx/>
                <a:latin typeface="Calibri" panose="020F0502020204030204"/>
                <a:ea typeface="+mn-ea"/>
                <a:cs typeface="Segoe UI" panose="020B0502040204020203" pitchFamily="34" charset="0"/>
              </a:rPr>
              <a:t>compromises </a:t>
            </a:r>
            <a:br>
              <a:rPr kumimoji="0" lang="en-GB" b="0" i="0" u="none" strike="noStrike" kern="1200" cap="none" spc="0" normalizeH="0" baseline="0" noProof="0">
                <a:ln>
                  <a:noFill/>
                </a:ln>
                <a:solidFill>
                  <a:prstClr val="black"/>
                </a:solidFill>
                <a:effectLst/>
                <a:uLnTx/>
                <a:uFillTx/>
                <a:latin typeface="Calibri" panose="020F0502020204030204"/>
                <a:ea typeface="+mn-ea"/>
                <a:cs typeface="Segoe UI" panose="020B0502040204020203" pitchFamily="34" charset="0"/>
              </a:rPr>
            </a:br>
            <a:r>
              <a:rPr kumimoji="0" lang="en-GB" b="0" i="0" u="none" strike="noStrike" kern="1200" cap="none" spc="0" normalizeH="0" baseline="0" noProof="0">
                <a:ln>
                  <a:noFill/>
                </a:ln>
                <a:solidFill>
                  <a:prstClr val="black"/>
                </a:solidFill>
                <a:effectLst/>
                <a:uLnTx/>
                <a:uFillTx/>
                <a:latin typeface="Calibri" panose="020F0502020204030204"/>
                <a:ea typeface="+mn-ea"/>
                <a:cs typeface="Segoe UI" panose="020B0502040204020203" pitchFamily="34" charset="0"/>
              </a:rPr>
              <a:t>privileged user’s </a:t>
            </a:r>
            <a:r>
              <a:rPr kumimoji="0" lang="en-GB" b="1" i="0" u="none" strike="noStrike" kern="1200" cap="none" spc="0" normalizeH="0" baseline="0" noProof="0">
                <a:ln>
                  <a:noFill/>
                </a:ln>
                <a:solidFill>
                  <a:prstClr val="black"/>
                </a:solidFill>
                <a:effectLst/>
                <a:uLnTx/>
                <a:uFillTx/>
                <a:latin typeface="Calibri" panose="020F0502020204030204"/>
                <a:ea typeface="+mn-ea"/>
                <a:cs typeface="Segoe UI" panose="020B0502040204020203" pitchFamily="34" charset="0"/>
              </a:rPr>
              <a:t>non- MFA-enabled account.</a:t>
            </a:r>
            <a:endParaRPr lang="en-GB" b="1">
              <a:solidFill>
                <a:prstClr val="black"/>
              </a:solidFill>
              <a:latin typeface="Calibri" panose="020F0502020204030204"/>
              <a:cs typeface="Segoe UI" panose="020B0502040204020203" pitchFamily="34" charset="0"/>
            </a:endParaRPr>
          </a:p>
        </p:txBody>
      </p:sp>
      <p:cxnSp>
        <p:nvCxnSpPr>
          <p:cNvPr id="15" name="Straight Arrow Connector 14">
            <a:extLst>
              <a:ext uri="{FF2B5EF4-FFF2-40B4-BE49-F238E27FC236}">
                <a16:creationId xmlns:a16="http://schemas.microsoft.com/office/drawing/2014/main" id="{20654608-264C-2344-B548-67001B6C1DDD}"/>
              </a:ext>
            </a:extLst>
          </p:cNvPr>
          <p:cNvCxnSpPr>
            <a:cxnSpLocks/>
          </p:cNvCxnSpPr>
          <p:nvPr/>
        </p:nvCxnSpPr>
        <p:spPr>
          <a:xfrm flipH="1">
            <a:off x="6874709" y="1813940"/>
            <a:ext cx="1691913" cy="0"/>
          </a:xfrm>
          <a:prstGeom prst="straightConnector1">
            <a:avLst/>
          </a:prstGeom>
          <a:ln w="41275" cap="sq">
            <a:solidFill>
              <a:schemeClr val="tx1"/>
            </a:solidFill>
            <a:prstDash val="solid"/>
            <a:headEnd type="triangle"/>
            <a:tailEnd type="none" w="med" len="med"/>
          </a:ln>
        </p:spPr>
        <p:style>
          <a:lnRef idx="3">
            <a:schemeClr val="dk1"/>
          </a:lnRef>
          <a:fillRef idx="0">
            <a:schemeClr val="dk1"/>
          </a:fillRef>
          <a:effectRef idx="2">
            <a:schemeClr val="dk1"/>
          </a:effectRef>
          <a:fontRef idx="minor">
            <a:schemeClr val="tx1"/>
          </a:fontRef>
        </p:style>
      </p:cxnSp>
      <p:sp>
        <p:nvSpPr>
          <p:cNvPr id="16" name="TextBox 527">
            <a:extLst>
              <a:ext uri="{FF2B5EF4-FFF2-40B4-BE49-F238E27FC236}">
                <a16:creationId xmlns:a16="http://schemas.microsoft.com/office/drawing/2014/main" id="{B4A5D4F7-F658-024A-8D0D-4B7A08A40501}"/>
              </a:ext>
            </a:extLst>
          </p:cNvPr>
          <p:cNvSpPr txBox="1"/>
          <p:nvPr/>
        </p:nvSpPr>
        <p:spPr>
          <a:xfrm>
            <a:off x="9255792" y="1504637"/>
            <a:ext cx="2885732" cy="175432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a:ln>
                  <a:noFill/>
                </a:ln>
                <a:solidFill>
                  <a:prstClr val="black"/>
                </a:solidFill>
                <a:effectLst/>
                <a:uLnTx/>
                <a:uFillTx/>
                <a:latin typeface="Calibri" panose="020F0502020204030204"/>
                <a:ea typeface="+mn-ea"/>
                <a:cs typeface="Segoe UI" panose="020B0502040204020203" pitchFamily="34" charset="0"/>
              </a:rPr>
              <a:t>Day 137 – 143:</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a:ln>
                  <a:noFill/>
                </a:ln>
                <a:solidFill>
                  <a:prstClr val="black"/>
                </a:solidFill>
                <a:effectLst/>
                <a:uLnTx/>
                <a:uFillTx/>
                <a:latin typeface="Calibri" panose="020F0502020204030204"/>
                <a:ea typeface="+mn-ea"/>
                <a:cs typeface="Segoe UI" panose="020B0502040204020203" pitchFamily="34" charset="0"/>
              </a:rPr>
              <a:t>Attackers </a:t>
            </a:r>
            <a:r>
              <a:rPr kumimoji="0" lang="en-US" i="0" u="none" strike="noStrike" kern="1200" cap="none" spc="0" normalizeH="0" baseline="0" noProof="0">
                <a:ln>
                  <a:noFill/>
                </a:ln>
                <a:solidFill>
                  <a:prstClr val="black"/>
                </a:solidFill>
                <a:effectLst/>
                <a:uLnTx/>
                <a:uFillTx/>
                <a:latin typeface="Calibri" panose="020F0502020204030204"/>
                <a:ea typeface="+mn-ea"/>
                <a:cs typeface="Segoe UI" panose="020B0502040204020203" pitchFamily="34" charset="0"/>
              </a:rPr>
              <a:t>create rules on Contoso’s SharePoint and email to </a:t>
            </a:r>
            <a:r>
              <a:rPr kumimoji="0" lang="en-US" b="1" i="0" u="none" strike="noStrike" kern="1200" cap="none" spc="0" normalizeH="0" baseline="0" noProof="0">
                <a:ln>
                  <a:noFill/>
                </a:ln>
                <a:solidFill>
                  <a:prstClr val="black"/>
                </a:solidFill>
                <a:effectLst/>
                <a:uLnTx/>
                <a:uFillTx/>
                <a:latin typeface="Calibri" panose="020F0502020204030204"/>
                <a:ea typeface="+mn-ea"/>
                <a:cs typeface="Segoe UI" panose="020B0502040204020203" pitchFamily="34" charset="0"/>
              </a:rPr>
              <a:t>automate data exfiltration </a:t>
            </a:r>
            <a:r>
              <a:rPr kumimoji="0" lang="en-US" b="0" i="0" u="none" strike="noStrike" kern="1200" cap="none" spc="0" normalizeH="0" baseline="0" noProof="0">
                <a:ln>
                  <a:noFill/>
                </a:ln>
                <a:solidFill>
                  <a:prstClr val="black"/>
                </a:solidFill>
                <a:effectLst/>
                <a:uLnTx/>
                <a:uFillTx/>
                <a:latin typeface="Calibri" panose="020F0502020204030204"/>
                <a:ea typeface="+mn-ea"/>
                <a:cs typeface="Segoe UI" panose="020B0502040204020203" pitchFamily="34" charset="0"/>
              </a:rPr>
              <a:t>to a cloud storage solution.</a:t>
            </a:r>
          </a:p>
        </p:txBody>
      </p:sp>
      <p:grpSp>
        <p:nvGrpSpPr>
          <p:cNvPr id="17" name="Group 16">
            <a:extLst>
              <a:ext uri="{FF2B5EF4-FFF2-40B4-BE49-F238E27FC236}">
                <a16:creationId xmlns:a16="http://schemas.microsoft.com/office/drawing/2014/main" id="{7D6C3183-A5A4-1B4A-9F87-73309C510B52}"/>
              </a:ext>
            </a:extLst>
          </p:cNvPr>
          <p:cNvGrpSpPr/>
          <p:nvPr/>
        </p:nvGrpSpPr>
        <p:grpSpPr>
          <a:xfrm>
            <a:off x="7375221" y="1492341"/>
            <a:ext cx="643200" cy="643198"/>
            <a:chOff x="1552403" y="3310414"/>
            <a:chExt cx="743447" cy="743447"/>
          </a:xfrm>
        </p:grpSpPr>
        <p:sp>
          <p:nvSpPr>
            <p:cNvPr id="18" name="Oval 17">
              <a:extLst>
                <a:ext uri="{FF2B5EF4-FFF2-40B4-BE49-F238E27FC236}">
                  <a16:creationId xmlns:a16="http://schemas.microsoft.com/office/drawing/2014/main" id="{08AD3DC3-9AC7-5942-A74D-F0BCC4653363}"/>
                </a:ext>
              </a:extLst>
            </p:cNvPr>
            <p:cNvSpPr/>
            <p:nvPr/>
          </p:nvSpPr>
          <p:spPr>
            <a:xfrm>
              <a:off x="1576331" y="3334509"/>
              <a:ext cx="700197" cy="70019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19" name="Group 18">
              <a:extLst>
                <a:ext uri="{FF2B5EF4-FFF2-40B4-BE49-F238E27FC236}">
                  <a16:creationId xmlns:a16="http://schemas.microsoft.com/office/drawing/2014/main" id="{CF7D2506-86FA-AE42-A1AB-DB28D209427D}"/>
                </a:ext>
              </a:extLst>
            </p:cNvPr>
            <p:cNvGrpSpPr/>
            <p:nvPr/>
          </p:nvGrpSpPr>
          <p:grpSpPr>
            <a:xfrm>
              <a:off x="1552403" y="3310414"/>
              <a:ext cx="743447" cy="743447"/>
              <a:chOff x="1552403" y="3310414"/>
              <a:chExt cx="743447" cy="743447"/>
            </a:xfrm>
          </p:grpSpPr>
          <p:sp>
            <p:nvSpPr>
              <p:cNvPr id="20" name="Donut 50">
                <a:extLst>
                  <a:ext uri="{FF2B5EF4-FFF2-40B4-BE49-F238E27FC236}">
                    <a16:creationId xmlns:a16="http://schemas.microsoft.com/office/drawing/2014/main" id="{D895D58A-3D46-8B47-BB9B-2054F594A77E}"/>
                  </a:ext>
                </a:extLst>
              </p:cNvPr>
              <p:cNvSpPr/>
              <p:nvPr/>
            </p:nvSpPr>
            <p:spPr>
              <a:xfrm>
                <a:off x="1552403" y="3310414"/>
                <a:ext cx="743447" cy="743447"/>
              </a:xfrm>
              <a:prstGeom prst="donut">
                <a:avLst>
                  <a:gd name="adj" fmla="val 5791"/>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1" name="Freeform 217">
                <a:extLst>
                  <a:ext uri="{FF2B5EF4-FFF2-40B4-BE49-F238E27FC236}">
                    <a16:creationId xmlns:a16="http://schemas.microsoft.com/office/drawing/2014/main" id="{0E40C592-E19F-F543-8308-A13EE83D6FD0}"/>
                  </a:ext>
                </a:extLst>
              </p:cNvPr>
              <p:cNvSpPr>
                <a:spLocks noChangeAspect="1"/>
              </p:cNvSpPr>
              <p:nvPr/>
            </p:nvSpPr>
            <p:spPr bwMode="black">
              <a:xfrm>
                <a:off x="1699486" y="3491075"/>
                <a:ext cx="367680" cy="237484"/>
              </a:xfrm>
              <a:custGeom>
                <a:avLst/>
                <a:gdLst>
                  <a:gd name="connsiteX0" fmla="*/ 93529 w 794079"/>
                  <a:gd name="connsiteY0" fmla="*/ 409985 h 512894"/>
                  <a:gd name="connsiteX1" fmla="*/ 57350 w 794079"/>
                  <a:gd name="connsiteY1" fmla="*/ 446163 h 512894"/>
                  <a:gd name="connsiteX2" fmla="*/ 93529 w 794079"/>
                  <a:gd name="connsiteY2" fmla="*/ 482342 h 512894"/>
                  <a:gd name="connsiteX3" fmla="*/ 129707 w 794079"/>
                  <a:gd name="connsiteY3" fmla="*/ 446163 h 512894"/>
                  <a:gd name="connsiteX4" fmla="*/ 93529 w 794079"/>
                  <a:gd name="connsiteY4" fmla="*/ 409985 h 512894"/>
                  <a:gd name="connsiteX5" fmla="*/ 22935 w 794079"/>
                  <a:gd name="connsiteY5" fmla="*/ 375286 h 512894"/>
                  <a:gd name="connsiteX6" fmla="*/ 771144 w 794079"/>
                  <a:gd name="connsiteY6" fmla="*/ 375286 h 512894"/>
                  <a:gd name="connsiteX7" fmla="*/ 794079 w 794079"/>
                  <a:gd name="connsiteY7" fmla="*/ 398221 h 512894"/>
                  <a:gd name="connsiteX8" fmla="*/ 794079 w 794079"/>
                  <a:gd name="connsiteY8" fmla="*/ 489959 h 512894"/>
                  <a:gd name="connsiteX9" fmla="*/ 771144 w 794079"/>
                  <a:gd name="connsiteY9" fmla="*/ 512894 h 512894"/>
                  <a:gd name="connsiteX10" fmla="*/ 22935 w 794079"/>
                  <a:gd name="connsiteY10" fmla="*/ 512894 h 512894"/>
                  <a:gd name="connsiteX11" fmla="*/ 0 w 794079"/>
                  <a:gd name="connsiteY11" fmla="*/ 489959 h 512894"/>
                  <a:gd name="connsiteX12" fmla="*/ 0 w 794079"/>
                  <a:gd name="connsiteY12" fmla="*/ 398221 h 512894"/>
                  <a:gd name="connsiteX13" fmla="*/ 22935 w 794079"/>
                  <a:gd name="connsiteY13" fmla="*/ 375286 h 512894"/>
                  <a:gd name="connsiteX14" fmla="*/ 93529 w 794079"/>
                  <a:gd name="connsiteY14" fmla="*/ 222341 h 512894"/>
                  <a:gd name="connsiteX15" fmla="*/ 57350 w 794079"/>
                  <a:gd name="connsiteY15" fmla="*/ 258520 h 512894"/>
                  <a:gd name="connsiteX16" fmla="*/ 93529 w 794079"/>
                  <a:gd name="connsiteY16" fmla="*/ 294699 h 512894"/>
                  <a:gd name="connsiteX17" fmla="*/ 129707 w 794079"/>
                  <a:gd name="connsiteY17" fmla="*/ 258520 h 512894"/>
                  <a:gd name="connsiteX18" fmla="*/ 93529 w 794079"/>
                  <a:gd name="connsiteY18" fmla="*/ 222341 h 512894"/>
                  <a:gd name="connsiteX19" fmla="*/ 22935 w 794079"/>
                  <a:gd name="connsiteY19" fmla="*/ 187643 h 512894"/>
                  <a:gd name="connsiteX20" fmla="*/ 771144 w 794079"/>
                  <a:gd name="connsiteY20" fmla="*/ 187643 h 512894"/>
                  <a:gd name="connsiteX21" fmla="*/ 794079 w 794079"/>
                  <a:gd name="connsiteY21" fmla="*/ 210578 h 512894"/>
                  <a:gd name="connsiteX22" fmla="*/ 794079 w 794079"/>
                  <a:gd name="connsiteY22" fmla="*/ 302316 h 512894"/>
                  <a:gd name="connsiteX23" fmla="*/ 771144 w 794079"/>
                  <a:gd name="connsiteY23" fmla="*/ 325251 h 512894"/>
                  <a:gd name="connsiteX24" fmla="*/ 22935 w 794079"/>
                  <a:gd name="connsiteY24" fmla="*/ 325251 h 512894"/>
                  <a:gd name="connsiteX25" fmla="*/ 0 w 794079"/>
                  <a:gd name="connsiteY25" fmla="*/ 302316 h 512894"/>
                  <a:gd name="connsiteX26" fmla="*/ 0 w 794079"/>
                  <a:gd name="connsiteY26" fmla="*/ 210578 h 512894"/>
                  <a:gd name="connsiteX27" fmla="*/ 22935 w 794079"/>
                  <a:gd name="connsiteY27" fmla="*/ 187643 h 512894"/>
                  <a:gd name="connsiteX28" fmla="*/ 93529 w 794079"/>
                  <a:gd name="connsiteY28" fmla="*/ 34698 h 512894"/>
                  <a:gd name="connsiteX29" fmla="*/ 57350 w 794079"/>
                  <a:gd name="connsiteY29" fmla="*/ 70877 h 512894"/>
                  <a:gd name="connsiteX30" fmla="*/ 93529 w 794079"/>
                  <a:gd name="connsiteY30" fmla="*/ 107056 h 512894"/>
                  <a:gd name="connsiteX31" fmla="*/ 129707 w 794079"/>
                  <a:gd name="connsiteY31" fmla="*/ 70877 h 512894"/>
                  <a:gd name="connsiteX32" fmla="*/ 93529 w 794079"/>
                  <a:gd name="connsiteY32" fmla="*/ 34698 h 512894"/>
                  <a:gd name="connsiteX33" fmla="*/ 22935 w 794079"/>
                  <a:gd name="connsiteY33" fmla="*/ 0 h 512894"/>
                  <a:gd name="connsiteX34" fmla="*/ 771144 w 794079"/>
                  <a:gd name="connsiteY34" fmla="*/ 0 h 512894"/>
                  <a:gd name="connsiteX35" fmla="*/ 794079 w 794079"/>
                  <a:gd name="connsiteY35" fmla="*/ 22935 h 512894"/>
                  <a:gd name="connsiteX36" fmla="*/ 794079 w 794079"/>
                  <a:gd name="connsiteY36" fmla="*/ 114673 h 512894"/>
                  <a:gd name="connsiteX37" fmla="*/ 771144 w 794079"/>
                  <a:gd name="connsiteY37" fmla="*/ 137608 h 512894"/>
                  <a:gd name="connsiteX38" fmla="*/ 22935 w 794079"/>
                  <a:gd name="connsiteY38" fmla="*/ 137608 h 512894"/>
                  <a:gd name="connsiteX39" fmla="*/ 0 w 794079"/>
                  <a:gd name="connsiteY39" fmla="*/ 114673 h 512894"/>
                  <a:gd name="connsiteX40" fmla="*/ 0 w 794079"/>
                  <a:gd name="connsiteY40" fmla="*/ 22935 h 512894"/>
                  <a:gd name="connsiteX41" fmla="*/ 22935 w 794079"/>
                  <a:gd name="connsiteY41" fmla="*/ 0 h 5128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794079" h="512894">
                    <a:moveTo>
                      <a:pt x="93529" y="409985"/>
                    </a:moveTo>
                    <a:cubicBezTo>
                      <a:pt x="73548" y="409985"/>
                      <a:pt x="57350" y="426182"/>
                      <a:pt x="57350" y="446163"/>
                    </a:cubicBezTo>
                    <a:cubicBezTo>
                      <a:pt x="57350" y="466144"/>
                      <a:pt x="73548" y="482342"/>
                      <a:pt x="93529" y="482342"/>
                    </a:cubicBezTo>
                    <a:cubicBezTo>
                      <a:pt x="113510" y="482342"/>
                      <a:pt x="129707" y="466144"/>
                      <a:pt x="129707" y="446163"/>
                    </a:cubicBezTo>
                    <a:cubicBezTo>
                      <a:pt x="129707" y="426182"/>
                      <a:pt x="113510" y="409985"/>
                      <a:pt x="93529" y="409985"/>
                    </a:cubicBezTo>
                    <a:close/>
                    <a:moveTo>
                      <a:pt x="22935" y="375286"/>
                    </a:moveTo>
                    <a:lnTo>
                      <a:pt x="771144" y="375286"/>
                    </a:lnTo>
                    <a:cubicBezTo>
                      <a:pt x="783811" y="375286"/>
                      <a:pt x="794079" y="385555"/>
                      <a:pt x="794079" y="398221"/>
                    </a:cubicBezTo>
                    <a:lnTo>
                      <a:pt x="794079" y="489959"/>
                    </a:lnTo>
                    <a:cubicBezTo>
                      <a:pt x="794079" y="502626"/>
                      <a:pt x="783811" y="512894"/>
                      <a:pt x="771144" y="512894"/>
                    </a:cubicBezTo>
                    <a:lnTo>
                      <a:pt x="22935" y="512894"/>
                    </a:lnTo>
                    <a:cubicBezTo>
                      <a:pt x="10269" y="512894"/>
                      <a:pt x="0" y="502626"/>
                      <a:pt x="0" y="489959"/>
                    </a:cubicBezTo>
                    <a:lnTo>
                      <a:pt x="0" y="398221"/>
                    </a:lnTo>
                    <a:cubicBezTo>
                      <a:pt x="0" y="385555"/>
                      <a:pt x="10269" y="375286"/>
                      <a:pt x="22935" y="375286"/>
                    </a:cubicBezTo>
                    <a:close/>
                    <a:moveTo>
                      <a:pt x="93529" y="222341"/>
                    </a:moveTo>
                    <a:cubicBezTo>
                      <a:pt x="73548" y="222341"/>
                      <a:pt x="57350" y="238539"/>
                      <a:pt x="57350" y="258520"/>
                    </a:cubicBezTo>
                    <a:cubicBezTo>
                      <a:pt x="57350" y="278501"/>
                      <a:pt x="73548" y="294699"/>
                      <a:pt x="93529" y="294699"/>
                    </a:cubicBezTo>
                    <a:cubicBezTo>
                      <a:pt x="113510" y="294699"/>
                      <a:pt x="129707" y="278501"/>
                      <a:pt x="129707" y="258520"/>
                    </a:cubicBezTo>
                    <a:cubicBezTo>
                      <a:pt x="129707" y="238539"/>
                      <a:pt x="113510" y="222341"/>
                      <a:pt x="93529" y="222341"/>
                    </a:cubicBezTo>
                    <a:close/>
                    <a:moveTo>
                      <a:pt x="22935" y="187643"/>
                    </a:moveTo>
                    <a:lnTo>
                      <a:pt x="771144" y="187643"/>
                    </a:lnTo>
                    <a:cubicBezTo>
                      <a:pt x="783811" y="187643"/>
                      <a:pt x="794079" y="197911"/>
                      <a:pt x="794079" y="210578"/>
                    </a:cubicBezTo>
                    <a:lnTo>
                      <a:pt x="794079" y="302316"/>
                    </a:lnTo>
                    <a:cubicBezTo>
                      <a:pt x="794079" y="314982"/>
                      <a:pt x="783811" y="325251"/>
                      <a:pt x="771144" y="325251"/>
                    </a:cubicBezTo>
                    <a:lnTo>
                      <a:pt x="22935" y="325251"/>
                    </a:lnTo>
                    <a:cubicBezTo>
                      <a:pt x="10269" y="325251"/>
                      <a:pt x="0" y="314982"/>
                      <a:pt x="0" y="302316"/>
                    </a:cubicBezTo>
                    <a:lnTo>
                      <a:pt x="0" y="210578"/>
                    </a:lnTo>
                    <a:cubicBezTo>
                      <a:pt x="0" y="197911"/>
                      <a:pt x="10269" y="187643"/>
                      <a:pt x="22935" y="187643"/>
                    </a:cubicBezTo>
                    <a:close/>
                    <a:moveTo>
                      <a:pt x="93529" y="34698"/>
                    </a:moveTo>
                    <a:cubicBezTo>
                      <a:pt x="73548" y="34698"/>
                      <a:pt x="57350" y="50896"/>
                      <a:pt x="57350" y="70877"/>
                    </a:cubicBezTo>
                    <a:cubicBezTo>
                      <a:pt x="57350" y="90858"/>
                      <a:pt x="73548" y="107056"/>
                      <a:pt x="93529" y="107056"/>
                    </a:cubicBezTo>
                    <a:cubicBezTo>
                      <a:pt x="113510" y="107056"/>
                      <a:pt x="129707" y="90858"/>
                      <a:pt x="129707" y="70877"/>
                    </a:cubicBezTo>
                    <a:cubicBezTo>
                      <a:pt x="129707" y="50896"/>
                      <a:pt x="113510" y="34698"/>
                      <a:pt x="93529" y="34698"/>
                    </a:cubicBezTo>
                    <a:close/>
                    <a:moveTo>
                      <a:pt x="22935" y="0"/>
                    </a:moveTo>
                    <a:lnTo>
                      <a:pt x="771144" y="0"/>
                    </a:lnTo>
                    <a:cubicBezTo>
                      <a:pt x="783811" y="0"/>
                      <a:pt x="794079" y="10268"/>
                      <a:pt x="794079" y="22935"/>
                    </a:cubicBezTo>
                    <a:lnTo>
                      <a:pt x="794079" y="114673"/>
                    </a:lnTo>
                    <a:cubicBezTo>
                      <a:pt x="794079" y="127339"/>
                      <a:pt x="783811" y="137608"/>
                      <a:pt x="771144" y="137608"/>
                    </a:cubicBezTo>
                    <a:lnTo>
                      <a:pt x="22935" y="137608"/>
                    </a:lnTo>
                    <a:cubicBezTo>
                      <a:pt x="10269" y="137608"/>
                      <a:pt x="0" y="127339"/>
                      <a:pt x="0" y="114673"/>
                    </a:cubicBezTo>
                    <a:lnTo>
                      <a:pt x="0" y="22935"/>
                    </a:lnTo>
                    <a:cubicBezTo>
                      <a:pt x="0" y="10268"/>
                      <a:pt x="10269" y="0"/>
                      <a:pt x="22935" y="0"/>
                    </a:cubicBezTo>
                    <a:close/>
                  </a:path>
                </a:pathLst>
              </a:custGeom>
              <a:solidFill>
                <a:schemeClr val="tx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alibri" panose="020F0502020204030204"/>
                  <a:ea typeface="Segoe UI" pitchFamily="34" charset="0"/>
                  <a:cs typeface="Segoe UI" pitchFamily="34" charset="0"/>
                </a:endParaRPr>
              </a:p>
            </p:txBody>
          </p:sp>
          <p:sp>
            <p:nvSpPr>
              <p:cNvPr id="22" name="Freeform 140">
                <a:extLst>
                  <a:ext uri="{FF2B5EF4-FFF2-40B4-BE49-F238E27FC236}">
                    <a16:creationId xmlns:a16="http://schemas.microsoft.com/office/drawing/2014/main" id="{402748EA-E533-8A42-A5A6-07EC8253EEED}"/>
                  </a:ext>
                </a:extLst>
              </p:cNvPr>
              <p:cNvSpPr>
                <a:spLocks noEditPoints="1"/>
              </p:cNvSpPr>
              <p:nvPr/>
            </p:nvSpPr>
            <p:spPr bwMode="auto">
              <a:xfrm>
                <a:off x="1762001" y="3767275"/>
                <a:ext cx="46984" cy="69930"/>
              </a:xfrm>
              <a:custGeom>
                <a:avLst/>
                <a:gdLst>
                  <a:gd name="T0" fmla="*/ 43 w 85"/>
                  <a:gd name="T1" fmla="*/ 13 h 128"/>
                  <a:gd name="T2" fmla="*/ 32 w 85"/>
                  <a:gd name="T3" fmla="*/ 15 h 128"/>
                  <a:gd name="T4" fmla="*/ 25 w 85"/>
                  <a:gd name="T5" fmla="*/ 26 h 128"/>
                  <a:gd name="T6" fmla="*/ 19 w 85"/>
                  <a:gd name="T7" fmla="*/ 42 h 128"/>
                  <a:gd name="T8" fmla="*/ 17 w 85"/>
                  <a:gd name="T9" fmla="*/ 64 h 128"/>
                  <a:gd name="T10" fmla="*/ 19 w 85"/>
                  <a:gd name="T11" fmla="*/ 86 h 128"/>
                  <a:gd name="T12" fmla="*/ 25 w 85"/>
                  <a:gd name="T13" fmla="*/ 102 h 128"/>
                  <a:gd name="T14" fmla="*/ 32 w 85"/>
                  <a:gd name="T15" fmla="*/ 113 h 128"/>
                  <a:gd name="T16" fmla="*/ 43 w 85"/>
                  <a:gd name="T17" fmla="*/ 115 h 128"/>
                  <a:gd name="T18" fmla="*/ 52 w 85"/>
                  <a:gd name="T19" fmla="*/ 113 h 128"/>
                  <a:gd name="T20" fmla="*/ 59 w 85"/>
                  <a:gd name="T21" fmla="*/ 106 h 128"/>
                  <a:gd name="T22" fmla="*/ 64 w 85"/>
                  <a:gd name="T23" fmla="*/ 96 h 128"/>
                  <a:gd name="T24" fmla="*/ 67 w 85"/>
                  <a:gd name="T25" fmla="*/ 81 h 128"/>
                  <a:gd name="T26" fmla="*/ 68 w 85"/>
                  <a:gd name="T27" fmla="*/ 64 h 128"/>
                  <a:gd name="T28" fmla="*/ 67 w 85"/>
                  <a:gd name="T29" fmla="*/ 47 h 128"/>
                  <a:gd name="T30" fmla="*/ 64 w 85"/>
                  <a:gd name="T31" fmla="*/ 32 h 128"/>
                  <a:gd name="T32" fmla="*/ 59 w 85"/>
                  <a:gd name="T33" fmla="*/ 22 h 128"/>
                  <a:gd name="T34" fmla="*/ 52 w 85"/>
                  <a:gd name="T35" fmla="*/ 15 h 128"/>
                  <a:gd name="T36" fmla="*/ 43 w 85"/>
                  <a:gd name="T37" fmla="*/ 13 h 128"/>
                  <a:gd name="T38" fmla="*/ 43 w 85"/>
                  <a:gd name="T39" fmla="*/ 0 h 128"/>
                  <a:gd name="T40" fmla="*/ 57 w 85"/>
                  <a:gd name="T41" fmla="*/ 2 h 128"/>
                  <a:gd name="T42" fmla="*/ 69 w 85"/>
                  <a:gd name="T43" fmla="*/ 10 h 128"/>
                  <a:gd name="T44" fmla="*/ 78 w 85"/>
                  <a:gd name="T45" fmla="*/ 23 h 128"/>
                  <a:gd name="T46" fmla="*/ 82 w 85"/>
                  <a:gd name="T47" fmla="*/ 40 h 128"/>
                  <a:gd name="T48" fmla="*/ 85 w 85"/>
                  <a:gd name="T49" fmla="*/ 63 h 128"/>
                  <a:gd name="T50" fmla="*/ 82 w 85"/>
                  <a:gd name="T51" fmla="*/ 86 h 128"/>
                  <a:gd name="T52" fmla="*/ 77 w 85"/>
                  <a:gd name="T53" fmla="*/ 105 h 128"/>
                  <a:gd name="T54" fmla="*/ 68 w 85"/>
                  <a:gd name="T55" fmla="*/ 118 h 128"/>
                  <a:gd name="T56" fmla="*/ 56 w 85"/>
                  <a:gd name="T57" fmla="*/ 126 h 128"/>
                  <a:gd name="T58" fmla="*/ 42 w 85"/>
                  <a:gd name="T59" fmla="*/ 128 h 128"/>
                  <a:gd name="T60" fmla="*/ 27 w 85"/>
                  <a:gd name="T61" fmla="*/ 126 h 128"/>
                  <a:gd name="T62" fmla="*/ 17 w 85"/>
                  <a:gd name="T63" fmla="*/ 118 h 128"/>
                  <a:gd name="T64" fmla="*/ 7 w 85"/>
                  <a:gd name="T65" fmla="*/ 105 h 128"/>
                  <a:gd name="T66" fmla="*/ 2 w 85"/>
                  <a:gd name="T67" fmla="*/ 86 h 128"/>
                  <a:gd name="T68" fmla="*/ 0 w 85"/>
                  <a:gd name="T69" fmla="*/ 64 h 128"/>
                  <a:gd name="T70" fmla="*/ 2 w 85"/>
                  <a:gd name="T71" fmla="*/ 42 h 128"/>
                  <a:gd name="T72" fmla="*/ 7 w 85"/>
                  <a:gd name="T73" fmla="*/ 23 h 128"/>
                  <a:gd name="T74" fmla="*/ 17 w 85"/>
                  <a:gd name="T75" fmla="*/ 10 h 128"/>
                  <a:gd name="T76" fmla="*/ 30 w 85"/>
                  <a:gd name="T77" fmla="*/ 2 h 128"/>
                  <a:gd name="T78" fmla="*/ 43 w 85"/>
                  <a:gd name="T79" fmla="*/ 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5" h="128">
                    <a:moveTo>
                      <a:pt x="43" y="13"/>
                    </a:moveTo>
                    <a:lnTo>
                      <a:pt x="32" y="15"/>
                    </a:lnTo>
                    <a:lnTo>
                      <a:pt x="25" y="26"/>
                    </a:lnTo>
                    <a:lnTo>
                      <a:pt x="19" y="42"/>
                    </a:lnTo>
                    <a:lnTo>
                      <a:pt x="17" y="64"/>
                    </a:lnTo>
                    <a:lnTo>
                      <a:pt x="19" y="86"/>
                    </a:lnTo>
                    <a:lnTo>
                      <a:pt x="25" y="102"/>
                    </a:lnTo>
                    <a:lnTo>
                      <a:pt x="32" y="113"/>
                    </a:lnTo>
                    <a:lnTo>
                      <a:pt x="43" y="115"/>
                    </a:lnTo>
                    <a:lnTo>
                      <a:pt x="52" y="113"/>
                    </a:lnTo>
                    <a:lnTo>
                      <a:pt x="59" y="106"/>
                    </a:lnTo>
                    <a:lnTo>
                      <a:pt x="64" y="96"/>
                    </a:lnTo>
                    <a:lnTo>
                      <a:pt x="67" y="81"/>
                    </a:lnTo>
                    <a:lnTo>
                      <a:pt x="68" y="64"/>
                    </a:lnTo>
                    <a:lnTo>
                      <a:pt x="67" y="47"/>
                    </a:lnTo>
                    <a:lnTo>
                      <a:pt x="64" y="32"/>
                    </a:lnTo>
                    <a:lnTo>
                      <a:pt x="59" y="22"/>
                    </a:lnTo>
                    <a:lnTo>
                      <a:pt x="52" y="15"/>
                    </a:lnTo>
                    <a:lnTo>
                      <a:pt x="43" y="13"/>
                    </a:lnTo>
                    <a:close/>
                    <a:moveTo>
                      <a:pt x="43" y="0"/>
                    </a:moveTo>
                    <a:lnTo>
                      <a:pt x="57" y="2"/>
                    </a:lnTo>
                    <a:lnTo>
                      <a:pt x="69" y="10"/>
                    </a:lnTo>
                    <a:lnTo>
                      <a:pt x="78" y="23"/>
                    </a:lnTo>
                    <a:lnTo>
                      <a:pt x="82" y="40"/>
                    </a:lnTo>
                    <a:lnTo>
                      <a:pt x="85" y="63"/>
                    </a:lnTo>
                    <a:lnTo>
                      <a:pt x="82" y="86"/>
                    </a:lnTo>
                    <a:lnTo>
                      <a:pt x="77" y="105"/>
                    </a:lnTo>
                    <a:lnTo>
                      <a:pt x="68" y="118"/>
                    </a:lnTo>
                    <a:lnTo>
                      <a:pt x="56" y="126"/>
                    </a:lnTo>
                    <a:lnTo>
                      <a:pt x="42" y="128"/>
                    </a:lnTo>
                    <a:lnTo>
                      <a:pt x="27" y="126"/>
                    </a:lnTo>
                    <a:lnTo>
                      <a:pt x="17" y="118"/>
                    </a:lnTo>
                    <a:lnTo>
                      <a:pt x="7" y="105"/>
                    </a:lnTo>
                    <a:lnTo>
                      <a:pt x="2" y="86"/>
                    </a:lnTo>
                    <a:lnTo>
                      <a:pt x="0" y="64"/>
                    </a:lnTo>
                    <a:lnTo>
                      <a:pt x="2" y="42"/>
                    </a:lnTo>
                    <a:lnTo>
                      <a:pt x="7" y="23"/>
                    </a:lnTo>
                    <a:lnTo>
                      <a:pt x="17" y="10"/>
                    </a:lnTo>
                    <a:lnTo>
                      <a:pt x="30" y="2"/>
                    </a:lnTo>
                    <a:lnTo>
                      <a:pt x="43" y="0"/>
                    </a:lnTo>
                    <a:close/>
                  </a:path>
                </a:pathLst>
              </a:custGeom>
              <a:solidFill>
                <a:srgbClr val="000000"/>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3" name="Freeform 141">
                <a:extLst>
                  <a:ext uri="{FF2B5EF4-FFF2-40B4-BE49-F238E27FC236}">
                    <a16:creationId xmlns:a16="http://schemas.microsoft.com/office/drawing/2014/main" id="{5E4B2774-2D2C-FE44-97F6-550F94020387}"/>
                  </a:ext>
                </a:extLst>
              </p:cNvPr>
              <p:cNvSpPr>
                <a:spLocks/>
              </p:cNvSpPr>
              <p:nvPr/>
            </p:nvSpPr>
            <p:spPr bwMode="auto">
              <a:xfrm>
                <a:off x="1823189" y="3768368"/>
                <a:ext cx="22946" cy="67744"/>
              </a:xfrm>
              <a:custGeom>
                <a:avLst/>
                <a:gdLst>
                  <a:gd name="T0" fmla="*/ 28 w 42"/>
                  <a:gd name="T1" fmla="*/ 0 h 124"/>
                  <a:gd name="T2" fmla="*/ 42 w 42"/>
                  <a:gd name="T3" fmla="*/ 0 h 124"/>
                  <a:gd name="T4" fmla="*/ 42 w 42"/>
                  <a:gd name="T5" fmla="*/ 124 h 124"/>
                  <a:gd name="T6" fmla="*/ 25 w 42"/>
                  <a:gd name="T7" fmla="*/ 124 h 124"/>
                  <a:gd name="T8" fmla="*/ 25 w 42"/>
                  <a:gd name="T9" fmla="*/ 15 h 124"/>
                  <a:gd name="T10" fmla="*/ 25 w 42"/>
                  <a:gd name="T11" fmla="*/ 15 h 124"/>
                  <a:gd name="T12" fmla="*/ 4 w 42"/>
                  <a:gd name="T13" fmla="*/ 26 h 124"/>
                  <a:gd name="T14" fmla="*/ 0 w 42"/>
                  <a:gd name="T15" fmla="*/ 15 h 124"/>
                  <a:gd name="T16" fmla="*/ 28 w 42"/>
                  <a:gd name="T17" fmla="*/ 0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 h="124">
                    <a:moveTo>
                      <a:pt x="28" y="0"/>
                    </a:moveTo>
                    <a:lnTo>
                      <a:pt x="42" y="0"/>
                    </a:lnTo>
                    <a:lnTo>
                      <a:pt x="42" y="124"/>
                    </a:lnTo>
                    <a:lnTo>
                      <a:pt x="25" y="124"/>
                    </a:lnTo>
                    <a:lnTo>
                      <a:pt x="25" y="15"/>
                    </a:lnTo>
                    <a:lnTo>
                      <a:pt x="25" y="15"/>
                    </a:lnTo>
                    <a:lnTo>
                      <a:pt x="4" y="26"/>
                    </a:lnTo>
                    <a:lnTo>
                      <a:pt x="0" y="15"/>
                    </a:lnTo>
                    <a:lnTo>
                      <a:pt x="28" y="0"/>
                    </a:lnTo>
                    <a:close/>
                  </a:path>
                </a:pathLst>
              </a:custGeom>
              <a:solidFill>
                <a:srgbClr val="000000"/>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4" name="Freeform 142">
                <a:extLst>
                  <a:ext uri="{FF2B5EF4-FFF2-40B4-BE49-F238E27FC236}">
                    <a16:creationId xmlns:a16="http://schemas.microsoft.com/office/drawing/2014/main" id="{CD28F79F-BBA4-8B4C-9987-A498A4CC9FCF}"/>
                  </a:ext>
                </a:extLst>
              </p:cNvPr>
              <p:cNvSpPr>
                <a:spLocks noEditPoints="1"/>
              </p:cNvSpPr>
              <p:nvPr/>
            </p:nvSpPr>
            <p:spPr bwMode="auto">
              <a:xfrm>
                <a:off x="1870173" y="3767275"/>
                <a:ext cx="45891" cy="69930"/>
              </a:xfrm>
              <a:custGeom>
                <a:avLst/>
                <a:gdLst>
                  <a:gd name="T0" fmla="*/ 42 w 86"/>
                  <a:gd name="T1" fmla="*/ 13 h 128"/>
                  <a:gd name="T2" fmla="*/ 33 w 86"/>
                  <a:gd name="T3" fmla="*/ 15 h 128"/>
                  <a:gd name="T4" fmla="*/ 25 w 86"/>
                  <a:gd name="T5" fmla="*/ 26 h 128"/>
                  <a:gd name="T6" fmla="*/ 20 w 86"/>
                  <a:gd name="T7" fmla="*/ 42 h 128"/>
                  <a:gd name="T8" fmla="*/ 18 w 86"/>
                  <a:gd name="T9" fmla="*/ 64 h 128"/>
                  <a:gd name="T10" fmla="*/ 20 w 86"/>
                  <a:gd name="T11" fmla="*/ 86 h 128"/>
                  <a:gd name="T12" fmla="*/ 24 w 86"/>
                  <a:gd name="T13" fmla="*/ 102 h 128"/>
                  <a:gd name="T14" fmla="*/ 33 w 86"/>
                  <a:gd name="T15" fmla="*/ 113 h 128"/>
                  <a:gd name="T16" fmla="*/ 42 w 86"/>
                  <a:gd name="T17" fmla="*/ 115 h 128"/>
                  <a:gd name="T18" fmla="*/ 52 w 86"/>
                  <a:gd name="T19" fmla="*/ 113 h 128"/>
                  <a:gd name="T20" fmla="*/ 60 w 86"/>
                  <a:gd name="T21" fmla="*/ 106 h 128"/>
                  <a:gd name="T22" fmla="*/ 65 w 86"/>
                  <a:gd name="T23" fmla="*/ 96 h 128"/>
                  <a:gd name="T24" fmla="*/ 67 w 86"/>
                  <a:gd name="T25" fmla="*/ 81 h 128"/>
                  <a:gd name="T26" fmla="*/ 69 w 86"/>
                  <a:gd name="T27" fmla="*/ 64 h 128"/>
                  <a:gd name="T28" fmla="*/ 67 w 86"/>
                  <a:gd name="T29" fmla="*/ 47 h 128"/>
                  <a:gd name="T30" fmla="*/ 65 w 86"/>
                  <a:gd name="T31" fmla="*/ 32 h 128"/>
                  <a:gd name="T32" fmla="*/ 60 w 86"/>
                  <a:gd name="T33" fmla="*/ 22 h 128"/>
                  <a:gd name="T34" fmla="*/ 53 w 86"/>
                  <a:gd name="T35" fmla="*/ 15 h 128"/>
                  <a:gd name="T36" fmla="*/ 42 w 86"/>
                  <a:gd name="T37" fmla="*/ 13 h 128"/>
                  <a:gd name="T38" fmla="*/ 44 w 86"/>
                  <a:gd name="T39" fmla="*/ 0 h 128"/>
                  <a:gd name="T40" fmla="*/ 58 w 86"/>
                  <a:gd name="T41" fmla="*/ 2 h 128"/>
                  <a:gd name="T42" fmla="*/ 70 w 86"/>
                  <a:gd name="T43" fmla="*/ 10 h 128"/>
                  <a:gd name="T44" fmla="*/ 78 w 86"/>
                  <a:gd name="T45" fmla="*/ 23 h 128"/>
                  <a:gd name="T46" fmla="*/ 83 w 86"/>
                  <a:gd name="T47" fmla="*/ 40 h 128"/>
                  <a:gd name="T48" fmla="*/ 86 w 86"/>
                  <a:gd name="T49" fmla="*/ 63 h 128"/>
                  <a:gd name="T50" fmla="*/ 83 w 86"/>
                  <a:gd name="T51" fmla="*/ 86 h 128"/>
                  <a:gd name="T52" fmla="*/ 78 w 86"/>
                  <a:gd name="T53" fmla="*/ 105 h 128"/>
                  <a:gd name="T54" fmla="*/ 69 w 86"/>
                  <a:gd name="T55" fmla="*/ 118 h 128"/>
                  <a:gd name="T56" fmla="*/ 57 w 86"/>
                  <a:gd name="T57" fmla="*/ 126 h 128"/>
                  <a:gd name="T58" fmla="*/ 42 w 86"/>
                  <a:gd name="T59" fmla="*/ 128 h 128"/>
                  <a:gd name="T60" fmla="*/ 28 w 86"/>
                  <a:gd name="T61" fmla="*/ 126 h 128"/>
                  <a:gd name="T62" fmla="*/ 18 w 86"/>
                  <a:gd name="T63" fmla="*/ 118 h 128"/>
                  <a:gd name="T64" fmla="*/ 8 w 86"/>
                  <a:gd name="T65" fmla="*/ 105 h 128"/>
                  <a:gd name="T66" fmla="*/ 3 w 86"/>
                  <a:gd name="T67" fmla="*/ 86 h 128"/>
                  <a:gd name="T68" fmla="*/ 0 w 86"/>
                  <a:gd name="T69" fmla="*/ 64 h 128"/>
                  <a:gd name="T70" fmla="*/ 3 w 86"/>
                  <a:gd name="T71" fmla="*/ 42 h 128"/>
                  <a:gd name="T72" fmla="*/ 8 w 86"/>
                  <a:gd name="T73" fmla="*/ 23 h 128"/>
                  <a:gd name="T74" fmla="*/ 18 w 86"/>
                  <a:gd name="T75" fmla="*/ 10 h 128"/>
                  <a:gd name="T76" fmla="*/ 29 w 86"/>
                  <a:gd name="T77" fmla="*/ 2 h 128"/>
                  <a:gd name="T78" fmla="*/ 44 w 86"/>
                  <a:gd name="T79" fmla="*/ 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6" h="128">
                    <a:moveTo>
                      <a:pt x="42" y="13"/>
                    </a:moveTo>
                    <a:lnTo>
                      <a:pt x="33" y="15"/>
                    </a:lnTo>
                    <a:lnTo>
                      <a:pt x="25" y="26"/>
                    </a:lnTo>
                    <a:lnTo>
                      <a:pt x="20" y="42"/>
                    </a:lnTo>
                    <a:lnTo>
                      <a:pt x="18" y="64"/>
                    </a:lnTo>
                    <a:lnTo>
                      <a:pt x="20" y="86"/>
                    </a:lnTo>
                    <a:lnTo>
                      <a:pt x="24" y="102"/>
                    </a:lnTo>
                    <a:lnTo>
                      <a:pt x="33" y="113"/>
                    </a:lnTo>
                    <a:lnTo>
                      <a:pt x="42" y="115"/>
                    </a:lnTo>
                    <a:lnTo>
                      <a:pt x="52" y="113"/>
                    </a:lnTo>
                    <a:lnTo>
                      <a:pt x="60" y="106"/>
                    </a:lnTo>
                    <a:lnTo>
                      <a:pt x="65" y="96"/>
                    </a:lnTo>
                    <a:lnTo>
                      <a:pt x="67" y="81"/>
                    </a:lnTo>
                    <a:lnTo>
                      <a:pt x="69" y="64"/>
                    </a:lnTo>
                    <a:lnTo>
                      <a:pt x="67" y="47"/>
                    </a:lnTo>
                    <a:lnTo>
                      <a:pt x="65" y="32"/>
                    </a:lnTo>
                    <a:lnTo>
                      <a:pt x="60" y="22"/>
                    </a:lnTo>
                    <a:lnTo>
                      <a:pt x="53" y="15"/>
                    </a:lnTo>
                    <a:lnTo>
                      <a:pt x="42" y="13"/>
                    </a:lnTo>
                    <a:close/>
                    <a:moveTo>
                      <a:pt x="44" y="0"/>
                    </a:moveTo>
                    <a:lnTo>
                      <a:pt x="58" y="2"/>
                    </a:lnTo>
                    <a:lnTo>
                      <a:pt x="70" y="10"/>
                    </a:lnTo>
                    <a:lnTo>
                      <a:pt x="78" y="23"/>
                    </a:lnTo>
                    <a:lnTo>
                      <a:pt x="83" y="40"/>
                    </a:lnTo>
                    <a:lnTo>
                      <a:pt x="86" y="63"/>
                    </a:lnTo>
                    <a:lnTo>
                      <a:pt x="83" y="86"/>
                    </a:lnTo>
                    <a:lnTo>
                      <a:pt x="78" y="105"/>
                    </a:lnTo>
                    <a:lnTo>
                      <a:pt x="69" y="118"/>
                    </a:lnTo>
                    <a:lnTo>
                      <a:pt x="57" y="126"/>
                    </a:lnTo>
                    <a:lnTo>
                      <a:pt x="42" y="128"/>
                    </a:lnTo>
                    <a:lnTo>
                      <a:pt x="28" y="126"/>
                    </a:lnTo>
                    <a:lnTo>
                      <a:pt x="18" y="118"/>
                    </a:lnTo>
                    <a:lnTo>
                      <a:pt x="8" y="105"/>
                    </a:lnTo>
                    <a:lnTo>
                      <a:pt x="3" y="86"/>
                    </a:lnTo>
                    <a:lnTo>
                      <a:pt x="0" y="64"/>
                    </a:lnTo>
                    <a:lnTo>
                      <a:pt x="3" y="42"/>
                    </a:lnTo>
                    <a:lnTo>
                      <a:pt x="8" y="23"/>
                    </a:lnTo>
                    <a:lnTo>
                      <a:pt x="18" y="10"/>
                    </a:lnTo>
                    <a:lnTo>
                      <a:pt x="29" y="2"/>
                    </a:lnTo>
                    <a:lnTo>
                      <a:pt x="44" y="0"/>
                    </a:lnTo>
                    <a:close/>
                  </a:path>
                </a:pathLst>
              </a:custGeom>
              <a:solidFill>
                <a:srgbClr val="000000"/>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5" name="Freeform 143">
                <a:extLst>
                  <a:ext uri="{FF2B5EF4-FFF2-40B4-BE49-F238E27FC236}">
                    <a16:creationId xmlns:a16="http://schemas.microsoft.com/office/drawing/2014/main" id="{DDDAC4E1-0104-EB49-AE93-4695FBFD9776}"/>
                  </a:ext>
                </a:extLst>
              </p:cNvPr>
              <p:cNvSpPr>
                <a:spLocks/>
              </p:cNvSpPr>
              <p:nvPr/>
            </p:nvSpPr>
            <p:spPr bwMode="auto">
              <a:xfrm>
                <a:off x="1931361" y="3768368"/>
                <a:ext cx="22946" cy="67744"/>
              </a:xfrm>
              <a:custGeom>
                <a:avLst/>
                <a:gdLst>
                  <a:gd name="T0" fmla="*/ 28 w 42"/>
                  <a:gd name="T1" fmla="*/ 0 h 124"/>
                  <a:gd name="T2" fmla="*/ 42 w 42"/>
                  <a:gd name="T3" fmla="*/ 0 h 124"/>
                  <a:gd name="T4" fmla="*/ 42 w 42"/>
                  <a:gd name="T5" fmla="*/ 124 h 124"/>
                  <a:gd name="T6" fmla="*/ 25 w 42"/>
                  <a:gd name="T7" fmla="*/ 124 h 124"/>
                  <a:gd name="T8" fmla="*/ 25 w 42"/>
                  <a:gd name="T9" fmla="*/ 15 h 124"/>
                  <a:gd name="T10" fmla="*/ 25 w 42"/>
                  <a:gd name="T11" fmla="*/ 15 h 124"/>
                  <a:gd name="T12" fmla="*/ 4 w 42"/>
                  <a:gd name="T13" fmla="*/ 26 h 124"/>
                  <a:gd name="T14" fmla="*/ 0 w 42"/>
                  <a:gd name="T15" fmla="*/ 15 h 124"/>
                  <a:gd name="T16" fmla="*/ 28 w 42"/>
                  <a:gd name="T17" fmla="*/ 0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 h="124">
                    <a:moveTo>
                      <a:pt x="28" y="0"/>
                    </a:moveTo>
                    <a:lnTo>
                      <a:pt x="42" y="0"/>
                    </a:lnTo>
                    <a:lnTo>
                      <a:pt x="42" y="124"/>
                    </a:lnTo>
                    <a:lnTo>
                      <a:pt x="25" y="124"/>
                    </a:lnTo>
                    <a:lnTo>
                      <a:pt x="25" y="15"/>
                    </a:lnTo>
                    <a:lnTo>
                      <a:pt x="25" y="15"/>
                    </a:lnTo>
                    <a:lnTo>
                      <a:pt x="4" y="26"/>
                    </a:lnTo>
                    <a:lnTo>
                      <a:pt x="0" y="15"/>
                    </a:lnTo>
                    <a:lnTo>
                      <a:pt x="28" y="0"/>
                    </a:lnTo>
                    <a:close/>
                  </a:path>
                </a:pathLst>
              </a:custGeom>
              <a:solidFill>
                <a:srgbClr val="000000"/>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6" name="Freeform 144">
                <a:extLst>
                  <a:ext uri="{FF2B5EF4-FFF2-40B4-BE49-F238E27FC236}">
                    <a16:creationId xmlns:a16="http://schemas.microsoft.com/office/drawing/2014/main" id="{36F7B8C3-347D-534A-A573-69B8D5870153}"/>
                  </a:ext>
                </a:extLst>
              </p:cNvPr>
              <p:cNvSpPr>
                <a:spLocks noEditPoints="1"/>
              </p:cNvSpPr>
              <p:nvPr/>
            </p:nvSpPr>
            <p:spPr bwMode="auto">
              <a:xfrm>
                <a:off x="1977252" y="3767275"/>
                <a:ext cx="46984" cy="69930"/>
              </a:xfrm>
              <a:custGeom>
                <a:avLst/>
                <a:gdLst>
                  <a:gd name="T0" fmla="*/ 42 w 86"/>
                  <a:gd name="T1" fmla="*/ 13 h 128"/>
                  <a:gd name="T2" fmla="*/ 33 w 86"/>
                  <a:gd name="T3" fmla="*/ 15 h 128"/>
                  <a:gd name="T4" fmla="*/ 25 w 86"/>
                  <a:gd name="T5" fmla="*/ 26 h 128"/>
                  <a:gd name="T6" fmla="*/ 20 w 86"/>
                  <a:gd name="T7" fmla="*/ 42 h 128"/>
                  <a:gd name="T8" fmla="*/ 17 w 86"/>
                  <a:gd name="T9" fmla="*/ 64 h 128"/>
                  <a:gd name="T10" fmla="*/ 19 w 86"/>
                  <a:gd name="T11" fmla="*/ 86 h 128"/>
                  <a:gd name="T12" fmla="*/ 24 w 86"/>
                  <a:gd name="T13" fmla="*/ 102 h 128"/>
                  <a:gd name="T14" fmla="*/ 32 w 86"/>
                  <a:gd name="T15" fmla="*/ 113 h 128"/>
                  <a:gd name="T16" fmla="*/ 42 w 86"/>
                  <a:gd name="T17" fmla="*/ 115 h 128"/>
                  <a:gd name="T18" fmla="*/ 52 w 86"/>
                  <a:gd name="T19" fmla="*/ 113 h 128"/>
                  <a:gd name="T20" fmla="*/ 59 w 86"/>
                  <a:gd name="T21" fmla="*/ 106 h 128"/>
                  <a:gd name="T22" fmla="*/ 65 w 86"/>
                  <a:gd name="T23" fmla="*/ 96 h 128"/>
                  <a:gd name="T24" fmla="*/ 67 w 86"/>
                  <a:gd name="T25" fmla="*/ 81 h 128"/>
                  <a:gd name="T26" fmla="*/ 69 w 86"/>
                  <a:gd name="T27" fmla="*/ 64 h 128"/>
                  <a:gd name="T28" fmla="*/ 67 w 86"/>
                  <a:gd name="T29" fmla="*/ 47 h 128"/>
                  <a:gd name="T30" fmla="*/ 65 w 86"/>
                  <a:gd name="T31" fmla="*/ 32 h 128"/>
                  <a:gd name="T32" fmla="*/ 59 w 86"/>
                  <a:gd name="T33" fmla="*/ 22 h 128"/>
                  <a:gd name="T34" fmla="*/ 53 w 86"/>
                  <a:gd name="T35" fmla="*/ 15 h 128"/>
                  <a:gd name="T36" fmla="*/ 42 w 86"/>
                  <a:gd name="T37" fmla="*/ 13 h 128"/>
                  <a:gd name="T38" fmla="*/ 44 w 86"/>
                  <a:gd name="T39" fmla="*/ 0 h 128"/>
                  <a:gd name="T40" fmla="*/ 58 w 86"/>
                  <a:gd name="T41" fmla="*/ 2 h 128"/>
                  <a:gd name="T42" fmla="*/ 70 w 86"/>
                  <a:gd name="T43" fmla="*/ 10 h 128"/>
                  <a:gd name="T44" fmla="*/ 78 w 86"/>
                  <a:gd name="T45" fmla="*/ 23 h 128"/>
                  <a:gd name="T46" fmla="*/ 83 w 86"/>
                  <a:gd name="T47" fmla="*/ 40 h 128"/>
                  <a:gd name="T48" fmla="*/ 86 w 86"/>
                  <a:gd name="T49" fmla="*/ 63 h 128"/>
                  <a:gd name="T50" fmla="*/ 83 w 86"/>
                  <a:gd name="T51" fmla="*/ 86 h 128"/>
                  <a:gd name="T52" fmla="*/ 78 w 86"/>
                  <a:gd name="T53" fmla="*/ 105 h 128"/>
                  <a:gd name="T54" fmla="*/ 69 w 86"/>
                  <a:gd name="T55" fmla="*/ 118 h 128"/>
                  <a:gd name="T56" fmla="*/ 57 w 86"/>
                  <a:gd name="T57" fmla="*/ 126 h 128"/>
                  <a:gd name="T58" fmla="*/ 42 w 86"/>
                  <a:gd name="T59" fmla="*/ 128 h 128"/>
                  <a:gd name="T60" fmla="*/ 28 w 86"/>
                  <a:gd name="T61" fmla="*/ 126 h 128"/>
                  <a:gd name="T62" fmla="*/ 17 w 86"/>
                  <a:gd name="T63" fmla="*/ 118 h 128"/>
                  <a:gd name="T64" fmla="*/ 8 w 86"/>
                  <a:gd name="T65" fmla="*/ 105 h 128"/>
                  <a:gd name="T66" fmla="*/ 3 w 86"/>
                  <a:gd name="T67" fmla="*/ 86 h 128"/>
                  <a:gd name="T68" fmla="*/ 0 w 86"/>
                  <a:gd name="T69" fmla="*/ 64 h 128"/>
                  <a:gd name="T70" fmla="*/ 3 w 86"/>
                  <a:gd name="T71" fmla="*/ 42 h 128"/>
                  <a:gd name="T72" fmla="*/ 8 w 86"/>
                  <a:gd name="T73" fmla="*/ 23 h 128"/>
                  <a:gd name="T74" fmla="*/ 17 w 86"/>
                  <a:gd name="T75" fmla="*/ 10 h 128"/>
                  <a:gd name="T76" fmla="*/ 29 w 86"/>
                  <a:gd name="T77" fmla="*/ 2 h 128"/>
                  <a:gd name="T78" fmla="*/ 44 w 86"/>
                  <a:gd name="T79" fmla="*/ 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6" h="128">
                    <a:moveTo>
                      <a:pt x="42" y="13"/>
                    </a:moveTo>
                    <a:lnTo>
                      <a:pt x="33" y="15"/>
                    </a:lnTo>
                    <a:lnTo>
                      <a:pt x="25" y="26"/>
                    </a:lnTo>
                    <a:lnTo>
                      <a:pt x="20" y="42"/>
                    </a:lnTo>
                    <a:lnTo>
                      <a:pt x="17" y="64"/>
                    </a:lnTo>
                    <a:lnTo>
                      <a:pt x="19" y="86"/>
                    </a:lnTo>
                    <a:lnTo>
                      <a:pt x="24" y="102"/>
                    </a:lnTo>
                    <a:lnTo>
                      <a:pt x="32" y="113"/>
                    </a:lnTo>
                    <a:lnTo>
                      <a:pt x="42" y="115"/>
                    </a:lnTo>
                    <a:lnTo>
                      <a:pt x="52" y="113"/>
                    </a:lnTo>
                    <a:lnTo>
                      <a:pt x="59" y="106"/>
                    </a:lnTo>
                    <a:lnTo>
                      <a:pt x="65" y="96"/>
                    </a:lnTo>
                    <a:lnTo>
                      <a:pt x="67" y="81"/>
                    </a:lnTo>
                    <a:lnTo>
                      <a:pt x="69" y="64"/>
                    </a:lnTo>
                    <a:lnTo>
                      <a:pt x="67" y="47"/>
                    </a:lnTo>
                    <a:lnTo>
                      <a:pt x="65" y="32"/>
                    </a:lnTo>
                    <a:lnTo>
                      <a:pt x="59" y="22"/>
                    </a:lnTo>
                    <a:lnTo>
                      <a:pt x="53" y="15"/>
                    </a:lnTo>
                    <a:lnTo>
                      <a:pt x="42" y="13"/>
                    </a:lnTo>
                    <a:close/>
                    <a:moveTo>
                      <a:pt x="44" y="0"/>
                    </a:moveTo>
                    <a:lnTo>
                      <a:pt x="58" y="2"/>
                    </a:lnTo>
                    <a:lnTo>
                      <a:pt x="70" y="10"/>
                    </a:lnTo>
                    <a:lnTo>
                      <a:pt x="78" y="23"/>
                    </a:lnTo>
                    <a:lnTo>
                      <a:pt x="83" y="40"/>
                    </a:lnTo>
                    <a:lnTo>
                      <a:pt x="86" y="63"/>
                    </a:lnTo>
                    <a:lnTo>
                      <a:pt x="83" y="86"/>
                    </a:lnTo>
                    <a:lnTo>
                      <a:pt x="78" y="105"/>
                    </a:lnTo>
                    <a:lnTo>
                      <a:pt x="69" y="118"/>
                    </a:lnTo>
                    <a:lnTo>
                      <a:pt x="57" y="126"/>
                    </a:lnTo>
                    <a:lnTo>
                      <a:pt x="42" y="128"/>
                    </a:lnTo>
                    <a:lnTo>
                      <a:pt x="28" y="126"/>
                    </a:lnTo>
                    <a:lnTo>
                      <a:pt x="17" y="118"/>
                    </a:lnTo>
                    <a:lnTo>
                      <a:pt x="8" y="105"/>
                    </a:lnTo>
                    <a:lnTo>
                      <a:pt x="3" y="86"/>
                    </a:lnTo>
                    <a:lnTo>
                      <a:pt x="0" y="64"/>
                    </a:lnTo>
                    <a:lnTo>
                      <a:pt x="3" y="42"/>
                    </a:lnTo>
                    <a:lnTo>
                      <a:pt x="8" y="23"/>
                    </a:lnTo>
                    <a:lnTo>
                      <a:pt x="17" y="10"/>
                    </a:lnTo>
                    <a:lnTo>
                      <a:pt x="29" y="2"/>
                    </a:lnTo>
                    <a:lnTo>
                      <a:pt x="44" y="0"/>
                    </a:lnTo>
                    <a:close/>
                  </a:path>
                </a:pathLst>
              </a:custGeom>
              <a:solidFill>
                <a:srgbClr val="000000"/>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7" name="Freeform 145">
                <a:extLst>
                  <a:ext uri="{FF2B5EF4-FFF2-40B4-BE49-F238E27FC236}">
                    <a16:creationId xmlns:a16="http://schemas.microsoft.com/office/drawing/2014/main" id="{4E6FC6D9-6D46-5D4E-AF07-CBB7FBD83603}"/>
                  </a:ext>
                </a:extLst>
              </p:cNvPr>
              <p:cNvSpPr>
                <a:spLocks/>
              </p:cNvSpPr>
              <p:nvPr/>
            </p:nvSpPr>
            <p:spPr bwMode="auto">
              <a:xfrm>
                <a:off x="2038440" y="3768368"/>
                <a:ext cx="22946" cy="67744"/>
              </a:xfrm>
              <a:custGeom>
                <a:avLst/>
                <a:gdLst>
                  <a:gd name="T0" fmla="*/ 28 w 42"/>
                  <a:gd name="T1" fmla="*/ 0 h 124"/>
                  <a:gd name="T2" fmla="*/ 42 w 42"/>
                  <a:gd name="T3" fmla="*/ 0 h 124"/>
                  <a:gd name="T4" fmla="*/ 42 w 42"/>
                  <a:gd name="T5" fmla="*/ 124 h 124"/>
                  <a:gd name="T6" fmla="*/ 25 w 42"/>
                  <a:gd name="T7" fmla="*/ 124 h 124"/>
                  <a:gd name="T8" fmla="*/ 25 w 42"/>
                  <a:gd name="T9" fmla="*/ 15 h 124"/>
                  <a:gd name="T10" fmla="*/ 25 w 42"/>
                  <a:gd name="T11" fmla="*/ 15 h 124"/>
                  <a:gd name="T12" fmla="*/ 3 w 42"/>
                  <a:gd name="T13" fmla="*/ 26 h 124"/>
                  <a:gd name="T14" fmla="*/ 0 w 42"/>
                  <a:gd name="T15" fmla="*/ 15 h 124"/>
                  <a:gd name="T16" fmla="*/ 28 w 42"/>
                  <a:gd name="T17" fmla="*/ 0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 h="124">
                    <a:moveTo>
                      <a:pt x="28" y="0"/>
                    </a:moveTo>
                    <a:lnTo>
                      <a:pt x="42" y="0"/>
                    </a:lnTo>
                    <a:lnTo>
                      <a:pt x="42" y="124"/>
                    </a:lnTo>
                    <a:lnTo>
                      <a:pt x="25" y="124"/>
                    </a:lnTo>
                    <a:lnTo>
                      <a:pt x="25" y="15"/>
                    </a:lnTo>
                    <a:lnTo>
                      <a:pt x="25" y="15"/>
                    </a:lnTo>
                    <a:lnTo>
                      <a:pt x="3" y="26"/>
                    </a:lnTo>
                    <a:lnTo>
                      <a:pt x="0" y="15"/>
                    </a:lnTo>
                    <a:lnTo>
                      <a:pt x="28" y="0"/>
                    </a:lnTo>
                    <a:close/>
                  </a:path>
                </a:pathLst>
              </a:custGeom>
              <a:solidFill>
                <a:srgbClr val="000000"/>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8" name="Freeform 146">
                <a:extLst>
                  <a:ext uri="{FF2B5EF4-FFF2-40B4-BE49-F238E27FC236}">
                    <a16:creationId xmlns:a16="http://schemas.microsoft.com/office/drawing/2014/main" id="{2C233BAA-C4E7-244D-953E-C794FEA51768}"/>
                  </a:ext>
                </a:extLst>
              </p:cNvPr>
              <p:cNvSpPr>
                <a:spLocks noEditPoints="1"/>
              </p:cNvSpPr>
              <p:nvPr/>
            </p:nvSpPr>
            <p:spPr bwMode="auto">
              <a:xfrm>
                <a:off x="2085424" y="3767275"/>
                <a:ext cx="45891" cy="69930"/>
              </a:xfrm>
              <a:custGeom>
                <a:avLst/>
                <a:gdLst>
                  <a:gd name="T0" fmla="*/ 42 w 86"/>
                  <a:gd name="T1" fmla="*/ 13 h 128"/>
                  <a:gd name="T2" fmla="*/ 33 w 86"/>
                  <a:gd name="T3" fmla="*/ 15 h 128"/>
                  <a:gd name="T4" fmla="*/ 25 w 86"/>
                  <a:gd name="T5" fmla="*/ 26 h 128"/>
                  <a:gd name="T6" fmla="*/ 19 w 86"/>
                  <a:gd name="T7" fmla="*/ 42 h 128"/>
                  <a:gd name="T8" fmla="*/ 17 w 86"/>
                  <a:gd name="T9" fmla="*/ 64 h 128"/>
                  <a:gd name="T10" fmla="*/ 19 w 86"/>
                  <a:gd name="T11" fmla="*/ 86 h 128"/>
                  <a:gd name="T12" fmla="*/ 24 w 86"/>
                  <a:gd name="T13" fmla="*/ 102 h 128"/>
                  <a:gd name="T14" fmla="*/ 32 w 86"/>
                  <a:gd name="T15" fmla="*/ 113 h 128"/>
                  <a:gd name="T16" fmla="*/ 42 w 86"/>
                  <a:gd name="T17" fmla="*/ 115 h 128"/>
                  <a:gd name="T18" fmla="*/ 51 w 86"/>
                  <a:gd name="T19" fmla="*/ 113 h 128"/>
                  <a:gd name="T20" fmla="*/ 59 w 86"/>
                  <a:gd name="T21" fmla="*/ 106 h 128"/>
                  <a:gd name="T22" fmla="*/ 65 w 86"/>
                  <a:gd name="T23" fmla="*/ 96 h 128"/>
                  <a:gd name="T24" fmla="*/ 67 w 86"/>
                  <a:gd name="T25" fmla="*/ 81 h 128"/>
                  <a:gd name="T26" fmla="*/ 69 w 86"/>
                  <a:gd name="T27" fmla="*/ 64 h 128"/>
                  <a:gd name="T28" fmla="*/ 67 w 86"/>
                  <a:gd name="T29" fmla="*/ 47 h 128"/>
                  <a:gd name="T30" fmla="*/ 65 w 86"/>
                  <a:gd name="T31" fmla="*/ 32 h 128"/>
                  <a:gd name="T32" fmla="*/ 59 w 86"/>
                  <a:gd name="T33" fmla="*/ 22 h 128"/>
                  <a:gd name="T34" fmla="*/ 51 w 86"/>
                  <a:gd name="T35" fmla="*/ 15 h 128"/>
                  <a:gd name="T36" fmla="*/ 42 w 86"/>
                  <a:gd name="T37" fmla="*/ 13 h 128"/>
                  <a:gd name="T38" fmla="*/ 44 w 86"/>
                  <a:gd name="T39" fmla="*/ 0 h 128"/>
                  <a:gd name="T40" fmla="*/ 58 w 86"/>
                  <a:gd name="T41" fmla="*/ 2 h 128"/>
                  <a:gd name="T42" fmla="*/ 70 w 86"/>
                  <a:gd name="T43" fmla="*/ 10 h 128"/>
                  <a:gd name="T44" fmla="*/ 78 w 86"/>
                  <a:gd name="T45" fmla="*/ 23 h 128"/>
                  <a:gd name="T46" fmla="*/ 83 w 86"/>
                  <a:gd name="T47" fmla="*/ 40 h 128"/>
                  <a:gd name="T48" fmla="*/ 86 w 86"/>
                  <a:gd name="T49" fmla="*/ 63 h 128"/>
                  <a:gd name="T50" fmla="*/ 83 w 86"/>
                  <a:gd name="T51" fmla="*/ 86 h 128"/>
                  <a:gd name="T52" fmla="*/ 78 w 86"/>
                  <a:gd name="T53" fmla="*/ 105 h 128"/>
                  <a:gd name="T54" fmla="*/ 69 w 86"/>
                  <a:gd name="T55" fmla="*/ 118 h 128"/>
                  <a:gd name="T56" fmla="*/ 57 w 86"/>
                  <a:gd name="T57" fmla="*/ 126 h 128"/>
                  <a:gd name="T58" fmla="*/ 42 w 86"/>
                  <a:gd name="T59" fmla="*/ 128 h 128"/>
                  <a:gd name="T60" fmla="*/ 28 w 86"/>
                  <a:gd name="T61" fmla="*/ 126 h 128"/>
                  <a:gd name="T62" fmla="*/ 17 w 86"/>
                  <a:gd name="T63" fmla="*/ 118 h 128"/>
                  <a:gd name="T64" fmla="*/ 8 w 86"/>
                  <a:gd name="T65" fmla="*/ 105 h 128"/>
                  <a:gd name="T66" fmla="*/ 3 w 86"/>
                  <a:gd name="T67" fmla="*/ 86 h 128"/>
                  <a:gd name="T68" fmla="*/ 0 w 86"/>
                  <a:gd name="T69" fmla="*/ 64 h 128"/>
                  <a:gd name="T70" fmla="*/ 3 w 86"/>
                  <a:gd name="T71" fmla="*/ 42 h 128"/>
                  <a:gd name="T72" fmla="*/ 8 w 86"/>
                  <a:gd name="T73" fmla="*/ 23 h 128"/>
                  <a:gd name="T74" fmla="*/ 17 w 86"/>
                  <a:gd name="T75" fmla="*/ 10 h 128"/>
                  <a:gd name="T76" fmla="*/ 29 w 86"/>
                  <a:gd name="T77" fmla="*/ 2 h 128"/>
                  <a:gd name="T78" fmla="*/ 44 w 86"/>
                  <a:gd name="T79" fmla="*/ 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6" h="128">
                    <a:moveTo>
                      <a:pt x="42" y="13"/>
                    </a:moveTo>
                    <a:lnTo>
                      <a:pt x="33" y="15"/>
                    </a:lnTo>
                    <a:lnTo>
                      <a:pt x="25" y="26"/>
                    </a:lnTo>
                    <a:lnTo>
                      <a:pt x="19" y="42"/>
                    </a:lnTo>
                    <a:lnTo>
                      <a:pt x="17" y="64"/>
                    </a:lnTo>
                    <a:lnTo>
                      <a:pt x="19" y="86"/>
                    </a:lnTo>
                    <a:lnTo>
                      <a:pt x="24" y="102"/>
                    </a:lnTo>
                    <a:lnTo>
                      <a:pt x="32" y="113"/>
                    </a:lnTo>
                    <a:lnTo>
                      <a:pt x="42" y="115"/>
                    </a:lnTo>
                    <a:lnTo>
                      <a:pt x="51" y="113"/>
                    </a:lnTo>
                    <a:lnTo>
                      <a:pt x="59" y="106"/>
                    </a:lnTo>
                    <a:lnTo>
                      <a:pt x="65" y="96"/>
                    </a:lnTo>
                    <a:lnTo>
                      <a:pt x="67" y="81"/>
                    </a:lnTo>
                    <a:lnTo>
                      <a:pt x="69" y="64"/>
                    </a:lnTo>
                    <a:lnTo>
                      <a:pt x="67" y="47"/>
                    </a:lnTo>
                    <a:lnTo>
                      <a:pt x="65" y="32"/>
                    </a:lnTo>
                    <a:lnTo>
                      <a:pt x="59" y="22"/>
                    </a:lnTo>
                    <a:lnTo>
                      <a:pt x="51" y="15"/>
                    </a:lnTo>
                    <a:lnTo>
                      <a:pt x="42" y="13"/>
                    </a:lnTo>
                    <a:close/>
                    <a:moveTo>
                      <a:pt x="44" y="0"/>
                    </a:moveTo>
                    <a:lnTo>
                      <a:pt x="58" y="2"/>
                    </a:lnTo>
                    <a:lnTo>
                      <a:pt x="70" y="10"/>
                    </a:lnTo>
                    <a:lnTo>
                      <a:pt x="78" y="23"/>
                    </a:lnTo>
                    <a:lnTo>
                      <a:pt x="83" y="40"/>
                    </a:lnTo>
                    <a:lnTo>
                      <a:pt x="86" y="63"/>
                    </a:lnTo>
                    <a:lnTo>
                      <a:pt x="83" y="86"/>
                    </a:lnTo>
                    <a:lnTo>
                      <a:pt x="78" y="105"/>
                    </a:lnTo>
                    <a:lnTo>
                      <a:pt x="69" y="118"/>
                    </a:lnTo>
                    <a:lnTo>
                      <a:pt x="57" y="126"/>
                    </a:lnTo>
                    <a:lnTo>
                      <a:pt x="42" y="128"/>
                    </a:lnTo>
                    <a:lnTo>
                      <a:pt x="28" y="126"/>
                    </a:lnTo>
                    <a:lnTo>
                      <a:pt x="17" y="118"/>
                    </a:lnTo>
                    <a:lnTo>
                      <a:pt x="8" y="105"/>
                    </a:lnTo>
                    <a:lnTo>
                      <a:pt x="3" y="86"/>
                    </a:lnTo>
                    <a:lnTo>
                      <a:pt x="0" y="64"/>
                    </a:lnTo>
                    <a:lnTo>
                      <a:pt x="3" y="42"/>
                    </a:lnTo>
                    <a:lnTo>
                      <a:pt x="8" y="23"/>
                    </a:lnTo>
                    <a:lnTo>
                      <a:pt x="17" y="10"/>
                    </a:lnTo>
                    <a:lnTo>
                      <a:pt x="29" y="2"/>
                    </a:lnTo>
                    <a:lnTo>
                      <a:pt x="44" y="0"/>
                    </a:lnTo>
                    <a:close/>
                  </a:path>
                </a:pathLst>
              </a:custGeom>
              <a:solidFill>
                <a:srgbClr val="000000"/>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9" name="Freeform 147">
                <a:extLst>
                  <a:ext uri="{FF2B5EF4-FFF2-40B4-BE49-F238E27FC236}">
                    <a16:creationId xmlns:a16="http://schemas.microsoft.com/office/drawing/2014/main" id="{DF206FBB-3F48-F04A-B04E-F9DA2AB9597B}"/>
                  </a:ext>
                </a:extLst>
              </p:cNvPr>
              <p:cNvSpPr>
                <a:spLocks/>
              </p:cNvSpPr>
              <p:nvPr/>
            </p:nvSpPr>
            <p:spPr bwMode="auto">
              <a:xfrm>
                <a:off x="2145519" y="3768368"/>
                <a:ext cx="22946" cy="67744"/>
              </a:xfrm>
              <a:custGeom>
                <a:avLst/>
                <a:gdLst>
                  <a:gd name="T0" fmla="*/ 27 w 42"/>
                  <a:gd name="T1" fmla="*/ 0 h 124"/>
                  <a:gd name="T2" fmla="*/ 42 w 42"/>
                  <a:gd name="T3" fmla="*/ 0 h 124"/>
                  <a:gd name="T4" fmla="*/ 42 w 42"/>
                  <a:gd name="T5" fmla="*/ 124 h 124"/>
                  <a:gd name="T6" fmla="*/ 25 w 42"/>
                  <a:gd name="T7" fmla="*/ 124 h 124"/>
                  <a:gd name="T8" fmla="*/ 25 w 42"/>
                  <a:gd name="T9" fmla="*/ 15 h 124"/>
                  <a:gd name="T10" fmla="*/ 25 w 42"/>
                  <a:gd name="T11" fmla="*/ 15 h 124"/>
                  <a:gd name="T12" fmla="*/ 2 w 42"/>
                  <a:gd name="T13" fmla="*/ 26 h 124"/>
                  <a:gd name="T14" fmla="*/ 0 w 42"/>
                  <a:gd name="T15" fmla="*/ 15 h 124"/>
                  <a:gd name="T16" fmla="*/ 27 w 42"/>
                  <a:gd name="T17" fmla="*/ 0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 h="124">
                    <a:moveTo>
                      <a:pt x="27" y="0"/>
                    </a:moveTo>
                    <a:lnTo>
                      <a:pt x="42" y="0"/>
                    </a:lnTo>
                    <a:lnTo>
                      <a:pt x="42" y="124"/>
                    </a:lnTo>
                    <a:lnTo>
                      <a:pt x="25" y="124"/>
                    </a:lnTo>
                    <a:lnTo>
                      <a:pt x="25" y="15"/>
                    </a:lnTo>
                    <a:lnTo>
                      <a:pt x="25" y="15"/>
                    </a:lnTo>
                    <a:lnTo>
                      <a:pt x="2" y="26"/>
                    </a:lnTo>
                    <a:lnTo>
                      <a:pt x="0" y="15"/>
                    </a:lnTo>
                    <a:lnTo>
                      <a:pt x="27" y="0"/>
                    </a:lnTo>
                    <a:close/>
                  </a:path>
                </a:pathLst>
              </a:custGeom>
              <a:solidFill>
                <a:srgbClr val="000000"/>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0" name="Freeform 148">
                <a:extLst>
                  <a:ext uri="{FF2B5EF4-FFF2-40B4-BE49-F238E27FC236}">
                    <a16:creationId xmlns:a16="http://schemas.microsoft.com/office/drawing/2014/main" id="{6C5A10DC-1749-3542-A09B-6DD89111DC45}"/>
                  </a:ext>
                </a:extLst>
              </p:cNvPr>
              <p:cNvSpPr>
                <a:spLocks noEditPoints="1"/>
              </p:cNvSpPr>
              <p:nvPr/>
            </p:nvSpPr>
            <p:spPr bwMode="auto">
              <a:xfrm>
                <a:off x="2192503" y="3767275"/>
                <a:ext cx="46984" cy="69930"/>
              </a:xfrm>
              <a:custGeom>
                <a:avLst/>
                <a:gdLst>
                  <a:gd name="T0" fmla="*/ 42 w 86"/>
                  <a:gd name="T1" fmla="*/ 13 h 128"/>
                  <a:gd name="T2" fmla="*/ 33 w 86"/>
                  <a:gd name="T3" fmla="*/ 15 h 128"/>
                  <a:gd name="T4" fmla="*/ 24 w 86"/>
                  <a:gd name="T5" fmla="*/ 26 h 128"/>
                  <a:gd name="T6" fmla="*/ 19 w 86"/>
                  <a:gd name="T7" fmla="*/ 42 h 128"/>
                  <a:gd name="T8" fmla="*/ 17 w 86"/>
                  <a:gd name="T9" fmla="*/ 64 h 128"/>
                  <a:gd name="T10" fmla="*/ 19 w 86"/>
                  <a:gd name="T11" fmla="*/ 86 h 128"/>
                  <a:gd name="T12" fmla="*/ 24 w 86"/>
                  <a:gd name="T13" fmla="*/ 102 h 128"/>
                  <a:gd name="T14" fmla="*/ 32 w 86"/>
                  <a:gd name="T15" fmla="*/ 113 h 128"/>
                  <a:gd name="T16" fmla="*/ 42 w 86"/>
                  <a:gd name="T17" fmla="*/ 115 h 128"/>
                  <a:gd name="T18" fmla="*/ 51 w 86"/>
                  <a:gd name="T19" fmla="*/ 113 h 128"/>
                  <a:gd name="T20" fmla="*/ 59 w 86"/>
                  <a:gd name="T21" fmla="*/ 106 h 128"/>
                  <a:gd name="T22" fmla="*/ 63 w 86"/>
                  <a:gd name="T23" fmla="*/ 96 h 128"/>
                  <a:gd name="T24" fmla="*/ 67 w 86"/>
                  <a:gd name="T25" fmla="*/ 81 h 128"/>
                  <a:gd name="T26" fmla="*/ 68 w 86"/>
                  <a:gd name="T27" fmla="*/ 64 h 128"/>
                  <a:gd name="T28" fmla="*/ 67 w 86"/>
                  <a:gd name="T29" fmla="*/ 47 h 128"/>
                  <a:gd name="T30" fmla="*/ 65 w 86"/>
                  <a:gd name="T31" fmla="*/ 32 h 128"/>
                  <a:gd name="T32" fmla="*/ 59 w 86"/>
                  <a:gd name="T33" fmla="*/ 22 h 128"/>
                  <a:gd name="T34" fmla="*/ 51 w 86"/>
                  <a:gd name="T35" fmla="*/ 15 h 128"/>
                  <a:gd name="T36" fmla="*/ 42 w 86"/>
                  <a:gd name="T37" fmla="*/ 13 h 128"/>
                  <a:gd name="T38" fmla="*/ 44 w 86"/>
                  <a:gd name="T39" fmla="*/ 0 h 128"/>
                  <a:gd name="T40" fmla="*/ 58 w 86"/>
                  <a:gd name="T41" fmla="*/ 2 h 128"/>
                  <a:gd name="T42" fmla="*/ 70 w 86"/>
                  <a:gd name="T43" fmla="*/ 10 h 128"/>
                  <a:gd name="T44" fmla="*/ 78 w 86"/>
                  <a:gd name="T45" fmla="*/ 23 h 128"/>
                  <a:gd name="T46" fmla="*/ 83 w 86"/>
                  <a:gd name="T47" fmla="*/ 40 h 128"/>
                  <a:gd name="T48" fmla="*/ 86 w 86"/>
                  <a:gd name="T49" fmla="*/ 63 h 128"/>
                  <a:gd name="T50" fmla="*/ 83 w 86"/>
                  <a:gd name="T51" fmla="*/ 86 h 128"/>
                  <a:gd name="T52" fmla="*/ 78 w 86"/>
                  <a:gd name="T53" fmla="*/ 105 h 128"/>
                  <a:gd name="T54" fmla="*/ 68 w 86"/>
                  <a:gd name="T55" fmla="*/ 118 h 128"/>
                  <a:gd name="T56" fmla="*/ 57 w 86"/>
                  <a:gd name="T57" fmla="*/ 126 h 128"/>
                  <a:gd name="T58" fmla="*/ 42 w 86"/>
                  <a:gd name="T59" fmla="*/ 128 h 128"/>
                  <a:gd name="T60" fmla="*/ 28 w 86"/>
                  <a:gd name="T61" fmla="*/ 126 h 128"/>
                  <a:gd name="T62" fmla="*/ 16 w 86"/>
                  <a:gd name="T63" fmla="*/ 118 h 128"/>
                  <a:gd name="T64" fmla="*/ 8 w 86"/>
                  <a:gd name="T65" fmla="*/ 105 h 128"/>
                  <a:gd name="T66" fmla="*/ 3 w 86"/>
                  <a:gd name="T67" fmla="*/ 86 h 128"/>
                  <a:gd name="T68" fmla="*/ 0 w 86"/>
                  <a:gd name="T69" fmla="*/ 64 h 128"/>
                  <a:gd name="T70" fmla="*/ 3 w 86"/>
                  <a:gd name="T71" fmla="*/ 42 h 128"/>
                  <a:gd name="T72" fmla="*/ 8 w 86"/>
                  <a:gd name="T73" fmla="*/ 23 h 128"/>
                  <a:gd name="T74" fmla="*/ 17 w 86"/>
                  <a:gd name="T75" fmla="*/ 10 h 128"/>
                  <a:gd name="T76" fmla="*/ 29 w 86"/>
                  <a:gd name="T77" fmla="*/ 2 h 128"/>
                  <a:gd name="T78" fmla="*/ 44 w 86"/>
                  <a:gd name="T79" fmla="*/ 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6" h="128">
                    <a:moveTo>
                      <a:pt x="42" y="13"/>
                    </a:moveTo>
                    <a:lnTo>
                      <a:pt x="33" y="15"/>
                    </a:lnTo>
                    <a:lnTo>
                      <a:pt x="24" y="26"/>
                    </a:lnTo>
                    <a:lnTo>
                      <a:pt x="19" y="42"/>
                    </a:lnTo>
                    <a:lnTo>
                      <a:pt x="17" y="64"/>
                    </a:lnTo>
                    <a:lnTo>
                      <a:pt x="19" y="86"/>
                    </a:lnTo>
                    <a:lnTo>
                      <a:pt x="24" y="102"/>
                    </a:lnTo>
                    <a:lnTo>
                      <a:pt x="32" y="113"/>
                    </a:lnTo>
                    <a:lnTo>
                      <a:pt x="42" y="115"/>
                    </a:lnTo>
                    <a:lnTo>
                      <a:pt x="51" y="113"/>
                    </a:lnTo>
                    <a:lnTo>
                      <a:pt x="59" y="106"/>
                    </a:lnTo>
                    <a:lnTo>
                      <a:pt x="63" y="96"/>
                    </a:lnTo>
                    <a:lnTo>
                      <a:pt x="67" y="81"/>
                    </a:lnTo>
                    <a:lnTo>
                      <a:pt x="68" y="64"/>
                    </a:lnTo>
                    <a:lnTo>
                      <a:pt x="67" y="47"/>
                    </a:lnTo>
                    <a:lnTo>
                      <a:pt x="65" y="32"/>
                    </a:lnTo>
                    <a:lnTo>
                      <a:pt x="59" y="22"/>
                    </a:lnTo>
                    <a:lnTo>
                      <a:pt x="51" y="15"/>
                    </a:lnTo>
                    <a:lnTo>
                      <a:pt x="42" y="13"/>
                    </a:lnTo>
                    <a:close/>
                    <a:moveTo>
                      <a:pt x="44" y="0"/>
                    </a:moveTo>
                    <a:lnTo>
                      <a:pt x="58" y="2"/>
                    </a:lnTo>
                    <a:lnTo>
                      <a:pt x="70" y="10"/>
                    </a:lnTo>
                    <a:lnTo>
                      <a:pt x="78" y="23"/>
                    </a:lnTo>
                    <a:lnTo>
                      <a:pt x="83" y="40"/>
                    </a:lnTo>
                    <a:lnTo>
                      <a:pt x="86" y="63"/>
                    </a:lnTo>
                    <a:lnTo>
                      <a:pt x="83" y="86"/>
                    </a:lnTo>
                    <a:lnTo>
                      <a:pt x="78" y="105"/>
                    </a:lnTo>
                    <a:lnTo>
                      <a:pt x="68" y="118"/>
                    </a:lnTo>
                    <a:lnTo>
                      <a:pt x="57" y="126"/>
                    </a:lnTo>
                    <a:lnTo>
                      <a:pt x="42" y="128"/>
                    </a:lnTo>
                    <a:lnTo>
                      <a:pt x="28" y="126"/>
                    </a:lnTo>
                    <a:lnTo>
                      <a:pt x="16" y="118"/>
                    </a:lnTo>
                    <a:lnTo>
                      <a:pt x="8" y="105"/>
                    </a:lnTo>
                    <a:lnTo>
                      <a:pt x="3" y="86"/>
                    </a:lnTo>
                    <a:lnTo>
                      <a:pt x="0" y="64"/>
                    </a:lnTo>
                    <a:lnTo>
                      <a:pt x="3" y="42"/>
                    </a:lnTo>
                    <a:lnTo>
                      <a:pt x="8" y="23"/>
                    </a:lnTo>
                    <a:lnTo>
                      <a:pt x="17" y="10"/>
                    </a:lnTo>
                    <a:lnTo>
                      <a:pt x="29" y="2"/>
                    </a:lnTo>
                    <a:lnTo>
                      <a:pt x="44" y="0"/>
                    </a:lnTo>
                    <a:close/>
                  </a:path>
                </a:pathLst>
              </a:custGeom>
              <a:solidFill>
                <a:srgbClr val="000000"/>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1" name="Freeform 183">
                <a:extLst>
                  <a:ext uri="{FF2B5EF4-FFF2-40B4-BE49-F238E27FC236}">
                    <a16:creationId xmlns:a16="http://schemas.microsoft.com/office/drawing/2014/main" id="{29475E9E-4D13-1B4F-A573-25A5C87FA9CF}"/>
                  </a:ext>
                </a:extLst>
              </p:cNvPr>
              <p:cNvSpPr>
                <a:spLocks noEditPoints="1"/>
              </p:cNvSpPr>
              <p:nvPr/>
            </p:nvSpPr>
            <p:spPr bwMode="auto">
              <a:xfrm>
                <a:off x="1876313" y="3878641"/>
                <a:ext cx="46984" cy="69930"/>
              </a:xfrm>
              <a:custGeom>
                <a:avLst/>
                <a:gdLst>
                  <a:gd name="T0" fmla="*/ 43 w 85"/>
                  <a:gd name="T1" fmla="*/ 13 h 129"/>
                  <a:gd name="T2" fmla="*/ 32 w 85"/>
                  <a:gd name="T3" fmla="*/ 17 h 129"/>
                  <a:gd name="T4" fmla="*/ 25 w 85"/>
                  <a:gd name="T5" fmla="*/ 26 h 129"/>
                  <a:gd name="T6" fmla="*/ 19 w 85"/>
                  <a:gd name="T7" fmla="*/ 43 h 129"/>
                  <a:gd name="T8" fmla="*/ 17 w 85"/>
                  <a:gd name="T9" fmla="*/ 65 h 129"/>
                  <a:gd name="T10" fmla="*/ 19 w 85"/>
                  <a:gd name="T11" fmla="*/ 86 h 129"/>
                  <a:gd name="T12" fmla="*/ 25 w 85"/>
                  <a:gd name="T13" fmla="*/ 102 h 129"/>
                  <a:gd name="T14" fmla="*/ 32 w 85"/>
                  <a:gd name="T15" fmla="*/ 113 h 129"/>
                  <a:gd name="T16" fmla="*/ 43 w 85"/>
                  <a:gd name="T17" fmla="*/ 117 h 129"/>
                  <a:gd name="T18" fmla="*/ 52 w 85"/>
                  <a:gd name="T19" fmla="*/ 114 h 129"/>
                  <a:gd name="T20" fmla="*/ 59 w 85"/>
                  <a:gd name="T21" fmla="*/ 107 h 129"/>
                  <a:gd name="T22" fmla="*/ 64 w 85"/>
                  <a:gd name="T23" fmla="*/ 96 h 129"/>
                  <a:gd name="T24" fmla="*/ 67 w 85"/>
                  <a:gd name="T25" fmla="*/ 81 h 129"/>
                  <a:gd name="T26" fmla="*/ 68 w 85"/>
                  <a:gd name="T27" fmla="*/ 64 h 129"/>
                  <a:gd name="T28" fmla="*/ 67 w 85"/>
                  <a:gd name="T29" fmla="*/ 47 h 129"/>
                  <a:gd name="T30" fmla="*/ 64 w 85"/>
                  <a:gd name="T31" fmla="*/ 33 h 129"/>
                  <a:gd name="T32" fmla="*/ 59 w 85"/>
                  <a:gd name="T33" fmla="*/ 22 h 129"/>
                  <a:gd name="T34" fmla="*/ 52 w 85"/>
                  <a:gd name="T35" fmla="*/ 15 h 129"/>
                  <a:gd name="T36" fmla="*/ 43 w 85"/>
                  <a:gd name="T37" fmla="*/ 13 h 129"/>
                  <a:gd name="T38" fmla="*/ 43 w 85"/>
                  <a:gd name="T39" fmla="*/ 0 h 129"/>
                  <a:gd name="T40" fmla="*/ 57 w 85"/>
                  <a:gd name="T41" fmla="*/ 2 h 129"/>
                  <a:gd name="T42" fmla="*/ 69 w 85"/>
                  <a:gd name="T43" fmla="*/ 10 h 129"/>
                  <a:gd name="T44" fmla="*/ 78 w 85"/>
                  <a:gd name="T45" fmla="*/ 23 h 129"/>
                  <a:gd name="T46" fmla="*/ 82 w 85"/>
                  <a:gd name="T47" fmla="*/ 42 h 129"/>
                  <a:gd name="T48" fmla="*/ 85 w 85"/>
                  <a:gd name="T49" fmla="*/ 63 h 129"/>
                  <a:gd name="T50" fmla="*/ 82 w 85"/>
                  <a:gd name="T51" fmla="*/ 86 h 129"/>
                  <a:gd name="T52" fmla="*/ 77 w 85"/>
                  <a:gd name="T53" fmla="*/ 105 h 129"/>
                  <a:gd name="T54" fmla="*/ 68 w 85"/>
                  <a:gd name="T55" fmla="*/ 118 h 129"/>
                  <a:gd name="T56" fmla="*/ 56 w 85"/>
                  <a:gd name="T57" fmla="*/ 126 h 129"/>
                  <a:gd name="T58" fmla="*/ 42 w 85"/>
                  <a:gd name="T59" fmla="*/ 129 h 129"/>
                  <a:gd name="T60" fmla="*/ 27 w 85"/>
                  <a:gd name="T61" fmla="*/ 126 h 129"/>
                  <a:gd name="T62" fmla="*/ 17 w 85"/>
                  <a:gd name="T63" fmla="*/ 118 h 129"/>
                  <a:gd name="T64" fmla="*/ 7 w 85"/>
                  <a:gd name="T65" fmla="*/ 105 h 129"/>
                  <a:gd name="T66" fmla="*/ 2 w 85"/>
                  <a:gd name="T67" fmla="*/ 88 h 129"/>
                  <a:gd name="T68" fmla="*/ 0 w 85"/>
                  <a:gd name="T69" fmla="*/ 65 h 129"/>
                  <a:gd name="T70" fmla="*/ 2 w 85"/>
                  <a:gd name="T71" fmla="*/ 42 h 129"/>
                  <a:gd name="T72" fmla="*/ 7 w 85"/>
                  <a:gd name="T73" fmla="*/ 23 h 129"/>
                  <a:gd name="T74" fmla="*/ 17 w 85"/>
                  <a:gd name="T75" fmla="*/ 10 h 129"/>
                  <a:gd name="T76" fmla="*/ 30 w 85"/>
                  <a:gd name="T77" fmla="*/ 2 h 129"/>
                  <a:gd name="T78" fmla="*/ 43 w 85"/>
                  <a:gd name="T79" fmla="*/ 0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5" h="129">
                    <a:moveTo>
                      <a:pt x="43" y="13"/>
                    </a:moveTo>
                    <a:lnTo>
                      <a:pt x="32" y="17"/>
                    </a:lnTo>
                    <a:lnTo>
                      <a:pt x="25" y="26"/>
                    </a:lnTo>
                    <a:lnTo>
                      <a:pt x="19" y="43"/>
                    </a:lnTo>
                    <a:lnTo>
                      <a:pt x="17" y="65"/>
                    </a:lnTo>
                    <a:lnTo>
                      <a:pt x="19" y="86"/>
                    </a:lnTo>
                    <a:lnTo>
                      <a:pt x="25" y="102"/>
                    </a:lnTo>
                    <a:lnTo>
                      <a:pt x="32" y="113"/>
                    </a:lnTo>
                    <a:lnTo>
                      <a:pt x="43" y="117"/>
                    </a:lnTo>
                    <a:lnTo>
                      <a:pt x="52" y="114"/>
                    </a:lnTo>
                    <a:lnTo>
                      <a:pt x="59" y="107"/>
                    </a:lnTo>
                    <a:lnTo>
                      <a:pt x="64" y="96"/>
                    </a:lnTo>
                    <a:lnTo>
                      <a:pt x="67" y="81"/>
                    </a:lnTo>
                    <a:lnTo>
                      <a:pt x="68" y="64"/>
                    </a:lnTo>
                    <a:lnTo>
                      <a:pt x="67" y="47"/>
                    </a:lnTo>
                    <a:lnTo>
                      <a:pt x="64" y="33"/>
                    </a:lnTo>
                    <a:lnTo>
                      <a:pt x="59" y="22"/>
                    </a:lnTo>
                    <a:lnTo>
                      <a:pt x="52" y="15"/>
                    </a:lnTo>
                    <a:lnTo>
                      <a:pt x="43" y="13"/>
                    </a:lnTo>
                    <a:close/>
                    <a:moveTo>
                      <a:pt x="43" y="0"/>
                    </a:moveTo>
                    <a:lnTo>
                      <a:pt x="57" y="2"/>
                    </a:lnTo>
                    <a:lnTo>
                      <a:pt x="69" y="10"/>
                    </a:lnTo>
                    <a:lnTo>
                      <a:pt x="78" y="23"/>
                    </a:lnTo>
                    <a:lnTo>
                      <a:pt x="82" y="42"/>
                    </a:lnTo>
                    <a:lnTo>
                      <a:pt x="85" y="63"/>
                    </a:lnTo>
                    <a:lnTo>
                      <a:pt x="82" y="86"/>
                    </a:lnTo>
                    <a:lnTo>
                      <a:pt x="77" y="105"/>
                    </a:lnTo>
                    <a:lnTo>
                      <a:pt x="68" y="118"/>
                    </a:lnTo>
                    <a:lnTo>
                      <a:pt x="56" y="126"/>
                    </a:lnTo>
                    <a:lnTo>
                      <a:pt x="42" y="129"/>
                    </a:lnTo>
                    <a:lnTo>
                      <a:pt x="27" y="126"/>
                    </a:lnTo>
                    <a:lnTo>
                      <a:pt x="17" y="118"/>
                    </a:lnTo>
                    <a:lnTo>
                      <a:pt x="7" y="105"/>
                    </a:lnTo>
                    <a:lnTo>
                      <a:pt x="2" y="88"/>
                    </a:lnTo>
                    <a:lnTo>
                      <a:pt x="0" y="65"/>
                    </a:lnTo>
                    <a:lnTo>
                      <a:pt x="2" y="42"/>
                    </a:lnTo>
                    <a:lnTo>
                      <a:pt x="7" y="23"/>
                    </a:lnTo>
                    <a:lnTo>
                      <a:pt x="17" y="10"/>
                    </a:lnTo>
                    <a:lnTo>
                      <a:pt x="30" y="2"/>
                    </a:lnTo>
                    <a:lnTo>
                      <a:pt x="43" y="0"/>
                    </a:lnTo>
                    <a:close/>
                  </a:path>
                </a:pathLst>
              </a:custGeom>
              <a:solidFill>
                <a:srgbClr val="000000"/>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2" name="Freeform 184">
                <a:extLst>
                  <a:ext uri="{FF2B5EF4-FFF2-40B4-BE49-F238E27FC236}">
                    <a16:creationId xmlns:a16="http://schemas.microsoft.com/office/drawing/2014/main" id="{BFD83A44-B184-DC44-BE11-98C5C94473AF}"/>
                  </a:ext>
                </a:extLst>
              </p:cNvPr>
              <p:cNvSpPr>
                <a:spLocks/>
              </p:cNvSpPr>
              <p:nvPr/>
            </p:nvSpPr>
            <p:spPr bwMode="auto">
              <a:xfrm>
                <a:off x="1937502" y="3879734"/>
                <a:ext cx="22945" cy="68838"/>
              </a:xfrm>
              <a:custGeom>
                <a:avLst/>
                <a:gdLst>
                  <a:gd name="T0" fmla="*/ 28 w 42"/>
                  <a:gd name="T1" fmla="*/ 0 h 125"/>
                  <a:gd name="T2" fmla="*/ 42 w 42"/>
                  <a:gd name="T3" fmla="*/ 0 h 125"/>
                  <a:gd name="T4" fmla="*/ 42 w 42"/>
                  <a:gd name="T5" fmla="*/ 125 h 125"/>
                  <a:gd name="T6" fmla="*/ 25 w 42"/>
                  <a:gd name="T7" fmla="*/ 125 h 125"/>
                  <a:gd name="T8" fmla="*/ 25 w 42"/>
                  <a:gd name="T9" fmla="*/ 16 h 125"/>
                  <a:gd name="T10" fmla="*/ 25 w 42"/>
                  <a:gd name="T11" fmla="*/ 16 h 125"/>
                  <a:gd name="T12" fmla="*/ 4 w 42"/>
                  <a:gd name="T13" fmla="*/ 28 h 125"/>
                  <a:gd name="T14" fmla="*/ 0 w 42"/>
                  <a:gd name="T15" fmla="*/ 15 h 125"/>
                  <a:gd name="T16" fmla="*/ 28 w 42"/>
                  <a:gd name="T17"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 h="125">
                    <a:moveTo>
                      <a:pt x="28" y="0"/>
                    </a:moveTo>
                    <a:lnTo>
                      <a:pt x="42" y="0"/>
                    </a:lnTo>
                    <a:lnTo>
                      <a:pt x="42" y="125"/>
                    </a:lnTo>
                    <a:lnTo>
                      <a:pt x="25" y="125"/>
                    </a:lnTo>
                    <a:lnTo>
                      <a:pt x="25" y="16"/>
                    </a:lnTo>
                    <a:lnTo>
                      <a:pt x="25" y="16"/>
                    </a:lnTo>
                    <a:lnTo>
                      <a:pt x="4" y="28"/>
                    </a:lnTo>
                    <a:lnTo>
                      <a:pt x="0" y="15"/>
                    </a:lnTo>
                    <a:lnTo>
                      <a:pt x="28" y="0"/>
                    </a:lnTo>
                    <a:close/>
                  </a:path>
                </a:pathLst>
              </a:custGeom>
              <a:solidFill>
                <a:srgbClr val="000000"/>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3" name="Freeform 185">
                <a:extLst>
                  <a:ext uri="{FF2B5EF4-FFF2-40B4-BE49-F238E27FC236}">
                    <a16:creationId xmlns:a16="http://schemas.microsoft.com/office/drawing/2014/main" id="{D99A3D7A-0017-8243-9FF5-47AFD7F3F3D5}"/>
                  </a:ext>
                </a:extLst>
              </p:cNvPr>
              <p:cNvSpPr>
                <a:spLocks noEditPoints="1"/>
              </p:cNvSpPr>
              <p:nvPr/>
            </p:nvSpPr>
            <p:spPr bwMode="auto">
              <a:xfrm>
                <a:off x="1984485" y="3878641"/>
                <a:ext cx="45891" cy="69930"/>
              </a:xfrm>
              <a:custGeom>
                <a:avLst/>
                <a:gdLst>
                  <a:gd name="T0" fmla="*/ 42 w 86"/>
                  <a:gd name="T1" fmla="*/ 13 h 129"/>
                  <a:gd name="T2" fmla="*/ 33 w 86"/>
                  <a:gd name="T3" fmla="*/ 17 h 129"/>
                  <a:gd name="T4" fmla="*/ 25 w 86"/>
                  <a:gd name="T5" fmla="*/ 26 h 129"/>
                  <a:gd name="T6" fmla="*/ 20 w 86"/>
                  <a:gd name="T7" fmla="*/ 43 h 129"/>
                  <a:gd name="T8" fmla="*/ 18 w 86"/>
                  <a:gd name="T9" fmla="*/ 65 h 129"/>
                  <a:gd name="T10" fmla="*/ 20 w 86"/>
                  <a:gd name="T11" fmla="*/ 86 h 129"/>
                  <a:gd name="T12" fmla="*/ 24 w 86"/>
                  <a:gd name="T13" fmla="*/ 102 h 129"/>
                  <a:gd name="T14" fmla="*/ 33 w 86"/>
                  <a:gd name="T15" fmla="*/ 113 h 129"/>
                  <a:gd name="T16" fmla="*/ 42 w 86"/>
                  <a:gd name="T17" fmla="*/ 117 h 129"/>
                  <a:gd name="T18" fmla="*/ 52 w 86"/>
                  <a:gd name="T19" fmla="*/ 114 h 129"/>
                  <a:gd name="T20" fmla="*/ 60 w 86"/>
                  <a:gd name="T21" fmla="*/ 107 h 129"/>
                  <a:gd name="T22" fmla="*/ 65 w 86"/>
                  <a:gd name="T23" fmla="*/ 96 h 129"/>
                  <a:gd name="T24" fmla="*/ 67 w 86"/>
                  <a:gd name="T25" fmla="*/ 81 h 129"/>
                  <a:gd name="T26" fmla="*/ 69 w 86"/>
                  <a:gd name="T27" fmla="*/ 64 h 129"/>
                  <a:gd name="T28" fmla="*/ 67 w 86"/>
                  <a:gd name="T29" fmla="*/ 47 h 129"/>
                  <a:gd name="T30" fmla="*/ 65 w 86"/>
                  <a:gd name="T31" fmla="*/ 33 h 129"/>
                  <a:gd name="T32" fmla="*/ 60 w 86"/>
                  <a:gd name="T33" fmla="*/ 22 h 129"/>
                  <a:gd name="T34" fmla="*/ 53 w 86"/>
                  <a:gd name="T35" fmla="*/ 15 h 129"/>
                  <a:gd name="T36" fmla="*/ 42 w 86"/>
                  <a:gd name="T37" fmla="*/ 13 h 129"/>
                  <a:gd name="T38" fmla="*/ 44 w 86"/>
                  <a:gd name="T39" fmla="*/ 0 h 129"/>
                  <a:gd name="T40" fmla="*/ 58 w 86"/>
                  <a:gd name="T41" fmla="*/ 2 h 129"/>
                  <a:gd name="T42" fmla="*/ 70 w 86"/>
                  <a:gd name="T43" fmla="*/ 10 h 129"/>
                  <a:gd name="T44" fmla="*/ 78 w 86"/>
                  <a:gd name="T45" fmla="*/ 23 h 129"/>
                  <a:gd name="T46" fmla="*/ 83 w 86"/>
                  <a:gd name="T47" fmla="*/ 42 h 129"/>
                  <a:gd name="T48" fmla="*/ 86 w 86"/>
                  <a:gd name="T49" fmla="*/ 63 h 129"/>
                  <a:gd name="T50" fmla="*/ 83 w 86"/>
                  <a:gd name="T51" fmla="*/ 86 h 129"/>
                  <a:gd name="T52" fmla="*/ 78 w 86"/>
                  <a:gd name="T53" fmla="*/ 105 h 129"/>
                  <a:gd name="T54" fmla="*/ 69 w 86"/>
                  <a:gd name="T55" fmla="*/ 118 h 129"/>
                  <a:gd name="T56" fmla="*/ 57 w 86"/>
                  <a:gd name="T57" fmla="*/ 126 h 129"/>
                  <a:gd name="T58" fmla="*/ 42 w 86"/>
                  <a:gd name="T59" fmla="*/ 129 h 129"/>
                  <a:gd name="T60" fmla="*/ 28 w 86"/>
                  <a:gd name="T61" fmla="*/ 126 h 129"/>
                  <a:gd name="T62" fmla="*/ 18 w 86"/>
                  <a:gd name="T63" fmla="*/ 118 h 129"/>
                  <a:gd name="T64" fmla="*/ 8 w 86"/>
                  <a:gd name="T65" fmla="*/ 105 h 129"/>
                  <a:gd name="T66" fmla="*/ 3 w 86"/>
                  <a:gd name="T67" fmla="*/ 88 h 129"/>
                  <a:gd name="T68" fmla="*/ 0 w 86"/>
                  <a:gd name="T69" fmla="*/ 65 h 129"/>
                  <a:gd name="T70" fmla="*/ 3 w 86"/>
                  <a:gd name="T71" fmla="*/ 42 h 129"/>
                  <a:gd name="T72" fmla="*/ 8 w 86"/>
                  <a:gd name="T73" fmla="*/ 23 h 129"/>
                  <a:gd name="T74" fmla="*/ 18 w 86"/>
                  <a:gd name="T75" fmla="*/ 10 h 129"/>
                  <a:gd name="T76" fmla="*/ 29 w 86"/>
                  <a:gd name="T77" fmla="*/ 2 h 129"/>
                  <a:gd name="T78" fmla="*/ 44 w 86"/>
                  <a:gd name="T79" fmla="*/ 0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6" h="129">
                    <a:moveTo>
                      <a:pt x="42" y="13"/>
                    </a:moveTo>
                    <a:lnTo>
                      <a:pt x="33" y="17"/>
                    </a:lnTo>
                    <a:lnTo>
                      <a:pt x="25" y="26"/>
                    </a:lnTo>
                    <a:lnTo>
                      <a:pt x="20" y="43"/>
                    </a:lnTo>
                    <a:lnTo>
                      <a:pt x="18" y="65"/>
                    </a:lnTo>
                    <a:lnTo>
                      <a:pt x="20" y="86"/>
                    </a:lnTo>
                    <a:lnTo>
                      <a:pt x="24" y="102"/>
                    </a:lnTo>
                    <a:lnTo>
                      <a:pt x="33" y="113"/>
                    </a:lnTo>
                    <a:lnTo>
                      <a:pt x="42" y="117"/>
                    </a:lnTo>
                    <a:lnTo>
                      <a:pt x="52" y="114"/>
                    </a:lnTo>
                    <a:lnTo>
                      <a:pt x="60" y="107"/>
                    </a:lnTo>
                    <a:lnTo>
                      <a:pt x="65" y="96"/>
                    </a:lnTo>
                    <a:lnTo>
                      <a:pt x="67" y="81"/>
                    </a:lnTo>
                    <a:lnTo>
                      <a:pt x="69" y="64"/>
                    </a:lnTo>
                    <a:lnTo>
                      <a:pt x="67" y="47"/>
                    </a:lnTo>
                    <a:lnTo>
                      <a:pt x="65" y="33"/>
                    </a:lnTo>
                    <a:lnTo>
                      <a:pt x="60" y="22"/>
                    </a:lnTo>
                    <a:lnTo>
                      <a:pt x="53" y="15"/>
                    </a:lnTo>
                    <a:lnTo>
                      <a:pt x="42" y="13"/>
                    </a:lnTo>
                    <a:close/>
                    <a:moveTo>
                      <a:pt x="44" y="0"/>
                    </a:moveTo>
                    <a:lnTo>
                      <a:pt x="58" y="2"/>
                    </a:lnTo>
                    <a:lnTo>
                      <a:pt x="70" y="10"/>
                    </a:lnTo>
                    <a:lnTo>
                      <a:pt x="78" y="23"/>
                    </a:lnTo>
                    <a:lnTo>
                      <a:pt x="83" y="42"/>
                    </a:lnTo>
                    <a:lnTo>
                      <a:pt x="86" y="63"/>
                    </a:lnTo>
                    <a:lnTo>
                      <a:pt x="83" y="86"/>
                    </a:lnTo>
                    <a:lnTo>
                      <a:pt x="78" y="105"/>
                    </a:lnTo>
                    <a:lnTo>
                      <a:pt x="69" y="118"/>
                    </a:lnTo>
                    <a:lnTo>
                      <a:pt x="57" y="126"/>
                    </a:lnTo>
                    <a:lnTo>
                      <a:pt x="42" y="129"/>
                    </a:lnTo>
                    <a:lnTo>
                      <a:pt x="28" y="126"/>
                    </a:lnTo>
                    <a:lnTo>
                      <a:pt x="18" y="118"/>
                    </a:lnTo>
                    <a:lnTo>
                      <a:pt x="8" y="105"/>
                    </a:lnTo>
                    <a:lnTo>
                      <a:pt x="3" y="88"/>
                    </a:lnTo>
                    <a:lnTo>
                      <a:pt x="0" y="65"/>
                    </a:lnTo>
                    <a:lnTo>
                      <a:pt x="3" y="42"/>
                    </a:lnTo>
                    <a:lnTo>
                      <a:pt x="8" y="23"/>
                    </a:lnTo>
                    <a:lnTo>
                      <a:pt x="18" y="10"/>
                    </a:lnTo>
                    <a:lnTo>
                      <a:pt x="29" y="2"/>
                    </a:lnTo>
                    <a:lnTo>
                      <a:pt x="44" y="0"/>
                    </a:lnTo>
                    <a:close/>
                  </a:path>
                </a:pathLst>
              </a:custGeom>
              <a:solidFill>
                <a:srgbClr val="000000"/>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4" name="Freeform 186">
                <a:extLst>
                  <a:ext uri="{FF2B5EF4-FFF2-40B4-BE49-F238E27FC236}">
                    <a16:creationId xmlns:a16="http://schemas.microsoft.com/office/drawing/2014/main" id="{18933351-9688-DF44-9AE7-101A83B2AB85}"/>
                  </a:ext>
                </a:extLst>
              </p:cNvPr>
              <p:cNvSpPr>
                <a:spLocks/>
              </p:cNvSpPr>
              <p:nvPr/>
            </p:nvSpPr>
            <p:spPr bwMode="auto">
              <a:xfrm>
                <a:off x="2045673" y="3879734"/>
                <a:ext cx="22946" cy="68837"/>
              </a:xfrm>
              <a:custGeom>
                <a:avLst/>
                <a:gdLst>
                  <a:gd name="T0" fmla="*/ 28 w 42"/>
                  <a:gd name="T1" fmla="*/ 0 h 125"/>
                  <a:gd name="T2" fmla="*/ 42 w 42"/>
                  <a:gd name="T3" fmla="*/ 0 h 125"/>
                  <a:gd name="T4" fmla="*/ 42 w 42"/>
                  <a:gd name="T5" fmla="*/ 125 h 125"/>
                  <a:gd name="T6" fmla="*/ 25 w 42"/>
                  <a:gd name="T7" fmla="*/ 125 h 125"/>
                  <a:gd name="T8" fmla="*/ 25 w 42"/>
                  <a:gd name="T9" fmla="*/ 16 h 125"/>
                  <a:gd name="T10" fmla="*/ 25 w 42"/>
                  <a:gd name="T11" fmla="*/ 16 h 125"/>
                  <a:gd name="T12" fmla="*/ 4 w 42"/>
                  <a:gd name="T13" fmla="*/ 28 h 125"/>
                  <a:gd name="T14" fmla="*/ 0 w 42"/>
                  <a:gd name="T15" fmla="*/ 15 h 125"/>
                  <a:gd name="T16" fmla="*/ 28 w 42"/>
                  <a:gd name="T17"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 h="125">
                    <a:moveTo>
                      <a:pt x="28" y="0"/>
                    </a:moveTo>
                    <a:lnTo>
                      <a:pt x="42" y="0"/>
                    </a:lnTo>
                    <a:lnTo>
                      <a:pt x="42" y="125"/>
                    </a:lnTo>
                    <a:lnTo>
                      <a:pt x="25" y="125"/>
                    </a:lnTo>
                    <a:lnTo>
                      <a:pt x="25" y="16"/>
                    </a:lnTo>
                    <a:lnTo>
                      <a:pt x="25" y="16"/>
                    </a:lnTo>
                    <a:lnTo>
                      <a:pt x="4" y="28"/>
                    </a:lnTo>
                    <a:lnTo>
                      <a:pt x="0" y="15"/>
                    </a:lnTo>
                    <a:lnTo>
                      <a:pt x="28" y="0"/>
                    </a:lnTo>
                    <a:close/>
                  </a:path>
                </a:pathLst>
              </a:custGeom>
              <a:solidFill>
                <a:srgbClr val="000000"/>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5" name="Freeform 187">
                <a:extLst>
                  <a:ext uri="{FF2B5EF4-FFF2-40B4-BE49-F238E27FC236}">
                    <a16:creationId xmlns:a16="http://schemas.microsoft.com/office/drawing/2014/main" id="{4DD38D0F-4F1D-9F44-AD39-7E5F39F394C8}"/>
                  </a:ext>
                </a:extLst>
              </p:cNvPr>
              <p:cNvSpPr>
                <a:spLocks noEditPoints="1"/>
              </p:cNvSpPr>
              <p:nvPr/>
            </p:nvSpPr>
            <p:spPr bwMode="auto">
              <a:xfrm>
                <a:off x="2091564" y="3878641"/>
                <a:ext cx="46984" cy="69930"/>
              </a:xfrm>
              <a:custGeom>
                <a:avLst/>
                <a:gdLst>
                  <a:gd name="T0" fmla="*/ 42 w 86"/>
                  <a:gd name="T1" fmla="*/ 13 h 129"/>
                  <a:gd name="T2" fmla="*/ 33 w 86"/>
                  <a:gd name="T3" fmla="*/ 17 h 129"/>
                  <a:gd name="T4" fmla="*/ 25 w 86"/>
                  <a:gd name="T5" fmla="*/ 26 h 129"/>
                  <a:gd name="T6" fmla="*/ 20 w 86"/>
                  <a:gd name="T7" fmla="*/ 43 h 129"/>
                  <a:gd name="T8" fmla="*/ 17 w 86"/>
                  <a:gd name="T9" fmla="*/ 65 h 129"/>
                  <a:gd name="T10" fmla="*/ 19 w 86"/>
                  <a:gd name="T11" fmla="*/ 86 h 129"/>
                  <a:gd name="T12" fmla="*/ 24 w 86"/>
                  <a:gd name="T13" fmla="*/ 102 h 129"/>
                  <a:gd name="T14" fmla="*/ 32 w 86"/>
                  <a:gd name="T15" fmla="*/ 113 h 129"/>
                  <a:gd name="T16" fmla="*/ 42 w 86"/>
                  <a:gd name="T17" fmla="*/ 117 h 129"/>
                  <a:gd name="T18" fmla="*/ 52 w 86"/>
                  <a:gd name="T19" fmla="*/ 114 h 129"/>
                  <a:gd name="T20" fmla="*/ 59 w 86"/>
                  <a:gd name="T21" fmla="*/ 107 h 129"/>
                  <a:gd name="T22" fmla="*/ 65 w 86"/>
                  <a:gd name="T23" fmla="*/ 96 h 129"/>
                  <a:gd name="T24" fmla="*/ 67 w 86"/>
                  <a:gd name="T25" fmla="*/ 81 h 129"/>
                  <a:gd name="T26" fmla="*/ 69 w 86"/>
                  <a:gd name="T27" fmla="*/ 64 h 129"/>
                  <a:gd name="T28" fmla="*/ 67 w 86"/>
                  <a:gd name="T29" fmla="*/ 47 h 129"/>
                  <a:gd name="T30" fmla="*/ 65 w 86"/>
                  <a:gd name="T31" fmla="*/ 33 h 129"/>
                  <a:gd name="T32" fmla="*/ 59 w 86"/>
                  <a:gd name="T33" fmla="*/ 22 h 129"/>
                  <a:gd name="T34" fmla="*/ 53 w 86"/>
                  <a:gd name="T35" fmla="*/ 15 h 129"/>
                  <a:gd name="T36" fmla="*/ 42 w 86"/>
                  <a:gd name="T37" fmla="*/ 13 h 129"/>
                  <a:gd name="T38" fmla="*/ 44 w 86"/>
                  <a:gd name="T39" fmla="*/ 0 h 129"/>
                  <a:gd name="T40" fmla="*/ 58 w 86"/>
                  <a:gd name="T41" fmla="*/ 2 h 129"/>
                  <a:gd name="T42" fmla="*/ 70 w 86"/>
                  <a:gd name="T43" fmla="*/ 10 h 129"/>
                  <a:gd name="T44" fmla="*/ 78 w 86"/>
                  <a:gd name="T45" fmla="*/ 23 h 129"/>
                  <a:gd name="T46" fmla="*/ 83 w 86"/>
                  <a:gd name="T47" fmla="*/ 42 h 129"/>
                  <a:gd name="T48" fmla="*/ 86 w 86"/>
                  <a:gd name="T49" fmla="*/ 63 h 129"/>
                  <a:gd name="T50" fmla="*/ 83 w 86"/>
                  <a:gd name="T51" fmla="*/ 86 h 129"/>
                  <a:gd name="T52" fmla="*/ 78 w 86"/>
                  <a:gd name="T53" fmla="*/ 105 h 129"/>
                  <a:gd name="T54" fmla="*/ 69 w 86"/>
                  <a:gd name="T55" fmla="*/ 118 h 129"/>
                  <a:gd name="T56" fmla="*/ 57 w 86"/>
                  <a:gd name="T57" fmla="*/ 126 h 129"/>
                  <a:gd name="T58" fmla="*/ 42 w 86"/>
                  <a:gd name="T59" fmla="*/ 129 h 129"/>
                  <a:gd name="T60" fmla="*/ 28 w 86"/>
                  <a:gd name="T61" fmla="*/ 126 h 129"/>
                  <a:gd name="T62" fmla="*/ 17 w 86"/>
                  <a:gd name="T63" fmla="*/ 118 h 129"/>
                  <a:gd name="T64" fmla="*/ 8 w 86"/>
                  <a:gd name="T65" fmla="*/ 105 h 129"/>
                  <a:gd name="T66" fmla="*/ 3 w 86"/>
                  <a:gd name="T67" fmla="*/ 88 h 129"/>
                  <a:gd name="T68" fmla="*/ 0 w 86"/>
                  <a:gd name="T69" fmla="*/ 65 h 129"/>
                  <a:gd name="T70" fmla="*/ 3 w 86"/>
                  <a:gd name="T71" fmla="*/ 42 h 129"/>
                  <a:gd name="T72" fmla="*/ 8 w 86"/>
                  <a:gd name="T73" fmla="*/ 23 h 129"/>
                  <a:gd name="T74" fmla="*/ 17 w 86"/>
                  <a:gd name="T75" fmla="*/ 10 h 129"/>
                  <a:gd name="T76" fmla="*/ 29 w 86"/>
                  <a:gd name="T77" fmla="*/ 2 h 129"/>
                  <a:gd name="T78" fmla="*/ 44 w 86"/>
                  <a:gd name="T79" fmla="*/ 0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6" h="129">
                    <a:moveTo>
                      <a:pt x="42" y="13"/>
                    </a:moveTo>
                    <a:lnTo>
                      <a:pt x="33" y="17"/>
                    </a:lnTo>
                    <a:lnTo>
                      <a:pt x="25" y="26"/>
                    </a:lnTo>
                    <a:lnTo>
                      <a:pt x="20" y="43"/>
                    </a:lnTo>
                    <a:lnTo>
                      <a:pt x="17" y="65"/>
                    </a:lnTo>
                    <a:lnTo>
                      <a:pt x="19" y="86"/>
                    </a:lnTo>
                    <a:lnTo>
                      <a:pt x="24" y="102"/>
                    </a:lnTo>
                    <a:lnTo>
                      <a:pt x="32" y="113"/>
                    </a:lnTo>
                    <a:lnTo>
                      <a:pt x="42" y="117"/>
                    </a:lnTo>
                    <a:lnTo>
                      <a:pt x="52" y="114"/>
                    </a:lnTo>
                    <a:lnTo>
                      <a:pt x="59" y="107"/>
                    </a:lnTo>
                    <a:lnTo>
                      <a:pt x="65" y="96"/>
                    </a:lnTo>
                    <a:lnTo>
                      <a:pt x="67" y="81"/>
                    </a:lnTo>
                    <a:lnTo>
                      <a:pt x="69" y="64"/>
                    </a:lnTo>
                    <a:lnTo>
                      <a:pt x="67" y="47"/>
                    </a:lnTo>
                    <a:lnTo>
                      <a:pt x="65" y="33"/>
                    </a:lnTo>
                    <a:lnTo>
                      <a:pt x="59" y="22"/>
                    </a:lnTo>
                    <a:lnTo>
                      <a:pt x="53" y="15"/>
                    </a:lnTo>
                    <a:lnTo>
                      <a:pt x="42" y="13"/>
                    </a:lnTo>
                    <a:close/>
                    <a:moveTo>
                      <a:pt x="44" y="0"/>
                    </a:moveTo>
                    <a:lnTo>
                      <a:pt x="58" y="2"/>
                    </a:lnTo>
                    <a:lnTo>
                      <a:pt x="70" y="10"/>
                    </a:lnTo>
                    <a:lnTo>
                      <a:pt x="78" y="23"/>
                    </a:lnTo>
                    <a:lnTo>
                      <a:pt x="83" y="42"/>
                    </a:lnTo>
                    <a:lnTo>
                      <a:pt x="86" y="63"/>
                    </a:lnTo>
                    <a:lnTo>
                      <a:pt x="83" y="86"/>
                    </a:lnTo>
                    <a:lnTo>
                      <a:pt x="78" y="105"/>
                    </a:lnTo>
                    <a:lnTo>
                      <a:pt x="69" y="118"/>
                    </a:lnTo>
                    <a:lnTo>
                      <a:pt x="57" y="126"/>
                    </a:lnTo>
                    <a:lnTo>
                      <a:pt x="42" y="129"/>
                    </a:lnTo>
                    <a:lnTo>
                      <a:pt x="28" y="126"/>
                    </a:lnTo>
                    <a:lnTo>
                      <a:pt x="17" y="118"/>
                    </a:lnTo>
                    <a:lnTo>
                      <a:pt x="8" y="105"/>
                    </a:lnTo>
                    <a:lnTo>
                      <a:pt x="3" y="88"/>
                    </a:lnTo>
                    <a:lnTo>
                      <a:pt x="0" y="65"/>
                    </a:lnTo>
                    <a:lnTo>
                      <a:pt x="3" y="42"/>
                    </a:lnTo>
                    <a:lnTo>
                      <a:pt x="8" y="23"/>
                    </a:lnTo>
                    <a:lnTo>
                      <a:pt x="17" y="10"/>
                    </a:lnTo>
                    <a:lnTo>
                      <a:pt x="29" y="2"/>
                    </a:lnTo>
                    <a:lnTo>
                      <a:pt x="44" y="0"/>
                    </a:lnTo>
                    <a:close/>
                  </a:path>
                </a:pathLst>
              </a:custGeom>
              <a:solidFill>
                <a:srgbClr val="000000"/>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6" name="Freeform 188">
                <a:extLst>
                  <a:ext uri="{FF2B5EF4-FFF2-40B4-BE49-F238E27FC236}">
                    <a16:creationId xmlns:a16="http://schemas.microsoft.com/office/drawing/2014/main" id="{B3E88A1F-AE3D-E645-8305-749F683D3050}"/>
                  </a:ext>
                </a:extLst>
              </p:cNvPr>
              <p:cNvSpPr>
                <a:spLocks/>
              </p:cNvSpPr>
              <p:nvPr/>
            </p:nvSpPr>
            <p:spPr bwMode="auto">
              <a:xfrm>
                <a:off x="2152752" y="3879734"/>
                <a:ext cx="22946" cy="68837"/>
              </a:xfrm>
              <a:custGeom>
                <a:avLst/>
                <a:gdLst>
                  <a:gd name="T0" fmla="*/ 28 w 42"/>
                  <a:gd name="T1" fmla="*/ 0 h 125"/>
                  <a:gd name="T2" fmla="*/ 42 w 42"/>
                  <a:gd name="T3" fmla="*/ 0 h 125"/>
                  <a:gd name="T4" fmla="*/ 42 w 42"/>
                  <a:gd name="T5" fmla="*/ 125 h 125"/>
                  <a:gd name="T6" fmla="*/ 25 w 42"/>
                  <a:gd name="T7" fmla="*/ 125 h 125"/>
                  <a:gd name="T8" fmla="*/ 25 w 42"/>
                  <a:gd name="T9" fmla="*/ 16 h 125"/>
                  <a:gd name="T10" fmla="*/ 25 w 42"/>
                  <a:gd name="T11" fmla="*/ 16 h 125"/>
                  <a:gd name="T12" fmla="*/ 3 w 42"/>
                  <a:gd name="T13" fmla="*/ 28 h 125"/>
                  <a:gd name="T14" fmla="*/ 0 w 42"/>
                  <a:gd name="T15" fmla="*/ 15 h 125"/>
                  <a:gd name="T16" fmla="*/ 28 w 42"/>
                  <a:gd name="T17"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 h="125">
                    <a:moveTo>
                      <a:pt x="28" y="0"/>
                    </a:moveTo>
                    <a:lnTo>
                      <a:pt x="42" y="0"/>
                    </a:lnTo>
                    <a:lnTo>
                      <a:pt x="42" y="125"/>
                    </a:lnTo>
                    <a:lnTo>
                      <a:pt x="25" y="125"/>
                    </a:lnTo>
                    <a:lnTo>
                      <a:pt x="25" y="16"/>
                    </a:lnTo>
                    <a:lnTo>
                      <a:pt x="25" y="16"/>
                    </a:lnTo>
                    <a:lnTo>
                      <a:pt x="3" y="28"/>
                    </a:lnTo>
                    <a:lnTo>
                      <a:pt x="0" y="15"/>
                    </a:lnTo>
                    <a:lnTo>
                      <a:pt x="28" y="0"/>
                    </a:lnTo>
                    <a:close/>
                  </a:path>
                </a:pathLst>
              </a:custGeom>
              <a:solidFill>
                <a:srgbClr val="000000"/>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7" name="Freeform 140">
                <a:extLst>
                  <a:ext uri="{FF2B5EF4-FFF2-40B4-BE49-F238E27FC236}">
                    <a16:creationId xmlns:a16="http://schemas.microsoft.com/office/drawing/2014/main" id="{8E3FEB99-36F0-3541-8C8B-B0A4211AE7A5}"/>
                  </a:ext>
                </a:extLst>
              </p:cNvPr>
              <p:cNvSpPr>
                <a:spLocks noEditPoints="1"/>
              </p:cNvSpPr>
              <p:nvPr/>
            </p:nvSpPr>
            <p:spPr bwMode="auto">
              <a:xfrm>
                <a:off x="2090632" y="3662473"/>
                <a:ext cx="46984" cy="69930"/>
              </a:xfrm>
              <a:custGeom>
                <a:avLst/>
                <a:gdLst>
                  <a:gd name="T0" fmla="*/ 43 w 85"/>
                  <a:gd name="T1" fmla="*/ 13 h 128"/>
                  <a:gd name="T2" fmla="*/ 32 w 85"/>
                  <a:gd name="T3" fmla="*/ 15 h 128"/>
                  <a:gd name="T4" fmla="*/ 25 w 85"/>
                  <a:gd name="T5" fmla="*/ 26 h 128"/>
                  <a:gd name="T6" fmla="*/ 19 w 85"/>
                  <a:gd name="T7" fmla="*/ 42 h 128"/>
                  <a:gd name="T8" fmla="*/ 17 w 85"/>
                  <a:gd name="T9" fmla="*/ 64 h 128"/>
                  <a:gd name="T10" fmla="*/ 19 w 85"/>
                  <a:gd name="T11" fmla="*/ 86 h 128"/>
                  <a:gd name="T12" fmla="*/ 25 w 85"/>
                  <a:gd name="T13" fmla="*/ 102 h 128"/>
                  <a:gd name="T14" fmla="*/ 32 w 85"/>
                  <a:gd name="T15" fmla="*/ 113 h 128"/>
                  <a:gd name="T16" fmla="*/ 43 w 85"/>
                  <a:gd name="T17" fmla="*/ 115 h 128"/>
                  <a:gd name="T18" fmla="*/ 52 w 85"/>
                  <a:gd name="T19" fmla="*/ 113 h 128"/>
                  <a:gd name="T20" fmla="*/ 59 w 85"/>
                  <a:gd name="T21" fmla="*/ 106 h 128"/>
                  <a:gd name="T22" fmla="*/ 64 w 85"/>
                  <a:gd name="T23" fmla="*/ 96 h 128"/>
                  <a:gd name="T24" fmla="*/ 67 w 85"/>
                  <a:gd name="T25" fmla="*/ 81 h 128"/>
                  <a:gd name="T26" fmla="*/ 68 w 85"/>
                  <a:gd name="T27" fmla="*/ 64 h 128"/>
                  <a:gd name="T28" fmla="*/ 67 w 85"/>
                  <a:gd name="T29" fmla="*/ 47 h 128"/>
                  <a:gd name="T30" fmla="*/ 64 w 85"/>
                  <a:gd name="T31" fmla="*/ 32 h 128"/>
                  <a:gd name="T32" fmla="*/ 59 w 85"/>
                  <a:gd name="T33" fmla="*/ 22 h 128"/>
                  <a:gd name="T34" fmla="*/ 52 w 85"/>
                  <a:gd name="T35" fmla="*/ 15 h 128"/>
                  <a:gd name="T36" fmla="*/ 43 w 85"/>
                  <a:gd name="T37" fmla="*/ 13 h 128"/>
                  <a:gd name="T38" fmla="*/ 43 w 85"/>
                  <a:gd name="T39" fmla="*/ 0 h 128"/>
                  <a:gd name="T40" fmla="*/ 57 w 85"/>
                  <a:gd name="T41" fmla="*/ 2 h 128"/>
                  <a:gd name="T42" fmla="*/ 69 w 85"/>
                  <a:gd name="T43" fmla="*/ 10 h 128"/>
                  <a:gd name="T44" fmla="*/ 78 w 85"/>
                  <a:gd name="T45" fmla="*/ 23 h 128"/>
                  <a:gd name="T46" fmla="*/ 82 w 85"/>
                  <a:gd name="T47" fmla="*/ 40 h 128"/>
                  <a:gd name="T48" fmla="*/ 85 w 85"/>
                  <a:gd name="T49" fmla="*/ 63 h 128"/>
                  <a:gd name="T50" fmla="*/ 82 w 85"/>
                  <a:gd name="T51" fmla="*/ 86 h 128"/>
                  <a:gd name="T52" fmla="*/ 77 w 85"/>
                  <a:gd name="T53" fmla="*/ 105 h 128"/>
                  <a:gd name="T54" fmla="*/ 68 w 85"/>
                  <a:gd name="T55" fmla="*/ 118 h 128"/>
                  <a:gd name="T56" fmla="*/ 56 w 85"/>
                  <a:gd name="T57" fmla="*/ 126 h 128"/>
                  <a:gd name="T58" fmla="*/ 42 w 85"/>
                  <a:gd name="T59" fmla="*/ 128 h 128"/>
                  <a:gd name="T60" fmla="*/ 27 w 85"/>
                  <a:gd name="T61" fmla="*/ 126 h 128"/>
                  <a:gd name="T62" fmla="*/ 17 w 85"/>
                  <a:gd name="T63" fmla="*/ 118 h 128"/>
                  <a:gd name="T64" fmla="*/ 7 w 85"/>
                  <a:gd name="T65" fmla="*/ 105 h 128"/>
                  <a:gd name="T66" fmla="*/ 2 w 85"/>
                  <a:gd name="T67" fmla="*/ 86 h 128"/>
                  <a:gd name="T68" fmla="*/ 0 w 85"/>
                  <a:gd name="T69" fmla="*/ 64 h 128"/>
                  <a:gd name="T70" fmla="*/ 2 w 85"/>
                  <a:gd name="T71" fmla="*/ 42 h 128"/>
                  <a:gd name="T72" fmla="*/ 7 w 85"/>
                  <a:gd name="T73" fmla="*/ 23 h 128"/>
                  <a:gd name="T74" fmla="*/ 17 w 85"/>
                  <a:gd name="T75" fmla="*/ 10 h 128"/>
                  <a:gd name="T76" fmla="*/ 30 w 85"/>
                  <a:gd name="T77" fmla="*/ 2 h 128"/>
                  <a:gd name="T78" fmla="*/ 43 w 85"/>
                  <a:gd name="T79" fmla="*/ 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5" h="128">
                    <a:moveTo>
                      <a:pt x="43" y="13"/>
                    </a:moveTo>
                    <a:lnTo>
                      <a:pt x="32" y="15"/>
                    </a:lnTo>
                    <a:lnTo>
                      <a:pt x="25" y="26"/>
                    </a:lnTo>
                    <a:lnTo>
                      <a:pt x="19" y="42"/>
                    </a:lnTo>
                    <a:lnTo>
                      <a:pt x="17" y="64"/>
                    </a:lnTo>
                    <a:lnTo>
                      <a:pt x="19" y="86"/>
                    </a:lnTo>
                    <a:lnTo>
                      <a:pt x="25" y="102"/>
                    </a:lnTo>
                    <a:lnTo>
                      <a:pt x="32" y="113"/>
                    </a:lnTo>
                    <a:lnTo>
                      <a:pt x="43" y="115"/>
                    </a:lnTo>
                    <a:lnTo>
                      <a:pt x="52" y="113"/>
                    </a:lnTo>
                    <a:lnTo>
                      <a:pt x="59" y="106"/>
                    </a:lnTo>
                    <a:lnTo>
                      <a:pt x="64" y="96"/>
                    </a:lnTo>
                    <a:lnTo>
                      <a:pt x="67" y="81"/>
                    </a:lnTo>
                    <a:lnTo>
                      <a:pt x="68" y="64"/>
                    </a:lnTo>
                    <a:lnTo>
                      <a:pt x="67" y="47"/>
                    </a:lnTo>
                    <a:lnTo>
                      <a:pt x="64" y="32"/>
                    </a:lnTo>
                    <a:lnTo>
                      <a:pt x="59" y="22"/>
                    </a:lnTo>
                    <a:lnTo>
                      <a:pt x="52" y="15"/>
                    </a:lnTo>
                    <a:lnTo>
                      <a:pt x="43" y="13"/>
                    </a:lnTo>
                    <a:close/>
                    <a:moveTo>
                      <a:pt x="43" y="0"/>
                    </a:moveTo>
                    <a:lnTo>
                      <a:pt x="57" y="2"/>
                    </a:lnTo>
                    <a:lnTo>
                      <a:pt x="69" y="10"/>
                    </a:lnTo>
                    <a:lnTo>
                      <a:pt x="78" y="23"/>
                    </a:lnTo>
                    <a:lnTo>
                      <a:pt x="82" y="40"/>
                    </a:lnTo>
                    <a:lnTo>
                      <a:pt x="85" y="63"/>
                    </a:lnTo>
                    <a:lnTo>
                      <a:pt x="82" y="86"/>
                    </a:lnTo>
                    <a:lnTo>
                      <a:pt x="77" y="105"/>
                    </a:lnTo>
                    <a:lnTo>
                      <a:pt x="68" y="118"/>
                    </a:lnTo>
                    <a:lnTo>
                      <a:pt x="56" y="126"/>
                    </a:lnTo>
                    <a:lnTo>
                      <a:pt x="42" y="128"/>
                    </a:lnTo>
                    <a:lnTo>
                      <a:pt x="27" y="126"/>
                    </a:lnTo>
                    <a:lnTo>
                      <a:pt x="17" y="118"/>
                    </a:lnTo>
                    <a:lnTo>
                      <a:pt x="7" y="105"/>
                    </a:lnTo>
                    <a:lnTo>
                      <a:pt x="2" y="86"/>
                    </a:lnTo>
                    <a:lnTo>
                      <a:pt x="0" y="64"/>
                    </a:lnTo>
                    <a:lnTo>
                      <a:pt x="2" y="42"/>
                    </a:lnTo>
                    <a:lnTo>
                      <a:pt x="7" y="23"/>
                    </a:lnTo>
                    <a:lnTo>
                      <a:pt x="17" y="10"/>
                    </a:lnTo>
                    <a:lnTo>
                      <a:pt x="30" y="2"/>
                    </a:lnTo>
                    <a:lnTo>
                      <a:pt x="43" y="0"/>
                    </a:lnTo>
                    <a:close/>
                  </a:path>
                </a:pathLst>
              </a:custGeom>
              <a:solidFill>
                <a:srgbClr val="000000"/>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8" name="Freeform 141">
                <a:extLst>
                  <a:ext uri="{FF2B5EF4-FFF2-40B4-BE49-F238E27FC236}">
                    <a16:creationId xmlns:a16="http://schemas.microsoft.com/office/drawing/2014/main" id="{0705ABF7-D7EA-AC47-9AB5-44DD6CB6F425}"/>
                  </a:ext>
                </a:extLst>
              </p:cNvPr>
              <p:cNvSpPr>
                <a:spLocks/>
              </p:cNvSpPr>
              <p:nvPr/>
            </p:nvSpPr>
            <p:spPr bwMode="auto">
              <a:xfrm>
                <a:off x="2151820" y="3663566"/>
                <a:ext cx="22946" cy="67744"/>
              </a:xfrm>
              <a:custGeom>
                <a:avLst/>
                <a:gdLst>
                  <a:gd name="T0" fmla="*/ 28 w 42"/>
                  <a:gd name="T1" fmla="*/ 0 h 124"/>
                  <a:gd name="T2" fmla="*/ 42 w 42"/>
                  <a:gd name="T3" fmla="*/ 0 h 124"/>
                  <a:gd name="T4" fmla="*/ 42 w 42"/>
                  <a:gd name="T5" fmla="*/ 124 h 124"/>
                  <a:gd name="T6" fmla="*/ 25 w 42"/>
                  <a:gd name="T7" fmla="*/ 124 h 124"/>
                  <a:gd name="T8" fmla="*/ 25 w 42"/>
                  <a:gd name="T9" fmla="*/ 15 h 124"/>
                  <a:gd name="T10" fmla="*/ 25 w 42"/>
                  <a:gd name="T11" fmla="*/ 15 h 124"/>
                  <a:gd name="T12" fmla="*/ 4 w 42"/>
                  <a:gd name="T13" fmla="*/ 26 h 124"/>
                  <a:gd name="T14" fmla="*/ 0 w 42"/>
                  <a:gd name="T15" fmla="*/ 15 h 124"/>
                  <a:gd name="T16" fmla="*/ 28 w 42"/>
                  <a:gd name="T17" fmla="*/ 0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 h="124">
                    <a:moveTo>
                      <a:pt x="28" y="0"/>
                    </a:moveTo>
                    <a:lnTo>
                      <a:pt x="42" y="0"/>
                    </a:lnTo>
                    <a:lnTo>
                      <a:pt x="42" y="124"/>
                    </a:lnTo>
                    <a:lnTo>
                      <a:pt x="25" y="124"/>
                    </a:lnTo>
                    <a:lnTo>
                      <a:pt x="25" y="15"/>
                    </a:lnTo>
                    <a:lnTo>
                      <a:pt x="25" y="15"/>
                    </a:lnTo>
                    <a:lnTo>
                      <a:pt x="4" y="26"/>
                    </a:lnTo>
                    <a:lnTo>
                      <a:pt x="0" y="15"/>
                    </a:lnTo>
                    <a:lnTo>
                      <a:pt x="28" y="0"/>
                    </a:lnTo>
                    <a:close/>
                  </a:path>
                </a:pathLst>
              </a:custGeom>
              <a:solidFill>
                <a:srgbClr val="000000"/>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9" name="Freeform 142">
                <a:extLst>
                  <a:ext uri="{FF2B5EF4-FFF2-40B4-BE49-F238E27FC236}">
                    <a16:creationId xmlns:a16="http://schemas.microsoft.com/office/drawing/2014/main" id="{F9117F1F-8E60-2744-9553-4E3B335CAC4D}"/>
                  </a:ext>
                </a:extLst>
              </p:cNvPr>
              <p:cNvSpPr>
                <a:spLocks noEditPoints="1"/>
              </p:cNvSpPr>
              <p:nvPr/>
            </p:nvSpPr>
            <p:spPr bwMode="auto">
              <a:xfrm>
                <a:off x="2198804" y="3662473"/>
                <a:ext cx="45891" cy="69930"/>
              </a:xfrm>
              <a:custGeom>
                <a:avLst/>
                <a:gdLst>
                  <a:gd name="T0" fmla="*/ 42 w 86"/>
                  <a:gd name="T1" fmla="*/ 13 h 128"/>
                  <a:gd name="T2" fmla="*/ 33 w 86"/>
                  <a:gd name="T3" fmla="*/ 15 h 128"/>
                  <a:gd name="T4" fmla="*/ 25 w 86"/>
                  <a:gd name="T5" fmla="*/ 26 h 128"/>
                  <a:gd name="T6" fmla="*/ 20 w 86"/>
                  <a:gd name="T7" fmla="*/ 42 h 128"/>
                  <a:gd name="T8" fmla="*/ 18 w 86"/>
                  <a:gd name="T9" fmla="*/ 64 h 128"/>
                  <a:gd name="T10" fmla="*/ 20 w 86"/>
                  <a:gd name="T11" fmla="*/ 86 h 128"/>
                  <a:gd name="T12" fmla="*/ 24 w 86"/>
                  <a:gd name="T13" fmla="*/ 102 h 128"/>
                  <a:gd name="T14" fmla="*/ 33 w 86"/>
                  <a:gd name="T15" fmla="*/ 113 h 128"/>
                  <a:gd name="T16" fmla="*/ 42 w 86"/>
                  <a:gd name="T17" fmla="*/ 115 h 128"/>
                  <a:gd name="T18" fmla="*/ 52 w 86"/>
                  <a:gd name="T19" fmla="*/ 113 h 128"/>
                  <a:gd name="T20" fmla="*/ 60 w 86"/>
                  <a:gd name="T21" fmla="*/ 106 h 128"/>
                  <a:gd name="T22" fmla="*/ 65 w 86"/>
                  <a:gd name="T23" fmla="*/ 96 h 128"/>
                  <a:gd name="T24" fmla="*/ 67 w 86"/>
                  <a:gd name="T25" fmla="*/ 81 h 128"/>
                  <a:gd name="T26" fmla="*/ 69 w 86"/>
                  <a:gd name="T27" fmla="*/ 64 h 128"/>
                  <a:gd name="T28" fmla="*/ 67 w 86"/>
                  <a:gd name="T29" fmla="*/ 47 h 128"/>
                  <a:gd name="T30" fmla="*/ 65 w 86"/>
                  <a:gd name="T31" fmla="*/ 32 h 128"/>
                  <a:gd name="T32" fmla="*/ 60 w 86"/>
                  <a:gd name="T33" fmla="*/ 22 h 128"/>
                  <a:gd name="T34" fmla="*/ 53 w 86"/>
                  <a:gd name="T35" fmla="*/ 15 h 128"/>
                  <a:gd name="T36" fmla="*/ 42 w 86"/>
                  <a:gd name="T37" fmla="*/ 13 h 128"/>
                  <a:gd name="T38" fmla="*/ 44 w 86"/>
                  <a:gd name="T39" fmla="*/ 0 h 128"/>
                  <a:gd name="T40" fmla="*/ 58 w 86"/>
                  <a:gd name="T41" fmla="*/ 2 h 128"/>
                  <a:gd name="T42" fmla="*/ 70 w 86"/>
                  <a:gd name="T43" fmla="*/ 10 h 128"/>
                  <a:gd name="T44" fmla="*/ 78 w 86"/>
                  <a:gd name="T45" fmla="*/ 23 h 128"/>
                  <a:gd name="T46" fmla="*/ 83 w 86"/>
                  <a:gd name="T47" fmla="*/ 40 h 128"/>
                  <a:gd name="T48" fmla="*/ 86 w 86"/>
                  <a:gd name="T49" fmla="*/ 63 h 128"/>
                  <a:gd name="T50" fmla="*/ 83 w 86"/>
                  <a:gd name="T51" fmla="*/ 86 h 128"/>
                  <a:gd name="T52" fmla="*/ 78 w 86"/>
                  <a:gd name="T53" fmla="*/ 105 h 128"/>
                  <a:gd name="T54" fmla="*/ 69 w 86"/>
                  <a:gd name="T55" fmla="*/ 118 h 128"/>
                  <a:gd name="T56" fmla="*/ 57 w 86"/>
                  <a:gd name="T57" fmla="*/ 126 h 128"/>
                  <a:gd name="T58" fmla="*/ 42 w 86"/>
                  <a:gd name="T59" fmla="*/ 128 h 128"/>
                  <a:gd name="T60" fmla="*/ 28 w 86"/>
                  <a:gd name="T61" fmla="*/ 126 h 128"/>
                  <a:gd name="T62" fmla="*/ 18 w 86"/>
                  <a:gd name="T63" fmla="*/ 118 h 128"/>
                  <a:gd name="T64" fmla="*/ 8 w 86"/>
                  <a:gd name="T65" fmla="*/ 105 h 128"/>
                  <a:gd name="T66" fmla="*/ 3 w 86"/>
                  <a:gd name="T67" fmla="*/ 86 h 128"/>
                  <a:gd name="T68" fmla="*/ 0 w 86"/>
                  <a:gd name="T69" fmla="*/ 64 h 128"/>
                  <a:gd name="T70" fmla="*/ 3 w 86"/>
                  <a:gd name="T71" fmla="*/ 42 h 128"/>
                  <a:gd name="T72" fmla="*/ 8 w 86"/>
                  <a:gd name="T73" fmla="*/ 23 h 128"/>
                  <a:gd name="T74" fmla="*/ 18 w 86"/>
                  <a:gd name="T75" fmla="*/ 10 h 128"/>
                  <a:gd name="T76" fmla="*/ 29 w 86"/>
                  <a:gd name="T77" fmla="*/ 2 h 128"/>
                  <a:gd name="T78" fmla="*/ 44 w 86"/>
                  <a:gd name="T79" fmla="*/ 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6" h="128">
                    <a:moveTo>
                      <a:pt x="42" y="13"/>
                    </a:moveTo>
                    <a:lnTo>
                      <a:pt x="33" y="15"/>
                    </a:lnTo>
                    <a:lnTo>
                      <a:pt x="25" y="26"/>
                    </a:lnTo>
                    <a:lnTo>
                      <a:pt x="20" y="42"/>
                    </a:lnTo>
                    <a:lnTo>
                      <a:pt x="18" y="64"/>
                    </a:lnTo>
                    <a:lnTo>
                      <a:pt x="20" y="86"/>
                    </a:lnTo>
                    <a:lnTo>
                      <a:pt x="24" y="102"/>
                    </a:lnTo>
                    <a:lnTo>
                      <a:pt x="33" y="113"/>
                    </a:lnTo>
                    <a:lnTo>
                      <a:pt x="42" y="115"/>
                    </a:lnTo>
                    <a:lnTo>
                      <a:pt x="52" y="113"/>
                    </a:lnTo>
                    <a:lnTo>
                      <a:pt x="60" y="106"/>
                    </a:lnTo>
                    <a:lnTo>
                      <a:pt x="65" y="96"/>
                    </a:lnTo>
                    <a:lnTo>
                      <a:pt x="67" y="81"/>
                    </a:lnTo>
                    <a:lnTo>
                      <a:pt x="69" y="64"/>
                    </a:lnTo>
                    <a:lnTo>
                      <a:pt x="67" y="47"/>
                    </a:lnTo>
                    <a:lnTo>
                      <a:pt x="65" y="32"/>
                    </a:lnTo>
                    <a:lnTo>
                      <a:pt x="60" y="22"/>
                    </a:lnTo>
                    <a:lnTo>
                      <a:pt x="53" y="15"/>
                    </a:lnTo>
                    <a:lnTo>
                      <a:pt x="42" y="13"/>
                    </a:lnTo>
                    <a:close/>
                    <a:moveTo>
                      <a:pt x="44" y="0"/>
                    </a:moveTo>
                    <a:lnTo>
                      <a:pt x="58" y="2"/>
                    </a:lnTo>
                    <a:lnTo>
                      <a:pt x="70" y="10"/>
                    </a:lnTo>
                    <a:lnTo>
                      <a:pt x="78" y="23"/>
                    </a:lnTo>
                    <a:lnTo>
                      <a:pt x="83" y="40"/>
                    </a:lnTo>
                    <a:lnTo>
                      <a:pt x="86" y="63"/>
                    </a:lnTo>
                    <a:lnTo>
                      <a:pt x="83" y="86"/>
                    </a:lnTo>
                    <a:lnTo>
                      <a:pt x="78" y="105"/>
                    </a:lnTo>
                    <a:lnTo>
                      <a:pt x="69" y="118"/>
                    </a:lnTo>
                    <a:lnTo>
                      <a:pt x="57" y="126"/>
                    </a:lnTo>
                    <a:lnTo>
                      <a:pt x="42" y="128"/>
                    </a:lnTo>
                    <a:lnTo>
                      <a:pt x="28" y="126"/>
                    </a:lnTo>
                    <a:lnTo>
                      <a:pt x="18" y="118"/>
                    </a:lnTo>
                    <a:lnTo>
                      <a:pt x="8" y="105"/>
                    </a:lnTo>
                    <a:lnTo>
                      <a:pt x="3" y="86"/>
                    </a:lnTo>
                    <a:lnTo>
                      <a:pt x="0" y="64"/>
                    </a:lnTo>
                    <a:lnTo>
                      <a:pt x="3" y="42"/>
                    </a:lnTo>
                    <a:lnTo>
                      <a:pt x="8" y="23"/>
                    </a:lnTo>
                    <a:lnTo>
                      <a:pt x="18" y="10"/>
                    </a:lnTo>
                    <a:lnTo>
                      <a:pt x="29" y="2"/>
                    </a:lnTo>
                    <a:lnTo>
                      <a:pt x="44" y="0"/>
                    </a:lnTo>
                    <a:close/>
                  </a:path>
                </a:pathLst>
              </a:custGeom>
              <a:solidFill>
                <a:srgbClr val="000000"/>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0" name="Freeform 143">
                <a:extLst>
                  <a:ext uri="{FF2B5EF4-FFF2-40B4-BE49-F238E27FC236}">
                    <a16:creationId xmlns:a16="http://schemas.microsoft.com/office/drawing/2014/main" id="{986EB3A0-24E2-5B42-A2F7-37269D17342B}"/>
                  </a:ext>
                </a:extLst>
              </p:cNvPr>
              <p:cNvSpPr>
                <a:spLocks/>
              </p:cNvSpPr>
              <p:nvPr/>
            </p:nvSpPr>
            <p:spPr bwMode="auto">
              <a:xfrm>
                <a:off x="2259992" y="3663566"/>
                <a:ext cx="22946" cy="67744"/>
              </a:xfrm>
              <a:custGeom>
                <a:avLst/>
                <a:gdLst>
                  <a:gd name="T0" fmla="*/ 28 w 42"/>
                  <a:gd name="T1" fmla="*/ 0 h 124"/>
                  <a:gd name="T2" fmla="*/ 42 w 42"/>
                  <a:gd name="T3" fmla="*/ 0 h 124"/>
                  <a:gd name="T4" fmla="*/ 42 w 42"/>
                  <a:gd name="T5" fmla="*/ 124 h 124"/>
                  <a:gd name="T6" fmla="*/ 25 w 42"/>
                  <a:gd name="T7" fmla="*/ 124 h 124"/>
                  <a:gd name="T8" fmla="*/ 25 w 42"/>
                  <a:gd name="T9" fmla="*/ 15 h 124"/>
                  <a:gd name="T10" fmla="*/ 25 w 42"/>
                  <a:gd name="T11" fmla="*/ 15 h 124"/>
                  <a:gd name="T12" fmla="*/ 4 w 42"/>
                  <a:gd name="T13" fmla="*/ 26 h 124"/>
                  <a:gd name="T14" fmla="*/ 0 w 42"/>
                  <a:gd name="T15" fmla="*/ 15 h 124"/>
                  <a:gd name="T16" fmla="*/ 28 w 42"/>
                  <a:gd name="T17" fmla="*/ 0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 h="124">
                    <a:moveTo>
                      <a:pt x="28" y="0"/>
                    </a:moveTo>
                    <a:lnTo>
                      <a:pt x="42" y="0"/>
                    </a:lnTo>
                    <a:lnTo>
                      <a:pt x="42" y="124"/>
                    </a:lnTo>
                    <a:lnTo>
                      <a:pt x="25" y="124"/>
                    </a:lnTo>
                    <a:lnTo>
                      <a:pt x="25" y="15"/>
                    </a:lnTo>
                    <a:lnTo>
                      <a:pt x="25" y="15"/>
                    </a:lnTo>
                    <a:lnTo>
                      <a:pt x="4" y="26"/>
                    </a:lnTo>
                    <a:lnTo>
                      <a:pt x="0" y="15"/>
                    </a:lnTo>
                    <a:lnTo>
                      <a:pt x="28" y="0"/>
                    </a:lnTo>
                    <a:close/>
                  </a:path>
                </a:pathLst>
              </a:custGeom>
              <a:solidFill>
                <a:srgbClr val="000000"/>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pSp>
      <p:sp>
        <p:nvSpPr>
          <p:cNvPr id="41" name="Rectangle 40">
            <a:extLst>
              <a:ext uri="{FF2B5EF4-FFF2-40B4-BE49-F238E27FC236}">
                <a16:creationId xmlns:a16="http://schemas.microsoft.com/office/drawing/2014/main" id="{DB706561-91D2-784C-A8C3-D75CF87CA025}"/>
              </a:ext>
            </a:extLst>
          </p:cNvPr>
          <p:cNvSpPr/>
          <p:nvPr/>
        </p:nvSpPr>
        <p:spPr>
          <a:xfrm>
            <a:off x="6969282" y="2141022"/>
            <a:ext cx="1487558" cy="523220"/>
          </a:xfrm>
          <a:prstGeom prst="rect">
            <a:avLst/>
          </a:prstGeom>
        </p:spPr>
        <p:txBody>
          <a:bodyPr wrap="square">
            <a:spAutoFit/>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Calibri" panose="020F0502020204030204"/>
                <a:ea typeface="+mn-ea"/>
                <a:cs typeface="+mn-cs"/>
              </a:rPr>
              <a:t>EXFILTRATE </a:t>
            </a:r>
            <a:br>
              <a:rPr kumimoji="0" lang="en-US" sz="1400" b="1" i="0" u="none" strike="noStrike" kern="1200" cap="none" spc="0" normalizeH="0" baseline="0" noProof="0">
                <a:ln>
                  <a:noFill/>
                </a:ln>
                <a:solidFill>
                  <a:prstClr val="black"/>
                </a:solidFill>
                <a:effectLst/>
                <a:uLnTx/>
                <a:uFillTx/>
                <a:latin typeface="Calibri" panose="020F0502020204030204"/>
                <a:ea typeface="+mn-ea"/>
                <a:cs typeface="+mn-cs"/>
              </a:rPr>
            </a:br>
            <a:r>
              <a:rPr kumimoji="0" lang="en-US" sz="1400" b="1" i="0" u="none" strike="noStrike" kern="1200" cap="none" spc="0" normalizeH="0" baseline="0" noProof="0">
                <a:ln>
                  <a:noFill/>
                </a:ln>
                <a:solidFill>
                  <a:prstClr val="black"/>
                </a:solidFill>
                <a:effectLst/>
                <a:uLnTx/>
                <a:uFillTx/>
                <a:latin typeface="Calibri" panose="020F0502020204030204"/>
                <a:ea typeface="+mn-ea"/>
                <a:cs typeface="+mn-cs"/>
              </a:rPr>
              <a:t>DATA</a:t>
            </a:r>
          </a:p>
        </p:txBody>
      </p:sp>
      <p:sp>
        <p:nvSpPr>
          <p:cNvPr id="42" name="Oval 41">
            <a:extLst>
              <a:ext uri="{FF2B5EF4-FFF2-40B4-BE49-F238E27FC236}">
                <a16:creationId xmlns:a16="http://schemas.microsoft.com/office/drawing/2014/main" id="{EB8CDCF4-C15A-6B44-A250-E67A1F004DEC}"/>
              </a:ext>
            </a:extLst>
          </p:cNvPr>
          <p:cNvSpPr/>
          <p:nvPr/>
        </p:nvSpPr>
        <p:spPr>
          <a:xfrm>
            <a:off x="3833034" y="4856187"/>
            <a:ext cx="520911" cy="521288"/>
          </a:xfrm>
          <a:prstGeom prst="ellipse">
            <a:avLst/>
          </a:prstGeom>
          <a:solidFill>
            <a:srgbClr val="0070C0"/>
          </a:solidFill>
          <a:ln>
            <a:noFill/>
          </a:ln>
        </p:spPr>
        <p:style>
          <a:lnRef idx="1">
            <a:schemeClr val="accent5"/>
          </a:lnRef>
          <a:fillRef idx="3">
            <a:schemeClr val="accent5"/>
          </a:fillRef>
          <a:effectRef idx="2">
            <a:schemeClr val="accent5"/>
          </a:effectRef>
          <a:fontRef idx="minor">
            <a:schemeClr val="lt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r>
              <a:rPr lang="en-US" sz="2000" b="1">
                <a:solidFill>
                  <a:prstClr val="white"/>
                </a:solidFill>
                <a:latin typeface="Segoe UI" panose="020B0502040204020203" pitchFamily="34" charset="0"/>
                <a:cs typeface="Segoe UI" panose="020B0502040204020203" pitchFamily="34" charset="0"/>
              </a:rPr>
              <a:t>4</a:t>
            </a:r>
            <a:endParaRPr kumimoji="0" lang="en-US" sz="2000" b="1" i="0" u="none" strike="noStrike" kern="1200" cap="none" spc="0" normalizeH="0" baseline="0" noProof="0">
              <a:ln>
                <a:noFill/>
              </a:ln>
              <a:solidFill>
                <a:prstClr val="white"/>
              </a:solidFill>
              <a:effectLst/>
              <a:uLnTx/>
              <a:uFillTx/>
              <a:latin typeface="Segoe UI" panose="020B0502040204020203" pitchFamily="34" charset="0"/>
              <a:ea typeface="+mn-ea"/>
              <a:cs typeface="Segoe UI" panose="020B0502040204020203" pitchFamily="34" charset="0"/>
            </a:endParaRPr>
          </a:p>
        </p:txBody>
      </p:sp>
      <p:sp>
        <p:nvSpPr>
          <p:cNvPr id="43" name="Oval 42">
            <a:extLst>
              <a:ext uri="{FF2B5EF4-FFF2-40B4-BE49-F238E27FC236}">
                <a16:creationId xmlns:a16="http://schemas.microsoft.com/office/drawing/2014/main" id="{84DB4950-968E-3945-9D79-8E71BC3F6A1D}"/>
              </a:ext>
            </a:extLst>
          </p:cNvPr>
          <p:cNvSpPr>
            <a:spLocks noChangeAspect="1"/>
          </p:cNvSpPr>
          <p:nvPr/>
        </p:nvSpPr>
        <p:spPr>
          <a:xfrm>
            <a:off x="8762319" y="1517110"/>
            <a:ext cx="488753" cy="510304"/>
          </a:xfrm>
          <a:prstGeom prst="ellipse">
            <a:avLst/>
          </a:prstGeom>
          <a:solidFill>
            <a:srgbClr val="0070C0"/>
          </a:solidFill>
          <a:ln>
            <a:noFill/>
          </a:ln>
        </p:spPr>
        <p:style>
          <a:lnRef idx="1">
            <a:schemeClr val="accent5"/>
          </a:lnRef>
          <a:fillRef idx="3">
            <a:schemeClr val="accent5"/>
          </a:fillRef>
          <a:effectRef idx="2">
            <a:schemeClr val="accent5"/>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a:solidFill>
                  <a:prstClr val="white"/>
                </a:solidFill>
                <a:latin typeface="Segoe UI" panose="020B0502040204020203" pitchFamily="34" charset="0"/>
                <a:cs typeface="Segoe UI" panose="020B0502040204020203" pitchFamily="34" charset="0"/>
              </a:rPr>
              <a:t>3</a:t>
            </a:r>
            <a:endParaRPr kumimoji="0" lang="en-US" sz="2000" b="1" i="0" u="none" strike="noStrike" kern="1200" cap="none" spc="0" normalizeH="0" baseline="0" noProof="0">
              <a:ln>
                <a:noFill/>
              </a:ln>
              <a:solidFill>
                <a:prstClr val="white"/>
              </a:solidFill>
              <a:effectLst/>
              <a:uLnTx/>
              <a:uFillTx/>
              <a:latin typeface="Segoe UI" panose="020B0502040204020203" pitchFamily="34" charset="0"/>
              <a:ea typeface="+mn-ea"/>
              <a:cs typeface="Segoe UI" panose="020B0502040204020203" pitchFamily="34" charset="0"/>
            </a:endParaRPr>
          </a:p>
        </p:txBody>
      </p:sp>
      <p:grpSp>
        <p:nvGrpSpPr>
          <p:cNvPr id="44" name="Group 43">
            <a:extLst>
              <a:ext uri="{FF2B5EF4-FFF2-40B4-BE49-F238E27FC236}">
                <a16:creationId xmlns:a16="http://schemas.microsoft.com/office/drawing/2014/main" id="{EAE5AAEC-E94D-7646-8114-72C80B6259EF}"/>
              </a:ext>
            </a:extLst>
          </p:cNvPr>
          <p:cNvGrpSpPr/>
          <p:nvPr/>
        </p:nvGrpSpPr>
        <p:grpSpPr>
          <a:xfrm>
            <a:off x="2469854" y="1506731"/>
            <a:ext cx="614419" cy="614419"/>
            <a:chOff x="10095200" y="3411499"/>
            <a:chExt cx="743447" cy="743447"/>
          </a:xfrm>
        </p:grpSpPr>
        <p:sp>
          <p:nvSpPr>
            <p:cNvPr id="45" name="Oval 44">
              <a:extLst>
                <a:ext uri="{FF2B5EF4-FFF2-40B4-BE49-F238E27FC236}">
                  <a16:creationId xmlns:a16="http://schemas.microsoft.com/office/drawing/2014/main" id="{42BFB459-6C6D-744C-A421-8BAD25AF741C}"/>
                </a:ext>
              </a:extLst>
            </p:cNvPr>
            <p:cNvSpPr/>
            <p:nvPr/>
          </p:nvSpPr>
          <p:spPr>
            <a:xfrm>
              <a:off x="10120715" y="3440790"/>
              <a:ext cx="700197" cy="70019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nvGrpSpPr>
            <p:cNvPr id="46" name="Group 45">
              <a:extLst>
                <a:ext uri="{FF2B5EF4-FFF2-40B4-BE49-F238E27FC236}">
                  <a16:creationId xmlns:a16="http://schemas.microsoft.com/office/drawing/2014/main" id="{9242CC4A-D452-DB44-B088-46BA31C90AD0}"/>
                </a:ext>
              </a:extLst>
            </p:cNvPr>
            <p:cNvGrpSpPr/>
            <p:nvPr/>
          </p:nvGrpSpPr>
          <p:grpSpPr>
            <a:xfrm>
              <a:off x="10095200" y="3411499"/>
              <a:ext cx="743447" cy="743447"/>
              <a:chOff x="5235654" y="3310414"/>
              <a:chExt cx="743447" cy="743447"/>
            </a:xfrm>
          </p:grpSpPr>
          <p:sp>
            <p:nvSpPr>
              <p:cNvPr id="47" name="Donut 47">
                <a:extLst>
                  <a:ext uri="{FF2B5EF4-FFF2-40B4-BE49-F238E27FC236}">
                    <a16:creationId xmlns:a16="http://schemas.microsoft.com/office/drawing/2014/main" id="{0C859F9A-CCFA-7749-8276-2F71B0E6539C}"/>
                  </a:ext>
                </a:extLst>
              </p:cNvPr>
              <p:cNvSpPr/>
              <p:nvPr/>
            </p:nvSpPr>
            <p:spPr>
              <a:xfrm>
                <a:off x="5235654" y="3310414"/>
                <a:ext cx="743447" cy="743447"/>
              </a:xfrm>
              <a:prstGeom prst="donut">
                <a:avLst>
                  <a:gd name="adj" fmla="val 5791"/>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black"/>
                  </a:solidFill>
                </a:endParaRPr>
              </a:p>
            </p:txBody>
          </p:sp>
          <p:grpSp>
            <p:nvGrpSpPr>
              <p:cNvPr id="48" name="Group 47">
                <a:extLst>
                  <a:ext uri="{FF2B5EF4-FFF2-40B4-BE49-F238E27FC236}">
                    <a16:creationId xmlns:a16="http://schemas.microsoft.com/office/drawing/2014/main" id="{7CEC2A9B-ED4A-C045-8A79-8208FC93EDD9}"/>
                  </a:ext>
                </a:extLst>
              </p:cNvPr>
              <p:cNvGrpSpPr/>
              <p:nvPr/>
            </p:nvGrpSpPr>
            <p:grpSpPr>
              <a:xfrm>
                <a:off x="5337334" y="3539904"/>
                <a:ext cx="578099" cy="272046"/>
                <a:chOff x="9186863" y="4257675"/>
                <a:chExt cx="1754188" cy="825500"/>
              </a:xfrm>
              <a:solidFill>
                <a:schemeClr val="tx1"/>
              </a:solidFill>
            </p:grpSpPr>
            <p:sp>
              <p:nvSpPr>
                <p:cNvPr id="49" name="Freeform 5">
                  <a:extLst>
                    <a:ext uri="{FF2B5EF4-FFF2-40B4-BE49-F238E27FC236}">
                      <a16:creationId xmlns:a16="http://schemas.microsoft.com/office/drawing/2014/main" id="{9AD3466F-ECDE-F047-AA58-207F2AD8771D}"/>
                    </a:ext>
                  </a:extLst>
                </p:cNvPr>
                <p:cNvSpPr>
                  <a:spLocks noEditPoints="1"/>
                </p:cNvSpPr>
                <p:nvPr/>
              </p:nvSpPr>
              <p:spPr bwMode="auto">
                <a:xfrm>
                  <a:off x="9186863" y="4257675"/>
                  <a:ext cx="1754188" cy="825500"/>
                </a:xfrm>
                <a:custGeom>
                  <a:avLst/>
                  <a:gdLst>
                    <a:gd name="T0" fmla="*/ 395 w 3315"/>
                    <a:gd name="T1" fmla="*/ 591 h 1560"/>
                    <a:gd name="T2" fmla="*/ 313 w 3315"/>
                    <a:gd name="T3" fmla="*/ 649 h 1560"/>
                    <a:gd name="T4" fmla="*/ 269 w 3315"/>
                    <a:gd name="T5" fmla="*/ 740 h 1560"/>
                    <a:gd name="T6" fmla="*/ 279 w 3315"/>
                    <a:gd name="T7" fmla="*/ 844 h 1560"/>
                    <a:gd name="T8" fmla="*/ 336 w 3315"/>
                    <a:gd name="T9" fmla="*/ 925 h 1560"/>
                    <a:gd name="T10" fmla="*/ 428 w 3315"/>
                    <a:gd name="T11" fmla="*/ 968 h 1560"/>
                    <a:gd name="T12" fmla="*/ 531 w 3315"/>
                    <a:gd name="T13" fmla="*/ 959 h 1560"/>
                    <a:gd name="T14" fmla="*/ 613 w 3315"/>
                    <a:gd name="T15" fmla="*/ 901 h 1560"/>
                    <a:gd name="T16" fmla="*/ 656 w 3315"/>
                    <a:gd name="T17" fmla="*/ 810 h 1560"/>
                    <a:gd name="T18" fmla="*/ 647 w 3315"/>
                    <a:gd name="T19" fmla="*/ 706 h 1560"/>
                    <a:gd name="T20" fmla="*/ 589 w 3315"/>
                    <a:gd name="T21" fmla="*/ 625 h 1560"/>
                    <a:gd name="T22" fmla="*/ 499 w 3315"/>
                    <a:gd name="T23" fmla="*/ 582 h 1560"/>
                    <a:gd name="T24" fmla="*/ 848 w 3315"/>
                    <a:gd name="T25" fmla="*/ 3 h 1560"/>
                    <a:gd name="T26" fmla="*/ 1041 w 3315"/>
                    <a:gd name="T27" fmla="*/ 45 h 1560"/>
                    <a:gd name="T28" fmla="*/ 1213 w 3315"/>
                    <a:gd name="T29" fmla="*/ 132 h 1560"/>
                    <a:gd name="T30" fmla="*/ 1358 w 3315"/>
                    <a:gd name="T31" fmla="*/ 257 h 1560"/>
                    <a:gd name="T32" fmla="*/ 1468 w 3315"/>
                    <a:gd name="T33" fmla="*/ 414 h 1560"/>
                    <a:gd name="T34" fmla="*/ 3013 w 3315"/>
                    <a:gd name="T35" fmla="*/ 403 h 1560"/>
                    <a:gd name="T36" fmla="*/ 2782 w 3315"/>
                    <a:gd name="T37" fmla="*/ 936 h 1560"/>
                    <a:gd name="T38" fmla="*/ 2193 w 3315"/>
                    <a:gd name="T39" fmla="*/ 1112 h 1560"/>
                    <a:gd name="T40" fmla="*/ 2180 w 3315"/>
                    <a:gd name="T41" fmla="*/ 1095 h 1560"/>
                    <a:gd name="T42" fmla="*/ 2144 w 3315"/>
                    <a:gd name="T43" fmla="*/ 1053 h 1560"/>
                    <a:gd name="T44" fmla="*/ 2099 w 3315"/>
                    <a:gd name="T45" fmla="*/ 1001 h 1560"/>
                    <a:gd name="T46" fmla="*/ 2053 w 3315"/>
                    <a:gd name="T47" fmla="*/ 954 h 1560"/>
                    <a:gd name="T48" fmla="*/ 2017 w 3315"/>
                    <a:gd name="T49" fmla="*/ 925 h 1560"/>
                    <a:gd name="T50" fmla="*/ 2000 w 3315"/>
                    <a:gd name="T51" fmla="*/ 928 h 1560"/>
                    <a:gd name="T52" fmla="*/ 1969 w 3315"/>
                    <a:gd name="T53" fmla="*/ 960 h 1560"/>
                    <a:gd name="T54" fmla="*/ 1921 w 3315"/>
                    <a:gd name="T55" fmla="*/ 1006 h 1560"/>
                    <a:gd name="T56" fmla="*/ 1870 w 3315"/>
                    <a:gd name="T57" fmla="*/ 1058 h 1560"/>
                    <a:gd name="T58" fmla="*/ 1822 w 3315"/>
                    <a:gd name="T59" fmla="*/ 1105 h 1560"/>
                    <a:gd name="T60" fmla="*/ 1791 w 3315"/>
                    <a:gd name="T61" fmla="*/ 1136 h 1560"/>
                    <a:gd name="T62" fmla="*/ 1469 w 3315"/>
                    <a:gd name="T63" fmla="*/ 1143 h 1560"/>
                    <a:gd name="T64" fmla="*/ 1401 w 3315"/>
                    <a:gd name="T65" fmla="*/ 1251 h 1560"/>
                    <a:gd name="T66" fmla="*/ 1266 w 3315"/>
                    <a:gd name="T67" fmla="*/ 1388 h 1560"/>
                    <a:gd name="T68" fmla="*/ 1103 w 3315"/>
                    <a:gd name="T69" fmla="*/ 1489 h 1560"/>
                    <a:gd name="T70" fmla="*/ 914 w 3315"/>
                    <a:gd name="T71" fmla="*/ 1548 h 1560"/>
                    <a:gd name="T72" fmla="*/ 708 w 3315"/>
                    <a:gd name="T73" fmla="*/ 1557 h 1560"/>
                    <a:gd name="T74" fmla="*/ 508 w 3315"/>
                    <a:gd name="T75" fmla="*/ 1511 h 1560"/>
                    <a:gd name="T76" fmla="*/ 330 w 3315"/>
                    <a:gd name="T77" fmla="*/ 1417 h 1560"/>
                    <a:gd name="T78" fmla="*/ 184 w 3315"/>
                    <a:gd name="T79" fmla="*/ 1282 h 1560"/>
                    <a:gd name="T80" fmla="*/ 75 w 3315"/>
                    <a:gd name="T81" fmla="*/ 1114 h 1560"/>
                    <a:gd name="T82" fmla="*/ 12 w 3315"/>
                    <a:gd name="T83" fmla="*/ 920 h 1560"/>
                    <a:gd name="T84" fmla="*/ 3 w 3315"/>
                    <a:gd name="T85" fmla="*/ 709 h 1560"/>
                    <a:gd name="T86" fmla="*/ 48 w 3315"/>
                    <a:gd name="T87" fmla="*/ 508 h 1560"/>
                    <a:gd name="T88" fmla="*/ 142 w 3315"/>
                    <a:gd name="T89" fmla="*/ 330 h 1560"/>
                    <a:gd name="T90" fmla="*/ 278 w 3315"/>
                    <a:gd name="T91" fmla="*/ 184 h 1560"/>
                    <a:gd name="T92" fmla="*/ 445 w 3315"/>
                    <a:gd name="T93" fmla="*/ 76 h 1560"/>
                    <a:gd name="T94" fmla="*/ 640 w 3315"/>
                    <a:gd name="T95" fmla="*/ 13 h 15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315" h="1560">
                      <a:moveTo>
                        <a:pt x="463" y="579"/>
                      </a:moveTo>
                      <a:lnTo>
                        <a:pt x="428" y="582"/>
                      </a:lnTo>
                      <a:lnTo>
                        <a:pt x="395" y="591"/>
                      </a:lnTo>
                      <a:lnTo>
                        <a:pt x="363" y="605"/>
                      </a:lnTo>
                      <a:lnTo>
                        <a:pt x="336" y="625"/>
                      </a:lnTo>
                      <a:lnTo>
                        <a:pt x="313" y="649"/>
                      </a:lnTo>
                      <a:lnTo>
                        <a:pt x="294" y="676"/>
                      </a:lnTo>
                      <a:lnTo>
                        <a:pt x="279" y="706"/>
                      </a:lnTo>
                      <a:lnTo>
                        <a:pt x="269" y="740"/>
                      </a:lnTo>
                      <a:lnTo>
                        <a:pt x="266" y="775"/>
                      </a:lnTo>
                      <a:lnTo>
                        <a:pt x="269" y="810"/>
                      </a:lnTo>
                      <a:lnTo>
                        <a:pt x="279" y="844"/>
                      </a:lnTo>
                      <a:lnTo>
                        <a:pt x="294" y="874"/>
                      </a:lnTo>
                      <a:lnTo>
                        <a:pt x="313" y="901"/>
                      </a:lnTo>
                      <a:lnTo>
                        <a:pt x="336" y="925"/>
                      </a:lnTo>
                      <a:lnTo>
                        <a:pt x="363" y="944"/>
                      </a:lnTo>
                      <a:lnTo>
                        <a:pt x="395" y="959"/>
                      </a:lnTo>
                      <a:lnTo>
                        <a:pt x="428" y="968"/>
                      </a:lnTo>
                      <a:lnTo>
                        <a:pt x="463" y="971"/>
                      </a:lnTo>
                      <a:lnTo>
                        <a:pt x="499" y="968"/>
                      </a:lnTo>
                      <a:lnTo>
                        <a:pt x="531" y="959"/>
                      </a:lnTo>
                      <a:lnTo>
                        <a:pt x="562" y="944"/>
                      </a:lnTo>
                      <a:lnTo>
                        <a:pt x="589" y="925"/>
                      </a:lnTo>
                      <a:lnTo>
                        <a:pt x="613" y="901"/>
                      </a:lnTo>
                      <a:lnTo>
                        <a:pt x="632" y="874"/>
                      </a:lnTo>
                      <a:lnTo>
                        <a:pt x="647" y="844"/>
                      </a:lnTo>
                      <a:lnTo>
                        <a:pt x="656" y="810"/>
                      </a:lnTo>
                      <a:lnTo>
                        <a:pt x="659" y="775"/>
                      </a:lnTo>
                      <a:lnTo>
                        <a:pt x="656" y="740"/>
                      </a:lnTo>
                      <a:lnTo>
                        <a:pt x="647" y="706"/>
                      </a:lnTo>
                      <a:lnTo>
                        <a:pt x="632" y="676"/>
                      </a:lnTo>
                      <a:lnTo>
                        <a:pt x="613" y="649"/>
                      </a:lnTo>
                      <a:lnTo>
                        <a:pt x="589" y="625"/>
                      </a:lnTo>
                      <a:lnTo>
                        <a:pt x="562" y="605"/>
                      </a:lnTo>
                      <a:lnTo>
                        <a:pt x="531" y="591"/>
                      </a:lnTo>
                      <a:lnTo>
                        <a:pt x="499" y="582"/>
                      </a:lnTo>
                      <a:lnTo>
                        <a:pt x="463" y="579"/>
                      </a:lnTo>
                      <a:close/>
                      <a:moveTo>
                        <a:pt x="780" y="0"/>
                      </a:moveTo>
                      <a:lnTo>
                        <a:pt x="848" y="3"/>
                      </a:lnTo>
                      <a:lnTo>
                        <a:pt x="914" y="12"/>
                      </a:lnTo>
                      <a:lnTo>
                        <a:pt x="979" y="26"/>
                      </a:lnTo>
                      <a:lnTo>
                        <a:pt x="1041" y="45"/>
                      </a:lnTo>
                      <a:lnTo>
                        <a:pt x="1101" y="70"/>
                      </a:lnTo>
                      <a:lnTo>
                        <a:pt x="1158" y="99"/>
                      </a:lnTo>
                      <a:lnTo>
                        <a:pt x="1213" y="132"/>
                      </a:lnTo>
                      <a:lnTo>
                        <a:pt x="1264" y="170"/>
                      </a:lnTo>
                      <a:lnTo>
                        <a:pt x="1313" y="211"/>
                      </a:lnTo>
                      <a:lnTo>
                        <a:pt x="1358" y="257"/>
                      </a:lnTo>
                      <a:lnTo>
                        <a:pt x="1399" y="306"/>
                      </a:lnTo>
                      <a:lnTo>
                        <a:pt x="1435" y="358"/>
                      </a:lnTo>
                      <a:lnTo>
                        <a:pt x="1468" y="414"/>
                      </a:lnTo>
                      <a:lnTo>
                        <a:pt x="1469" y="417"/>
                      </a:lnTo>
                      <a:lnTo>
                        <a:pt x="1469" y="414"/>
                      </a:lnTo>
                      <a:lnTo>
                        <a:pt x="3013" y="403"/>
                      </a:lnTo>
                      <a:lnTo>
                        <a:pt x="3315" y="704"/>
                      </a:lnTo>
                      <a:lnTo>
                        <a:pt x="2932" y="1087"/>
                      </a:lnTo>
                      <a:lnTo>
                        <a:pt x="2782" y="936"/>
                      </a:lnTo>
                      <a:lnTo>
                        <a:pt x="2588" y="1129"/>
                      </a:lnTo>
                      <a:lnTo>
                        <a:pt x="2382" y="923"/>
                      </a:lnTo>
                      <a:lnTo>
                        <a:pt x="2193" y="1112"/>
                      </a:lnTo>
                      <a:lnTo>
                        <a:pt x="2192" y="1110"/>
                      </a:lnTo>
                      <a:lnTo>
                        <a:pt x="2187" y="1104"/>
                      </a:lnTo>
                      <a:lnTo>
                        <a:pt x="2180" y="1095"/>
                      </a:lnTo>
                      <a:lnTo>
                        <a:pt x="2170" y="1083"/>
                      </a:lnTo>
                      <a:lnTo>
                        <a:pt x="2157" y="1069"/>
                      </a:lnTo>
                      <a:lnTo>
                        <a:pt x="2144" y="1053"/>
                      </a:lnTo>
                      <a:lnTo>
                        <a:pt x="2129" y="1036"/>
                      </a:lnTo>
                      <a:lnTo>
                        <a:pt x="2114" y="1019"/>
                      </a:lnTo>
                      <a:lnTo>
                        <a:pt x="2099" y="1001"/>
                      </a:lnTo>
                      <a:lnTo>
                        <a:pt x="2083" y="985"/>
                      </a:lnTo>
                      <a:lnTo>
                        <a:pt x="2068" y="969"/>
                      </a:lnTo>
                      <a:lnTo>
                        <a:pt x="2053" y="954"/>
                      </a:lnTo>
                      <a:lnTo>
                        <a:pt x="2039" y="941"/>
                      </a:lnTo>
                      <a:lnTo>
                        <a:pt x="2027" y="931"/>
                      </a:lnTo>
                      <a:lnTo>
                        <a:pt x="2017" y="925"/>
                      </a:lnTo>
                      <a:lnTo>
                        <a:pt x="2009" y="922"/>
                      </a:lnTo>
                      <a:lnTo>
                        <a:pt x="2004" y="923"/>
                      </a:lnTo>
                      <a:lnTo>
                        <a:pt x="2000" y="928"/>
                      </a:lnTo>
                      <a:lnTo>
                        <a:pt x="1992" y="936"/>
                      </a:lnTo>
                      <a:lnTo>
                        <a:pt x="1981" y="946"/>
                      </a:lnTo>
                      <a:lnTo>
                        <a:pt x="1969" y="960"/>
                      </a:lnTo>
                      <a:lnTo>
                        <a:pt x="1955" y="974"/>
                      </a:lnTo>
                      <a:lnTo>
                        <a:pt x="1939" y="989"/>
                      </a:lnTo>
                      <a:lnTo>
                        <a:pt x="1921" y="1006"/>
                      </a:lnTo>
                      <a:lnTo>
                        <a:pt x="1904" y="1023"/>
                      </a:lnTo>
                      <a:lnTo>
                        <a:pt x="1887" y="1041"/>
                      </a:lnTo>
                      <a:lnTo>
                        <a:pt x="1870" y="1058"/>
                      </a:lnTo>
                      <a:lnTo>
                        <a:pt x="1853" y="1075"/>
                      </a:lnTo>
                      <a:lnTo>
                        <a:pt x="1837" y="1091"/>
                      </a:lnTo>
                      <a:lnTo>
                        <a:pt x="1822" y="1105"/>
                      </a:lnTo>
                      <a:lnTo>
                        <a:pt x="1810" y="1118"/>
                      </a:lnTo>
                      <a:lnTo>
                        <a:pt x="1799" y="1128"/>
                      </a:lnTo>
                      <a:lnTo>
                        <a:pt x="1791" y="1136"/>
                      </a:lnTo>
                      <a:lnTo>
                        <a:pt x="1786" y="1141"/>
                      </a:lnTo>
                      <a:lnTo>
                        <a:pt x="1784" y="1143"/>
                      </a:lnTo>
                      <a:lnTo>
                        <a:pt x="1469" y="1143"/>
                      </a:lnTo>
                      <a:lnTo>
                        <a:pt x="1469" y="1143"/>
                      </a:lnTo>
                      <a:lnTo>
                        <a:pt x="1437" y="1199"/>
                      </a:lnTo>
                      <a:lnTo>
                        <a:pt x="1401" y="1251"/>
                      </a:lnTo>
                      <a:lnTo>
                        <a:pt x="1359" y="1301"/>
                      </a:lnTo>
                      <a:lnTo>
                        <a:pt x="1315" y="1347"/>
                      </a:lnTo>
                      <a:lnTo>
                        <a:pt x="1266" y="1388"/>
                      </a:lnTo>
                      <a:lnTo>
                        <a:pt x="1215" y="1427"/>
                      </a:lnTo>
                      <a:lnTo>
                        <a:pt x="1161" y="1460"/>
                      </a:lnTo>
                      <a:lnTo>
                        <a:pt x="1103" y="1489"/>
                      </a:lnTo>
                      <a:lnTo>
                        <a:pt x="1042" y="1515"/>
                      </a:lnTo>
                      <a:lnTo>
                        <a:pt x="980" y="1534"/>
                      </a:lnTo>
                      <a:lnTo>
                        <a:pt x="914" y="1548"/>
                      </a:lnTo>
                      <a:lnTo>
                        <a:pt x="848" y="1557"/>
                      </a:lnTo>
                      <a:lnTo>
                        <a:pt x="780" y="1560"/>
                      </a:lnTo>
                      <a:lnTo>
                        <a:pt x="708" y="1557"/>
                      </a:lnTo>
                      <a:lnTo>
                        <a:pt x="640" y="1547"/>
                      </a:lnTo>
                      <a:lnTo>
                        <a:pt x="572" y="1532"/>
                      </a:lnTo>
                      <a:lnTo>
                        <a:pt x="508" y="1511"/>
                      </a:lnTo>
                      <a:lnTo>
                        <a:pt x="445" y="1484"/>
                      </a:lnTo>
                      <a:lnTo>
                        <a:pt x="387" y="1453"/>
                      </a:lnTo>
                      <a:lnTo>
                        <a:pt x="330" y="1417"/>
                      </a:lnTo>
                      <a:lnTo>
                        <a:pt x="278" y="1376"/>
                      </a:lnTo>
                      <a:lnTo>
                        <a:pt x="228" y="1331"/>
                      </a:lnTo>
                      <a:lnTo>
                        <a:pt x="184" y="1282"/>
                      </a:lnTo>
                      <a:lnTo>
                        <a:pt x="142" y="1230"/>
                      </a:lnTo>
                      <a:lnTo>
                        <a:pt x="106" y="1174"/>
                      </a:lnTo>
                      <a:lnTo>
                        <a:pt x="75" y="1114"/>
                      </a:lnTo>
                      <a:lnTo>
                        <a:pt x="48" y="1052"/>
                      </a:lnTo>
                      <a:lnTo>
                        <a:pt x="28" y="987"/>
                      </a:lnTo>
                      <a:lnTo>
                        <a:pt x="12" y="920"/>
                      </a:lnTo>
                      <a:lnTo>
                        <a:pt x="3" y="851"/>
                      </a:lnTo>
                      <a:lnTo>
                        <a:pt x="0" y="780"/>
                      </a:lnTo>
                      <a:lnTo>
                        <a:pt x="3" y="709"/>
                      </a:lnTo>
                      <a:lnTo>
                        <a:pt x="12" y="640"/>
                      </a:lnTo>
                      <a:lnTo>
                        <a:pt x="28" y="573"/>
                      </a:lnTo>
                      <a:lnTo>
                        <a:pt x="48" y="508"/>
                      </a:lnTo>
                      <a:lnTo>
                        <a:pt x="75" y="446"/>
                      </a:lnTo>
                      <a:lnTo>
                        <a:pt x="106" y="386"/>
                      </a:lnTo>
                      <a:lnTo>
                        <a:pt x="142" y="330"/>
                      </a:lnTo>
                      <a:lnTo>
                        <a:pt x="184" y="278"/>
                      </a:lnTo>
                      <a:lnTo>
                        <a:pt x="228" y="229"/>
                      </a:lnTo>
                      <a:lnTo>
                        <a:pt x="278" y="184"/>
                      </a:lnTo>
                      <a:lnTo>
                        <a:pt x="330" y="143"/>
                      </a:lnTo>
                      <a:lnTo>
                        <a:pt x="387" y="107"/>
                      </a:lnTo>
                      <a:lnTo>
                        <a:pt x="445" y="76"/>
                      </a:lnTo>
                      <a:lnTo>
                        <a:pt x="508" y="49"/>
                      </a:lnTo>
                      <a:lnTo>
                        <a:pt x="572" y="28"/>
                      </a:lnTo>
                      <a:lnTo>
                        <a:pt x="640" y="13"/>
                      </a:lnTo>
                      <a:lnTo>
                        <a:pt x="708" y="3"/>
                      </a:lnTo>
                      <a:lnTo>
                        <a:pt x="78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50" name="Line 6">
                  <a:extLst>
                    <a:ext uri="{FF2B5EF4-FFF2-40B4-BE49-F238E27FC236}">
                      <a16:creationId xmlns:a16="http://schemas.microsoft.com/office/drawing/2014/main" id="{49AFBAE8-F3B1-BB42-9DC3-1A665E247F0C}"/>
                    </a:ext>
                  </a:extLst>
                </p:cNvPr>
                <p:cNvSpPr>
                  <a:spLocks noChangeShapeType="1"/>
                </p:cNvSpPr>
                <p:nvPr/>
              </p:nvSpPr>
              <p:spPr bwMode="auto">
                <a:xfrm flipH="1" flipV="1">
                  <a:off x="9412288" y="4770438"/>
                  <a:ext cx="19050" cy="158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51" name="Line 7">
                  <a:extLst>
                    <a:ext uri="{FF2B5EF4-FFF2-40B4-BE49-F238E27FC236}">
                      <a16:creationId xmlns:a16="http://schemas.microsoft.com/office/drawing/2014/main" id="{2AAA0689-F7B1-2C4C-AC39-C413AA4BB9ED}"/>
                    </a:ext>
                  </a:extLst>
                </p:cNvPr>
                <p:cNvSpPr>
                  <a:spLocks noChangeShapeType="1"/>
                </p:cNvSpPr>
                <p:nvPr/>
              </p:nvSpPr>
              <p:spPr bwMode="auto">
                <a:xfrm flipH="1" flipV="1">
                  <a:off x="9394826" y="4765675"/>
                  <a:ext cx="17463" cy="4762"/>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52" name="Line 8">
                  <a:extLst>
                    <a:ext uri="{FF2B5EF4-FFF2-40B4-BE49-F238E27FC236}">
                      <a16:creationId xmlns:a16="http://schemas.microsoft.com/office/drawing/2014/main" id="{46D36173-5CE4-AC46-9576-254DAF904445}"/>
                    </a:ext>
                  </a:extLst>
                </p:cNvPr>
                <p:cNvSpPr>
                  <a:spLocks noChangeShapeType="1"/>
                </p:cNvSpPr>
                <p:nvPr/>
              </p:nvSpPr>
              <p:spPr bwMode="auto">
                <a:xfrm flipH="1" flipV="1">
                  <a:off x="9378951" y="4757738"/>
                  <a:ext cx="15875" cy="793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53" name="Line 9">
                  <a:extLst>
                    <a:ext uri="{FF2B5EF4-FFF2-40B4-BE49-F238E27FC236}">
                      <a16:creationId xmlns:a16="http://schemas.microsoft.com/office/drawing/2014/main" id="{93223F9E-704E-4B42-BBF2-710150FF7AA8}"/>
                    </a:ext>
                  </a:extLst>
                </p:cNvPr>
                <p:cNvSpPr>
                  <a:spLocks noChangeShapeType="1"/>
                </p:cNvSpPr>
                <p:nvPr/>
              </p:nvSpPr>
              <p:spPr bwMode="auto">
                <a:xfrm flipH="1" flipV="1">
                  <a:off x="9364663" y="4748213"/>
                  <a:ext cx="14288" cy="9525"/>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54" name="Line 10">
                  <a:extLst>
                    <a:ext uri="{FF2B5EF4-FFF2-40B4-BE49-F238E27FC236}">
                      <a16:creationId xmlns:a16="http://schemas.microsoft.com/office/drawing/2014/main" id="{5DB4E047-3CE6-D542-A188-527CEB14DF37}"/>
                    </a:ext>
                  </a:extLst>
                </p:cNvPr>
                <p:cNvSpPr>
                  <a:spLocks noChangeShapeType="1"/>
                </p:cNvSpPr>
                <p:nvPr/>
              </p:nvSpPr>
              <p:spPr bwMode="auto">
                <a:xfrm flipH="1" flipV="1">
                  <a:off x="9351963" y="4735513"/>
                  <a:ext cx="12700" cy="12700"/>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55" name="Line 11">
                  <a:extLst>
                    <a:ext uri="{FF2B5EF4-FFF2-40B4-BE49-F238E27FC236}">
                      <a16:creationId xmlns:a16="http://schemas.microsoft.com/office/drawing/2014/main" id="{466DA1F8-B34B-C942-A831-F979013BB78C}"/>
                    </a:ext>
                  </a:extLst>
                </p:cNvPr>
                <p:cNvSpPr>
                  <a:spLocks noChangeShapeType="1"/>
                </p:cNvSpPr>
                <p:nvPr/>
              </p:nvSpPr>
              <p:spPr bwMode="auto">
                <a:xfrm flipH="1" flipV="1">
                  <a:off x="9342438" y="4721225"/>
                  <a:ext cx="9525" cy="1428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56" name="Line 12">
                  <a:extLst>
                    <a:ext uri="{FF2B5EF4-FFF2-40B4-BE49-F238E27FC236}">
                      <a16:creationId xmlns:a16="http://schemas.microsoft.com/office/drawing/2014/main" id="{F5DF348D-BE69-AA43-A6ED-9EAE0CA586C1}"/>
                    </a:ext>
                  </a:extLst>
                </p:cNvPr>
                <p:cNvSpPr>
                  <a:spLocks noChangeShapeType="1"/>
                </p:cNvSpPr>
                <p:nvPr/>
              </p:nvSpPr>
              <p:spPr bwMode="auto">
                <a:xfrm flipH="1" flipV="1">
                  <a:off x="9334501" y="4705350"/>
                  <a:ext cx="7938" cy="15875"/>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57" name="Line 13">
                  <a:extLst>
                    <a:ext uri="{FF2B5EF4-FFF2-40B4-BE49-F238E27FC236}">
                      <a16:creationId xmlns:a16="http://schemas.microsoft.com/office/drawing/2014/main" id="{894EB3F9-B86D-7347-B263-785A32B8A16B}"/>
                    </a:ext>
                  </a:extLst>
                </p:cNvPr>
                <p:cNvSpPr>
                  <a:spLocks noChangeShapeType="1"/>
                </p:cNvSpPr>
                <p:nvPr/>
              </p:nvSpPr>
              <p:spPr bwMode="auto">
                <a:xfrm flipH="1" flipV="1">
                  <a:off x="9328151" y="4686300"/>
                  <a:ext cx="6350" cy="19050"/>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58" name="Line 14">
                  <a:extLst>
                    <a:ext uri="{FF2B5EF4-FFF2-40B4-BE49-F238E27FC236}">
                      <a16:creationId xmlns:a16="http://schemas.microsoft.com/office/drawing/2014/main" id="{240B51A6-43CA-724C-ADB4-31E5ACC27D10}"/>
                    </a:ext>
                  </a:extLst>
                </p:cNvPr>
                <p:cNvSpPr>
                  <a:spLocks noChangeShapeType="1"/>
                </p:cNvSpPr>
                <p:nvPr/>
              </p:nvSpPr>
              <p:spPr bwMode="auto">
                <a:xfrm flipH="1" flipV="1">
                  <a:off x="9326563" y="4668838"/>
                  <a:ext cx="1588" cy="17462"/>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59" name="Line 15">
                  <a:extLst>
                    <a:ext uri="{FF2B5EF4-FFF2-40B4-BE49-F238E27FC236}">
                      <a16:creationId xmlns:a16="http://schemas.microsoft.com/office/drawing/2014/main" id="{2B46EC8D-98FE-A04B-9B5C-46910CEDAEBD}"/>
                    </a:ext>
                  </a:extLst>
                </p:cNvPr>
                <p:cNvSpPr>
                  <a:spLocks noChangeShapeType="1"/>
                </p:cNvSpPr>
                <p:nvPr/>
              </p:nvSpPr>
              <p:spPr bwMode="auto">
                <a:xfrm flipV="1">
                  <a:off x="9326563" y="4649788"/>
                  <a:ext cx="1588" cy="19050"/>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60" name="Line 16">
                  <a:extLst>
                    <a:ext uri="{FF2B5EF4-FFF2-40B4-BE49-F238E27FC236}">
                      <a16:creationId xmlns:a16="http://schemas.microsoft.com/office/drawing/2014/main" id="{D50B48DA-A716-1143-9A4E-0FC6FE7F56A6}"/>
                    </a:ext>
                  </a:extLst>
                </p:cNvPr>
                <p:cNvSpPr>
                  <a:spLocks noChangeShapeType="1"/>
                </p:cNvSpPr>
                <p:nvPr/>
              </p:nvSpPr>
              <p:spPr bwMode="auto">
                <a:xfrm flipV="1">
                  <a:off x="9328151" y="4632325"/>
                  <a:ext cx="6350" cy="17462"/>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61" name="Line 17">
                  <a:extLst>
                    <a:ext uri="{FF2B5EF4-FFF2-40B4-BE49-F238E27FC236}">
                      <a16:creationId xmlns:a16="http://schemas.microsoft.com/office/drawing/2014/main" id="{B0F5569F-CC07-004A-AABF-36E82692FE52}"/>
                    </a:ext>
                  </a:extLst>
                </p:cNvPr>
                <p:cNvSpPr>
                  <a:spLocks noChangeShapeType="1"/>
                </p:cNvSpPr>
                <p:nvPr/>
              </p:nvSpPr>
              <p:spPr bwMode="auto">
                <a:xfrm flipV="1">
                  <a:off x="9334501" y="4616450"/>
                  <a:ext cx="7938" cy="15875"/>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62" name="Line 18">
                  <a:extLst>
                    <a:ext uri="{FF2B5EF4-FFF2-40B4-BE49-F238E27FC236}">
                      <a16:creationId xmlns:a16="http://schemas.microsoft.com/office/drawing/2014/main" id="{A47E63E6-7E7B-844A-B31D-43F98776D090}"/>
                    </a:ext>
                  </a:extLst>
                </p:cNvPr>
                <p:cNvSpPr>
                  <a:spLocks noChangeShapeType="1"/>
                </p:cNvSpPr>
                <p:nvPr/>
              </p:nvSpPr>
              <p:spPr bwMode="auto">
                <a:xfrm flipV="1">
                  <a:off x="9342438" y="4602163"/>
                  <a:ext cx="9525" cy="1428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63" name="Line 19">
                  <a:extLst>
                    <a:ext uri="{FF2B5EF4-FFF2-40B4-BE49-F238E27FC236}">
                      <a16:creationId xmlns:a16="http://schemas.microsoft.com/office/drawing/2014/main" id="{AF361B5B-B8CB-2946-9731-7A8BE4512426}"/>
                    </a:ext>
                  </a:extLst>
                </p:cNvPr>
                <p:cNvSpPr>
                  <a:spLocks noChangeShapeType="1"/>
                </p:cNvSpPr>
                <p:nvPr/>
              </p:nvSpPr>
              <p:spPr bwMode="auto">
                <a:xfrm flipV="1">
                  <a:off x="9351963" y="4589463"/>
                  <a:ext cx="12700" cy="12700"/>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64" name="Line 20">
                  <a:extLst>
                    <a:ext uri="{FF2B5EF4-FFF2-40B4-BE49-F238E27FC236}">
                      <a16:creationId xmlns:a16="http://schemas.microsoft.com/office/drawing/2014/main" id="{BE7FAC48-DF59-AF4C-B3BD-200518761F2C}"/>
                    </a:ext>
                  </a:extLst>
                </p:cNvPr>
                <p:cNvSpPr>
                  <a:spLocks noChangeShapeType="1"/>
                </p:cNvSpPr>
                <p:nvPr/>
              </p:nvSpPr>
              <p:spPr bwMode="auto">
                <a:xfrm flipV="1">
                  <a:off x="9364663" y="4578350"/>
                  <a:ext cx="14288" cy="11112"/>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65" name="Line 21">
                  <a:extLst>
                    <a:ext uri="{FF2B5EF4-FFF2-40B4-BE49-F238E27FC236}">
                      <a16:creationId xmlns:a16="http://schemas.microsoft.com/office/drawing/2014/main" id="{4E2A97AF-3737-6343-AB57-EC95A34C764A}"/>
                    </a:ext>
                  </a:extLst>
                </p:cNvPr>
                <p:cNvSpPr>
                  <a:spLocks noChangeShapeType="1"/>
                </p:cNvSpPr>
                <p:nvPr/>
              </p:nvSpPr>
              <p:spPr bwMode="auto">
                <a:xfrm flipV="1">
                  <a:off x="9378951" y="4570413"/>
                  <a:ext cx="15875" cy="793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66" name="Line 22">
                  <a:extLst>
                    <a:ext uri="{FF2B5EF4-FFF2-40B4-BE49-F238E27FC236}">
                      <a16:creationId xmlns:a16="http://schemas.microsoft.com/office/drawing/2014/main" id="{83E3D604-E00D-5045-8EA3-B1A5B758104F}"/>
                    </a:ext>
                  </a:extLst>
                </p:cNvPr>
                <p:cNvSpPr>
                  <a:spLocks noChangeShapeType="1"/>
                </p:cNvSpPr>
                <p:nvPr/>
              </p:nvSpPr>
              <p:spPr bwMode="auto">
                <a:xfrm flipV="1">
                  <a:off x="9394826" y="4565650"/>
                  <a:ext cx="17463" cy="4762"/>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67" name="Line 23">
                  <a:extLst>
                    <a:ext uri="{FF2B5EF4-FFF2-40B4-BE49-F238E27FC236}">
                      <a16:creationId xmlns:a16="http://schemas.microsoft.com/office/drawing/2014/main" id="{41760532-9604-9B4D-808B-CE8ABE1EF6B0}"/>
                    </a:ext>
                  </a:extLst>
                </p:cNvPr>
                <p:cNvSpPr>
                  <a:spLocks noChangeShapeType="1"/>
                </p:cNvSpPr>
                <p:nvPr/>
              </p:nvSpPr>
              <p:spPr bwMode="auto">
                <a:xfrm flipV="1">
                  <a:off x="9412288" y="4564063"/>
                  <a:ext cx="19050" cy="158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68" name="Line 24">
                  <a:extLst>
                    <a:ext uri="{FF2B5EF4-FFF2-40B4-BE49-F238E27FC236}">
                      <a16:creationId xmlns:a16="http://schemas.microsoft.com/office/drawing/2014/main" id="{C71F0DBF-601C-114A-B8CB-D52217507A1B}"/>
                    </a:ext>
                  </a:extLst>
                </p:cNvPr>
                <p:cNvSpPr>
                  <a:spLocks noChangeShapeType="1"/>
                </p:cNvSpPr>
                <p:nvPr/>
              </p:nvSpPr>
              <p:spPr bwMode="auto">
                <a:xfrm>
                  <a:off x="9431338" y="4564063"/>
                  <a:ext cx="19050" cy="158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69" name="Line 25">
                  <a:extLst>
                    <a:ext uri="{FF2B5EF4-FFF2-40B4-BE49-F238E27FC236}">
                      <a16:creationId xmlns:a16="http://schemas.microsoft.com/office/drawing/2014/main" id="{6ADE1E3F-DFBD-3E4B-9A47-26B9F34D1CBB}"/>
                    </a:ext>
                  </a:extLst>
                </p:cNvPr>
                <p:cNvSpPr>
                  <a:spLocks noChangeShapeType="1"/>
                </p:cNvSpPr>
                <p:nvPr/>
              </p:nvSpPr>
              <p:spPr bwMode="auto">
                <a:xfrm>
                  <a:off x="9450388" y="4565650"/>
                  <a:ext cx="17463" cy="4762"/>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70" name="Line 26">
                  <a:extLst>
                    <a:ext uri="{FF2B5EF4-FFF2-40B4-BE49-F238E27FC236}">
                      <a16:creationId xmlns:a16="http://schemas.microsoft.com/office/drawing/2014/main" id="{658FA534-5AC3-7448-BA03-F64872E2AF6A}"/>
                    </a:ext>
                  </a:extLst>
                </p:cNvPr>
                <p:cNvSpPr>
                  <a:spLocks noChangeShapeType="1"/>
                </p:cNvSpPr>
                <p:nvPr/>
              </p:nvSpPr>
              <p:spPr bwMode="auto">
                <a:xfrm>
                  <a:off x="9467851" y="4570413"/>
                  <a:ext cx="15875" cy="793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71" name="Line 27">
                  <a:extLst>
                    <a:ext uri="{FF2B5EF4-FFF2-40B4-BE49-F238E27FC236}">
                      <a16:creationId xmlns:a16="http://schemas.microsoft.com/office/drawing/2014/main" id="{1C08732F-3B37-B447-B0E5-7684BCFCD25E}"/>
                    </a:ext>
                  </a:extLst>
                </p:cNvPr>
                <p:cNvSpPr>
                  <a:spLocks noChangeShapeType="1"/>
                </p:cNvSpPr>
                <p:nvPr/>
              </p:nvSpPr>
              <p:spPr bwMode="auto">
                <a:xfrm>
                  <a:off x="9483726" y="4578350"/>
                  <a:ext cx="14288" cy="11112"/>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72" name="Line 28">
                  <a:extLst>
                    <a:ext uri="{FF2B5EF4-FFF2-40B4-BE49-F238E27FC236}">
                      <a16:creationId xmlns:a16="http://schemas.microsoft.com/office/drawing/2014/main" id="{5103414E-1E84-CF41-84CD-D88746AC59CD}"/>
                    </a:ext>
                  </a:extLst>
                </p:cNvPr>
                <p:cNvSpPr>
                  <a:spLocks noChangeShapeType="1"/>
                </p:cNvSpPr>
                <p:nvPr/>
              </p:nvSpPr>
              <p:spPr bwMode="auto">
                <a:xfrm>
                  <a:off x="9498013" y="4589463"/>
                  <a:ext cx="12700" cy="12700"/>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73" name="Line 29">
                  <a:extLst>
                    <a:ext uri="{FF2B5EF4-FFF2-40B4-BE49-F238E27FC236}">
                      <a16:creationId xmlns:a16="http://schemas.microsoft.com/office/drawing/2014/main" id="{3FB0D38E-DBCD-E643-A38A-8870D1F7904F}"/>
                    </a:ext>
                  </a:extLst>
                </p:cNvPr>
                <p:cNvSpPr>
                  <a:spLocks noChangeShapeType="1"/>
                </p:cNvSpPr>
                <p:nvPr/>
              </p:nvSpPr>
              <p:spPr bwMode="auto">
                <a:xfrm>
                  <a:off x="9510713" y="4602163"/>
                  <a:ext cx="9525" cy="1428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74" name="Line 30">
                  <a:extLst>
                    <a:ext uri="{FF2B5EF4-FFF2-40B4-BE49-F238E27FC236}">
                      <a16:creationId xmlns:a16="http://schemas.microsoft.com/office/drawing/2014/main" id="{52A888F3-7753-7940-A9FA-B1418B5E1D4D}"/>
                    </a:ext>
                  </a:extLst>
                </p:cNvPr>
                <p:cNvSpPr>
                  <a:spLocks noChangeShapeType="1"/>
                </p:cNvSpPr>
                <p:nvPr/>
              </p:nvSpPr>
              <p:spPr bwMode="auto">
                <a:xfrm>
                  <a:off x="9520238" y="4616450"/>
                  <a:ext cx="7938" cy="15875"/>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75" name="Line 31">
                  <a:extLst>
                    <a:ext uri="{FF2B5EF4-FFF2-40B4-BE49-F238E27FC236}">
                      <a16:creationId xmlns:a16="http://schemas.microsoft.com/office/drawing/2014/main" id="{EB1F725F-7882-724F-AD9E-BE65206D740B}"/>
                    </a:ext>
                  </a:extLst>
                </p:cNvPr>
                <p:cNvSpPr>
                  <a:spLocks noChangeShapeType="1"/>
                </p:cNvSpPr>
                <p:nvPr/>
              </p:nvSpPr>
              <p:spPr bwMode="auto">
                <a:xfrm>
                  <a:off x="9528176" y="4632325"/>
                  <a:ext cx="4763" cy="17462"/>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76" name="Line 32">
                  <a:extLst>
                    <a:ext uri="{FF2B5EF4-FFF2-40B4-BE49-F238E27FC236}">
                      <a16:creationId xmlns:a16="http://schemas.microsoft.com/office/drawing/2014/main" id="{3409230C-3C8F-DB4A-A699-4384FAEF46FE}"/>
                    </a:ext>
                  </a:extLst>
                </p:cNvPr>
                <p:cNvSpPr>
                  <a:spLocks noChangeShapeType="1"/>
                </p:cNvSpPr>
                <p:nvPr/>
              </p:nvSpPr>
              <p:spPr bwMode="auto">
                <a:xfrm>
                  <a:off x="9532938" y="4649788"/>
                  <a:ext cx="1588" cy="19050"/>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77" name="Line 33">
                  <a:extLst>
                    <a:ext uri="{FF2B5EF4-FFF2-40B4-BE49-F238E27FC236}">
                      <a16:creationId xmlns:a16="http://schemas.microsoft.com/office/drawing/2014/main" id="{D72F5F36-577B-9A41-A359-E299C483A6A0}"/>
                    </a:ext>
                  </a:extLst>
                </p:cNvPr>
                <p:cNvSpPr>
                  <a:spLocks noChangeShapeType="1"/>
                </p:cNvSpPr>
                <p:nvPr/>
              </p:nvSpPr>
              <p:spPr bwMode="auto">
                <a:xfrm flipH="1">
                  <a:off x="9532938" y="4668838"/>
                  <a:ext cx="1588" cy="17462"/>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78" name="Line 34">
                  <a:extLst>
                    <a:ext uri="{FF2B5EF4-FFF2-40B4-BE49-F238E27FC236}">
                      <a16:creationId xmlns:a16="http://schemas.microsoft.com/office/drawing/2014/main" id="{0DE6CBC0-3AB0-4540-BA92-642E9EF6232E}"/>
                    </a:ext>
                  </a:extLst>
                </p:cNvPr>
                <p:cNvSpPr>
                  <a:spLocks noChangeShapeType="1"/>
                </p:cNvSpPr>
                <p:nvPr/>
              </p:nvSpPr>
              <p:spPr bwMode="auto">
                <a:xfrm flipH="1">
                  <a:off x="9528176" y="4686300"/>
                  <a:ext cx="4763" cy="19050"/>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79" name="Line 35">
                  <a:extLst>
                    <a:ext uri="{FF2B5EF4-FFF2-40B4-BE49-F238E27FC236}">
                      <a16:creationId xmlns:a16="http://schemas.microsoft.com/office/drawing/2014/main" id="{261A21C0-9A51-394E-A705-1F3F5D4E5976}"/>
                    </a:ext>
                  </a:extLst>
                </p:cNvPr>
                <p:cNvSpPr>
                  <a:spLocks noChangeShapeType="1"/>
                </p:cNvSpPr>
                <p:nvPr/>
              </p:nvSpPr>
              <p:spPr bwMode="auto">
                <a:xfrm flipH="1">
                  <a:off x="9520238" y="4705350"/>
                  <a:ext cx="7938" cy="15875"/>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80" name="Line 36">
                  <a:extLst>
                    <a:ext uri="{FF2B5EF4-FFF2-40B4-BE49-F238E27FC236}">
                      <a16:creationId xmlns:a16="http://schemas.microsoft.com/office/drawing/2014/main" id="{4EAF6B50-2424-F843-8A91-97BBD33782CE}"/>
                    </a:ext>
                  </a:extLst>
                </p:cNvPr>
                <p:cNvSpPr>
                  <a:spLocks noChangeShapeType="1"/>
                </p:cNvSpPr>
                <p:nvPr/>
              </p:nvSpPr>
              <p:spPr bwMode="auto">
                <a:xfrm flipH="1">
                  <a:off x="9510713" y="4721225"/>
                  <a:ext cx="9525" cy="1428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81" name="Line 37">
                  <a:extLst>
                    <a:ext uri="{FF2B5EF4-FFF2-40B4-BE49-F238E27FC236}">
                      <a16:creationId xmlns:a16="http://schemas.microsoft.com/office/drawing/2014/main" id="{85D3FDB6-6E8F-3C46-AC75-9488D29450F5}"/>
                    </a:ext>
                  </a:extLst>
                </p:cNvPr>
                <p:cNvSpPr>
                  <a:spLocks noChangeShapeType="1"/>
                </p:cNvSpPr>
                <p:nvPr/>
              </p:nvSpPr>
              <p:spPr bwMode="auto">
                <a:xfrm flipH="1">
                  <a:off x="9498013" y="4735513"/>
                  <a:ext cx="12700" cy="12700"/>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82" name="Line 38">
                  <a:extLst>
                    <a:ext uri="{FF2B5EF4-FFF2-40B4-BE49-F238E27FC236}">
                      <a16:creationId xmlns:a16="http://schemas.microsoft.com/office/drawing/2014/main" id="{2CB2AF2C-3E42-3341-95CA-D50D54BF3795}"/>
                    </a:ext>
                  </a:extLst>
                </p:cNvPr>
                <p:cNvSpPr>
                  <a:spLocks noChangeShapeType="1"/>
                </p:cNvSpPr>
                <p:nvPr/>
              </p:nvSpPr>
              <p:spPr bwMode="auto">
                <a:xfrm flipH="1">
                  <a:off x="9483726" y="4748213"/>
                  <a:ext cx="14288" cy="9525"/>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83" name="Line 39">
                  <a:extLst>
                    <a:ext uri="{FF2B5EF4-FFF2-40B4-BE49-F238E27FC236}">
                      <a16:creationId xmlns:a16="http://schemas.microsoft.com/office/drawing/2014/main" id="{66303D95-8D34-B34B-BA1F-3049B533073B}"/>
                    </a:ext>
                  </a:extLst>
                </p:cNvPr>
                <p:cNvSpPr>
                  <a:spLocks noChangeShapeType="1"/>
                </p:cNvSpPr>
                <p:nvPr/>
              </p:nvSpPr>
              <p:spPr bwMode="auto">
                <a:xfrm flipH="1">
                  <a:off x="9467851" y="4757738"/>
                  <a:ext cx="15875" cy="793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84" name="Line 40">
                  <a:extLst>
                    <a:ext uri="{FF2B5EF4-FFF2-40B4-BE49-F238E27FC236}">
                      <a16:creationId xmlns:a16="http://schemas.microsoft.com/office/drawing/2014/main" id="{B888FF65-A86A-604B-9F93-9F443A5F2A70}"/>
                    </a:ext>
                  </a:extLst>
                </p:cNvPr>
                <p:cNvSpPr>
                  <a:spLocks noChangeShapeType="1"/>
                </p:cNvSpPr>
                <p:nvPr/>
              </p:nvSpPr>
              <p:spPr bwMode="auto">
                <a:xfrm flipH="1">
                  <a:off x="9450388" y="4765675"/>
                  <a:ext cx="17463" cy="4762"/>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85" name="Line 41">
                  <a:extLst>
                    <a:ext uri="{FF2B5EF4-FFF2-40B4-BE49-F238E27FC236}">
                      <a16:creationId xmlns:a16="http://schemas.microsoft.com/office/drawing/2014/main" id="{E6C4F907-2BF2-9642-86C5-885952DF426B}"/>
                    </a:ext>
                  </a:extLst>
                </p:cNvPr>
                <p:cNvSpPr>
                  <a:spLocks noChangeShapeType="1"/>
                </p:cNvSpPr>
                <p:nvPr/>
              </p:nvSpPr>
              <p:spPr bwMode="auto">
                <a:xfrm flipH="1">
                  <a:off x="9431338" y="4770438"/>
                  <a:ext cx="19050" cy="158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86" name="Line 42">
                  <a:extLst>
                    <a:ext uri="{FF2B5EF4-FFF2-40B4-BE49-F238E27FC236}">
                      <a16:creationId xmlns:a16="http://schemas.microsoft.com/office/drawing/2014/main" id="{D2838F3E-4D87-764C-809A-BF506FD8B733}"/>
                    </a:ext>
                  </a:extLst>
                </p:cNvPr>
                <p:cNvSpPr>
                  <a:spLocks noChangeShapeType="1"/>
                </p:cNvSpPr>
                <p:nvPr/>
              </p:nvSpPr>
              <p:spPr bwMode="auto">
                <a:xfrm flipH="1">
                  <a:off x="9963151" y="4471988"/>
                  <a:ext cx="817563" cy="4762"/>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87" name="Line 43">
                  <a:extLst>
                    <a:ext uri="{FF2B5EF4-FFF2-40B4-BE49-F238E27FC236}">
                      <a16:creationId xmlns:a16="http://schemas.microsoft.com/office/drawing/2014/main" id="{47C21663-FEC2-FF41-8885-D1B03462BF6E}"/>
                    </a:ext>
                  </a:extLst>
                </p:cNvPr>
                <p:cNvSpPr>
                  <a:spLocks noChangeShapeType="1"/>
                </p:cNvSpPr>
                <p:nvPr/>
              </p:nvSpPr>
              <p:spPr bwMode="auto">
                <a:xfrm>
                  <a:off x="9963151" y="4476750"/>
                  <a:ext cx="0" cy="158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88" name="Line 44">
                  <a:extLst>
                    <a:ext uri="{FF2B5EF4-FFF2-40B4-BE49-F238E27FC236}">
                      <a16:creationId xmlns:a16="http://schemas.microsoft.com/office/drawing/2014/main" id="{FCB4F942-39D7-8D44-B689-45E0AEE79A84}"/>
                    </a:ext>
                  </a:extLst>
                </p:cNvPr>
                <p:cNvSpPr>
                  <a:spLocks noChangeShapeType="1"/>
                </p:cNvSpPr>
                <p:nvPr/>
              </p:nvSpPr>
              <p:spPr bwMode="auto">
                <a:xfrm flipH="1" flipV="1">
                  <a:off x="9963151" y="4476750"/>
                  <a:ext cx="0" cy="158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89" name="Line 45">
                  <a:extLst>
                    <a:ext uri="{FF2B5EF4-FFF2-40B4-BE49-F238E27FC236}">
                      <a16:creationId xmlns:a16="http://schemas.microsoft.com/office/drawing/2014/main" id="{0D45B2E9-D482-064B-9DC7-E45DF7FD64C2}"/>
                    </a:ext>
                  </a:extLst>
                </p:cNvPr>
                <p:cNvSpPr>
                  <a:spLocks noChangeShapeType="1"/>
                </p:cNvSpPr>
                <p:nvPr/>
              </p:nvSpPr>
              <p:spPr bwMode="auto">
                <a:xfrm flipH="1" flipV="1">
                  <a:off x="9945688" y="4448175"/>
                  <a:ext cx="17463" cy="28575"/>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90" name="Line 46">
                  <a:extLst>
                    <a:ext uri="{FF2B5EF4-FFF2-40B4-BE49-F238E27FC236}">
                      <a16:creationId xmlns:a16="http://schemas.microsoft.com/office/drawing/2014/main" id="{5F0D1E42-8DBD-1945-83F5-0927E64A35F8}"/>
                    </a:ext>
                  </a:extLst>
                </p:cNvPr>
                <p:cNvSpPr>
                  <a:spLocks noChangeShapeType="1"/>
                </p:cNvSpPr>
                <p:nvPr/>
              </p:nvSpPr>
              <p:spPr bwMode="auto">
                <a:xfrm flipH="1" flipV="1">
                  <a:off x="9926638" y="4419600"/>
                  <a:ext cx="19050" cy="28575"/>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91" name="Line 47">
                  <a:extLst>
                    <a:ext uri="{FF2B5EF4-FFF2-40B4-BE49-F238E27FC236}">
                      <a16:creationId xmlns:a16="http://schemas.microsoft.com/office/drawing/2014/main" id="{144D986B-A3C1-FC41-869E-DED585C19905}"/>
                    </a:ext>
                  </a:extLst>
                </p:cNvPr>
                <p:cNvSpPr>
                  <a:spLocks noChangeShapeType="1"/>
                </p:cNvSpPr>
                <p:nvPr/>
              </p:nvSpPr>
              <p:spPr bwMode="auto">
                <a:xfrm flipH="1" flipV="1">
                  <a:off x="9904413" y="4394200"/>
                  <a:ext cx="22225" cy="25400"/>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92" name="Line 48">
                  <a:extLst>
                    <a:ext uri="{FF2B5EF4-FFF2-40B4-BE49-F238E27FC236}">
                      <a16:creationId xmlns:a16="http://schemas.microsoft.com/office/drawing/2014/main" id="{A13E1C1A-ED5B-AD48-B768-533817FB90B4}"/>
                    </a:ext>
                  </a:extLst>
                </p:cNvPr>
                <p:cNvSpPr>
                  <a:spLocks noChangeShapeType="1"/>
                </p:cNvSpPr>
                <p:nvPr/>
              </p:nvSpPr>
              <p:spPr bwMode="auto">
                <a:xfrm flipH="1" flipV="1">
                  <a:off x="9880601" y="4370388"/>
                  <a:ext cx="23813" cy="23812"/>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93" name="Line 49">
                  <a:extLst>
                    <a:ext uri="{FF2B5EF4-FFF2-40B4-BE49-F238E27FC236}">
                      <a16:creationId xmlns:a16="http://schemas.microsoft.com/office/drawing/2014/main" id="{1F4C785A-3302-DA4E-9BB4-261B71F26A13}"/>
                    </a:ext>
                  </a:extLst>
                </p:cNvPr>
                <p:cNvSpPr>
                  <a:spLocks noChangeShapeType="1"/>
                </p:cNvSpPr>
                <p:nvPr/>
              </p:nvSpPr>
              <p:spPr bwMode="auto">
                <a:xfrm flipH="1" flipV="1">
                  <a:off x="9855201" y="4348163"/>
                  <a:ext cx="25400" cy="22225"/>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94" name="Line 50">
                  <a:extLst>
                    <a:ext uri="{FF2B5EF4-FFF2-40B4-BE49-F238E27FC236}">
                      <a16:creationId xmlns:a16="http://schemas.microsoft.com/office/drawing/2014/main" id="{D5A0F62E-4DF9-874E-A643-208E790C84BA}"/>
                    </a:ext>
                  </a:extLst>
                </p:cNvPr>
                <p:cNvSpPr>
                  <a:spLocks noChangeShapeType="1"/>
                </p:cNvSpPr>
                <p:nvPr/>
              </p:nvSpPr>
              <p:spPr bwMode="auto">
                <a:xfrm flipH="1" flipV="1">
                  <a:off x="9828213" y="4327525"/>
                  <a:ext cx="26988" cy="2063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95" name="Line 51">
                  <a:extLst>
                    <a:ext uri="{FF2B5EF4-FFF2-40B4-BE49-F238E27FC236}">
                      <a16:creationId xmlns:a16="http://schemas.microsoft.com/office/drawing/2014/main" id="{5C0A9AE9-BAA1-704E-9B6A-2F27070A27E4}"/>
                    </a:ext>
                  </a:extLst>
                </p:cNvPr>
                <p:cNvSpPr>
                  <a:spLocks noChangeShapeType="1"/>
                </p:cNvSpPr>
                <p:nvPr/>
              </p:nvSpPr>
              <p:spPr bwMode="auto">
                <a:xfrm flipH="1" flipV="1">
                  <a:off x="9799638" y="4310063"/>
                  <a:ext cx="28575" cy="17462"/>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96" name="Line 52">
                  <a:extLst>
                    <a:ext uri="{FF2B5EF4-FFF2-40B4-BE49-F238E27FC236}">
                      <a16:creationId xmlns:a16="http://schemas.microsoft.com/office/drawing/2014/main" id="{AB45CA7B-8BB6-5943-94D4-E1C29F98CD05}"/>
                    </a:ext>
                  </a:extLst>
                </p:cNvPr>
                <p:cNvSpPr>
                  <a:spLocks noChangeShapeType="1"/>
                </p:cNvSpPr>
                <p:nvPr/>
              </p:nvSpPr>
              <p:spPr bwMode="auto">
                <a:xfrm flipH="1" flipV="1">
                  <a:off x="9769476" y="4295775"/>
                  <a:ext cx="30163" cy="1428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97" name="Line 53">
                  <a:extLst>
                    <a:ext uri="{FF2B5EF4-FFF2-40B4-BE49-F238E27FC236}">
                      <a16:creationId xmlns:a16="http://schemas.microsoft.com/office/drawing/2014/main" id="{D6BFACDE-3FC6-324B-A61C-11D8D7867060}"/>
                    </a:ext>
                  </a:extLst>
                </p:cNvPr>
                <p:cNvSpPr>
                  <a:spLocks noChangeShapeType="1"/>
                </p:cNvSpPr>
                <p:nvPr/>
              </p:nvSpPr>
              <p:spPr bwMode="auto">
                <a:xfrm flipH="1" flipV="1">
                  <a:off x="9737726" y="4281488"/>
                  <a:ext cx="31750" cy="1428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98" name="Line 54">
                  <a:extLst>
                    <a:ext uri="{FF2B5EF4-FFF2-40B4-BE49-F238E27FC236}">
                      <a16:creationId xmlns:a16="http://schemas.microsoft.com/office/drawing/2014/main" id="{D607FEBC-C9D7-3B42-AA55-EAC466306DF3}"/>
                    </a:ext>
                  </a:extLst>
                </p:cNvPr>
                <p:cNvSpPr>
                  <a:spLocks noChangeShapeType="1"/>
                </p:cNvSpPr>
                <p:nvPr/>
              </p:nvSpPr>
              <p:spPr bwMode="auto">
                <a:xfrm flipH="1" flipV="1">
                  <a:off x="9704388" y="4271963"/>
                  <a:ext cx="33338" cy="9525"/>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99" name="Line 55">
                  <a:extLst>
                    <a:ext uri="{FF2B5EF4-FFF2-40B4-BE49-F238E27FC236}">
                      <a16:creationId xmlns:a16="http://schemas.microsoft.com/office/drawing/2014/main" id="{76F492A0-0FF4-C645-BC5F-50E629389B99}"/>
                    </a:ext>
                  </a:extLst>
                </p:cNvPr>
                <p:cNvSpPr>
                  <a:spLocks noChangeShapeType="1"/>
                </p:cNvSpPr>
                <p:nvPr/>
              </p:nvSpPr>
              <p:spPr bwMode="auto">
                <a:xfrm flipH="1" flipV="1">
                  <a:off x="9669463" y="4264025"/>
                  <a:ext cx="34925" cy="793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00" name="Line 56">
                  <a:extLst>
                    <a:ext uri="{FF2B5EF4-FFF2-40B4-BE49-F238E27FC236}">
                      <a16:creationId xmlns:a16="http://schemas.microsoft.com/office/drawing/2014/main" id="{89EF1C79-13F2-C04A-BA60-D7D0D04B1CA3}"/>
                    </a:ext>
                  </a:extLst>
                </p:cNvPr>
                <p:cNvSpPr>
                  <a:spLocks noChangeShapeType="1"/>
                </p:cNvSpPr>
                <p:nvPr/>
              </p:nvSpPr>
              <p:spPr bwMode="auto">
                <a:xfrm flipH="1" flipV="1">
                  <a:off x="9634538" y="4259263"/>
                  <a:ext cx="34925" cy="4762"/>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01" name="Line 57">
                  <a:extLst>
                    <a:ext uri="{FF2B5EF4-FFF2-40B4-BE49-F238E27FC236}">
                      <a16:creationId xmlns:a16="http://schemas.microsoft.com/office/drawing/2014/main" id="{C42DFF3B-DDC2-8E42-823A-3007C1E71720}"/>
                    </a:ext>
                  </a:extLst>
                </p:cNvPr>
                <p:cNvSpPr>
                  <a:spLocks noChangeShapeType="1"/>
                </p:cNvSpPr>
                <p:nvPr/>
              </p:nvSpPr>
              <p:spPr bwMode="auto">
                <a:xfrm flipH="1" flipV="1">
                  <a:off x="9599613" y="4257675"/>
                  <a:ext cx="34925" cy="158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02" name="Line 58">
                  <a:extLst>
                    <a:ext uri="{FF2B5EF4-FFF2-40B4-BE49-F238E27FC236}">
                      <a16:creationId xmlns:a16="http://schemas.microsoft.com/office/drawing/2014/main" id="{E3683FEA-55D3-D245-B4CB-66E9DB03BA98}"/>
                    </a:ext>
                  </a:extLst>
                </p:cNvPr>
                <p:cNvSpPr>
                  <a:spLocks noChangeShapeType="1"/>
                </p:cNvSpPr>
                <p:nvPr/>
              </p:nvSpPr>
              <p:spPr bwMode="auto">
                <a:xfrm flipH="1">
                  <a:off x="9561513" y="4257675"/>
                  <a:ext cx="38100" cy="158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03" name="Line 59">
                  <a:extLst>
                    <a:ext uri="{FF2B5EF4-FFF2-40B4-BE49-F238E27FC236}">
                      <a16:creationId xmlns:a16="http://schemas.microsoft.com/office/drawing/2014/main" id="{1A850C82-B7F4-594F-A0D3-93827D93E01C}"/>
                    </a:ext>
                  </a:extLst>
                </p:cNvPr>
                <p:cNvSpPr>
                  <a:spLocks noChangeShapeType="1"/>
                </p:cNvSpPr>
                <p:nvPr/>
              </p:nvSpPr>
              <p:spPr bwMode="auto">
                <a:xfrm flipH="1">
                  <a:off x="9525001" y="4259263"/>
                  <a:ext cx="36513" cy="6350"/>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04" name="Line 60">
                  <a:extLst>
                    <a:ext uri="{FF2B5EF4-FFF2-40B4-BE49-F238E27FC236}">
                      <a16:creationId xmlns:a16="http://schemas.microsoft.com/office/drawing/2014/main" id="{8A153975-9323-A443-BBF3-92F6826419E3}"/>
                    </a:ext>
                  </a:extLst>
                </p:cNvPr>
                <p:cNvSpPr>
                  <a:spLocks noChangeShapeType="1"/>
                </p:cNvSpPr>
                <p:nvPr/>
              </p:nvSpPr>
              <p:spPr bwMode="auto">
                <a:xfrm flipH="1">
                  <a:off x="9488488" y="4265613"/>
                  <a:ext cx="36513" cy="793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05" name="Line 61">
                  <a:extLst>
                    <a:ext uri="{FF2B5EF4-FFF2-40B4-BE49-F238E27FC236}">
                      <a16:creationId xmlns:a16="http://schemas.microsoft.com/office/drawing/2014/main" id="{DAF81B94-B297-0B40-830B-7E1B951DA8F7}"/>
                    </a:ext>
                  </a:extLst>
                </p:cNvPr>
                <p:cNvSpPr>
                  <a:spLocks noChangeShapeType="1"/>
                </p:cNvSpPr>
                <p:nvPr/>
              </p:nvSpPr>
              <p:spPr bwMode="auto">
                <a:xfrm flipH="1">
                  <a:off x="9455151" y="4273550"/>
                  <a:ext cx="33338" cy="11112"/>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06" name="Line 62">
                  <a:extLst>
                    <a:ext uri="{FF2B5EF4-FFF2-40B4-BE49-F238E27FC236}">
                      <a16:creationId xmlns:a16="http://schemas.microsoft.com/office/drawing/2014/main" id="{1BF77A21-0EDD-944F-8D15-56D1EC20CCF2}"/>
                    </a:ext>
                  </a:extLst>
                </p:cNvPr>
                <p:cNvSpPr>
                  <a:spLocks noChangeShapeType="1"/>
                </p:cNvSpPr>
                <p:nvPr/>
              </p:nvSpPr>
              <p:spPr bwMode="auto">
                <a:xfrm flipH="1">
                  <a:off x="9421813" y="4284663"/>
                  <a:ext cx="33338" cy="1428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07" name="Line 63">
                  <a:extLst>
                    <a:ext uri="{FF2B5EF4-FFF2-40B4-BE49-F238E27FC236}">
                      <a16:creationId xmlns:a16="http://schemas.microsoft.com/office/drawing/2014/main" id="{9AF68DD1-2CED-F442-AAC0-2CDCBE210591}"/>
                    </a:ext>
                  </a:extLst>
                </p:cNvPr>
                <p:cNvSpPr>
                  <a:spLocks noChangeShapeType="1"/>
                </p:cNvSpPr>
                <p:nvPr/>
              </p:nvSpPr>
              <p:spPr bwMode="auto">
                <a:xfrm flipH="1">
                  <a:off x="9391651" y="4298950"/>
                  <a:ext cx="30163" cy="15875"/>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08" name="Line 64">
                  <a:extLst>
                    <a:ext uri="{FF2B5EF4-FFF2-40B4-BE49-F238E27FC236}">
                      <a16:creationId xmlns:a16="http://schemas.microsoft.com/office/drawing/2014/main" id="{98E2526A-57B9-ED4E-8AAC-594EB0905839}"/>
                    </a:ext>
                  </a:extLst>
                </p:cNvPr>
                <p:cNvSpPr>
                  <a:spLocks noChangeShapeType="1"/>
                </p:cNvSpPr>
                <p:nvPr/>
              </p:nvSpPr>
              <p:spPr bwMode="auto">
                <a:xfrm flipH="1">
                  <a:off x="9361488" y="4314825"/>
                  <a:ext cx="30163" cy="19050"/>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09" name="Line 65">
                  <a:extLst>
                    <a:ext uri="{FF2B5EF4-FFF2-40B4-BE49-F238E27FC236}">
                      <a16:creationId xmlns:a16="http://schemas.microsoft.com/office/drawing/2014/main" id="{4AD27AD0-71B9-AF4E-8045-2D8C2D4FE0E3}"/>
                    </a:ext>
                  </a:extLst>
                </p:cNvPr>
                <p:cNvSpPr>
                  <a:spLocks noChangeShapeType="1"/>
                </p:cNvSpPr>
                <p:nvPr/>
              </p:nvSpPr>
              <p:spPr bwMode="auto">
                <a:xfrm flipH="1">
                  <a:off x="9332913" y="4333875"/>
                  <a:ext cx="28575" cy="22225"/>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10" name="Line 66">
                  <a:extLst>
                    <a:ext uri="{FF2B5EF4-FFF2-40B4-BE49-F238E27FC236}">
                      <a16:creationId xmlns:a16="http://schemas.microsoft.com/office/drawing/2014/main" id="{5EC5EE73-A5BF-E146-A2E7-D6C101ED6268}"/>
                    </a:ext>
                  </a:extLst>
                </p:cNvPr>
                <p:cNvSpPr>
                  <a:spLocks noChangeShapeType="1"/>
                </p:cNvSpPr>
                <p:nvPr/>
              </p:nvSpPr>
              <p:spPr bwMode="auto">
                <a:xfrm flipH="1">
                  <a:off x="9307513" y="4356100"/>
                  <a:ext cx="25400" cy="23812"/>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11" name="Line 67">
                  <a:extLst>
                    <a:ext uri="{FF2B5EF4-FFF2-40B4-BE49-F238E27FC236}">
                      <a16:creationId xmlns:a16="http://schemas.microsoft.com/office/drawing/2014/main" id="{B3F3AB24-0FAC-9E47-98DF-04F59DC16884}"/>
                    </a:ext>
                  </a:extLst>
                </p:cNvPr>
                <p:cNvSpPr>
                  <a:spLocks noChangeShapeType="1"/>
                </p:cNvSpPr>
                <p:nvPr/>
              </p:nvSpPr>
              <p:spPr bwMode="auto">
                <a:xfrm flipH="1">
                  <a:off x="9283701" y="4379913"/>
                  <a:ext cx="23813" cy="25400"/>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12" name="Line 68">
                  <a:extLst>
                    <a:ext uri="{FF2B5EF4-FFF2-40B4-BE49-F238E27FC236}">
                      <a16:creationId xmlns:a16="http://schemas.microsoft.com/office/drawing/2014/main" id="{C86DE7CD-A367-DB45-9FE2-9172E594FD60}"/>
                    </a:ext>
                  </a:extLst>
                </p:cNvPr>
                <p:cNvSpPr>
                  <a:spLocks noChangeShapeType="1"/>
                </p:cNvSpPr>
                <p:nvPr/>
              </p:nvSpPr>
              <p:spPr bwMode="auto">
                <a:xfrm flipH="1">
                  <a:off x="9261476" y="4405313"/>
                  <a:ext cx="22225" cy="2698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13" name="Line 69">
                  <a:extLst>
                    <a:ext uri="{FF2B5EF4-FFF2-40B4-BE49-F238E27FC236}">
                      <a16:creationId xmlns:a16="http://schemas.microsoft.com/office/drawing/2014/main" id="{013BB575-153A-9E4A-8394-6AEA6101E137}"/>
                    </a:ext>
                  </a:extLst>
                </p:cNvPr>
                <p:cNvSpPr>
                  <a:spLocks noChangeShapeType="1"/>
                </p:cNvSpPr>
                <p:nvPr/>
              </p:nvSpPr>
              <p:spPr bwMode="auto">
                <a:xfrm flipH="1">
                  <a:off x="9242426" y="4432300"/>
                  <a:ext cx="19050" cy="30162"/>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14" name="Line 70">
                  <a:extLst>
                    <a:ext uri="{FF2B5EF4-FFF2-40B4-BE49-F238E27FC236}">
                      <a16:creationId xmlns:a16="http://schemas.microsoft.com/office/drawing/2014/main" id="{1C9D49AE-B814-6441-884E-65C7BCDDDAD1}"/>
                    </a:ext>
                  </a:extLst>
                </p:cNvPr>
                <p:cNvSpPr>
                  <a:spLocks noChangeShapeType="1"/>
                </p:cNvSpPr>
                <p:nvPr/>
              </p:nvSpPr>
              <p:spPr bwMode="auto">
                <a:xfrm flipH="1">
                  <a:off x="9226551" y="4462463"/>
                  <a:ext cx="15875" cy="31750"/>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15" name="Line 71">
                  <a:extLst>
                    <a:ext uri="{FF2B5EF4-FFF2-40B4-BE49-F238E27FC236}">
                      <a16:creationId xmlns:a16="http://schemas.microsoft.com/office/drawing/2014/main" id="{20844E10-C6DB-B743-9067-46C4A0140291}"/>
                    </a:ext>
                  </a:extLst>
                </p:cNvPr>
                <p:cNvSpPr>
                  <a:spLocks noChangeShapeType="1"/>
                </p:cNvSpPr>
                <p:nvPr/>
              </p:nvSpPr>
              <p:spPr bwMode="auto">
                <a:xfrm flipH="1">
                  <a:off x="9212263" y="4494213"/>
                  <a:ext cx="14288" cy="3333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16" name="Line 72">
                  <a:extLst>
                    <a:ext uri="{FF2B5EF4-FFF2-40B4-BE49-F238E27FC236}">
                      <a16:creationId xmlns:a16="http://schemas.microsoft.com/office/drawing/2014/main" id="{03C80CF0-C355-0A40-AFB1-2A213A3A67EC}"/>
                    </a:ext>
                  </a:extLst>
                </p:cNvPr>
                <p:cNvSpPr>
                  <a:spLocks noChangeShapeType="1"/>
                </p:cNvSpPr>
                <p:nvPr/>
              </p:nvSpPr>
              <p:spPr bwMode="auto">
                <a:xfrm flipH="1">
                  <a:off x="9201151" y="4527550"/>
                  <a:ext cx="11113" cy="3333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17" name="Line 73">
                  <a:extLst>
                    <a:ext uri="{FF2B5EF4-FFF2-40B4-BE49-F238E27FC236}">
                      <a16:creationId xmlns:a16="http://schemas.microsoft.com/office/drawing/2014/main" id="{8CA373B5-79D6-BB4B-B912-381566397D8D}"/>
                    </a:ext>
                  </a:extLst>
                </p:cNvPr>
                <p:cNvSpPr>
                  <a:spLocks noChangeShapeType="1"/>
                </p:cNvSpPr>
                <p:nvPr/>
              </p:nvSpPr>
              <p:spPr bwMode="auto">
                <a:xfrm flipH="1">
                  <a:off x="9193213" y="4560888"/>
                  <a:ext cx="7938" cy="36512"/>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18" name="Line 74">
                  <a:extLst>
                    <a:ext uri="{FF2B5EF4-FFF2-40B4-BE49-F238E27FC236}">
                      <a16:creationId xmlns:a16="http://schemas.microsoft.com/office/drawing/2014/main" id="{182EEB16-6FB3-E048-81A0-F35213EEEFBE}"/>
                    </a:ext>
                  </a:extLst>
                </p:cNvPr>
                <p:cNvSpPr>
                  <a:spLocks noChangeShapeType="1"/>
                </p:cNvSpPr>
                <p:nvPr/>
              </p:nvSpPr>
              <p:spPr bwMode="auto">
                <a:xfrm flipH="1">
                  <a:off x="9188451" y="4597400"/>
                  <a:ext cx="4763" cy="36512"/>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19" name="Line 75">
                  <a:extLst>
                    <a:ext uri="{FF2B5EF4-FFF2-40B4-BE49-F238E27FC236}">
                      <a16:creationId xmlns:a16="http://schemas.microsoft.com/office/drawing/2014/main" id="{388335CB-CF05-CA4E-9A9D-337CD4563C1C}"/>
                    </a:ext>
                  </a:extLst>
                </p:cNvPr>
                <p:cNvSpPr>
                  <a:spLocks noChangeShapeType="1"/>
                </p:cNvSpPr>
                <p:nvPr/>
              </p:nvSpPr>
              <p:spPr bwMode="auto">
                <a:xfrm flipH="1">
                  <a:off x="9186863" y="4633913"/>
                  <a:ext cx="1588" cy="36512"/>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20" name="Line 76">
                  <a:extLst>
                    <a:ext uri="{FF2B5EF4-FFF2-40B4-BE49-F238E27FC236}">
                      <a16:creationId xmlns:a16="http://schemas.microsoft.com/office/drawing/2014/main" id="{65AE693F-4301-0643-A598-F13BA472A7A9}"/>
                    </a:ext>
                  </a:extLst>
                </p:cNvPr>
                <p:cNvSpPr>
                  <a:spLocks noChangeShapeType="1"/>
                </p:cNvSpPr>
                <p:nvPr/>
              </p:nvSpPr>
              <p:spPr bwMode="auto">
                <a:xfrm>
                  <a:off x="9186863" y="4670425"/>
                  <a:ext cx="1588" cy="38100"/>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21" name="Line 77">
                  <a:extLst>
                    <a:ext uri="{FF2B5EF4-FFF2-40B4-BE49-F238E27FC236}">
                      <a16:creationId xmlns:a16="http://schemas.microsoft.com/office/drawing/2014/main" id="{27064002-482F-6A41-A745-72B69A4EFAAB}"/>
                    </a:ext>
                  </a:extLst>
                </p:cNvPr>
                <p:cNvSpPr>
                  <a:spLocks noChangeShapeType="1"/>
                </p:cNvSpPr>
                <p:nvPr/>
              </p:nvSpPr>
              <p:spPr bwMode="auto">
                <a:xfrm>
                  <a:off x="9188451" y="4708525"/>
                  <a:ext cx="4763" cy="36512"/>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22" name="Line 78">
                  <a:extLst>
                    <a:ext uri="{FF2B5EF4-FFF2-40B4-BE49-F238E27FC236}">
                      <a16:creationId xmlns:a16="http://schemas.microsoft.com/office/drawing/2014/main" id="{E5A2097E-D16A-8E40-BA7A-0012B1F2EF08}"/>
                    </a:ext>
                  </a:extLst>
                </p:cNvPr>
                <p:cNvSpPr>
                  <a:spLocks noChangeShapeType="1"/>
                </p:cNvSpPr>
                <p:nvPr/>
              </p:nvSpPr>
              <p:spPr bwMode="auto">
                <a:xfrm>
                  <a:off x="9193213" y="4745038"/>
                  <a:ext cx="7938" cy="34925"/>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23" name="Line 79">
                  <a:extLst>
                    <a:ext uri="{FF2B5EF4-FFF2-40B4-BE49-F238E27FC236}">
                      <a16:creationId xmlns:a16="http://schemas.microsoft.com/office/drawing/2014/main" id="{175E1A12-D49E-7E40-8B23-C1EE5747A248}"/>
                    </a:ext>
                  </a:extLst>
                </p:cNvPr>
                <p:cNvSpPr>
                  <a:spLocks noChangeShapeType="1"/>
                </p:cNvSpPr>
                <p:nvPr/>
              </p:nvSpPr>
              <p:spPr bwMode="auto">
                <a:xfrm>
                  <a:off x="9201151" y="4779963"/>
                  <a:ext cx="11113" cy="34925"/>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24" name="Line 80">
                  <a:extLst>
                    <a:ext uri="{FF2B5EF4-FFF2-40B4-BE49-F238E27FC236}">
                      <a16:creationId xmlns:a16="http://schemas.microsoft.com/office/drawing/2014/main" id="{CE4E5CED-6B15-F147-9728-BDE1410D4391}"/>
                    </a:ext>
                  </a:extLst>
                </p:cNvPr>
                <p:cNvSpPr>
                  <a:spLocks noChangeShapeType="1"/>
                </p:cNvSpPr>
                <p:nvPr/>
              </p:nvSpPr>
              <p:spPr bwMode="auto">
                <a:xfrm>
                  <a:off x="9212263" y="4814888"/>
                  <a:ext cx="14288" cy="3333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25" name="Line 81">
                  <a:extLst>
                    <a:ext uri="{FF2B5EF4-FFF2-40B4-BE49-F238E27FC236}">
                      <a16:creationId xmlns:a16="http://schemas.microsoft.com/office/drawing/2014/main" id="{8ACF9725-D18C-5B48-A989-E7BDFDADDF43}"/>
                    </a:ext>
                  </a:extLst>
                </p:cNvPr>
                <p:cNvSpPr>
                  <a:spLocks noChangeShapeType="1"/>
                </p:cNvSpPr>
                <p:nvPr/>
              </p:nvSpPr>
              <p:spPr bwMode="auto">
                <a:xfrm>
                  <a:off x="9226551" y="4848225"/>
                  <a:ext cx="15875" cy="31750"/>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26" name="Line 82">
                  <a:extLst>
                    <a:ext uri="{FF2B5EF4-FFF2-40B4-BE49-F238E27FC236}">
                      <a16:creationId xmlns:a16="http://schemas.microsoft.com/office/drawing/2014/main" id="{6AD894D8-2506-0E40-ADB5-B151F6E8F530}"/>
                    </a:ext>
                  </a:extLst>
                </p:cNvPr>
                <p:cNvSpPr>
                  <a:spLocks noChangeShapeType="1"/>
                </p:cNvSpPr>
                <p:nvPr/>
              </p:nvSpPr>
              <p:spPr bwMode="auto">
                <a:xfrm>
                  <a:off x="9242426" y="4879975"/>
                  <a:ext cx="19050" cy="28575"/>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27" name="Line 83">
                  <a:extLst>
                    <a:ext uri="{FF2B5EF4-FFF2-40B4-BE49-F238E27FC236}">
                      <a16:creationId xmlns:a16="http://schemas.microsoft.com/office/drawing/2014/main" id="{8D255340-2220-894A-ADCC-536E8B3232CE}"/>
                    </a:ext>
                  </a:extLst>
                </p:cNvPr>
                <p:cNvSpPr>
                  <a:spLocks noChangeShapeType="1"/>
                </p:cNvSpPr>
                <p:nvPr/>
              </p:nvSpPr>
              <p:spPr bwMode="auto">
                <a:xfrm>
                  <a:off x="9261476" y="4908550"/>
                  <a:ext cx="22225" cy="28575"/>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28" name="Line 84">
                  <a:extLst>
                    <a:ext uri="{FF2B5EF4-FFF2-40B4-BE49-F238E27FC236}">
                      <a16:creationId xmlns:a16="http://schemas.microsoft.com/office/drawing/2014/main" id="{3A06F9A4-8587-AE4F-9661-D2897E59CE61}"/>
                    </a:ext>
                  </a:extLst>
                </p:cNvPr>
                <p:cNvSpPr>
                  <a:spLocks noChangeShapeType="1"/>
                </p:cNvSpPr>
                <p:nvPr/>
              </p:nvSpPr>
              <p:spPr bwMode="auto">
                <a:xfrm>
                  <a:off x="9283701" y="4937125"/>
                  <a:ext cx="23813" cy="25400"/>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29" name="Line 85">
                  <a:extLst>
                    <a:ext uri="{FF2B5EF4-FFF2-40B4-BE49-F238E27FC236}">
                      <a16:creationId xmlns:a16="http://schemas.microsoft.com/office/drawing/2014/main" id="{1DE6863B-9D4F-C749-96E5-126A096AA4A8}"/>
                    </a:ext>
                  </a:extLst>
                </p:cNvPr>
                <p:cNvSpPr>
                  <a:spLocks noChangeShapeType="1"/>
                </p:cNvSpPr>
                <p:nvPr/>
              </p:nvSpPr>
              <p:spPr bwMode="auto">
                <a:xfrm>
                  <a:off x="9307513" y="4962525"/>
                  <a:ext cx="25400" cy="23812"/>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30" name="Line 86">
                  <a:extLst>
                    <a:ext uri="{FF2B5EF4-FFF2-40B4-BE49-F238E27FC236}">
                      <a16:creationId xmlns:a16="http://schemas.microsoft.com/office/drawing/2014/main" id="{658772A8-AF53-D24D-9090-0CEB75E6A79D}"/>
                    </a:ext>
                  </a:extLst>
                </p:cNvPr>
                <p:cNvSpPr>
                  <a:spLocks noChangeShapeType="1"/>
                </p:cNvSpPr>
                <p:nvPr/>
              </p:nvSpPr>
              <p:spPr bwMode="auto">
                <a:xfrm>
                  <a:off x="9332913" y="4986338"/>
                  <a:ext cx="28575" cy="22225"/>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31" name="Line 87">
                  <a:extLst>
                    <a:ext uri="{FF2B5EF4-FFF2-40B4-BE49-F238E27FC236}">
                      <a16:creationId xmlns:a16="http://schemas.microsoft.com/office/drawing/2014/main" id="{EBD4EF5D-F693-0D4A-ABF7-2C3A1CB13166}"/>
                    </a:ext>
                  </a:extLst>
                </p:cNvPr>
                <p:cNvSpPr>
                  <a:spLocks noChangeShapeType="1"/>
                </p:cNvSpPr>
                <p:nvPr/>
              </p:nvSpPr>
              <p:spPr bwMode="auto">
                <a:xfrm>
                  <a:off x="9361488" y="5008563"/>
                  <a:ext cx="30163" cy="19050"/>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32" name="Line 88">
                  <a:extLst>
                    <a:ext uri="{FF2B5EF4-FFF2-40B4-BE49-F238E27FC236}">
                      <a16:creationId xmlns:a16="http://schemas.microsoft.com/office/drawing/2014/main" id="{BAACB141-4CCD-0040-84DD-208E7DB12D17}"/>
                    </a:ext>
                  </a:extLst>
                </p:cNvPr>
                <p:cNvSpPr>
                  <a:spLocks noChangeShapeType="1"/>
                </p:cNvSpPr>
                <p:nvPr/>
              </p:nvSpPr>
              <p:spPr bwMode="auto">
                <a:xfrm>
                  <a:off x="9391651" y="5027613"/>
                  <a:ext cx="30163" cy="15875"/>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33" name="Line 89">
                  <a:extLst>
                    <a:ext uri="{FF2B5EF4-FFF2-40B4-BE49-F238E27FC236}">
                      <a16:creationId xmlns:a16="http://schemas.microsoft.com/office/drawing/2014/main" id="{7F95FABA-2272-7540-B65A-C22AEE73611A}"/>
                    </a:ext>
                  </a:extLst>
                </p:cNvPr>
                <p:cNvSpPr>
                  <a:spLocks noChangeShapeType="1"/>
                </p:cNvSpPr>
                <p:nvPr/>
              </p:nvSpPr>
              <p:spPr bwMode="auto">
                <a:xfrm>
                  <a:off x="9421813" y="5043488"/>
                  <a:ext cx="33338" cy="1428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34" name="Line 90">
                  <a:extLst>
                    <a:ext uri="{FF2B5EF4-FFF2-40B4-BE49-F238E27FC236}">
                      <a16:creationId xmlns:a16="http://schemas.microsoft.com/office/drawing/2014/main" id="{E3DA5ED4-015A-4E45-BF45-D79A4D6098F9}"/>
                    </a:ext>
                  </a:extLst>
                </p:cNvPr>
                <p:cNvSpPr>
                  <a:spLocks noChangeShapeType="1"/>
                </p:cNvSpPr>
                <p:nvPr/>
              </p:nvSpPr>
              <p:spPr bwMode="auto">
                <a:xfrm>
                  <a:off x="9455151" y="5057775"/>
                  <a:ext cx="33338" cy="11112"/>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35" name="Line 91">
                  <a:extLst>
                    <a:ext uri="{FF2B5EF4-FFF2-40B4-BE49-F238E27FC236}">
                      <a16:creationId xmlns:a16="http://schemas.microsoft.com/office/drawing/2014/main" id="{189CF036-7A8A-CA4B-9E32-3D679A0B3824}"/>
                    </a:ext>
                  </a:extLst>
                </p:cNvPr>
                <p:cNvSpPr>
                  <a:spLocks noChangeShapeType="1"/>
                </p:cNvSpPr>
                <p:nvPr/>
              </p:nvSpPr>
              <p:spPr bwMode="auto">
                <a:xfrm>
                  <a:off x="9488488" y="5068888"/>
                  <a:ext cx="36513" cy="793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36" name="Line 92">
                  <a:extLst>
                    <a:ext uri="{FF2B5EF4-FFF2-40B4-BE49-F238E27FC236}">
                      <a16:creationId xmlns:a16="http://schemas.microsoft.com/office/drawing/2014/main" id="{35678285-1775-D14E-9244-6C295E7A3D5E}"/>
                    </a:ext>
                  </a:extLst>
                </p:cNvPr>
                <p:cNvSpPr>
                  <a:spLocks noChangeShapeType="1"/>
                </p:cNvSpPr>
                <p:nvPr/>
              </p:nvSpPr>
              <p:spPr bwMode="auto">
                <a:xfrm>
                  <a:off x="9525001" y="5076825"/>
                  <a:ext cx="36513" cy="4762"/>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37" name="Line 93">
                  <a:extLst>
                    <a:ext uri="{FF2B5EF4-FFF2-40B4-BE49-F238E27FC236}">
                      <a16:creationId xmlns:a16="http://schemas.microsoft.com/office/drawing/2014/main" id="{F94DD1E2-0444-C449-B3E7-9711D1413DF4}"/>
                    </a:ext>
                  </a:extLst>
                </p:cNvPr>
                <p:cNvSpPr>
                  <a:spLocks noChangeShapeType="1"/>
                </p:cNvSpPr>
                <p:nvPr/>
              </p:nvSpPr>
              <p:spPr bwMode="auto">
                <a:xfrm>
                  <a:off x="9561513" y="5081588"/>
                  <a:ext cx="38100" cy="158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38" name="Line 94">
                  <a:extLst>
                    <a:ext uri="{FF2B5EF4-FFF2-40B4-BE49-F238E27FC236}">
                      <a16:creationId xmlns:a16="http://schemas.microsoft.com/office/drawing/2014/main" id="{C0538F56-3B27-0E45-80CC-1F97FA99D0F6}"/>
                    </a:ext>
                  </a:extLst>
                </p:cNvPr>
                <p:cNvSpPr>
                  <a:spLocks noChangeShapeType="1"/>
                </p:cNvSpPr>
                <p:nvPr/>
              </p:nvSpPr>
              <p:spPr bwMode="auto">
                <a:xfrm flipV="1">
                  <a:off x="9599613" y="5081588"/>
                  <a:ext cx="34925" cy="158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39" name="Line 95">
                  <a:extLst>
                    <a:ext uri="{FF2B5EF4-FFF2-40B4-BE49-F238E27FC236}">
                      <a16:creationId xmlns:a16="http://schemas.microsoft.com/office/drawing/2014/main" id="{F14C6836-0312-EF47-BBAA-2B699D5757DB}"/>
                    </a:ext>
                  </a:extLst>
                </p:cNvPr>
                <p:cNvSpPr>
                  <a:spLocks noChangeShapeType="1"/>
                </p:cNvSpPr>
                <p:nvPr/>
              </p:nvSpPr>
              <p:spPr bwMode="auto">
                <a:xfrm flipV="1">
                  <a:off x="9634538" y="5076825"/>
                  <a:ext cx="34925" cy="4762"/>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40" name="Line 96">
                  <a:extLst>
                    <a:ext uri="{FF2B5EF4-FFF2-40B4-BE49-F238E27FC236}">
                      <a16:creationId xmlns:a16="http://schemas.microsoft.com/office/drawing/2014/main" id="{21BE06F1-D523-8041-8F4E-320C754ABDA1}"/>
                    </a:ext>
                  </a:extLst>
                </p:cNvPr>
                <p:cNvSpPr>
                  <a:spLocks noChangeShapeType="1"/>
                </p:cNvSpPr>
                <p:nvPr/>
              </p:nvSpPr>
              <p:spPr bwMode="auto">
                <a:xfrm flipV="1">
                  <a:off x="9669463" y="5070475"/>
                  <a:ext cx="34925" cy="6350"/>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41" name="Line 97">
                  <a:extLst>
                    <a:ext uri="{FF2B5EF4-FFF2-40B4-BE49-F238E27FC236}">
                      <a16:creationId xmlns:a16="http://schemas.microsoft.com/office/drawing/2014/main" id="{F134BB1C-81D0-4F44-BE42-35A4C18CFB8A}"/>
                    </a:ext>
                  </a:extLst>
                </p:cNvPr>
                <p:cNvSpPr>
                  <a:spLocks noChangeShapeType="1"/>
                </p:cNvSpPr>
                <p:nvPr/>
              </p:nvSpPr>
              <p:spPr bwMode="auto">
                <a:xfrm flipV="1">
                  <a:off x="9704388" y="5059363"/>
                  <a:ext cx="33338" cy="11112"/>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42" name="Line 98">
                  <a:extLst>
                    <a:ext uri="{FF2B5EF4-FFF2-40B4-BE49-F238E27FC236}">
                      <a16:creationId xmlns:a16="http://schemas.microsoft.com/office/drawing/2014/main" id="{138F78A3-DD83-9442-BFE4-2A41E1FF912C}"/>
                    </a:ext>
                  </a:extLst>
                </p:cNvPr>
                <p:cNvSpPr>
                  <a:spLocks noChangeShapeType="1"/>
                </p:cNvSpPr>
                <p:nvPr/>
              </p:nvSpPr>
              <p:spPr bwMode="auto">
                <a:xfrm flipV="1">
                  <a:off x="9737726" y="5046663"/>
                  <a:ext cx="31750" cy="12700"/>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43" name="Line 99">
                  <a:extLst>
                    <a:ext uri="{FF2B5EF4-FFF2-40B4-BE49-F238E27FC236}">
                      <a16:creationId xmlns:a16="http://schemas.microsoft.com/office/drawing/2014/main" id="{EC199D15-0BF1-F247-BE07-B7EE6009EFEB}"/>
                    </a:ext>
                  </a:extLst>
                </p:cNvPr>
                <p:cNvSpPr>
                  <a:spLocks noChangeShapeType="1"/>
                </p:cNvSpPr>
                <p:nvPr/>
              </p:nvSpPr>
              <p:spPr bwMode="auto">
                <a:xfrm flipV="1">
                  <a:off x="9769476" y="5030788"/>
                  <a:ext cx="31750" cy="15875"/>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44" name="Line 100">
                  <a:extLst>
                    <a:ext uri="{FF2B5EF4-FFF2-40B4-BE49-F238E27FC236}">
                      <a16:creationId xmlns:a16="http://schemas.microsoft.com/office/drawing/2014/main" id="{873A75FA-5730-304C-9FD7-F7FB357E0890}"/>
                    </a:ext>
                  </a:extLst>
                </p:cNvPr>
                <p:cNvSpPr>
                  <a:spLocks noChangeShapeType="1"/>
                </p:cNvSpPr>
                <p:nvPr/>
              </p:nvSpPr>
              <p:spPr bwMode="auto">
                <a:xfrm flipV="1">
                  <a:off x="9801226" y="5013325"/>
                  <a:ext cx="28575" cy="17462"/>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45" name="Line 101">
                  <a:extLst>
                    <a:ext uri="{FF2B5EF4-FFF2-40B4-BE49-F238E27FC236}">
                      <a16:creationId xmlns:a16="http://schemas.microsoft.com/office/drawing/2014/main" id="{DA4F2E55-6ED4-9045-9B57-F17142E70221}"/>
                    </a:ext>
                  </a:extLst>
                </p:cNvPr>
                <p:cNvSpPr>
                  <a:spLocks noChangeShapeType="1"/>
                </p:cNvSpPr>
                <p:nvPr/>
              </p:nvSpPr>
              <p:spPr bwMode="auto">
                <a:xfrm flipV="1">
                  <a:off x="9829801" y="4992688"/>
                  <a:ext cx="26988" cy="2063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46" name="Line 102">
                  <a:extLst>
                    <a:ext uri="{FF2B5EF4-FFF2-40B4-BE49-F238E27FC236}">
                      <a16:creationId xmlns:a16="http://schemas.microsoft.com/office/drawing/2014/main" id="{81554349-E853-904B-B403-FCF24073C821}"/>
                    </a:ext>
                  </a:extLst>
                </p:cNvPr>
                <p:cNvSpPr>
                  <a:spLocks noChangeShapeType="1"/>
                </p:cNvSpPr>
                <p:nvPr/>
              </p:nvSpPr>
              <p:spPr bwMode="auto">
                <a:xfrm flipV="1">
                  <a:off x="9856788" y="4970463"/>
                  <a:ext cx="25400" cy="22225"/>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47" name="Line 103">
                  <a:extLst>
                    <a:ext uri="{FF2B5EF4-FFF2-40B4-BE49-F238E27FC236}">
                      <a16:creationId xmlns:a16="http://schemas.microsoft.com/office/drawing/2014/main" id="{286C4D12-C047-CF4D-BE27-0419F118BB36}"/>
                    </a:ext>
                  </a:extLst>
                </p:cNvPr>
                <p:cNvSpPr>
                  <a:spLocks noChangeShapeType="1"/>
                </p:cNvSpPr>
                <p:nvPr/>
              </p:nvSpPr>
              <p:spPr bwMode="auto">
                <a:xfrm flipV="1">
                  <a:off x="9882188" y="4946650"/>
                  <a:ext cx="23813" cy="23812"/>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48" name="Line 104">
                  <a:extLst>
                    <a:ext uri="{FF2B5EF4-FFF2-40B4-BE49-F238E27FC236}">
                      <a16:creationId xmlns:a16="http://schemas.microsoft.com/office/drawing/2014/main" id="{BE417E1B-17F9-0B4F-AAFB-7CAB8123A041}"/>
                    </a:ext>
                  </a:extLst>
                </p:cNvPr>
                <p:cNvSpPr>
                  <a:spLocks noChangeShapeType="1"/>
                </p:cNvSpPr>
                <p:nvPr/>
              </p:nvSpPr>
              <p:spPr bwMode="auto">
                <a:xfrm flipV="1">
                  <a:off x="9906001" y="4919663"/>
                  <a:ext cx="22225" cy="2698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49" name="Line 105">
                  <a:extLst>
                    <a:ext uri="{FF2B5EF4-FFF2-40B4-BE49-F238E27FC236}">
                      <a16:creationId xmlns:a16="http://schemas.microsoft.com/office/drawing/2014/main" id="{C0D8A732-FCCE-1843-9CF2-178ACC03D924}"/>
                    </a:ext>
                  </a:extLst>
                </p:cNvPr>
                <p:cNvSpPr>
                  <a:spLocks noChangeShapeType="1"/>
                </p:cNvSpPr>
                <p:nvPr/>
              </p:nvSpPr>
              <p:spPr bwMode="auto">
                <a:xfrm flipV="1">
                  <a:off x="9928226" y="4892675"/>
                  <a:ext cx="19050" cy="2698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50" name="Line 106">
                  <a:extLst>
                    <a:ext uri="{FF2B5EF4-FFF2-40B4-BE49-F238E27FC236}">
                      <a16:creationId xmlns:a16="http://schemas.microsoft.com/office/drawing/2014/main" id="{47FE4094-351D-9E44-BB3D-0EFA3ACF56EA}"/>
                    </a:ext>
                  </a:extLst>
                </p:cNvPr>
                <p:cNvSpPr>
                  <a:spLocks noChangeShapeType="1"/>
                </p:cNvSpPr>
                <p:nvPr/>
              </p:nvSpPr>
              <p:spPr bwMode="auto">
                <a:xfrm flipV="1">
                  <a:off x="9947276" y="4862513"/>
                  <a:ext cx="15875" cy="30162"/>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51" name="Line 107">
                  <a:extLst>
                    <a:ext uri="{FF2B5EF4-FFF2-40B4-BE49-F238E27FC236}">
                      <a16:creationId xmlns:a16="http://schemas.microsoft.com/office/drawing/2014/main" id="{AA271CAA-AADD-C243-887F-52C96435B3CC}"/>
                    </a:ext>
                  </a:extLst>
                </p:cNvPr>
                <p:cNvSpPr>
                  <a:spLocks noChangeShapeType="1"/>
                </p:cNvSpPr>
                <p:nvPr/>
              </p:nvSpPr>
              <p:spPr bwMode="auto">
                <a:xfrm>
                  <a:off x="9963151" y="4862513"/>
                  <a:ext cx="0" cy="0"/>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52" name="Line 108">
                  <a:extLst>
                    <a:ext uri="{FF2B5EF4-FFF2-40B4-BE49-F238E27FC236}">
                      <a16:creationId xmlns:a16="http://schemas.microsoft.com/office/drawing/2014/main" id="{0FE7440D-C18E-2649-91AA-432F999F4350}"/>
                    </a:ext>
                  </a:extLst>
                </p:cNvPr>
                <p:cNvSpPr>
                  <a:spLocks noChangeShapeType="1"/>
                </p:cNvSpPr>
                <p:nvPr/>
              </p:nvSpPr>
              <p:spPr bwMode="auto">
                <a:xfrm>
                  <a:off x="9963151" y="4862513"/>
                  <a:ext cx="166688" cy="0"/>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53" name="Line 109">
                  <a:extLst>
                    <a:ext uri="{FF2B5EF4-FFF2-40B4-BE49-F238E27FC236}">
                      <a16:creationId xmlns:a16="http://schemas.microsoft.com/office/drawing/2014/main" id="{C775FAE5-E33A-0D4B-AB09-E3B4ACF9A56F}"/>
                    </a:ext>
                  </a:extLst>
                </p:cNvPr>
                <p:cNvSpPr>
                  <a:spLocks noChangeShapeType="1"/>
                </p:cNvSpPr>
                <p:nvPr/>
              </p:nvSpPr>
              <p:spPr bwMode="auto">
                <a:xfrm flipV="1">
                  <a:off x="10129838" y="4862513"/>
                  <a:ext cx="1588" cy="0"/>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54" name="Line 110">
                  <a:extLst>
                    <a:ext uri="{FF2B5EF4-FFF2-40B4-BE49-F238E27FC236}">
                      <a16:creationId xmlns:a16="http://schemas.microsoft.com/office/drawing/2014/main" id="{93A80A32-C1BF-A14C-886F-F788A5BA78A3}"/>
                    </a:ext>
                  </a:extLst>
                </p:cNvPr>
                <p:cNvSpPr>
                  <a:spLocks noChangeShapeType="1"/>
                </p:cNvSpPr>
                <p:nvPr/>
              </p:nvSpPr>
              <p:spPr bwMode="auto">
                <a:xfrm flipV="1">
                  <a:off x="10131426" y="4859338"/>
                  <a:ext cx="3175" cy="3175"/>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55" name="Line 111">
                  <a:extLst>
                    <a:ext uri="{FF2B5EF4-FFF2-40B4-BE49-F238E27FC236}">
                      <a16:creationId xmlns:a16="http://schemas.microsoft.com/office/drawing/2014/main" id="{EC3E8F79-E027-7747-B4A4-F8C08360D491}"/>
                    </a:ext>
                  </a:extLst>
                </p:cNvPr>
                <p:cNvSpPr>
                  <a:spLocks noChangeShapeType="1"/>
                </p:cNvSpPr>
                <p:nvPr/>
              </p:nvSpPr>
              <p:spPr bwMode="auto">
                <a:xfrm flipV="1">
                  <a:off x="10134601" y="4854575"/>
                  <a:ext cx="3175" cy="4762"/>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56" name="Line 112">
                  <a:extLst>
                    <a:ext uri="{FF2B5EF4-FFF2-40B4-BE49-F238E27FC236}">
                      <a16:creationId xmlns:a16="http://schemas.microsoft.com/office/drawing/2014/main" id="{29C35678-54A1-9D4E-86FC-39E16B878DB3}"/>
                    </a:ext>
                  </a:extLst>
                </p:cNvPr>
                <p:cNvSpPr>
                  <a:spLocks noChangeShapeType="1"/>
                </p:cNvSpPr>
                <p:nvPr/>
              </p:nvSpPr>
              <p:spPr bwMode="auto">
                <a:xfrm flipV="1">
                  <a:off x="10137776" y="4849813"/>
                  <a:ext cx="6350" cy="4762"/>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57" name="Line 113">
                  <a:extLst>
                    <a:ext uri="{FF2B5EF4-FFF2-40B4-BE49-F238E27FC236}">
                      <a16:creationId xmlns:a16="http://schemas.microsoft.com/office/drawing/2014/main" id="{1A58041E-3E14-2840-B351-D894835F2624}"/>
                    </a:ext>
                  </a:extLst>
                </p:cNvPr>
                <p:cNvSpPr>
                  <a:spLocks noChangeShapeType="1"/>
                </p:cNvSpPr>
                <p:nvPr/>
              </p:nvSpPr>
              <p:spPr bwMode="auto">
                <a:xfrm flipV="1">
                  <a:off x="10144126" y="4843463"/>
                  <a:ext cx="6350" cy="6350"/>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58" name="Line 114">
                  <a:extLst>
                    <a:ext uri="{FF2B5EF4-FFF2-40B4-BE49-F238E27FC236}">
                      <a16:creationId xmlns:a16="http://schemas.microsoft.com/office/drawing/2014/main" id="{997BD1F2-2DF8-834D-9E75-B522E5BABFB6}"/>
                    </a:ext>
                  </a:extLst>
                </p:cNvPr>
                <p:cNvSpPr>
                  <a:spLocks noChangeShapeType="1"/>
                </p:cNvSpPr>
                <p:nvPr/>
              </p:nvSpPr>
              <p:spPr bwMode="auto">
                <a:xfrm flipV="1">
                  <a:off x="10150476" y="4835525"/>
                  <a:ext cx="7938" cy="793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59" name="Line 115">
                  <a:extLst>
                    <a:ext uri="{FF2B5EF4-FFF2-40B4-BE49-F238E27FC236}">
                      <a16:creationId xmlns:a16="http://schemas.microsoft.com/office/drawing/2014/main" id="{3DC9CAC3-7B45-4248-9B2A-B6F2AC6EFB76}"/>
                    </a:ext>
                  </a:extLst>
                </p:cNvPr>
                <p:cNvSpPr>
                  <a:spLocks noChangeShapeType="1"/>
                </p:cNvSpPr>
                <p:nvPr/>
              </p:nvSpPr>
              <p:spPr bwMode="auto">
                <a:xfrm flipV="1">
                  <a:off x="10158413" y="4827588"/>
                  <a:ext cx="7938" cy="793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60" name="Line 116">
                  <a:extLst>
                    <a:ext uri="{FF2B5EF4-FFF2-40B4-BE49-F238E27FC236}">
                      <a16:creationId xmlns:a16="http://schemas.microsoft.com/office/drawing/2014/main" id="{07A676AF-DD52-1040-B989-210308C7E31A}"/>
                    </a:ext>
                  </a:extLst>
                </p:cNvPr>
                <p:cNvSpPr>
                  <a:spLocks noChangeShapeType="1"/>
                </p:cNvSpPr>
                <p:nvPr/>
              </p:nvSpPr>
              <p:spPr bwMode="auto">
                <a:xfrm flipV="1">
                  <a:off x="10166351" y="4818063"/>
                  <a:ext cx="9525" cy="9525"/>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61" name="Line 117">
                  <a:extLst>
                    <a:ext uri="{FF2B5EF4-FFF2-40B4-BE49-F238E27FC236}">
                      <a16:creationId xmlns:a16="http://schemas.microsoft.com/office/drawing/2014/main" id="{3D157242-82B9-2B49-BDFC-6F9C11EEE729}"/>
                    </a:ext>
                  </a:extLst>
                </p:cNvPr>
                <p:cNvSpPr>
                  <a:spLocks noChangeShapeType="1"/>
                </p:cNvSpPr>
                <p:nvPr/>
              </p:nvSpPr>
              <p:spPr bwMode="auto">
                <a:xfrm flipV="1">
                  <a:off x="10175876" y="4808538"/>
                  <a:ext cx="9525" cy="9525"/>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62" name="Line 118">
                  <a:extLst>
                    <a:ext uri="{FF2B5EF4-FFF2-40B4-BE49-F238E27FC236}">
                      <a16:creationId xmlns:a16="http://schemas.microsoft.com/office/drawing/2014/main" id="{91C2656F-0B7D-9645-B245-8CE07813DB73}"/>
                    </a:ext>
                  </a:extLst>
                </p:cNvPr>
                <p:cNvSpPr>
                  <a:spLocks noChangeShapeType="1"/>
                </p:cNvSpPr>
                <p:nvPr/>
              </p:nvSpPr>
              <p:spPr bwMode="auto">
                <a:xfrm flipV="1">
                  <a:off x="10185401" y="4799013"/>
                  <a:ext cx="7938" cy="9525"/>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63" name="Line 119">
                  <a:extLst>
                    <a:ext uri="{FF2B5EF4-FFF2-40B4-BE49-F238E27FC236}">
                      <a16:creationId xmlns:a16="http://schemas.microsoft.com/office/drawing/2014/main" id="{62B80AF8-9D91-6648-9787-DD5491931058}"/>
                    </a:ext>
                  </a:extLst>
                </p:cNvPr>
                <p:cNvSpPr>
                  <a:spLocks noChangeShapeType="1"/>
                </p:cNvSpPr>
                <p:nvPr/>
              </p:nvSpPr>
              <p:spPr bwMode="auto">
                <a:xfrm flipV="1">
                  <a:off x="10193338" y="4791075"/>
                  <a:ext cx="9525" cy="793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64" name="Line 120">
                  <a:extLst>
                    <a:ext uri="{FF2B5EF4-FFF2-40B4-BE49-F238E27FC236}">
                      <a16:creationId xmlns:a16="http://schemas.microsoft.com/office/drawing/2014/main" id="{DDD758E2-331C-6142-8EC1-921827D1697C}"/>
                    </a:ext>
                  </a:extLst>
                </p:cNvPr>
                <p:cNvSpPr>
                  <a:spLocks noChangeShapeType="1"/>
                </p:cNvSpPr>
                <p:nvPr/>
              </p:nvSpPr>
              <p:spPr bwMode="auto">
                <a:xfrm flipV="1">
                  <a:off x="10202863" y="4781550"/>
                  <a:ext cx="9525" cy="9525"/>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65" name="Line 121">
                  <a:extLst>
                    <a:ext uri="{FF2B5EF4-FFF2-40B4-BE49-F238E27FC236}">
                      <a16:creationId xmlns:a16="http://schemas.microsoft.com/office/drawing/2014/main" id="{5A8B6AFD-740F-A448-8DAA-797FD873072D}"/>
                    </a:ext>
                  </a:extLst>
                </p:cNvPr>
                <p:cNvSpPr>
                  <a:spLocks noChangeShapeType="1"/>
                </p:cNvSpPr>
                <p:nvPr/>
              </p:nvSpPr>
              <p:spPr bwMode="auto">
                <a:xfrm flipV="1">
                  <a:off x="10212388" y="4773613"/>
                  <a:ext cx="7938" cy="793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66" name="Line 122">
                  <a:extLst>
                    <a:ext uri="{FF2B5EF4-FFF2-40B4-BE49-F238E27FC236}">
                      <a16:creationId xmlns:a16="http://schemas.microsoft.com/office/drawing/2014/main" id="{664B96EA-B581-9A4D-A023-FE6AC69A4886}"/>
                    </a:ext>
                  </a:extLst>
                </p:cNvPr>
                <p:cNvSpPr>
                  <a:spLocks noChangeShapeType="1"/>
                </p:cNvSpPr>
                <p:nvPr/>
              </p:nvSpPr>
              <p:spPr bwMode="auto">
                <a:xfrm flipV="1">
                  <a:off x="10220326" y="4765675"/>
                  <a:ext cx="7938" cy="793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67" name="Line 123">
                  <a:extLst>
                    <a:ext uri="{FF2B5EF4-FFF2-40B4-BE49-F238E27FC236}">
                      <a16:creationId xmlns:a16="http://schemas.microsoft.com/office/drawing/2014/main" id="{8388A14A-7BF7-AB46-82D9-094824DB8D58}"/>
                    </a:ext>
                  </a:extLst>
                </p:cNvPr>
                <p:cNvSpPr>
                  <a:spLocks noChangeShapeType="1"/>
                </p:cNvSpPr>
                <p:nvPr/>
              </p:nvSpPr>
              <p:spPr bwMode="auto">
                <a:xfrm flipV="1">
                  <a:off x="10228263" y="4759325"/>
                  <a:ext cx="6350" cy="6350"/>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68" name="Line 124">
                  <a:extLst>
                    <a:ext uri="{FF2B5EF4-FFF2-40B4-BE49-F238E27FC236}">
                      <a16:creationId xmlns:a16="http://schemas.microsoft.com/office/drawing/2014/main" id="{84D95526-D8DF-2D47-8D27-C1C01F024096}"/>
                    </a:ext>
                  </a:extLst>
                </p:cNvPr>
                <p:cNvSpPr>
                  <a:spLocks noChangeShapeType="1"/>
                </p:cNvSpPr>
                <p:nvPr/>
              </p:nvSpPr>
              <p:spPr bwMode="auto">
                <a:xfrm flipV="1">
                  <a:off x="10234613" y="4752975"/>
                  <a:ext cx="6350" cy="6350"/>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69" name="Line 125">
                  <a:extLst>
                    <a:ext uri="{FF2B5EF4-FFF2-40B4-BE49-F238E27FC236}">
                      <a16:creationId xmlns:a16="http://schemas.microsoft.com/office/drawing/2014/main" id="{BBD2525B-E97D-4440-B085-640DCC9920AE}"/>
                    </a:ext>
                  </a:extLst>
                </p:cNvPr>
                <p:cNvSpPr>
                  <a:spLocks noChangeShapeType="1"/>
                </p:cNvSpPr>
                <p:nvPr/>
              </p:nvSpPr>
              <p:spPr bwMode="auto">
                <a:xfrm flipV="1">
                  <a:off x="10240963" y="4749800"/>
                  <a:ext cx="3175" cy="3175"/>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70" name="Line 126">
                  <a:extLst>
                    <a:ext uri="{FF2B5EF4-FFF2-40B4-BE49-F238E27FC236}">
                      <a16:creationId xmlns:a16="http://schemas.microsoft.com/office/drawing/2014/main" id="{CC76CFA4-F0E7-CC42-90EA-526DBA5E5362}"/>
                    </a:ext>
                  </a:extLst>
                </p:cNvPr>
                <p:cNvSpPr>
                  <a:spLocks noChangeShapeType="1"/>
                </p:cNvSpPr>
                <p:nvPr/>
              </p:nvSpPr>
              <p:spPr bwMode="auto">
                <a:xfrm flipV="1">
                  <a:off x="10244138" y="4746625"/>
                  <a:ext cx="3175" cy="3175"/>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71" name="Line 127">
                  <a:extLst>
                    <a:ext uri="{FF2B5EF4-FFF2-40B4-BE49-F238E27FC236}">
                      <a16:creationId xmlns:a16="http://schemas.microsoft.com/office/drawing/2014/main" id="{0BBC0350-C35A-5C47-8CB0-AB03B38C0E55}"/>
                    </a:ext>
                  </a:extLst>
                </p:cNvPr>
                <p:cNvSpPr>
                  <a:spLocks noChangeShapeType="1"/>
                </p:cNvSpPr>
                <p:nvPr/>
              </p:nvSpPr>
              <p:spPr bwMode="auto">
                <a:xfrm flipV="1">
                  <a:off x="10247313" y="4746625"/>
                  <a:ext cx="1588" cy="0"/>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72" name="Line 128">
                  <a:extLst>
                    <a:ext uri="{FF2B5EF4-FFF2-40B4-BE49-F238E27FC236}">
                      <a16:creationId xmlns:a16="http://schemas.microsoft.com/office/drawing/2014/main" id="{3B0AEA32-4501-4448-BDF1-0F72AE50937F}"/>
                    </a:ext>
                  </a:extLst>
                </p:cNvPr>
                <p:cNvSpPr>
                  <a:spLocks noChangeShapeType="1"/>
                </p:cNvSpPr>
                <p:nvPr/>
              </p:nvSpPr>
              <p:spPr bwMode="auto">
                <a:xfrm>
                  <a:off x="10248901" y="4746625"/>
                  <a:ext cx="4763" cy="158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73" name="Line 129">
                  <a:extLst>
                    <a:ext uri="{FF2B5EF4-FFF2-40B4-BE49-F238E27FC236}">
                      <a16:creationId xmlns:a16="http://schemas.microsoft.com/office/drawing/2014/main" id="{06A52067-207B-734C-B529-D09C308B94CC}"/>
                    </a:ext>
                  </a:extLst>
                </p:cNvPr>
                <p:cNvSpPr>
                  <a:spLocks noChangeShapeType="1"/>
                </p:cNvSpPr>
                <p:nvPr/>
              </p:nvSpPr>
              <p:spPr bwMode="auto">
                <a:xfrm>
                  <a:off x="10253663" y="4748213"/>
                  <a:ext cx="4763" cy="3175"/>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74" name="Line 130">
                  <a:extLst>
                    <a:ext uri="{FF2B5EF4-FFF2-40B4-BE49-F238E27FC236}">
                      <a16:creationId xmlns:a16="http://schemas.microsoft.com/office/drawing/2014/main" id="{5EFD8ECC-A1E7-414C-B0D1-919D21078217}"/>
                    </a:ext>
                  </a:extLst>
                </p:cNvPr>
                <p:cNvSpPr>
                  <a:spLocks noChangeShapeType="1"/>
                </p:cNvSpPr>
                <p:nvPr/>
              </p:nvSpPr>
              <p:spPr bwMode="auto">
                <a:xfrm>
                  <a:off x="10258426" y="4751388"/>
                  <a:ext cx="6350" cy="4762"/>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75" name="Line 131">
                  <a:extLst>
                    <a:ext uri="{FF2B5EF4-FFF2-40B4-BE49-F238E27FC236}">
                      <a16:creationId xmlns:a16="http://schemas.microsoft.com/office/drawing/2014/main" id="{C666EA35-B91A-6240-82A0-04AB8B57C876}"/>
                    </a:ext>
                  </a:extLst>
                </p:cNvPr>
                <p:cNvSpPr>
                  <a:spLocks noChangeShapeType="1"/>
                </p:cNvSpPr>
                <p:nvPr/>
              </p:nvSpPr>
              <p:spPr bwMode="auto">
                <a:xfrm>
                  <a:off x="10264776" y="4756150"/>
                  <a:ext cx="7938" cy="6350"/>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76" name="Line 132">
                  <a:extLst>
                    <a:ext uri="{FF2B5EF4-FFF2-40B4-BE49-F238E27FC236}">
                      <a16:creationId xmlns:a16="http://schemas.microsoft.com/office/drawing/2014/main" id="{63850BF4-85B2-EE4D-8781-6FE2C9486FF0}"/>
                    </a:ext>
                  </a:extLst>
                </p:cNvPr>
                <p:cNvSpPr>
                  <a:spLocks noChangeShapeType="1"/>
                </p:cNvSpPr>
                <p:nvPr/>
              </p:nvSpPr>
              <p:spPr bwMode="auto">
                <a:xfrm>
                  <a:off x="10272713" y="4762500"/>
                  <a:ext cx="7938" cy="793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77" name="Line 133">
                  <a:extLst>
                    <a:ext uri="{FF2B5EF4-FFF2-40B4-BE49-F238E27FC236}">
                      <a16:creationId xmlns:a16="http://schemas.microsoft.com/office/drawing/2014/main" id="{40279D99-A245-CC45-8904-9928727A72F8}"/>
                    </a:ext>
                  </a:extLst>
                </p:cNvPr>
                <p:cNvSpPr>
                  <a:spLocks noChangeShapeType="1"/>
                </p:cNvSpPr>
                <p:nvPr/>
              </p:nvSpPr>
              <p:spPr bwMode="auto">
                <a:xfrm>
                  <a:off x="10280651" y="4770438"/>
                  <a:ext cx="7938" cy="9525"/>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78" name="Line 134">
                  <a:extLst>
                    <a:ext uri="{FF2B5EF4-FFF2-40B4-BE49-F238E27FC236}">
                      <a16:creationId xmlns:a16="http://schemas.microsoft.com/office/drawing/2014/main" id="{98A0788D-215A-E841-939B-1AF2FC1763FF}"/>
                    </a:ext>
                  </a:extLst>
                </p:cNvPr>
                <p:cNvSpPr>
                  <a:spLocks noChangeShapeType="1"/>
                </p:cNvSpPr>
                <p:nvPr/>
              </p:nvSpPr>
              <p:spPr bwMode="auto">
                <a:xfrm>
                  <a:off x="10288588" y="4779963"/>
                  <a:ext cx="7938" cy="793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79" name="Line 135">
                  <a:extLst>
                    <a:ext uri="{FF2B5EF4-FFF2-40B4-BE49-F238E27FC236}">
                      <a16:creationId xmlns:a16="http://schemas.microsoft.com/office/drawing/2014/main" id="{FA0BBF81-24CD-124D-8665-DB7850F8D55B}"/>
                    </a:ext>
                  </a:extLst>
                </p:cNvPr>
                <p:cNvSpPr>
                  <a:spLocks noChangeShapeType="1"/>
                </p:cNvSpPr>
                <p:nvPr/>
              </p:nvSpPr>
              <p:spPr bwMode="auto">
                <a:xfrm>
                  <a:off x="10296526" y="4787900"/>
                  <a:ext cx="7938" cy="9525"/>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80" name="Line 136">
                  <a:extLst>
                    <a:ext uri="{FF2B5EF4-FFF2-40B4-BE49-F238E27FC236}">
                      <a16:creationId xmlns:a16="http://schemas.microsoft.com/office/drawing/2014/main" id="{C4CDF67D-1185-4B4E-9FFD-99C57156C3B3}"/>
                    </a:ext>
                  </a:extLst>
                </p:cNvPr>
                <p:cNvSpPr>
                  <a:spLocks noChangeShapeType="1"/>
                </p:cNvSpPr>
                <p:nvPr/>
              </p:nvSpPr>
              <p:spPr bwMode="auto">
                <a:xfrm>
                  <a:off x="10304463" y="4797425"/>
                  <a:ext cx="7938" cy="9525"/>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81" name="Line 137">
                  <a:extLst>
                    <a:ext uri="{FF2B5EF4-FFF2-40B4-BE49-F238E27FC236}">
                      <a16:creationId xmlns:a16="http://schemas.microsoft.com/office/drawing/2014/main" id="{A5540AA7-69BE-764F-B365-CF79A3BB0830}"/>
                    </a:ext>
                  </a:extLst>
                </p:cNvPr>
                <p:cNvSpPr>
                  <a:spLocks noChangeShapeType="1"/>
                </p:cNvSpPr>
                <p:nvPr/>
              </p:nvSpPr>
              <p:spPr bwMode="auto">
                <a:xfrm>
                  <a:off x="10312401" y="4806950"/>
                  <a:ext cx="7938" cy="793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82" name="Line 138">
                  <a:extLst>
                    <a:ext uri="{FF2B5EF4-FFF2-40B4-BE49-F238E27FC236}">
                      <a16:creationId xmlns:a16="http://schemas.microsoft.com/office/drawing/2014/main" id="{4D1C9F7D-ABF6-2F4B-8C0D-6B4BDCD8A342}"/>
                    </a:ext>
                  </a:extLst>
                </p:cNvPr>
                <p:cNvSpPr>
                  <a:spLocks noChangeShapeType="1"/>
                </p:cNvSpPr>
                <p:nvPr/>
              </p:nvSpPr>
              <p:spPr bwMode="auto">
                <a:xfrm>
                  <a:off x="10320338" y="4814888"/>
                  <a:ext cx="7938" cy="9525"/>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83" name="Line 139">
                  <a:extLst>
                    <a:ext uri="{FF2B5EF4-FFF2-40B4-BE49-F238E27FC236}">
                      <a16:creationId xmlns:a16="http://schemas.microsoft.com/office/drawing/2014/main" id="{13918575-1A4E-FC47-85FB-F2D40BE9B2AC}"/>
                    </a:ext>
                  </a:extLst>
                </p:cNvPr>
                <p:cNvSpPr>
                  <a:spLocks noChangeShapeType="1"/>
                </p:cNvSpPr>
                <p:nvPr/>
              </p:nvSpPr>
              <p:spPr bwMode="auto">
                <a:xfrm>
                  <a:off x="10328276" y="4824413"/>
                  <a:ext cx="6350" cy="6350"/>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84" name="Line 140">
                  <a:extLst>
                    <a:ext uri="{FF2B5EF4-FFF2-40B4-BE49-F238E27FC236}">
                      <a16:creationId xmlns:a16="http://schemas.microsoft.com/office/drawing/2014/main" id="{1E102DD0-7A3C-9E4B-BFF6-92C48E4BBF45}"/>
                    </a:ext>
                  </a:extLst>
                </p:cNvPr>
                <p:cNvSpPr>
                  <a:spLocks noChangeShapeType="1"/>
                </p:cNvSpPr>
                <p:nvPr/>
              </p:nvSpPr>
              <p:spPr bwMode="auto">
                <a:xfrm>
                  <a:off x="10334626" y="4830763"/>
                  <a:ext cx="4763" cy="6350"/>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85" name="Line 141">
                  <a:extLst>
                    <a:ext uri="{FF2B5EF4-FFF2-40B4-BE49-F238E27FC236}">
                      <a16:creationId xmlns:a16="http://schemas.microsoft.com/office/drawing/2014/main" id="{6B30EEE1-2939-754A-BBBF-D613B0C02FD2}"/>
                    </a:ext>
                  </a:extLst>
                </p:cNvPr>
                <p:cNvSpPr>
                  <a:spLocks noChangeShapeType="1"/>
                </p:cNvSpPr>
                <p:nvPr/>
              </p:nvSpPr>
              <p:spPr bwMode="auto">
                <a:xfrm>
                  <a:off x="10339388" y="4837113"/>
                  <a:ext cx="4763" cy="4762"/>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86" name="Line 142">
                  <a:extLst>
                    <a:ext uri="{FF2B5EF4-FFF2-40B4-BE49-F238E27FC236}">
                      <a16:creationId xmlns:a16="http://schemas.microsoft.com/office/drawing/2014/main" id="{EDBA52CA-A92D-9F45-B3FE-F7A042539D70}"/>
                    </a:ext>
                  </a:extLst>
                </p:cNvPr>
                <p:cNvSpPr>
                  <a:spLocks noChangeShapeType="1"/>
                </p:cNvSpPr>
                <p:nvPr/>
              </p:nvSpPr>
              <p:spPr bwMode="auto">
                <a:xfrm>
                  <a:off x="10344151" y="4841875"/>
                  <a:ext cx="1588" cy="3175"/>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87" name="Line 143">
                  <a:extLst>
                    <a:ext uri="{FF2B5EF4-FFF2-40B4-BE49-F238E27FC236}">
                      <a16:creationId xmlns:a16="http://schemas.microsoft.com/office/drawing/2014/main" id="{3B423EDB-C4FF-FD4C-A3E4-B076F7BAD1D8}"/>
                    </a:ext>
                  </a:extLst>
                </p:cNvPr>
                <p:cNvSpPr>
                  <a:spLocks noChangeShapeType="1"/>
                </p:cNvSpPr>
                <p:nvPr/>
              </p:nvSpPr>
              <p:spPr bwMode="auto">
                <a:xfrm>
                  <a:off x="10345738" y="4845050"/>
                  <a:ext cx="1588" cy="158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88" name="Line 144">
                  <a:extLst>
                    <a:ext uri="{FF2B5EF4-FFF2-40B4-BE49-F238E27FC236}">
                      <a16:creationId xmlns:a16="http://schemas.microsoft.com/office/drawing/2014/main" id="{F4C0EAA2-6296-7C44-94F4-C0D4177A68F8}"/>
                    </a:ext>
                  </a:extLst>
                </p:cNvPr>
                <p:cNvSpPr>
                  <a:spLocks noChangeShapeType="1"/>
                </p:cNvSpPr>
                <p:nvPr/>
              </p:nvSpPr>
              <p:spPr bwMode="auto">
                <a:xfrm flipV="1">
                  <a:off x="10347326" y="4746625"/>
                  <a:ext cx="100013" cy="100012"/>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89" name="Line 145">
                  <a:extLst>
                    <a:ext uri="{FF2B5EF4-FFF2-40B4-BE49-F238E27FC236}">
                      <a16:creationId xmlns:a16="http://schemas.microsoft.com/office/drawing/2014/main" id="{F55DFA8D-7054-8243-BE99-B8BD16DC0DB3}"/>
                    </a:ext>
                  </a:extLst>
                </p:cNvPr>
                <p:cNvSpPr>
                  <a:spLocks noChangeShapeType="1"/>
                </p:cNvSpPr>
                <p:nvPr/>
              </p:nvSpPr>
              <p:spPr bwMode="auto">
                <a:xfrm>
                  <a:off x="10447338" y="4746625"/>
                  <a:ext cx="107950" cy="10953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90" name="Line 146">
                  <a:extLst>
                    <a:ext uri="{FF2B5EF4-FFF2-40B4-BE49-F238E27FC236}">
                      <a16:creationId xmlns:a16="http://schemas.microsoft.com/office/drawing/2014/main" id="{5196C7C0-3E91-6146-93E0-C639CFE1E22B}"/>
                    </a:ext>
                  </a:extLst>
                </p:cNvPr>
                <p:cNvSpPr>
                  <a:spLocks noChangeShapeType="1"/>
                </p:cNvSpPr>
                <p:nvPr/>
              </p:nvSpPr>
              <p:spPr bwMode="auto">
                <a:xfrm flipV="1">
                  <a:off x="10555288" y="4752975"/>
                  <a:ext cx="103188" cy="10318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91" name="Line 147">
                  <a:extLst>
                    <a:ext uri="{FF2B5EF4-FFF2-40B4-BE49-F238E27FC236}">
                      <a16:creationId xmlns:a16="http://schemas.microsoft.com/office/drawing/2014/main" id="{836851F0-748A-7E4B-8463-CBF972D638B7}"/>
                    </a:ext>
                  </a:extLst>
                </p:cNvPr>
                <p:cNvSpPr>
                  <a:spLocks noChangeShapeType="1"/>
                </p:cNvSpPr>
                <p:nvPr/>
              </p:nvSpPr>
              <p:spPr bwMode="auto">
                <a:xfrm>
                  <a:off x="10658476" y="4752975"/>
                  <a:ext cx="79375" cy="80962"/>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92" name="Line 148">
                  <a:extLst>
                    <a:ext uri="{FF2B5EF4-FFF2-40B4-BE49-F238E27FC236}">
                      <a16:creationId xmlns:a16="http://schemas.microsoft.com/office/drawing/2014/main" id="{9D754FFA-7F59-8E47-9D6C-E1E8B9E61F9A}"/>
                    </a:ext>
                  </a:extLst>
                </p:cNvPr>
                <p:cNvSpPr>
                  <a:spLocks noChangeShapeType="1"/>
                </p:cNvSpPr>
                <p:nvPr/>
              </p:nvSpPr>
              <p:spPr bwMode="auto">
                <a:xfrm flipV="1">
                  <a:off x="10737851" y="4630738"/>
                  <a:ext cx="203200" cy="203200"/>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193" name="Line 149">
                  <a:extLst>
                    <a:ext uri="{FF2B5EF4-FFF2-40B4-BE49-F238E27FC236}">
                      <a16:creationId xmlns:a16="http://schemas.microsoft.com/office/drawing/2014/main" id="{2624FB18-230C-4742-9761-E96CAF776D2E}"/>
                    </a:ext>
                  </a:extLst>
                </p:cNvPr>
                <p:cNvSpPr>
                  <a:spLocks noChangeShapeType="1"/>
                </p:cNvSpPr>
                <p:nvPr/>
              </p:nvSpPr>
              <p:spPr bwMode="auto">
                <a:xfrm flipH="1" flipV="1">
                  <a:off x="10780713" y="4471988"/>
                  <a:ext cx="160338" cy="158750"/>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grpSp>
        </p:grpSp>
      </p:grpSp>
      <p:sp>
        <p:nvSpPr>
          <p:cNvPr id="194" name="Rectangle 193">
            <a:extLst>
              <a:ext uri="{FF2B5EF4-FFF2-40B4-BE49-F238E27FC236}">
                <a16:creationId xmlns:a16="http://schemas.microsoft.com/office/drawing/2014/main" id="{E11AD616-A087-A343-A5B8-091FA9CCCE74}"/>
              </a:ext>
            </a:extLst>
          </p:cNvPr>
          <p:cNvSpPr/>
          <p:nvPr/>
        </p:nvSpPr>
        <p:spPr>
          <a:xfrm>
            <a:off x="2146112" y="2225977"/>
            <a:ext cx="1366208" cy="523220"/>
          </a:xfrm>
          <a:prstGeom prst="rect">
            <a:avLst/>
          </a:prstGeom>
        </p:spPr>
        <p:txBody>
          <a:bodyPr wrap="none">
            <a:spAutoFit/>
          </a:bodyPr>
          <a:lstStyle/>
          <a:p>
            <a:pPr algn="ctr" fontAlgn="b"/>
            <a:r>
              <a:rPr lang="en-US" sz="1400" b="1">
                <a:solidFill>
                  <a:prstClr val="black"/>
                </a:solidFill>
                <a:latin typeface="Calibri" panose="020F0502020204030204"/>
              </a:rPr>
              <a:t>COMPROMISED</a:t>
            </a:r>
          </a:p>
          <a:p>
            <a:pPr algn="ctr" fontAlgn="b"/>
            <a:r>
              <a:rPr lang="en-US" sz="1400" b="1">
                <a:solidFill>
                  <a:prstClr val="black"/>
                </a:solidFill>
                <a:latin typeface="Calibri" panose="020F0502020204030204"/>
              </a:rPr>
              <a:t>CREDENTIAL</a:t>
            </a:r>
          </a:p>
        </p:txBody>
      </p:sp>
      <p:grpSp>
        <p:nvGrpSpPr>
          <p:cNvPr id="195" name="Group 194">
            <a:extLst>
              <a:ext uri="{FF2B5EF4-FFF2-40B4-BE49-F238E27FC236}">
                <a16:creationId xmlns:a16="http://schemas.microsoft.com/office/drawing/2014/main" id="{9EBA285E-4F28-F94E-A71B-DDF6700118E6}"/>
              </a:ext>
            </a:extLst>
          </p:cNvPr>
          <p:cNvGrpSpPr/>
          <p:nvPr/>
        </p:nvGrpSpPr>
        <p:grpSpPr>
          <a:xfrm>
            <a:off x="3705575" y="3081230"/>
            <a:ext cx="1937526" cy="614419"/>
            <a:chOff x="5180040" y="3349290"/>
            <a:chExt cx="2344411" cy="743447"/>
          </a:xfrm>
        </p:grpSpPr>
        <p:grpSp>
          <p:nvGrpSpPr>
            <p:cNvPr id="196" name="Group 195">
              <a:extLst>
                <a:ext uri="{FF2B5EF4-FFF2-40B4-BE49-F238E27FC236}">
                  <a16:creationId xmlns:a16="http://schemas.microsoft.com/office/drawing/2014/main" id="{AC306B38-7C23-2C42-AF30-3D80898A129C}"/>
                </a:ext>
              </a:extLst>
            </p:cNvPr>
            <p:cNvGrpSpPr/>
            <p:nvPr/>
          </p:nvGrpSpPr>
          <p:grpSpPr>
            <a:xfrm>
              <a:off x="5180040" y="3349290"/>
              <a:ext cx="743447" cy="743447"/>
              <a:chOff x="10095200" y="3411499"/>
              <a:chExt cx="743447" cy="743447"/>
            </a:xfrm>
          </p:grpSpPr>
          <p:sp>
            <p:nvSpPr>
              <p:cNvPr id="198" name="Oval 197">
                <a:extLst>
                  <a:ext uri="{FF2B5EF4-FFF2-40B4-BE49-F238E27FC236}">
                    <a16:creationId xmlns:a16="http://schemas.microsoft.com/office/drawing/2014/main" id="{8572D7EC-73F9-F84B-8D44-21039944EB47}"/>
                  </a:ext>
                </a:extLst>
              </p:cNvPr>
              <p:cNvSpPr/>
              <p:nvPr/>
            </p:nvSpPr>
            <p:spPr>
              <a:xfrm>
                <a:off x="10120715" y="3440790"/>
                <a:ext cx="700197" cy="70019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nvGrpSpPr>
              <p:cNvPr id="199" name="Group 198">
                <a:extLst>
                  <a:ext uri="{FF2B5EF4-FFF2-40B4-BE49-F238E27FC236}">
                    <a16:creationId xmlns:a16="http://schemas.microsoft.com/office/drawing/2014/main" id="{894A7F4B-6A7F-2143-939E-22D33CAC900E}"/>
                  </a:ext>
                </a:extLst>
              </p:cNvPr>
              <p:cNvGrpSpPr/>
              <p:nvPr/>
            </p:nvGrpSpPr>
            <p:grpSpPr>
              <a:xfrm>
                <a:off x="10095200" y="3411499"/>
                <a:ext cx="743447" cy="743447"/>
                <a:chOff x="5235654" y="3310414"/>
                <a:chExt cx="743447" cy="743447"/>
              </a:xfrm>
            </p:grpSpPr>
            <p:sp>
              <p:nvSpPr>
                <p:cNvPr id="200" name="Donut 47">
                  <a:extLst>
                    <a:ext uri="{FF2B5EF4-FFF2-40B4-BE49-F238E27FC236}">
                      <a16:creationId xmlns:a16="http://schemas.microsoft.com/office/drawing/2014/main" id="{A50E84D8-1D32-C247-916D-B7EFFCB8305C}"/>
                    </a:ext>
                  </a:extLst>
                </p:cNvPr>
                <p:cNvSpPr/>
                <p:nvPr/>
              </p:nvSpPr>
              <p:spPr>
                <a:xfrm>
                  <a:off x="5235654" y="3310414"/>
                  <a:ext cx="743447" cy="743447"/>
                </a:xfrm>
                <a:prstGeom prst="donut">
                  <a:avLst>
                    <a:gd name="adj" fmla="val 5791"/>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black"/>
                    </a:solidFill>
                  </a:endParaRPr>
                </a:p>
              </p:txBody>
            </p:sp>
            <p:grpSp>
              <p:nvGrpSpPr>
                <p:cNvPr id="201" name="Group 200">
                  <a:extLst>
                    <a:ext uri="{FF2B5EF4-FFF2-40B4-BE49-F238E27FC236}">
                      <a16:creationId xmlns:a16="http://schemas.microsoft.com/office/drawing/2014/main" id="{DC938D1F-0222-0941-B419-3F06B3E9AD0E}"/>
                    </a:ext>
                  </a:extLst>
                </p:cNvPr>
                <p:cNvGrpSpPr/>
                <p:nvPr/>
              </p:nvGrpSpPr>
              <p:grpSpPr>
                <a:xfrm>
                  <a:off x="5337334" y="3539904"/>
                  <a:ext cx="578099" cy="272046"/>
                  <a:chOff x="9186863" y="4257675"/>
                  <a:chExt cx="1754188" cy="825500"/>
                </a:xfrm>
                <a:solidFill>
                  <a:schemeClr val="tx1"/>
                </a:solidFill>
              </p:grpSpPr>
              <p:sp>
                <p:nvSpPr>
                  <p:cNvPr id="202" name="Freeform 5">
                    <a:extLst>
                      <a:ext uri="{FF2B5EF4-FFF2-40B4-BE49-F238E27FC236}">
                        <a16:creationId xmlns:a16="http://schemas.microsoft.com/office/drawing/2014/main" id="{C684EEF3-4A38-D246-B834-8CEA4FD4CD09}"/>
                      </a:ext>
                    </a:extLst>
                  </p:cNvPr>
                  <p:cNvSpPr>
                    <a:spLocks noEditPoints="1"/>
                  </p:cNvSpPr>
                  <p:nvPr/>
                </p:nvSpPr>
                <p:spPr bwMode="auto">
                  <a:xfrm>
                    <a:off x="9186863" y="4257675"/>
                    <a:ext cx="1754188" cy="825500"/>
                  </a:xfrm>
                  <a:custGeom>
                    <a:avLst/>
                    <a:gdLst>
                      <a:gd name="T0" fmla="*/ 395 w 3315"/>
                      <a:gd name="T1" fmla="*/ 591 h 1560"/>
                      <a:gd name="T2" fmla="*/ 313 w 3315"/>
                      <a:gd name="T3" fmla="*/ 649 h 1560"/>
                      <a:gd name="T4" fmla="*/ 269 w 3315"/>
                      <a:gd name="T5" fmla="*/ 740 h 1560"/>
                      <a:gd name="T6" fmla="*/ 279 w 3315"/>
                      <a:gd name="T7" fmla="*/ 844 h 1560"/>
                      <a:gd name="T8" fmla="*/ 336 w 3315"/>
                      <a:gd name="T9" fmla="*/ 925 h 1560"/>
                      <a:gd name="T10" fmla="*/ 428 w 3315"/>
                      <a:gd name="T11" fmla="*/ 968 h 1560"/>
                      <a:gd name="T12" fmla="*/ 531 w 3315"/>
                      <a:gd name="T13" fmla="*/ 959 h 1560"/>
                      <a:gd name="T14" fmla="*/ 613 w 3315"/>
                      <a:gd name="T15" fmla="*/ 901 h 1560"/>
                      <a:gd name="T16" fmla="*/ 656 w 3315"/>
                      <a:gd name="T17" fmla="*/ 810 h 1560"/>
                      <a:gd name="T18" fmla="*/ 647 w 3315"/>
                      <a:gd name="T19" fmla="*/ 706 h 1560"/>
                      <a:gd name="T20" fmla="*/ 589 w 3315"/>
                      <a:gd name="T21" fmla="*/ 625 h 1560"/>
                      <a:gd name="T22" fmla="*/ 499 w 3315"/>
                      <a:gd name="T23" fmla="*/ 582 h 1560"/>
                      <a:gd name="T24" fmla="*/ 848 w 3315"/>
                      <a:gd name="T25" fmla="*/ 3 h 1560"/>
                      <a:gd name="T26" fmla="*/ 1041 w 3315"/>
                      <a:gd name="T27" fmla="*/ 45 h 1560"/>
                      <a:gd name="T28" fmla="*/ 1213 w 3315"/>
                      <a:gd name="T29" fmla="*/ 132 h 1560"/>
                      <a:gd name="T30" fmla="*/ 1358 w 3315"/>
                      <a:gd name="T31" fmla="*/ 257 h 1560"/>
                      <a:gd name="T32" fmla="*/ 1468 w 3315"/>
                      <a:gd name="T33" fmla="*/ 414 h 1560"/>
                      <a:gd name="T34" fmla="*/ 3013 w 3315"/>
                      <a:gd name="T35" fmla="*/ 403 h 1560"/>
                      <a:gd name="T36" fmla="*/ 2782 w 3315"/>
                      <a:gd name="T37" fmla="*/ 936 h 1560"/>
                      <a:gd name="T38" fmla="*/ 2193 w 3315"/>
                      <a:gd name="T39" fmla="*/ 1112 h 1560"/>
                      <a:gd name="T40" fmla="*/ 2180 w 3315"/>
                      <a:gd name="T41" fmla="*/ 1095 h 1560"/>
                      <a:gd name="T42" fmla="*/ 2144 w 3315"/>
                      <a:gd name="T43" fmla="*/ 1053 h 1560"/>
                      <a:gd name="T44" fmla="*/ 2099 w 3315"/>
                      <a:gd name="T45" fmla="*/ 1001 h 1560"/>
                      <a:gd name="T46" fmla="*/ 2053 w 3315"/>
                      <a:gd name="T47" fmla="*/ 954 h 1560"/>
                      <a:gd name="T48" fmla="*/ 2017 w 3315"/>
                      <a:gd name="T49" fmla="*/ 925 h 1560"/>
                      <a:gd name="T50" fmla="*/ 2000 w 3315"/>
                      <a:gd name="T51" fmla="*/ 928 h 1560"/>
                      <a:gd name="T52" fmla="*/ 1969 w 3315"/>
                      <a:gd name="T53" fmla="*/ 960 h 1560"/>
                      <a:gd name="T54" fmla="*/ 1921 w 3315"/>
                      <a:gd name="T55" fmla="*/ 1006 h 1560"/>
                      <a:gd name="T56" fmla="*/ 1870 w 3315"/>
                      <a:gd name="T57" fmla="*/ 1058 h 1560"/>
                      <a:gd name="T58" fmla="*/ 1822 w 3315"/>
                      <a:gd name="T59" fmla="*/ 1105 h 1560"/>
                      <a:gd name="T60" fmla="*/ 1791 w 3315"/>
                      <a:gd name="T61" fmla="*/ 1136 h 1560"/>
                      <a:gd name="T62" fmla="*/ 1469 w 3315"/>
                      <a:gd name="T63" fmla="*/ 1143 h 1560"/>
                      <a:gd name="T64" fmla="*/ 1401 w 3315"/>
                      <a:gd name="T65" fmla="*/ 1251 h 1560"/>
                      <a:gd name="T66" fmla="*/ 1266 w 3315"/>
                      <a:gd name="T67" fmla="*/ 1388 h 1560"/>
                      <a:gd name="T68" fmla="*/ 1103 w 3315"/>
                      <a:gd name="T69" fmla="*/ 1489 h 1560"/>
                      <a:gd name="T70" fmla="*/ 914 w 3315"/>
                      <a:gd name="T71" fmla="*/ 1548 h 1560"/>
                      <a:gd name="T72" fmla="*/ 708 w 3315"/>
                      <a:gd name="T73" fmla="*/ 1557 h 1560"/>
                      <a:gd name="T74" fmla="*/ 508 w 3315"/>
                      <a:gd name="T75" fmla="*/ 1511 h 1560"/>
                      <a:gd name="T76" fmla="*/ 330 w 3315"/>
                      <a:gd name="T77" fmla="*/ 1417 h 1560"/>
                      <a:gd name="T78" fmla="*/ 184 w 3315"/>
                      <a:gd name="T79" fmla="*/ 1282 h 1560"/>
                      <a:gd name="T80" fmla="*/ 75 w 3315"/>
                      <a:gd name="T81" fmla="*/ 1114 h 1560"/>
                      <a:gd name="T82" fmla="*/ 12 w 3315"/>
                      <a:gd name="T83" fmla="*/ 920 h 1560"/>
                      <a:gd name="T84" fmla="*/ 3 w 3315"/>
                      <a:gd name="T85" fmla="*/ 709 h 1560"/>
                      <a:gd name="T86" fmla="*/ 48 w 3315"/>
                      <a:gd name="T87" fmla="*/ 508 h 1560"/>
                      <a:gd name="T88" fmla="*/ 142 w 3315"/>
                      <a:gd name="T89" fmla="*/ 330 h 1560"/>
                      <a:gd name="T90" fmla="*/ 278 w 3315"/>
                      <a:gd name="T91" fmla="*/ 184 h 1560"/>
                      <a:gd name="T92" fmla="*/ 445 w 3315"/>
                      <a:gd name="T93" fmla="*/ 76 h 1560"/>
                      <a:gd name="T94" fmla="*/ 640 w 3315"/>
                      <a:gd name="T95" fmla="*/ 13 h 15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315" h="1560">
                        <a:moveTo>
                          <a:pt x="463" y="579"/>
                        </a:moveTo>
                        <a:lnTo>
                          <a:pt x="428" y="582"/>
                        </a:lnTo>
                        <a:lnTo>
                          <a:pt x="395" y="591"/>
                        </a:lnTo>
                        <a:lnTo>
                          <a:pt x="363" y="605"/>
                        </a:lnTo>
                        <a:lnTo>
                          <a:pt x="336" y="625"/>
                        </a:lnTo>
                        <a:lnTo>
                          <a:pt x="313" y="649"/>
                        </a:lnTo>
                        <a:lnTo>
                          <a:pt x="294" y="676"/>
                        </a:lnTo>
                        <a:lnTo>
                          <a:pt x="279" y="706"/>
                        </a:lnTo>
                        <a:lnTo>
                          <a:pt x="269" y="740"/>
                        </a:lnTo>
                        <a:lnTo>
                          <a:pt x="266" y="775"/>
                        </a:lnTo>
                        <a:lnTo>
                          <a:pt x="269" y="810"/>
                        </a:lnTo>
                        <a:lnTo>
                          <a:pt x="279" y="844"/>
                        </a:lnTo>
                        <a:lnTo>
                          <a:pt x="294" y="874"/>
                        </a:lnTo>
                        <a:lnTo>
                          <a:pt x="313" y="901"/>
                        </a:lnTo>
                        <a:lnTo>
                          <a:pt x="336" y="925"/>
                        </a:lnTo>
                        <a:lnTo>
                          <a:pt x="363" y="944"/>
                        </a:lnTo>
                        <a:lnTo>
                          <a:pt x="395" y="959"/>
                        </a:lnTo>
                        <a:lnTo>
                          <a:pt x="428" y="968"/>
                        </a:lnTo>
                        <a:lnTo>
                          <a:pt x="463" y="971"/>
                        </a:lnTo>
                        <a:lnTo>
                          <a:pt x="499" y="968"/>
                        </a:lnTo>
                        <a:lnTo>
                          <a:pt x="531" y="959"/>
                        </a:lnTo>
                        <a:lnTo>
                          <a:pt x="562" y="944"/>
                        </a:lnTo>
                        <a:lnTo>
                          <a:pt x="589" y="925"/>
                        </a:lnTo>
                        <a:lnTo>
                          <a:pt x="613" y="901"/>
                        </a:lnTo>
                        <a:lnTo>
                          <a:pt x="632" y="874"/>
                        </a:lnTo>
                        <a:lnTo>
                          <a:pt x="647" y="844"/>
                        </a:lnTo>
                        <a:lnTo>
                          <a:pt x="656" y="810"/>
                        </a:lnTo>
                        <a:lnTo>
                          <a:pt x="659" y="775"/>
                        </a:lnTo>
                        <a:lnTo>
                          <a:pt x="656" y="740"/>
                        </a:lnTo>
                        <a:lnTo>
                          <a:pt x="647" y="706"/>
                        </a:lnTo>
                        <a:lnTo>
                          <a:pt x="632" y="676"/>
                        </a:lnTo>
                        <a:lnTo>
                          <a:pt x="613" y="649"/>
                        </a:lnTo>
                        <a:lnTo>
                          <a:pt x="589" y="625"/>
                        </a:lnTo>
                        <a:lnTo>
                          <a:pt x="562" y="605"/>
                        </a:lnTo>
                        <a:lnTo>
                          <a:pt x="531" y="591"/>
                        </a:lnTo>
                        <a:lnTo>
                          <a:pt x="499" y="582"/>
                        </a:lnTo>
                        <a:lnTo>
                          <a:pt x="463" y="579"/>
                        </a:lnTo>
                        <a:close/>
                        <a:moveTo>
                          <a:pt x="780" y="0"/>
                        </a:moveTo>
                        <a:lnTo>
                          <a:pt x="848" y="3"/>
                        </a:lnTo>
                        <a:lnTo>
                          <a:pt x="914" y="12"/>
                        </a:lnTo>
                        <a:lnTo>
                          <a:pt x="979" y="26"/>
                        </a:lnTo>
                        <a:lnTo>
                          <a:pt x="1041" y="45"/>
                        </a:lnTo>
                        <a:lnTo>
                          <a:pt x="1101" y="70"/>
                        </a:lnTo>
                        <a:lnTo>
                          <a:pt x="1158" y="99"/>
                        </a:lnTo>
                        <a:lnTo>
                          <a:pt x="1213" y="132"/>
                        </a:lnTo>
                        <a:lnTo>
                          <a:pt x="1264" y="170"/>
                        </a:lnTo>
                        <a:lnTo>
                          <a:pt x="1313" y="211"/>
                        </a:lnTo>
                        <a:lnTo>
                          <a:pt x="1358" y="257"/>
                        </a:lnTo>
                        <a:lnTo>
                          <a:pt x="1399" y="306"/>
                        </a:lnTo>
                        <a:lnTo>
                          <a:pt x="1435" y="358"/>
                        </a:lnTo>
                        <a:lnTo>
                          <a:pt x="1468" y="414"/>
                        </a:lnTo>
                        <a:lnTo>
                          <a:pt x="1469" y="417"/>
                        </a:lnTo>
                        <a:lnTo>
                          <a:pt x="1469" y="414"/>
                        </a:lnTo>
                        <a:lnTo>
                          <a:pt x="3013" y="403"/>
                        </a:lnTo>
                        <a:lnTo>
                          <a:pt x="3315" y="704"/>
                        </a:lnTo>
                        <a:lnTo>
                          <a:pt x="2932" y="1087"/>
                        </a:lnTo>
                        <a:lnTo>
                          <a:pt x="2782" y="936"/>
                        </a:lnTo>
                        <a:lnTo>
                          <a:pt x="2588" y="1129"/>
                        </a:lnTo>
                        <a:lnTo>
                          <a:pt x="2382" y="923"/>
                        </a:lnTo>
                        <a:lnTo>
                          <a:pt x="2193" y="1112"/>
                        </a:lnTo>
                        <a:lnTo>
                          <a:pt x="2192" y="1110"/>
                        </a:lnTo>
                        <a:lnTo>
                          <a:pt x="2187" y="1104"/>
                        </a:lnTo>
                        <a:lnTo>
                          <a:pt x="2180" y="1095"/>
                        </a:lnTo>
                        <a:lnTo>
                          <a:pt x="2170" y="1083"/>
                        </a:lnTo>
                        <a:lnTo>
                          <a:pt x="2157" y="1069"/>
                        </a:lnTo>
                        <a:lnTo>
                          <a:pt x="2144" y="1053"/>
                        </a:lnTo>
                        <a:lnTo>
                          <a:pt x="2129" y="1036"/>
                        </a:lnTo>
                        <a:lnTo>
                          <a:pt x="2114" y="1019"/>
                        </a:lnTo>
                        <a:lnTo>
                          <a:pt x="2099" y="1001"/>
                        </a:lnTo>
                        <a:lnTo>
                          <a:pt x="2083" y="985"/>
                        </a:lnTo>
                        <a:lnTo>
                          <a:pt x="2068" y="969"/>
                        </a:lnTo>
                        <a:lnTo>
                          <a:pt x="2053" y="954"/>
                        </a:lnTo>
                        <a:lnTo>
                          <a:pt x="2039" y="941"/>
                        </a:lnTo>
                        <a:lnTo>
                          <a:pt x="2027" y="931"/>
                        </a:lnTo>
                        <a:lnTo>
                          <a:pt x="2017" y="925"/>
                        </a:lnTo>
                        <a:lnTo>
                          <a:pt x="2009" y="922"/>
                        </a:lnTo>
                        <a:lnTo>
                          <a:pt x="2004" y="923"/>
                        </a:lnTo>
                        <a:lnTo>
                          <a:pt x="2000" y="928"/>
                        </a:lnTo>
                        <a:lnTo>
                          <a:pt x="1992" y="936"/>
                        </a:lnTo>
                        <a:lnTo>
                          <a:pt x="1981" y="946"/>
                        </a:lnTo>
                        <a:lnTo>
                          <a:pt x="1969" y="960"/>
                        </a:lnTo>
                        <a:lnTo>
                          <a:pt x="1955" y="974"/>
                        </a:lnTo>
                        <a:lnTo>
                          <a:pt x="1939" y="989"/>
                        </a:lnTo>
                        <a:lnTo>
                          <a:pt x="1921" y="1006"/>
                        </a:lnTo>
                        <a:lnTo>
                          <a:pt x="1904" y="1023"/>
                        </a:lnTo>
                        <a:lnTo>
                          <a:pt x="1887" y="1041"/>
                        </a:lnTo>
                        <a:lnTo>
                          <a:pt x="1870" y="1058"/>
                        </a:lnTo>
                        <a:lnTo>
                          <a:pt x="1853" y="1075"/>
                        </a:lnTo>
                        <a:lnTo>
                          <a:pt x="1837" y="1091"/>
                        </a:lnTo>
                        <a:lnTo>
                          <a:pt x="1822" y="1105"/>
                        </a:lnTo>
                        <a:lnTo>
                          <a:pt x="1810" y="1118"/>
                        </a:lnTo>
                        <a:lnTo>
                          <a:pt x="1799" y="1128"/>
                        </a:lnTo>
                        <a:lnTo>
                          <a:pt x="1791" y="1136"/>
                        </a:lnTo>
                        <a:lnTo>
                          <a:pt x="1786" y="1141"/>
                        </a:lnTo>
                        <a:lnTo>
                          <a:pt x="1784" y="1143"/>
                        </a:lnTo>
                        <a:lnTo>
                          <a:pt x="1469" y="1143"/>
                        </a:lnTo>
                        <a:lnTo>
                          <a:pt x="1469" y="1143"/>
                        </a:lnTo>
                        <a:lnTo>
                          <a:pt x="1437" y="1199"/>
                        </a:lnTo>
                        <a:lnTo>
                          <a:pt x="1401" y="1251"/>
                        </a:lnTo>
                        <a:lnTo>
                          <a:pt x="1359" y="1301"/>
                        </a:lnTo>
                        <a:lnTo>
                          <a:pt x="1315" y="1347"/>
                        </a:lnTo>
                        <a:lnTo>
                          <a:pt x="1266" y="1388"/>
                        </a:lnTo>
                        <a:lnTo>
                          <a:pt x="1215" y="1427"/>
                        </a:lnTo>
                        <a:lnTo>
                          <a:pt x="1161" y="1460"/>
                        </a:lnTo>
                        <a:lnTo>
                          <a:pt x="1103" y="1489"/>
                        </a:lnTo>
                        <a:lnTo>
                          <a:pt x="1042" y="1515"/>
                        </a:lnTo>
                        <a:lnTo>
                          <a:pt x="980" y="1534"/>
                        </a:lnTo>
                        <a:lnTo>
                          <a:pt x="914" y="1548"/>
                        </a:lnTo>
                        <a:lnTo>
                          <a:pt x="848" y="1557"/>
                        </a:lnTo>
                        <a:lnTo>
                          <a:pt x="780" y="1560"/>
                        </a:lnTo>
                        <a:lnTo>
                          <a:pt x="708" y="1557"/>
                        </a:lnTo>
                        <a:lnTo>
                          <a:pt x="640" y="1547"/>
                        </a:lnTo>
                        <a:lnTo>
                          <a:pt x="572" y="1532"/>
                        </a:lnTo>
                        <a:lnTo>
                          <a:pt x="508" y="1511"/>
                        </a:lnTo>
                        <a:lnTo>
                          <a:pt x="445" y="1484"/>
                        </a:lnTo>
                        <a:lnTo>
                          <a:pt x="387" y="1453"/>
                        </a:lnTo>
                        <a:lnTo>
                          <a:pt x="330" y="1417"/>
                        </a:lnTo>
                        <a:lnTo>
                          <a:pt x="278" y="1376"/>
                        </a:lnTo>
                        <a:lnTo>
                          <a:pt x="228" y="1331"/>
                        </a:lnTo>
                        <a:lnTo>
                          <a:pt x="184" y="1282"/>
                        </a:lnTo>
                        <a:lnTo>
                          <a:pt x="142" y="1230"/>
                        </a:lnTo>
                        <a:lnTo>
                          <a:pt x="106" y="1174"/>
                        </a:lnTo>
                        <a:lnTo>
                          <a:pt x="75" y="1114"/>
                        </a:lnTo>
                        <a:lnTo>
                          <a:pt x="48" y="1052"/>
                        </a:lnTo>
                        <a:lnTo>
                          <a:pt x="28" y="987"/>
                        </a:lnTo>
                        <a:lnTo>
                          <a:pt x="12" y="920"/>
                        </a:lnTo>
                        <a:lnTo>
                          <a:pt x="3" y="851"/>
                        </a:lnTo>
                        <a:lnTo>
                          <a:pt x="0" y="780"/>
                        </a:lnTo>
                        <a:lnTo>
                          <a:pt x="3" y="709"/>
                        </a:lnTo>
                        <a:lnTo>
                          <a:pt x="12" y="640"/>
                        </a:lnTo>
                        <a:lnTo>
                          <a:pt x="28" y="573"/>
                        </a:lnTo>
                        <a:lnTo>
                          <a:pt x="48" y="508"/>
                        </a:lnTo>
                        <a:lnTo>
                          <a:pt x="75" y="446"/>
                        </a:lnTo>
                        <a:lnTo>
                          <a:pt x="106" y="386"/>
                        </a:lnTo>
                        <a:lnTo>
                          <a:pt x="142" y="330"/>
                        </a:lnTo>
                        <a:lnTo>
                          <a:pt x="184" y="278"/>
                        </a:lnTo>
                        <a:lnTo>
                          <a:pt x="228" y="229"/>
                        </a:lnTo>
                        <a:lnTo>
                          <a:pt x="278" y="184"/>
                        </a:lnTo>
                        <a:lnTo>
                          <a:pt x="330" y="143"/>
                        </a:lnTo>
                        <a:lnTo>
                          <a:pt x="387" y="107"/>
                        </a:lnTo>
                        <a:lnTo>
                          <a:pt x="445" y="76"/>
                        </a:lnTo>
                        <a:lnTo>
                          <a:pt x="508" y="49"/>
                        </a:lnTo>
                        <a:lnTo>
                          <a:pt x="572" y="28"/>
                        </a:lnTo>
                        <a:lnTo>
                          <a:pt x="640" y="13"/>
                        </a:lnTo>
                        <a:lnTo>
                          <a:pt x="708" y="3"/>
                        </a:lnTo>
                        <a:lnTo>
                          <a:pt x="78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03" name="Line 6">
                    <a:extLst>
                      <a:ext uri="{FF2B5EF4-FFF2-40B4-BE49-F238E27FC236}">
                        <a16:creationId xmlns:a16="http://schemas.microsoft.com/office/drawing/2014/main" id="{DB0A6A53-92F0-C54F-AAF5-650419729C98}"/>
                      </a:ext>
                    </a:extLst>
                  </p:cNvPr>
                  <p:cNvSpPr>
                    <a:spLocks noChangeShapeType="1"/>
                  </p:cNvSpPr>
                  <p:nvPr/>
                </p:nvSpPr>
                <p:spPr bwMode="auto">
                  <a:xfrm flipH="1" flipV="1">
                    <a:off x="9412288" y="4770438"/>
                    <a:ext cx="19050" cy="158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04" name="Line 7">
                    <a:extLst>
                      <a:ext uri="{FF2B5EF4-FFF2-40B4-BE49-F238E27FC236}">
                        <a16:creationId xmlns:a16="http://schemas.microsoft.com/office/drawing/2014/main" id="{2B770745-6659-F343-A3F6-693D402E9910}"/>
                      </a:ext>
                    </a:extLst>
                  </p:cNvPr>
                  <p:cNvSpPr>
                    <a:spLocks noChangeShapeType="1"/>
                  </p:cNvSpPr>
                  <p:nvPr/>
                </p:nvSpPr>
                <p:spPr bwMode="auto">
                  <a:xfrm flipH="1" flipV="1">
                    <a:off x="9394826" y="4765675"/>
                    <a:ext cx="17463" cy="4762"/>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05" name="Line 8">
                    <a:extLst>
                      <a:ext uri="{FF2B5EF4-FFF2-40B4-BE49-F238E27FC236}">
                        <a16:creationId xmlns:a16="http://schemas.microsoft.com/office/drawing/2014/main" id="{EDA7682E-09DE-234B-9F50-4BCEF3BF64A6}"/>
                      </a:ext>
                    </a:extLst>
                  </p:cNvPr>
                  <p:cNvSpPr>
                    <a:spLocks noChangeShapeType="1"/>
                  </p:cNvSpPr>
                  <p:nvPr/>
                </p:nvSpPr>
                <p:spPr bwMode="auto">
                  <a:xfrm flipH="1" flipV="1">
                    <a:off x="9378951" y="4757738"/>
                    <a:ext cx="15875" cy="793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06" name="Line 9">
                    <a:extLst>
                      <a:ext uri="{FF2B5EF4-FFF2-40B4-BE49-F238E27FC236}">
                        <a16:creationId xmlns:a16="http://schemas.microsoft.com/office/drawing/2014/main" id="{3E2FCF01-9165-204F-8166-EFADE34225A8}"/>
                      </a:ext>
                    </a:extLst>
                  </p:cNvPr>
                  <p:cNvSpPr>
                    <a:spLocks noChangeShapeType="1"/>
                  </p:cNvSpPr>
                  <p:nvPr/>
                </p:nvSpPr>
                <p:spPr bwMode="auto">
                  <a:xfrm flipH="1" flipV="1">
                    <a:off x="9364663" y="4748213"/>
                    <a:ext cx="14288" cy="9525"/>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07" name="Line 10">
                    <a:extLst>
                      <a:ext uri="{FF2B5EF4-FFF2-40B4-BE49-F238E27FC236}">
                        <a16:creationId xmlns:a16="http://schemas.microsoft.com/office/drawing/2014/main" id="{D2DC521D-C3AE-6D43-81DB-ED4F30A76BF8}"/>
                      </a:ext>
                    </a:extLst>
                  </p:cNvPr>
                  <p:cNvSpPr>
                    <a:spLocks noChangeShapeType="1"/>
                  </p:cNvSpPr>
                  <p:nvPr/>
                </p:nvSpPr>
                <p:spPr bwMode="auto">
                  <a:xfrm flipH="1" flipV="1">
                    <a:off x="9351963" y="4735513"/>
                    <a:ext cx="12700" cy="12700"/>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08" name="Line 11">
                    <a:extLst>
                      <a:ext uri="{FF2B5EF4-FFF2-40B4-BE49-F238E27FC236}">
                        <a16:creationId xmlns:a16="http://schemas.microsoft.com/office/drawing/2014/main" id="{29487ED6-BEA9-2548-BEA0-AE26E3324AD0}"/>
                      </a:ext>
                    </a:extLst>
                  </p:cNvPr>
                  <p:cNvSpPr>
                    <a:spLocks noChangeShapeType="1"/>
                  </p:cNvSpPr>
                  <p:nvPr/>
                </p:nvSpPr>
                <p:spPr bwMode="auto">
                  <a:xfrm flipH="1" flipV="1">
                    <a:off x="9342438" y="4721225"/>
                    <a:ext cx="9525" cy="1428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09" name="Line 12">
                    <a:extLst>
                      <a:ext uri="{FF2B5EF4-FFF2-40B4-BE49-F238E27FC236}">
                        <a16:creationId xmlns:a16="http://schemas.microsoft.com/office/drawing/2014/main" id="{7E5DD1DC-38C8-1644-8AEE-99E383BCC70A}"/>
                      </a:ext>
                    </a:extLst>
                  </p:cNvPr>
                  <p:cNvSpPr>
                    <a:spLocks noChangeShapeType="1"/>
                  </p:cNvSpPr>
                  <p:nvPr/>
                </p:nvSpPr>
                <p:spPr bwMode="auto">
                  <a:xfrm flipH="1" flipV="1">
                    <a:off x="9334501" y="4705350"/>
                    <a:ext cx="7938" cy="15875"/>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10" name="Line 13">
                    <a:extLst>
                      <a:ext uri="{FF2B5EF4-FFF2-40B4-BE49-F238E27FC236}">
                        <a16:creationId xmlns:a16="http://schemas.microsoft.com/office/drawing/2014/main" id="{48D05620-7978-274A-AF28-F6FFD09653C6}"/>
                      </a:ext>
                    </a:extLst>
                  </p:cNvPr>
                  <p:cNvSpPr>
                    <a:spLocks noChangeShapeType="1"/>
                  </p:cNvSpPr>
                  <p:nvPr/>
                </p:nvSpPr>
                <p:spPr bwMode="auto">
                  <a:xfrm flipH="1" flipV="1">
                    <a:off x="9328151" y="4686300"/>
                    <a:ext cx="6350" cy="19050"/>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11" name="Line 14">
                    <a:extLst>
                      <a:ext uri="{FF2B5EF4-FFF2-40B4-BE49-F238E27FC236}">
                        <a16:creationId xmlns:a16="http://schemas.microsoft.com/office/drawing/2014/main" id="{238E44A9-57AF-634E-BF9C-155E714D2922}"/>
                      </a:ext>
                    </a:extLst>
                  </p:cNvPr>
                  <p:cNvSpPr>
                    <a:spLocks noChangeShapeType="1"/>
                  </p:cNvSpPr>
                  <p:nvPr/>
                </p:nvSpPr>
                <p:spPr bwMode="auto">
                  <a:xfrm flipH="1" flipV="1">
                    <a:off x="9326563" y="4668838"/>
                    <a:ext cx="1588" cy="17462"/>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12" name="Line 15">
                    <a:extLst>
                      <a:ext uri="{FF2B5EF4-FFF2-40B4-BE49-F238E27FC236}">
                        <a16:creationId xmlns:a16="http://schemas.microsoft.com/office/drawing/2014/main" id="{ED5A2AB7-8729-6A4D-A874-C0F0B8AE1D23}"/>
                      </a:ext>
                    </a:extLst>
                  </p:cNvPr>
                  <p:cNvSpPr>
                    <a:spLocks noChangeShapeType="1"/>
                  </p:cNvSpPr>
                  <p:nvPr/>
                </p:nvSpPr>
                <p:spPr bwMode="auto">
                  <a:xfrm flipV="1">
                    <a:off x="9326563" y="4649788"/>
                    <a:ext cx="1588" cy="19050"/>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13" name="Line 16">
                    <a:extLst>
                      <a:ext uri="{FF2B5EF4-FFF2-40B4-BE49-F238E27FC236}">
                        <a16:creationId xmlns:a16="http://schemas.microsoft.com/office/drawing/2014/main" id="{F679D897-2EC5-FB47-B270-5B121C4EDA0C}"/>
                      </a:ext>
                    </a:extLst>
                  </p:cNvPr>
                  <p:cNvSpPr>
                    <a:spLocks noChangeShapeType="1"/>
                  </p:cNvSpPr>
                  <p:nvPr/>
                </p:nvSpPr>
                <p:spPr bwMode="auto">
                  <a:xfrm flipV="1">
                    <a:off x="9328151" y="4632325"/>
                    <a:ext cx="6350" cy="17462"/>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14" name="Line 17">
                    <a:extLst>
                      <a:ext uri="{FF2B5EF4-FFF2-40B4-BE49-F238E27FC236}">
                        <a16:creationId xmlns:a16="http://schemas.microsoft.com/office/drawing/2014/main" id="{4E77A787-E4EB-7949-95F8-34DFE6FCD22D}"/>
                      </a:ext>
                    </a:extLst>
                  </p:cNvPr>
                  <p:cNvSpPr>
                    <a:spLocks noChangeShapeType="1"/>
                  </p:cNvSpPr>
                  <p:nvPr/>
                </p:nvSpPr>
                <p:spPr bwMode="auto">
                  <a:xfrm flipV="1">
                    <a:off x="9334501" y="4616450"/>
                    <a:ext cx="7938" cy="15875"/>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15" name="Line 18">
                    <a:extLst>
                      <a:ext uri="{FF2B5EF4-FFF2-40B4-BE49-F238E27FC236}">
                        <a16:creationId xmlns:a16="http://schemas.microsoft.com/office/drawing/2014/main" id="{D89B89E9-A40B-2948-AD06-99C384FCB51A}"/>
                      </a:ext>
                    </a:extLst>
                  </p:cNvPr>
                  <p:cNvSpPr>
                    <a:spLocks noChangeShapeType="1"/>
                  </p:cNvSpPr>
                  <p:nvPr/>
                </p:nvSpPr>
                <p:spPr bwMode="auto">
                  <a:xfrm flipV="1">
                    <a:off x="9342438" y="4602163"/>
                    <a:ext cx="9525" cy="1428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16" name="Line 19">
                    <a:extLst>
                      <a:ext uri="{FF2B5EF4-FFF2-40B4-BE49-F238E27FC236}">
                        <a16:creationId xmlns:a16="http://schemas.microsoft.com/office/drawing/2014/main" id="{B6A77F11-E714-024B-9862-ECDC77E7BDF2}"/>
                      </a:ext>
                    </a:extLst>
                  </p:cNvPr>
                  <p:cNvSpPr>
                    <a:spLocks noChangeShapeType="1"/>
                  </p:cNvSpPr>
                  <p:nvPr/>
                </p:nvSpPr>
                <p:spPr bwMode="auto">
                  <a:xfrm flipV="1">
                    <a:off x="9351963" y="4589463"/>
                    <a:ext cx="12700" cy="12700"/>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17" name="Line 20">
                    <a:extLst>
                      <a:ext uri="{FF2B5EF4-FFF2-40B4-BE49-F238E27FC236}">
                        <a16:creationId xmlns:a16="http://schemas.microsoft.com/office/drawing/2014/main" id="{862E1EEF-C73D-9F42-8398-9E62CD07B0F3}"/>
                      </a:ext>
                    </a:extLst>
                  </p:cNvPr>
                  <p:cNvSpPr>
                    <a:spLocks noChangeShapeType="1"/>
                  </p:cNvSpPr>
                  <p:nvPr/>
                </p:nvSpPr>
                <p:spPr bwMode="auto">
                  <a:xfrm flipV="1">
                    <a:off x="9364663" y="4578350"/>
                    <a:ext cx="14288" cy="11112"/>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18" name="Line 21">
                    <a:extLst>
                      <a:ext uri="{FF2B5EF4-FFF2-40B4-BE49-F238E27FC236}">
                        <a16:creationId xmlns:a16="http://schemas.microsoft.com/office/drawing/2014/main" id="{36CE9260-1829-EC42-9F33-10EC51380913}"/>
                      </a:ext>
                    </a:extLst>
                  </p:cNvPr>
                  <p:cNvSpPr>
                    <a:spLocks noChangeShapeType="1"/>
                  </p:cNvSpPr>
                  <p:nvPr/>
                </p:nvSpPr>
                <p:spPr bwMode="auto">
                  <a:xfrm flipV="1">
                    <a:off x="9378951" y="4570413"/>
                    <a:ext cx="15875" cy="793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19" name="Line 22">
                    <a:extLst>
                      <a:ext uri="{FF2B5EF4-FFF2-40B4-BE49-F238E27FC236}">
                        <a16:creationId xmlns:a16="http://schemas.microsoft.com/office/drawing/2014/main" id="{95422F83-156C-124D-8D08-818915495456}"/>
                      </a:ext>
                    </a:extLst>
                  </p:cNvPr>
                  <p:cNvSpPr>
                    <a:spLocks noChangeShapeType="1"/>
                  </p:cNvSpPr>
                  <p:nvPr/>
                </p:nvSpPr>
                <p:spPr bwMode="auto">
                  <a:xfrm flipV="1">
                    <a:off x="9394826" y="4565650"/>
                    <a:ext cx="17463" cy="4762"/>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20" name="Line 23">
                    <a:extLst>
                      <a:ext uri="{FF2B5EF4-FFF2-40B4-BE49-F238E27FC236}">
                        <a16:creationId xmlns:a16="http://schemas.microsoft.com/office/drawing/2014/main" id="{B5B382F9-61F3-AE49-990A-92CFA3F613D9}"/>
                      </a:ext>
                    </a:extLst>
                  </p:cNvPr>
                  <p:cNvSpPr>
                    <a:spLocks noChangeShapeType="1"/>
                  </p:cNvSpPr>
                  <p:nvPr/>
                </p:nvSpPr>
                <p:spPr bwMode="auto">
                  <a:xfrm flipV="1">
                    <a:off x="9412288" y="4564063"/>
                    <a:ext cx="19050" cy="158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21" name="Line 24">
                    <a:extLst>
                      <a:ext uri="{FF2B5EF4-FFF2-40B4-BE49-F238E27FC236}">
                        <a16:creationId xmlns:a16="http://schemas.microsoft.com/office/drawing/2014/main" id="{4DCB81E8-DECF-FB4F-A9F2-33603984D8C1}"/>
                      </a:ext>
                    </a:extLst>
                  </p:cNvPr>
                  <p:cNvSpPr>
                    <a:spLocks noChangeShapeType="1"/>
                  </p:cNvSpPr>
                  <p:nvPr/>
                </p:nvSpPr>
                <p:spPr bwMode="auto">
                  <a:xfrm>
                    <a:off x="9431338" y="4564063"/>
                    <a:ext cx="19050" cy="158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22" name="Line 25">
                    <a:extLst>
                      <a:ext uri="{FF2B5EF4-FFF2-40B4-BE49-F238E27FC236}">
                        <a16:creationId xmlns:a16="http://schemas.microsoft.com/office/drawing/2014/main" id="{B04BCF94-26B5-C945-AA40-C0A12B436328}"/>
                      </a:ext>
                    </a:extLst>
                  </p:cNvPr>
                  <p:cNvSpPr>
                    <a:spLocks noChangeShapeType="1"/>
                  </p:cNvSpPr>
                  <p:nvPr/>
                </p:nvSpPr>
                <p:spPr bwMode="auto">
                  <a:xfrm>
                    <a:off x="9450388" y="4565650"/>
                    <a:ext cx="17463" cy="4762"/>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23" name="Line 26">
                    <a:extLst>
                      <a:ext uri="{FF2B5EF4-FFF2-40B4-BE49-F238E27FC236}">
                        <a16:creationId xmlns:a16="http://schemas.microsoft.com/office/drawing/2014/main" id="{9D727E32-1FA7-B441-A7DE-DCAEB8A26E02}"/>
                      </a:ext>
                    </a:extLst>
                  </p:cNvPr>
                  <p:cNvSpPr>
                    <a:spLocks noChangeShapeType="1"/>
                  </p:cNvSpPr>
                  <p:nvPr/>
                </p:nvSpPr>
                <p:spPr bwMode="auto">
                  <a:xfrm>
                    <a:off x="9467851" y="4570413"/>
                    <a:ext cx="15875" cy="793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24" name="Line 27">
                    <a:extLst>
                      <a:ext uri="{FF2B5EF4-FFF2-40B4-BE49-F238E27FC236}">
                        <a16:creationId xmlns:a16="http://schemas.microsoft.com/office/drawing/2014/main" id="{AF84F6FF-BCC8-884E-933D-5E8259634628}"/>
                      </a:ext>
                    </a:extLst>
                  </p:cNvPr>
                  <p:cNvSpPr>
                    <a:spLocks noChangeShapeType="1"/>
                  </p:cNvSpPr>
                  <p:nvPr/>
                </p:nvSpPr>
                <p:spPr bwMode="auto">
                  <a:xfrm>
                    <a:off x="9483726" y="4578350"/>
                    <a:ext cx="14288" cy="11112"/>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25" name="Line 28">
                    <a:extLst>
                      <a:ext uri="{FF2B5EF4-FFF2-40B4-BE49-F238E27FC236}">
                        <a16:creationId xmlns:a16="http://schemas.microsoft.com/office/drawing/2014/main" id="{1A75530B-31EB-1243-A9CA-5612A1C6E1FB}"/>
                      </a:ext>
                    </a:extLst>
                  </p:cNvPr>
                  <p:cNvSpPr>
                    <a:spLocks noChangeShapeType="1"/>
                  </p:cNvSpPr>
                  <p:nvPr/>
                </p:nvSpPr>
                <p:spPr bwMode="auto">
                  <a:xfrm>
                    <a:off x="9498013" y="4589463"/>
                    <a:ext cx="12700" cy="12700"/>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26" name="Line 29">
                    <a:extLst>
                      <a:ext uri="{FF2B5EF4-FFF2-40B4-BE49-F238E27FC236}">
                        <a16:creationId xmlns:a16="http://schemas.microsoft.com/office/drawing/2014/main" id="{73CA55FA-1E13-7A46-B610-94F5825301FF}"/>
                      </a:ext>
                    </a:extLst>
                  </p:cNvPr>
                  <p:cNvSpPr>
                    <a:spLocks noChangeShapeType="1"/>
                  </p:cNvSpPr>
                  <p:nvPr/>
                </p:nvSpPr>
                <p:spPr bwMode="auto">
                  <a:xfrm>
                    <a:off x="9510713" y="4602163"/>
                    <a:ext cx="9525" cy="1428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27" name="Line 30">
                    <a:extLst>
                      <a:ext uri="{FF2B5EF4-FFF2-40B4-BE49-F238E27FC236}">
                        <a16:creationId xmlns:a16="http://schemas.microsoft.com/office/drawing/2014/main" id="{11310F9C-7626-DD43-B32A-3D749F5F62CB}"/>
                      </a:ext>
                    </a:extLst>
                  </p:cNvPr>
                  <p:cNvSpPr>
                    <a:spLocks noChangeShapeType="1"/>
                  </p:cNvSpPr>
                  <p:nvPr/>
                </p:nvSpPr>
                <p:spPr bwMode="auto">
                  <a:xfrm>
                    <a:off x="9520238" y="4616450"/>
                    <a:ext cx="7938" cy="15875"/>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28" name="Line 31">
                    <a:extLst>
                      <a:ext uri="{FF2B5EF4-FFF2-40B4-BE49-F238E27FC236}">
                        <a16:creationId xmlns:a16="http://schemas.microsoft.com/office/drawing/2014/main" id="{1AE009E4-8977-4B46-852E-C68F07BE084F}"/>
                      </a:ext>
                    </a:extLst>
                  </p:cNvPr>
                  <p:cNvSpPr>
                    <a:spLocks noChangeShapeType="1"/>
                  </p:cNvSpPr>
                  <p:nvPr/>
                </p:nvSpPr>
                <p:spPr bwMode="auto">
                  <a:xfrm>
                    <a:off x="9528176" y="4632325"/>
                    <a:ext cx="4763" cy="17462"/>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29" name="Line 32">
                    <a:extLst>
                      <a:ext uri="{FF2B5EF4-FFF2-40B4-BE49-F238E27FC236}">
                        <a16:creationId xmlns:a16="http://schemas.microsoft.com/office/drawing/2014/main" id="{0CB2EE5D-95B3-D842-83D9-DC99916E44BE}"/>
                      </a:ext>
                    </a:extLst>
                  </p:cNvPr>
                  <p:cNvSpPr>
                    <a:spLocks noChangeShapeType="1"/>
                  </p:cNvSpPr>
                  <p:nvPr/>
                </p:nvSpPr>
                <p:spPr bwMode="auto">
                  <a:xfrm>
                    <a:off x="9532938" y="4649788"/>
                    <a:ext cx="1588" cy="19050"/>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30" name="Line 33">
                    <a:extLst>
                      <a:ext uri="{FF2B5EF4-FFF2-40B4-BE49-F238E27FC236}">
                        <a16:creationId xmlns:a16="http://schemas.microsoft.com/office/drawing/2014/main" id="{8E3CE892-4E69-3D40-8BA5-AB7DA52DA1B8}"/>
                      </a:ext>
                    </a:extLst>
                  </p:cNvPr>
                  <p:cNvSpPr>
                    <a:spLocks noChangeShapeType="1"/>
                  </p:cNvSpPr>
                  <p:nvPr/>
                </p:nvSpPr>
                <p:spPr bwMode="auto">
                  <a:xfrm flipH="1">
                    <a:off x="9532938" y="4668838"/>
                    <a:ext cx="1588" cy="17462"/>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31" name="Line 34">
                    <a:extLst>
                      <a:ext uri="{FF2B5EF4-FFF2-40B4-BE49-F238E27FC236}">
                        <a16:creationId xmlns:a16="http://schemas.microsoft.com/office/drawing/2014/main" id="{82B0ACE5-1A69-2A4A-B9FD-79D026F58DF9}"/>
                      </a:ext>
                    </a:extLst>
                  </p:cNvPr>
                  <p:cNvSpPr>
                    <a:spLocks noChangeShapeType="1"/>
                  </p:cNvSpPr>
                  <p:nvPr/>
                </p:nvSpPr>
                <p:spPr bwMode="auto">
                  <a:xfrm flipH="1">
                    <a:off x="9528176" y="4686300"/>
                    <a:ext cx="4763" cy="19050"/>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32" name="Line 35">
                    <a:extLst>
                      <a:ext uri="{FF2B5EF4-FFF2-40B4-BE49-F238E27FC236}">
                        <a16:creationId xmlns:a16="http://schemas.microsoft.com/office/drawing/2014/main" id="{9518919D-1413-2249-BAC7-45A776FCE4DB}"/>
                      </a:ext>
                    </a:extLst>
                  </p:cNvPr>
                  <p:cNvSpPr>
                    <a:spLocks noChangeShapeType="1"/>
                  </p:cNvSpPr>
                  <p:nvPr/>
                </p:nvSpPr>
                <p:spPr bwMode="auto">
                  <a:xfrm flipH="1">
                    <a:off x="9520238" y="4705350"/>
                    <a:ext cx="7938" cy="15875"/>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33" name="Line 36">
                    <a:extLst>
                      <a:ext uri="{FF2B5EF4-FFF2-40B4-BE49-F238E27FC236}">
                        <a16:creationId xmlns:a16="http://schemas.microsoft.com/office/drawing/2014/main" id="{ACFE8F9B-4E8D-3748-A032-67E622DCF1C3}"/>
                      </a:ext>
                    </a:extLst>
                  </p:cNvPr>
                  <p:cNvSpPr>
                    <a:spLocks noChangeShapeType="1"/>
                  </p:cNvSpPr>
                  <p:nvPr/>
                </p:nvSpPr>
                <p:spPr bwMode="auto">
                  <a:xfrm flipH="1">
                    <a:off x="9510713" y="4721225"/>
                    <a:ext cx="9525" cy="1428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34" name="Line 37">
                    <a:extLst>
                      <a:ext uri="{FF2B5EF4-FFF2-40B4-BE49-F238E27FC236}">
                        <a16:creationId xmlns:a16="http://schemas.microsoft.com/office/drawing/2014/main" id="{6B96A331-DE18-9B44-A4B6-C8EDE31B6FFE}"/>
                      </a:ext>
                    </a:extLst>
                  </p:cNvPr>
                  <p:cNvSpPr>
                    <a:spLocks noChangeShapeType="1"/>
                  </p:cNvSpPr>
                  <p:nvPr/>
                </p:nvSpPr>
                <p:spPr bwMode="auto">
                  <a:xfrm flipH="1">
                    <a:off x="9498013" y="4735513"/>
                    <a:ext cx="12700" cy="12700"/>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35" name="Line 38">
                    <a:extLst>
                      <a:ext uri="{FF2B5EF4-FFF2-40B4-BE49-F238E27FC236}">
                        <a16:creationId xmlns:a16="http://schemas.microsoft.com/office/drawing/2014/main" id="{BFA0C5C7-C703-0046-B851-80BDB309AFDA}"/>
                      </a:ext>
                    </a:extLst>
                  </p:cNvPr>
                  <p:cNvSpPr>
                    <a:spLocks noChangeShapeType="1"/>
                  </p:cNvSpPr>
                  <p:nvPr/>
                </p:nvSpPr>
                <p:spPr bwMode="auto">
                  <a:xfrm flipH="1">
                    <a:off x="9483726" y="4748213"/>
                    <a:ext cx="14288" cy="9525"/>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36" name="Line 39">
                    <a:extLst>
                      <a:ext uri="{FF2B5EF4-FFF2-40B4-BE49-F238E27FC236}">
                        <a16:creationId xmlns:a16="http://schemas.microsoft.com/office/drawing/2014/main" id="{726AB0FD-A153-0F47-B71F-1DAE56A52AAF}"/>
                      </a:ext>
                    </a:extLst>
                  </p:cNvPr>
                  <p:cNvSpPr>
                    <a:spLocks noChangeShapeType="1"/>
                  </p:cNvSpPr>
                  <p:nvPr/>
                </p:nvSpPr>
                <p:spPr bwMode="auto">
                  <a:xfrm flipH="1">
                    <a:off x="9467851" y="4757738"/>
                    <a:ext cx="15875" cy="793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37" name="Line 40">
                    <a:extLst>
                      <a:ext uri="{FF2B5EF4-FFF2-40B4-BE49-F238E27FC236}">
                        <a16:creationId xmlns:a16="http://schemas.microsoft.com/office/drawing/2014/main" id="{4768F8C3-816B-BE44-90CA-6CB3A2422F3F}"/>
                      </a:ext>
                    </a:extLst>
                  </p:cNvPr>
                  <p:cNvSpPr>
                    <a:spLocks noChangeShapeType="1"/>
                  </p:cNvSpPr>
                  <p:nvPr/>
                </p:nvSpPr>
                <p:spPr bwMode="auto">
                  <a:xfrm flipH="1">
                    <a:off x="9450388" y="4765675"/>
                    <a:ext cx="17463" cy="4762"/>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38" name="Line 41">
                    <a:extLst>
                      <a:ext uri="{FF2B5EF4-FFF2-40B4-BE49-F238E27FC236}">
                        <a16:creationId xmlns:a16="http://schemas.microsoft.com/office/drawing/2014/main" id="{814A8507-DB96-A848-9143-67C909AC4682}"/>
                      </a:ext>
                    </a:extLst>
                  </p:cNvPr>
                  <p:cNvSpPr>
                    <a:spLocks noChangeShapeType="1"/>
                  </p:cNvSpPr>
                  <p:nvPr/>
                </p:nvSpPr>
                <p:spPr bwMode="auto">
                  <a:xfrm flipH="1">
                    <a:off x="9431338" y="4770438"/>
                    <a:ext cx="19050" cy="158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39" name="Line 42">
                    <a:extLst>
                      <a:ext uri="{FF2B5EF4-FFF2-40B4-BE49-F238E27FC236}">
                        <a16:creationId xmlns:a16="http://schemas.microsoft.com/office/drawing/2014/main" id="{00DCCC29-1A2E-024B-868B-FA960ED7D207}"/>
                      </a:ext>
                    </a:extLst>
                  </p:cNvPr>
                  <p:cNvSpPr>
                    <a:spLocks noChangeShapeType="1"/>
                  </p:cNvSpPr>
                  <p:nvPr/>
                </p:nvSpPr>
                <p:spPr bwMode="auto">
                  <a:xfrm flipH="1">
                    <a:off x="9963151" y="4471988"/>
                    <a:ext cx="817563" cy="4762"/>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40" name="Line 43">
                    <a:extLst>
                      <a:ext uri="{FF2B5EF4-FFF2-40B4-BE49-F238E27FC236}">
                        <a16:creationId xmlns:a16="http://schemas.microsoft.com/office/drawing/2014/main" id="{FB0EDE8D-D73C-ED43-BD71-6CA1C8C5866A}"/>
                      </a:ext>
                    </a:extLst>
                  </p:cNvPr>
                  <p:cNvSpPr>
                    <a:spLocks noChangeShapeType="1"/>
                  </p:cNvSpPr>
                  <p:nvPr/>
                </p:nvSpPr>
                <p:spPr bwMode="auto">
                  <a:xfrm>
                    <a:off x="9963151" y="4476750"/>
                    <a:ext cx="0" cy="158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41" name="Line 44">
                    <a:extLst>
                      <a:ext uri="{FF2B5EF4-FFF2-40B4-BE49-F238E27FC236}">
                        <a16:creationId xmlns:a16="http://schemas.microsoft.com/office/drawing/2014/main" id="{777EE02E-FBEC-3D45-8F96-9C2CC7DC5CF3}"/>
                      </a:ext>
                    </a:extLst>
                  </p:cNvPr>
                  <p:cNvSpPr>
                    <a:spLocks noChangeShapeType="1"/>
                  </p:cNvSpPr>
                  <p:nvPr/>
                </p:nvSpPr>
                <p:spPr bwMode="auto">
                  <a:xfrm flipH="1" flipV="1">
                    <a:off x="9963151" y="4476750"/>
                    <a:ext cx="0" cy="158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42" name="Line 45">
                    <a:extLst>
                      <a:ext uri="{FF2B5EF4-FFF2-40B4-BE49-F238E27FC236}">
                        <a16:creationId xmlns:a16="http://schemas.microsoft.com/office/drawing/2014/main" id="{82EF9B73-1F2F-0240-BED3-6315CBBB8566}"/>
                      </a:ext>
                    </a:extLst>
                  </p:cNvPr>
                  <p:cNvSpPr>
                    <a:spLocks noChangeShapeType="1"/>
                  </p:cNvSpPr>
                  <p:nvPr/>
                </p:nvSpPr>
                <p:spPr bwMode="auto">
                  <a:xfrm flipH="1" flipV="1">
                    <a:off x="9945688" y="4448175"/>
                    <a:ext cx="17463" cy="28575"/>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43" name="Line 46">
                    <a:extLst>
                      <a:ext uri="{FF2B5EF4-FFF2-40B4-BE49-F238E27FC236}">
                        <a16:creationId xmlns:a16="http://schemas.microsoft.com/office/drawing/2014/main" id="{5E6C5402-DC7D-BE42-A147-6E6BB0A0754E}"/>
                      </a:ext>
                    </a:extLst>
                  </p:cNvPr>
                  <p:cNvSpPr>
                    <a:spLocks noChangeShapeType="1"/>
                  </p:cNvSpPr>
                  <p:nvPr/>
                </p:nvSpPr>
                <p:spPr bwMode="auto">
                  <a:xfrm flipH="1" flipV="1">
                    <a:off x="9926638" y="4419600"/>
                    <a:ext cx="19050" cy="28575"/>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44" name="Line 47">
                    <a:extLst>
                      <a:ext uri="{FF2B5EF4-FFF2-40B4-BE49-F238E27FC236}">
                        <a16:creationId xmlns:a16="http://schemas.microsoft.com/office/drawing/2014/main" id="{85EE88F1-7C4A-2348-8B4D-6972D6F06FEC}"/>
                      </a:ext>
                    </a:extLst>
                  </p:cNvPr>
                  <p:cNvSpPr>
                    <a:spLocks noChangeShapeType="1"/>
                  </p:cNvSpPr>
                  <p:nvPr/>
                </p:nvSpPr>
                <p:spPr bwMode="auto">
                  <a:xfrm flipH="1" flipV="1">
                    <a:off x="9904413" y="4394200"/>
                    <a:ext cx="22225" cy="25400"/>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45" name="Line 48">
                    <a:extLst>
                      <a:ext uri="{FF2B5EF4-FFF2-40B4-BE49-F238E27FC236}">
                        <a16:creationId xmlns:a16="http://schemas.microsoft.com/office/drawing/2014/main" id="{04C8B85F-2192-AD40-AE12-A54613341BA6}"/>
                      </a:ext>
                    </a:extLst>
                  </p:cNvPr>
                  <p:cNvSpPr>
                    <a:spLocks noChangeShapeType="1"/>
                  </p:cNvSpPr>
                  <p:nvPr/>
                </p:nvSpPr>
                <p:spPr bwMode="auto">
                  <a:xfrm flipH="1" flipV="1">
                    <a:off x="9880601" y="4370388"/>
                    <a:ext cx="23813" cy="23812"/>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46" name="Line 49">
                    <a:extLst>
                      <a:ext uri="{FF2B5EF4-FFF2-40B4-BE49-F238E27FC236}">
                        <a16:creationId xmlns:a16="http://schemas.microsoft.com/office/drawing/2014/main" id="{94F8CE10-3BF3-8C4A-9935-5C4B08DC3E51}"/>
                      </a:ext>
                    </a:extLst>
                  </p:cNvPr>
                  <p:cNvSpPr>
                    <a:spLocks noChangeShapeType="1"/>
                  </p:cNvSpPr>
                  <p:nvPr/>
                </p:nvSpPr>
                <p:spPr bwMode="auto">
                  <a:xfrm flipH="1" flipV="1">
                    <a:off x="9855201" y="4348163"/>
                    <a:ext cx="25400" cy="22225"/>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47" name="Line 50">
                    <a:extLst>
                      <a:ext uri="{FF2B5EF4-FFF2-40B4-BE49-F238E27FC236}">
                        <a16:creationId xmlns:a16="http://schemas.microsoft.com/office/drawing/2014/main" id="{653B1E15-9156-C24E-A3DE-1A2C6DB3F953}"/>
                      </a:ext>
                    </a:extLst>
                  </p:cNvPr>
                  <p:cNvSpPr>
                    <a:spLocks noChangeShapeType="1"/>
                  </p:cNvSpPr>
                  <p:nvPr/>
                </p:nvSpPr>
                <p:spPr bwMode="auto">
                  <a:xfrm flipH="1" flipV="1">
                    <a:off x="9828213" y="4327525"/>
                    <a:ext cx="26988" cy="2063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48" name="Line 51">
                    <a:extLst>
                      <a:ext uri="{FF2B5EF4-FFF2-40B4-BE49-F238E27FC236}">
                        <a16:creationId xmlns:a16="http://schemas.microsoft.com/office/drawing/2014/main" id="{6A6CA672-3F60-0C4B-BBF9-2ACBBBC6BE49}"/>
                      </a:ext>
                    </a:extLst>
                  </p:cNvPr>
                  <p:cNvSpPr>
                    <a:spLocks noChangeShapeType="1"/>
                  </p:cNvSpPr>
                  <p:nvPr/>
                </p:nvSpPr>
                <p:spPr bwMode="auto">
                  <a:xfrm flipH="1" flipV="1">
                    <a:off x="9799638" y="4310063"/>
                    <a:ext cx="28575" cy="17462"/>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49" name="Line 52">
                    <a:extLst>
                      <a:ext uri="{FF2B5EF4-FFF2-40B4-BE49-F238E27FC236}">
                        <a16:creationId xmlns:a16="http://schemas.microsoft.com/office/drawing/2014/main" id="{CB5CED88-F11E-F74D-BAA2-0E8CF08308DA}"/>
                      </a:ext>
                    </a:extLst>
                  </p:cNvPr>
                  <p:cNvSpPr>
                    <a:spLocks noChangeShapeType="1"/>
                  </p:cNvSpPr>
                  <p:nvPr/>
                </p:nvSpPr>
                <p:spPr bwMode="auto">
                  <a:xfrm flipH="1" flipV="1">
                    <a:off x="9769476" y="4295775"/>
                    <a:ext cx="30163" cy="1428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50" name="Line 53">
                    <a:extLst>
                      <a:ext uri="{FF2B5EF4-FFF2-40B4-BE49-F238E27FC236}">
                        <a16:creationId xmlns:a16="http://schemas.microsoft.com/office/drawing/2014/main" id="{C2C2F9D3-987D-B24D-A2FF-84334076468D}"/>
                      </a:ext>
                    </a:extLst>
                  </p:cNvPr>
                  <p:cNvSpPr>
                    <a:spLocks noChangeShapeType="1"/>
                  </p:cNvSpPr>
                  <p:nvPr/>
                </p:nvSpPr>
                <p:spPr bwMode="auto">
                  <a:xfrm flipH="1" flipV="1">
                    <a:off x="9737726" y="4281488"/>
                    <a:ext cx="31750" cy="1428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51" name="Line 54">
                    <a:extLst>
                      <a:ext uri="{FF2B5EF4-FFF2-40B4-BE49-F238E27FC236}">
                        <a16:creationId xmlns:a16="http://schemas.microsoft.com/office/drawing/2014/main" id="{9D78DBD7-C036-E542-BAFE-997C1EE57D25}"/>
                      </a:ext>
                    </a:extLst>
                  </p:cNvPr>
                  <p:cNvSpPr>
                    <a:spLocks noChangeShapeType="1"/>
                  </p:cNvSpPr>
                  <p:nvPr/>
                </p:nvSpPr>
                <p:spPr bwMode="auto">
                  <a:xfrm flipH="1" flipV="1">
                    <a:off x="9704388" y="4271963"/>
                    <a:ext cx="33338" cy="9525"/>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52" name="Line 55">
                    <a:extLst>
                      <a:ext uri="{FF2B5EF4-FFF2-40B4-BE49-F238E27FC236}">
                        <a16:creationId xmlns:a16="http://schemas.microsoft.com/office/drawing/2014/main" id="{64045974-267B-E740-A87C-8ED56B704988}"/>
                      </a:ext>
                    </a:extLst>
                  </p:cNvPr>
                  <p:cNvSpPr>
                    <a:spLocks noChangeShapeType="1"/>
                  </p:cNvSpPr>
                  <p:nvPr/>
                </p:nvSpPr>
                <p:spPr bwMode="auto">
                  <a:xfrm flipH="1" flipV="1">
                    <a:off x="9669463" y="4264025"/>
                    <a:ext cx="34925" cy="793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53" name="Line 56">
                    <a:extLst>
                      <a:ext uri="{FF2B5EF4-FFF2-40B4-BE49-F238E27FC236}">
                        <a16:creationId xmlns:a16="http://schemas.microsoft.com/office/drawing/2014/main" id="{8D0498F1-55BC-2643-86CD-8347A5C37506}"/>
                      </a:ext>
                    </a:extLst>
                  </p:cNvPr>
                  <p:cNvSpPr>
                    <a:spLocks noChangeShapeType="1"/>
                  </p:cNvSpPr>
                  <p:nvPr/>
                </p:nvSpPr>
                <p:spPr bwMode="auto">
                  <a:xfrm flipH="1" flipV="1">
                    <a:off x="9634538" y="4259263"/>
                    <a:ext cx="34925" cy="4762"/>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54" name="Line 57">
                    <a:extLst>
                      <a:ext uri="{FF2B5EF4-FFF2-40B4-BE49-F238E27FC236}">
                        <a16:creationId xmlns:a16="http://schemas.microsoft.com/office/drawing/2014/main" id="{A7E7ADD7-5B76-9F4C-B295-136B1FEE5A78}"/>
                      </a:ext>
                    </a:extLst>
                  </p:cNvPr>
                  <p:cNvSpPr>
                    <a:spLocks noChangeShapeType="1"/>
                  </p:cNvSpPr>
                  <p:nvPr/>
                </p:nvSpPr>
                <p:spPr bwMode="auto">
                  <a:xfrm flipH="1" flipV="1">
                    <a:off x="9599613" y="4257675"/>
                    <a:ext cx="34925" cy="158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55" name="Line 58">
                    <a:extLst>
                      <a:ext uri="{FF2B5EF4-FFF2-40B4-BE49-F238E27FC236}">
                        <a16:creationId xmlns:a16="http://schemas.microsoft.com/office/drawing/2014/main" id="{20F22279-19D1-FB40-BF7C-355D6EFA20BA}"/>
                      </a:ext>
                    </a:extLst>
                  </p:cNvPr>
                  <p:cNvSpPr>
                    <a:spLocks noChangeShapeType="1"/>
                  </p:cNvSpPr>
                  <p:nvPr/>
                </p:nvSpPr>
                <p:spPr bwMode="auto">
                  <a:xfrm flipH="1">
                    <a:off x="9561513" y="4257675"/>
                    <a:ext cx="38100" cy="158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56" name="Line 59">
                    <a:extLst>
                      <a:ext uri="{FF2B5EF4-FFF2-40B4-BE49-F238E27FC236}">
                        <a16:creationId xmlns:a16="http://schemas.microsoft.com/office/drawing/2014/main" id="{7DD09C6E-8956-F74F-B606-7120968B2A5F}"/>
                      </a:ext>
                    </a:extLst>
                  </p:cNvPr>
                  <p:cNvSpPr>
                    <a:spLocks noChangeShapeType="1"/>
                  </p:cNvSpPr>
                  <p:nvPr/>
                </p:nvSpPr>
                <p:spPr bwMode="auto">
                  <a:xfrm flipH="1">
                    <a:off x="9525001" y="4259263"/>
                    <a:ext cx="36513" cy="6350"/>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57" name="Line 60">
                    <a:extLst>
                      <a:ext uri="{FF2B5EF4-FFF2-40B4-BE49-F238E27FC236}">
                        <a16:creationId xmlns:a16="http://schemas.microsoft.com/office/drawing/2014/main" id="{50090B03-8BC2-1F4C-B0F1-DF09BBBCDD36}"/>
                      </a:ext>
                    </a:extLst>
                  </p:cNvPr>
                  <p:cNvSpPr>
                    <a:spLocks noChangeShapeType="1"/>
                  </p:cNvSpPr>
                  <p:nvPr/>
                </p:nvSpPr>
                <p:spPr bwMode="auto">
                  <a:xfrm flipH="1">
                    <a:off x="9488488" y="4265613"/>
                    <a:ext cx="36513" cy="793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58" name="Line 61">
                    <a:extLst>
                      <a:ext uri="{FF2B5EF4-FFF2-40B4-BE49-F238E27FC236}">
                        <a16:creationId xmlns:a16="http://schemas.microsoft.com/office/drawing/2014/main" id="{CC3678B5-7D13-A44C-9F34-0F0527E4DD61}"/>
                      </a:ext>
                    </a:extLst>
                  </p:cNvPr>
                  <p:cNvSpPr>
                    <a:spLocks noChangeShapeType="1"/>
                  </p:cNvSpPr>
                  <p:nvPr/>
                </p:nvSpPr>
                <p:spPr bwMode="auto">
                  <a:xfrm flipH="1">
                    <a:off x="9455151" y="4273550"/>
                    <a:ext cx="33338" cy="11112"/>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59" name="Line 62">
                    <a:extLst>
                      <a:ext uri="{FF2B5EF4-FFF2-40B4-BE49-F238E27FC236}">
                        <a16:creationId xmlns:a16="http://schemas.microsoft.com/office/drawing/2014/main" id="{2CA3922A-9B7C-7444-9842-0211405E7201}"/>
                      </a:ext>
                    </a:extLst>
                  </p:cNvPr>
                  <p:cNvSpPr>
                    <a:spLocks noChangeShapeType="1"/>
                  </p:cNvSpPr>
                  <p:nvPr/>
                </p:nvSpPr>
                <p:spPr bwMode="auto">
                  <a:xfrm flipH="1">
                    <a:off x="9421813" y="4284663"/>
                    <a:ext cx="33338" cy="1428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60" name="Line 63">
                    <a:extLst>
                      <a:ext uri="{FF2B5EF4-FFF2-40B4-BE49-F238E27FC236}">
                        <a16:creationId xmlns:a16="http://schemas.microsoft.com/office/drawing/2014/main" id="{25D1022B-8D67-2542-AA24-08D47705BC2C}"/>
                      </a:ext>
                    </a:extLst>
                  </p:cNvPr>
                  <p:cNvSpPr>
                    <a:spLocks noChangeShapeType="1"/>
                  </p:cNvSpPr>
                  <p:nvPr/>
                </p:nvSpPr>
                <p:spPr bwMode="auto">
                  <a:xfrm flipH="1">
                    <a:off x="9391651" y="4298950"/>
                    <a:ext cx="30163" cy="15875"/>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61" name="Line 64">
                    <a:extLst>
                      <a:ext uri="{FF2B5EF4-FFF2-40B4-BE49-F238E27FC236}">
                        <a16:creationId xmlns:a16="http://schemas.microsoft.com/office/drawing/2014/main" id="{1A54CCD5-E840-6D4B-B5D7-27D9AED964D9}"/>
                      </a:ext>
                    </a:extLst>
                  </p:cNvPr>
                  <p:cNvSpPr>
                    <a:spLocks noChangeShapeType="1"/>
                  </p:cNvSpPr>
                  <p:nvPr/>
                </p:nvSpPr>
                <p:spPr bwMode="auto">
                  <a:xfrm flipH="1">
                    <a:off x="9361488" y="4314825"/>
                    <a:ext cx="30163" cy="19050"/>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62" name="Line 65">
                    <a:extLst>
                      <a:ext uri="{FF2B5EF4-FFF2-40B4-BE49-F238E27FC236}">
                        <a16:creationId xmlns:a16="http://schemas.microsoft.com/office/drawing/2014/main" id="{FB188C3D-E622-B84B-811D-0AD93FFD8910}"/>
                      </a:ext>
                    </a:extLst>
                  </p:cNvPr>
                  <p:cNvSpPr>
                    <a:spLocks noChangeShapeType="1"/>
                  </p:cNvSpPr>
                  <p:nvPr/>
                </p:nvSpPr>
                <p:spPr bwMode="auto">
                  <a:xfrm flipH="1">
                    <a:off x="9332913" y="4333875"/>
                    <a:ext cx="28575" cy="22225"/>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63" name="Line 66">
                    <a:extLst>
                      <a:ext uri="{FF2B5EF4-FFF2-40B4-BE49-F238E27FC236}">
                        <a16:creationId xmlns:a16="http://schemas.microsoft.com/office/drawing/2014/main" id="{E03F737C-A4C3-8347-A03C-94152C9EB67A}"/>
                      </a:ext>
                    </a:extLst>
                  </p:cNvPr>
                  <p:cNvSpPr>
                    <a:spLocks noChangeShapeType="1"/>
                  </p:cNvSpPr>
                  <p:nvPr/>
                </p:nvSpPr>
                <p:spPr bwMode="auto">
                  <a:xfrm flipH="1">
                    <a:off x="9307513" y="4356100"/>
                    <a:ext cx="25400" cy="23812"/>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64" name="Line 67">
                    <a:extLst>
                      <a:ext uri="{FF2B5EF4-FFF2-40B4-BE49-F238E27FC236}">
                        <a16:creationId xmlns:a16="http://schemas.microsoft.com/office/drawing/2014/main" id="{1AD533C5-6A66-CA4B-8167-54BF118F17BB}"/>
                      </a:ext>
                    </a:extLst>
                  </p:cNvPr>
                  <p:cNvSpPr>
                    <a:spLocks noChangeShapeType="1"/>
                  </p:cNvSpPr>
                  <p:nvPr/>
                </p:nvSpPr>
                <p:spPr bwMode="auto">
                  <a:xfrm flipH="1">
                    <a:off x="9283701" y="4379913"/>
                    <a:ext cx="23813" cy="25400"/>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65" name="Line 68">
                    <a:extLst>
                      <a:ext uri="{FF2B5EF4-FFF2-40B4-BE49-F238E27FC236}">
                        <a16:creationId xmlns:a16="http://schemas.microsoft.com/office/drawing/2014/main" id="{BEB147E1-C38C-EA42-A1AE-8885EC26B797}"/>
                      </a:ext>
                    </a:extLst>
                  </p:cNvPr>
                  <p:cNvSpPr>
                    <a:spLocks noChangeShapeType="1"/>
                  </p:cNvSpPr>
                  <p:nvPr/>
                </p:nvSpPr>
                <p:spPr bwMode="auto">
                  <a:xfrm flipH="1">
                    <a:off x="9261476" y="4405313"/>
                    <a:ext cx="22225" cy="2698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66" name="Line 69">
                    <a:extLst>
                      <a:ext uri="{FF2B5EF4-FFF2-40B4-BE49-F238E27FC236}">
                        <a16:creationId xmlns:a16="http://schemas.microsoft.com/office/drawing/2014/main" id="{30598E25-FA1D-244B-A5AB-97176C29CFB8}"/>
                      </a:ext>
                    </a:extLst>
                  </p:cNvPr>
                  <p:cNvSpPr>
                    <a:spLocks noChangeShapeType="1"/>
                  </p:cNvSpPr>
                  <p:nvPr/>
                </p:nvSpPr>
                <p:spPr bwMode="auto">
                  <a:xfrm flipH="1">
                    <a:off x="9242426" y="4432300"/>
                    <a:ext cx="19050" cy="30162"/>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67" name="Line 70">
                    <a:extLst>
                      <a:ext uri="{FF2B5EF4-FFF2-40B4-BE49-F238E27FC236}">
                        <a16:creationId xmlns:a16="http://schemas.microsoft.com/office/drawing/2014/main" id="{99EA523F-0B56-9A4D-9706-FFE9CA7DB335}"/>
                      </a:ext>
                    </a:extLst>
                  </p:cNvPr>
                  <p:cNvSpPr>
                    <a:spLocks noChangeShapeType="1"/>
                  </p:cNvSpPr>
                  <p:nvPr/>
                </p:nvSpPr>
                <p:spPr bwMode="auto">
                  <a:xfrm flipH="1">
                    <a:off x="9226551" y="4462463"/>
                    <a:ext cx="15875" cy="31750"/>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68" name="Line 71">
                    <a:extLst>
                      <a:ext uri="{FF2B5EF4-FFF2-40B4-BE49-F238E27FC236}">
                        <a16:creationId xmlns:a16="http://schemas.microsoft.com/office/drawing/2014/main" id="{7636E8D6-FC78-894A-9791-2E53669B1369}"/>
                      </a:ext>
                    </a:extLst>
                  </p:cNvPr>
                  <p:cNvSpPr>
                    <a:spLocks noChangeShapeType="1"/>
                  </p:cNvSpPr>
                  <p:nvPr/>
                </p:nvSpPr>
                <p:spPr bwMode="auto">
                  <a:xfrm flipH="1">
                    <a:off x="9212263" y="4494213"/>
                    <a:ext cx="14288" cy="3333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69" name="Line 72">
                    <a:extLst>
                      <a:ext uri="{FF2B5EF4-FFF2-40B4-BE49-F238E27FC236}">
                        <a16:creationId xmlns:a16="http://schemas.microsoft.com/office/drawing/2014/main" id="{8D7175E4-07FE-D340-9BE4-02FD6FE4DABC}"/>
                      </a:ext>
                    </a:extLst>
                  </p:cNvPr>
                  <p:cNvSpPr>
                    <a:spLocks noChangeShapeType="1"/>
                  </p:cNvSpPr>
                  <p:nvPr/>
                </p:nvSpPr>
                <p:spPr bwMode="auto">
                  <a:xfrm flipH="1">
                    <a:off x="9201151" y="4527550"/>
                    <a:ext cx="11113" cy="3333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70" name="Line 73">
                    <a:extLst>
                      <a:ext uri="{FF2B5EF4-FFF2-40B4-BE49-F238E27FC236}">
                        <a16:creationId xmlns:a16="http://schemas.microsoft.com/office/drawing/2014/main" id="{4828490A-8EB8-0143-B2CE-0A61D906166F}"/>
                      </a:ext>
                    </a:extLst>
                  </p:cNvPr>
                  <p:cNvSpPr>
                    <a:spLocks noChangeShapeType="1"/>
                  </p:cNvSpPr>
                  <p:nvPr/>
                </p:nvSpPr>
                <p:spPr bwMode="auto">
                  <a:xfrm flipH="1">
                    <a:off x="9193213" y="4560888"/>
                    <a:ext cx="7938" cy="36512"/>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71" name="Line 74">
                    <a:extLst>
                      <a:ext uri="{FF2B5EF4-FFF2-40B4-BE49-F238E27FC236}">
                        <a16:creationId xmlns:a16="http://schemas.microsoft.com/office/drawing/2014/main" id="{09B07F52-E329-A143-9610-BA1CA9DF259E}"/>
                      </a:ext>
                    </a:extLst>
                  </p:cNvPr>
                  <p:cNvSpPr>
                    <a:spLocks noChangeShapeType="1"/>
                  </p:cNvSpPr>
                  <p:nvPr/>
                </p:nvSpPr>
                <p:spPr bwMode="auto">
                  <a:xfrm flipH="1">
                    <a:off x="9188451" y="4597400"/>
                    <a:ext cx="4763" cy="36512"/>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72" name="Line 75">
                    <a:extLst>
                      <a:ext uri="{FF2B5EF4-FFF2-40B4-BE49-F238E27FC236}">
                        <a16:creationId xmlns:a16="http://schemas.microsoft.com/office/drawing/2014/main" id="{48399603-2A8A-E744-9018-E5630CECE9DD}"/>
                      </a:ext>
                    </a:extLst>
                  </p:cNvPr>
                  <p:cNvSpPr>
                    <a:spLocks noChangeShapeType="1"/>
                  </p:cNvSpPr>
                  <p:nvPr/>
                </p:nvSpPr>
                <p:spPr bwMode="auto">
                  <a:xfrm flipH="1">
                    <a:off x="9186863" y="4633913"/>
                    <a:ext cx="1588" cy="36512"/>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73" name="Line 76">
                    <a:extLst>
                      <a:ext uri="{FF2B5EF4-FFF2-40B4-BE49-F238E27FC236}">
                        <a16:creationId xmlns:a16="http://schemas.microsoft.com/office/drawing/2014/main" id="{F94EFF7F-36B9-BF4A-A708-D104C6F4F9E2}"/>
                      </a:ext>
                    </a:extLst>
                  </p:cNvPr>
                  <p:cNvSpPr>
                    <a:spLocks noChangeShapeType="1"/>
                  </p:cNvSpPr>
                  <p:nvPr/>
                </p:nvSpPr>
                <p:spPr bwMode="auto">
                  <a:xfrm>
                    <a:off x="9186863" y="4670425"/>
                    <a:ext cx="1588" cy="38100"/>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74" name="Line 77">
                    <a:extLst>
                      <a:ext uri="{FF2B5EF4-FFF2-40B4-BE49-F238E27FC236}">
                        <a16:creationId xmlns:a16="http://schemas.microsoft.com/office/drawing/2014/main" id="{DC46D3B6-37F5-BC4F-91D0-54BD5DA37BEC}"/>
                      </a:ext>
                    </a:extLst>
                  </p:cNvPr>
                  <p:cNvSpPr>
                    <a:spLocks noChangeShapeType="1"/>
                  </p:cNvSpPr>
                  <p:nvPr/>
                </p:nvSpPr>
                <p:spPr bwMode="auto">
                  <a:xfrm>
                    <a:off x="9188451" y="4708525"/>
                    <a:ext cx="4763" cy="36512"/>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75" name="Line 78">
                    <a:extLst>
                      <a:ext uri="{FF2B5EF4-FFF2-40B4-BE49-F238E27FC236}">
                        <a16:creationId xmlns:a16="http://schemas.microsoft.com/office/drawing/2014/main" id="{4968F907-4AA2-1F43-831D-9CD0117E594B}"/>
                      </a:ext>
                    </a:extLst>
                  </p:cNvPr>
                  <p:cNvSpPr>
                    <a:spLocks noChangeShapeType="1"/>
                  </p:cNvSpPr>
                  <p:nvPr/>
                </p:nvSpPr>
                <p:spPr bwMode="auto">
                  <a:xfrm>
                    <a:off x="9193213" y="4745038"/>
                    <a:ext cx="7938" cy="34925"/>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76" name="Line 79">
                    <a:extLst>
                      <a:ext uri="{FF2B5EF4-FFF2-40B4-BE49-F238E27FC236}">
                        <a16:creationId xmlns:a16="http://schemas.microsoft.com/office/drawing/2014/main" id="{FF7BBBF8-6FE6-2947-8B5E-5457B6AC1BF8}"/>
                      </a:ext>
                    </a:extLst>
                  </p:cNvPr>
                  <p:cNvSpPr>
                    <a:spLocks noChangeShapeType="1"/>
                  </p:cNvSpPr>
                  <p:nvPr/>
                </p:nvSpPr>
                <p:spPr bwMode="auto">
                  <a:xfrm>
                    <a:off x="9201151" y="4779963"/>
                    <a:ext cx="11113" cy="34925"/>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77" name="Line 80">
                    <a:extLst>
                      <a:ext uri="{FF2B5EF4-FFF2-40B4-BE49-F238E27FC236}">
                        <a16:creationId xmlns:a16="http://schemas.microsoft.com/office/drawing/2014/main" id="{BA7E9E25-DA75-914F-872B-9A144068AED4}"/>
                      </a:ext>
                    </a:extLst>
                  </p:cNvPr>
                  <p:cNvSpPr>
                    <a:spLocks noChangeShapeType="1"/>
                  </p:cNvSpPr>
                  <p:nvPr/>
                </p:nvSpPr>
                <p:spPr bwMode="auto">
                  <a:xfrm>
                    <a:off x="9212263" y="4814888"/>
                    <a:ext cx="14288" cy="3333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78" name="Line 81">
                    <a:extLst>
                      <a:ext uri="{FF2B5EF4-FFF2-40B4-BE49-F238E27FC236}">
                        <a16:creationId xmlns:a16="http://schemas.microsoft.com/office/drawing/2014/main" id="{0DE1C9B4-B97A-2B45-9DFE-E04807CC8C51}"/>
                      </a:ext>
                    </a:extLst>
                  </p:cNvPr>
                  <p:cNvSpPr>
                    <a:spLocks noChangeShapeType="1"/>
                  </p:cNvSpPr>
                  <p:nvPr/>
                </p:nvSpPr>
                <p:spPr bwMode="auto">
                  <a:xfrm>
                    <a:off x="9226551" y="4848225"/>
                    <a:ext cx="15875" cy="31750"/>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79" name="Line 82">
                    <a:extLst>
                      <a:ext uri="{FF2B5EF4-FFF2-40B4-BE49-F238E27FC236}">
                        <a16:creationId xmlns:a16="http://schemas.microsoft.com/office/drawing/2014/main" id="{8640E113-842D-CC4A-8C91-EC97A3DFFE48}"/>
                      </a:ext>
                    </a:extLst>
                  </p:cNvPr>
                  <p:cNvSpPr>
                    <a:spLocks noChangeShapeType="1"/>
                  </p:cNvSpPr>
                  <p:nvPr/>
                </p:nvSpPr>
                <p:spPr bwMode="auto">
                  <a:xfrm>
                    <a:off x="9242426" y="4879975"/>
                    <a:ext cx="19050" cy="28575"/>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80" name="Line 83">
                    <a:extLst>
                      <a:ext uri="{FF2B5EF4-FFF2-40B4-BE49-F238E27FC236}">
                        <a16:creationId xmlns:a16="http://schemas.microsoft.com/office/drawing/2014/main" id="{BBB5EE58-3A2D-0348-AC4E-3E28B5A9E026}"/>
                      </a:ext>
                    </a:extLst>
                  </p:cNvPr>
                  <p:cNvSpPr>
                    <a:spLocks noChangeShapeType="1"/>
                  </p:cNvSpPr>
                  <p:nvPr/>
                </p:nvSpPr>
                <p:spPr bwMode="auto">
                  <a:xfrm>
                    <a:off x="9261476" y="4908550"/>
                    <a:ext cx="22225" cy="28575"/>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81" name="Line 84">
                    <a:extLst>
                      <a:ext uri="{FF2B5EF4-FFF2-40B4-BE49-F238E27FC236}">
                        <a16:creationId xmlns:a16="http://schemas.microsoft.com/office/drawing/2014/main" id="{A6FAC7C5-31F9-DA4C-B25B-C953A650038B}"/>
                      </a:ext>
                    </a:extLst>
                  </p:cNvPr>
                  <p:cNvSpPr>
                    <a:spLocks noChangeShapeType="1"/>
                  </p:cNvSpPr>
                  <p:nvPr/>
                </p:nvSpPr>
                <p:spPr bwMode="auto">
                  <a:xfrm>
                    <a:off x="9283701" y="4937125"/>
                    <a:ext cx="23813" cy="25400"/>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82" name="Line 85">
                    <a:extLst>
                      <a:ext uri="{FF2B5EF4-FFF2-40B4-BE49-F238E27FC236}">
                        <a16:creationId xmlns:a16="http://schemas.microsoft.com/office/drawing/2014/main" id="{F000A8FD-2C7E-4C4F-B439-2440E5E720F0}"/>
                      </a:ext>
                    </a:extLst>
                  </p:cNvPr>
                  <p:cNvSpPr>
                    <a:spLocks noChangeShapeType="1"/>
                  </p:cNvSpPr>
                  <p:nvPr/>
                </p:nvSpPr>
                <p:spPr bwMode="auto">
                  <a:xfrm>
                    <a:off x="9307513" y="4962525"/>
                    <a:ext cx="25400" cy="23812"/>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83" name="Line 86">
                    <a:extLst>
                      <a:ext uri="{FF2B5EF4-FFF2-40B4-BE49-F238E27FC236}">
                        <a16:creationId xmlns:a16="http://schemas.microsoft.com/office/drawing/2014/main" id="{3596AFB9-9489-3F45-AE45-E0D8424246EB}"/>
                      </a:ext>
                    </a:extLst>
                  </p:cNvPr>
                  <p:cNvSpPr>
                    <a:spLocks noChangeShapeType="1"/>
                  </p:cNvSpPr>
                  <p:nvPr/>
                </p:nvSpPr>
                <p:spPr bwMode="auto">
                  <a:xfrm>
                    <a:off x="9332913" y="4986338"/>
                    <a:ext cx="28575" cy="22225"/>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84" name="Line 87">
                    <a:extLst>
                      <a:ext uri="{FF2B5EF4-FFF2-40B4-BE49-F238E27FC236}">
                        <a16:creationId xmlns:a16="http://schemas.microsoft.com/office/drawing/2014/main" id="{57BD2008-2A39-7444-893F-B82D6AE295D3}"/>
                      </a:ext>
                    </a:extLst>
                  </p:cNvPr>
                  <p:cNvSpPr>
                    <a:spLocks noChangeShapeType="1"/>
                  </p:cNvSpPr>
                  <p:nvPr/>
                </p:nvSpPr>
                <p:spPr bwMode="auto">
                  <a:xfrm>
                    <a:off x="9361488" y="5008563"/>
                    <a:ext cx="30163" cy="19050"/>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85" name="Line 88">
                    <a:extLst>
                      <a:ext uri="{FF2B5EF4-FFF2-40B4-BE49-F238E27FC236}">
                        <a16:creationId xmlns:a16="http://schemas.microsoft.com/office/drawing/2014/main" id="{CC22F18C-F27C-934E-8712-3E22EAD65AD2}"/>
                      </a:ext>
                    </a:extLst>
                  </p:cNvPr>
                  <p:cNvSpPr>
                    <a:spLocks noChangeShapeType="1"/>
                  </p:cNvSpPr>
                  <p:nvPr/>
                </p:nvSpPr>
                <p:spPr bwMode="auto">
                  <a:xfrm>
                    <a:off x="9391651" y="5027613"/>
                    <a:ext cx="30163" cy="15875"/>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86" name="Line 89">
                    <a:extLst>
                      <a:ext uri="{FF2B5EF4-FFF2-40B4-BE49-F238E27FC236}">
                        <a16:creationId xmlns:a16="http://schemas.microsoft.com/office/drawing/2014/main" id="{42074190-D61C-F843-AAA2-B70BCDBF91D6}"/>
                      </a:ext>
                    </a:extLst>
                  </p:cNvPr>
                  <p:cNvSpPr>
                    <a:spLocks noChangeShapeType="1"/>
                  </p:cNvSpPr>
                  <p:nvPr/>
                </p:nvSpPr>
                <p:spPr bwMode="auto">
                  <a:xfrm>
                    <a:off x="9421813" y="5043488"/>
                    <a:ext cx="33338" cy="1428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87" name="Line 90">
                    <a:extLst>
                      <a:ext uri="{FF2B5EF4-FFF2-40B4-BE49-F238E27FC236}">
                        <a16:creationId xmlns:a16="http://schemas.microsoft.com/office/drawing/2014/main" id="{00ADB8F1-FC6F-5044-A3C6-7931444FCA66}"/>
                      </a:ext>
                    </a:extLst>
                  </p:cNvPr>
                  <p:cNvSpPr>
                    <a:spLocks noChangeShapeType="1"/>
                  </p:cNvSpPr>
                  <p:nvPr/>
                </p:nvSpPr>
                <p:spPr bwMode="auto">
                  <a:xfrm>
                    <a:off x="9455151" y="5057775"/>
                    <a:ext cx="33338" cy="11112"/>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88" name="Line 91">
                    <a:extLst>
                      <a:ext uri="{FF2B5EF4-FFF2-40B4-BE49-F238E27FC236}">
                        <a16:creationId xmlns:a16="http://schemas.microsoft.com/office/drawing/2014/main" id="{5C1F0F53-02A2-AF48-B933-AF0389C44C98}"/>
                      </a:ext>
                    </a:extLst>
                  </p:cNvPr>
                  <p:cNvSpPr>
                    <a:spLocks noChangeShapeType="1"/>
                  </p:cNvSpPr>
                  <p:nvPr/>
                </p:nvSpPr>
                <p:spPr bwMode="auto">
                  <a:xfrm>
                    <a:off x="9488488" y="5068888"/>
                    <a:ext cx="36513" cy="793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89" name="Line 92">
                    <a:extLst>
                      <a:ext uri="{FF2B5EF4-FFF2-40B4-BE49-F238E27FC236}">
                        <a16:creationId xmlns:a16="http://schemas.microsoft.com/office/drawing/2014/main" id="{C91EE94E-401D-B34E-8DF2-9B05ABE03EF1}"/>
                      </a:ext>
                    </a:extLst>
                  </p:cNvPr>
                  <p:cNvSpPr>
                    <a:spLocks noChangeShapeType="1"/>
                  </p:cNvSpPr>
                  <p:nvPr/>
                </p:nvSpPr>
                <p:spPr bwMode="auto">
                  <a:xfrm>
                    <a:off x="9525001" y="5076825"/>
                    <a:ext cx="36513" cy="4762"/>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90" name="Line 93">
                    <a:extLst>
                      <a:ext uri="{FF2B5EF4-FFF2-40B4-BE49-F238E27FC236}">
                        <a16:creationId xmlns:a16="http://schemas.microsoft.com/office/drawing/2014/main" id="{C289F73B-0DBA-2F49-8C42-1019BD93DF8A}"/>
                      </a:ext>
                    </a:extLst>
                  </p:cNvPr>
                  <p:cNvSpPr>
                    <a:spLocks noChangeShapeType="1"/>
                  </p:cNvSpPr>
                  <p:nvPr/>
                </p:nvSpPr>
                <p:spPr bwMode="auto">
                  <a:xfrm>
                    <a:off x="9561513" y="5081588"/>
                    <a:ext cx="38100" cy="158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91" name="Line 94">
                    <a:extLst>
                      <a:ext uri="{FF2B5EF4-FFF2-40B4-BE49-F238E27FC236}">
                        <a16:creationId xmlns:a16="http://schemas.microsoft.com/office/drawing/2014/main" id="{5303993B-13C1-B94C-A947-EAC047D5C5D1}"/>
                      </a:ext>
                    </a:extLst>
                  </p:cNvPr>
                  <p:cNvSpPr>
                    <a:spLocks noChangeShapeType="1"/>
                  </p:cNvSpPr>
                  <p:nvPr/>
                </p:nvSpPr>
                <p:spPr bwMode="auto">
                  <a:xfrm flipV="1">
                    <a:off x="9599613" y="5081588"/>
                    <a:ext cx="34925" cy="158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92" name="Line 95">
                    <a:extLst>
                      <a:ext uri="{FF2B5EF4-FFF2-40B4-BE49-F238E27FC236}">
                        <a16:creationId xmlns:a16="http://schemas.microsoft.com/office/drawing/2014/main" id="{9B2171A1-F936-A840-877F-3A083392259D}"/>
                      </a:ext>
                    </a:extLst>
                  </p:cNvPr>
                  <p:cNvSpPr>
                    <a:spLocks noChangeShapeType="1"/>
                  </p:cNvSpPr>
                  <p:nvPr/>
                </p:nvSpPr>
                <p:spPr bwMode="auto">
                  <a:xfrm flipV="1">
                    <a:off x="9634538" y="5076825"/>
                    <a:ext cx="34925" cy="4762"/>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93" name="Line 96">
                    <a:extLst>
                      <a:ext uri="{FF2B5EF4-FFF2-40B4-BE49-F238E27FC236}">
                        <a16:creationId xmlns:a16="http://schemas.microsoft.com/office/drawing/2014/main" id="{61649267-5AD8-9C4D-8BA3-0A9C92D082F0}"/>
                      </a:ext>
                    </a:extLst>
                  </p:cNvPr>
                  <p:cNvSpPr>
                    <a:spLocks noChangeShapeType="1"/>
                  </p:cNvSpPr>
                  <p:nvPr/>
                </p:nvSpPr>
                <p:spPr bwMode="auto">
                  <a:xfrm flipV="1">
                    <a:off x="9669463" y="5070475"/>
                    <a:ext cx="34925" cy="6350"/>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94" name="Line 97">
                    <a:extLst>
                      <a:ext uri="{FF2B5EF4-FFF2-40B4-BE49-F238E27FC236}">
                        <a16:creationId xmlns:a16="http://schemas.microsoft.com/office/drawing/2014/main" id="{7A37CA5E-F7C9-044F-BF72-AC9C97150CD8}"/>
                      </a:ext>
                    </a:extLst>
                  </p:cNvPr>
                  <p:cNvSpPr>
                    <a:spLocks noChangeShapeType="1"/>
                  </p:cNvSpPr>
                  <p:nvPr/>
                </p:nvSpPr>
                <p:spPr bwMode="auto">
                  <a:xfrm flipV="1">
                    <a:off x="9704388" y="5059363"/>
                    <a:ext cx="33338" cy="11112"/>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95" name="Line 98">
                    <a:extLst>
                      <a:ext uri="{FF2B5EF4-FFF2-40B4-BE49-F238E27FC236}">
                        <a16:creationId xmlns:a16="http://schemas.microsoft.com/office/drawing/2014/main" id="{CC305ACE-7525-7C44-9F53-1BB1E0E47EB2}"/>
                      </a:ext>
                    </a:extLst>
                  </p:cNvPr>
                  <p:cNvSpPr>
                    <a:spLocks noChangeShapeType="1"/>
                  </p:cNvSpPr>
                  <p:nvPr/>
                </p:nvSpPr>
                <p:spPr bwMode="auto">
                  <a:xfrm flipV="1">
                    <a:off x="9737726" y="5046663"/>
                    <a:ext cx="31750" cy="12700"/>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96" name="Line 99">
                    <a:extLst>
                      <a:ext uri="{FF2B5EF4-FFF2-40B4-BE49-F238E27FC236}">
                        <a16:creationId xmlns:a16="http://schemas.microsoft.com/office/drawing/2014/main" id="{3239C2B7-6435-7544-9473-A1F424A8636F}"/>
                      </a:ext>
                    </a:extLst>
                  </p:cNvPr>
                  <p:cNvSpPr>
                    <a:spLocks noChangeShapeType="1"/>
                  </p:cNvSpPr>
                  <p:nvPr/>
                </p:nvSpPr>
                <p:spPr bwMode="auto">
                  <a:xfrm flipV="1">
                    <a:off x="9769476" y="5030788"/>
                    <a:ext cx="31750" cy="15875"/>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97" name="Line 100">
                    <a:extLst>
                      <a:ext uri="{FF2B5EF4-FFF2-40B4-BE49-F238E27FC236}">
                        <a16:creationId xmlns:a16="http://schemas.microsoft.com/office/drawing/2014/main" id="{33297998-5D96-4143-A110-AB13D4567FB7}"/>
                      </a:ext>
                    </a:extLst>
                  </p:cNvPr>
                  <p:cNvSpPr>
                    <a:spLocks noChangeShapeType="1"/>
                  </p:cNvSpPr>
                  <p:nvPr/>
                </p:nvSpPr>
                <p:spPr bwMode="auto">
                  <a:xfrm flipV="1">
                    <a:off x="9801226" y="5013325"/>
                    <a:ext cx="28575" cy="17462"/>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98" name="Line 101">
                    <a:extLst>
                      <a:ext uri="{FF2B5EF4-FFF2-40B4-BE49-F238E27FC236}">
                        <a16:creationId xmlns:a16="http://schemas.microsoft.com/office/drawing/2014/main" id="{307587E1-B06F-8348-8F34-9CB39FF65204}"/>
                      </a:ext>
                    </a:extLst>
                  </p:cNvPr>
                  <p:cNvSpPr>
                    <a:spLocks noChangeShapeType="1"/>
                  </p:cNvSpPr>
                  <p:nvPr/>
                </p:nvSpPr>
                <p:spPr bwMode="auto">
                  <a:xfrm flipV="1">
                    <a:off x="9829801" y="4992688"/>
                    <a:ext cx="26988" cy="2063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299" name="Line 102">
                    <a:extLst>
                      <a:ext uri="{FF2B5EF4-FFF2-40B4-BE49-F238E27FC236}">
                        <a16:creationId xmlns:a16="http://schemas.microsoft.com/office/drawing/2014/main" id="{CACEE32A-4AF5-0D45-953C-4656F3C9B91E}"/>
                      </a:ext>
                    </a:extLst>
                  </p:cNvPr>
                  <p:cNvSpPr>
                    <a:spLocks noChangeShapeType="1"/>
                  </p:cNvSpPr>
                  <p:nvPr/>
                </p:nvSpPr>
                <p:spPr bwMode="auto">
                  <a:xfrm flipV="1">
                    <a:off x="9856788" y="4970463"/>
                    <a:ext cx="25400" cy="22225"/>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300" name="Line 103">
                    <a:extLst>
                      <a:ext uri="{FF2B5EF4-FFF2-40B4-BE49-F238E27FC236}">
                        <a16:creationId xmlns:a16="http://schemas.microsoft.com/office/drawing/2014/main" id="{ADC74CAD-FBF6-FC49-9FA2-6CD694E1009D}"/>
                      </a:ext>
                    </a:extLst>
                  </p:cNvPr>
                  <p:cNvSpPr>
                    <a:spLocks noChangeShapeType="1"/>
                  </p:cNvSpPr>
                  <p:nvPr/>
                </p:nvSpPr>
                <p:spPr bwMode="auto">
                  <a:xfrm flipV="1">
                    <a:off x="9882188" y="4946650"/>
                    <a:ext cx="23813" cy="23812"/>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301" name="Line 104">
                    <a:extLst>
                      <a:ext uri="{FF2B5EF4-FFF2-40B4-BE49-F238E27FC236}">
                        <a16:creationId xmlns:a16="http://schemas.microsoft.com/office/drawing/2014/main" id="{BA45DCA4-1B51-D94A-824C-14C51596C642}"/>
                      </a:ext>
                    </a:extLst>
                  </p:cNvPr>
                  <p:cNvSpPr>
                    <a:spLocks noChangeShapeType="1"/>
                  </p:cNvSpPr>
                  <p:nvPr/>
                </p:nvSpPr>
                <p:spPr bwMode="auto">
                  <a:xfrm flipV="1">
                    <a:off x="9906001" y="4919663"/>
                    <a:ext cx="22225" cy="2698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302" name="Line 105">
                    <a:extLst>
                      <a:ext uri="{FF2B5EF4-FFF2-40B4-BE49-F238E27FC236}">
                        <a16:creationId xmlns:a16="http://schemas.microsoft.com/office/drawing/2014/main" id="{2AF9DD6E-1D9D-3141-9A9F-20BEF4D20EED}"/>
                      </a:ext>
                    </a:extLst>
                  </p:cNvPr>
                  <p:cNvSpPr>
                    <a:spLocks noChangeShapeType="1"/>
                  </p:cNvSpPr>
                  <p:nvPr/>
                </p:nvSpPr>
                <p:spPr bwMode="auto">
                  <a:xfrm flipV="1">
                    <a:off x="9928226" y="4892675"/>
                    <a:ext cx="19050" cy="2698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303" name="Line 106">
                    <a:extLst>
                      <a:ext uri="{FF2B5EF4-FFF2-40B4-BE49-F238E27FC236}">
                        <a16:creationId xmlns:a16="http://schemas.microsoft.com/office/drawing/2014/main" id="{5F9AC4F9-2030-4944-BCD9-E7D590EDF387}"/>
                      </a:ext>
                    </a:extLst>
                  </p:cNvPr>
                  <p:cNvSpPr>
                    <a:spLocks noChangeShapeType="1"/>
                  </p:cNvSpPr>
                  <p:nvPr/>
                </p:nvSpPr>
                <p:spPr bwMode="auto">
                  <a:xfrm flipV="1">
                    <a:off x="9947276" y="4862513"/>
                    <a:ext cx="15875" cy="30162"/>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304" name="Line 107">
                    <a:extLst>
                      <a:ext uri="{FF2B5EF4-FFF2-40B4-BE49-F238E27FC236}">
                        <a16:creationId xmlns:a16="http://schemas.microsoft.com/office/drawing/2014/main" id="{346F3D2C-50C5-0D42-9EDB-CD2DA099BBD6}"/>
                      </a:ext>
                    </a:extLst>
                  </p:cNvPr>
                  <p:cNvSpPr>
                    <a:spLocks noChangeShapeType="1"/>
                  </p:cNvSpPr>
                  <p:nvPr/>
                </p:nvSpPr>
                <p:spPr bwMode="auto">
                  <a:xfrm>
                    <a:off x="9963151" y="4862513"/>
                    <a:ext cx="0" cy="0"/>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305" name="Line 108">
                    <a:extLst>
                      <a:ext uri="{FF2B5EF4-FFF2-40B4-BE49-F238E27FC236}">
                        <a16:creationId xmlns:a16="http://schemas.microsoft.com/office/drawing/2014/main" id="{1B96296F-A0A4-8F45-B886-C56AC6B78822}"/>
                      </a:ext>
                    </a:extLst>
                  </p:cNvPr>
                  <p:cNvSpPr>
                    <a:spLocks noChangeShapeType="1"/>
                  </p:cNvSpPr>
                  <p:nvPr/>
                </p:nvSpPr>
                <p:spPr bwMode="auto">
                  <a:xfrm>
                    <a:off x="9963151" y="4862513"/>
                    <a:ext cx="166688" cy="0"/>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306" name="Line 109">
                    <a:extLst>
                      <a:ext uri="{FF2B5EF4-FFF2-40B4-BE49-F238E27FC236}">
                        <a16:creationId xmlns:a16="http://schemas.microsoft.com/office/drawing/2014/main" id="{C1BAB17A-5AAE-A945-938A-5475901D1E25}"/>
                      </a:ext>
                    </a:extLst>
                  </p:cNvPr>
                  <p:cNvSpPr>
                    <a:spLocks noChangeShapeType="1"/>
                  </p:cNvSpPr>
                  <p:nvPr/>
                </p:nvSpPr>
                <p:spPr bwMode="auto">
                  <a:xfrm flipV="1">
                    <a:off x="10129838" y="4862513"/>
                    <a:ext cx="1588" cy="0"/>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307" name="Line 110">
                    <a:extLst>
                      <a:ext uri="{FF2B5EF4-FFF2-40B4-BE49-F238E27FC236}">
                        <a16:creationId xmlns:a16="http://schemas.microsoft.com/office/drawing/2014/main" id="{D710227C-A639-2D4F-8330-0D0C95E8BBD2}"/>
                      </a:ext>
                    </a:extLst>
                  </p:cNvPr>
                  <p:cNvSpPr>
                    <a:spLocks noChangeShapeType="1"/>
                  </p:cNvSpPr>
                  <p:nvPr/>
                </p:nvSpPr>
                <p:spPr bwMode="auto">
                  <a:xfrm flipV="1">
                    <a:off x="10131426" y="4859338"/>
                    <a:ext cx="3175" cy="3175"/>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308" name="Line 111">
                    <a:extLst>
                      <a:ext uri="{FF2B5EF4-FFF2-40B4-BE49-F238E27FC236}">
                        <a16:creationId xmlns:a16="http://schemas.microsoft.com/office/drawing/2014/main" id="{F5EAD4BC-9F8C-824A-BE18-B38549D99B28}"/>
                      </a:ext>
                    </a:extLst>
                  </p:cNvPr>
                  <p:cNvSpPr>
                    <a:spLocks noChangeShapeType="1"/>
                  </p:cNvSpPr>
                  <p:nvPr/>
                </p:nvSpPr>
                <p:spPr bwMode="auto">
                  <a:xfrm flipV="1">
                    <a:off x="10134601" y="4854575"/>
                    <a:ext cx="3175" cy="4762"/>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309" name="Line 112">
                    <a:extLst>
                      <a:ext uri="{FF2B5EF4-FFF2-40B4-BE49-F238E27FC236}">
                        <a16:creationId xmlns:a16="http://schemas.microsoft.com/office/drawing/2014/main" id="{8F2F989E-AD38-1F49-8987-B5625DBFC9B0}"/>
                      </a:ext>
                    </a:extLst>
                  </p:cNvPr>
                  <p:cNvSpPr>
                    <a:spLocks noChangeShapeType="1"/>
                  </p:cNvSpPr>
                  <p:nvPr/>
                </p:nvSpPr>
                <p:spPr bwMode="auto">
                  <a:xfrm flipV="1">
                    <a:off x="10137776" y="4849813"/>
                    <a:ext cx="6350" cy="4762"/>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310" name="Line 113">
                    <a:extLst>
                      <a:ext uri="{FF2B5EF4-FFF2-40B4-BE49-F238E27FC236}">
                        <a16:creationId xmlns:a16="http://schemas.microsoft.com/office/drawing/2014/main" id="{1BA4EEA1-C4A3-C246-A2EE-264608E82D32}"/>
                      </a:ext>
                    </a:extLst>
                  </p:cNvPr>
                  <p:cNvSpPr>
                    <a:spLocks noChangeShapeType="1"/>
                  </p:cNvSpPr>
                  <p:nvPr/>
                </p:nvSpPr>
                <p:spPr bwMode="auto">
                  <a:xfrm flipV="1">
                    <a:off x="10144126" y="4843463"/>
                    <a:ext cx="6350" cy="6350"/>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311" name="Line 114">
                    <a:extLst>
                      <a:ext uri="{FF2B5EF4-FFF2-40B4-BE49-F238E27FC236}">
                        <a16:creationId xmlns:a16="http://schemas.microsoft.com/office/drawing/2014/main" id="{B486794D-C069-6E4E-A20D-30CEA067A0F8}"/>
                      </a:ext>
                    </a:extLst>
                  </p:cNvPr>
                  <p:cNvSpPr>
                    <a:spLocks noChangeShapeType="1"/>
                  </p:cNvSpPr>
                  <p:nvPr/>
                </p:nvSpPr>
                <p:spPr bwMode="auto">
                  <a:xfrm flipV="1">
                    <a:off x="10150476" y="4835525"/>
                    <a:ext cx="7938" cy="793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312" name="Line 115">
                    <a:extLst>
                      <a:ext uri="{FF2B5EF4-FFF2-40B4-BE49-F238E27FC236}">
                        <a16:creationId xmlns:a16="http://schemas.microsoft.com/office/drawing/2014/main" id="{D12E51FC-13F8-F144-A445-5C4BACA27063}"/>
                      </a:ext>
                    </a:extLst>
                  </p:cNvPr>
                  <p:cNvSpPr>
                    <a:spLocks noChangeShapeType="1"/>
                  </p:cNvSpPr>
                  <p:nvPr/>
                </p:nvSpPr>
                <p:spPr bwMode="auto">
                  <a:xfrm flipV="1">
                    <a:off x="10158413" y="4827588"/>
                    <a:ext cx="7938" cy="793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313" name="Line 116">
                    <a:extLst>
                      <a:ext uri="{FF2B5EF4-FFF2-40B4-BE49-F238E27FC236}">
                        <a16:creationId xmlns:a16="http://schemas.microsoft.com/office/drawing/2014/main" id="{9944E845-AA1E-3A4C-8D77-F80B2295A55F}"/>
                      </a:ext>
                    </a:extLst>
                  </p:cNvPr>
                  <p:cNvSpPr>
                    <a:spLocks noChangeShapeType="1"/>
                  </p:cNvSpPr>
                  <p:nvPr/>
                </p:nvSpPr>
                <p:spPr bwMode="auto">
                  <a:xfrm flipV="1">
                    <a:off x="10166351" y="4818063"/>
                    <a:ext cx="9525" cy="9525"/>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314" name="Line 117">
                    <a:extLst>
                      <a:ext uri="{FF2B5EF4-FFF2-40B4-BE49-F238E27FC236}">
                        <a16:creationId xmlns:a16="http://schemas.microsoft.com/office/drawing/2014/main" id="{1CE60B28-9648-4E40-8760-58E435653C12}"/>
                      </a:ext>
                    </a:extLst>
                  </p:cNvPr>
                  <p:cNvSpPr>
                    <a:spLocks noChangeShapeType="1"/>
                  </p:cNvSpPr>
                  <p:nvPr/>
                </p:nvSpPr>
                <p:spPr bwMode="auto">
                  <a:xfrm flipV="1">
                    <a:off x="10175876" y="4808538"/>
                    <a:ext cx="9525" cy="9525"/>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315" name="Line 118">
                    <a:extLst>
                      <a:ext uri="{FF2B5EF4-FFF2-40B4-BE49-F238E27FC236}">
                        <a16:creationId xmlns:a16="http://schemas.microsoft.com/office/drawing/2014/main" id="{42D3D1A9-F1F9-2B4E-8DD3-DB39AC131074}"/>
                      </a:ext>
                    </a:extLst>
                  </p:cNvPr>
                  <p:cNvSpPr>
                    <a:spLocks noChangeShapeType="1"/>
                  </p:cNvSpPr>
                  <p:nvPr/>
                </p:nvSpPr>
                <p:spPr bwMode="auto">
                  <a:xfrm flipV="1">
                    <a:off x="10185401" y="4799013"/>
                    <a:ext cx="7938" cy="9525"/>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316" name="Line 119">
                    <a:extLst>
                      <a:ext uri="{FF2B5EF4-FFF2-40B4-BE49-F238E27FC236}">
                        <a16:creationId xmlns:a16="http://schemas.microsoft.com/office/drawing/2014/main" id="{01869885-C9DE-0F4A-95F7-44529BB26BB1}"/>
                      </a:ext>
                    </a:extLst>
                  </p:cNvPr>
                  <p:cNvSpPr>
                    <a:spLocks noChangeShapeType="1"/>
                  </p:cNvSpPr>
                  <p:nvPr/>
                </p:nvSpPr>
                <p:spPr bwMode="auto">
                  <a:xfrm flipV="1">
                    <a:off x="10193338" y="4791075"/>
                    <a:ext cx="9525" cy="793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317" name="Line 120">
                    <a:extLst>
                      <a:ext uri="{FF2B5EF4-FFF2-40B4-BE49-F238E27FC236}">
                        <a16:creationId xmlns:a16="http://schemas.microsoft.com/office/drawing/2014/main" id="{4363B811-9DD1-F148-80B4-7E3B245BE9E5}"/>
                      </a:ext>
                    </a:extLst>
                  </p:cNvPr>
                  <p:cNvSpPr>
                    <a:spLocks noChangeShapeType="1"/>
                  </p:cNvSpPr>
                  <p:nvPr/>
                </p:nvSpPr>
                <p:spPr bwMode="auto">
                  <a:xfrm flipV="1">
                    <a:off x="10202863" y="4781550"/>
                    <a:ext cx="9525" cy="9525"/>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318" name="Line 121">
                    <a:extLst>
                      <a:ext uri="{FF2B5EF4-FFF2-40B4-BE49-F238E27FC236}">
                        <a16:creationId xmlns:a16="http://schemas.microsoft.com/office/drawing/2014/main" id="{8E15C7B2-4EE5-E643-868B-93273B740E6A}"/>
                      </a:ext>
                    </a:extLst>
                  </p:cNvPr>
                  <p:cNvSpPr>
                    <a:spLocks noChangeShapeType="1"/>
                  </p:cNvSpPr>
                  <p:nvPr/>
                </p:nvSpPr>
                <p:spPr bwMode="auto">
                  <a:xfrm flipV="1">
                    <a:off x="10212388" y="4773613"/>
                    <a:ext cx="7938" cy="793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319" name="Line 122">
                    <a:extLst>
                      <a:ext uri="{FF2B5EF4-FFF2-40B4-BE49-F238E27FC236}">
                        <a16:creationId xmlns:a16="http://schemas.microsoft.com/office/drawing/2014/main" id="{EF9CABBB-4AB4-E44B-8306-833412C514A0}"/>
                      </a:ext>
                    </a:extLst>
                  </p:cNvPr>
                  <p:cNvSpPr>
                    <a:spLocks noChangeShapeType="1"/>
                  </p:cNvSpPr>
                  <p:nvPr/>
                </p:nvSpPr>
                <p:spPr bwMode="auto">
                  <a:xfrm flipV="1">
                    <a:off x="10220326" y="4765675"/>
                    <a:ext cx="7938" cy="793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320" name="Line 123">
                    <a:extLst>
                      <a:ext uri="{FF2B5EF4-FFF2-40B4-BE49-F238E27FC236}">
                        <a16:creationId xmlns:a16="http://schemas.microsoft.com/office/drawing/2014/main" id="{9C1899D8-EAE0-0244-97DC-198E1C113B63}"/>
                      </a:ext>
                    </a:extLst>
                  </p:cNvPr>
                  <p:cNvSpPr>
                    <a:spLocks noChangeShapeType="1"/>
                  </p:cNvSpPr>
                  <p:nvPr/>
                </p:nvSpPr>
                <p:spPr bwMode="auto">
                  <a:xfrm flipV="1">
                    <a:off x="10228263" y="4759325"/>
                    <a:ext cx="6350" cy="6350"/>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321" name="Line 124">
                    <a:extLst>
                      <a:ext uri="{FF2B5EF4-FFF2-40B4-BE49-F238E27FC236}">
                        <a16:creationId xmlns:a16="http://schemas.microsoft.com/office/drawing/2014/main" id="{D130C9C6-B5E0-0444-85F0-7E1540473D4F}"/>
                      </a:ext>
                    </a:extLst>
                  </p:cNvPr>
                  <p:cNvSpPr>
                    <a:spLocks noChangeShapeType="1"/>
                  </p:cNvSpPr>
                  <p:nvPr/>
                </p:nvSpPr>
                <p:spPr bwMode="auto">
                  <a:xfrm flipV="1">
                    <a:off x="10234613" y="4752975"/>
                    <a:ext cx="6350" cy="6350"/>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322" name="Line 125">
                    <a:extLst>
                      <a:ext uri="{FF2B5EF4-FFF2-40B4-BE49-F238E27FC236}">
                        <a16:creationId xmlns:a16="http://schemas.microsoft.com/office/drawing/2014/main" id="{D8C8271F-F97A-C741-BCFC-16B26E820A0C}"/>
                      </a:ext>
                    </a:extLst>
                  </p:cNvPr>
                  <p:cNvSpPr>
                    <a:spLocks noChangeShapeType="1"/>
                  </p:cNvSpPr>
                  <p:nvPr/>
                </p:nvSpPr>
                <p:spPr bwMode="auto">
                  <a:xfrm flipV="1">
                    <a:off x="10240963" y="4749800"/>
                    <a:ext cx="3175" cy="3175"/>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323" name="Line 126">
                    <a:extLst>
                      <a:ext uri="{FF2B5EF4-FFF2-40B4-BE49-F238E27FC236}">
                        <a16:creationId xmlns:a16="http://schemas.microsoft.com/office/drawing/2014/main" id="{76F9BA43-8892-5C48-BD52-E5F84AE85AAA}"/>
                      </a:ext>
                    </a:extLst>
                  </p:cNvPr>
                  <p:cNvSpPr>
                    <a:spLocks noChangeShapeType="1"/>
                  </p:cNvSpPr>
                  <p:nvPr/>
                </p:nvSpPr>
                <p:spPr bwMode="auto">
                  <a:xfrm flipV="1">
                    <a:off x="10244138" y="4746625"/>
                    <a:ext cx="3175" cy="3175"/>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324" name="Line 127">
                    <a:extLst>
                      <a:ext uri="{FF2B5EF4-FFF2-40B4-BE49-F238E27FC236}">
                        <a16:creationId xmlns:a16="http://schemas.microsoft.com/office/drawing/2014/main" id="{6432E2C8-A9FB-AE43-8452-B7F6FD6E2F80}"/>
                      </a:ext>
                    </a:extLst>
                  </p:cNvPr>
                  <p:cNvSpPr>
                    <a:spLocks noChangeShapeType="1"/>
                  </p:cNvSpPr>
                  <p:nvPr/>
                </p:nvSpPr>
                <p:spPr bwMode="auto">
                  <a:xfrm flipV="1">
                    <a:off x="10247313" y="4746625"/>
                    <a:ext cx="1588" cy="0"/>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325" name="Line 128">
                    <a:extLst>
                      <a:ext uri="{FF2B5EF4-FFF2-40B4-BE49-F238E27FC236}">
                        <a16:creationId xmlns:a16="http://schemas.microsoft.com/office/drawing/2014/main" id="{85D9BB7C-4B9D-8140-B1DD-EE1E08214DA5}"/>
                      </a:ext>
                    </a:extLst>
                  </p:cNvPr>
                  <p:cNvSpPr>
                    <a:spLocks noChangeShapeType="1"/>
                  </p:cNvSpPr>
                  <p:nvPr/>
                </p:nvSpPr>
                <p:spPr bwMode="auto">
                  <a:xfrm>
                    <a:off x="10248901" y="4746625"/>
                    <a:ext cx="4763" cy="158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326" name="Line 129">
                    <a:extLst>
                      <a:ext uri="{FF2B5EF4-FFF2-40B4-BE49-F238E27FC236}">
                        <a16:creationId xmlns:a16="http://schemas.microsoft.com/office/drawing/2014/main" id="{DAE0CF9F-571C-4C4A-8D7F-2C7E8065E5AE}"/>
                      </a:ext>
                    </a:extLst>
                  </p:cNvPr>
                  <p:cNvSpPr>
                    <a:spLocks noChangeShapeType="1"/>
                  </p:cNvSpPr>
                  <p:nvPr/>
                </p:nvSpPr>
                <p:spPr bwMode="auto">
                  <a:xfrm>
                    <a:off x="10253663" y="4748213"/>
                    <a:ext cx="4763" cy="3175"/>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327" name="Line 130">
                    <a:extLst>
                      <a:ext uri="{FF2B5EF4-FFF2-40B4-BE49-F238E27FC236}">
                        <a16:creationId xmlns:a16="http://schemas.microsoft.com/office/drawing/2014/main" id="{C75FF410-0A22-C145-B7A8-D02BD29A0019}"/>
                      </a:ext>
                    </a:extLst>
                  </p:cNvPr>
                  <p:cNvSpPr>
                    <a:spLocks noChangeShapeType="1"/>
                  </p:cNvSpPr>
                  <p:nvPr/>
                </p:nvSpPr>
                <p:spPr bwMode="auto">
                  <a:xfrm>
                    <a:off x="10258426" y="4751388"/>
                    <a:ext cx="6350" cy="4762"/>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328" name="Line 131">
                    <a:extLst>
                      <a:ext uri="{FF2B5EF4-FFF2-40B4-BE49-F238E27FC236}">
                        <a16:creationId xmlns:a16="http://schemas.microsoft.com/office/drawing/2014/main" id="{831ED64E-F71F-CB46-BB71-CCB395700749}"/>
                      </a:ext>
                    </a:extLst>
                  </p:cNvPr>
                  <p:cNvSpPr>
                    <a:spLocks noChangeShapeType="1"/>
                  </p:cNvSpPr>
                  <p:nvPr/>
                </p:nvSpPr>
                <p:spPr bwMode="auto">
                  <a:xfrm>
                    <a:off x="10264776" y="4756150"/>
                    <a:ext cx="7938" cy="6350"/>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329" name="Line 132">
                    <a:extLst>
                      <a:ext uri="{FF2B5EF4-FFF2-40B4-BE49-F238E27FC236}">
                        <a16:creationId xmlns:a16="http://schemas.microsoft.com/office/drawing/2014/main" id="{276C5D30-6948-1D41-B8ED-8AE635B91FDF}"/>
                      </a:ext>
                    </a:extLst>
                  </p:cNvPr>
                  <p:cNvSpPr>
                    <a:spLocks noChangeShapeType="1"/>
                  </p:cNvSpPr>
                  <p:nvPr/>
                </p:nvSpPr>
                <p:spPr bwMode="auto">
                  <a:xfrm>
                    <a:off x="10272713" y="4762500"/>
                    <a:ext cx="7938" cy="793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330" name="Line 133">
                    <a:extLst>
                      <a:ext uri="{FF2B5EF4-FFF2-40B4-BE49-F238E27FC236}">
                        <a16:creationId xmlns:a16="http://schemas.microsoft.com/office/drawing/2014/main" id="{F9949585-E8B7-2F4C-8AFD-CC62B98EF844}"/>
                      </a:ext>
                    </a:extLst>
                  </p:cNvPr>
                  <p:cNvSpPr>
                    <a:spLocks noChangeShapeType="1"/>
                  </p:cNvSpPr>
                  <p:nvPr/>
                </p:nvSpPr>
                <p:spPr bwMode="auto">
                  <a:xfrm>
                    <a:off x="10280651" y="4770438"/>
                    <a:ext cx="7938" cy="9525"/>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331" name="Line 134">
                    <a:extLst>
                      <a:ext uri="{FF2B5EF4-FFF2-40B4-BE49-F238E27FC236}">
                        <a16:creationId xmlns:a16="http://schemas.microsoft.com/office/drawing/2014/main" id="{8BD058C4-7AA8-4049-B016-23DB664F66AD}"/>
                      </a:ext>
                    </a:extLst>
                  </p:cNvPr>
                  <p:cNvSpPr>
                    <a:spLocks noChangeShapeType="1"/>
                  </p:cNvSpPr>
                  <p:nvPr/>
                </p:nvSpPr>
                <p:spPr bwMode="auto">
                  <a:xfrm>
                    <a:off x="10288588" y="4779963"/>
                    <a:ext cx="7938" cy="793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332" name="Line 135">
                    <a:extLst>
                      <a:ext uri="{FF2B5EF4-FFF2-40B4-BE49-F238E27FC236}">
                        <a16:creationId xmlns:a16="http://schemas.microsoft.com/office/drawing/2014/main" id="{E1A2495E-260E-BB4C-8D41-A8B8E7A9977F}"/>
                      </a:ext>
                    </a:extLst>
                  </p:cNvPr>
                  <p:cNvSpPr>
                    <a:spLocks noChangeShapeType="1"/>
                  </p:cNvSpPr>
                  <p:nvPr/>
                </p:nvSpPr>
                <p:spPr bwMode="auto">
                  <a:xfrm>
                    <a:off x="10296526" y="4787900"/>
                    <a:ext cx="7938" cy="9525"/>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333" name="Line 136">
                    <a:extLst>
                      <a:ext uri="{FF2B5EF4-FFF2-40B4-BE49-F238E27FC236}">
                        <a16:creationId xmlns:a16="http://schemas.microsoft.com/office/drawing/2014/main" id="{5F2A4509-0670-C44D-9803-A239348FFF2B}"/>
                      </a:ext>
                    </a:extLst>
                  </p:cNvPr>
                  <p:cNvSpPr>
                    <a:spLocks noChangeShapeType="1"/>
                  </p:cNvSpPr>
                  <p:nvPr/>
                </p:nvSpPr>
                <p:spPr bwMode="auto">
                  <a:xfrm>
                    <a:off x="10304463" y="4797425"/>
                    <a:ext cx="7938" cy="9525"/>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334" name="Line 137">
                    <a:extLst>
                      <a:ext uri="{FF2B5EF4-FFF2-40B4-BE49-F238E27FC236}">
                        <a16:creationId xmlns:a16="http://schemas.microsoft.com/office/drawing/2014/main" id="{17980071-EC29-4A44-8F44-86C0AC135964}"/>
                      </a:ext>
                    </a:extLst>
                  </p:cNvPr>
                  <p:cNvSpPr>
                    <a:spLocks noChangeShapeType="1"/>
                  </p:cNvSpPr>
                  <p:nvPr/>
                </p:nvSpPr>
                <p:spPr bwMode="auto">
                  <a:xfrm>
                    <a:off x="10312401" y="4806950"/>
                    <a:ext cx="7938" cy="793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335" name="Line 138">
                    <a:extLst>
                      <a:ext uri="{FF2B5EF4-FFF2-40B4-BE49-F238E27FC236}">
                        <a16:creationId xmlns:a16="http://schemas.microsoft.com/office/drawing/2014/main" id="{758FED4C-0B03-6346-BEC2-97157FC1A4E7}"/>
                      </a:ext>
                    </a:extLst>
                  </p:cNvPr>
                  <p:cNvSpPr>
                    <a:spLocks noChangeShapeType="1"/>
                  </p:cNvSpPr>
                  <p:nvPr/>
                </p:nvSpPr>
                <p:spPr bwMode="auto">
                  <a:xfrm>
                    <a:off x="10320338" y="4814888"/>
                    <a:ext cx="7938" cy="9525"/>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336" name="Line 139">
                    <a:extLst>
                      <a:ext uri="{FF2B5EF4-FFF2-40B4-BE49-F238E27FC236}">
                        <a16:creationId xmlns:a16="http://schemas.microsoft.com/office/drawing/2014/main" id="{E2627613-3FCA-9047-AA47-18F95266E8E4}"/>
                      </a:ext>
                    </a:extLst>
                  </p:cNvPr>
                  <p:cNvSpPr>
                    <a:spLocks noChangeShapeType="1"/>
                  </p:cNvSpPr>
                  <p:nvPr/>
                </p:nvSpPr>
                <p:spPr bwMode="auto">
                  <a:xfrm>
                    <a:off x="10328276" y="4824413"/>
                    <a:ext cx="6350" cy="6350"/>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337" name="Line 140">
                    <a:extLst>
                      <a:ext uri="{FF2B5EF4-FFF2-40B4-BE49-F238E27FC236}">
                        <a16:creationId xmlns:a16="http://schemas.microsoft.com/office/drawing/2014/main" id="{18FC24BF-A05D-994E-AC31-C11FB177006D}"/>
                      </a:ext>
                    </a:extLst>
                  </p:cNvPr>
                  <p:cNvSpPr>
                    <a:spLocks noChangeShapeType="1"/>
                  </p:cNvSpPr>
                  <p:nvPr/>
                </p:nvSpPr>
                <p:spPr bwMode="auto">
                  <a:xfrm>
                    <a:off x="10334626" y="4830763"/>
                    <a:ext cx="4763" cy="6350"/>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338" name="Line 141">
                    <a:extLst>
                      <a:ext uri="{FF2B5EF4-FFF2-40B4-BE49-F238E27FC236}">
                        <a16:creationId xmlns:a16="http://schemas.microsoft.com/office/drawing/2014/main" id="{38A94A8E-9A05-554E-800F-9C8D527ED559}"/>
                      </a:ext>
                    </a:extLst>
                  </p:cNvPr>
                  <p:cNvSpPr>
                    <a:spLocks noChangeShapeType="1"/>
                  </p:cNvSpPr>
                  <p:nvPr/>
                </p:nvSpPr>
                <p:spPr bwMode="auto">
                  <a:xfrm>
                    <a:off x="10339388" y="4837113"/>
                    <a:ext cx="4763" cy="4762"/>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339" name="Line 142">
                    <a:extLst>
                      <a:ext uri="{FF2B5EF4-FFF2-40B4-BE49-F238E27FC236}">
                        <a16:creationId xmlns:a16="http://schemas.microsoft.com/office/drawing/2014/main" id="{9868B433-C7E1-1446-B0E0-71A2A4A99630}"/>
                      </a:ext>
                    </a:extLst>
                  </p:cNvPr>
                  <p:cNvSpPr>
                    <a:spLocks noChangeShapeType="1"/>
                  </p:cNvSpPr>
                  <p:nvPr/>
                </p:nvSpPr>
                <p:spPr bwMode="auto">
                  <a:xfrm>
                    <a:off x="10344151" y="4841875"/>
                    <a:ext cx="1588" cy="3175"/>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340" name="Line 143">
                    <a:extLst>
                      <a:ext uri="{FF2B5EF4-FFF2-40B4-BE49-F238E27FC236}">
                        <a16:creationId xmlns:a16="http://schemas.microsoft.com/office/drawing/2014/main" id="{94B65FA6-F079-8549-AE13-A9A9926912FB}"/>
                      </a:ext>
                    </a:extLst>
                  </p:cNvPr>
                  <p:cNvSpPr>
                    <a:spLocks noChangeShapeType="1"/>
                  </p:cNvSpPr>
                  <p:nvPr/>
                </p:nvSpPr>
                <p:spPr bwMode="auto">
                  <a:xfrm>
                    <a:off x="10345738" y="4845050"/>
                    <a:ext cx="1588" cy="158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341" name="Line 144">
                    <a:extLst>
                      <a:ext uri="{FF2B5EF4-FFF2-40B4-BE49-F238E27FC236}">
                        <a16:creationId xmlns:a16="http://schemas.microsoft.com/office/drawing/2014/main" id="{87A8ED0C-A70B-CB41-89A3-E7F7D5163BA9}"/>
                      </a:ext>
                    </a:extLst>
                  </p:cNvPr>
                  <p:cNvSpPr>
                    <a:spLocks noChangeShapeType="1"/>
                  </p:cNvSpPr>
                  <p:nvPr/>
                </p:nvSpPr>
                <p:spPr bwMode="auto">
                  <a:xfrm flipV="1">
                    <a:off x="10347326" y="4746625"/>
                    <a:ext cx="100013" cy="100012"/>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342" name="Line 145">
                    <a:extLst>
                      <a:ext uri="{FF2B5EF4-FFF2-40B4-BE49-F238E27FC236}">
                        <a16:creationId xmlns:a16="http://schemas.microsoft.com/office/drawing/2014/main" id="{A128FA8E-139A-C049-973C-7D6693EDBB7D}"/>
                      </a:ext>
                    </a:extLst>
                  </p:cNvPr>
                  <p:cNvSpPr>
                    <a:spLocks noChangeShapeType="1"/>
                  </p:cNvSpPr>
                  <p:nvPr/>
                </p:nvSpPr>
                <p:spPr bwMode="auto">
                  <a:xfrm>
                    <a:off x="10447338" y="4746625"/>
                    <a:ext cx="107950" cy="10953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343" name="Line 146">
                    <a:extLst>
                      <a:ext uri="{FF2B5EF4-FFF2-40B4-BE49-F238E27FC236}">
                        <a16:creationId xmlns:a16="http://schemas.microsoft.com/office/drawing/2014/main" id="{3E16B67F-C7B1-CA48-8317-A793E7AE9A6E}"/>
                      </a:ext>
                    </a:extLst>
                  </p:cNvPr>
                  <p:cNvSpPr>
                    <a:spLocks noChangeShapeType="1"/>
                  </p:cNvSpPr>
                  <p:nvPr/>
                </p:nvSpPr>
                <p:spPr bwMode="auto">
                  <a:xfrm flipV="1">
                    <a:off x="10555288" y="4752975"/>
                    <a:ext cx="103188" cy="103187"/>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344" name="Line 147">
                    <a:extLst>
                      <a:ext uri="{FF2B5EF4-FFF2-40B4-BE49-F238E27FC236}">
                        <a16:creationId xmlns:a16="http://schemas.microsoft.com/office/drawing/2014/main" id="{4B9D0A9A-7709-0F42-9516-B67379BC4FC8}"/>
                      </a:ext>
                    </a:extLst>
                  </p:cNvPr>
                  <p:cNvSpPr>
                    <a:spLocks noChangeShapeType="1"/>
                  </p:cNvSpPr>
                  <p:nvPr/>
                </p:nvSpPr>
                <p:spPr bwMode="auto">
                  <a:xfrm>
                    <a:off x="10658476" y="4752975"/>
                    <a:ext cx="79375" cy="80962"/>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345" name="Line 148">
                    <a:extLst>
                      <a:ext uri="{FF2B5EF4-FFF2-40B4-BE49-F238E27FC236}">
                        <a16:creationId xmlns:a16="http://schemas.microsoft.com/office/drawing/2014/main" id="{E60A1343-7F98-E244-BCCA-F6900F560499}"/>
                      </a:ext>
                    </a:extLst>
                  </p:cNvPr>
                  <p:cNvSpPr>
                    <a:spLocks noChangeShapeType="1"/>
                  </p:cNvSpPr>
                  <p:nvPr/>
                </p:nvSpPr>
                <p:spPr bwMode="auto">
                  <a:xfrm flipV="1">
                    <a:off x="10737851" y="4630738"/>
                    <a:ext cx="203200" cy="203200"/>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sp>
                <p:nvSpPr>
                  <p:cNvPr id="346" name="Line 149">
                    <a:extLst>
                      <a:ext uri="{FF2B5EF4-FFF2-40B4-BE49-F238E27FC236}">
                        <a16:creationId xmlns:a16="http://schemas.microsoft.com/office/drawing/2014/main" id="{D14A1E28-C0D4-2F42-A786-522B6E7EFB8D}"/>
                      </a:ext>
                    </a:extLst>
                  </p:cNvPr>
                  <p:cNvSpPr>
                    <a:spLocks noChangeShapeType="1"/>
                  </p:cNvSpPr>
                  <p:nvPr/>
                </p:nvSpPr>
                <p:spPr bwMode="auto">
                  <a:xfrm flipH="1" flipV="1">
                    <a:off x="10780713" y="4471988"/>
                    <a:ext cx="160338" cy="158750"/>
                  </a:xfrm>
                  <a:prstGeom prst="line">
                    <a:avLst/>
                  </a:prstGeom>
                  <a:grpFill/>
                  <a:ln w="4763">
                    <a:noFill/>
                    <a:prstDash val="solid"/>
                    <a:round/>
                    <a:headEnd/>
                    <a:tailEnd/>
                  </a:ln>
                  <a:extLst/>
                </p:spPr>
                <p:txBody>
                  <a:bodyPr vert="horz" wrap="square" lIns="91440" tIns="45720" rIns="91440" bIns="45720" numCol="1" anchor="t" anchorCtr="0" compatLnSpc="1">
                    <a:prstTxWarp prst="textNoShape">
                      <a:avLst/>
                    </a:prstTxWarp>
                  </a:bodyPr>
                  <a:lstStyle/>
                  <a:p>
                    <a:pPr algn="ctr"/>
                    <a:endParaRPr lang="en-US">
                      <a:solidFill>
                        <a:prstClr val="black"/>
                      </a:solidFill>
                    </a:endParaRPr>
                  </a:p>
                </p:txBody>
              </p:sp>
            </p:grpSp>
          </p:grpSp>
        </p:grpSp>
        <p:sp>
          <p:nvSpPr>
            <p:cNvPr id="197" name="Rectangle 196">
              <a:extLst>
                <a:ext uri="{FF2B5EF4-FFF2-40B4-BE49-F238E27FC236}">
                  <a16:creationId xmlns:a16="http://schemas.microsoft.com/office/drawing/2014/main" id="{74E5D64E-9A4F-154E-AA50-D13C9E861EC5}"/>
                </a:ext>
              </a:extLst>
            </p:cNvPr>
            <p:cNvSpPr/>
            <p:nvPr/>
          </p:nvSpPr>
          <p:spPr>
            <a:xfrm>
              <a:off x="6078878" y="3413537"/>
              <a:ext cx="1445573" cy="633096"/>
            </a:xfrm>
            <a:prstGeom prst="rect">
              <a:avLst/>
            </a:prstGeom>
          </p:spPr>
          <p:txBody>
            <a:bodyPr wrap="none">
              <a:spAutoFit/>
            </a:bodyPr>
            <a:lstStyle/>
            <a:p>
              <a:pPr algn="ctr" fontAlgn="b"/>
              <a:r>
                <a:rPr lang="en-US" sz="1400" b="1">
                  <a:solidFill>
                    <a:prstClr val="black"/>
                  </a:solidFill>
                  <a:latin typeface="Calibri" panose="020F0502020204030204"/>
                </a:rPr>
                <a:t>CONNECTION</a:t>
              </a:r>
              <a:br>
                <a:rPr lang="en-US" sz="1400" b="1">
                  <a:solidFill>
                    <a:prstClr val="black"/>
                  </a:solidFill>
                  <a:latin typeface="Calibri" panose="020F0502020204030204"/>
                </a:rPr>
              </a:br>
              <a:r>
                <a:rPr lang="en-US" sz="1400" b="1">
                  <a:solidFill>
                    <a:prstClr val="black"/>
                  </a:solidFill>
                  <a:latin typeface="Calibri" panose="020F0502020204030204"/>
                </a:rPr>
                <a:t>TO ON-PREM</a:t>
              </a:r>
            </a:p>
          </p:txBody>
        </p:sp>
      </p:grpSp>
      <p:sp>
        <p:nvSpPr>
          <p:cNvPr id="347" name="Rectangle 346">
            <a:extLst>
              <a:ext uri="{FF2B5EF4-FFF2-40B4-BE49-F238E27FC236}">
                <a16:creationId xmlns:a16="http://schemas.microsoft.com/office/drawing/2014/main" id="{6099AA93-46F5-D34C-900D-14B26B28C754}"/>
              </a:ext>
            </a:extLst>
          </p:cNvPr>
          <p:cNvSpPr/>
          <p:nvPr/>
        </p:nvSpPr>
        <p:spPr>
          <a:xfrm>
            <a:off x="8889939" y="4780701"/>
            <a:ext cx="3056814" cy="1450397"/>
          </a:xfrm>
          <a:prstGeom prst="rect">
            <a:avLst/>
          </a:prstGeom>
        </p:spPr>
        <p:txBody>
          <a:bodyPr wrap="square">
            <a:spAutoFit/>
          </a:bodyPr>
          <a:lstStyle/>
          <a:p>
            <a:pPr>
              <a:defRPr/>
            </a:pPr>
            <a:r>
              <a:rPr lang="en-US" b="1">
                <a:solidFill>
                  <a:prstClr val="black"/>
                </a:solidFill>
                <a:cs typeface="Segoe UI" panose="020B0502040204020203" pitchFamily="34" charset="0"/>
              </a:rPr>
              <a:t>Day 163 – 243:</a:t>
            </a:r>
          </a:p>
          <a:p>
            <a:pPr>
              <a:defRPr/>
            </a:pPr>
            <a:r>
              <a:rPr lang="en-GB">
                <a:solidFill>
                  <a:prstClr val="black"/>
                </a:solidFill>
                <a:latin typeface="Calibri" panose="020F0502020204030204"/>
                <a:cs typeface="Segoe UI" panose="020B0502040204020203" pitchFamily="34" charset="0"/>
              </a:rPr>
              <a:t>Attacker </a:t>
            </a:r>
            <a:r>
              <a:rPr lang="en-GB" b="1">
                <a:solidFill>
                  <a:prstClr val="black"/>
                </a:solidFill>
                <a:latin typeface="Calibri" panose="020F0502020204030204"/>
                <a:cs typeface="Segoe UI" panose="020B0502040204020203" pitchFamily="34" charset="0"/>
              </a:rPr>
              <a:t>moves laterally throughout organization’s network</a:t>
            </a:r>
            <a:r>
              <a:rPr lang="en-GB">
                <a:solidFill>
                  <a:prstClr val="black"/>
                </a:solidFill>
                <a:latin typeface="Calibri" panose="020F0502020204030204"/>
                <a:cs typeface="Segoe UI" panose="020B0502040204020203" pitchFamily="34" charset="0"/>
              </a:rPr>
              <a:t>, compromising privileged credentials</a:t>
            </a:r>
          </a:p>
        </p:txBody>
      </p:sp>
      <p:cxnSp>
        <p:nvCxnSpPr>
          <p:cNvPr id="348" name="Straight Arrow Connector 347">
            <a:extLst>
              <a:ext uri="{FF2B5EF4-FFF2-40B4-BE49-F238E27FC236}">
                <a16:creationId xmlns:a16="http://schemas.microsoft.com/office/drawing/2014/main" id="{708D3C85-4F48-6943-986F-5F319C363F2B}"/>
              </a:ext>
            </a:extLst>
          </p:cNvPr>
          <p:cNvCxnSpPr>
            <a:cxnSpLocks/>
          </p:cNvCxnSpPr>
          <p:nvPr/>
        </p:nvCxnSpPr>
        <p:spPr>
          <a:xfrm flipH="1">
            <a:off x="4521896" y="5116831"/>
            <a:ext cx="3784199" cy="0"/>
          </a:xfrm>
          <a:prstGeom prst="straightConnector1">
            <a:avLst/>
          </a:prstGeom>
          <a:ln w="41275" cap="sq">
            <a:solidFill>
              <a:schemeClr val="tx1"/>
            </a:solidFill>
            <a:prstDash val="solid"/>
            <a:headEnd type="triangle"/>
            <a:tailEnd type="none" w="med" len="med"/>
          </a:ln>
        </p:spPr>
        <p:style>
          <a:lnRef idx="3">
            <a:schemeClr val="dk1"/>
          </a:lnRef>
          <a:fillRef idx="0">
            <a:schemeClr val="dk1"/>
          </a:fillRef>
          <a:effectRef idx="2">
            <a:schemeClr val="dk1"/>
          </a:effectRef>
          <a:fontRef idx="minor">
            <a:schemeClr val="tx1"/>
          </a:fontRef>
        </p:style>
      </p:cxnSp>
      <p:grpSp>
        <p:nvGrpSpPr>
          <p:cNvPr id="349" name="Group 348">
            <a:extLst>
              <a:ext uri="{FF2B5EF4-FFF2-40B4-BE49-F238E27FC236}">
                <a16:creationId xmlns:a16="http://schemas.microsoft.com/office/drawing/2014/main" id="{CEA0B11E-7593-5C40-B4D4-A26A2BCF26AC}"/>
              </a:ext>
            </a:extLst>
          </p:cNvPr>
          <p:cNvGrpSpPr/>
          <p:nvPr/>
        </p:nvGrpSpPr>
        <p:grpSpPr>
          <a:xfrm>
            <a:off x="6779453" y="4841442"/>
            <a:ext cx="690456" cy="613771"/>
            <a:chOff x="5187666" y="4371703"/>
            <a:chExt cx="836338" cy="743447"/>
          </a:xfrm>
        </p:grpSpPr>
        <p:sp>
          <p:nvSpPr>
            <p:cNvPr id="350" name="Oval 349">
              <a:extLst>
                <a:ext uri="{FF2B5EF4-FFF2-40B4-BE49-F238E27FC236}">
                  <a16:creationId xmlns:a16="http://schemas.microsoft.com/office/drawing/2014/main" id="{4E64BBF7-12A6-3846-9123-8A78B3F769A2}"/>
                </a:ext>
              </a:extLst>
            </p:cNvPr>
            <p:cNvSpPr>
              <a:spLocks noChangeAspect="1"/>
            </p:cNvSpPr>
            <p:nvPr/>
          </p:nvSpPr>
          <p:spPr>
            <a:xfrm>
              <a:off x="5187666" y="4378169"/>
              <a:ext cx="836338" cy="71245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351" name="Group 350">
              <a:extLst>
                <a:ext uri="{FF2B5EF4-FFF2-40B4-BE49-F238E27FC236}">
                  <a16:creationId xmlns:a16="http://schemas.microsoft.com/office/drawing/2014/main" id="{87A75597-FE2B-2843-A181-6826198CD1A7}"/>
                </a:ext>
              </a:extLst>
            </p:cNvPr>
            <p:cNvGrpSpPr/>
            <p:nvPr/>
          </p:nvGrpSpPr>
          <p:grpSpPr>
            <a:xfrm>
              <a:off x="5235654" y="4371703"/>
              <a:ext cx="743447" cy="743447"/>
              <a:chOff x="5235654" y="4371703"/>
              <a:chExt cx="743447" cy="743447"/>
            </a:xfrm>
          </p:grpSpPr>
          <p:grpSp>
            <p:nvGrpSpPr>
              <p:cNvPr id="352" name="Group 351">
                <a:extLst>
                  <a:ext uri="{FF2B5EF4-FFF2-40B4-BE49-F238E27FC236}">
                    <a16:creationId xmlns:a16="http://schemas.microsoft.com/office/drawing/2014/main" id="{8E6A903A-7728-B745-A435-2FF9A1F33B92}"/>
                  </a:ext>
                </a:extLst>
              </p:cNvPr>
              <p:cNvGrpSpPr/>
              <p:nvPr/>
            </p:nvGrpSpPr>
            <p:grpSpPr>
              <a:xfrm>
                <a:off x="5235654" y="4371703"/>
                <a:ext cx="743447" cy="743447"/>
                <a:chOff x="5235654" y="4371703"/>
                <a:chExt cx="743447" cy="743447"/>
              </a:xfrm>
            </p:grpSpPr>
            <p:sp>
              <p:nvSpPr>
                <p:cNvPr id="357" name="Donut 56">
                  <a:extLst>
                    <a:ext uri="{FF2B5EF4-FFF2-40B4-BE49-F238E27FC236}">
                      <a16:creationId xmlns:a16="http://schemas.microsoft.com/office/drawing/2014/main" id="{0EF528D2-678D-0E4C-9195-D38787FB63AA}"/>
                    </a:ext>
                  </a:extLst>
                </p:cNvPr>
                <p:cNvSpPr/>
                <p:nvPr/>
              </p:nvSpPr>
              <p:spPr>
                <a:xfrm>
                  <a:off x="5235654" y="4371703"/>
                  <a:ext cx="743447" cy="743447"/>
                </a:xfrm>
                <a:prstGeom prst="donut">
                  <a:avLst>
                    <a:gd name="adj" fmla="val 5791"/>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358" name="Group 357">
                  <a:extLst>
                    <a:ext uri="{FF2B5EF4-FFF2-40B4-BE49-F238E27FC236}">
                      <a16:creationId xmlns:a16="http://schemas.microsoft.com/office/drawing/2014/main" id="{82428F3C-BCE8-CE48-878F-CB9CF81AD2E5}"/>
                    </a:ext>
                  </a:extLst>
                </p:cNvPr>
                <p:cNvGrpSpPr/>
                <p:nvPr/>
              </p:nvGrpSpPr>
              <p:grpSpPr>
                <a:xfrm>
                  <a:off x="5370284" y="4526435"/>
                  <a:ext cx="474187" cy="387382"/>
                  <a:chOff x="2104184" y="2547906"/>
                  <a:chExt cx="1312919" cy="957409"/>
                </a:xfrm>
              </p:grpSpPr>
              <p:sp>
                <p:nvSpPr>
                  <p:cNvPr id="359" name="Rounded Rectangle 73">
                    <a:extLst>
                      <a:ext uri="{FF2B5EF4-FFF2-40B4-BE49-F238E27FC236}">
                        <a16:creationId xmlns:a16="http://schemas.microsoft.com/office/drawing/2014/main" id="{D320DA3D-990C-054F-A288-F2BE627D152F}"/>
                      </a:ext>
                    </a:extLst>
                  </p:cNvPr>
                  <p:cNvSpPr/>
                  <p:nvPr/>
                </p:nvSpPr>
                <p:spPr>
                  <a:xfrm>
                    <a:off x="2532980" y="2547906"/>
                    <a:ext cx="419768" cy="301481"/>
                  </a:xfrm>
                  <a:prstGeom prst="roundRect">
                    <a:avLst/>
                  </a:prstGeom>
                  <a:solidFill>
                    <a:schemeClr val="tx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60" name="Rounded Rectangle 74">
                    <a:extLst>
                      <a:ext uri="{FF2B5EF4-FFF2-40B4-BE49-F238E27FC236}">
                        <a16:creationId xmlns:a16="http://schemas.microsoft.com/office/drawing/2014/main" id="{D5952660-E872-6848-9C08-06F0D869248A}"/>
                      </a:ext>
                    </a:extLst>
                  </p:cNvPr>
                  <p:cNvSpPr/>
                  <p:nvPr/>
                </p:nvSpPr>
                <p:spPr>
                  <a:xfrm>
                    <a:off x="2997333" y="3194731"/>
                    <a:ext cx="419770" cy="301482"/>
                  </a:xfrm>
                  <a:prstGeom prst="roundRect">
                    <a:avLst/>
                  </a:prstGeom>
                  <a:solidFill>
                    <a:schemeClr val="tx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61" name="Rounded Rectangle 75">
                    <a:extLst>
                      <a:ext uri="{FF2B5EF4-FFF2-40B4-BE49-F238E27FC236}">
                        <a16:creationId xmlns:a16="http://schemas.microsoft.com/office/drawing/2014/main" id="{7420ED1A-5B03-DA41-8C9B-CB9CFC270D4E}"/>
                      </a:ext>
                    </a:extLst>
                  </p:cNvPr>
                  <p:cNvSpPr/>
                  <p:nvPr/>
                </p:nvSpPr>
                <p:spPr>
                  <a:xfrm>
                    <a:off x="2104184" y="3203833"/>
                    <a:ext cx="419769" cy="301482"/>
                  </a:xfrm>
                  <a:prstGeom prst="roundRect">
                    <a:avLst/>
                  </a:prstGeom>
                  <a:solidFill>
                    <a:schemeClr val="tx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pSp>
          <p:grpSp>
            <p:nvGrpSpPr>
              <p:cNvPr id="353" name="Group 352">
                <a:extLst>
                  <a:ext uri="{FF2B5EF4-FFF2-40B4-BE49-F238E27FC236}">
                    <a16:creationId xmlns:a16="http://schemas.microsoft.com/office/drawing/2014/main" id="{3D79348C-A46B-DA43-BDD8-D31D963E018C}"/>
                  </a:ext>
                </a:extLst>
              </p:cNvPr>
              <p:cNvGrpSpPr/>
              <p:nvPr/>
            </p:nvGrpSpPr>
            <p:grpSpPr>
              <a:xfrm>
                <a:off x="5477794" y="4642119"/>
                <a:ext cx="255141" cy="220439"/>
                <a:chOff x="5382515" y="4551139"/>
                <a:chExt cx="445906" cy="385253"/>
              </a:xfrm>
            </p:grpSpPr>
            <p:sp>
              <p:nvSpPr>
                <p:cNvPr id="354" name="Rectangle 353">
                  <a:extLst>
                    <a:ext uri="{FF2B5EF4-FFF2-40B4-BE49-F238E27FC236}">
                      <a16:creationId xmlns:a16="http://schemas.microsoft.com/office/drawing/2014/main" id="{A27773C9-B12B-A44C-822C-4299F6BF1A10}"/>
                    </a:ext>
                  </a:extLst>
                </p:cNvPr>
                <p:cNvSpPr/>
                <p:nvPr/>
              </p:nvSpPr>
              <p:spPr>
                <a:xfrm rot="5400000">
                  <a:off x="5588753" y="4803995"/>
                  <a:ext cx="45719" cy="2190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55" name="Rectangle 354">
                  <a:extLst>
                    <a:ext uri="{FF2B5EF4-FFF2-40B4-BE49-F238E27FC236}">
                      <a16:creationId xmlns:a16="http://schemas.microsoft.com/office/drawing/2014/main" id="{7B45258F-76A2-F84F-B008-003662284943}"/>
                    </a:ext>
                  </a:extLst>
                </p:cNvPr>
                <p:cNvSpPr/>
                <p:nvPr/>
              </p:nvSpPr>
              <p:spPr>
                <a:xfrm rot="2014533">
                  <a:off x="5382515" y="4563628"/>
                  <a:ext cx="45719" cy="21907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56" name="Rectangle 355">
                  <a:extLst>
                    <a:ext uri="{FF2B5EF4-FFF2-40B4-BE49-F238E27FC236}">
                      <a16:creationId xmlns:a16="http://schemas.microsoft.com/office/drawing/2014/main" id="{0BB84107-7175-7945-A176-1A40933B1A28}"/>
                    </a:ext>
                  </a:extLst>
                </p:cNvPr>
                <p:cNvSpPr/>
                <p:nvPr/>
              </p:nvSpPr>
              <p:spPr>
                <a:xfrm rot="19585467" flipH="1">
                  <a:off x="5782702" y="4551139"/>
                  <a:ext cx="45719" cy="21907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pSp>
      </p:grpSp>
      <p:sp>
        <p:nvSpPr>
          <p:cNvPr id="362" name="Rectangle 361">
            <a:extLst>
              <a:ext uri="{FF2B5EF4-FFF2-40B4-BE49-F238E27FC236}">
                <a16:creationId xmlns:a16="http://schemas.microsoft.com/office/drawing/2014/main" id="{C371D103-E7F1-C149-A932-9BB6D31A5A63}"/>
              </a:ext>
            </a:extLst>
          </p:cNvPr>
          <p:cNvSpPr/>
          <p:nvPr/>
        </p:nvSpPr>
        <p:spPr>
          <a:xfrm>
            <a:off x="6128595" y="5484862"/>
            <a:ext cx="1969381" cy="523220"/>
          </a:xfrm>
          <a:prstGeom prst="rect">
            <a:avLst/>
          </a:prstGeom>
        </p:spPr>
        <p:txBody>
          <a:bodyPr wrap="square">
            <a:spAutoFit/>
          </a:bodyPr>
          <a:lstStyle/>
          <a:p>
            <a:pPr marR="0" lvl="0" indent="0" algn="ctr" fontAlgn="b">
              <a:lnSpc>
                <a:spcPct val="100000"/>
              </a:lnSpc>
              <a:spcBef>
                <a:spcPts val="0"/>
              </a:spcBef>
              <a:spcAft>
                <a:spcPts val="0"/>
              </a:spcAft>
              <a:buClrTx/>
              <a:buSzTx/>
              <a:buFontTx/>
              <a:buNone/>
              <a:tabLst/>
              <a:defRPr/>
            </a:pPr>
            <a:r>
              <a:rPr lang="en-US" sz="1400" b="1">
                <a:solidFill>
                  <a:prstClr val="black"/>
                </a:solidFill>
                <a:latin typeface="Calibri" panose="020F0502020204030204"/>
              </a:rPr>
              <a:t>MOVE </a:t>
            </a:r>
            <a:br>
              <a:rPr lang="en-US" sz="1400" b="1">
                <a:solidFill>
                  <a:prstClr val="black"/>
                </a:solidFill>
                <a:latin typeface="Calibri" panose="020F0502020204030204"/>
              </a:rPr>
            </a:br>
            <a:r>
              <a:rPr lang="en-US" sz="1400" b="1">
                <a:solidFill>
                  <a:prstClr val="black"/>
                </a:solidFill>
                <a:latin typeface="Calibri" panose="020F0502020204030204"/>
              </a:rPr>
              <a:t>LATERALLY</a:t>
            </a:r>
          </a:p>
        </p:txBody>
      </p:sp>
      <p:sp>
        <p:nvSpPr>
          <p:cNvPr id="363" name="Oval 362">
            <a:extLst>
              <a:ext uri="{FF2B5EF4-FFF2-40B4-BE49-F238E27FC236}">
                <a16:creationId xmlns:a16="http://schemas.microsoft.com/office/drawing/2014/main" id="{9BF7A395-873E-384B-ADA3-797740A1DAD3}"/>
              </a:ext>
            </a:extLst>
          </p:cNvPr>
          <p:cNvSpPr/>
          <p:nvPr/>
        </p:nvSpPr>
        <p:spPr>
          <a:xfrm>
            <a:off x="8346285" y="4856187"/>
            <a:ext cx="520911" cy="521288"/>
          </a:xfrm>
          <a:prstGeom prst="ellipse">
            <a:avLst/>
          </a:prstGeom>
          <a:solidFill>
            <a:srgbClr val="0070C0"/>
          </a:solidFill>
          <a:ln>
            <a:noFill/>
          </a:ln>
        </p:spPr>
        <p:style>
          <a:lnRef idx="1">
            <a:schemeClr val="accent5"/>
          </a:lnRef>
          <a:fillRef idx="3">
            <a:schemeClr val="accent5"/>
          </a:fillRef>
          <a:effectRef idx="2">
            <a:schemeClr val="accent5"/>
          </a:effectRef>
          <a:fontRef idx="minor">
            <a:schemeClr val="lt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a:ln>
                  <a:noFill/>
                </a:ln>
                <a:solidFill>
                  <a:prstClr val="white"/>
                </a:solidFill>
                <a:effectLst/>
                <a:uLnTx/>
                <a:uFillTx/>
                <a:latin typeface="Segoe UI" panose="020B0502040204020203" pitchFamily="34" charset="0"/>
                <a:ea typeface="+mn-ea"/>
                <a:cs typeface="Segoe UI" panose="020B0502040204020203" pitchFamily="34" charset="0"/>
              </a:rPr>
              <a:t>5</a:t>
            </a:r>
          </a:p>
        </p:txBody>
      </p:sp>
      <p:sp>
        <p:nvSpPr>
          <p:cNvPr id="364" name="Rectangle 363">
            <a:extLst>
              <a:ext uri="{FF2B5EF4-FFF2-40B4-BE49-F238E27FC236}">
                <a16:creationId xmlns:a16="http://schemas.microsoft.com/office/drawing/2014/main" id="{FFB4F36F-7453-6B4C-A5BA-84D5008B6690}"/>
              </a:ext>
            </a:extLst>
          </p:cNvPr>
          <p:cNvSpPr/>
          <p:nvPr/>
        </p:nvSpPr>
        <p:spPr>
          <a:xfrm>
            <a:off x="5867513" y="3372150"/>
            <a:ext cx="242374" cy="369332"/>
          </a:xfrm>
          <a:prstGeom prst="rect">
            <a:avLst/>
          </a:prstGeom>
        </p:spPr>
        <p:txBody>
          <a:bodyPr wrap="none">
            <a:spAutoFit/>
          </a:bodyPr>
          <a:lstStyle/>
          <a:p>
            <a:r>
              <a:rPr lang="en-US">
                <a:solidFill>
                  <a:srgbClr val="000000"/>
                </a:solidFill>
                <a:latin typeface="Times New Roman" panose="02020603050405020304" pitchFamily="18" charset="0"/>
              </a:rPr>
              <a:t> </a:t>
            </a:r>
            <a:endParaRPr lang="en-US"/>
          </a:p>
        </p:txBody>
      </p:sp>
      <p:sp>
        <p:nvSpPr>
          <p:cNvPr id="365" name="Rectangle 364">
            <a:extLst>
              <a:ext uri="{FF2B5EF4-FFF2-40B4-BE49-F238E27FC236}">
                <a16:creationId xmlns:a16="http://schemas.microsoft.com/office/drawing/2014/main" id="{B9FF02BD-33A6-2445-96DD-2E191EF9FCF2}"/>
              </a:ext>
            </a:extLst>
          </p:cNvPr>
          <p:cNvSpPr/>
          <p:nvPr/>
        </p:nvSpPr>
        <p:spPr>
          <a:xfrm>
            <a:off x="5867513" y="3372150"/>
            <a:ext cx="242374" cy="369332"/>
          </a:xfrm>
          <a:prstGeom prst="rect">
            <a:avLst/>
          </a:prstGeom>
        </p:spPr>
        <p:txBody>
          <a:bodyPr wrap="none">
            <a:spAutoFit/>
          </a:bodyPr>
          <a:lstStyle/>
          <a:p>
            <a:r>
              <a:rPr lang="en-US">
                <a:solidFill>
                  <a:srgbClr val="000000"/>
                </a:solidFill>
                <a:latin typeface="Times New Roman" panose="02020603050405020304" pitchFamily="18" charset="0"/>
              </a:rPr>
              <a:t> </a:t>
            </a:r>
            <a:endParaRPr lang="en-US"/>
          </a:p>
        </p:txBody>
      </p:sp>
    </p:spTree>
    <p:extLst>
      <p:ext uri="{BB962C8B-B14F-4D97-AF65-F5344CB8AC3E}">
        <p14:creationId xmlns:p14="http://schemas.microsoft.com/office/powerpoint/2010/main" val="341617742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44"/>
                                        </p:tgtEl>
                                        <p:attrNameLst>
                                          <p:attrName>style.visibility</p:attrName>
                                        </p:attrNameLst>
                                      </p:cBhvr>
                                      <p:to>
                                        <p:strVal val="visible"/>
                                      </p:to>
                                    </p:set>
                                    <p:animEffect transition="in" filter="fade">
                                      <p:cBhvr>
                                        <p:cTn id="10" dur="500"/>
                                        <p:tgtEl>
                                          <p:spTgt spid="4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94"/>
                                        </p:tgtEl>
                                        <p:attrNameLst>
                                          <p:attrName>style.visibility</p:attrName>
                                        </p:attrNameLst>
                                      </p:cBhvr>
                                      <p:to>
                                        <p:strVal val="visible"/>
                                      </p:to>
                                    </p:set>
                                    <p:animEffect transition="in" filter="fade">
                                      <p:cBhvr>
                                        <p:cTn id="13" dur="500"/>
                                        <p:tgtEl>
                                          <p:spTgt spid="194"/>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500"/>
                                        <p:tgtEl>
                                          <p:spTgt spid="15"/>
                                        </p:tgtEl>
                                      </p:cBhvr>
                                    </p:animEffect>
                                  </p:childTnLst>
                                </p:cTn>
                              </p:par>
                              <p:par>
                                <p:cTn id="25" presetID="10" presetClass="entr" presetSubtype="0" fill="hold" nodeType="with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500"/>
                                        <p:tgtEl>
                                          <p:spTgt spid="17"/>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41"/>
                                        </p:tgtEl>
                                        <p:attrNameLst>
                                          <p:attrName>style.visibility</p:attrName>
                                        </p:attrNameLst>
                                      </p:cBhvr>
                                      <p:to>
                                        <p:strVal val="visible"/>
                                      </p:to>
                                    </p:set>
                                    <p:animEffect transition="in" filter="fade">
                                      <p:cBhvr>
                                        <p:cTn id="30" dur="500"/>
                                        <p:tgtEl>
                                          <p:spTgt spid="41"/>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43"/>
                                        </p:tgtEl>
                                        <p:attrNameLst>
                                          <p:attrName>style.visibility</p:attrName>
                                        </p:attrNameLst>
                                      </p:cBhvr>
                                      <p:to>
                                        <p:strVal val="visible"/>
                                      </p:to>
                                    </p:set>
                                    <p:animEffect transition="in" filter="fade">
                                      <p:cBhvr>
                                        <p:cTn id="33" dur="500"/>
                                        <p:tgtEl>
                                          <p:spTgt spid="43"/>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fade">
                                      <p:cBhvr>
                                        <p:cTn id="36" dur="500"/>
                                        <p:tgtEl>
                                          <p:spTgt spid="16"/>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nodeType="clickEffect">
                                  <p:stCondLst>
                                    <p:cond delay="0"/>
                                  </p:stCondLst>
                                  <p:childTnLst>
                                    <p:set>
                                      <p:cBhvr>
                                        <p:cTn id="40" dur="1" fill="hold">
                                          <p:stCondLst>
                                            <p:cond delay="0"/>
                                          </p:stCondLst>
                                        </p:cTn>
                                        <p:tgtEl>
                                          <p:spTgt spid="195"/>
                                        </p:tgtEl>
                                        <p:attrNameLst>
                                          <p:attrName>style.visibility</p:attrName>
                                        </p:attrNameLst>
                                      </p:cBhvr>
                                      <p:to>
                                        <p:strVal val="visible"/>
                                      </p:to>
                                    </p:set>
                                    <p:animEffect transition="in" filter="fade">
                                      <p:cBhvr>
                                        <p:cTn id="41" dur="500"/>
                                        <p:tgtEl>
                                          <p:spTgt spid="195"/>
                                        </p:tgtEl>
                                      </p:cBhvr>
                                    </p:animEffect>
                                  </p:childTnLst>
                                </p:cTn>
                              </p:par>
                              <p:par>
                                <p:cTn id="42" presetID="10" presetClass="entr" presetSubtype="0" fill="hold" nodeType="withEffect">
                                  <p:stCondLst>
                                    <p:cond delay="0"/>
                                  </p:stCondLst>
                                  <p:childTnLst>
                                    <p:set>
                                      <p:cBhvr>
                                        <p:cTn id="43" dur="1" fill="hold">
                                          <p:stCondLst>
                                            <p:cond delay="0"/>
                                          </p:stCondLst>
                                        </p:cTn>
                                        <p:tgtEl>
                                          <p:spTgt spid="5"/>
                                        </p:tgtEl>
                                        <p:attrNameLst>
                                          <p:attrName>style.visibility</p:attrName>
                                        </p:attrNameLst>
                                      </p:cBhvr>
                                      <p:to>
                                        <p:strVal val="visible"/>
                                      </p:to>
                                    </p:set>
                                    <p:animEffect transition="in" filter="fade">
                                      <p:cBhvr>
                                        <p:cTn id="44" dur="500"/>
                                        <p:tgtEl>
                                          <p:spTgt spid="5"/>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42"/>
                                        </p:tgtEl>
                                        <p:attrNameLst>
                                          <p:attrName>style.visibility</p:attrName>
                                        </p:attrNameLst>
                                      </p:cBhvr>
                                      <p:to>
                                        <p:strVal val="visible"/>
                                      </p:to>
                                    </p:set>
                                    <p:animEffect transition="in" filter="fade">
                                      <p:cBhvr>
                                        <p:cTn id="47" dur="500"/>
                                        <p:tgtEl>
                                          <p:spTgt spid="42"/>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fade">
                                      <p:cBhvr>
                                        <p:cTn id="50" dur="500"/>
                                        <p:tgtEl>
                                          <p:spTgt spid="9"/>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nodeType="clickEffect">
                                  <p:stCondLst>
                                    <p:cond delay="0"/>
                                  </p:stCondLst>
                                  <p:childTnLst>
                                    <p:set>
                                      <p:cBhvr>
                                        <p:cTn id="54" dur="1" fill="hold">
                                          <p:stCondLst>
                                            <p:cond delay="0"/>
                                          </p:stCondLst>
                                        </p:cTn>
                                        <p:tgtEl>
                                          <p:spTgt spid="348"/>
                                        </p:tgtEl>
                                        <p:attrNameLst>
                                          <p:attrName>style.visibility</p:attrName>
                                        </p:attrNameLst>
                                      </p:cBhvr>
                                      <p:to>
                                        <p:strVal val="visible"/>
                                      </p:to>
                                    </p:set>
                                    <p:animEffect transition="in" filter="fade">
                                      <p:cBhvr>
                                        <p:cTn id="55" dur="500"/>
                                        <p:tgtEl>
                                          <p:spTgt spid="348"/>
                                        </p:tgtEl>
                                      </p:cBhvr>
                                    </p:animEffect>
                                  </p:childTnLst>
                                </p:cTn>
                              </p:par>
                              <p:par>
                                <p:cTn id="56" presetID="10" presetClass="entr" presetSubtype="0" fill="hold" nodeType="withEffect">
                                  <p:stCondLst>
                                    <p:cond delay="0"/>
                                  </p:stCondLst>
                                  <p:childTnLst>
                                    <p:set>
                                      <p:cBhvr>
                                        <p:cTn id="57" dur="1" fill="hold">
                                          <p:stCondLst>
                                            <p:cond delay="0"/>
                                          </p:stCondLst>
                                        </p:cTn>
                                        <p:tgtEl>
                                          <p:spTgt spid="349"/>
                                        </p:tgtEl>
                                        <p:attrNameLst>
                                          <p:attrName>style.visibility</p:attrName>
                                        </p:attrNameLst>
                                      </p:cBhvr>
                                      <p:to>
                                        <p:strVal val="visible"/>
                                      </p:to>
                                    </p:set>
                                    <p:animEffect transition="in" filter="fade">
                                      <p:cBhvr>
                                        <p:cTn id="58" dur="500"/>
                                        <p:tgtEl>
                                          <p:spTgt spid="349"/>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363"/>
                                        </p:tgtEl>
                                        <p:attrNameLst>
                                          <p:attrName>style.visibility</p:attrName>
                                        </p:attrNameLst>
                                      </p:cBhvr>
                                      <p:to>
                                        <p:strVal val="visible"/>
                                      </p:to>
                                    </p:set>
                                    <p:animEffect transition="in" filter="fade">
                                      <p:cBhvr>
                                        <p:cTn id="61" dur="500"/>
                                        <p:tgtEl>
                                          <p:spTgt spid="363"/>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347"/>
                                        </p:tgtEl>
                                        <p:attrNameLst>
                                          <p:attrName>style.visibility</p:attrName>
                                        </p:attrNameLst>
                                      </p:cBhvr>
                                      <p:to>
                                        <p:strVal val="visible"/>
                                      </p:to>
                                    </p:set>
                                    <p:animEffect transition="in" filter="fade">
                                      <p:cBhvr>
                                        <p:cTn id="64" dur="500"/>
                                        <p:tgtEl>
                                          <p:spTgt spid="347"/>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362"/>
                                        </p:tgtEl>
                                        <p:attrNameLst>
                                          <p:attrName>style.visibility</p:attrName>
                                        </p:attrNameLst>
                                      </p:cBhvr>
                                      <p:to>
                                        <p:strVal val="visible"/>
                                      </p:to>
                                    </p:set>
                                    <p:animEffect transition="in" filter="fade">
                                      <p:cBhvr>
                                        <p:cTn id="67" dur="500"/>
                                        <p:tgtEl>
                                          <p:spTgt spid="3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animBg="1"/>
      <p:bldP spid="16" grpId="0"/>
      <p:bldP spid="41" grpId="0"/>
      <p:bldP spid="42" grpId="0" animBg="1"/>
      <p:bldP spid="43" grpId="0" animBg="1"/>
      <p:bldP spid="194" grpId="0"/>
      <p:bldP spid="347" grpId="0"/>
      <p:bldP spid="362" grpId="0"/>
      <p:bldP spid="363" grpId="0" animBg="1"/>
    </p:bldLst>
  </p:timing>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3E07D7D9-2F32-1840-8760-C2CC484D9D44}"/>
              </a:ext>
            </a:extLst>
          </p:cNvPr>
          <p:cNvSpPr>
            <a:spLocks noGrp="1"/>
          </p:cNvSpPr>
          <p:nvPr>
            <p:ph type="body" sz="quarter" idx="10"/>
          </p:nvPr>
        </p:nvSpPr>
        <p:spPr>
          <a:xfrm>
            <a:off x="4704555" y="1988897"/>
            <a:ext cx="5781372" cy="3423032"/>
          </a:xfrm>
        </p:spPr>
        <p:txBody>
          <a:bodyPr/>
          <a:lstStyle/>
          <a:p>
            <a:r>
              <a:rPr lang="en-US"/>
              <a:t>One </a:t>
            </a:r>
            <a:r>
              <a:rPr lang="en-US" err="1"/>
              <a:t>SecOp</a:t>
            </a:r>
            <a:r>
              <a:rPr lang="en-US"/>
              <a:t> experience to investigate identity activities across on-</a:t>
            </a:r>
            <a:r>
              <a:rPr lang="en-US" err="1"/>
              <a:t>prem</a:t>
            </a:r>
            <a:r>
              <a:rPr lang="en-US"/>
              <a:t> &amp; cloud</a:t>
            </a:r>
          </a:p>
          <a:p>
            <a:r>
              <a:rPr lang="en-US"/>
              <a:t>Complete user-information &amp; insights in a single page</a:t>
            </a:r>
          </a:p>
          <a:p>
            <a:r>
              <a:rPr lang="en-US"/>
              <a:t>New detections &amp; alerts for the hybrid organization</a:t>
            </a:r>
          </a:p>
          <a:p>
            <a:r>
              <a:rPr lang="en-US"/>
              <a:t>Identity Investigation priority - based on User and Entity Behavior Analytics</a:t>
            </a:r>
          </a:p>
        </p:txBody>
      </p:sp>
      <p:sp>
        <p:nvSpPr>
          <p:cNvPr id="4" name="Title 3">
            <a:extLst>
              <a:ext uri="{FF2B5EF4-FFF2-40B4-BE49-F238E27FC236}">
                <a16:creationId xmlns:a16="http://schemas.microsoft.com/office/drawing/2014/main" id="{D330773F-D5E4-4948-AF43-87009F0365F6}"/>
              </a:ext>
            </a:extLst>
          </p:cNvPr>
          <p:cNvSpPr>
            <a:spLocks noGrp="1"/>
          </p:cNvSpPr>
          <p:nvPr>
            <p:ph type="title"/>
          </p:nvPr>
        </p:nvSpPr>
        <p:spPr/>
        <p:txBody>
          <a:bodyPr/>
          <a:lstStyle/>
          <a:p>
            <a:r>
              <a:rPr lang="en-US" dirty="0"/>
              <a:t>Unified identity investigation across on-prem &amp; cloud activities</a:t>
            </a:r>
          </a:p>
        </p:txBody>
      </p:sp>
      <p:grpSp>
        <p:nvGrpSpPr>
          <p:cNvPr id="162" name="Group 161">
            <a:extLst>
              <a:ext uri="{FF2B5EF4-FFF2-40B4-BE49-F238E27FC236}">
                <a16:creationId xmlns:a16="http://schemas.microsoft.com/office/drawing/2014/main" id="{7D41D44F-D4BA-4397-98D3-922875179031}"/>
              </a:ext>
            </a:extLst>
          </p:cNvPr>
          <p:cNvGrpSpPr/>
          <p:nvPr/>
        </p:nvGrpSpPr>
        <p:grpSpPr>
          <a:xfrm>
            <a:off x="1695809" y="1095947"/>
            <a:ext cx="2187442" cy="2177684"/>
            <a:chOff x="775867" y="2419350"/>
            <a:chExt cx="2259431" cy="2286486"/>
          </a:xfrm>
        </p:grpSpPr>
        <p:grpSp>
          <p:nvGrpSpPr>
            <p:cNvPr id="163" name="Group 162">
              <a:extLst>
                <a:ext uri="{FF2B5EF4-FFF2-40B4-BE49-F238E27FC236}">
                  <a16:creationId xmlns:a16="http://schemas.microsoft.com/office/drawing/2014/main" id="{8C932D17-8204-4B24-997D-2B350AFCDF3A}"/>
                </a:ext>
              </a:extLst>
            </p:cNvPr>
            <p:cNvGrpSpPr/>
            <p:nvPr/>
          </p:nvGrpSpPr>
          <p:grpSpPr>
            <a:xfrm>
              <a:off x="775867" y="2636595"/>
              <a:ext cx="2064819" cy="2069241"/>
              <a:chOff x="1080669" y="3833570"/>
              <a:chExt cx="2064819" cy="2069241"/>
            </a:xfrm>
          </p:grpSpPr>
          <p:grpSp>
            <p:nvGrpSpPr>
              <p:cNvPr id="165" name="Group 164">
                <a:extLst>
                  <a:ext uri="{FF2B5EF4-FFF2-40B4-BE49-F238E27FC236}">
                    <a16:creationId xmlns:a16="http://schemas.microsoft.com/office/drawing/2014/main" id="{EFF5A6F1-D42D-4237-9044-17E92609FCA9}"/>
                  </a:ext>
                </a:extLst>
              </p:cNvPr>
              <p:cNvGrpSpPr/>
              <p:nvPr/>
            </p:nvGrpSpPr>
            <p:grpSpPr>
              <a:xfrm>
                <a:off x="1203074" y="4049495"/>
                <a:ext cx="1410298" cy="1413319"/>
                <a:chOff x="6497289" y="2041126"/>
                <a:chExt cx="1613535" cy="1616992"/>
              </a:xfrm>
            </p:grpSpPr>
            <p:sp>
              <p:nvSpPr>
                <p:cNvPr id="216" name="object 60">
                  <a:extLst>
                    <a:ext uri="{FF2B5EF4-FFF2-40B4-BE49-F238E27FC236}">
                      <a16:creationId xmlns:a16="http://schemas.microsoft.com/office/drawing/2014/main" id="{6EBC349E-777C-46D6-9367-B8699F4B737B}"/>
                    </a:ext>
                  </a:extLst>
                </p:cNvPr>
                <p:cNvSpPr/>
                <p:nvPr/>
              </p:nvSpPr>
              <p:spPr>
                <a:xfrm>
                  <a:off x="6497289" y="2041126"/>
                  <a:ext cx="1613535" cy="1616992"/>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noFill/>
                <a:ln>
                  <a:solidFill>
                    <a:srgbClr val="0070C0"/>
                  </a:solidFill>
                  <a:prstDash val="dash"/>
                </a:ln>
              </p:spPr>
              <p:txBody>
                <a:bodyPr wrap="square" lIns="0" tIns="0" rIns="0" bIns="0" rtlCol="0"/>
                <a:lstStyle/>
                <a:p>
                  <a:pPr marL="0" marR="0" lvl="0" indent="0" defTabSz="623438" eaLnBrk="1" fontAlgn="auto" latinLnBrk="0" hangingPunct="1">
                    <a:lnSpc>
                      <a:spcPct val="100000"/>
                    </a:lnSpc>
                    <a:spcBef>
                      <a:spcPts val="0"/>
                    </a:spcBef>
                    <a:spcAft>
                      <a:spcPts val="0"/>
                    </a:spcAft>
                    <a:buClrTx/>
                    <a:buSzTx/>
                    <a:buFontTx/>
                    <a:buNone/>
                    <a:tabLst/>
                    <a:defRPr/>
                  </a:pPr>
                  <a:endParaRPr kumimoji="0" sz="1000" b="0" i="0" u="none" strike="noStrike" kern="0" cap="none" spc="0" normalizeH="0" baseline="0" noProof="0">
                    <a:ln>
                      <a:noFill/>
                    </a:ln>
                    <a:solidFill>
                      <a:prstClr val="black"/>
                    </a:solidFill>
                    <a:effectLst/>
                    <a:uLnTx/>
                    <a:uFillTx/>
                    <a:latin typeface="Calibri"/>
                  </a:endParaRPr>
                </a:p>
              </p:txBody>
            </p:sp>
            <p:sp>
              <p:nvSpPr>
                <p:cNvPr id="217" name="object 60">
                  <a:extLst>
                    <a:ext uri="{FF2B5EF4-FFF2-40B4-BE49-F238E27FC236}">
                      <a16:creationId xmlns:a16="http://schemas.microsoft.com/office/drawing/2014/main" id="{59F2BE56-DF55-4733-AE55-02B528FB65BD}"/>
                    </a:ext>
                  </a:extLst>
                </p:cNvPr>
                <p:cNvSpPr/>
                <p:nvPr/>
              </p:nvSpPr>
              <p:spPr>
                <a:xfrm>
                  <a:off x="6637436" y="2181444"/>
                  <a:ext cx="1333500" cy="1336357"/>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solidFill>
                  <a:srgbClr val="1A1A1A"/>
                </a:solidFill>
                <a:ln>
                  <a:solidFill>
                    <a:srgbClr val="000000"/>
                  </a:solidFill>
                </a:ln>
              </p:spPr>
              <p:txBody>
                <a:bodyPr wrap="square" lIns="0" tIns="0" rIns="0" bIns="0" rtlCol="0"/>
                <a:lstStyle/>
                <a:p>
                  <a:pPr marL="0" marR="0" lvl="0" indent="0" defTabSz="623438" eaLnBrk="1" fontAlgn="auto" latinLnBrk="0" hangingPunct="1">
                    <a:lnSpc>
                      <a:spcPct val="100000"/>
                    </a:lnSpc>
                    <a:spcBef>
                      <a:spcPts val="0"/>
                    </a:spcBef>
                    <a:spcAft>
                      <a:spcPts val="0"/>
                    </a:spcAft>
                    <a:buClrTx/>
                    <a:buSzTx/>
                    <a:buFontTx/>
                    <a:buNone/>
                    <a:tabLst/>
                    <a:defRPr/>
                  </a:pPr>
                  <a:endParaRPr kumimoji="0" sz="1000" b="0" i="0" u="none" strike="noStrike" kern="0" cap="none" spc="0" normalizeH="0" baseline="0" noProof="0">
                    <a:ln>
                      <a:noFill/>
                    </a:ln>
                    <a:solidFill>
                      <a:prstClr val="black"/>
                    </a:solidFill>
                    <a:effectLst/>
                    <a:uLnTx/>
                    <a:uFillTx/>
                    <a:latin typeface="Calibri"/>
                  </a:endParaRPr>
                </a:p>
              </p:txBody>
            </p:sp>
          </p:grpSp>
          <p:grpSp>
            <p:nvGrpSpPr>
              <p:cNvPr id="166" name="Group 165">
                <a:extLst>
                  <a:ext uri="{FF2B5EF4-FFF2-40B4-BE49-F238E27FC236}">
                    <a16:creationId xmlns:a16="http://schemas.microsoft.com/office/drawing/2014/main" id="{24DD9434-F14C-4409-8C04-0B146B2627AA}"/>
                  </a:ext>
                </a:extLst>
              </p:cNvPr>
              <p:cNvGrpSpPr>
                <a:grpSpLocks noChangeAspect="1"/>
              </p:cNvGrpSpPr>
              <p:nvPr/>
            </p:nvGrpSpPr>
            <p:grpSpPr>
              <a:xfrm>
                <a:off x="1653893" y="4487174"/>
                <a:ext cx="576198" cy="601994"/>
                <a:chOff x="1101114" y="2623625"/>
                <a:chExt cx="1879599" cy="1977967"/>
              </a:xfrm>
              <a:noFill/>
            </p:grpSpPr>
            <p:sp>
              <p:nvSpPr>
                <p:cNvPr id="189" name="Freeform 30">
                  <a:extLst>
                    <a:ext uri="{FF2B5EF4-FFF2-40B4-BE49-F238E27FC236}">
                      <a16:creationId xmlns:a16="http://schemas.microsoft.com/office/drawing/2014/main" id="{0C58E3B4-7BAF-4E27-9061-0670DE190400}"/>
                    </a:ext>
                  </a:extLst>
                </p:cNvPr>
                <p:cNvSpPr/>
                <p:nvPr/>
              </p:nvSpPr>
              <p:spPr bwMode="auto">
                <a:xfrm rot="307808">
                  <a:off x="1137537" y="2623625"/>
                  <a:ext cx="1843176" cy="616268"/>
                </a:xfrm>
                <a:custGeom>
                  <a:avLst/>
                  <a:gdLst>
                    <a:gd name="connsiteX0" fmla="*/ 282911 w 1614124"/>
                    <a:gd name="connsiteY0" fmla="*/ 0 h 539684"/>
                    <a:gd name="connsiteX1" fmla="*/ 1132939 w 1614124"/>
                    <a:gd name="connsiteY1" fmla="*/ 0 h 539684"/>
                    <a:gd name="connsiteX2" fmla="*/ 1239152 w 1614124"/>
                    <a:gd name="connsiteY2" fmla="*/ 424853 h 539684"/>
                    <a:gd name="connsiteX3" fmla="*/ 1142584 w 1614124"/>
                    <a:gd name="connsiteY3" fmla="*/ 424853 h 539684"/>
                    <a:gd name="connsiteX4" fmla="*/ 1614124 w 1614124"/>
                    <a:gd name="connsiteY4" fmla="*/ 437137 h 539684"/>
                    <a:gd name="connsiteX5" fmla="*/ 1611453 w 1614124"/>
                    <a:gd name="connsiteY5" fmla="*/ 539684 h 539684"/>
                    <a:gd name="connsiteX6" fmla="*/ 0 w 1614124"/>
                    <a:gd name="connsiteY6" fmla="*/ 497704 h 539684"/>
                    <a:gd name="connsiteX7" fmla="*/ 2671 w 1614124"/>
                    <a:gd name="connsiteY7" fmla="*/ 395157 h 539684"/>
                    <a:gd name="connsiteX8" fmla="*/ 182948 w 1614124"/>
                    <a:gd name="connsiteY8" fmla="*/ 399854 h 539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14124" h="539684">
                      <a:moveTo>
                        <a:pt x="282911" y="0"/>
                      </a:moveTo>
                      <a:lnTo>
                        <a:pt x="1132939" y="0"/>
                      </a:lnTo>
                      <a:lnTo>
                        <a:pt x="1239152" y="424853"/>
                      </a:lnTo>
                      <a:lnTo>
                        <a:pt x="1142584" y="424853"/>
                      </a:lnTo>
                      <a:lnTo>
                        <a:pt x="1614124" y="437137"/>
                      </a:lnTo>
                      <a:lnTo>
                        <a:pt x="1611453" y="539684"/>
                      </a:lnTo>
                      <a:lnTo>
                        <a:pt x="0" y="497704"/>
                      </a:lnTo>
                      <a:lnTo>
                        <a:pt x="2671" y="395157"/>
                      </a:lnTo>
                      <a:lnTo>
                        <a:pt x="182948" y="399854"/>
                      </a:lnTo>
                      <a:close/>
                    </a:path>
                  </a:pathLst>
                </a:custGeom>
                <a:grpFill/>
                <a:ln w="15875" cap="flat" cmpd="sng" algn="ctr">
                  <a:solidFill>
                    <a:srgbClr val="FFFFFF"/>
                  </a:solidFill>
                  <a:prstDash val="solid"/>
                  <a:headEnd type="none" w="med" len="med"/>
                  <a:tailEnd type="none" w="med" len="med"/>
                </a:ln>
                <a:effectLst/>
              </p:spPr>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marL="0" marR="0" lvl="0" indent="0" algn="ctr" defTabSz="932114" eaLnBrk="1" fontAlgn="base" latinLnBrk="0" hangingPunct="1">
                    <a:lnSpc>
                      <a:spcPct val="90000"/>
                    </a:lnSpc>
                    <a:spcBef>
                      <a:spcPct val="0"/>
                    </a:spcBef>
                    <a:spcAft>
                      <a:spcPct val="0"/>
                    </a:spcAft>
                    <a:buClrTx/>
                    <a:buSzTx/>
                    <a:buFontTx/>
                    <a:buNone/>
                    <a:tabLst/>
                    <a:defRPr/>
                  </a:pPr>
                  <a:endParaRPr kumimoji="0" lang="en-US" sz="1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90" name="Freeform 31">
                  <a:extLst>
                    <a:ext uri="{FF2B5EF4-FFF2-40B4-BE49-F238E27FC236}">
                      <a16:creationId xmlns:a16="http://schemas.microsoft.com/office/drawing/2014/main" id="{F6B8E63D-9986-4BB0-8EB3-331CB9B642E7}"/>
                    </a:ext>
                  </a:extLst>
                </p:cNvPr>
                <p:cNvSpPr/>
                <p:nvPr/>
              </p:nvSpPr>
              <p:spPr bwMode="auto">
                <a:xfrm rot="11593610">
                  <a:off x="1101114" y="3680841"/>
                  <a:ext cx="1614784" cy="920751"/>
                </a:xfrm>
                <a:custGeom>
                  <a:avLst/>
                  <a:gdLst>
                    <a:gd name="connsiteX0" fmla="*/ 1380370 w 1414115"/>
                    <a:gd name="connsiteY0" fmla="*/ 806329 h 806329"/>
                    <a:gd name="connsiteX1" fmla="*/ 33091 w 1414115"/>
                    <a:gd name="connsiteY1" fmla="*/ 806329 h 806329"/>
                    <a:gd name="connsiteX2" fmla="*/ 109052 w 1414115"/>
                    <a:gd name="connsiteY2" fmla="*/ 502488 h 806329"/>
                    <a:gd name="connsiteX3" fmla="*/ 91410 w 1414115"/>
                    <a:gd name="connsiteY3" fmla="*/ 486803 h 806329"/>
                    <a:gd name="connsiteX4" fmla="*/ 34008 w 1414115"/>
                    <a:gd name="connsiteY4" fmla="*/ 410119 h 806329"/>
                    <a:gd name="connsiteX5" fmla="*/ 0 w 1414115"/>
                    <a:gd name="connsiteY5" fmla="*/ 330943 h 806329"/>
                    <a:gd name="connsiteX6" fmla="*/ 1408019 w 1414115"/>
                    <a:gd name="connsiteY6" fmla="*/ 0 h 806329"/>
                    <a:gd name="connsiteX7" fmla="*/ 1414115 w 1414115"/>
                    <a:gd name="connsiteY7" fmla="*/ 76146 h 806329"/>
                    <a:gd name="connsiteX8" fmla="*/ 1240538 w 1414115"/>
                    <a:gd name="connsiteY8" fmla="*/ 431432 h 806329"/>
                    <a:gd name="connsiteX9" fmla="*/ 1201800 w 1414115"/>
                    <a:gd name="connsiteY9" fmla="*/ 464591 h 806329"/>
                    <a:gd name="connsiteX10" fmla="*/ 1294936 w 1414115"/>
                    <a:gd name="connsiteY10" fmla="*/ 464591 h 806329"/>
                    <a:gd name="connsiteX0" fmla="*/ 1380370 w 1414115"/>
                    <a:gd name="connsiteY0" fmla="*/ 806329 h 806329"/>
                    <a:gd name="connsiteX1" fmla="*/ 33091 w 1414115"/>
                    <a:gd name="connsiteY1" fmla="*/ 806329 h 806329"/>
                    <a:gd name="connsiteX2" fmla="*/ 109052 w 1414115"/>
                    <a:gd name="connsiteY2" fmla="*/ 502488 h 806329"/>
                    <a:gd name="connsiteX3" fmla="*/ 91410 w 1414115"/>
                    <a:gd name="connsiteY3" fmla="*/ 486803 h 806329"/>
                    <a:gd name="connsiteX4" fmla="*/ 34008 w 1414115"/>
                    <a:gd name="connsiteY4" fmla="*/ 410119 h 806329"/>
                    <a:gd name="connsiteX5" fmla="*/ 0 w 1414115"/>
                    <a:gd name="connsiteY5" fmla="*/ 330943 h 806329"/>
                    <a:gd name="connsiteX6" fmla="*/ 1408019 w 1414115"/>
                    <a:gd name="connsiteY6" fmla="*/ 0 h 806329"/>
                    <a:gd name="connsiteX7" fmla="*/ 1414115 w 1414115"/>
                    <a:gd name="connsiteY7" fmla="*/ 76146 h 806329"/>
                    <a:gd name="connsiteX8" fmla="*/ 1240538 w 1414115"/>
                    <a:gd name="connsiteY8" fmla="*/ 431432 h 806329"/>
                    <a:gd name="connsiteX9" fmla="*/ 1201800 w 1414115"/>
                    <a:gd name="connsiteY9" fmla="*/ 464591 h 806329"/>
                    <a:gd name="connsiteX10" fmla="*/ 1225729 w 1414115"/>
                    <a:gd name="connsiteY10" fmla="*/ 466248 h 806329"/>
                    <a:gd name="connsiteX11" fmla="*/ 1294936 w 1414115"/>
                    <a:gd name="connsiteY11" fmla="*/ 464591 h 806329"/>
                    <a:gd name="connsiteX12" fmla="*/ 1380370 w 1414115"/>
                    <a:gd name="connsiteY12" fmla="*/ 806329 h 806329"/>
                    <a:gd name="connsiteX0" fmla="*/ 1380370 w 1414115"/>
                    <a:gd name="connsiteY0" fmla="*/ 806329 h 806329"/>
                    <a:gd name="connsiteX1" fmla="*/ 33091 w 1414115"/>
                    <a:gd name="connsiteY1" fmla="*/ 806329 h 806329"/>
                    <a:gd name="connsiteX2" fmla="*/ 109052 w 1414115"/>
                    <a:gd name="connsiteY2" fmla="*/ 502488 h 806329"/>
                    <a:gd name="connsiteX3" fmla="*/ 91410 w 1414115"/>
                    <a:gd name="connsiteY3" fmla="*/ 486803 h 806329"/>
                    <a:gd name="connsiteX4" fmla="*/ 34008 w 1414115"/>
                    <a:gd name="connsiteY4" fmla="*/ 410119 h 806329"/>
                    <a:gd name="connsiteX5" fmla="*/ 0 w 1414115"/>
                    <a:gd name="connsiteY5" fmla="*/ 330943 h 806329"/>
                    <a:gd name="connsiteX6" fmla="*/ 1408019 w 1414115"/>
                    <a:gd name="connsiteY6" fmla="*/ 0 h 806329"/>
                    <a:gd name="connsiteX7" fmla="*/ 1414115 w 1414115"/>
                    <a:gd name="connsiteY7" fmla="*/ 76146 h 806329"/>
                    <a:gd name="connsiteX8" fmla="*/ 1240538 w 1414115"/>
                    <a:gd name="connsiteY8" fmla="*/ 431432 h 806329"/>
                    <a:gd name="connsiteX9" fmla="*/ 984548 w 1414115"/>
                    <a:gd name="connsiteY9" fmla="*/ 469993 h 806329"/>
                    <a:gd name="connsiteX10" fmla="*/ 1225729 w 1414115"/>
                    <a:gd name="connsiteY10" fmla="*/ 466248 h 806329"/>
                    <a:gd name="connsiteX11" fmla="*/ 1294936 w 1414115"/>
                    <a:gd name="connsiteY11" fmla="*/ 464591 h 806329"/>
                    <a:gd name="connsiteX12" fmla="*/ 1380370 w 1414115"/>
                    <a:gd name="connsiteY12" fmla="*/ 806329 h 806329"/>
                    <a:gd name="connsiteX0" fmla="*/ 984548 w 1414115"/>
                    <a:gd name="connsiteY0" fmla="*/ 469993 h 806329"/>
                    <a:gd name="connsiteX1" fmla="*/ 1225729 w 1414115"/>
                    <a:gd name="connsiteY1" fmla="*/ 466248 h 806329"/>
                    <a:gd name="connsiteX2" fmla="*/ 1294936 w 1414115"/>
                    <a:gd name="connsiteY2" fmla="*/ 464591 h 806329"/>
                    <a:gd name="connsiteX3" fmla="*/ 1380370 w 1414115"/>
                    <a:gd name="connsiteY3" fmla="*/ 806329 h 806329"/>
                    <a:gd name="connsiteX4" fmla="*/ 33091 w 1414115"/>
                    <a:gd name="connsiteY4" fmla="*/ 806329 h 806329"/>
                    <a:gd name="connsiteX5" fmla="*/ 109052 w 1414115"/>
                    <a:gd name="connsiteY5" fmla="*/ 502488 h 806329"/>
                    <a:gd name="connsiteX6" fmla="*/ 91410 w 1414115"/>
                    <a:gd name="connsiteY6" fmla="*/ 486803 h 806329"/>
                    <a:gd name="connsiteX7" fmla="*/ 34008 w 1414115"/>
                    <a:gd name="connsiteY7" fmla="*/ 410119 h 806329"/>
                    <a:gd name="connsiteX8" fmla="*/ 0 w 1414115"/>
                    <a:gd name="connsiteY8" fmla="*/ 330943 h 806329"/>
                    <a:gd name="connsiteX9" fmla="*/ 1408019 w 1414115"/>
                    <a:gd name="connsiteY9" fmla="*/ 0 h 806329"/>
                    <a:gd name="connsiteX10" fmla="*/ 1414115 w 1414115"/>
                    <a:gd name="connsiteY10" fmla="*/ 76146 h 806329"/>
                    <a:gd name="connsiteX11" fmla="*/ 1240538 w 1414115"/>
                    <a:gd name="connsiteY11" fmla="*/ 431432 h 806329"/>
                    <a:gd name="connsiteX12" fmla="*/ 1075988 w 1414115"/>
                    <a:gd name="connsiteY12" fmla="*/ 561433 h 806329"/>
                    <a:gd name="connsiteX0" fmla="*/ 984548 w 1414115"/>
                    <a:gd name="connsiteY0" fmla="*/ 469993 h 806329"/>
                    <a:gd name="connsiteX1" fmla="*/ 1225729 w 1414115"/>
                    <a:gd name="connsiteY1" fmla="*/ 466248 h 806329"/>
                    <a:gd name="connsiteX2" fmla="*/ 1294936 w 1414115"/>
                    <a:gd name="connsiteY2" fmla="*/ 464591 h 806329"/>
                    <a:gd name="connsiteX3" fmla="*/ 1380370 w 1414115"/>
                    <a:gd name="connsiteY3" fmla="*/ 806329 h 806329"/>
                    <a:gd name="connsiteX4" fmla="*/ 33091 w 1414115"/>
                    <a:gd name="connsiteY4" fmla="*/ 806329 h 806329"/>
                    <a:gd name="connsiteX5" fmla="*/ 109052 w 1414115"/>
                    <a:gd name="connsiteY5" fmla="*/ 502488 h 806329"/>
                    <a:gd name="connsiteX6" fmla="*/ 91410 w 1414115"/>
                    <a:gd name="connsiteY6" fmla="*/ 486803 h 806329"/>
                    <a:gd name="connsiteX7" fmla="*/ 34008 w 1414115"/>
                    <a:gd name="connsiteY7" fmla="*/ 410119 h 806329"/>
                    <a:gd name="connsiteX8" fmla="*/ 0 w 1414115"/>
                    <a:gd name="connsiteY8" fmla="*/ 330943 h 806329"/>
                    <a:gd name="connsiteX9" fmla="*/ 1408019 w 1414115"/>
                    <a:gd name="connsiteY9" fmla="*/ 0 h 806329"/>
                    <a:gd name="connsiteX10" fmla="*/ 1414115 w 1414115"/>
                    <a:gd name="connsiteY10" fmla="*/ 76146 h 806329"/>
                    <a:gd name="connsiteX11" fmla="*/ 1240538 w 1414115"/>
                    <a:gd name="connsiteY11" fmla="*/ 431432 h 806329"/>
                    <a:gd name="connsiteX12" fmla="*/ 1175011 w 1414115"/>
                    <a:gd name="connsiteY12" fmla="*/ 420743 h 806329"/>
                    <a:gd name="connsiteX0" fmla="*/ 984548 w 1414115"/>
                    <a:gd name="connsiteY0" fmla="*/ 469993 h 806329"/>
                    <a:gd name="connsiteX1" fmla="*/ 1225729 w 1414115"/>
                    <a:gd name="connsiteY1" fmla="*/ 466248 h 806329"/>
                    <a:gd name="connsiteX2" fmla="*/ 1294936 w 1414115"/>
                    <a:gd name="connsiteY2" fmla="*/ 464591 h 806329"/>
                    <a:gd name="connsiteX3" fmla="*/ 1380370 w 1414115"/>
                    <a:gd name="connsiteY3" fmla="*/ 806329 h 806329"/>
                    <a:gd name="connsiteX4" fmla="*/ 33091 w 1414115"/>
                    <a:gd name="connsiteY4" fmla="*/ 806329 h 806329"/>
                    <a:gd name="connsiteX5" fmla="*/ 109052 w 1414115"/>
                    <a:gd name="connsiteY5" fmla="*/ 502488 h 806329"/>
                    <a:gd name="connsiteX6" fmla="*/ 91410 w 1414115"/>
                    <a:gd name="connsiteY6" fmla="*/ 486803 h 806329"/>
                    <a:gd name="connsiteX7" fmla="*/ 34008 w 1414115"/>
                    <a:gd name="connsiteY7" fmla="*/ 410119 h 806329"/>
                    <a:gd name="connsiteX8" fmla="*/ 0 w 1414115"/>
                    <a:gd name="connsiteY8" fmla="*/ 330943 h 806329"/>
                    <a:gd name="connsiteX9" fmla="*/ 1408019 w 1414115"/>
                    <a:gd name="connsiteY9" fmla="*/ 0 h 806329"/>
                    <a:gd name="connsiteX10" fmla="*/ 1414115 w 1414115"/>
                    <a:gd name="connsiteY10" fmla="*/ 76146 h 806329"/>
                    <a:gd name="connsiteX11" fmla="*/ 1240538 w 1414115"/>
                    <a:gd name="connsiteY11" fmla="*/ 431432 h 806329"/>
                    <a:gd name="connsiteX0" fmla="*/ 984548 w 1414115"/>
                    <a:gd name="connsiteY0" fmla="*/ 469993 h 806329"/>
                    <a:gd name="connsiteX1" fmla="*/ 1225729 w 1414115"/>
                    <a:gd name="connsiteY1" fmla="*/ 466248 h 806329"/>
                    <a:gd name="connsiteX2" fmla="*/ 1294936 w 1414115"/>
                    <a:gd name="connsiteY2" fmla="*/ 464591 h 806329"/>
                    <a:gd name="connsiteX3" fmla="*/ 1380370 w 1414115"/>
                    <a:gd name="connsiteY3" fmla="*/ 806329 h 806329"/>
                    <a:gd name="connsiteX4" fmla="*/ 33091 w 1414115"/>
                    <a:gd name="connsiteY4" fmla="*/ 806329 h 806329"/>
                    <a:gd name="connsiteX5" fmla="*/ 109052 w 1414115"/>
                    <a:gd name="connsiteY5" fmla="*/ 502488 h 806329"/>
                    <a:gd name="connsiteX6" fmla="*/ 91410 w 1414115"/>
                    <a:gd name="connsiteY6" fmla="*/ 486803 h 806329"/>
                    <a:gd name="connsiteX7" fmla="*/ 34008 w 1414115"/>
                    <a:gd name="connsiteY7" fmla="*/ 410119 h 806329"/>
                    <a:gd name="connsiteX8" fmla="*/ 0 w 1414115"/>
                    <a:gd name="connsiteY8" fmla="*/ 330943 h 806329"/>
                    <a:gd name="connsiteX9" fmla="*/ 1408019 w 1414115"/>
                    <a:gd name="connsiteY9" fmla="*/ 0 h 806329"/>
                    <a:gd name="connsiteX10" fmla="*/ 1414115 w 1414115"/>
                    <a:gd name="connsiteY10" fmla="*/ 76146 h 806329"/>
                    <a:gd name="connsiteX11" fmla="*/ 1224717 w 1414115"/>
                    <a:gd name="connsiteY11" fmla="*/ 447381 h 806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414115" h="806329">
                      <a:moveTo>
                        <a:pt x="984548" y="469993"/>
                      </a:moveTo>
                      <a:lnTo>
                        <a:pt x="1225729" y="466248"/>
                      </a:lnTo>
                      <a:lnTo>
                        <a:pt x="1294936" y="464591"/>
                      </a:lnTo>
                      <a:lnTo>
                        <a:pt x="1380370" y="806329"/>
                      </a:lnTo>
                      <a:lnTo>
                        <a:pt x="33091" y="806329"/>
                      </a:lnTo>
                      <a:lnTo>
                        <a:pt x="109052" y="502488"/>
                      </a:lnTo>
                      <a:lnTo>
                        <a:pt x="91410" y="486803"/>
                      </a:lnTo>
                      <a:cubicBezTo>
                        <a:pt x="69471" y="463080"/>
                        <a:pt x="50217" y="437468"/>
                        <a:pt x="34008" y="410119"/>
                      </a:cubicBezTo>
                      <a:lnTo>
                        <a:pt x="0" y="330943"/>
                      </a:lnTo>
                      <a:lnTo>
                        <a:pt x="1408019" y="0"/>
                      </a:lnTo>
                      <a:lnTo>
                        <a:pt x="1414115" y="76146"/>
                      </a:lnTo>
                      <a:cubicBezTo>
                        <a:pt x="1407648" y="203478"/>
                        <a:pt x="1328550" y="344277"/>
                        <a:pt x="1224717" y="447381"/>
                      </a:cubicBezTo>
                    </a:path>
                  </a:pathLst>
                </a:custGeom>
                <a:grpFill/>
                <a:ln w="15875" cap="flat" cmpd="sng" algn="ctr">
                  <a:solidFill>
                    <a:srgbClr val="FFFFFF"/>
                  </a:solidFill>
                  <a:prstDash val="solid"/>
                  <a:headEnd type="none" w="med" len="med"/>
                  <a:tailEnd type="none" w="med" len="med"/>
                </a:ln>
                <a:effectLst/>
              </p:spPr>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marL="0" marR="0" lvl="0" indent="0" algn="ctr" defTabSz="932114" eaLnBrk="1" fontAlgn="base" latinLnBrk="0" hangingPunct="1">
                    <a:lnSpc>
                      <a:spcPct val="90000"/>
                    </a:lnSpc>
                    <a:spcBef>
                      <a:spcPct val="0"/>
                    </a:spcBef>
                    <a:spcAft>
                      <a:spcPct val="0"/>
                    </a:spcAft>
                    <a:buClrTx/>
                    <a:buSzTx/>
                    <a:buFontTx/>
                    <a:buNone/>
                    <a:tabLst/>
                    <a:defRPr/>
                  </a:pPr>
                  <a:endParaRPr kumimoji="0" lang="en-US" sz="1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91" name="Oval 190">
                  <a:extLst>
                    <a:ext uri="{FF2B5EF4-FFF2-40B4-BE49-F238E27FC236}">
                      <a16:creationId xmlns:a16="http://schemas.microsoft.com/office/drawing/2014/main" id="{3938A4AC-8736-4F0D-A85A-D44DF6A3C74F}"/>
                    </a:ext>
                  </a:extLst>
                </p:cNvPr>
                <p:cNvSpPr/>
                <p:nvPr/>
              </p:nvSpPr>
              <p:spPr bwMode="auto">
                <a:xfrm rot="641942">
                  <a:off x="2263399" y="3384154"/>
                  <a:ext cx="125506" cy="61076"/>
                </a:xfrm>
                <a:prstGeom prst="ellipse">
                  <a:avLst/>
                </a:prstGeom>
                <a:grpFill/>
                <a:ln w="15875" cap="flat" cmpd="sng" algn="ctr">
                  <a:solidFill>
                    <a:srgbClr val="FFFFFF"/>
                  </a:solidFill>
                  <a:prstDash val="solid"/>
                  <a:headEnd type="none" w="med" len="med"/>
                  <a:tailEnd type="none" w="med" len="med"/>
                </a:ln>
                <a:effectLst/>
              </p:spPr>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marL="0" marR="0" lvl="0" indent="0" algn="ctr" defTabSz="932114" eaLnBrk="1" fontAlgn="base" latinLnBrk="0" hangingPunct="1">
                    <a:lnSpc>
                      <a:spcPct val="90000"/>
                    </a:lnSpc>
                    <a:spcBef>
                      <a:spcPct val="0"/>
                    </a:spcBef>
                    <a:spcAft>
                      <a:spcPct val="0"/>
                    </a:spcAft>
                    <a:buClrTx/>
                    <a:buSzTx/>
                    <a:buFontTx/>
                    <a:buNone/>
                    <a:tabLst/>
                    <a:defRPr/>
                  </a:pPr>
                  <a:endParaRPr kumimoji="0" lang="en-US" sz="1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92" name="Freeform 33">
                  <a:extLst>
                    <a:ext uri="{FF2B5EF4-FFF2-40B4-BE49-F238E27FC236}">
                      <a16:creationId xmlns:a16="http://schemas.microsoft.com/office/drawing/2014/main" id="{76E3CF85-DC64-4D95-B7BC-5235D14A355F}"/>
                    </a:ext>
                  </a:extLst>
                </p:cNvPr>
                <p:cNvSpPr/>
                <p:nvPr/>
              </p:nvSpPr>
              <p:spPr bwMode="auto">
                <a:xfrm>
                  <a:off x="2486848" y="3272101"/>
                  <a:ext cx="152273" cy="532955"/>
                </a:xfrm>
                <a:custGeom>
                  <a:avLst/>
                  <a:gdLst>
                    <a:gd name="connsiteX0" fmla="*/ 44450 w 133350"/>
                    <a:gd name="connsiteY0" fmla="*/ 0 h 466725"/>
                    <a:gd name="connsiteX1" fmla="*/ 133350 w 133350"/>
                    <a:gd name="connsiteY1" fmla="*/ 314325 h 466725"/>
                    <a:gd name="connsiteX2" fmla="*/ 12700 w 133350"/>
                    <a:gd name="connsiteY2" fmla="*/ 320675 h 466725"/>
                    <a:gd name="connsiteX3" fmla="*/ 0 w 133350"/>
                    <a:gd name="connsiteY3" fmla="*/ 466725 h 466725"/>
                  </a:gdLst>
                  <a:ahLst/>
                  <a:cxnLst>
                    <a:cxn ang="0">
                      <a:pos x="connsiteX0" y="connsiteY0"/>
                    </a:cxn>
                    <a:cxn ang="0">
                      <a:pos x="connsiteX1" y="connsiteY1"/>
                    </a:cxn>
                    <a:cxn ang="0">
                      <a:pos x="connsiteX2" y="connsiteY2"/>
                    </a:cxn>
                    <a:cxn ang="0">
                      <a:pos x="connsiteX3" y="connsiteY3"/>
                    </a:cxn>
                  </a:cxnLst>
                  <a:rect l="l" t="t" r="r" b="b"/>
                  <a:pathLst>
                    <a:path w="133350" h="466725">
                      <a:moveTo>
                        <a:pt x="44450" y="0"/>
                      </a:moveTo>
                      <a:lnTo>
                        <a:pt x="133350" y="314325"/>
                      </a:lnTo>
                      <a:lnTo>
                        <a:pt x="12700" y="320675"/>
                      </a:lnTo>
                      <a:lnTo>
                        <a:pt x="0" y="466725"/>
                      </a:lnTo>
                    </a:path>
                  </a:pathLst>
                </a:custGeom>
                <a:grpFill/>
                <a:ln w="15875" cap="flat" cmpd="sng" algn="ctr">
                  <a:solidFill>
                    <a:srgbClr val="FFFFFF"/>
                  </a:solidFill>
                  <a:prstDash val="solid"/>
                  <a:headEnd type="none" w="med" len="med"/>
                  <a:tailEnd type="none" w="med" len="med"/>
                </a:ln>
                <a:effectLst/>
              </p:spPr>
              <p:txBody>
                <a:bodyPr rtlCol="0" anchor="ctr"/>
                <a:lstStyle/>
                <a:p>
                  <a:pPr marL="0" marR="0" lvl="0" indent="0" algn="ctr" defTabSz="932418"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a:ln>
                      <a:noFill/>
                    </a:ln>
                    <a:solidFill>
                      <a:prstClr val="white"/>
                    </a:solidFill>
                    <a:effectLst/>
                    <a:uLnTx/>
                    <a:uFillTx/>
                    <a:latin typeface="Segoe UI"/>
                    <a:ea typeface="+mn-ea"/>
                    <a:cs typeface="+mn-cs"/>
                  </a:endParaRPr>
                </a:p>
              </p:txBody>
            </p:sp>
            <p:sp>
              <p:nvSpPr>
                <p:cNvPr id="215" name="Freeform 34">
                  <a:extLst>
                    <a:ext uri="{FF2B5EF4-FFF2-40B4-BE49-F238E27FC236}">
                      <a16:creationId xmlns:a16="http://schemas.microsoft.com/office/drawing/2014/main" id="{6D09A890-774E-4069-A089-183EE1F09078}"/>
                    </a:ext>
                  </a:extLst>
                </p:cNvPr>
                <p:cNvSpPr/>
                <p:nvPr/>
              </p:nvSpPr>
              <p:spPr bwMode="auto">
                <a:xfrm>
                  <a:off x="1359997" y="3137956"/>
                  <a:ext cx="57314" cy="409687"/>
                </a:xfrm>
                <a:custGeom>
                  <a:avLst/>
                  <a:gdLst>
                    <a:gd name="connsiteX0" fmla="*/ 22225 w 22225"/>
                    <a:gd name="connsiteY0" fmla="*/ 0 h 358775"/>
                    <a:gd name="connsiteX1" fmla="*/ 0 w 22225"/>
                    <a:gd name="connsiteY1" fmla="*/ 358775 h 358775"/>
                    <a:gd name="connsiteX2" fmla="*/ 0 w 22225"/>
                    <a:gd name="connsiteY2" fmla="*/ 355600 h 358775"/>
                    <a:gd name="connsiteX3" fmla="*/ 0 w 22225"/>
                    <a:gd name="connsiteY3" fmla="*/ 355600 h 358775"/>
                    <a:gd name="connsiteX4" fmla="*/ 0 w 22225"/>
                    <a:gd name="connsiteY4" fmla="*/ 355600 h 358775"/>
                    <a:gd name="connsiteX0" fmla="*/ 50192 w 50192"/>
                    <a:gd name="connsiteY0" fmla="*/ 0 h 358775"/>
                    <a:gd name="connsiteX1" fmla="*/ 27967 w 50192"/>
                    <a:gd name="connsiteY1" fmla="*/ 358775 h 358775"/>
                    <a:gd name="connsiteX2" fmla="*/ 27967 w 50192"/>
                    <a:gd name="connsiteY2" fmla="*/ 355600 h 358775"/>
                    <a:gd name="connsiteX3" fmla="*/ 27967 w 50192"/>
                    <a:gd name="connsiteY3" fmla="*/ 355600 h 358775"/>
                    <a:gd name="connsiteX4" fmla="*/ 27967 w 50192"/>
                    <a:gd name="connsiteY4" fmla="*/ 355600 h 3587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192" h="358775">
                      <a:moveTo>
                        <a:pt x="50192" y="0"/>
                      </a:moveTo>
                      <a:cubicBezTo>
                        <a:pt x="-52466" y="155311"/>
                        <a:pt x="35375" y="239183"/>
                        <a:pt x="27967" y="358775"/>
                      </a:cubicBezTo>
                      <a:lnTo>
                        <a:pt x="27967" y="355600"/>
                      </a:lnTo>
                      <a:lnTo>
                        <a:pt x="27967" y="355600"/>
                      </a:lnTo>
                      <a:lnTo>
                        <a:pt x="27967" y="355600"/>
                      </a:lnTo>
                    </a:path>
                  </a:pathLst>
                </a:custGeom>
                <a:grpFill/>
                <a:ln w="15875" cap="flat" cmpd="sng" algn="ctr">
                  <a:solidFill>
                    <a:srgbClr val="FFFFFF"/>
                  </a:solidFill>
                  <a:prstDash val="solid"/>
                  <a:headEnd type="none" w="med" len="med"/>
                  <a:tailEnd type="none" w="med" len="med"/>
                </a:ln>
                <a:effectLst/>
              </p:spPr>
              <p:txBody>
                <a:bodyPr rtlCol="0" anchor="ctr"/>
                <a:lstStyle/>
                <a:p>
                  <a:pPr marL="0" marR="0" lvl="0" indent="0" algn="ctr" defTabSz="932418"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a:ln>
                      <a:noFill/>
                    </a:ln>
                    <a:solidFill>
                      <a:prstClr val="white"/>
                    </a:solidFill>
                    <a:effectLst/>
                    <a:uLnTx/>
                    <a:uFillTx/>
                    <a:latin typeface="Segoe UI"/>
                    <a:ea typeface="+mn-ea"/>
                    <a:cs typeface="+mn-cs"/>
                  </a:endParaRPr>
                </a:p>
              </p:txBody>
            </p:sp>
          </p:grpSp>
          <p:grpSp>
            <p:nvGrpSpPr>
              <p:cNvPr id="167" name="Group 166">
                <a:extLst>
                  <a:ext uri="{FF2B5EF4-FFF2-40B4-BE49-F238E27FC236}">
                    <a16:creationId xmlns:a16="http://schemas.microsoft.com/office/drawing/2014/main" id="{FFD81E92-1B3F-4B99-AA03-B082F80F0DEB}"/>
                  </a:ext>
                </a:extLst>
              </p:cNvPr>
              <p:cNvGrpSpPr/>
              <p:nvPr/>
            </p:nvGrpSpPr>
            <p:grpSpPr>
              <a:xfrm>
                <a:off x="1203074" y="4049495"/>
                <a:ext cx="1410298" cy="1413319"/>
                <a:chOff x="6497289" y="2041126"/>
                <a:chExt cx="1613535" cy="1616992"/>
              </a:xfrm>
            </p:grpSpPr>
            <p:sp>
              <p:nvSpPr>
                <p:cNvPr id="176" name="object 60">
                  <a:extLst>
                    <a:ext uri="{FF2B5EF4-FFF2-40B4-BE49-F238E27FC236}">
                      <a16:creationId xmlns:a16="http://schemas.microsoft.com/office/drawing/2014/main" id="{7F308E9D-7725-4327-820E-CD92D705A583}"/>
                    </a:ext>
                  </a:extLst>
                </p:cNvPr>
                <p:cNvSpPr/>
                <p:nvPr/>
              </p:nvSpPr>
              <p:spPr>
                <a:xfrm>
                  <a:off x="6497289" y="2041126"/>
                  <a:ext cx="1613535" cy="1616992"/>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noFill/>
                <a:ln>
                  <a:solidFill>
                    <a:srgbClr val="0070C0"/>
                  </a:solidFill>
                  <a:prstDash val="dash"/>
                </a:ln>
              </p:spPr>
              <p:txBody>
                <a:bodyPr wrap="square" lIns="0" tIns="0" rIns="0" bIns="0" rtlCol="0"/>
                <a:lstStyle/>
                <a:p>
                  <a:pPr marL="0" marR="0" lvl="0" indent="0" defTabSz="623438" eaLnBrk="1" fontAlgn="auto" latinLnBrk="0" hangingPunct="1">
                    <a:lnSpc>
                      <a:spcPct val="100000"/>
                    </a:lnSpc>
                    <a:spcBef>
                      <a:spcPts val="0"/>
                    </a:spcBef>
                    <a:spcAft>
                      <a:spcPts val="0"/>
                    </a:spcAft>
                    <a:buClrTx/>
                    <a:buSzTx/>
                    <a:buFontTx/>
                    <a:buNone/>
                    <a:tabLst/>
                    <a:defRPr/>
                  </a:pPr>
                  <a:endParaRPr kumimoji="0" sz="1000" b="0" i="0" u="none" strike="noStrike" kern="0" cap="none" spc="0" normalizeH="0" baseline="0" noProof="0">
                    <a:ln>
                      <a:noFill/>
                    </a:ln>
                    <a:solidFill>
                      <a:prstClr val="black"/>
                    </a:solidFill>
                    <a:effectLst/>
                    <a:uLnTx/>
                    <a:uFillTx/>
                    <a:latin typeface="Calibri"/>
                  </a:endParaRPr>
                </a:p>
              </p:txBody>
            </p:sp>
            <p:sp>
              <p:nvSpPr>
                <p:cNvPr id="177" name="object 60">
                  <a:extLst>
                    <a:ext uri="{FF2B5EF4-FFF2-40B4-BE49-F238E27FC236}">
                      <a16:creationId xmlns:a16="http://schemas.microsoft.com/office/drawing/2014/main" id="{799D42B1-E391-4F79-A00A-DCFA3D069A30}"/>
                    </a:ext>
                  </a:extLst>
                </p:cNvPr>
                <p:cNvSpPr/>
                <p:nvPr/>
              </p:nvSpPr>
              <p:spPr>
                <a:xfrm>
                  <a:off x="6637436" y="2181444"/>
                  <a:ext cx="1333500" cy="1336357"/>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solidFill>
                  <a:srgbClr val="1A1A1A"/>
                </a:solidFill>
                <a:ln>
                  <a:solidFill>
                    <a:srgbClr val="000000"/>
                  </a:solidFill>
                </a:ln>
              </p:spPr>
              <p:txBody>
                <a:bodyPr wrap="square" lIns="0" tIns="0" rIns="0" bIns="0" rtlCol="0"/>
                <a:lstStyle/>
                <a:p>
                  <a:pPr marL="0" marR="0" lvl="0" indent="0" defTabSz="623438" eaLnBrk="1" fontAlgn="auto" latinLnBrk="0" hangingPunct="1">
                    <a:lnSpc>
                      <a:spcPct val="100000"/>
                    </a:lnSpc>
                    <a:spcBef>
                      <a:spcPts val="0"/>
                    </a:spcBef>
                    <a:spcAft>
                      <a:spcPts val="0"/>
                    </a:spcAft>
                    <a:buClrTx/>
                    <a:buSzTx/>
                    <a:buFontTx/>
                    <a:buNone/>
                    <a:tabLst/>
                    <a:defRPr/>
                  </a:pPr>
                  <a:endParaRPr kumimoji="0" sz="1000" b="0" i="0" u="none" strike="noStrike" kern="0" cap="none" spc="0" normalizeH="0" baseline="0" noProof="0">
                    <a:ln>
                      <a:noFill/>
                    </a:ln>
                    <a:solidFill>
                      <a:prstClr val="black"/>
                    </a:solidFill>
                    <a:effectLst/>
                    <a:uLnTx/>
                    <a:uFillTx/>
                    <a:latin typeface="Calibri"/>
                  </a:endParaRPr>
                </a:p>
              </p:txBody>
            </p:sp>
          </p:grpSp>
          <p:pic>
            <p:nvPicPr>
              <p:cNvPr id="168" name="Graphic 167">
                <a:extLst>
                  <a:ext uri="{FF2B5EF4-FFF2-40B4-BE49-F238E27FC236}">
                    <a16:creationId xmlns:a16="http://schemas.microsoft.com/office/drawing/2014/main" id="{3C6A885A-6FCA-4959-AAA8-BD108C3928F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670357" y="4428343"/>
                <a:ext cx="509501" cy="656988"/>
              </a:xfrm>
              <a:prstGeom prst="rect">
                <a:avLst/>
              </a:prstGeom>
            </p:spPr>
          </p:pic>
          <p:grpSp>
            <p:nvGrpSpPr>
              <p:cNvPr id="169" name="Group 168">
                <a:extLst>
                  <a:ext uri="{FF2B5EF4-FFF2-40B4-BE49-F238E27FC236}">
                    <a16:creationId xmlns:a16="http://schemas.microsoft.com/office/drawing/2014/main" id="{58E5B6EC-81FB-4F9B-8C7A-8A3AE8D102FF}"/>
                  </a:ext>
                </a:extLst>
              </p:cNvPr>
              <p:cNvGrpSpPr/>
              <p:nvPr/>
            </p:nvGrpSpPr>
            <p:grpSpPr>
              <a:xfrm>
                <a:off x="1203074" y="4049495"/>
                <a:ext cx="1410298" cy="1413319"/>
                <a:chOff x="6497289" y="2041126"/>
                <a:chExt cx="1613535" cy="1616992"/>
              </a:xfrm>
            </p:grpSpPr>
            <p:sp>
              <p:nvSpPr>
                <p:cNvPr id="174" name="object 60">
                  <a:extLst>
                    <a:ext uri="{FF2B5EF4-FFF2-40B4-BE49-F238E27FC236}">
                      <a16:creationId xmlns:a16="http://schemas.microsoft.com/office/drawing/2014/main" id="{A74D9EBC-2996-4C70-83FE-1A679A781662}"/>
                    </a:ext>
                  </a:extLst>
                </p:cNvPr>
                <p:cNvSpPr/>
                <p:nvPr/>
              </p:nvSpPr>
              <p:spPr>
                <a:xfrm>
                  <a:off x="6497289" y="2041126"/>
                  <a:ext cx="1613535" cy="1616992"/>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noFill/>
                <a:ln>
                  <a:solidFill>
                    <a:srgbClr val="0070C0"/>
                  </a:solidFill>
                  <a:prstDash val="dash"/>
                </a:ln>
              </p:spPr>
              <p:txBody>
                <a:bodyPr wrap="square" lIns="0" tIns="0" rIns="0" bIns="0" rtlCol="0"/>
                <a:lstStyle/>
                <a:p>
                  <a:pPr marL="0" marR="0" lvl="0" indent="0" defTabSz="623438" eaLnBrk="1" fontAlgn="auto" latinLnBrk="0" hangingPunct="1">
                    <a:lnSpc>
                      <a:spcPct val="100000"/>
                    </a:lnSpc>
                    <a:spcBef>
                      <a:spcPts val="0"/>
                    </a:spcBef>
                    <a:spcAft>
                      <a:spcPts val="0"/>
                    </a:spcAft>
                    <a:buClrTx/>
                    <a:buSzTx/>
                    <a:buFontTx/>
                    <a:buNone/>
                    <a:tabLst/>
                    <a:defRPr/>
                  </a:pPr>
                  <a:endParaRPr kumimoji="0" sz="1000" b="0" i="0" u="none" strike="noStrike" kern="0" cap="none" spc="0" normalizeH="0" baseline="0" noProof="0">
                    <a:ln>
                      <a:noFill/>
                    </a:ln>
                    <a:solidFill>
                      <a:prstClr val="black"/>
                    </a:solidFill>
                    <a:effectLst/>
                    <a:uLnTx/>
                    <a:uFillTx/>
                    <a:latin typeface="Calibri"/>
                  </a:endParaRPr>
                </a:p>
              </p:txBody>
            </p:sp>
            <p:sp>
              <p:nvSpPr>
                <p:cNvPr id="175" name="object 60">
                  <a:extLst>
                    <a:ext uri="{FF2B5EF4-FFF2-40B4-BE49-F238E27FC236}">
                      <a16:creationId xmlns:a16="http://schemas.microsoft.com/office/drawing/2014/main" id="{C15F65F0-8D63-49EA-A5B0-7311B7133182}"/>
                    </a:ext>
                  </a:extLst>
                </p:cNvPr>
                <p:cNvSpPr/>
                <p:nvPr/>
              </p:nvSpPr>
              <p:spPr>
                <a:xfrm>
                  <a:off x="6637436" y="2181444"/>
                  <a:ext cx="1333500" cy="1336357"/>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solidFill>
                  <a:srgbClr val="1A1A1A"/>
                </a:solidFill>
                <a:ln>
                  <a:solidFill>
                    <a:srgbClr val="000000"/>
                  </a:solidFill>
                </a:ln>
              </p:spPr>
              <p:txBody>
                <a:bodyPr wrap="square" lIns="0" tIns="0" rIns="0" bIns="0" rtlCol="0"/>
                <a:lstStyle/>
                <a:p>
                  <a:pPr marL="0" marR="0" lvl="0" indent="0" defTabSz="623438" eaLnBrk="1" fontAlgn="auto" latinLnBrk="0" hangingPunct="1">
                    <a:lnSpc>
                      <a:spcPct val="100000"/>
                    </a:lnSpc>
                    <a:spcBef>
                      <a:spcPts val="0"/>
                    </a:spcBef>
                    <a:spcAft>
                      <a:spcPts val="0"/>
                    </a:spcAft>
                    <a:buClrTx/>
                    <a:buSzTx/>
                    <a:buFontTx/>
                    <a:buNone/>
                    <a:tabLst/>
                    <a:defRPr/>
                  </a:pPr>
                  <a:endParaRPr kumimoji="0" sz="1000" b="0" i="0" u="none" strike="noStrike" kern="0" cap="none" spc="0" normalizeH="0" baseline="0" noProof="0">
                    <a:ln>
                      <a:noFill/>
                    </a:ln>
                    <a:solidFill>
                      <a:prstClr val="black"/>
                    </a:solidFill>
                    <a:effectLst/>
                    <a:uLnTx/>
                    <a:uFillTx/>
                    <a:latin typeface="Calibri"/>
                  </a:endParaRPr>
                </a:p>
              </p:txBody>
            </p:sp>
          </p:grpSp>
          <p:pic>
            <p:nvPicPr>
              <p:cNvPr id="170" name="Graphic 169">
                <a:extLst>
                  <a:ext uri="{FF2B5EF4-FFF2-40B4-BE49-F238E27FC236}">
                    <a16:creationId xmlns:a16="http://schemas.microsoft.com/office/drawing/2014/main" id="{07B3CCC4-F704-4531-B774-8D8F23B2A5F5}"/>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614579" y="4435376"/>
                <a:ext cx="587288" cy="531884"/>
              </a:xfrm>
              <a:prstGeom prst="rect">
                <a:avLst/>
              </a:prstGeom>
            </p:spPr>
          </p:pic>
          <p:sp>
            <p:nvSpPr>
              <p:cNvPr id="171" name="object 60">
                <a:extLst>
                  <a:ext uri="{FF2B5EF4-FFF2-40B4-BE49-F238E27FC236}">
                    <a16:creationId xmlns:a16="http://schemas.microsoft.com/office/drawing/2014/main" id="{79F4B7BA-9FCD-45F2-AA52-D7ACD2DE7B29}"/>
                  </a:ext>
                </a:extLst>
              </p:cNvPr>
              <p:cNvSpPr/>
              <p:nvPr/>
            </p:nvSpPr>
            <p:spPr>
              <a:xfrm>
                <a:off x="1080669" y="3833570"/>
                <a:ext cx="2064819" cy="2069241"/>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noFill/>
              <a:ln>
                <a:solidFill>
                  <a:srgbClr val="0070C0"/>
                </a:solidFill>
                <a:prstDash val="dash"/>
              </a:ln>
            </p:spPr>
            <p:txBody>
              <a:bodyPr wrap="square" lIns="0" tIns="0" rIns="0" bIns="0" rtlCol="0"/>
              <a:lstStyle/>
              <a:p>
                <a:pPr marL="0" marR="0" lvl="0" indent="0" defTabSz="623438" eaLnBrk="1" fontAlgn="auto" latinLnBrk="0" hangingPunct="1">
                  <a:lnSpc>
                    <a:spcPct val="100000"/>
                  </a:lnSpc>
                  <a:spcBef>
                    <a:spcPts val="0"/>
                  </a:spcBef>
                  <a:spcAft>
                    <a:spcPts val="0"/>
                  </a:spcAft>
                  <a:buClrTx/>
                  <a:buSzTx/>
                  <a:buFontTx/>
                  <a:buNone/>
                  <a:tabLst/>
                  <a:defRPr/>
                </a:pPr>
                <a:endParaRPr kumimoji="0" sz="1000" b="0" i="0" u="none" strike="noStrike" kern="0" cap="none" spc="0" normalizeH="0" baseline="0" noProof="0">
                  <a:ln>
                    <a:noFill/>
                  </a:ln>
                  <a:solidFill>
                    <a:prstClr val="black"/>
                  </a:solidFill>
                  <a:effectLst/>
                  <a:uLnTx/>
                  <a:uFillTx/>
                  <a:latin typeface="Calibri"/>
                </a:endParaRPr>
              </a:p>
            </p:txBody>
          </p:sp>
          <p:sp>
            <p:nvSpPr>
              <p:cNvPr id="172" name="object 60">
                <a:extLst>
                  <a:ext uri="{FF2B5EF4-FFF2-40B4-BE49-F238E27FC236}">
                    <a16:creationId xmlns:a16="http://schemas.microsoft.com/office/drawing/2014/main" id="{27A72284-967A-4F65-A2F9-23907933C740}"/>
                  </a:ext>
                </a:extLst>
              </p:cNvPr>
              <p:cNvSpPr/>
              <p:nvPr/>
            </p:nvSpPr>
            <p:spPr>
              <a:xfrm>
                <a:off x="1174831" y="3927627"/>
                <a:ext cx="1877107" cy="1881129"/>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solidFill>
                <a:srgbClr val="FFFFFF"/>
              </a:solidFill>
              <a:ln>
                <a:solidFill>
                  <a:srgbClr val="000000"/>
                </a:solidFill>
              </a:ln>
            </p:spPr>
            <p:txBody>
              <a:bodyPr wrap="square" lIns="0" tIns="0" rIns="0" bIns="0" rtlCol="0"/>
              <a:lstStyle/>
              <a:p>
                <a:pPr marL="0" marR="0" lvl="0" indent="0" defTabSz="623438" eaLnBrk="1" fontAlgn="auto" latinLnBrk="0" hangingPunct="1">
                  <a:lnSpc>
                    <a:spcPct val="100000"/>
                  </a:lnSpc>
                  <a:spcBef>
                    <a:spcPts val="0"/>
                  </a:spcBef>
                  <a:spcAft>
                    <a:spcPts val="0"/>
                  </a:spcAft>
                  <a:buClrTx/>
                  <a:buSzTx/>
                  <a:buFontTx/>
                  <a:buNone/>
                  <a:tabLst/>
                  <a:defRPr/>
                </a:pPr>
                <a:endParaRPr kumimoji="0" sz="1000" b="0" i="0" u="none" strike="noStrike" kern="0" cap="none" spc="0" normalizeH="0" baseline="0" noProof="0">
                  <a:ln>
                    <a:noFill/>
                  </a:ln>
                  <a:solidFill>
                    <a:prstClr val="black"/>
                  </a:solidFill>
                  <a:effectLst/>
                  <a:uLnTx/>
                  <a:uFillTx/>
                  <a:latin typeface="Calibri"/>
                </a:endParaRPr>
              </a:p>
            </p:txBody>
          </p:sp>
          <p:sp>
            <p:nvSpPr>
              <p:cNvPr id="173" name="TextBox 172">
                <a:extLst>
                  <a:ext uri="{FF2B5EF4-FFF2-40B4-BE49-F238E27FC236}">
                    <a16:creationId xmlns:a16="http://schemas.microsoft.com/office/drawing/2014/main" id="{58F23060-8ECF-4E22-9A88-0E13AFAE29D3}"/>
                  </a:ext>
                </a:extLst>
              </p:cNvPr>
              <p:cNvSpPr txBox="1"/>
              <p:nvPr/>
            </p:nvSpPr>
            <p:spPr>
              <a:xfrm>
                <a:off x="1124954" y="4330538"/>
                <a:ext cx="1922990" cy="1037207"/>
              </a:xfrm>
              <a:prstGeom prst="rect">
                <a:avLst/>
              </a:prstGeom>
              <a:noFill/>
            </p:spPr>
            <p:txBody>
              <a:bodyPr wrap="square" lIns="182880" tIns="146304" rIns="182880" bIns="146304" rtlCol="0">
                <a:spAutoFit/>
              </a:bodyPr>
              <a:lstStyle/>
              <a:p>
                <a:pPr marL="0" marR="0" lvl="0" indent="0" algn="ctr" defTabSz="914400" eaLnBrk="1" fontAlgn="auto" latinLnBrk="0" hangingPunct="1">
                  <a:lnSpc>
                    <a:spcPct val="90000"/>
                  </a:lnSpc>
                  <a:spcBef>
                    <a:spcPts val="0"/>
                  </a:spcBef>
                  <a:spcAft>
                    <a:spcPts val="600"/>
                  </a:spcAft>
                  <a:buClrTx/>
                  <a:buSzTx/>
                  <a:buFontTx/>
                  <a:buNone/>
                  <a:tabLst/>
                  <a:defRPr/>
                </a:pPr>
                <a:r>
                  <a:rPr kumimoji="0" lang="en-US" sz="2400" b="0" i="0" u="none" strike="noStrike" kern="0" cap="none" spc="0" normalizeH="0" baseline="0" noProof="0">
                    <a:ln>
                      <a:noFill/>
                    </a:ln>
                    <a:solidFill>
                      <a:srgbClr val="0078D7"/>
                    </a:solidFill>
                    <a:effectLst/>
                    <a:uLnTx/>
                    <a:uFillTx/>
                    <a:latin typeface="Segoe UI Semibold" panose="020B0702040204020203" pitchFamily="34" charset="0"/>
                    <a:cs typeface="Segoe UI Semibold" panose="020B0702040204020203" pitchFamily="34" charset="0"/>
                  </a:rPr>
                  <a:t>Azure </a:t>
                </a:r>
              </a:p>
              <a:p>
                <a:pPr marL="0" marR="0" lvl="0" indent="0" algn="ctr" defTabSz="914400" eaLnBrk="1" fontAlgn="auto" latinLnBrk="0" hangingPunct="1">
                  <a:lnSpc>
                    <a:spcPct val="90000"/>
                  </a:lnSpc>
                  <a:spcBef>
                    <a:spcPts val="0"/>
                  </a:spcBef>
                  <a:spcAft>
                    <a:spcPts val="600"/>
                  </a:spcAft>
                  <a:buClrTx/>
                  <a:buSzTx/>
                  <a:buFontTx/>
                  <a:buNone/>
                  <a:tabLst/>
                  <a:defRPr/>
                </a:pPr>
                <a:r>
                  <a:rPr kumimoji="0" lang="en-US" sz="2400" b="0" i="0" u="none" strike="noStrike" kern="0" cap="none" spc="0" normalizeH="0" baseline="0" noProof="0">
                    <a:ln>
                      <a:noFill/>
                    </a:ln>
                    <a:solidFill>
                      <a:srgbClr val="0078D7"/>
                    </a:solidFill>
                    <a:effectLst/>
                    <a:uLnTx/>
                    <a:uFillTx/>
                    <a:latin typeface="Segoe UI Semibold" panose="020B0702040204020203" pitchFamily="34" charset="0"/>
                    <a:cs typeface="Segoe UI Semibold" panose="020B0702040204020203" pitchFamily="34" charset="0"/>
                  </a:rPr>
                  <a:t>ATP</a:t>
                </a:r>
              </a:p>
            </p:txBody>
          </p:sp>
        </p:grpSp>
        <p:pic>
          <p:nvPicPr>
            <p:cNvPr id="164" name="Graphic 163" descr="User">
              <a:extLst>
                <a:ext uri="{FF2B5EF4-FFF2-40B4-BE49-F238E27FC236}">
                  <a16:creationId xmlns:a16="http://schemas.microsoft.com/office/drawing/2014/main" id="{B1119F17-85FD-4105-A496-8FC00C513DA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120898" y="2419350"/>
              <a:ext cx="914400" cy="914400"/>
            </a:xfrm>
            <a:prstGeom prst="rect">
              <a:avLst/>
            </a:prstGeom>
          </p:spPr>
        </p:pic>
      </p:grpSp>
      <p:grpSp>
        <p:nvGrpSpPr>
          <p:cNvPr id="229" name="Group 228">
            <a:extLst>
              <a:ext uri="{FF2B5EF4-FFF2-40B4-BE49-F238E27FC236}">
                <a16:creationId xmlns:a16="http://schemas.microsoft.com/office/drawing/2014/main" id="{A54C343F-3096-4F11-93A0-55F547B42943}"/>
              </a:ext>
            </a:extLst>
          </p:cNvPr>
          <p:cNvGrpSpPr/>
          <p:nvPr/>
        </p:nvGrpSpPr>
        <p:grpSpPr>
          <a:xfrm>
            <a:off x="1614911" y="2710072"/>
            <a:ext cx="2349239" cy="2083452"/>
            <a:chOff x="4595392" y="2518292"/>
            <a:chExt cx="2426553" cy="2187544"/>
          </a:xfrm>
        </p:grpSpPr>
        <p:grpSp>
          <p:nvGrpSpPr>
            <p:cNvPr id="231" name="Group 230">
              <a:extLst>
                <a:ext uri="{FF2B5EF4-FFF2-40B4-BE49-F238E27FC236}">
                  <a16:creationId xmlns:a16="http://schemas.microsoft.com/office/drawing/2014/main" id="{EB9AFEDF-9525-44F9-AE17-0EDB012390DF}"/>
                </a:ext>
              </a:extLst>
            </p:cNvPr>
            <p:cNvGrpSpPr/>
            <p:nvPr/>
          </p:nvGrpSpPr>
          <p:grpSpPr>
            <a:xfrm>
              <a:off x="4595392" y="2518292"/>
              <a:ext cx="2426553" cy="2187544"/>
              <a:chOff x="1080669" y="3715267"/>
              <a:chExt cx="2426553" cy="2187544"/>
            </a:xfrm>
          </p:grpSpPr>
          <p:grpSp>
            <p:nvGrpSpPr>
              <p:cNvPr id="237" name="Group 236">
                <a:extLst>
                  <a:ext uri="{FF2B5EF4-FFF2-40B4-BE49-F238E27FC236}">
                    <a16:creationId xmlns:a16="http://schemas.microsoft.com/office/drawing/2014/main" id="{9CC47BF6-9F57-45A5-A77F-A54951FF896F}"/>
                  </a:ext>
                </a:extLst>
              </p:cNvPr>
              <p:cNvGrpSpPr/>
              <p:nvPr/>
            </p:nvGrpSpPr>
            <p:grpSpPr>
              <a:xfrm>
                <a:off x="1203074" y="4049495"/>
                <a:ext cx="1410298" cy="1413319"/>
                <a:chOff x="6497289" y="2041126"/>
                <a:chExt cx="1613535" cy="1616992"/>
              </a:xfrm>
            </p:grpSpPr>
            <p:sp>
              <p:nvSpPr>
                <p:cNvPr id="256" name="object 60">
                  <a:extLst>
                    <a:ext uri="{FF2B5EF4-FFF2-40B4-BE49-F238E27FC236}">
                      <a16:creationId xmlns:a16="http://schemas.microsoft.com/office/drawing/2014/main" id="{54FC2706-624E-48C8-812C-E185644111C5}"/>
                    </a:ext>
                  </a:extLst>
                </p:cNvPr>
                <p:cNvSpPr/>
                <p:nvPr/>
              </p:nvSpPr>
              <p:spPr>
                <a:xfrm>
                  <a:off x="6497289" y="2041126"/>
                  <a:ext cx="1613535" cy="1616992"/>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noFill/>
                <a:ln>
                  <a:solidFill>
                    <a:srgbClr val="0070C0"/>
                  </a:solidFill>
                  <a:prstDash val="dash"/>
                </a:ln>
              </p:spPr>
              <p:txBody>
                <a:bodyPr wrap="square" lIns="0" tIns="0" rIns="0" bIns="0" rtlCol="0"/>
                <a:lstStyle/>
                <a:p>
                  <a:pPr marL="0" marR="0" lvl="0" indent="0" defTabSz="623438" eaLnBrk="1" fontAlgn="auto" latinLnBrk="0" hangingPunct="1">
                    <a:lnSpc>
                      <a:spcPct val="100000"/>
                    </a:lnSpc>
                    <a:spcBef>
                      <a:spcPts val="0"/>
                    </a:spcBef>
                    <a:spcAft>
                      <a:spcPts val="0"/>
                    </a:spcAft>
                    <a:buClrTx/>
                    <a:buSzTx/>
                    <a:buFontTx/>
                    <a:buNone/>
                    <a:tabLst/>
                    <a:defRPr/>
                  </a:pPr>
                  <a:endParaRPr kumimoji="0" sz="1000" b="0" i="0" u="none" strike="noStrike" kern="0" cap="none" spc="0" normalizeH="0" baseline="0" noProof="0">
                    <a:ln>
                      <a:noFill/>
                    </a:ln>
                    <a:solidFill>
                      <a:prstClr val="black"/>
                    </a:solidFill>
                    <a:effectLst/>
                    <a:uLnTx/>
                    <a:uFillTx/>
                    <a:latin typeface="Calibri"/>
                  </a:endParaRPr>
                </a:p>
              </p:txBody>
            </p:sp>
            <p:sp>
              <p:nvSpPr>
                <p:cNvPr id="257" name="object 60">
                  <a:extLst>
                    <a:ext uri="{FF2B5EF4-FFF2-40B4-BE49-F238E27FC236}">
                      <a16:creationId xmlns:a16="http://schemas.microsoft.com/office/drawing/2014/main" id="{48063E7F-8B28-469A-91A8-FE0B3EF03022}"/>
                    </a:ext>
                  </a:extLst>
                </p:cNvPr>
                <p:cNvSpPr/>
                <p:nvPr/>
              </p:nvSpPr>
              <p:spPr>
                <a:xfrm>
                  <a:off x="6637436" y="2181444"/>
                  <a:ext cx="1333500" cy="1336357"/>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solidFill>
                  <a:srgbClr val="1A1A1A"/>
                </a:solidFill>
                <a:ln>
                  <a:solidFill>
                    <a:srgbClr val="000000"/>
                  </a:solidFill>
                </a:ln>
              </p:spPr>
              <p:txBody>
                <a:bodyPr wrap="square" lIns="0" tIns="0" rIns="0" bIns="0" rtlCol="0"/>
                <a:lstStyle/>
                <a:p>
                  <a:pPr marL="0" marR="0" lvl="0" indent="0" defTabSz="623438" eaLnBrk="1" fontAlgn="auto" latinLnBrk="0" hangingPunct="1">
                    <a:lnSpc>
                      <a:spcPct val="100000"/>
                    </a:lnSpc>
                    <a:spcBef>
                      <a:spcPts val="0"/>
                    </a:spcBef>
                    <a:spcAft>
                      <a:spcPts val="0"/>
                    </a:spcAft>
                    <a:buClrTx/>
                    <a:buSzTx/>
                    <a:buFontTx/>
                    <a:buNone/>
                    <a:tabLst/>
                    <a:defRPr/>
                  </a:pPr>
                  <a:endParaRPr kumimoji="0" sz="1000" b="0" i="0" u="none" strike="noStrike" kern="0" cap="none" spc="0" normalizeH="0" baseline="0" noProof="0">
                    <a:ln>
                      <a:noFill/>
                    </a:ln>
                    <a:solidFill>
                      <a:prstClr val="black"/>
                    </a:solidFill>
                    <a:effectLst/>
                    <a:uLnTx/>
                    <a:uFillTx/>
                    <a:latin typeface="Calibri"/>
                  </a:endParaRPr>
                </a:p>
              </p:txBody>
            </p:sp>
          </p:grpSp>
          <p:grpSp>
            <p:nvGrpSpPr>
              <p:cNvPr id="238" name="Group 237">
                <a:extLst>
                  <a:ext uri="{FF2B5EF4-FFF2-40B4-BE49-F238E27FC236}">
                    <a16:creationId xmlns:a16="http://schemas.microsoft.com/office/drawing/2014/main" id="{9D644230-12CD-421D-BA1C-3855FEAB1547}"/>
                  </a:ext>
                </a:extLst>
              </p:cNvPr>
              <p:cNvGrpSpPr>
                <a:grpSpLocks noChangeAspect="1"/>
              </p:cNvGrpSpPr>
              <p:nvPr/>
            </p:nvGrpSpPr>
            <p:grpSpPr>
              <a:xfrm>
                <a:off x="1653893" y="4487174"/>
                <a:ext cx="576198" cy="601994"/>
                <a:chOff x="1101114" y="2623625"/>
                <a:chExt cx="1879599" cy="1977967"/>
              </a:xfrm>
              <a:noFill/>
            </p:grpSpPr>
            <p:sp>
              <p:nvSpPr>
                <p:cNvPr id="251" name="Freeform 30">
                  <a:extLst>
                    <a:ext uri="{FF2B5EF4-FFF2-40B4-BE49-F238E27FC236}">
                      <a16:creationId xmlns:a16="http://schemas.microsoft.com/office/drawing/2014/main" id="{82A2DC3C-1ED2-45C2-A171-A968F4125E01}"/>
                    </a:ext>
                  </a:extLst>
                </p:cNvPr>
                <p:cNvSpPr/>
                <p:nvPr/>
              </p:nvSpPr>
              <p:spPr bwMode="auto">
                <a:xfrm rot="307808">
                  <a:off x="1137537" y="2623625"/>
                  <a:ext cx="1843176" cy="616268"/>
                </a:xfrm>
                <a:custGeom>
                  <a:avLst/>
                  <a:gdLst>
                    <a:gd name="connsiteX0" fmla="*/ 282911 w 1614124"/>
                    <a:gd name="connsiteY0" fmla="*/ 0 h 539684"/>
                    <a:gd name="connsiteX1" fmla="*/ 1132939 w 1614124"/>
                    <a:gd name="connsiteY1" fmla="*/ 0 h 539684"/>
                    <a:gd name="connsiteX2" fmla="*/ 1239152 w 1614124"/>
                    <a:gd name="connsiteY2" fmla="*/ 424853 h 539684"/>
                    <a:gd name="connsiteX3" fmla="*/ 1142584 w 1614124"/>
                    <a:gd name="connsiteY3" fmla="*/ 424853 h 539684"/>
                    <a:gd name="connsiteX4" fmla="*/ 1614124 w 1614124"/>
                    <a:gd name="connsiteY4" fmla="*/ 437137 h 539684"/>
                    <a:gd name="connsiteX5" fmla="*/ 1611453 w 1614124"/>
                    <a:gd name="connsiteY5" fmla="*/ 539684 h 539684"/>
                    <a:gd name="connsiteX6" fmla="*/ 0 w 1614124"/>
                    <a:gd name="connsiteY6" fmla="*/ 497704 h 539684"/>
                    <a:gd name="connsiteX7" fmla="*/ 2671 w 1614124"/>
                    <a:gd name="connsiteY7" fmla="*/ 395157 h 539684"/>
                    <a:gd name="connsiteX8" fmla="*/ 182948 w 1614124"/>
                    <a:gd name="connsiteY8" fmla="*/ 399854 h 539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14124" h="539684">
                      <a:moveTo>
                        <a:pt x="282911" y="0"/>
                      </a:moveTo>
                      <a:lnTo>
                        <a:pt x="1132939" y="0"/>
                      </a:lnTo>
                      <a:lnTo>
                        <a:pt x="1239152" y="424853"/>
                      </a:lnTo>
                      <a:lnTo>
                        <a:pt x="1142584" y="424853"/>
                      </a:lnTo>
                      <a:lnTo>
                        <a:pt x="1614124" y="437137"/>
                      </a:lnTo>
                      <a:lnTo>
                        <a:pt x="1611453" y="539684"/>
                      </a:lnTo>
                      <a:lnTo>
                        <a:pt x="0" y="497704"/>
                      </a:lnTo>
                      <a:lnTo>
                        <a:pt x="2671" y="395157"/>
                      </a:lnTo>
                      <a:lnTo>
                        <a:pt x="182948" y="399854"/>
                      </a:lnTo>
                      <a:close/>
                    </a:path>
                  </a:pathLst>
                </a:custGeom>
                <a:grpFill/>
                <a:ln w="15875" cap="flat" cmpd="sng" algn="ctr">
                  <a:solidFill>
                    <a:srgbClr val="FFFFFF"/>
                  </a:solidFill>
                  <a:prstDash val="solid"/>
                  <a:headEnd type="none" w="med" len="med"/>
                  <a:tailEnd type="none" w="med" len="med"/>
                </a:ln>
                <a:effectLst/>
              </p:spPr>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marL="0" marR="0" lvl="0" indent="0" algn="ctr" defTabSz="932114" eaLnBrk="1" fontAlgn="base" latinLnBrk="0" hangingPunct="1">
                    <a:lnSpc>
                      <a:spcPct val="90000"/>
                    </a:lnSpc>
                    <a:spcBef>
                      <a:spcPct val="0"/>
                    </a:spcBef>
                    <a:spcAft>
                      <a:spcPct val="0"/>
                    </a:spcAft>
                    <a:buClrTx/>
                    <a:buSzTx/>
                    <a:buFontTx/>
                    <a:buNone/>
                    <a:tabLst/>
                    <a:defRPr/>
                  </a:pPr>
                  <a:endParaRPr kumimoji="0" lang="en-US" sz="1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52" name="Freeform 31">
                  <a:extLst>
                    <a:ext uri="{FF2B5EF4-FFF2-40B4-BE49-F238E27FC236}">
                      <a16:creationId xmlns:a16="http://schemas.microsoft.com/office/drawing/2014/main" id="{32359E48-F17A-41CF-BFFA-0F0103DF3777}"/>
                    </a:ext>
                  </a:extLst>
                </p:cNvPr>
                <p:cNvSpPr/>
                <p:nvPr/>
              </p:nvSpPr>
              <p:spPr bwMode="auto">
                <a:xfrm rot="11593610">
                  <a:off x="1101114" y="3680841"/>
                  <a:ext cx="1614784" cy="920751"/>
                </a:xfrm>
                <a:custGeom>
                  <a:avLst/>
                  <a:gdLst>
                    <a:gd name="connsiteX0" fmla="*/ 1380370 w 1414115"/>
                    <a:gd name="connsiteY0" fmla="*/ 806329 h 806329"/>
                    <a:gd name="connsiteX1" fmla="*/ 33091 w 1414115"/>
                    <a:gd name="connsiteY1" fmla="*/ 806329 h 806329"/>
                    <a:gd name="connsiteX2" fmla="*/ 109052 w 1414115"/>
                    <a:gd name="connsiteY2" fmla="*/ 502488 h 806329"/>
                    <a:gd name="connsiteX3" fmla="*/ 91410 w 1414115"/>
                    <a:gd name="connsiteY3" fmla="*/ 486803 h 806329"/>
                    <a:gd name="connsiteX4" fmla="*/ 34008 w 1414115"/>
                    <a:gd name="connsiteY4" fmla="*/ 410119 h 806329"/>
                    <a:gd name="connsiteX5" fmla="*/ 0 w 1414115"/>
                    <a:gd name="connsiteY5" fmla="*/ 330943 h 806329"/>
                    <a:gd name="connsiteX6" fmla="*/ 1408019 w 1414115"/>
                    <a:gd name="connsiteY6" fmla="*/ 0 h 806329"/>
                    <a:gd name="connsiteX7" fmla="*/ 1414115 w 1414115"/>
                    <a:gd name="connsiteY7" fmla="*/ 76146 h 806329"/>
                    <a:gd name="connsiteX8" fmla="*/ 1240538 w 1414115"/>
                    <a:gd name="connsiteY8" fmla="*/ 431432 h 806329"/>
                    <a:gd name="connsiteX9" fmla="*/ 1201800 w 1414115"/>
                    <a:gd name="connsiteY9" fmla="*/ 464591 h 806329"/>
                    <a:gd name="connsiteX10" fmla="*/ 1294936 w 1414115"/>
                    <a:gd name="connsiteY10" fmla="*/ 464591 h 806329"/>
                    <a:gd name="connsiteX0" fmla="*/ 1380370 w 1414115"/>
                    <a:gd name="connsiteY0" fmla="*/ 806329 h 806329"/>
                    <a:gd name="connsiteX1" fmla="*/ 33091 w 1414115"/>
                    <a:gd name="connsiteY1" fmla="*/ 806329 h 806329"/>
                    <a:gd name="connsiteX2" fmla="*/ 109052 w 1414115"/>
                    <a:gd name="connsiteY2" fmla="*/ 502488 h 806329"/>
                    <a:gd name="connsiteX3" fmla="*/ 91410 w 1414115"/>
                    <a:gd name="connsiteY3" fmla="*/ 486803 h 806329"/>
                    <a:gd name="connsiteX4" fmla="*/ 34008 w 1414115"/>
                    <a:gd name="connsiteY4" fmla="*/ 410119 h 806329"/>
                    <a:gd name="connsiteX5" fmla="*/ 0 w 1414115"/>
                    <a:gd name="connsiteY5" fmla="*/ 330943 h 806329"/>
                    <a:gd name="connsiteX6" fmla="*/ 1408019 w 1414115"/>
                    <a:gd name="connsiteY6" fmla="*/ 0 h 806329"/>
                    <a:gd name="connsiteX7" fmla="*/ 1414115 w 1414115"/>
                    <a:gd name="connsiteY7" fmla="*/ 76146 h 806329"/>
                    <a:gd name="connsiteX8" fmla="*/ 1240538 w 1414115"/>
                    <a:gd name="connsiteY8" fmla="*/ 431432 h 806329"/>
                    <a:gd name="connsiteX9" fmla="*/ 1201800 w 1414115"/>
                    <a:gd name="connsiteY9" fmla="*/ 464591 h 806329"/>
                    <a:gd name="connsiteX10" fmla="*/ 1225729 w 1414115"/>
                    <a:gd name="connsiteY10" fmla="*/ 466248 h 806329"/>
                    <a:gd name="connsiteX11" fmla="*/ 1294936 w 1414115"/>
                    <a:gd name="connsiteY11" fmla="*/ 464591 h 806329"/>
                    <a:gd name="connsiteX12" fmla="*/ 1380370 w 1414115"/>
                    <a:gd name="connsiteY12" fmla="*/ 806329 h 806329"/>
                    <a:gd name="connsiteX0" fmla="*/ 1380370 w 1414115"/>
                    <a:gd name="connsiteY0" fmla="*/ 806329 h 806329"/>
                    <a:gd name="connsiteX1" fmla="*/ 33091 w 1414115"/>
                    <a:gd name="connsiteY1" fmla="*/ 806329 h 806329"/>
                    <a:gd name="connsiteX2" fmla="*/ 109052 w 1414115"/>
                    <a:gd name="connsiteY2" fmla="*/ 502488 h 806329"/>
                    <a:gd name="connsiteX3" fmla="*/ 91410 w 1414115"/>
                    <a:gd name="connsiteY3" fmla="*/ 486803 h 806329"/>
                    <a:gd name="connsiteX4" fmla="*/ 34008 w 1414115"/>
                    <a:gd name="connsiteY4" fmla="*/ 410119 h 806329"/>
                    <a:gd name="connsiteX5" fmla="*/ 0 w 1414115"/>
                    <a:gd name="connsiteY5" fmla="*/ 330943 h 806329"/>
                    <a:gd name="connsiteX6" fmla="*/ 1408019 w 1414115"/>
                    <a:gd name="connsiteY6" fmla="*/ 0 h 806329"/>
                    <a:gd name="connsiteX7" fmla="*/ 1414115 w 1414115"/>
                    <a:gd name="connsiteY7" fmla="*/ 76146 h 806329"/>
                    <a:gd name="connsiteX8" fmla="*/ 1240538 w 1414115"/>
                    <a:gd name="connsiteY8" fmla="*/ 431432 h 806329"/>
                    <a:gd name="connsiteX9" fmla="*/ 984548 w 1414115"/>
                    <a:gd name="connsiteY9" fmla="*/ 469993 h 806329"/>
                    <a:gd name="connsiteX10" fmla="*/ 1225729 w 1414115"/>
                    <a:gd name="connsiteY10" fmla="*/ 466248 h 806329"/>
                    <a:gd name="connsiteX11" fmla="*/ 1294936 w 1414115"/>
                    <a:gd name="connsiteY11" fmla="*/ 464591 h 806329"/>
                    <a:gd name="connsiteX12" fmla="*/ 1380370 w 1414115"/>
                    <a:gd name="connsiteY12" fmla="*/ 806329 h 806329"/>
                    <a:gd name="connsiteX0" fmla="*/ 984548 w 1414115"/>
                    <a:gd name="connsiteY0" fmla="*/ 469993 h 806329"/>
                    <a:gd name="connsiteX1" fmla="*/ 1225729 w 1414115"/>
                    <a:gd name="connsiteY1" fmla="*/ 466248 h 806329"/>
                    <a:gd name="connsiteX2" fmla="*/ 1294936 w 1414115"/>
                    <a:gd name="connsiteY2" fmla="*/ 464591 h 806329"/>
                    <a:gd name="connsiteX3" fmla="*/ 1380370 w 1414115"/>
                    <a:gd name="connsiteY3" fmla="*/ 806329 h 806329"/>
                    <a:gd name="connsiteX4" fmla="*/ 33091 w 1414115"/>
                    <a:gd name="connsiteY4" fmla="*/ 806329 h 806329"/>
                    <a:gd name="connsiteX5" fmla="*/ 109052 w 1414115"/>
                    <a:gd name="connsiteY5" fmla="*/ 502488 h 806329"/>
                    <a:gd name="connsiteX6" fmla="*/ 91410 w 1414115"/>
                    <a:gd name="connsiteY6" fmla="*/ 486803 h 806329"/>
                    <a:gd name="connsiteX7" fmla="*/ 34008 w 1414115"/>
                    <a:gd name="connsiteY7" fmla="*/ 410119 h 806329"/>
                    <a:gd name="connsiteX8" fmla="*/ 0 w 1414115"/>
                    <a:gd name="connsiteY8" fmla="*/ 330943 h 806329"/>
                    <a:gd name="connsiteX9" fmla="*/ 1408019 w 1414115"/>
                    <a:gd name="connsiteY9" fmla="*/ 0 h 806329"/>
                    <a:gd name="connsiteX10" fmla="*/ 1414115 w 1414115"/>
                    <a:gd name="connsiteY10" fmla="*/ 76146 h 806329"/>
                    <a:gd name="connsiteX11" fmla="*/ 1240538 w 1414115"/>
                    <a:gd name="connsiteY11" fmla="*/ 431432 h 806329"/>
                    <a:gd name="connsiteX12" fmla="*/ 1075988 w 1414115"/>
                    <a:gd name="connsiteY12" fmla="*/ 561433 h 806329"/>
                    <a:gd name="connsiteX0" fmla="*/ 984548 w 1414115"/>
                    <a:gd name="connsiteY0" fmla="*/ 469993 h 806329"/>
                    <a:gd name="connsiteX1" fmla="*/ 1225729 w 1414115"/>
                    <a:gd name="connsiteY1" fmla="*/ 466248 h 806329"/>
                    <a:gd name="connsiteX2" fmla="*/ 1294936 w 1414115"/>
                    <a:gd name="connsiteY2" fmla="*/ 464591 h 806329"/>
                    <a:gd name="connsiteX3" fmla="*/ 1380370 w 1414115"/>
                    <a:gd name="connsiteY3" fmla="*/ 806329 h 806329"/>
                    <a:gd name="connsiteX4" fmla="*/ 33091 w 1414115"/>
                    <a:gd name="connsiteY4" fmla="*/ 806329 h 806329"/>
                    <a:gd name="connsiteX5" fmla="*/ 109052 w 1414115"/>
                    <a:gd name="connsiteY5" fmla="*/ 502488 h 806329"/>
                    <a:gd name="connsiteX6" fmla="*/ 91410 w 1414115"/>
                    <a:gd name="connsiteY6" fmla="*/ 486803 h 806329"/>
                    <a:gd name="connsiteX7" fmla="*/ 34008 w 1414115"/>
                    <a:gd name="connsiteY7" fmla="*/ 410119 h 806329"/>
                    <a:gd name="connsiteX8" fmla="*/ 0 w 1414115"/>
                    <a:gd name="connsiteY8" fmla="*/ 330943 h 806329"/>
                    <a:gd name="connsiteX9" fmla="*/ 1408019 w 1414115"/>
                    <a:gd name="connsiteY9" fmla="*/ 0 h 806329"/>
                    <a:gd name="connsiteX10" fmla="*/ 1414115 w 1414115"/>
                    <a:gd name="connsiteY10" fmla="*/ 76146 h 806329"/>
                    <a:gd name="connsiteX11" fmla="*/ 1240538 w 1414115"/>
                    <a:gd name="connsiteY11" fmla="*/ 431432 h 806329"/>
                    <a:gd name="connsiteX12" fmla="*/ 1175011 w 1414115"/>
                    <a:gd name="connsiteY12" fmla="*/ 420743 h 806329"/>
                    <a:gd name="connsiteX0" fmla="*/ 984548 w 1414115"/>
                    <a:gd name="connsiteY0" fmla="*/ 469993 h 806329"/>
                    <a:gd name="connsiteX1" fmla="*/ 1225729 w 1414115"/>
                    <a:gd name="connsiteY1" fmla="*/ 466248 h 806329"/>
                    <a:gd name="connsiteX2" fmla="*/ 1294936 w 1414115"/>
                    <a:gd name="connsiteY2" fmla="*/ 464591 h 806329"/>
                    <a:gd name="connsiteX3" fmla="*/ 1380370 w 1414115"/>
                    <a:gd name="connsiteY3" fmla="*/ 806329 h 806329"/>
                    <a:gd name="connsiteX4" fmla="*/ 33091 w 1414115"/>
                    <a:gd name="connsiteY4" fmla="*/ 806329 h 806329"/>
                    <a:gd name="connsiteX5" fmla="*/ 109052 w 1414115"/>
                    <a:gd name="connsiteY5" fmla="*/ 502488 h 806329"/>
                    <a:gd name="connsiteX6" fmla="*/ 91410 w 1414115"/>
                    <a:gd name="connsiteY6" fmla="*/ 486803 h 806329"/>
                    <a:gd name="connsiteX7" fmla="*/ 34008 w 1414115"/>
                    <a:gd name="connsiteY7" fmla="*/ 410119 h 806329"/>
                    <a:gd name="connsiteX8" fmla="*/ 0 w 1414115"/>
                    <a:gd name="connsiteY8" fmla="*/ 330943 h 806329"/>
                    <a:gd name="connsiteX9" fmla="*/ 1408019 w 1414115"/>
                    <a:gd name="connsiteY9" fmla="*/ 0 h 806329"/>
                    <a:gd name="connsiteX10" fmla="*/ 1414115 w 1414115"/>
                    <a:gd name="connsiteY10" fmla="*/ 76146 h 806329"/>
                    <a:gd name="connsiteX11" fmla="*/ 1240538 w 1414115"/>
                    <a:gd name="connsiteY11" fmla="*/ 431432 h 806329"/>
                    <a:gd name="connsiteX0" fmla="*/ 984548 w 1414115"/>
                    <a:gd name="connsiteY0" fmla="*/ 469993 h 806329"/>
                    <a:gd name="connsiteX1" fmla="*/ 1225729 w 1414115"/>
                    <a:gd name="connsiteY1" fmla="*/ 466248 h 806329"/>
                    <a:gd name="connsiteX2" fmla="*/ 1294936 w 1414115"/>
                    <a:gd name="connsiteY2" fmla="*/ 464591 h 806329"/>
                    <a:gd name="connsiteX3" fmla="*/ 1380370 w 1414115"/>
                    <a:gd name="connsiteY3" fmla="*/ 806329 h 806329"/>
                    <a:gd name="connsiteX4" fmla="*/ 33091 w 1414115"/>
                    <a:gd name="connsiteY4" fmla="*/ 806329 h 806329"/>
                    <a:gd name="connsiteX5" fmla="*/ 109052 w 1414115"/>
                    <a:gd name="connsiteY5" fmla="*/ 502488 h 806329"/>
                    <a:gd name="connsiteX6" fmla="*/ 91410 w 1414115"/>
                    <a:gd name="connsiteY6" fmla="*/ 486803 h 806329"/>
                    <a:gd name="connsiteX7" fmla="*/ 34008 w 1414115"/>
                    <a:gd name="connsiteY7" fmla="*/ 410119 h 806329"/>
                    <a:gd name="connsiteX8" fmla="*/ 0 w 1414115"/>
                    <a:gd name="connsiteY8" fmla="*/ 330943 h 806329"/>
                    <a:gd name="connsiteX9" fmla="*/ 1408019 w 1414115"/>
                    <a:gd name="connsiteY9" fmla="*/ 0 h 806329"/>
                    <a:gd name="connsiteX10" fmla="*/ 1414115 w 1414115"/>
                    <a:gd name="connsiteY10" fmla="*/ 76146 h 806329"/>
                    <a:gd name="connsiteX11" fmla="*/ 1224717 w 1414115"/>
                    <a:gd name="connsiteY11" fmla="*/ 447381 h 806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414115" h="806329">
                      <a:moveTo>
                        <a:pt x="984548" y="469993"/>
                      </a:moveTo>
                      <a:lnTo>
                        <a:pt x="1225729" y="466248"/>
                      </a:lnTo>
                      <a:lnTo>
                        <a:pt x="1294936" y="464591"/>
                      </a:lnTo>
                      <a:lnTo>
                        <a:pt x="1380370" y="806329"/>
                      </a:lnTo>
                      <a:lnTo>
                        <a:pt x="33091" y="806329"/>
                      </a:lnTo>
                      <a:lnTo>
                        <a:pt x="109052" y="502488"/>
                      </a:lnTo>
                      <a:lnTo>
                        <a:pt x="91410" y="486803"/>
                      </a:lnTo>
                      <a:cubicBezTo>
                        <a:pt x="69471" y="463080"/>
                        <a:pt x="50217" y="437468"/>
                        <a:pt x="34008" y="410119"/>
                      </a:cubicBezTo>
                      <a:lnTo>
                        <a:pt x="0" y="330943"/>
                      </a:lnTo>
                      <a:lnTo>
                        <a:pt x="1408019" y="0"/>
                      </a:lnTo>
                      <a:lnTo>
                        <a:pt x="1414115" y="76146"/>
                      </a:lnTo>
                      <a:cubicBezTo>
                        <a:pt x="1407648" y="203478"/>
                        <a:pt x="1328550" y="344277"/>
                        <a:pt x="1224717" y="447381"/>
                      </a:cubicBezTo>
                    </a:path>
                  </a:pathLst>
                </a:custGeom>
                <a:grpFill/>
                <a:ln w="15875" cap="flat" cmpd="sng" algn="ctr">
                  <a:solidFill>
                    <a:srgbClr val="FFFFFF"/>
                  </a:solidFill>
                  <a:prstDash val="solid"/>
                  <a:headEnd type="none" w="med" len="med"/>
                  <a:tailEnd type="none" w="med" len="med"/>
                </a:ln>
                <a:effectLst/>
              </p:spPr>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marL="0" marR="0" lvl="0" indent="0" algn="ctr" defTabSz="932114" eaLnBrk="1" fontAlgn="base" latinLnBrk="0" hangingPunct="1">
                    <a:lnSpc>
                      <a:spcPct val="90000"/>
                    </a:lnSpc>
                    <a:spcBef>
                      <a:spcPct val="0"/>
                    </a:spcBef>
                    <a:spcAft>
                      <a:spcPct val="0"/>
                    </a:spcAft>
                    <a:buClrTx/>
                    <a:buSzTx/>
                    <a:buFontTx/>
                    <a:buNone/>
                    <a:tabLst/>
                    <a:defRPr/>
                  </a:pPr>
                  <a:endParaRPr kumimoji="0" lang="en-US" sz="1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53" name="Oval 252">
                  <a:extLst>
                    <a:ext uri="{FF2B5EF4-FFF2-40B4-BE49-F238E27FC236}">
                      <a16:creationId xmlns:a16="http://schemas.microsoft.com/office/drawing/2014/main" id="{9E82AA99-ABC3-4743-B77E-3C6E7A02BA70}"/>
                    </a:ext>
                  </a:extLst>
                </p:cNvPr>
                <p:cNvSpPr/>
                <p:nvPr/>
              </p:nvSpPr>
              <p:spPr bwMode="auto">
                <a:xfrm rot="641942">
                  <a:off x="2263399" y="3384154"/>
                  <a:ext cx="125506" cy="61076"/>
                </a:xfrm>
                <a:prstGeom prst="ellipse">
                  <a:avLst/>
                </a:prstGeom>
                <a:grpFill/>
                <a:ln w="15875" cap="flat" cmpd="sng" algn="ctr">
                  <a:solidFill>
                    <a:srgbClr val="FFFFFF"/>
                  </a:solidFill>
                  <a:prstDash val="solid"/>
                  <a:headEnd type="none" w="med" len="med"/>
                  <a:tailEnd type="none" w="med" len="med"/>
                </a:ln>
                <a:effectLst/>
              </p:spPr>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marL="0" marR="0" lvl="0" indent="0" algn="ctr" defTabSz="932114" eaLnBrk="1" fontAlgn="base" latinLnBrk="0" hangingPunct="1">
                    <a:lnSpc>
                      <a:spcPct val="90000"/>
                    </a:lnSpc>
                    <a:spcBef>
                      <a:spcPct val="0"/>
                    </a:spcBef>
                    <a:spcAft>
                      <a:spcPct val="0"/>
                    </a:spcAft>
                    <a:buClrTx/>
                    <a:buSzTx/>
                    <a:buFontTx/>
                    <a:buNone/>
                    <a:tabLst/>
                    <a:defRPr/>
                  </a:pPr>
                  <a:endParaRPr kumimoji="0" lang="en-US" sz="1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54" name="Freeform 33">
                  <a:extLst>
                    <a:ext uri="{FF2B5EF4-FFF2-40B4-BE49-F238E27FC236}">
                      <a16:creationId xmlns:a16="http://schemas.microsoft.com/office/drawing/2014/main" id="{420AAFDA-1F0E-436B-AACA-C4A56B42C224}"/>
                    </a:ext>
                  </a:extLst>
                </p:cNvPr>
                <p:cNvSpPr/>
                <p:nvPr/>
              </p:nvSpPr>
              <p:spPr bwMode="auto">
                <a:xfrm>
                  <a:off x="2486848" y="3272101"/>
                  <a:ext cx="152273" cy="532955"/>
                </a:xfrm>
                <a:custGeom>
                  <a:avLst/>
                  <a:gdLst>
                    <a:gd name="connsiteX0" fmla="*/ 44450 w 133350"/>
                    <a:gd name="connsiteY0" fmla="*/ 0 h 466725"/>
                    <a:gd name="connsiteX1" fmla="*/ 133350 w 133350"/>
                    <a:gd name="connsiteY1" fmla="*/ 314325 h 466725"/>
                    <a:gd name="connsiteX2" fmla="*/ 12700 w 133350"/>
                    <a:gd name="connsiteY2" fmla="*/ 320675 h 466725"/>
                    <a:gd name="connsiteX3" fmla="*/ 0 w 133350"/>
                    <a:gd name="connsiteY3" fmla="*/ 466725 h 466725"/>
                  </a:gdLst>
                  <a:ahLst/>
                  <a:cxnLst>
                    <a:cxn ang="0">
                      <a:pos x="connsiteX0" y="connsiteY0"/>
                    </a:cxn>
                    <a:cxn ang="0">
                      <a:pos x="connsiteX1" y="connsiteY1"/>
                    </a:cxn>
                    <a:cxn ang="0">
                      <a:pos x="connsiteX2" y="connsiteY2"/>
                    </a:cxn>
                    <a:cxn ang="0">
                      <a:pos x="connsiteX3" y="connsiteY3"/>
                    </a:cxn>
                  </a:cxnLst>
                  <a:rect l="l" t="t" r="r" b="b"/>
                  <a:pathLst>
                    <a:path w="133350" h="466725">
                      <a:moveTo>
                        <a:pt x="44450" y="0"/>
                      </a:moveTo>
                      <a:lnTo>
                        <a:pt x="133350" y="314325"/>
                      </a:lnTo>
                      <a:lnTo>
                        <a:pt x="12700" y="320675"/>
                      </a:lnTo>
                      <a:lnTo>
                        <a:pt x="0" y="466725"/>
                      </a:lnTo>
                    </a:path>
                  </a:pathLst>
                </a:custGeom>
                <a:grpFill/>
                <a:ln w="15875" cap="flat" cmpd="sng" algn="ctr">
                  <a:solidFill>
                    <a:srgbClr val="FFFFFF"/>
                  </a:solidFill>
                  <a:prstDash val="solid"/>
                  <a:headEnd type="none" w="med" len="med"/>
                  <a:tailEnd type="none" w="med" len="med"/>
                </a:ln>
                <a:effectLst/>
              </p:spPr>
              <p:txBody>
                <a:bodyPr rtlCol="0" anchor="ctr"/>
                <a:lstStyle/>
                <a:p>
                  <a:pPr marL="0" marR="0" lvl="0" indent="0" algn="ctr" defTabSz="932418"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a:ln>
                      <a:noFill/>
                    </a:ln>
                    <a:solidFill>
                      <a:prstClr val="white"/>
                    </a:solidFill>
                    <a:effectLst/>
                    <a:uLnTx/>
                    <a:uFillTx/>
                    <a:latin typeface="Segoe UI"/>
                    <a:ea typeface="+mn-ea"/>
                    <a:cs typeface="+mn-cs"/>
                  </a:endParaRPr>
                </a:p>
              </p:txBody>
            </p:sp>
            <p:sp>
              <p:nvSpPr>
                <p:cNvPr id="255" name="Freeform 34">
                  <a:extLst>
                    <a:ext uri="{FF2B5EF4-FFF2-40B4-BE49-F238E27FC236}">
                      <a16:creationId xmlns:a16="http://schemas.microsoft.com/office/drawing/2014/main" id="{C4435479-4D59-466B-B179-0954389DAC85}"/>
                    </a:ext>
                  </a:extLst>
                </p:cNvPr>
                <p:cNvSpPr/>
                <p:nvPr/>
              </p:nvSpPr>
              <p:spPr bwMode="auto">
                <a:xfrm>
                  <a:off x="1359997" y="3137956"/>
                  <a:ext cx="57314" cy="409687"/>
                </a:xfrm>
                <a:custGeom>
                  <a:avLst/>
                  <a:gdLst>
                    <a:gd name="connsiteX0" fmla="*/ 22225 w 22225"/>
                    <a:gd name="connsiteY0" fmla="*/ 0 h 358775"/>
                    <a:gd name="connsiteX1" fmla="*/ 0 w 22225"/>
                    <a:gd name="connsiteY1" fmla="*/ 358775 h 358775"/>
                    <a:gd name="connsiteX2" fmla="*/ 0 w 22225"/>
                    <a:gd name="connsiteY2" fmla="*/ 355600 h 358775"/>
                    <a:gd name="connsiteX3" fmla="*/ 0 w 22225"/>
                    <a:gd name="connsiteY3" fmla="*/ 355600 h 358775"/>
                    <a:gd name="connsiteX4" fmla="*/ 0 w 22225"/>
                    <a:gd name="connsiteY4" fmla="*/ 355600 h 358775"/>
                    <a:gd name="connsiteX0" fmla="*/ 50192 w 50192"/>
                    <a:gd name="connsiteY0" fmla="*/ 0 h 358775"/>
                    <a:gd name="connsiteX1" fmla="*/ 27967 w 50192"/>
                    <a:gd name="connsiteY1" fmla="*/ 358775 h 358775"/>
                    <a:gd name="connsiteX2" fmla="*/ 27967 w 50192"/>
                    <a:gd name="connsiteY2" fmla="*/ 355600 h 358775"/>
                    <a:gd name="connsiteX3" fmla="*/ 27967 w 50192"/>
                    <a:gd name="connsiteY3" fmla="*/ 355600 h 358775"/>
                    <a:gd name="connsiteX4" fmla="*/ 27967 w 50192"/>
                    <a:gd name="connsiteY4" fmla="*/ 355600 h 3587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192" h="358775">
                      <a:moveTo>
                        <a:pt x="50192" y="0"/>
                      </a:moveTo>
                      <a:cubicBezTo>
                        <a:pt x="-52466" y="155311"/>
                        <a:pt x="35375" y="239183"/>
                        <a:pt x="27967" y="358775"/>
                      </a:cubicBezTo>
                      <a:lnTo>
                        <a:pt x="27967" y="355600"/>
                      </a:lnTo>
                      <a:lnTo>
                        <a:pt x="27967" y="355600"/>
                      </a:lnTo>
                      <a:lnTo>
                        <a:pt x="27967" y="355600"/>
                      </a:lnTo>
                    </a:path>
                  </a:pathLst>
                </a:custGeom>
                <a:grpFill/>
                <a:ln w="15875" cap="flat" cmpd="sng" algn="ctr">
                  <a:solidFill>
                    <a:srgbClr val="FFFFFF"/>
                  </a:solidFill>
                  <a:prstDash val="solid"/>
                  <a:headEnd type="none" w="med" len="med"/>
                  <a:tailEnd type="none" w="med" len="med"/>
                </a:ln>
                <a:effectLst/>
              </p:spPr>
              <p:txBody>
                <a:bodyPr rtlCol="0" anchor="ctr"/>
                <a:lstStyle/>
                <a:p>
                  <a:pPr marL="0" marR="0" lvl="0" indent="0" algn="ctr" defTabSz="932418"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a:ln>
                      <a:noFill/>
                    </a:ln>
                    <a:solidFill>
                      <a:prstClr val="white"/>
                    </a:solidFill>
                    <a:effectLst/>
                    <a:uLnTx/>
                    <a:uFillTx/>
                    <a:latin typeface="Segoe UI"/>
                    <a:ea typeface="+mn-ea"/>
                    <a:cs typeface="+mn-cs"/>
                  </a:endParaRPr>
                </a:p>
              </p:txBody>
            </p:sp>
          </p:grpSp>
          <p:grpSp>
            <p:nvGrpSpPr>
              <p:cNvPr id="239" name="Group 238">
                <a:extLst>
                  <a:ext uri="{FF2B5EF4-FFF2-40B4-BE49-F238E27FC236}">
                    <a16:creationId xmlns:a16="http://schemas.microsoft.com/office/drawing/2014/main" id="{E7CFDFF0-604B-44DB-AE55-B1529F0007D9}"/>
                  </a:ext>
                </a:extLst>
              </p:cNvPr>
              <p:cNvGrpSpPr/>
              <p:nvPr/>
            </p:nvGrpSpPr>
            <p:grpSpPr>
              <a:xfrm>
                <a:off x="1203074" y="4049495"/>
                <a:ext cx="1410298" cy="1413319"/>
                <a:chOff x="6497289" y="2041126"/>
                <a:chExt cx="1613535" cy="1616992"/>
              </a:xfrm>
            </p:grpSpPr>
            <p:sp>
              <p:nvSpPr>
                <p:cNvPr id="249" name="object 60">
                  <a:extLst>
                    <a:ext uri="{FF2B5EF4-FFF2-40B4-BE49-F238E27FC236}">
                      <a16:creationId xmlns:a16="http://schemas.microsoft.com/office/drawing/2014/main" id="{C32AF7EC-798B-4D1F-AB75-FBDD56AB686A}"/>
                    </a:ext>
                  </a:extLst>
                </p:cNvPr>
                <p:cNvSpPr/>
                <p:nvPr/>
              </p:nvSpPr>
              <p:spPr>
                <a:xfrm>
                  <a:off x="6497289" y="2041126"/>
                  <a:ext cx="1613535" cy="1616992"/>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noFill/>
                <a:ln>
                  <a:solidFill>
                    <a:srgbClr val="0070C0"/>
                  </a:solidFill>
                  <a:prstDash val="dash"/>
                </a:ln>
              </p:spPr>
              <p:txBody>
                <a:bodyPr wrap="square" lIns="0" tIns="0" rIns="0" bIns="0" rtlCol="0"/>
                <a:lstStyle/>
                <a:p>
                  <a:pPr marL="0" marR="0" lvl="0" indent="0" defTabSz="623438" eaLnBrk="1" fontAlgn="auto" latinLnBrk="0" hangingPunct="1">
                    <a:lnSpc>
                      <a:spcPct val="100000"/>
                    </a:lnSpc>
                    <a:spcBef>
                      <a:spcPts val="0"/>
                    </a:spcBef>
                    <a:spcAft>
                      <a:spcPts val="0"/>
                    </a:spcAft>
                    <a:buClrTx/>
                    <a:buSzTx/>
                    <a:buFontTx/>
                    <a:buNone/>
                    <a:tabLst/>
                    <a:defRPr/>
                  </a:pPr>
                  <a:endParaRPr kumimoji="0" sz="1000" b="0" i="0" u="none" strike="noStrike" kern="0" cap="none" spc="0" normalizeH="0" baseline="0" noProof="0">
                    <a:ln>
                      <a:noFill/>
                    </a:ln>
                    <a:solidFill>
                      <a:prstClr val="black"/>
                    </a:solidFill>
                    <a:effectLst/>
                    <a:uLnTx/>
                    <a:uFillTx/>
                    <a:latin typeface="Calibri"/>
                  </a:endParaRPr>
                </a:p>
              </p:txBody>
            </p:sp>
            <p:sp>
              <p:nvSpPr>
                <p:cNvPr id="250" name="object 60">
                  <a:extLst>
                    <a:ext uri="{FF2B5EF4-FFF2-40B4-BE49-F238E27FC236}">
                      <a16:creationId xmlns:a16="http://schemas.microsoft.com/office/drawing/2014/main" id="{E2699282-02C0-4C4C-B4AF-CB8C25F450D9}"/>
                    </a:ext>
                  </a:extLst>
                </p:cNvPr>
                <p:cNvSpPr/>
                <p:nvPr/>
              </p:nvSpPr>
              <p:spPr>
                <a:xfrm>
                  <a:off x="6637436" y="2181444"/>
                  <a:ext cx="1333500" cy="1336357"/>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solidFill>
                  <a:srgbClr val="1A1A1A"/>
                </a:solidFill>
                <a:ln>
                  <a:solidFill>
                    <a:srgbClr val="000000"/>
                  </a:solidFill>
                </a:ln>
              </p:spPr>
              <p:txBody>
                <a:bodyPr wrap="square" lIns="0" tIns="0" rIns="0" bIns="0" rtlCol="0"/>
                <a:lstStyle/>
                <a:p>
                  <a:pPr marL="0" marR="0" lvl="0" indent="0" defTabSz="623438" eaLnBrk="1" fontAlgn="auto" latinLnBrk="0" hangingPunct="1">
                    <a:lnSpc>
                      <a:spcPct val="100000"/>
                    </a:lnSpc>
                    <a:spcBef>
                      <a:spcPts val="0"/>
                    </a:spcBef>
                    <a:spcAft>
                      <a:spcPts val="0"/>
                    </a:spcAft>
                    <a:buClrTx/>
                    <a:buSzTx/>
                    <a:buFontTx/>
                    <a:buNone/>
                    <a:tabLst/>
                    <a:defRPr/>
                  </a:pPr>
                  <a:endParaRPr kumimoji="0" sz="1000" b="0" i="0" u="none" strike="noStrike" kern="0" cap="none" spc="0" normalizeH="0" baseline="0" noProof="0">
                    <a:ln>
                      <a:noFill/>
                    </a:ln>
                    <a:solidFill>
                      <a:prstClr val="black"/>
                    </a:solidFill>
                    <a:effectLst/>
                    <a:uLnTx/>
                    <a:uFillTx/>
                    <a:latin typeface="Calibri"/>
                  </a:endParaRPr>
                </a:p>
              </p:txBody>
            </p:sp>
          </p:grpSp>
          <p:pic>
            <p:nvPicPr>
              <p:cNvPr id="240" name="Graphic 239">
                <a:extLst>
                  <a:ext uri="{FF2B5EF4-FFF2-40B4-BE49-F238E27FC236}">
                    <a16:creationId xmlns:a16="http://schemas.microsoft.com/office/drawing/2014/main" id="{996C2390-6E20-4C63-B2BF-44D9564542D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670357" y="4428343"/>
                <a:ext cx="509501" cy="656988"/>
              </a:xfrm>
              <a:prstGeom prst="rect">
                <a:avLst/>
              </a:prstGeom>
            </p:spPr>
          </p:pic>
          <p:grpSp>
            <p:nvGrpSpPr>
              <p:cNvPr id="241" name="Group 240">
                <a:extLst>
                  <a:ext uri="{FF2B5EF4-FFF2-40B4-BE49-F238E27FC236}">
                    <a16:creationId xmlns:a16="http://schemas.microsoft.com/office/drawing/2014/main" id="{6AB7D43E-27D9-4FC4-B893-FE69AA6174D3}"/>
                  </a:ext>
                </a:extLst>
              </p:cNvPr>
              <p:cNvGrpSpPr/>
              <p:nvPr/>
            </p:nvGrpSpPr>
            <p:grpSpPr>
              <a:xfrm>
                <a:off x="1203074" y="4049495"/>
                <a:ext cx="1410298" cy="1413319"/>
                <a:chOff x="6497289" y="2041126"/>
                <a:chExt cx="1613535" cy="1616992"/>
              </a:xfrm>
            </p:grpSpPr>
            <p:sp>
              <p:nvSpPr>
                <p:cNvPr id="247" name="object 60">
                  <a:extLst>
                    <a:ext uri="{FF2B5EF4-FFF2-40B4-BE49-F238E27FC236}">
                      <a16:creationId xmlns:a16="http://schemas.microsoft.com/office/drawing/2014/main" id="{FDCED009-9422-49DE-A1D3-7B38145035AA}"/>
                    </a:ext>
                  </a:extLst>
                </p:cNvPr>
                <p:cNvSpPr/>
                <p:nvPr/>
              </p:nvSpPr>
              <p:spPr>
                <a:xfrm>
                  <a:off x="6497289" y="2041126"/>
                  <a:ext cx="1613535" cy="1616992"/>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noFill/>
                <a:ln>
                  <a:solidFill>
                    <a:srgbClr val="0070C0"/>
                  </a:solidFill>
                  <a:prstDash val="dash"/>
                </a:ln>
              </p:spPr>
              <p:txBody>
                <a:bodyPr wrap="square" lIns="0" tIns="0" rIns="0" bIns="0" rtlCol="0"/>
                <a:lstStyle/>
                <a:p>
                  <a:pPr marL="0" marR="0" lvl="0" indent="0" defTabSz="623438" eaLnBrk="1" fontAlgn="auto" latinLnBrk="0" hangingPunct="1">
                    <a:lnSpc>
                      <a:spcPct val="100000"/>
                    </a:lnSpc>
                    <a:spcBef>
                      <a:spcPts val="0"/>
                    </a:spcBef>
                    <a:spcAft>
                      <a:spcPts val="0"/>
                    </a:spcAft>
                    <a:buClrTx/>
                    <a:buSzTx/>
                    <a:buFontTx/>
                    <a:buNone/>
                    <a:tabLst/>
                    <a:defRPr/>
                  </a:pPr>
                  <a:endParaRPr kumimoji="0" sz="1000" b="0" i="0" u="none" strike="noStrike" kern="0" cap="none" spc="0" normalizeH="0" baseline="0" noProof="0">
                    <a:ln>
                      <a:noFill/>
                    </a:ln>
                    <a:solidFill>
                      <a:prstClr val="black"/>
                    </a:solidFill>
                    <a:effectLst/>
                    <a:uLnTx/>
                    <a:uFillTx/>
                    <a:latin typeface="Calibri"/>
                  </a:endParaRPr>
                </a:p>
              </p:txBody>
            </p:sp>
            <p:sp>
              <p:nvSpPr>
                <p:cNvPr id="248" name="object 60">
                  <a:extLst>
                    <a:ext uri="{FF2B5EF4-FFF2-40B4-BE49-F238E27FC236}">
                      <a16:creationId xmlns:a16="http://schemas.microsoft.com/office/drawing/2014/main" id="{E8285081-1807-410B-8E7E-D379AC57EBFD}"/>
                    </a:ext>
                  </a:extLst>
                </p:cNvPr>
                <p:cNvSpPr/>
                <p:nvPr/>
              </p:nvSpPr>
              <p:spPr>
                <a:xfrm>
                  <a:off x="6637436" y="2181444"/>
                  <a:ext cx="1333500" cy="1336357"/>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solidFill>
                  <a:srgbClr val="1A1A1A"/>
                </a:solidFill>
                <a:ln>
                  <a:solidFill>
                    <a:srgbClr val="000000"/>
                  </a:solidFill>
                </a:ln>
              </p:spPr>
              <p:txBody>
                <a:bodyPr wrap="square" lIns="0" tIns="0" rIns="0" bIns="0" rtlCol="0"/>
                <a:lstStyle/>
                <a:p>
                  <a:pPr marL="0" marR="0" lvl="0" indent="0" defTabSz="623438" eaLnBrk="1" fontAlgn="auto" latinLnBrk="0" hangingPunct="1">
                    <a:lnSpc>
                      <a:spcPct val="100000"/>
                    </a:lnSpc>
                    <a:spcBef>
                      <a:spcPts val="0"/>
                    </a:spcBef>
                    <a:spcAft>
                      <a:spcPts val="0"/>
                    </a:spcAft>
                    <a:buClrTx/>
                    <a:buSzTx/>
                    <a:buFontTx/>
                    <a:buNone/>
                    <a:tabLst/>
                    <a:defRPr/>
                  </a:pPr>
                  <a:endParaRPr kumimoji="0" sz="1000" b="0" i="0" u="none" strike="noStrike" kern="0" cap="none" spc="0" normalizeH="0" baseline="0" noProof="0">
                    <a:ln>
                      <a:noFill/>
                    </a:ln>
                    <a:solidFill>
                      <a:prstClr val="black"/>
                    </a:solidFill>
                    <a:effectLst/>
                    <a:uLnTx/>
                    <a:uFillTx/>
                    <a:latin typeface="Calibri"/>
                  </a:endParaRPr>
                </a:p>
              </p:txBody>
            </p:sp>
          </p:grpSp>
          <p:pic>
            <p:nvPicPr>
              <p:cNvPr id="242" name="Graphic 241">
                <a:extLst>
                  <a:ext uri="{FF2B5EF4-FFF2-40B4-BE49-F238E27FC236}">
                    <a16:creationId xmlns:a16="http://schemas.microsoft.com/office/drawing/2014/main" id="{FAE11DD2-AA73-40EC-9721-25EA1B02E528}"/>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614579" y="4435376"/>
                <a:ext cx="587288" cy="531884"/>
              </a:xfrm>
              <a:prstGeom prst="rect">
                <a:avLst/>
              </a:prstGeom>
            </p:spPr>
          </p:pic>
          <p:sp>
            <p:nvSpPr>
              <p:cNvPr id="243" name="object 60">
                <a:extLst>
                  <a:ext uri="{FF2B5EF4-FFF2-40B4-BE49-F238E27FC236}">
                    <a16:creationId xmlns:a16="http://schemas.microsoft.com/office/drawing/2014/main" id="{CF73C864-60E2-4A1B-B05C-6D32A4C16D54}"/>
                  </a:ext>
                </a:extLst>
              </p:cNvPr>
              <p:cNvSpPr/>
              <p:nvPr/>
            </p:nvSpPr>
            <p:spPr>
              <a:xfrm>
                <a:off x="1080669" y="3833570"/>
                <a:ext cx="2064819" cy="2069241"/>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noFill/>
              <a:ln>
                <a:solidFill>
                  <a:srgbClr val="0070C0"/>
                </a:solidFill>
                <a:prstDash val="dash"/>
              </a:ln>
            </p:spPr>
            <p:txBody>
              <a:bodyPr wrap="square" lIns="0" tIns="0" rIns="0" bIns="0" rtlCol="0"/>
              <a:lstStyle/>
              <a:p>
                <a:pPr marL="0" marR="0" lvl="0" indent="0" defTabSz="623438" eaLnBrk="1" fontAlgn="auto" latinLnBrk="0" hangingPunct="1">
                  <a:lnSpc>
                    <a:spcPct val="100000"/>
                  </a:lnSpc>
                  <a:spcBef>
                    <a:spcPts val="0"/>
                  </a:spcBef>
                  <a:spcAft>
                    <a:spcPts val="0"/>
                  </a:spcAft>
                  <a:buClrTx/>
                  <a:buSzTx/>
                  <a:buFontTx/>
                  <a:buNone/>
                  <a:tabLst/>
                  <a:defRPr/>
                </a:pPr>
                <a:endParaRPr kumimoji="0" sz="1000" b="0" i="0" u="none" strike="noStrike" kern="0" cap="none" spc="0" normalizeH="0" baseline="0" noProof="0">
                  <a:ln>
                    <a:noFill/>
                  </a:ln>
                  <a:solidFill>
                    <a:prstClr val="black"/>
                  </a:solidFill>
                  <a:effectLst/>
                  <a:uLnTx/>
                  <a:uFillTx/>
                  <a:latin typeface="Calibri"/>
                </a:endParaRPr>
              </a:p>
            </p:txBody>
          </p:sp>
          <p:sp>
            <p:nvSpPr>
              <p:cNvPr id="244" name="object 60">
                <a:extLst>
                  <a:ext uri="{FF2B5EF4-FFF2-40B4-BE49-F238E27FC236}">
                    <a16:creationId xmlns:a16="http://schemas.microsoft.com/office/drawing/2014/main" id="{E5E9D720-D65E-497E-8BFA-83D9F2952841}"/>
                  </a:ext>
                </a:extLst>
              </p:cNvPr>
              <p:cNvSpPr/>
              <p:nvPr/>
            </p:nvSpPr>
            <p:spPr>
              <a:xfrm>
                <a:off x="1174831" y="3927627"/>
                <a:ext cx="1877107" cy="1881129"/>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solidFill>
                <a:srgbClr val="FFFFFF"/>
              </a:solidFill>
              <a:ln>
                <a:solidFill>
                  <a:srgbClr val="000000"/>
                </a:solidFill>
              </a:ln>
            </p:spPr>
            <p:txBody>
              <a:bodyPr wrap="square" lIns="0" tIns="0" rIns="0" bIns="0" rtlCol="0"/>
              <a:lstStyle/>
              <a:p>
                <a:pPr marL="0" marR="0" lvl="0" indent="0" defTabSz="623438" eaLnBrk="1" fontAlgn="auto" latinLnBrk="0" hangingPunct="1">
                  <a:lnSpc>
                    <a:spcPct val="100000"/>
                  </a:lnSpc>
                  <a:spcBef>
                    <a:spcPts val="0"/>
                  </a:spcBef>
                  <a:spcAft>
                    <a:spcPts val="0"/>
                  </a:spcAft>
                  <a:buClrTx/>
                  <a:buSzTx/>
                  <a:buFontTx/>
                  <a:buNone/>
                  <a:tabLst/>
                  <a:defRPr/>
                </a:pPr>
                <a:endParaRPr kumimoji="0" sz="1000" b="0" i="0" u="none" strike="noStrike" kern="0" cap="none" spc="0" normalizeH="0" baseline="0" noProof="0">
                  <a:ln>
                    <a:noFill/>
                  </a:ln>
                  <a:solidFill>
                    <a:prstClr val="black"/>
                  </a:solidFill>
                  <a:effectLst/>
                  <a:uLnTx/>
                  <a:uFillTx/>
                  <a:latin typeface="Calibri"/>
                </a:endParaRPr>
              </a:p>
            </p:txBody>
          </p:sp>
          <p:sp>
            <p:nvSpPr>
              <p:cNvPr id="245" name="TextBox 244">
                <a:extLst>
                  <a:ext uri="{FF2B5EF4-FFF2-40B4-BE49-F238E27FC236}">
                    <a16:creationId xmlns:a16="http://schemas.microsoft.com/office/drawing/2014/main" id="{A6039C6D-864B-4969-AAB3-60D8159A7893}"/>
                  </a:ext>
                </a:extLst>
              </p:cNvPr>
              <p:cNvSpPr txBox="1"/>
              <p:nvPr/>
            </p:nvSpPr>
            <p:spPr>
              <a:xfrm>
                <a:off x="1182104" y="4223862"/>
                <a:ext cx="1922990" cy="1438033"/>
              </a:xfrm>
              <a:prstGeom prst="rect">
                <a:avLst/>
              </a:prstGeom>
              <a:noFill/>
            </p:spPr>
            <p:txBody>
              <a:bodyPr wrap="square" lIns="182880" tIns="146304" rIns="182880" bIns="146304" rtlCol="0">
                <a:spAutoFit/>
              </a:bodyPr>
              <a:lstStyle/>
              <a:p>
                <a:pPr marL="0" marR="0" lvl="0" indent="0" algn="ctr" defTabSz="914400" eaLnBrk="1" fontAlgn="auto" latinLnBrk="0" hangingPunct="1">
                  <a:lnSpc>
                    <a:spcPct val="90000"/>
                  </a:lnSpc>
                  <a:spcBef>
                    <a:spcPts val="0"/>
                  </a:spcBef>
                  <a:spcAft>
                    <a:spcPts val="600"/>
                  </a:spcAft>
                  <a:buClrTx/>
                  <a:buSzTx/>
                  <a:buFontTx/>
                  <a:buNone/>
                  <a:tabLst/>
                  <a:defRPr/>
                </a:pPr>
                <a:r>
                  <a:rPr kumimoji="0" lang="en-US" sz="2400" b="0" i="0" u="none" strike="noStrike" kern="0" cap="none" spc="0" normalizeH="0" baseline="0" noProof="0">
                    <a:ln>
                      <a:noFill/>
                    </a:ln>
                    <a:solidFill>
                      <a:srgbClr val="0078D7"/>
                    </a:solidFill>
                    <a:effectLst/>
                    <a:uLnTx/>
                    <a:uFillTx/>
                    <a:latin typeface="Segoe UI Semibold" panose="020B0702040204020203" pitchFamily="34" charset="0"/>
                    <a:cs typeface="Segoe UI Semibold" panose="020B0702040204020203" pitchFamily="34" charset="0"/>
                  </a:rPr>
                  <a:t>Microsoft </a:t>
                </a:r>
              </a:p>
              <a:p>
                <a:pPr lvl="0" algn="ctr" defTabSz="914400">
                  <a:lnSpc>
                    <a:spcPct val="90000"/>
                  </a:lnSpc>
                  <a:spcAft>
                    <a:spcPts val="600"/>
                  </a:spcAft>
                  <a:defRPr/>
                </a:pPr>
                <a:r>
                  <a:rPr lang="en-US" sz="2400" kern="0">
                    <a:solidFill>
                      <a:srgbClr val="0078D7"/>
                    </a:solidFill>
                    <a:latin typeface="Segoe UI Semibold" panose="020B0702040204020203" pitchFamily="34" charset="0"/>
                    <a:cs typeface="Segoe UI Semibold" panose="020B0702040204020203" pitchFamily="34" charset="0"/>
                  </a:rPr>
                  <a:t>Cloud app</a:t>
                </a:r>
                <a:br>
                  <a:rPr lang="en-US" sz="2400" kern="0">
                    <a:solidFill>
                      <a:srgbClr val="0078D7"/>
                    </a:solidFill>
                    <a:latin typeface="Segoe UI Semibold" panose="020B0702040204020203" pitchFamily="34" charset="0"/>
                    <a:cs typeface="Segoe UI Semibold" panose="020B0702040204020203" pitchFamily="34" charset="0"/>
                  </a:rPr>
                </a:br>
                <a:r>
                  <a:rPr lang="en-US" sz="2400" kern="0">
                    <a:solidFill>
                      <a:srgbClr val="0078D7"/>
                    </a:solidFill>
                    <a:latin typeface="Segoe UI Semibold" panose="020B0702040204020203" pitchFamily="34" charset="0"/>
                    <a:cs typeface="Segoe UI Semibold" panose="020B0702040204020203" pitchFamily="34" charset="0"/>
                  </a:rPr>
                  <a:t>security</a:t>
                </a:r>
                <a:endParaRPr kumimoji="0" lang="en-US" sz="2400" b="0" i="0" u="none" strike="noStrike" kern="0" cap="none" spc="0" normalizeH="0" baseline="0" noProof="0">
                  <a:ln>
                    <a:noFill/>
                  </a:ln>
                  <a:solidFill>
                    <a:srgbClr val="0078D7"/>
                  </a:solidFill>
                  <a:effectLst/>
                  <a:uLnTx/>
                  <a:uFillTx/>
                  <a:latin typeface="Segoe UI Semibold" panose="020B0702040204020203" pitchFamily="34" charset="0"/>
                  <a:cs typeface="Segoe UI Semibold" panose="020B0702040204020203" pitchFamily="34" charset="0"/>
                </a:endParaRPr>
              </a:p>
            </p:txBody>
          </p:sp>
          <p:pic>
            <p:nvPicPr>
              <p:cNvPr id="246" name="Graphic 245">
                <a:extLst>
                  <a:ext uri="{FF2B5EF4-FFF2-40B4-BE49-F238E27FC236}">
                    <a16:creationId xmlns:a16="http://schemas.microsoft.com/office/drawing/2014/main" id="{33883507-1CEF-4B56-B3D5-3A921B52599D}"/>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2398023" y="3715267"/>
                <a:ext cx="1109199" cy="694775"/>
              </a:xfrm>
              <a:prstGeom prst="rect">
                <a:avLst/>
              </a:prstGeom>
            </p:spPr>
          </p:pic>
        </p:grpSp>
        <p:pic>
          <p:nvPicPr>
            <p:cNvPr id="232" name="Graphic 231" descr="User">
              <a:extLst>
                <a:ext uri="{FF2B5EF4-FFF2-40B4-BE49-F238E27FC236}">
                  <a16:creationId xmlns:a16="http://schemas.microsoft.com/office/drawing/2014/main" id="{5C6E5E5D-4C72-4C35-98B0-5DD784CB1290}"/>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229682" y="2651459"/>
              <a:ext cx="469232" cy="469232"/>
            </a:xfrm>
            <a:prstGeom prst="rect">
              <a:avLst/>
            </a:prstGeom>
          </p:spPr>
        </p:pic>
      </p:grpSp>
      <p:sp>
        <p:nvSpPr>
          <p:cNvPr id="282" name="Title 1">
            <a:extLst>
              <a:ext uri="{FF2B5EF4-FFF2-40B4-BE49-F238E27FC236}">
                <a16:creationId xmlns:a16="http://schemas.microsoft.com/office/drawing/2014/main" id="{4AFC57FD-2793-46A4-807F-D98CFC152DEC}"/>
              </a:ext>
            </a:extLst>
          </p:cNvPr>
          <p:cNvSpPr txBox="1">
            <a:spLocks/>
          </p:cNvSpPr>
          <p:nvPr/>
        </p:nvSpPr>
        <p:spPr>
          <a:xfrm>
            <a:off x="2536286" y="2434226"/>
            <a:ext cx="10110272" cy="1107996"/>
          </a:xfrm>
          <a:prstGeom prst="rect">
            <a:avLst/>
          </a:prstGeom>
        </p:spPr>
        <p:txBody>
          <a:bodyPr vert="horz" wrap="square" lIns="0" tIns="0" rIns="0" bIns="0" rtlCol="0" anchor="t">
            <a:spAutoFit/>
          </a:bodyPr>
          <a:lstStyle>
            <a:lvl1pPr algn="l" defTabSz="932742" rtl="0" eaLnBrk="1" latinLnBrk="0" hangingPunct="1">
              <a:lnSpc>
                <a:spcPct val="100000"/>
              </a:lnSpc>
              <a:spcBef>
                <a:spcPct val="0"/>
              </a:spcBef>
              <a:buNone/>
              <a:defRPr lang="en-US" sz="3600" b="1"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pPr algn="ctr" defTabSz="913154"/>
            <a:br>
              <a:rPr lang="en-US">
                <a:solidFill>
                  <a:srgbClr val="0078D7"/>
                </a:solidFill>
                <a:latin typeface="Segoe UI Semibold" panose="020B0702040204020203" pitchFamily="34" charset="0"/>
                <a:cs typeface="Segoe UI Semibold" panose="020B0702040204020203" pitchFamily="34" charset="0"/>
              </a:rPr>
            </a:br>
            <a:endParaRPr lang="en-US">
              <a:solidFill>
                <a:srgbClr val="0078D7"/>
              </a:solidFill>
              <a:latin typeface="Segoe UI Semibold" panose="020B0702040204020203" pitchFamily="34" charset="0"/>
              <a:cs typeface="Segoe UI Semibold" panose="020B0702040204020203" pitchFamily="34" charset="0"/>
            </a:endParaRPr>
          </a:p>
        </p:txBody>
      </p:sp>
      <p:grpSp>
        <p:nvGrpSpPr>
          <p:cNvPr id="78" name="Group 77">
            <a:extLst>
              <a:ext uri="{FF2B5EF4-FFF2-40B4-BE49-F238E27FC236}">
                <a16:creationId xmlns:a16="http://schemas.microsoft.com/office/drawing/2014/main" id="{1535FD2F-B216-4722-A8B2-CFCA4A7A0C02}"/>
              </a:ext>
            </a:extLst>
          </p:cNvPr>
          <p:cNvGrpSpPr/>
          <p:nvPr/>
        </p:nvGrpSpPr>
        <p:grpSpPr>
          <a:xfrm>
            <a:off x="1576254" y="4229961"/>
            <a:ext cx="2426553" cy="2187544"/>
            <a:chOff x="8453017" y="2518292"/>
            <a:chExt cx="2426553" cy="2187544"/>
          </a:xfrm>
        </p:grpSpPr>
        <p:grpSp>
          <p:nvGrpSpPr>
            <p:cNvPr id="79" name="Group 78">
              <a:extLst>
                <a:ext uri="{FF2B5EF4-FFF2-40B4-BE49-F238E27FC236}">
                  <a16:creationId xmlns:a16="http://schemas.microsoft.com/office/drawing/2014/main" id="{00CE9F6D-65F7-492B-B112-2AE4AAF5E7F1}"/>
                </a:ext>
              </a:extLst>
            </p:cNvPr>
            <p:cNvGrpSpPr/>
            <p:nvPr/>
          </p:nvGrpSpPr>
          <p:grpSpPr>
            <a:xfrm>
              <a:off x="8453017" y="2518292"/>
              <a:ext cx="2426553" cy="2187544"/>
              <a:chOff x="1080669" y="3715267"/>
              <a:chExt cx="2426553" cy="2187544"/>
            </a:xfrm>
          </p:grpSpPr>
          <p:grpSp>
            <p:nvGrpSpPr>
              <p:cNvPr id="81" name="Group 80">
                <a:extLst>
                  <a:ext uri="{FF2B5EF4-FFF2-40B4-BE49-F238E27FC236}">
                    <a16:creationId xmlns:a16="http://schemas.microsoft.com/office/drawing/2014/main" id="{6A21AD19-03E8-4008-8382-D43CC6CACC01}"/>
                  </a:ext>
                </a:extLst>
              </p:cNvPr>
              <p:cNvGrpSpPr/>
              <p:nvPr/>
            </p:nvGrpSpPr>
            <p:grpSpPr>
              <a:xfrm>
                <a:off x="1203074" y="4049495"/>
                <a:ext cx="1410298" cy="1413319"/>
                <a:chOff x="6497289" y="2041126"/>
                <a:chExt cx="1613535" cy="1616992"/>
              </a:xfrm>
            </p:grpSpPr>
            <p:sp>
              <p:nvSpPr>
                <p:cNvPr id="100" name="object 60">
                  <a:extLst>
                    <a:ext uri="{FF2B5EF4-FFF2-40B4-BE49-F238E27FC236}">
                      <a16:creationId xmlns:a16="http://schemas.microsoft.com/office/drawing/2014/main" id="{859277BF-AC07-4D23-943B-28653CC54872}"/>
                    </a:ext>
                  </a:extLst>
                </p:cNvPr>
                <p:cNvSpPr/>
                <p:nvPr/>
              </p:nvSpPr>
              <p:spPr>
                <a:xfrm>
                  <a:off x="6497289" y="2041126"/>
                  <a:ext cx="1613535" cy="1616992"/>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noFill/>
                <a:ln>
                  <a:solidFill>
                    <a:srgbClr val="0070C0"/>
                  </a:solidFill>
                  <a:prstDash val="dash"/>
                </a:ln>
              </p:spPr>
              <p:txBody>
                <a:bodyPr wrap="square" lIns="0" tIns="0" rIns="0" bIns="0" rtlCol="0"/>
                <a:lstStyle/>
                <a:p>
                  <a:pPr marL="0" marR="0" lvl="0" indent="0" defTabSz="623438" eaLnBrk="1" fontAlgn="auto" latinLnBrk="0" hangingPunct="1">
                    <a:lnSpc>
                      <a:spcPct val="100000"/>
                    </a:lnSpc>
                    <a:spcBef>
                      <a:spcPts val="0"/>
                    </a:spcBef>
                    <a:spcAft>
                      <a:spcPts val="0"/>
                    </a:spcAft>
                    <a:buClrTx/>
                    <a:buSzTx/>
                    <a:buFontTx/>
                    <a:buNone/>
                    <a:tabLst/>
                    <a:defRPr/>
                  </a:pPr>
                  <a:endParaRPr kumimoji="0" sz="1000" b="0" i="0" u="none" strike="noStrike" kern="0" cap="none" spc="0" normalizeH="0" baseline="0" noProof="0">
                    <a:ln>
                      <a:noFill/>
                    </a:ln>
                    <a:solidFill>
                      <a:prstClr val="black"/>
                    </a:solidFill>
                    <a:effectLst/>
                    <a:uLnTx/>
                    <a:uFillTx/>
                    <a:latin typeface="Calibri"/>
                  </a:endParaRPr>
                </a:p>
              </p:txBody>
            </p:sp>
            <p:sp>
              <p:nvSpPr>
                <p:cNvPr id="101" name="object 60">
                  <a:extLst>
                    <a:ext uri="{FF2B5EF4-FFF2-40B4-BE49-F238E27FC236}">
                      <a16:creationId xmlns:a16="http://schemas.microsoft.com/office/drawing/2014/main" id="{8FB4A078-0639-4C6B-BF66-FD967F62D376}"/>
                    </a:ext>
                  </a:extLst>
                </p:cNvPr>
                <p:cNvSpPr/>
                <p:nvPr/>
              </p:nvSpPr>
              <p:spPr>
                <a:xfrm>
                  <a:off x="6637436" y="2181444"/>
                  <a:ext cx="1333500" cy="1336357"/>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solidFill>
                  <a:srgbClr val="1A1A1A"/>
                </a:solidFill>
                <a:ln>
                  <a:solidFill>
                    <a:srgbClr val="000000"/>
                  </a:solidFill>
                </a:ln>
              </p:spPr>
              <p:txBody>
                <a:bodyPr wrap="square" lIns="0" tIns="0" rIns="0" bIns="0" rtlCol="0"/>
                <a:lstStyle/>
                <a:p>
                  <a:pPr marL="0" marR="0" lvl="0" indent="0" defTabSz="623438" eaLnBrk="1" fontAlgn="auto" latinLnBrk="0" hangingPunct="1">
                    <a:lnSpc>
                      <a:spcPct val="100000"/>
                    </a:lnSpc>
                    <a:spcBef>
                      <a:spcPts val="0"/>
                    </a:spcBef>
                    <a:spcAft>
                      <a:spcPts val="0"/>
                    </a:spcAft>
                    <a:buClrTx/>
                    <a:buSzTx/>
                    <a:buFontTx/>
                    <a:buNone/>
                    <a:tabLst/>
                    <a:defRPr/>
                  </a:pPr>
                  <a:endParaRPr kumimoji="0" sz="1000" b="0" i="0" u="none" strike="noStrike" kern="0" cap="none" spc="0" normalizeH="0" baseline="0" noProof="0">
                    <a:ln>
                      <a:noFill/>
                    </a:ln>
                    <a:solidFill>
                      <a:prstClr val="black"/>
                    </a:solidFill>
                    <a:effectLst/>
                    <a:uLnTx/>
                    <a:uFillTx/>
                    <a:latin typeface="Calibri"/>
                  </a:endParaRPr>
                </a:p>
              </p:txBody>
            </p:sp>
          </p:grpSp>
          <p:grpSp>
            <p:nvGrpSpPr>
              <p:cNvPr id="82" name="Group 81">
                <a:extLst>
                  <a:ext uri="{FF2B5EF4-FFF2-40B4-BE49-F238E27FC236}">
                    <a16:creationId xmlns:a16="http://schemas.microsoft.com/office/drawing/2014/main" id="{A282BDFA-45E4-425E-9982-08C1F330827A}"/>
                  </a:ext>
                </a:extLst>
              </p:cNvPr>
              <p:cNvGrpSpPr>
                <a:grpSpLocks noChangeAspect="1"/>
              </p:cNvGrpSpPr>
              <p:nvPr/>
            </p:nvGrpSpPr>
            <p:grpSpPr>
              <a:xfrm>
                <a:off x="1653893" y="4487174"/>
                <a:ext cx="576198" cy="601994"/>
                <a:chOff x="1101114" y="2623625"/>
                <a:chExt cx="1879599" cy="1977967"/>
              </a:xfrm>
              <a:noFill/>
            </p:grpSpPr>
            <p:sp>
              <p:nvSpPr>
                <p:cNvPr id="95" name="Freeform 30">
                  <a:extLst>
                    <a:ext uri="{FF2B5EF4-FFF2-40B4-BE49-F238E27FC236}">
                      <a16:creationId xmlns:a16="http://schemas.microsoft.com/office/drawing/2014/main" id="{A1A29A9F-6223-4454-8029-9B51CDD86A42}"/>
                    </a:ext>
                  </a:extLst>
                </p:cNvPr>
                <p:cNvSpPr/>
                <p:nvPr/>
              </p:nvSpPr>
              <p:spPr bwMode="auto">
                <a:xfrm rot="307808">
                  <a:off x="1137537" y="2623625"/>
                  <a:ext cx="1843176" cy="616268"/>
                </a:xfrm>
                <a:custGeom>
                  <a:avLst/>
                  <a:gdLst>
                    <a:gd name="connsiteX0" fmla="*/ 282911 w 1614124"/>
                    <a:gd name="connsiteY0" fmla="*/ 0 h 539684"/>
                    <a:gd name="connsiteX1" fmla="*/ 1132939 w 1614124"/>
                    <a:gd name="connsiteY1" fmla="*/ 0 h 539684"/>
                    <a:gd name="connsiteX2" fmla="*/ 1239152 w 1614124"/>
                    <a:gd name="connsiteY2" fmla="*/ 424853 h 539684"/>
                    <a:gd name="connsiteX3" fmla="*/ 1142584 w 1614124"/>
                    <a:gd name="connsiteY3" fmla="*/ 424853 h 539684"/>
                    <a:gd name="connsiteX4" fmla="*/ 1614124 w 1614124"/>
                    <a:gd name="connsiteY4" fmla="*/ 437137 h 539684"/>
                    <a:gd name="connsiteX5" fmla="*/ 1611453 w 1614124"/>
                    <a:gd name="connsiteY5" fmla="*/ 539684 h 539684"/>
                    <a:gd name="connsiteX6" fmla="*/ 0 w 1614124"/>
                    <a:gd name="connsiteY6" fmla="*/ 497704 h 539684"/>
                    <a:gd name="connsiteX7" fmla="*/ 2671 w 1614124"/>
                    <a:gd name="connsiteY7" fmla="*/ 395157 h 539684"/>
                    <a:gd name="connsiteX8" fmla="*/ 182948 w 1614124"/>
                    <a:gd name="connsiteY8" fmla="*/ 399854 h 539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14124" h="539684">
                      <a:moveTo>
                        <a:pt x="282911" y="0"/>
                      </a:moveTo>
                      <a:lnTo>
                        <a:pt x="1132939" y="0"/>
                      </a:lnTo>
                      <a:lnTo>
                        <a:pt x="1239152" y="424853"/>
                      </a:lnTo>
                      <a:lnTo>
                        <a:pt x="1142584" y="424853"/>
                      </a:lnTo>
                      <a:lnTo>
                        <a:pt x="1614124" y="437137"/>
                      </a:lnTo>
                      <a:lnTo>
                        <a:pt x="1611453" y="539684"/>
                      </a:lnTo>
                      <a:lnTo>
                        <a:pt x="0" y="497704"/>
                      </a:lnTo>
                      <a:lnTo>
                        <a:pt x="2671" y="395157"/>
                      </a:lnTo>
                      <a:lnTo>
                        <a:pt x="182948" y="399854"/>
                      </a:lnTo>
                      <a:close/>
                    </a:path>
                  </a:pathLst>
                </a:custGeom>
                <a:grpFill/>
                <a:ln w="15875" cap="flat" cmpd="sng" algn="ctr">
                  <a:solidFill>
                    <a:srgbClr val="FFFFFF"/>
                  </a:solidFill>
                  <a:prstDash val="solid"/>
                  <a:headEnd type="none" w="med" len="med"/>
                  <a:tailEnd type="none" w="med" len="med"/>
                </a:ln>
                <a:effectLst/>
              </p:spPr>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marL="0" marR="0" lvl="0" indent="0" algn="ctr" defTabSz="932114" eaLnBrk="1" fontAlgn="base" latinLnBrk="0" hangingPunct="1">
                    <a:lnSpc>
                      <a:spcPct val="90000"/>
                    </a:lnSpc>
                    <a:spcBef>
                      <a:spcPct val="0"/>
                    </a:spcBef>
                    <a:spcAft>
                      <a:spcPct val="0"/>
                    </a:spcAft>
                    <a:buClrTx/>
                    <a:buSzTx/>
                    <a:buFontTx/>
                    <a:buNone/>
                    <a:tabLst/>
                    <a:defRPr/>
                  </a:pPr>
                  <a:endParaRPr kumimoji="0" lang="en-US" sz="1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96" name="Freeform 31">
                  <a:extLst>
                    <a:ext uri="{FF2B5EF4-FFF2-40B4-BE49-F238E27FC236}">
                      <a16:creationId xmlns:a16="http://schemas.microsoft.com/office/drawing/2014/main" id="{59F3881C-B77C-4893-A4D4-A6D18551610E}"/>
                    </a:ext>
                  </a:extLst>
                </p:cNvPr>
                <p:cNvSpPr/>
                <p:nvPr/>
              </p:nvSpPr>
              <p:spPr bwMode="auto">
                <a:xfrm rot="11593610">
                  <a:off x="1101114" y="3680841"/>
                  <a:ext cx="1614784" cy="920751"/>
                </a:xfrm>
                <a:custGeom>
                  <a:avLst/>
                  <a:gdLst>
                    <a:gd name="connsiteX0" fmla="*/ 1380370 w 1414115"/>
                    <a:gd name="connsiteY0" fmla="*/ 806329 h 806329"/>
                    <a:gd name="connsiteX1" fmla="*/ 33091 w 1414115"/>
                    <a:gd name="connsiteY1" fmla="*/ 806329 h 806329"/>
                    <a:gd name="connsiteX2" fmla="*/ 109052 w 1414115"/>
                    <a:gd name="connsiteY2" fmla="*/ 502488 h 806329"/>
                    <a:gd name="connsiteX3" fmla="*/ 91410 w 1414115"/>
                    <a:gd name="connsiteY3" fmla="*/ 486803 h 806329"/>
                    <a:gd name="connsiteX4" fmla="*/ 34008 w 1414115"/>
                    <a:gd name="connsiteY4" fmla="*/ 410119 h 806329"/>
                    <a:gd name="connsiteX5" fmla="*/ 0 w 1414115"/>
                    <a:gd name="connsiteY5" fmla="*/ 330943 h 806329"/>
                    <a:gd name="connsiteX6" fmla="*/ 1408019 w 1414115"/>
                    <a:gd name="connsiteY6" fmla="*/ 0 h 806329"/>
                    <a:gd name="connsiteX7" fmla="*/ 1414115 w 1414115"/>
                    <a:gd name="connsiteY7" fmla="*/ 76146 h 806329"/>
                    <a:gd name="connsiteX8" fmla="*/ 1240538 w 1414115"/>
                    <a:gd name="connsiteY8" fmla="*/ 431432 h 806329"/>
                    <a:gd name="connsiteX9" fmla="*/ 1201800 w 1414115"/>
                    <a:gd name="connsiteY9" fmla="*/ 464591 h 806329"/>
                    <a:gd name="connsiteX10" fmla="*/ 1294936 w 1414115"/>
                    <a:gd name="connsiteY10" fmla="*/ 464591 h 806329"/>
                    <a:gd name="connsiteX0" fmla="*/ 1380370 w 1414115"/>
                    <a:gd name="connsiteY0" fmla="*/ 806329 h 806329"/>
                    <a:gd name="connsiteX1" fmla="*/ 33091 w 1414115"/>
                    <a:gd name="connsiteY1" fmla="*/ 806329 h 806329"/>
                    <a:gd name="connsiteX2" fmla="*/ 109052 w 1414115"/>
                    <a:gd name="connsiteY2" fmla="*/ 502488 h 806329"/>
                    <a:gd name="connsiteX3" fmla="*/ 91410 w 1414115"/>
                    <a:gd name="connsiteY3" fmla="*/ 486803 h 806329"/>
                    <a:gd name="connsiteX4" fmla="*/ 34008 w 1414115"/>
                    <a:gd name="connsiteY4" fmla="*/ 410119 h 806329"/>
                    <a:gd name="connsiteX5" fmla="*/ 0 w 1414115"/>
                    <a:gd name="connsiteY5" fmla="*/ 330943 h 806329"/>
                    <a:gd name="connsiteX6" fmla="*/ 1408019 w 1414115"/>
                    <a:gd name="connsiteY6" fmla="*/ 0 h 806329"/>
                    <a:gd name="connsiteX7" fmla="*/ 1414115 w 1414115"/>
                    <a:gd name="connsiteY7" fmla="*/ 76146 h 806329"/>
                    <a:gd name="connsiteX8" fmla="*/ 1240538 w 1414115"/>
                    <a:gd name="connsiteY8" fmla="*/ 431432 h 806329"/>
                    <a:gd name="connsiteX9" fmla="*/ 1201800 w 1414115"/>
                    <a:gd name="connsiteY9" fmla="*/ 464591 h 806329"/>
                    <a:gd name="connsiteX10" fmla="*/ 1225729 w 1414115"/>
                    <a:gd name="connsiteY10" fmla="*/ 466248 h 806329"/>
                    <a:gd name="connsiteX11" fmla="*/ 1294936 w 1414115"/>
                    <a:gd name="connsiteY11" fmla="*/ 464591 h 806329"/>
                    <a:gd name="connsiteX12" fmla="*/ 1380370 w 1414115"/>
                    <a:gd name="connsiteY12" fmla="*/ 806329 h 806329"/>
                    <a:gd name="connsiteX0" fmla="*/ 1380370 w 1414115"/>
                    <a:gd name="connsiteY0" fmla="*/ 806329 h 806329"/>
                    <a:gd name="connsiteX1" fmla="*/ 33091 w 1414115"/>
                    <a:gd name="connsiteY1" fmla="*/ 806329 h 806329"/>
                    <a:gd name="connsiteX2" fmla="*/ 109052 w 1414115"/>
                    <a:gd name="connsiteY2" fmla="*/ 502488 h 806329"/>
                    <a:gd name="connsiteX3" fmla="*/ 91410 w 1414115"/>
                    <a:gd name="connsiteY3" fmla="*/ 486803 h 806329"/>
                    <a:gd name="connsiteX4" fmla="*/ 34008 w 1414115"/>
                    <a:gd name="connsiteY4" fmla="*/ 410119 h 806329"/>
                    <a:gd name="connsiteX5" fmla="*/ 0 w 1414115"/>
                    <a:gd name="connsiteY5" fmla="*/ 330943 h 806329"/>
                    <a:gd name="connsiteX6" fmla="*/ 1408019 w 1414115"/>
                    <a:gd name="connsiteY6" fmla="*/ 0 h 806329"/>
                    <a:gd name="connsiteX7" fmla="*/ 1414115 w 1414115"/>
                    <a:gd name="connsiteY7" fmla="*/ 76146 h 806329"/>
                    <a:gd name="connsiteX8" fmla="*/ 1240538 w 1414115"/>
                    <a:gd name="connsiteY8" fmla="*/ 431432 h 806329"/>
                    <a:gd name="connsiteX9" fmla="*/ 984548 w 1414115"/>
                    <a:gd name="connsiteY9" fmla="*/ 469993 h 806329"/>
                    <a:gd name="connsiteX10" fmla="*/ 1225729 w 1414115"/>
                    <a:gd name="connsiteY10" fmla="*/ 466248 h 806329"/>
                    <a:gd name="connsiteX11" fmla="*/ 1294936 w 1414115"/>
                    <a:gd name="connsiteY11" fmla="*/ 464591 h 806329"/>
                    <a:gd name="connsiteX12" fmla="*/ 1380370 w 1414115"/>
                    <a:gd name="connsiteY12" fmla="*/ 806329 h 806329"/>
                    <a:gd name="connsiteX0" fmla="*/ 984548 w 1414115"/>
                    <a:gd name="connsiteY0" fmla="*/ 469993 h 806329"/>
                    <a:gd name="connsiteX1" fmla="*/ 1225729 w 1414115"/>
                    <a:gd name="connsiteY1" fmla="*/ 466248 h 806329"/>
                    <a:gd name="connsiteX2" fmla="*/ 1294936 w 1414115"/>
                    <a:gd name="connsiteY2" fmla="*/ 464591 h 806329"/>
                    <a:gd name="connsiteX3" fmla="*/ 1380370 w 1414115"/>
                    <a:gd name="connsiteY3" fmla="*/ 806329 h 806329"/>
                    <a:gd name="connsiteX4" fmla="*/ 33091 w 1414115"/>
                    <a:gd name="connsiteY4" fmla="*/ 806329 h 806329"/>
                    <a:gd name="connsiteX5" fmla="*/ 109052 w 1414115"/>
                    <a:gd name="connsiteY5" fmla="*/ 502488 h 806329"/>
                    <a:gd name="connsiteX6" fmla="*/ 91410 w 1414115"/>
                    <a:gd name="connsiteY6" fmla="*/ 486803 h 806329"/>
                    <a:gd name="connsiteX7" fmla="*/ 34008 w 1414115"/>
                    <a:gd name="connsiteY7" fmla="*/ 410119 h 806329"/>
                    <a:gd name="connsiteX8" fmla="*/ 0 w 1414115"/>
                    <a:gd name="connsiteY8" fmla="*/ 330943 h 806329"/>
                    <a:gd name="connsiteX9" fmla="*/ 1408019 w 1414115"/>
                    <a:gd name="connsiteY9" fmla="*/ 0 h 806329"/>
                    <a:gd name="connsiteX10" fmla="*/ 1414115 w 1414115"/>
                    <a:gd name="connsiteY10" fmla="*/ 76146 h 806329"/>
                    <a:gd name="connsiteX11" fmla="*/ 1240538 w 1414115"/>
                    <a:gd name="connsiteY11" fmla="*/ 431432 h 806329"/>
                    <a:gd name="connsiteX12" fmla="*/ 1075988 w 1414115"/>
                    <a:gd name="connsiteY12" fmla="*/ 561433 h 806329"/>
                    <a:gd name="connsiteX0" fmla="*/ 984548 w 1414115"/>
                    <a:gd name="connsiteY0" fmla="*/ 469993 h 806329"/>
                    <a:gd name="connsiteX1" fmla="*/ 1225729 w 1414115"/>
                    <a:gd name="connsiteY1" fmla="*/ 466248 h 806329"/>
                    <a:gd name="connsiteX2" fmla="*/ 1294936 w 1414115"/>
                    <a:gd name="connsiteY2" fmla="*/ 464591 h 806329"/>
                    <a:gd name="connsiteX3" fmla="*/ 1380370 w 1414115"/>
                    <a:gd name="connsiteY3" fmla="*/ 806329 h 806329"/>
                    <a:gd name="connsiteX4" fmla="*/ 33091 w 1414115"/>
                    <a:gd name="connsiteY4" fmla="*/ 806329 h 806329"/>
                    <a:gd name="connsiteX5" fmla="*/ 109052 w 1414115"/>
                    <a:gd name="connsiteY5" fmla="*/ 502488 h 806329"/>
                    <a:gd name="connsiteX6" fmla="*/ 91410 w 1414115"/>
                    <a:gd name="connsiteY6" fmla="*/ 486803 h 806329"/>
                    <a:gd name="connsiteX7" fmla="*/ 34008 w 1414115"/>
                    <a:gd name="connsiteY7" fmla="*/ 410119 h 806329"/>
                    <a:gd name="connsiteX8" fmla="*/ 0 w 1414115"/>
                    <a:gd name="connsiteY8" fmla="*/ 330943 h 806329"/>
                    <a:gd name="connsiteX9" fmla="*/ 1408019 w 1414115"/>
                    <a:gd name="connsiteY9" fmla="*/ 0 h 806329"/>
                    <a:gd name="connsiteX10" fmla="*/ 1414115 w 1414115"/>
                    <a:gd name="connsiteY10" fmla="*/ 76146 h 806329"/>
                    <a:gd name="connsiteX11" fmla="*/ 1240538 w 1414115"/>
                    <a:gd name="connsiteY11" fmla="*/ 431432 h 806329"/>
                    <a:gd name="connsiteX12" fmla="*/ 1175011 w 1414115"/>
                    <a:gd name="connsiteY12" fmla="*/ 420743 h 806329"/>
                    <a:gd name="connsiteX0" fmla="*/ 984548 w 1414115"/>
                    <a:gd name="connsiteY0" fmla="*/ 469993 h 806329"/>
                    <a:gd name="connsiteX1" fmla="*/ 1225729 w 1414115"/>
                    <a:gd name="connsiteY1" fmla="*/ 466248 h 806329"/>
                    <a:gd name="connsiteX2" fmla="*/ 1294936 w 1414115"/>
                    <a:gd name="connsiteY2" fmla="*/ 464591 h 806329"/>
                    <a:gd name="connsiteX3" fmla="*/ 1380370 w 1414115"/>
                    <a:gd name="connsiteY3" fmla="*/ 806329 h 806329"/>
                    <a:gd name="connsiteX4" fmla="*/ 33091 w 1414115"/>
                    <a:gd name="connsiteY4" fmla="*/ 806329 h 806329"/>
                    <a:gd name="connsiteX5" fmla="*/ 109052 w 1414115"/>
                    <a:gd name="connsiteY5" fmla="*/ 502488 h 806329"/>
                    <a:gd name="connsiteX6" fmla="*/ 91410 w 1414115"/>
                    <a:gd name="connsiteY6" fmla="*/ 486803 h 806329"/>
                    <a:gd name="connsiteX7" fmla="*/ 34008 w 1414115"/>
                    <a:gd name="connsiteY7" fmla="*/ 410119 h 806329"/>
                    <a:gd name="connsiteX8" fmla="*/ 0 w 1414115"/>
                    <a:gd name="connsiteY8" fmla="*/ 330943 h 806329"/>
                    <a:gd name="connsiteX9" fmla="*/ 1408019 w 1414115"/>
                    <a:gd name="connsiteY9" fmla="*/ 0 h 806329"/>
                    <a:gd name="connsiteX10" fmla="*/ 1414115 w 1414115"/>
                    <a:gd name="connsiteY10" fmla="*/ 76146 h 806329"/>
                    <a:gd name="connsiteX11" fmla="*/ 1240538 w 1414115"/>
                    <a:gd name="connsiteY11" fmla="*/ 431432 h 806329"/>
                    <a:gd name="connsiteX0" fmla="*/ 984548 w 1414115"/>
                    <a:gd name="connsiteY0" fmla="*/ 469993 h 806329"/>
                    <a:gd name="connsiteX1" fmla="*/ 1225729 w 1414115"/>
                    <a:gd name="connsiteY1" fmla="*/ 466248 h 806329"/>
                    <a:gd name="connsiteX2" fmla="*/ 1294936 w 1414115"/>
                    <a:gd name="connsiteY2" fmla="*/ 464591 h 806329"/>
                    <a:gd name="connsiteX3" fmla="*/ 1380370 w 1414115"/>
                    <a:gd name="connsiteY3" fmla="*/ 806329 h 806329"/>
                    <a:gd name="connsiteX4" fmla="*/ 33091 w 1414115"/>
                    <a:gd name="connsiteY4" fmla="*/ 806329 h 806329"/>
                    <a:gd name="connsiteX5" fmla="*/ 109052 w 1414115"/>
                    <a:gd name="connsiteY5" fmla="*/ 502488 h 806329"/>
                    <a:gd name="connsiteX6" fmla="*/ 91410 w 1414115"/>
                    <a:gd name="connsiteY6" fmla="*/ 486803 h 806329"/>
                    <a:gd name="connsiteX7" fmla="*/ 34008 w 1414115"/>
                    <a:gd name="connsiteY7" fmla="*/ 410119 h 806329"/>
                    <a:gd name="connsiteX8" fmla="*/ 0 w 1414115"/>
                    <a:gd name="connsiteY8" fmla="*/ 330943 h 806329"/>
                    <a:gd name="connsiteX9" fmla="*/ 1408019 w 1414115"/>
                    <a:gd name="connsiteY9" fmla="*/ 0 h 806329"/>
                    <a:gd name="connsiteX10" fmla="*/ 1414115 w 1414115"/>
                    <a:gd name="connsiteY10" fmla="*/ 76146 h 806329"/>
                    <a:gd name="connsiteX11" fmla="*/ 1224717 w 1414115"/>
                    <a:gd name="connsiteY11" fmla="*/ 447381 h 806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414115" h="806329">
                      <a:moveTo>
                        <a:pt x="984548" y="469993"/>
                      </a:moveTo>
                      <a:lnTo>
                        <a:pt x="1225729" y="466248"/>
                      </a:lnTo>
                      <a:lnTo>
                        <a:pt x="1294936" y="464591"/>
                      </a:lnTo>
                      <a:lnTo>
                        <a:pt x="1380370" y="806329"/>
                      </a:lnTo>
                      <a:lnTo>
                        <a:pt x="33091" y="806329"/>
                      </a:lnTo>
                      <a:lnTo>
                        <a:pt x="109052" y="502488"/>
                      </a:lnTo>
                      <a:lnTo>
                        <a:pt x="91410" y="486803"/>
                      </a:lnTo>
                      <a:cubicBezTo>
                        <a:pt x="69471" y="463080"/>
                        <a:pt x="50217" y="437468"/>
                        <a:pt x="34008" y="410119"/>
                      </a:cubicBezTo>
                      <a:lnTo>
                        <a:pt x="0" y="330943"/>
                      </a:lnTo>
                      <a:lnTo>
                        <a:pt x="1408019" y="0"/>
                      </a:lnTo>
                      <a:lnTo>
                        <a:pt x="1414115" y="76146"/>
                      </a:lnTo>
                      <a:cubicBezTo>
                        <a:pt x="1407648" y="203478"/>
                        <a:pt x="1328550" y="344277"/>
                        <a:pt x="1224717" y="447381"/>
                      </a:cubicBezTo>
                    </a:path>
                  </a:pathLst>
                </a:custGeom>
                <a:grpFill/>
                <a:ln w="15875" cap="flat" cmpd="sng" algn="ctr">
                  <a:solidFill>
                    <a:srgbClr val="FFFFFF"/>
                  </a:solidFill>
                  <a:prstDash val="solid"/>
                  <a:headEnd type="none" w="med" len="med"/>
                  <a:tailEnd type="none" w="med" len="med"/>
                </a:ln>
                <a:effectLst/>
              </p:spPr>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marL="0" marR="0" lvl="0" indent="0" algn="ctr" defTabSz="932114" eaLnBrk="1" fontAlgn="base" latinLnBrk="0" hangingPunct="1">
                    <a:lnSpc>
                      <a:spcPct val="90000"/>
                    </a:lnSpc>
                    <a:spcBef>
                      <a:spcPct val="0"/>
                    </a:spcBef>
                    <a:spcAft>
                      <a:spcPct val="0"/>
                    </a:spcAft>
                    <a:buClrTx/>
                    <a:buSzTx/>
                    <a:buFontTx/>
                    <a:buNone/>
                    <a:tabLst/>
                    <a:defRPr/>
                  </a:pPr>
                  <a:endParaRPr kumimoji="0" lang="en-US" sz="1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97" name="Oval 96">
                  <a:extLst>
                    <a:ext uri="{FF2B5EF4-FFF2-40B4-BE49-F238E27FC236}">
                      <a16:creationId xmlns:a16="http://schemas.microsoft.com/office/drawing/2014/main" id="{53361386-B73A-4067-B8AA-B944C5CCC191}"/>
                    </a:ext>
                  </a:extLst>
                </p:cNvPr>
                <p:cNvSpPr/>
                <p:nvPr/>
              </p:nvSpPr>
              <p:spPr bwMode="auto">
                <a:xfrm rot="641942">
                  <a:off x="2263399" y="3384154"/>
                  <a:ext cx="125506" cy="61076"/>
                </a:xfrm>
                <a:prstGeom prst="ellipse">
                  <a:avLst/>
                </a:prstGeom>
                <a:grpFill/>
                <a:ln w="15875" cap="flat" cmpd="sng" algn="ctr">
                  <a:solidFill>
                    <a:srgbClr val="FFFFFF"/>
                  </a:solidFill>
                  <a:prstDash val="solid"/>
                  <a:headEnd type="none" w="med" len="med"/>
                  <a:tailEnd type="none" w="med" len="med"/>
                </a:ln>
                <a:effectLst/>
              </p:spPr>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marL="0" marR="0" lvl="0" indent="0" algn="ctr" defTabSz="932114" eaLnBrk="1" fontAlgn="base" latinLnBrk="0" hangingPunct="1">
                    <a:lnSpc>
                      <a:spcPct val="90000"/>
                    </a:lnSpc>
                    <a:spcBef>
                      <a:spcPct val="0"/>
                    </a:spcBef>
                    <a:spcAft>
                      <a:spcPct val="0"/>
                    </a:spcAft>
                    <a:buClrTx/>
                    <a:buSzTx/>
                    <a:buFontTx/>
                    <a:buNone/>
                    <a:tabLst/>
                    <a:defRPr/>
                  </a:pPr>
                  <a:endParaRPr kumimoji="0" lang="en-US" sz="1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98" name="Freeform 33">
                  <a:extLst>
                    <a:ext uri="{FF2B5EF4-FFF2-40B4-BE49-F238E27FC236}">
                      <a16:creationId xmlns:a16="http://schemas.microsoft.com/office/drawing/2014/main" id="{2FA3A517-4458-49C6-A127-CE6176CC9B6A}"/>
                    </a:ext>
                  </a:extLst>
                </p:cNvPr>
                <p:cNvSpPr/>
                <p:nvPr/>
              </p:nvSpPr>
              <p:spPr bwMode="auto">
                <a:xfrm>
                  <a:off x="2486848" y="3272101"/>
                  <a:ext cx="152273" cy="532955"/>
                </a:xfrm>
                <a:custGeom>
                  <a:avLst/>
                  <a:gdLst>
                    <a:gd name="connsiteX0" fmla="*/ 44450 w 133350"/>
                    <a:gd name="connsiteY0" fmla="*/ 0 h 466725"/>
                    <a:gd name="connsiteX1" fmla="*/ 133350 w 133350"/>
                    <a:gd name="connsiteY1" fmla="*/ 314325 h 466725"/>
                    <a:gd name="connsiteX2" fmla="*/ 12700 w 133350"/>
                    <a:gd name="connsiteY2" fmla="*/ 320675 h 466725"/>
                    <a:gd name="connsiteX3" fmla="*/ 0 w 133350"/>
                    <a:gd name="connsiteY3" fmla="*/ 466725 h 466725"/>
                  </a:gdLst>
                  <a:ahLst/>
                  <a:cxnLst>
                    <a:cxn ang="0">
                      <a:pos x="connsiteX0" y="connsiteY0"/>
                    </a:cxn>
                    <a:cxn ang="0">
                      <a:pos x="connsiteX1" y="connsiteY1"/>
                    </a:cxn>
                    <a:cxn ang="0">
                      <a:pos x="connsiteX2" y="connsiteY2"/>
                    </a:cxn>
                    <a:cxn ang="0">
                      <a:pos x="connsiteX3" y="connsiteY3"/>
                    </a:cxn>
                  </a:cxnLst>
                  <a:rect l="l" t="t" r="r" b="b"/>
                  <a:pathLst>
                    <a:path w="133350" h="466725">
                      <a:moveTo>
                        <a:pt x="44450" y="0"/>
                      </a:moveTo>
                      <a:lnTo>
                        <a:pt x="133350" y="314325"/>
                      </a:lnTo>
                      <a:lnTo>
                        <a:pt x="12700" y="320675"/>
                      </a:lnTo>
                      <a:lnTo>
                        <a:pt x="0" y="466725"/>
                      </a:lnTo>
                    </a:path>
                  </a:pathLst>
                </a:custGeom>
                <a:grpFill/>
                <a:ln w="15875" cap="flat" cmpd="sng" algn="ctr">
                  <a:solidFill>
                    <a:srgbClr val="FFFFFF"/>
                  </a:solidFill>
                  <a:prstDash val="solid"/>
                  <a:headEnd type="none" w="med" len="med"/>
                  <a:tailEnd type="none" w="med" len="med"/>
                </a:ln>
                <a:effectLst/>
              </p:spPr>
              <p:txBody>
                <a:bodyPr rtlCol="0" anchor="ctr"/>
                <a:lstStyle/>
                <a:p>
                  <a:pPr marL="0" marR="0" lvl="0" indent="0" algn="ctr" defTabSz="932418"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a:ln>
                      <a:noFill/>
                    </a:ln>
                    <a:solidFill>
                      <a:prstClr val="white"/>
                    </a:solidFill>
                    <a:effectLst/>
                    <a:uLnTx/>
                    <a:uFillTx/>
                    <a:latin typeface="Segoe UI"/>
                    <a:ea typeface="+mn-ea"/>
                    <a:cs typeface="+mn-cs"/>
                  </a:endParaRPr>
                </a:p>
              </p:txBody>
            </p:sp>
            <p:sp>
              <p:nvSpPr>
                <p:cNvPr id="99" name="Freeform 34">
                  <a:extLst>
                    <a:ext uri="{FF2B5EF4-FFF2-40B4-BE49-F238E27FC236}">
                      <a16:creationId xmlns:a16="http://schemas.microsoft.com/office/drawing/2014/main" id="{2AD3697E-E7B2-4827-AD18-C6F15D3A214F}"/>
                    </a:ext>
                  </a:extLst>
                </p:cNvPr>
                <p:cNvSpPr/>
                <p:nvPr/>
              </p:nvSpPr>
              <p:spPr bwMode="auto">
                <a:xfrm>
                  <a:off x="1359997" y="3137956"/>
                  <a:ext cx="57314" cy="409687"/>
                </a:xfrm>
                <a:custGeom>
                  <a:avLst/>
                  <a:gdLst>
                    <a:gd name="connsiteX0" fmla="*/ 22225 w 22225"/>
                    <a:gd name="connsiteY0" fmla="*/ 0 h 358775"/>
                    <a:gd name="connsiteX1" fmla="*/ 0 w 22225"/>
                    <a:gd name="connsiteY1" fmla="*/ 358775 h 358775"/>
                    <a:gd name="connsiteX2" fmla="*/ 0 w 22225"/>
                    <a:gd name="connsiteY2" fmla="*/ 355600 h 358775"/>
                    <a:gd name="connsiteX3" fmla="*/ 0 w 22225"/>
                    <a:gd name="connsiteY3" fmla="*/ 355600 h 358775"/>
                    <a:gd name="connsiteX4" fmla="*/ 0 w 22225"/>
                    <a:gd name="connsiteY4" fmla="*/ 355600 h 358775"/>
                    <a:gd name="connsiteX0" fmla="*/ 50192 w 50192"/>
                    <a:gd name="connsiteY0" fmla="*/ 0 h 358775"/>
                    <a:gd name="connsiteX1" fmla="*/ 27967 w 50192"/>
                    <a:gd name="connsiteY1" fmla="*/ 358775 h 358775"/>
                    <a:gd name="connsiteX2" fmla="*/ 27967 w 50192"/>
                    <a:gd name="connsiteY2" fmla="*/ 355600 h 358775"/>
                    <a:gd name="connsiteX3" fmla="*/ 27967 w 50192"/>
                    <a:gd name="connsiteY3" fmla="*/ 355600 h 358775"/>
                    <a:gd name="connsiteX4" fmla="*/ 27967 w 50192"/>
                    <a:gd name="connsiteY4" fmla="*/ 355600 h 3587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192" h="358775">
                      <a:moveTo>
                        <a:pt x="50192" y="0"/>
                      </a:moveTo>
                      <a:cubicBezTo>
                        <a:pt x="-52466" y="155311"/>
                        <a:pt x="35375" y="239183"/>
                        <a:pt x="27967" y="358775"/>
                      </a:cubicBezTo>
                      <a:lnTo>
                        <a:pt x="27967" y="355600"/>
                      </a:lnTo>
                      <a:lnTo>
                        <a:pt x="27967" y="355600"/>
                      </a:lnTo>
                      <a:lnTo>
                        <a:pt x="27967" y="355600"/>
                      </a:lnTo>
                    </a:path>
                  </a:pathLst>
                </a:custGeom>
                <a:grpFill/>
                <a:ln w="15875" cap="flat" cmpd="sng" algn="ctr">
                  <a:solidFill>
                    <a:srgbClr val="FFFFFF"/>
                  </a:solidFill>
                  <a:prstDash val="solid"/>
                  <a:headEnd type="none" w="med" len="med"/>
                  <a:tailEnd type="none" w="med" len="med"/>
                </a:ln>
                <a:effectLst/>
              </p:spPr>
              <p:txBody>
                <a:bodyPr rtlCol="0" anchor="ctr"/>
                <a:lstStyle/>
                <a:p>
                  <a:pPr marL="0" marR="0" lvl="0" indent="0" algn="ctr" defTabSz="932418"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a:ln>
                      <a:noFill/>
                    </a:ln>
                    <a:solidFill>
                      <a:prstClr val="white"/>
                    </a:solidFill>
                    <a:effectLst/>
                    <a:uLnTx/>
                    <a:uFillTx/>
                    <a:latin typeface="Segoe UI"/>
                    <a:ea typeface="+mn-ea"/>
                    <a:cs typeface="+mn-cs"/>
                  </a:endParaRPr>
                </a:p>
              </p:txBody>
            </p:sp>
          </p:grpSp>
          <p:grpSp>
            <p:nvGrpSpPr>
              <p:cNvPr id="83" name="Group 82">
                <a:extLst>
                  <a:ext uri="{FF2B5EF4-FFF2-40B4-BE49-F238E27FC236}">
                    <a16:creationId xmlns:a16="http://schemas.microsoft.com/office/drawing/2014/main" id="{D20E6DF3-3CB5-4F38-AC5C-D6A45D39ECDE}"/>
                  </a:ext>
                </a:extLst>
              </p:cNvPr>
              <p:cNvGrpSpPr/>
              <p:nvPr/>
            </p:nvGrpSpPr>
            <p:grpSpPr>
              <a:xfrm>
                <a:off x="1203074" y="4049495"/>
                <a:ext cx="1410298" cy="1413319"/>
                <a:chOff x="6497289" y="2041126"/>
                <a:chExt cx="1613535" cy="1616992"/>
              </a:xfrm>
            </p:grpSpPr>
            <p:sp>
              <p:nvSpPr>
                <p:cNvPr id="93" name="object 60">
                  <a:extLst>
                    <a:ext uri="{FF2B5EF4-FFF2-40B4-BE49-F238E27FC236}">
                      <a16:creationId xmlns:a16="http://schemas.microsoft.com/office/drawing/2014/main" id="{E0722F9D-43F8-4B51-A6FE-BACCA858C015}"/>
                    </a:ext>
                  </a:extLst>
                </p:cNvPr>
                <p:cNvSpPr/>
                <p:nvPr/>
              </p:nvSpPr>
              <p:spPr>
                <a:xfrm>
                  <a:off x="6497289" y="2041126"/>
                  <a:ext cx="1613535" cy="1616992"/>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noFill/>
                <a:ln>
                  <a:solidFill>
                    <a:srgbClr val="0070C0"/>
                  </a:solidFill>
                  <a:prstDash val="dash"/>
                </a:ln>
              </p:spPr>
              <p:txBody>
                <a:bodyPr wrap="square" lIns="0" tIns="0" rIns="0" bIns="0" rtlCol="0"/>
                <a:lstStyle/>
                <a:p>
                  <a:pPr marL="0" marR="0" lvl="0" indent="0" defTabSz="623438" eaLnBrk="1" fontAlgn="auto" latinLnBrk="0" hangingPunct="1">
                    <a:lnSpc>
                      <a:spcPct val="100000"/>
                    </a:lnSpc>
                    <a:spcBef>
                      <a:spcPts val="0"/>
                    </a:spcBef>
                    <a:spcAft>
                      <a:spcPts val="0"/>
                    </a:spcAft>
                    <a:buClrTx/>
                    <a:buSzTx/>
                    <a:buFontTx/>
                    <a:buNone/>
                    <a:tabLst/>
                    <a:defRPr/>
                  </a:pPr>
                  <a:endParaRPr kumimoji="0" sz="1000" b="0" i="0" u="none" strike="noStrike" kern="0" cap="none" spc="0" normalizeH="0" baseline="0" noProof="0">
                    <a:ln>
                      <a:noFill/>
                    </a:ln>
                    <a:solidFill>
                      <a:prstClr val="black"/>
                    </a:solidFill>
                    <a:effectLst/>
                    <a:uLnTx/>
                    <a:uFillTx/>
                    <a:latin typeface="Calibri"/>
                  </a:endParaRPr>
                </a:p>
              </p:txBody>
            </p:sp>
            <p:sp>
              <p:nvSpPr>
                <p:cNvPr id="94" name="object 60">
                  <a:extLst>
                    <a:ext uri="{FF2B5EF4-FFF2-40B4-BE49-F238E27FC236}">
                      <a16:creationId xmlns:a16="http://schemas.microsoft.com/office/drawing/2014/main" id="{554098B7-4351-4C91-9773-14C4A9049124}"/>
                    </a:ext>
                  </a:extLst>
                </p:cNvPr>
                <p:cNvSpPr/>
                <p:nvPr/>
              </p:nvSpPr>
              <p:spPr>
                <a:xfrm>
                  <a:off x="6637436" y="2181444"/>
                  <a:ext cx="1333500" cy="1336357"/>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solidFill>
                  <a:srgbClr val="1A1A1A"/>
                </a:solidFill>
                <a:ln>
                  <a:solidFill>
                    <a:srgbClr val="000000"/>
                  </a:solidFill>
                </a:ln>
              </p:spPr>
              <p:txBody>
                <a:bodyPr wrap="square" lIns="0" tIns="0" rIns="0" bIns="0" rtlCol="0"/>
                <a:lstStyle/>
                <a:p>
                  <a:pPr marL="0" marR="0" lvl="0" indent="0" defTabSz="623438" eaLnBrk="1" fontAlgn="auto" latinLnBrk="0" hangingPunct="1">
                    <a:lnSpc>
                      <a:spcPct val="100000"/>
                    </a:lnSpc>
                    <a:spcBef>
                      <a:spcPts val="0"/>
                    </a:spcBef>
                    <a:spcAft>
                      <a:spcPts val="0"/>
                    </a:spcAft>
                    <a:buClrTx/>
                    <a:buSzTx/>
                    <a:buFontTx/>
                    <a:buNone/>
                    <a:tabLst/>
                    <a:defRPr/>
                  </a:pPr>
                  <a:endParaRPr kumimoji="0" sz="1000" b="0" i="0" u="none" strike="noStrike" kern="0" cap="none" spc="0" normalizeH="0" baseline="0" noProof="0">
                    <a:ln>
                      <a:noFill/>
                    </a:ln>
                    <a:solidFill>
                      <a:prstClr val="black"/>
                    </a:solidFill>
                    <a:effectLst/>
                    <a:uLnTx/>
                    <a:uFillTx/>
                    <a:latin typeface="Calibri"/>
                  </a:endParaRPr>
                </a:p>
              </p:txBody>
            </p:sp>
          </p:grpSp>
          <p:pic>
            <p:nvPicPr>
              <p:cNvPr id="84" name="Graphic 83">
                <a:extLst>
                  <a:ext uri="{FF2B5EF4-FFF2-40B4-BE49-F238E27FC236}">
                    <a16:creationId xmlns:a16="http://schemas.microsoft.com/office/drawing/2014/main" id="{4F0DC959-3298-4D31-BD3D-61CF9EDADF8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670357" y="4428343"/>
                <a:ext cx="509501" cy="656988"/>
              </a:xfrm>
              <a:prstGeom prst="rect">
                <a:avLst/>
              </a:prstGeom>
            </p:spPr>
          </p:pic>
          <p:grpSp>
            <p:nvGrpSpPr>
              <p:cNvPr id="85" name="Group 84">
                <a:extLst>
                  <a:ext uri="{FF2B5EF4-FFF2-40B4-BE49-F238E27FC236}">
                    <a16:creationId xmlns:a16="http://schemas.microsoft.com/office/drawing/2014/main" id="{D5532EDF-B09F-4EF8-9498-C16EA81E2367}"/>
                  </a:ext>
                </a:extLst>
              </p:cNvPr>
              <p:cNvGrpSpPr/>
              <p:nvPr/>
            </p:nvGrpSpPr>
            <p:grpSpPr>
              <a:xfrm>
                <a:off x="1203074" y="4049495"/>
                <a:ext cx="1410298" cy="1413319"/>
                <a:chOff x="6497289" y="2041126"/>
                <a:chExt cx="1613535" cy="1616992"/>
              </a:xfrm>
            </p:grpSpPr>
            <p:sp>
              <p:nvSpPr>
                <p:cNvPr id="91" name="object 60">
                  <a:extLst>
                    <a:ext uri="{FF2B5EF4-FFF2-40B4-BE49-F238E27FC236}">
                      <a16:creationId xmlns:a16="http://schemas.microsoft.com/office/drawing/2014/main" id="{4769431B-2516-47BB-8176-D611754DE6E9}"/>
                    </a:ext>
                  </a:extLst>
                </p:cNvPr>
                <p:cNvSpPr/>
                <p:nvPr/>
              </p:nvSpPr>
              <p:spPr>
                <a:xfrm>
                  <a:off x="6497289" y="2041126"/>
                  <a:ext cx="1613535" cy="1616992"/>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noFill/>
                <a:ln>
                  <a:solidFill>
                    <a:srgbClr val="0070C0"/>
                  </a:solidFill>
                  <a:prstDash val="dash"/>
                </a:ln>
              </p:spPr>
              <p:txBody>
                <a:bodyPr wrap="square" lIns="0" tIns="0" rIns="0" bIns="0" rtlCol="0"/>
                <a:lstStyle/>
                <a:p>
                  <a:pPr marL="0" marR="0" lvl="0" indent="0" defTabSz="623438" eaLnBrk="1" fontAlgn="auto" latinLnBrk="0" hangingPunct="1">
                    <a:lnSpc>
                      <a:spcPct val="100000"/>
                    </a:lnSpc>
                    <a:spcBef>
                      <a:spcPts val="0"/>
                    </a:spcBef>
                    <a:spcAft>
                      <a:spcPts val="0"/>
                    </a:spcAft>
                    <a:buClrTx/>
                    <a:buSzTx/>
                    <a:buFontTx/>
                    <a:buNone/>
                    <a:tabLst/>
                    <a:defRPr/>
                  </a:pPr>
                  <a:endParaRPr kumimoji="0" sz="1000" b="0" i="0" u="none" strike="noStrike" kern="0" cap="none" spc="0" normalizeH="0" baseline="0" noProof="0">
                    <a:ln>
                      <a:noFill/>
                    </a:ln>
                    <a:solidFill>
                      <a:prstClr val="black"/>
                    </a:solidFill>
                    <a:effectLst/>
                    <a:uLnTx/>
                    <a:uFillTx/>
                    <a:latin typeface="Calibri"/>
                  </a:endParaRPr>
                </a:p>
              </p:txBody>
            </p:sp>
            <p:sp>
              <p:nvSpPr>
                <p:cNvPr id="92" name="object 60">
                  <a:extLst>
                    <a:ext uri="{FF2B5EF4-FFF2-40B4-BE49-F238E27FC236}">
                      <a16:creationId xmlns:a16="http://schemas.microsoft.com/office/drawing/2014/main" id="{10445282-1151-46AA-9F12-AF1E3B487ED8}"/>
                    </a:ext>
                  </a:extLst>
                </p:cNvPr>
                <p:cNvSpPr/>
                <p:nvPr/>
              </p:nvSpPr>
              <p:spPr>
                <a:xfrm>
                  <a:off x="6637436" y="2181444"/>
                  <a:ext cx="1333500" cy="1336357"/>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solidFill>
                  <a:srgbClr val="1A1A1A"/>
                </a:solidFill>
                <a:ln>
                  <a:solidFill>
                    <a:srgbClr val="000000"/>
                  </a:solidFill>
                </a:ln>
              </p:spPr>
              <p:txBody>
                <a:bodyPr wrap="square" lIns="0" tIns="0" rIns="0" bIns="0" rtlCol="0"/>
                <a:lstStyle/>
                <a:p>
                  <a:pPr marL="0" marR="0" lvl="0" indent="0" defTabSz="623438" eaLnBrk="1" fontAlgn="auto" latinLnBrk="0" hangingPunct="1">
                    <a:lnSpc>
                      <a:spcPct val="100000"/>
                    </a:lnSpc>
                    <a:spcBef>
                      <a:spcPts val="0"/>
                    </a:spcBef>
                    <a:spcAft>
                      <a:spcPts val="0"/>
                    </a:spcAft>
                    <a:buClrTx/>
                    <a:buSzTx/>
                    <a:buFontTx/>
                    <a:buNone/>
                    <a:tabLst/>
                    <a:defRPr/>
                  </a:pPr>
                  <a:endParaRPr kumimoji="0" sz="1000" b="0" i="0" u="none" strike="noStrike" kern="0" cap="none" spc="0" normalizeH="0" baseline="0" noProof="0">
                    <a:ln>
                      <a:noFill/>
                    </a:ln>
                    <a:solidFill>
                      <a:prstClr val="black"/>
                    </a:solidFill>
                    <a:effectLst/>
                    <a:uLnTx/>
                    <a:uFillTx/>
                    <a:latin typeface="Calibri"/>
                  </a:endParaRPr>
                </a:p>
              </p:txBody>
            </p:sp>
          </p:grpSp>
          <p:pic>
            <p:nvPicPr>
              <p:cNvPr id="86" name="Graphic 85">
                <a:extLst>
                  <a:ext uri="{FF2B5EF4-FFF2-40B4-BE49-F238E27FC236}">
                    <a16:creationId xmlns:a16="http://schemas.microsoft.com/office/drawing/2014/main" id="{33CAC8DC-4F33-4C70-9B45-3610909948A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614579" y="4435376"/>
                <a:ext cx="587288" cy="531884"/>
              </a:xfrm>
              <a:prstGeom prst="rect">
                <a:avLst/>
              </a:prstGeom>
            </p:spPr>
          </p:pic>
          <p:sp>
            <p:nvSpPr>
              <p:cNvPr id="87" name="object 60">
                <a:extLst>
                  <a:ext uri="{FF2B5EF4-FFF2-40B4-BE49-F238E27FC236}">
                    <a16:creationId xmlns:a16="http://schemas.microsoft.com/office/drawing/2014/main" id="{481770DC-362D-49C9-8BA5-5DA8FDDD952A}"/>
                  </a:ext>
                </a:extLst>
              </p:cNvPr>
              <p:cNvSpPr/>
              <p:nvPr/>
            </p:nvSpPr>
            <p:spPr>
              <a:xfrm>
                <a:off x="1080669" y="3833570"/>
                <a:ext cx="2064819" cy="2069241"/>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noFill/>
              <a:ln>
                <a:solidFill>
                  <a:srgbClr val="0070C0"/>
                </a:solidFill>
                <a:prstDash val="dash"/>
              </a:ln>
            </p:spPr>
            <p:txBody>
              <a:bodyPr wrap="square" lIns="0" tIns="0" rIns="0" bIns="0" rtlCol="0"/>
              <a:lstStyle/>
              <a:p>
                <a:pPr marL="0" marR="0" lvl="0" indent="0" defTabSz="623438" eaLnBrk="1" fontAlgn="auto" latinLnBrk="0" hangingPunct="1">
                  <a:lnSpc>
                    <a:spcPct val="100000"/>
                  </a:lnSpc>
                  <a:spcBef>
                    <a:spcPts val="0"/>
                  </a:spcBef>
                  <a:spcAft>
                    <a:spcPts val="0"/>
                  </a:spcAft>
                  <a:buClrTx/>
                  <a:buSzTx/>
                  <a:buFontTx/>
                  <a:buNone/>
                  <a:tabLst/>
                  <a:defRPr/>
                </a:pPr>
                <a:endParaRPr kumimoji="0" sz="1000" b="0" i="0" u="none" strike="noStrike" kern="0" cap="none" spc="0" normalizeH="0" baseline="0" noProof="0">
                  <a:ln>
                    <a:noFill/>
                  </a:ln>
                  <a:solidFill>
                    <a:prstClr val="black"/>
                  </a:solidFill>
                  <a:effectLst/>
                  <a:uLnTx/>
                  <a:uFillTx/>
                  <a:latin typeface="Calibri"/>
                </a:endParaRPr>
              </a:p>
            </p:txBody>
          </p:sp>
          <p:sp>
            <p:nvSpPr>
              <p:cNvPr id="88" name="object 60">
                <a:extLst>
                  <a:ext uri="{FF2B5EF4-FFF2-40B4-BE49-F238E27FC236}">
                    <a16:creationId xmlns:a16="http://schemas.microsoft.com/office/drawing/2014/main" id="{FB67203C-7D3C-422B-8369-CA9E09905635}"/>
                  </a:ext>
                </a:extLst>
              </p:cNvPr>
              <p:cNvSpPr/>
              <p:nvPr/>
            </p:nvSpPr>
            <p:spPr>
              <a:xfrm>
                <a:off x="1174831" y="3927627"/>
                <a:ext cx="1877107" cy="1881129"/>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solidFill>
                <a:srgbClr val="FFFFFF"/>
              </a:solidFill>
              <a:ln>
                <a:solidFill>
                  <a:srgbClr val="000000"/>
                </a:solidFill>
              </a:ln>
            </p:spPr>
            <p:txBody>
              <a:bodyPr wrap="square" lIns="0" tIns="0" rIns="0" bIns="0" rtlCol="0"/>
              <a:lstStyle/>
              <a:p>
                <a:pPr marL="0" marR="0" lvl="0" indent="0" defTabSz="623438" eaLnBrk="1" fontAlgn="auto" latinLnBrk="0" hangingPunct="1">
                  <a:lnSpc>
                    <a:spcPct val="100000"/>
                  </a:lnSpc>
                  <a:spcBef>
                    <a:spcPts val="0"/>
                  </a:spcBef>
                  <a:spcAft>
                    <a:spcPts val="0"/>
                  </a:spcAft>
                  <a:buClrTx/>
                  <a:buSzTx/>
                  <a:buFontTx/>
                  <a:buNone/>
                  <a:tabLst/>
                  <a:defRPr/>
                </a:pPr>
                <a:endParaRPr kumimoji="0" sz="1000" b="0" i="0" u="none" strike="noStrike" kern="0" cap="none" spc="0" normalizeH="0" baseline="0" noProof="0">
                  <a:ln>
                    <a:noFill/>
                  </a:ln>
                  <a:solidFill>
                    <a:prstClr val="black"/>
                  </a:solidFill>
                  <a:effectLst/>
                  <a:uLnTx/>
                  <a:uFillTx/>
                  <a:latin typeface="Calibri"/>
                </a:endParaRPr>
              </a:p>
            </p:txBody>
          </p:sp>
          <p:sp>
            <p:nvSpPr>
              <p:cNvPr id="89" name="TextBox 88">
                <a:extLst>
                  <a:ext uri="{FF2B5EF4-FFF2-40B4-BE49-F238E27FC236}">
                    <a16:creationId xmlns:a16="http://schemas.microsoft.com/office/drawing/2014/main" id="{3B2F3A80-B82B-4CFF-92BC-8F2D453882E1}"/>
                  </a:ext>
                </a:extLst>
              </p:cNvPr>
              <p:cNvSpPr txBox="1"/>
              <p:nvPr/>
            </p:nvSpPr>
            <p:spPr>
              <a:xfrm>
                <a:off x="1175754" y="4362288"/>
                <a:ext cx="1922990" cy="1237262"/>
              </a:xfrm>
              <a:prstGeom prst="rect">
                <a:avLst/>
              </a:prstGeom>
              <a:noFill/>
            </p:spPr>
            <p:txBody>
              <a:bodyPr wrap="square" lIns="182880" tIns="146304" rIns="182880" bIns="146304" rtlCol="0">
                <a:spAutoFit/>
              </a:bodyPr>
              <a:lstStyle/>
              <a:p>
                <a:pPr marL="0" marR="0" lvl="0" indent="0" algn="ctr" defTabSz="914400" eaLnBrk="1" fontAlgn="auto" latinLnBrk="0" hangingPunct="1">
                  <a:lnSpc>
                    <a:spcPct val="90000"/>
                  </a:lnSpc>
                  <a:spcBef>
                    <a:spcPts val="0"/>
                  </a:spcBef>
                  <a:spcAft>
                    <a:spcPts val="600"/>
                  </a:spcAft>
                  <a:buClrTx/>
                  <a:buSzTx/>
                  <a:buFontTx/>
                  <a:buNone/>
                  <a:tabLst/>
                  <a:defRPr/>
                </a:pPr>
                <a:r>
                  <a:rPr kumimoji="0" lang="en-US" sz="2400" b="0" i="0" u="none" strike="noStrike" kern="0" cap="none" spc="0" normalizeH="0" baseline="0" noProof="0">
                    <a:ln>
                      <a:noFill/>
                    </a:ln>
                    <a:solidFill>
                      <a:srgbClr val="0078D7"/>
                    </a:solidFill>
                    <a:effectLst/>
                    <a:uLnTx/>
                    <a:uFillTx/>
                    <a:latin typeface="Segoe UI Semibold" panose="020B0702040204020203" pitchFamily="34" charset="0"/>
                    <a:cs typeface="Segoe UI Semibold" panose="020B0702040204020203" pitchFamily="34" charset="0"/>
                  </a:rPr>
                  <a:t>Azure AD</a:t>
                </a:r>
                <a:br>
                  <a:rPr kumimoji="0" lang="en-US" sz="2400" b="0" i="0" u="none" strike="noStrike" kern="0" cap="none" spc="0" normalizeH="0" baseline="0" noProof="0">
                    <a:ln>
                      <a:noFill/>
                    </a:ln>
                    <a:solidFill>
                      <a:srgbClr val="0078D7"/>
                    </a:solidFill>
                    <a:effectLst/>
                    <a:uLnTx/>
                    <a:uFillTx/>
                    <a:latin typeface="Segoe UI Semibold" panose="020B0702040204020203" pitchFamily="34" charset="0"/>
                    <a:cs typeface="Segoe UI Semibold" panose="020B0702040204020203" pitchFamily="34" charset="0"/>
                  </a:rPr>
                </a:br>
                <a:r>
                  <a:rPr kumimoji="0" lang="en-US" sz="2200" b="0" i="0" u="none" strike="noStrike" kern="0" cap="none" spc="0" normalizeH="0" baseline="0" noProof="0">
                    <a:ln>
                      <a:noFill/>
                    </a:ln>
                    <a:solidFill>
                      <a:srgbClr val="0078D7"/>
                    </a:solidFill>
                    <a:effectLst/>
                    <a:uLnTx/>
                    <a:uFillTx/>
                    <a:latin typeface="Segoe UI Semibold" panose="020B0702040204020203" pitchFamily="34" charset="0"/>
                    <a:cs typeface="Segoe UI Semibold" panose="020B0702040204020203" pitchFamily="34" charset="0"/>
                  </a:rPr>
                  <a:t>Identity</a:t>
                </a:r>
                <a:br>
                  <a:rPr kumimoji="0" lang="en-US" sz="2200" b="0" i="0" u="none" strike="noStrike" kern="0" cap="none" spc="0" normalizeH="0" baseline="0" noProof="0">
                    <a:ln>
                      <a:noFill/>
                    </a:ln>
                    <a:solidFill>
                      <a:srgbClr val="0078D7"/>
                    </a:solidFill>
                    <a:effectLst/>
                    <a:uLnTx/>
                    <a:uFillTx/>
                    <a:latin typeface="Segoe UI Semibold" panose="020B0702040204020203" pitchFamily="34" charset="0"/>
                    <a:cs typeface="Segoe UI Semibold" panose="020B0702040204020203" pitchFamily="34" charset="0"/>
                  </a:rPr>
                </a:br>
                <a:r>
                  <a:rPr kumimoji="0" lang="en-US" sz="2200" b="0" i="0" u="none" strike="noStrike" kern="0" cap="none" spc="0" normalizeH="0" baseline="0" noProof="0">
                    <a:ln>
                      <a:noFill/>
                    </a:ln>
                    <a:solidFill>
                      <a:srgbClr val="0078D7"/>
                    </a:solidFill>
                    <a:effectLst/>
                    <a:uLnTx/>
                    <a:uFillTx/>
                    <a:latin typeface="Segoe UI Semibold" panose="020B0702040204020203" pitchFamily="34" charset="0"/>
                    <a:cs typeface="Segoe UI Semibold" panose="020B0702040204020203" pitchFamily="34" charset="0"/>
                  </a:rPr>
                  <a:t>Protection</a:t>
                </a:r>
              </a:p>
            </p:txBody>
          </p:sp>
          <p:pic>
            <p:nvPicPr>
              <p:cNvPr id="90" name="Graphic 89">
                <a:extLst>
                  <a:ext uri="{FF2B5EF4-FFF2-40B4-BE49-F238E27FC236}">
                    <a16:creationId xmlns:a16="http://schemas.microsoft.com/office/drawing/2014/main" id="{023C87C7-1EA9-4583-A798-4C8BBB729467}"/>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2398023" y="3715267"/>
                <a:ext cx="1109199" cy="694775"/>
              </a:xfrm>
              <a:prstGeom prst="rect">
                <a:avLst/>
              </a:prstGeom>
            </p:spPr>
          </p:pic>
        </p:grpSp>
        <p:pic>
          <p:nvPicPr>
            <p:cNvPr id="80" name="Graphic 79" descr="User">
              <a:extLst>
                <a:ext uri="{FF2B5EF4-FFF2-40B4-BE49-F238E27FC236}">
                  <a16:creationId xmlns:a16="http://schemas.microsoft.com/office/drawing/2014/main" id="{C15F3306-6057-4825-8600-44B5B53C8DF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087307" y="2641934"/>
              <a:ext cx="469232" cy="469232"/>
            </a:xfrm>
            <a:prstGeom prst="rect">
              <a:avLst/>
            </a:prstGeom>
          </p:spPr>
        </p:pic>
      </p:grpSp>
    </p:spTree>
    <p:extLst>
      <p:ext uri="{BB962C8B-B14F-4D97-AF65-F5344CB8AC3E}">
        <p14:creationId xmlns:p14="http://schemas.microsoft.com/office/powerpoint/2010/main" val="106701230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C7154A2-AE3C-4492-BE53-185DEA3CFAA6}"/>
              </a:ext>
            </a:extLst>
          </p:cNvPr>
          <p:cNvPicPr>
            <a:picLocks noChangeAspect="1"/>
          </p:cNvPicPr>
          <p:nvPr/>
        </p:nvPicPr>
        <p:blipFill rotWithShape="1">
          <a:blip r:embed="rId3"/>
          <a:srcRect l="59" t="3823" r="-59" b="11721"/>
          <a:stretch/>
        </p:blipFill>
        <p:spPr>
          <a:xfrm>
            <a:off x="0" y="9525"/>
            <a:ext cx="12192000" cy="6848476"/>
          </a:xfrm>
          <a:prstGeom prst="rect">
            <a:avLst/>
          </a:prstGeom>
          <a:effectLst/>
        </p:spPr>
      </p:pic>
    </p:spTree>
    <p:extLst>
      <p:ext uri="{BB962C8B-B14F-4D97-AF65-F5344CB8AC3E}">
        <p14:creationId xmlns:p14="http://schemas.microsoft.com/office/powerpoint/2010/main" val="36349242"/>
      </p:ext>
    </p:extLst>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4ACF6680-1973-4720-B22E-95C02BEDE663}"/>
              </a:ext>
            </a:extLst>
          </p:cNvPr>
          <p:cNvSpPr>
            <a:spLocks noGrp="1"/>
          </p:cNvSpPr>
          <p:nvPr>
            <p:ph type="title"/>
          </p:nvPr>
        </p:nvSpPr>
        <p:spPr/>
        <p:txBody>
          <a:bodyPr/>
          <a:lstStyle/>
          <a:p>
            <a:r>
              <a:rPr lang="en-US"/>
              <a:t>Microsoft Advanced Threat Analytics (ATA)</a:t>
            </a:r>
          </a:p>
        </p:txBody>
      </p:sp>
      <p:sp>
        <p:nvSpPr>
          <p:cNvPr id="5" name="inner mask">
            <a:extLst>
              <a:ext uri="{FF2B5EF4-FFF2-40B4-BE49-F238E27FC236}">
                <a16:creationId xmlns:a16="http://schemas.microsoft.com/office/drawing/2014/main" id="{2448A658-BE48-4C06-B87D-8528D5B94754}"/>
              </a:ext>
            </a:extLst>
          </p:cNvPr>
          <p:cNvSpPr/>
          <p:nvPr/>
        </p:nvSpPr>
        <p:spPr>
          <a:xfrm>
            <a:off x="654518" y="2024170"/>
            <a:ext cx="3070139" cy="3113619"/>
          </a:xfrm>
          <a:prstGeom prst="donut">
            <a:avLst>
              <a:gd name="adj" fmla="val 4917"/>
            </a:avLst>
          </a:prstGeom>
          <a:solidFill>
            <a:srgbClr val="0078D4"/>
          </a:solidFill>
          <a:ln w="9525"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25"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FFFFFF"/>
              </a:solidFill>
              <a:effectLst/>
              <a:uLnTx/>
              <a:uFillTx/>
              <a:latin typeface="Segoe UI"/>
              <a:ea typeface="+mn-ea"/>
              <a:cs typeface="+mn-cs"/>
            </a:endParaRPr>
          </a:p>
        </p:txBody>
      </p:sp>
      <p:grpSp>
        <p:nvGrpSpPr>
          <p:cNvPr id="6" name="Group 5">
            <a:extLst>
              <a:ext uri="{FF2B5EF4-FFF2-40B4-BE49-F238E27FC236}">
                <a16:creationId xmlns:a16="http://schemas.microsoft.com/office/drawing/2014/main" id="{AB701A5D-3AD0-4BE1-9793-0B10B41D1D3F}"/>
              </a:ext>
            </a:extLst>
          </p:cNvPr>
          <p:cNvGrpSpPr/>
          <p:nvPr/>
        </p:nvGrpSpPr>
        <p:grpSpPr>
          <a:xfrm>
            <a:off x="404678" y="4124157"/>
            <a:ext cx="1144449" cy="1246694"/>
            <a:chOff x="1325037" y="4194330"/>
            <a:chExt cx="1985499" cy="2526721"/>
          </a:xfrm>
        </p:grpSpPr>
        <p:grpSp>
          <p:nvGrpSpPr>
            <p:cNvPr id="9" name="Group 8">
              <a:extLst>
                <a:ext uri="{FF2B5EF4-FFF2-40B4-BE49-F238E27FC236}">
                  <a16:creationId xmlns:a16="http://schemas.microsoft.com/office/drawing/2014/main" id="{7C353D6E-864D-4868-8F73-7FEBC2E57D03}"/>
                </a:ext>
              </a:extLst>
            </p:cNvPr>
            <p:cNvGrpSpPr/>
            <p:nvPr/>
          </p:nvGrpSpPr>
          <p:grpSpPr>
            <a:xfrm>
              <a:off x="1638020" y="4194330"/>
              <a:ext cx="1286458" cy="1827792"/>
              <a:chOff x="4410437" y="5171160"/>
              <a:chExt cx="871461" cy="1238332"/>
            </a:xfrm>
          </p:grpSpPr>
          <p:sp>
            <p:nvSpPr>
              <p:cNvPr id="11" name="Freeform 12">
                <a:extLst>
                  <a:ext uri="{FF2B5EF4-FFF2-40B4-BE49-F238E27FC236}">
                    <a16:creationId xmlns:a16="http://schemas.microsoft.com/office/drawing/2014/main" id="{999FA40A-5383-449F-9513-69B9FC131797}"/>
                  </a:ext>
                </a:extLst>
              </p:cNvPr>
              <p:cNvSpPr>
                <a:spLocks noEditPoints="1"/>
              </p:cNvSpPr>
              <p:nvPr/>
            </p:nvSpPr>
            <p:spPr bwMode="auto">
              <a:xfrm>
                <a:off x="4942457" y="5171160"/>
                <a:ext cx="26858" cy="68574"/>
              </a:xfrm>
              <a:custGeom>
                <a:avLst/>
                <a:gdLst>
                  <a:gd name="T0" fmla="*/ 20 w 20"/>
                  <a:gd name="T1" fmla="*/ 0 h 51"/>
                  <a:gd name="T2" fmla="*/ 0 w 20"/>
                  <a:gd name="T3" fmla="*/ 51 h 51"/>
                  <a:gd name="T4" fmla="*/ 0 w 20"/>
                  <a:gd name="T5" fmla="*/ 51 h 51"/>
                  <a:gd name="T6" fmla="*/ 1 w 20"/>
                  <a:gd name="T7" fmla="*/ 46 h 51"/>
                  <a:gd name="T8" fmla="*/ 2 w 20"/>
                  <a:gd name="T9" fmla="*/ 43 h 51"/>
                  <a:gd name="T10" fmla="*/ 4 w 20"/>
                  <a:gd name="T11" fmla="*/ 36 h 51"/>
                  <a:gd name="T12" fmla="*/ 4 w 20"/>
                  <a:gd name="T13" fmla="*/ 34 h 51"/>
                  <a:gd name="T14" fmla="*/ 7 w 20"/>
                  <a:gd name="T15" fmla="*/ 27 h 51"/>
                  <a:gd name="T16" fmla="*/ 7 w 20"/>
                  <a:gd name="T17" fmla="*/ 25 h 51"/>
                  <a:gd name="T18" fmla="*/ 11 w 20"/>
                  <a:gd name="T19" fmla="*/ 18 h 51"/>
                  <a:gd name="T20" fmla="*/ 11 w 20"/>
                  <a:gd name="T21" fmla="*/ 17 h 51"/>
                  <a:gd name="T22" fmla="*/ 15 w 20"/>
                  <a:gd name="T23" fmla="*/ 8 h 51"/>
                  <a:gd name="T24" fmla="*/ 15 w 20"/>
                  <a:gd name="T25" fmla="*/ 8 h 51"/>
                  <a:gd name="T26" fmla="*/ 20 w 20"/>
                  <a:gd name="T27" fmla="*/ 0 h 51"/>
                  <a:gd name="T28" fmla="*/ 20 w 20"/>
                  <a:gd name="T29" fmla="*/ 0 h 51"/>
                  <a:gd name="T30" fmla="*/ 20 w 20"/>
                  <a:gd name="T31" fmla="*/ 0 h 51"/>
                  <a:gd name="T32" fmla="*/ 20 w 20"/>
                  <a:gd name="T33"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 h="51">
                    <a:moveTo>
                      <a:pt x="20" y="0"/>
                    </a:moveTo>
                    <a:cubicBezTo>
                      <a:pt x="10" y="16"/>
                      <a:pt x="4" y="33"/>
                      <a:pt x="0" y="51"/>
                    </a:cubicBezTo>
                    <a:cubicBezTo>
                      <a:pt x="0" y="51"/>
                      <a:pt x="0" y="51"/>
                      <a:pt x="0" y="51"/>
                    </a:cubicBezTo>
                    <a:cubicBezTo>
                      <a:pt x="1" y="49"/>
                      <a:pt x="1" y="48"/>
                      <a:pt x="1" y="46"/>
                    </a:cubicBezTo>
                    <a:cubicBezTo>
                      <a:pt x="2" y="45"/>
                      <a:pt x="2" y="44"/>
                      <a:pt x="2" y="43"/>
                    </a:cubicBezTo>
                    <a:cubicBezTo>
                      <a:pt x="3" y="41"/>
                      <a:pt x="3" y="39"/>
                      <a:pt x="4" y="36"/>
                    </a:cubicBezTo>
                    <a:cubicBezTo>
                      <a:pt x="4" y="36"/>
                      <a:pt x="4" y="35"/>
                      <a:pt x="4" y="34"/>
                    </a:cubicBezTo>
                    <a:cubicBezTo>
                      <a:pt x="5" y="32"/>
                      <a:pt x="6" y="29"/>
                      <a:pt x="7" y="27"/>
                    </a:cubicBezTo>
                    <a:cubicBezTo>
                      <a:pt x="7" y="26"/>
                      <a:pt x="7" y="26"/>
                      <a:pt x="7" y="25"/>
                    </a:cubicBezTo>
                    <a:cubicBezTo>
                      <a:pt x="8" y="23"/>
                      <a:pt x="9" y="20"/>
                      <a:pt x="11" y="18"/>
                    </a:cubicBezTo>
                    <a:cubicBezTo>
                      <a:pt x="11" y="17"/>
                      <a:pt x="11" y="17"/>
                      <a:pt x="11" y="17"/>
                    </a:cubicBezTo>
                    <a:cubicBezTo>
                      <a:pt x="12" y="14"/>
                      <a:pt x="14" y="11"/>
                      <a:pt x="15" y="8"/>
                    </a:cubicBezTo>
                    <a:cubicBezTo>
                      <a:pt x="15" y="8"/>
                      <a:pt x="15" y="8"/>
                      <a:pt x="15" y="8"/>
                    </a:cubicBezTo>
                    <a:cubicBezTo>
                      <a:pt x="17" y="5"/>
                      <a:pt x="18" y="3"/>
                      <a:pt x="20" y="0"/>
                    </a:cubicBezTo>
                    <a:moveTo>
                      <a:pt x="20" y="0"/>
                    </a:moveTo>
                    <a:cubicBezTo>
                      <a:pt x="20" y="0"/>
                      <a:pt x="20" y="0"/>
                      <a:pt x="20" y="0"/>
                    </a:cubicBezTo>
                    <a:cubicBezTo>
                      <a:pt x="20" y="0"/>
                      <a:pt x="20" y="0"/>
                      <a:pt x="20" y="0"/>
                    </a:cubicBezTo>
                  </a:path>
                </a:pathLst>
              </a:custGeom>
              <a:solidFill>
                <a:srgbClr val="7F8FA7"/>
              </a:solid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marL="0" marR="0" lvl="0" indent="0" algn="l" defTabSz="931417"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505050"/>
                  </a:solidFill>
                  <a:effectLst/>
                  <a:uLnTx/>
                  <a:uFillTx/>
                  <a:latin typeface="Segoe UI"/>
                  <a:ea typeface="ＭＳ Ｐゴシック" charset="0"/>
                  <a:cs typeface="+mn-cs"/>
                </a:endParaRPr>
              </a:p>
            </p:txBody>
          </p:sp>
          <p:sp>
            <p:nvSpPr>
              <p:cNvPr id="12" name="Rectangle 14">
                <a:extLst>
                  <a:ext uri="{FF2B5EF4-FFF2-40B4-BE49-F238E27FC236}">
                    <a16:creationId xmlns:a16="http://schemas.microsoft.com/office/drawing/2014/main" id="{6D4AB90B-E5AE-44DF-B11A-1E871BE5780D}"/>
                  </a:ext>
                </a:extLst>
              </p:cNvPr>
              <p:cNvSpPr>
                <a:spLocks noChangeArrowheads="1"/>
              </p:cNvSpPr>
              <p:nvPr/>
            </p:nvSpPr>
            <p:spPr bwMode="auto">
              <a:xfrm>
                <a:off x="4741878" y="5239734"/>
                <a:ext cx="540020" cy="1169758"/>
              </a:xfrm>
              <a:prstGeom prst="rect">
                <a:avLst/>
              </a:prstGeom>
              <a:solidFill>
                <a:srgbClr val="868686"/>
              </a:solid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marL="0" marR="0" lvl="0" indent="0" algn="l" defTabSz="931417"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505050"/>
                  </a:solidFill>
                  <a:effectLst/>
                  <a:uLnTx/>
                  <a:uFillTx/>
                  <a:latin typeface="Segoe UI"/>
                  <a:ea typeface="ＭＳ Ｐゴシック" charset="0"/>
                  <a:cs typeface="+mn-cs"/>
                </a:endParaRPr>
              </a:p>
            </p:txBody>
          </p:sp>
          <p:sp>
            <p:nvSpPr>
              <p:cNvPr id="13" name="Rectangle 15">
                <a:extLst>
                  <a:ext uri="{FF2B5EF4-FFF2-40B4-BE49-F238E27FC236}">
                    <a16:creationId xmlns:a16="http://schemas.microsoft.com/office/drawing/2014/main" id="{09C34470-E824-44B2-B700-3DDD0F7105B1}"/>
                  </a:ext>
                </a:extLst>
              </p:cNvPr>
              <p:cNvSpPr>
                <a:spLocks noChangeArrowheads="1"/>
              </p:cNvSpPr>
              <p:nvPr/>
            </p:nvSpPr>
            <p:spPr bwMode="auto">
              <a:xfrm>
                <a:off x="4741878" y="5239734"/>
                <a:ext cx="540020" cy="1169758"/>
              </a:xfrm>
              <a:prstGeom prst="rect">
                <a:avLst/>
              </a:prstGeom>
              <a:noFill/>
              <a:ln>
                <a:noFill/>
              </a:ln>
              <a:extLst>
                <a:ext uri="{909E8E84-426E-40dd-AFC4-6F175D3DCCD1}">
                  <a14:hiddenFill xmlns:a14="http://schemas.microsoft.com/office/drawing/2010/main" xmlns:p14="http://schemas.microsoft.com/office/powerpoint/2010/main" xmlns:a16="http://schemas.microsoft.com/office/drawing/2014/main" xmlns="">
                    <a:solidFill>
                      <a:srgbClr val="FFFFFF"/>
                    </a:solidFill>
                  </a14:hiddenFill>
                </a:ex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marL="0" marR="0" lvl="0" indent="0" algn="l" defTabSz="931417"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505050"/>
                  </a:solidFill>
                  <a:effectLst/>
                  <a:uLnTx/>
                  <a:uFillTx/>
                  <a:latin typeface="Segoe UI"/>
                  <a:ea typeface="ＭＳ Ｐゴシック" charset="0"/>
                  <a:cs typeface="+mn-cs"/>
                </a:endParaRPr>
              </a:p>
            </p:txBody>
          </p:sp>
          <p:sp>
            <p:nvSpPr>
              <p:cNvPr id="14" name="Rectangle 16">
                <a:extLst>
                  <a:ext uri="{FF2B5EF4-FFF2-40B4-BE49-F238E27FC236}">
                    <a16:creationId xmlns:a16="http://schemas.microsoft.com/office/drawing/2014/main" id="{55211A16-B7DF-49C0-8B4B-32B8A75EA71C}"/>
                  </a:ext>
                </a:extLst>
              </p:cNvPr>
              <p:cNvSpPr>
                <a:spLocks noChangeArrowheads="1"/>
              </p:cNvSpPr>
              <p:nvPr/>
            </p:nvSpPr>
            <p:spPr bwMode="auto">
              <a:xfrm>
                <a:off x="4796166" y="5796326"/>
                <a:ext cx="434302" cy="70289"/>
              </a:xfrm>
              <a:prstGeom prst="rect">
                <a:avLst/>
              </a:prstGeom>
              <a:solidFill>
                <a:schemeClr val="bg1"/>
              </a:solid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marL="0" marR="0" lvl="0" indent="0" algn="l" defTabSz="931417"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505050"/>
                  </a:solidFill>
                  <a:effectLst/>
                  <a:uLnTx/>
                  <a:uFillTx/>
                  <a:latin typeface="Segoe UI"/>
                  <a:ea typeface="ＭＳ Ｐゴシック" charset="0"/>
                  <a:cs typeface="+mn-cs"/>
                </a:endParaRPr>
              </a:p>
            </p:txBody>
          </p:sp>
          <p:sp>
            <p:nvSpPr>
              <p:cNvPr id="15" name="Rectangle 17">
                <a:extLst>
                  <a:ext uri="{FF2B5EF4-FFF2-40B4-BE49-F238E27FC236}">
                    <a16:creationId xmlns:a16="http://schemas.microsoft.com/office/drawing/2014/main" id="{8B2C7ED4-263F-4BD0-802B-5EA93428219E}"/>
                  </a:ext>
                </a:extLst>
              </p:cNvPr>
              <p:cNvSpPr>
                <a:spLocks noChangeArrowheads="1"/>
              </p:cNvSpPr>
              <p:nvPr/>
            </p:nvSpPr>
            <p:spPr bwMode="auto">
              <a:xfrm>
                <a:off x="4796166" y="5796326"/>
                <a:ext cx="434302" cy="70289"/>
              </a:xfrm>
              <a:prstGeom prst="rect">
                <a:avLst/>
              </a:prstGeom>
              <a:noFill/>
              <a:ln>
                <a:noFill/>
              </a:ln>
              <a:extLst>
                <a:ext uri="{909E8E84-426E-40dd-AFC4-6F175D3DCCD1}">
                  <a14:hiddenFill xmlns:a14="http://schemas.microsoft.com/office/drawing/2010/main" xmlns:p14="http://schemas.microsoft.com/office/powerpoint/2010/main" xmlns:a16="http://schemas.microsoft.com/office/drawing/2014/main" xmlns="">
                    <a:solidFill>
                      <a:srgbClr val="FFFFFF"/>
                    </a:solidFill>
                  </a14:hiddenFill>
                </a:ex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marL="0" marR="0" lvl="0" indent="0" algn="l" defTabSz="931417"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505050"/>
                  </a:solidFill>
                  <a:effectLst/>
                  <a:uLnTx/>
                  <a:uFillTx/>
                  <a:latin typeface="Segoe UI"/>
                  <a:ea typeface="ＭＳ Ｐゴシック" charset="0"/>
                  <a:cs typeface="+mn-cs"/>
                </a:endParaRPr>
              </a:p>
            </p:txBody>
          </p:sp>
          <p:sp>
            <p:nvSpPr>
              <p:cNvPr id="16" name="Rectangle 18">
                <a:extLst>
                  <a:ext uri="{FF2B5EF4-FFF2-40B4-BE49-F238E27FC236}">
                    <a16:creationId xmlns:a16="http://schemas.microsoft.com/office/drawing/2014/main" id="{EEC51D22-41D7-4D2F-9F59-42B1E4BC5F21}"/>
                  </a:ext>
                </a:extLst>
              </p:cNvPr>
              <p:cNvSpPr>
                <a:spLocks noChangeArrowheads="1"/>
              </p:cNvSpPr>
              <p:nvPr/>
            </p:nvSpPr>
            <p:spPr bwMode="auto">
              <a:xfrm>
                <a:off x="4796166" y="5918045"/>
                <a:ext cx="434302" cy="69146"/>
              </a:xfrm>
              <a:prstGeom prst="rect">
                <a:avLst/>
              </a:prstGeom>
              <a:solidFill>
                <a:schemeClr val="bg1"/>
              </a:solid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marL="0" marR="0" lvl="0" indent="0" algn="l" defTabSz="931417"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505050"/>
                  </a:solidFill>
                  <a:effectLst/>
                  <a:uLnTx/>
                  <a:uFillTx/>
                  <a:latin typeface="Segoe UI"/>
                  <a:ea typeface="ＭＳ Ｐゴシック" charset="0"/>
                  <a:cs typeface="+mn-cs"/>
                </a:endParaRPr>
              </a:p>
            </p:txBody>
          </p:sp>
          <p:sp>
            <p:nvSpPr>
              <p:cNvPr id="17" name="Rectangle 19">
                <a:extLst>
                  <a:ext uri="{FF2B5EF4-FFF2-40B4-BE49-F238E27FC236}">
                    <a16:creationId xmlns:a16="http://schemas.microsoft.com/office/drawing/2014/main" id="{B60DF3AB-14CE-4FE1-82DC-6865F8518509}"/>
                  </a:ext>
                </a:extLst>
              </p:cNvPr>
              <p:cNvSpPr>
                <a:spLocks noChangeArrowheads="1"/>
              </p:cNvSpPr>
              <p:nvPr/>
            </p:nvSpPr>
            <p:spPr bwMode="auto">
              <a:xfrm>
                <a:off x="4796166" y="5918045"/>
                <a:ext cx="434302" cy="69146"/>
              </a:xfrm>
              <a:prstGeom prst="rect">
                <a:avLst/>
              </a:prstGeom>
              <a:noFill/>
              <a:ln>
                <a:noFill/>
              </a:ln>
              <a:extLst>
                <a:ext uri="{909E8E84-426E-40dd-AFC4-6F175D3DCCD1}">
                  <a14:hiddenFill xmlns:a14="http://schemas.microsoft.com/office/drawing/2010/main" xmlns:p14="http://schemas.microsoft.com/office/powerpoint/2010/main" xmlns:a16="http://schemas.microsoft.com/office/drawing/2014/main" xmlns="">
                    <a:solidFill>
                      <a:srgbClr val="FFFFFF"/>
                    </a:solidFill>
                  </a14:hiddenFill>
                </a:ex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marL="0" marR="0" lvl="0" indent="0" algn="l" defTabSz="931417"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505050"/>
                  </a:solidFill>
                  <a:effectLst/>
                  <a:uLnTx/>
                  <a:uFillTx/>
                  <a:latin typeface="Segoe UI"/>
                  <a:ea typeface="ＭＳ Ｐゴシック" charset="0"/>
                  <a:cs typeface="+mn-cs"/>
                </a:endParaRPr>
              </a:p>
            </p:txBody>
          </p:sp>
          <p:sp>
            <p:nvSpPr>
              <p:cNvPr id="18" name="Rectangle 20">
                <a:extLst>
                  <a:ext uri="{FF2B5EF4-FFF2-40B4-BE49-F238E27FC236}">
                    <a16:creationId xmlns:a16="http://schemas.microsoft.com/office/drawing/2014/main" id="{9B82E964-ABE9-418F-A24F-4A5BF5A48202}"/>
                  </a:ext>
                </a:extLst>
              </p:cNvPr>
              <p:cNvSpPr>
                <a:spLocks noChangeArrowheads="1"/>
              </p:cNvSpPr>
              <p:nvPr/>
            </p:nvSpPr>
            <p:spPr bwMode="auto">
              <a:xfrm>
                <a:off x="4796166" y="6038621"/>
                <a:ext cx="434302" cy="70289"/>
              </a:xfrm>
              <a:prstGeom prst="rect">
                <a:avLst/>
              </a:prstGeom>
              <a:solidFill>
                <a:schemeClr val="bg1"/>
              </a:solid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marL="0" marR="0" lvl="0" indent="0" algn="l" defTabSz="931417"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505050"/>
                  </a:solidFill>
                  <a:effectLst/>
                  <a:uLnTx/>
                  <a:uFillTx/>
                  <a:latin typeface="Segoe UI"/>
                  <a:ea typeface="ＭＳ Ｐゴシック" charset="0"/>
                  <a:cs typeface="+mn-cs"/>
                </a:endParaRPr>
              </a:p>
            </p:txBody>
          </p:sp>
          <p:sp>
            <p:nvSpPr>
              <p:cNvPr id="19" name="Rectangle 21">
                <a:extLst>
                  <a:ext uri="{FF2B5EF4-FFF2-40B4-BE49-F238E27FC236}">
                    <a16:creationId xmlns:a16="http://schemas.microsoft.com/office/drawing/2014/main" id="{447E3CBD-10F1-4BFA-9699-443D1AB6AF2C}"/>
                  </a:ext>
                </a:extLst>
              </p:cNvPr>
              <p:cNvSpPr>
                <a:spLocks noChangeArrowheads="1"/>
              </p:cNvSpPr>
              <p:nvPr/>
            </p:nvSpPr>
            <p:spPr bwMode="auto">
              <a:xfrm>
                <a:off x="4796166" y="6038621"/>
                <a:ext cx="434302" cy="70289"/>
              </a:xfrm>
              <a:prstGeom prst="rect">
                <a:avLst/>
              </a:prstGeom>
              <a:noFill/>
              <a:ln>
                <a:noFill/>
              </a:ln>
              <a:extLst>
                <a:ext uri="{909E8E84-426E-40dd-AFC4-6F175D3DCCD1}">
                  <a14:hiddenFill xmlns:a14="http://schemas.microsoft.com/office/drawing/2010/main" xmlns:p14="http://schemas.microsoft.com/office/powerpoint/2010/main" xmlns:a16="http://schemas.microsoft.com/office/drawing/2014/main" xmlns="">
                    <a:solidFill>
                      <a:srgbClr val="FFFFFF"/>
                    </a:solidFill>
                  </a14:hiddenFill>
                </a:ex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marL="0" marR="0" lvl="0" indent="0" algn="l" defTabSz="931417"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505050"/>
                  </a:solidFill>
                  <a:effectLst/>
                  <a:uLnTx/>
                  <a:uFillTx/>
                  <a:latin typeface="Segoe UI"/>
                  <a:ea typeface="ＭＳ Ｐゴシック" charset="0"/>
                  <a:cs typeface="+mn-cs"/>
                </a:endParaRPr>
              </a:p>
            </p:txBody>
          </p:sp>
          <p:sp>
            <p:nvSpPr>
              <p:cNvPr id="20" name="Rectangle 22">
                <a:extLst>
                  <a:ext uri="{FF2B5EF4-FFF2-40B4-BE49-F238E27FC236}">
                    <a16:creationId xmlns:a16="http://schemas.microsoft.com/office/drawing/2014/main" id="{AA66F9A5-F83A-438B-B156-F374CF6E44BA}"/>
                  </a:ext>
                </a:extLst>
              </p:cNvPr>
              <p:cNvSpPr>
                <a:spLocks noChangeArrowheads="1"/>
              </p:cNvSpPr>
              <p:nvPr/>
            </p:nvSpPr>
            <p:spPr bwMode="auto">
              <a:xfrm>
                <a:off x="4796166" y="6158625"/>
                <a:ext cx="434302" cy="70860"/>
              </a:xfrm>
              <a:prstGeom prst="rect">
                <a:avLst/>
              </a:prstGeom>
              <a:solidFill>
                <a:schemeClr val="bg1"/>
              </a:solid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marL="0" marR="0" lvl="0" indent="0" algn="l" defTabSz="931417"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505050"/>
                  </a:solidFill>
                  <a:effectLst/>
                  <a:uLnTx/>
                  <a:uFillTx/>
                  <a:latin typeface="Segoe UI"/>
                  <a:ea typeface="ＭＳ Ｐゴシック" charset="0"/>
                  <a:cs typeface="+mn-cs"/>
                </a:endParaRPr>
              </a:p>
            </p:txBody>
          </p:sp>
          <p:sp>
            <p:nvSpPr>
              <p:cNvPr id="21" name="Rectangle 23">
                <a:extLst>
                  <a:ext uri="{FF2B5EF4-FFF2-40B4-BE49-F238E27FC236}">
                    <a16:creationId xmlns:a16="http://schemas.microsoft.com/office/drawing/2014/main" id="{8C160947-B98F-475F-B1F9-8C2990A1BB97}"/>
                  </a:ext>
                </a:extLst>
              </p:cNvPr>
              <p:cNvSpPr>
                <a:spLocks noChangeArrowheads="1"/>
              </p:cNvSpPr>
              <p:nvPr/>
            </p:nvSpPr>
            <p:spPr bwMode="auto">
              <a:xfrm>
                <a:off x="4796166" y="6158625"/>
                <a:ext cx="434302" cy="70860"/>
              </a:xfrm>
              <a:prstGeom prst="rect">
                <a:avLst/>
              </a:prstGeom>
              <a:noFill/>
              <a:ln>
                <a:noFill/>
              </a:ln>
              <a:extLst>
                <a:ext uri="{909E8E84-426E-40dd-AFC4-6F175D3DCCD1}">
                  <a14:hiddenFill xmlns:a14="http://schemas.microsoft.com/office/drawing/2010/main" xmlns:p14="http://schemas.microsoft.com/office/powerpoint/2010/main" xmlns:a16="http://schemas.microsoft.com/office/drawing/2014/main" xmlns="">
                    <a:solidFill>
                      <a:srgbClr val="FFFFFF"/>
                    </a:solidFill>
                  </a14:hiddenFill>
                </a:ex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marL="0" marR="0" lvl="0" indent="0" algn="l" defTabSz="931417"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505050"/>
                  </a:solidFill>
                  <a:effectLst/>
                  <a:uLnTx/>
                  <a:uFillTx/>
                  <a:latin typeface="Segoe UI"/>
                  <a:ea typeface="ＭＳ Ｐゴシック" charset="0"/>
                  <a:cs typeface="+mn-cs"/>
                </a:endParaRPr>
              </a:p>
            </p:txBody>
          </p:sp>
          <p:sp>
            <p:nvSpPr>
              <p:cNvPr id="22" name="Rectangle 24">
                <a:extLst>
                  <a:ext uri="{FF2B5EF4-FFF2-40B4-BE49-F238E27FC236}">
                    <a16:creationId xmlns:a16="http://schemas.microsoft.com/office/drawing/2014/main" id="{CF4FCD02-D8C3-4835-BB4C-E90CC1C61BD5}"/>
                  </a:ext>
                </a:extLst>
              </p:cNvPr>
              <p:cNvSpPr>
                <a:spLocks noChangeArrowheads="1"/>
              </p:cNvSpPr>
              <p:nvPr/>
            </p:nvSpPr>
            <p:spPr bwMode="auto">
              <a:xfrm>
                <a:off x="4796166" y="5433455"/>
                <a:ext cx="434302" cy="70289"/>
              </a:xfrm>
              <a:prstGeom prst="rect">
                <a:avLst/>
              </a:prstGeom>
              <a:solidFill>
                <a:schemeClr val="bg1"/>
              </a:solid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marL="0" marR="0" lvl="0" indent="0" algn="l" defTabSz="931417"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505050"/>
                  </a:solidFill>
                  <a:effectLst/>
                  <a:uLnTx/>
                  <a:uFillTx/>
                  <a:latin typeface="Segoe UI"/>
                  <a:ea typeface="ＭＳ Ｐゴシック" charset="0"/>
                  <a:cs typeface="+mn-cs"/>
                </a:endParaRPr>
              </a:p>
            </p:txBody>
          </p:sp>
          <p:sp>
            <p:nvSpPr>
              <p:cNvPr id="23" name="Rectangle 25">
                <a:extLst>
                  <a:ext uri="{FF2B5EF4-FFF2-40B4-BE49-F238E27FC236}">
                    <a16:creationId xmlns:a16="http://schemas.microsoft.com/office/drawing/2014/main" id="{6876BCB3-AC49-44CC-AE17-E51B7F80FBFE}"/>
                  </a:ext>
                </a:extLst>
              </p:cNvPr>
              <p:cNvSpPr>
                <a:spLocks noChangeArrowheads="1"/>
              </p:cNvSpPr>
              <p:nvPr/>
            </p:nvSpPr>
            <p:spPr bwMode="auto">
              <a:xfrm>
                <a:off x="4796166" y="5554031"/>
                <a:ext cx="434302" cy="70289"/>
              </a:xfrm>
              <a:prstGeom prst="rect">
                <a:avLst/>
              </a:prstGeom>
              <a:solidFill>
                <a:schemeClr val="bg1"/>
              </a:solid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marL="0" marR="0" lvl="0" indent="0" algn="l" defTabSz="931417"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505050"/>
                  </a:solidFill>
                  <a:effectLst/>
                  <a:uLnTx/>
                  <a:uFillTx/>
                  <a:latin typeface="Segoe UI"/>
                  <a:ea typeface="ＭＳ Ｐゴシック" charset="0"/>
                  <a:cs typeface="+mn-cs"/>
                </a:endParaRPr>
              </a:p>
            </p:txBody>
          </p:sp>
          <p:sp>
            <p:nvSpPr>
              <p:cNvPr id="24" name="Rectangle 26">
                <a:extLst>
                  <a:ext uri="{FF2B5EF4-FFF2-40B4-BE49-F238E27FC236}">
                    <a16:creationId xmlns:a16="http://schemas.microsoft.com/office/drawing/2014/main" id="{B7489B0C-FF8A-4AC5-A641-225141B5E33F}"/>
                  </a:ext>
                </a:extLst>
              </p:cNvPr>
              <p:cNvSpPr>
                <a:spLocks noChangeArrowheads="1"/>
              </p:cNvSpPr>
              <p:nvPr/>
            </p:nvSpPr>
            <p:spPr bwMode="auto">
              <a:xfrm>
                <a:off x="4796166" y="5675750"/>
                <a:ext cx="434302" cy="69146"/>
              </a:xfrm>
              <a:prstGeom prst="rect">
                <a:avLst/>
              </a:prstGeom>
              <a:solidFill>
                <a:schemeClr val="bg1"/>
              </a:solid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marL="0" marR="0" lvl="0" indent="0" algn="l" defTabSz="931417"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505050"/>
                  </a:solidFill>
                  <a:effectLst/>
                  <a:uLnTx/>
                  <a:uFillTx/>
                  <a:latin typeface="Segoe UI"/>
                  <a:ea typeface="ＭＳ Ｐゴシック" charset="0"/>
                  <a:cs typeface="+mn-cs"/>
                </a:endParaRPr>
              </a:p>
            </p:txBody>
          </p:sp>
          <p:sp>
            <p:nvSpPr>
              <p:cNvPr id="25" name="Rectangle 27">
                <a:extLst>
                  <a:ext uri="{FF2B5EF4-FFF2-40B4-BE49-F238E27FC236}">
                    <a16:creationId xmlns:a16="http://schemas.microsoft.com/office/drawing/2014/main" id="{F3C4BF37-086C-4EF1-9CEF-A04FF45B136A}"/>
                  </a:ext>
                </a:extLst>
              </p:cNvPr>
              <p:cNvSpPr>
                <a:spLocks noChangeArrowheads="1"/>
              </p:cNvSpPr>
              <p:nvPr/>
            </p:nvSpPr>
            <p:spPr bwMode="auto">
              <a:xfrm>
                <a:off x="4796166" y="5675750"/>
                <a:ext cx="434302" cy="69146"/>
              </a:xfrm>
              <a:prstGeom prst="rect">
                <a:avLst/>
              </a:prstGeom>
              <a:noFill/>
              <a:ln>
                <a:noFill/>
              </a:ln>
              <a:extLst>
                <a:ext uri="{909E8E84-426E-40dd-AFC4-6F175D3DCCD1}">
                  <a14:hiddenFill xmlns:a14="http://schemas.microsoft.com/office/drawing/2010/main" xmlns:p14="http://schemas.microsoft.com/office/powerpoint/2010/main" xmlns:a16="http://schemas.microsoft.com/office/drawing/2014/main" xmlns="">
                    <a:solidFill>
                      <a:srgbClr val="FFFFFF"/>
                    </a:solidFill>
                  </a14:hiddenFill>
                </a:ex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marL="0" marR="0" lvl="0" indent="0" algn="l" defTabSz="931417"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505050"/>
                  </a:solidFill>
                  <a:effectLst/>
                  <a:uLnTx/>
                  <a:uFillTx/>
                  <a:latin typeface="Segoe UI"/>
                  <a:ea typeface="ＭＳ Ｐゴシック" charset="0"/>
                  <a:cs typeface="+mn-cs"/>
                </a:endParaRPr>
              </a:p>
            </p:txBody>
          </p:sp>
          <p:sp>
            <p:nvSpPr>
              <p:cNvPr id="26" name="Rectangle 28">
                <a:extLst>
                  <a:ext uri="{FF2B5EF4-FFF2-40B4-BE49-F238E27FC236}">
                    <a16:creationId xmlns:a16="http://schemas.microsoft.com/office/drawing/2014/main" id="{E0F0AE4C-AFB8-403D-9734-9D6669BA9AA8}"/>
                  </a:ext>
                </a:extLst>
              </p:cNvPr>
              <p:cNvSpPr>
                <a:spLocks noChangeArrowheads="1"/>
              </p:cNvSpPr>
              <p:nvPr/>
            </p:nvSpPr>
            <p:spPr bwMode="auto">
              <a:xfrm>
                <a:off x="4796166" y="5312880"/>
                <a:ext cx="434302" cy="69146"/>
              </a:xfrm>
              <a:prstGeom prst="rect">
                <a:avLst/>
              </a:prstGeom>
              <a:solidFill>
                <a:schemeClr val="bg1"/>
              </a:solid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marL="0" marR="0" lvl="0" indent="0" algn="l" defTabSz="931417"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505050"/>
                  </a:solidFill>
                  <a:effectLst/>
                  <a:uLnTx/>
                  <a:uFillTx/>
                  <a:latin typeface="Segoe UI"/>
                  <a:ea typeface="ＭＳ Ｐゴシック" charset="0"/>
                  <a:cs typeface="+mn-cs"/>
                </a:endParaRPr>
              </a:p>
            </p:txBody>
          </p:sp>
          <p:sp>
            <p:nvSpPr>
              <p:cNvPr id="27" name="Freeform 29">
                <a:extLst>
                  <a:ext uri="{FF2B5EF4-FFF2-40B4-BE49-F238E27FC236}">
                    <a16:creationId xmlns:a16="http://schemas.microsoft.com/office/drawing/2014/main" id="{74EDFE21-EB4A-4AA4-B9E5-2FBA2A92FC85}"/>
                  </a:ext>
                </a:extLst>
              </p:cNvPr>
              <p:cNvSpPr>
                <a:spLocks/>
              </p:cNvSpPr>
              <p:nvPr/>
            </p:nvSpPr>
            <p:spPr bwMode="auto">
              <a:xfrm>
                <a:off x="4741878" y="5675750"/>
                <a:ext cx="296583" cy="733742"/>
              </a:xfrm>
              <a:custGeom>
                <a:avLst/>
                <a:gdLst>
                  <a:gd name="T0" fmla="*/ 519 w 519"/>
                  <a:gd name="T1" fmla="*/ 0 h 1284"/>
                  <a:gd name="T2" fmla="*/ 0 w 519"/>
                  <a:gd name="T3" fmla="*/ 0 h 1284"/>
                  <a:gd name="T4" fmla="*/ 0 w 519"/>
                  <a:gd name="T5" fmla="*/ 1284 h 1284"/>
                  <a:gd name="T6" fmla="*/ 519 w 519"/>
                  <a:gd name="T7" fmla="*/ 1284 h 1284"/>
                  <a:gd name="T8" fmla="*/ 519 w 519"/>
                  <a:gd name="T9" fmla="*/ 969 h 1284"/>
                  <a:gd name="T10" fmla="*/ 95 w 519"/>
                  <a:gd name="T11" fmla="*/ 969 h 1284"/>
                  <a:gd name="T12" fmla="*/ 95 w 519"/>
                  <a:gd name="T13" fmla="*/ 845 h 1284"/>
                  <a:gd name="T14" fmla="*/ 519 w 519"/>
                  <a:gd name="T15" fmla="*/ 845 h 1284"/>
                  <a:gd name="T16" fmla="*/ 519 w 519"/>
                  <a:gd name="T17" fmla="*/ 758 h 1284"/>
                  <a:gd name="T18" fmla="*/ 95 w 519"/>
                  <a:gd name="T19" fmla="*/ 758 h 1284"/>
                  <a:gd name="T20" fmla="*/ 95 w 519"/>
                  <a:gd name="T21" fmla="*/ 635 h 1284"/>
                  <a:gd name="T22" fmla="*/ 519 w 519"/>
                  <a:gd name="T23" fmla="*/ 635 h 1284"/>
                  <a:gd name="T24" fmla="*/ 519 w 519"/>
                  <a:gd name="T25" fmla="*/ 545 h 1284"/>
                  <a:gd name="T26" fmla="*/ 95 w 519"/>
                  <a:gd name="T27" fmla="*/ 545 h 1284"/>
                  <a:gd name="T28" fmla="*/ 95 w 519"/>
                  <a:gd name="T29" fmla="*/ 424 h 1284"/>
                  <a:gd name="T30" fmla="*/ 519 w 519"/>
                  <a:gd name="T31" fmla="*/ 424 h 1284"/>
                  <a:gd name="T32" fmla="*/ 519 w 519"/>
                  <a:gd name="T33" fmla="*/ 334 h 1284"/>
                  <a:gd name="T34" fmla="*/ 95 w 519"/>
                  <a:gd name="T35" fmla="*/ 334 h 1284"/>
                  <a:gd name="T36" fmla="*/ 95 w 519"/>
                  <a:gd name="T37" fmla="*/ 211 h 1284"/>
                  <a:gd name="T38" fmla="*/ 519 w 519"/>
                  <a:gd name="T39" fmla="*/ 211 h 1284"/>
                  <a:gd name="T40" fmla="*/ 519 w 519"/>
                  <a:gd name="T41" fmla="*/ 121 h 1284"/>
                  <a:gd name="T42" fmla="*/ 95 w 519"/>
                  <a:gd name="T43" fmla="*/ 121 h 1284"/>
                  <a:gd name="T44" fmla="*/ 95 w 519"/>
                  <a:gd name="T45" fmla="*/ 0 h 1284"/>
                  <a:gd name="T46" fmla="*/ 519 w 519"/>
                  <a:gd name="T47" fmla="*/ 0 h 1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19" h="1284">
                    <a:moveTo>
                      <a:pt x="519" y="0"/>
                    </a:moveTo>
                    <a:lnTo>
                      <a:pt x="0" y="0"/>
                    </a:lnTo>
                    <a:lnTo>
                      <a:pt x="0" y="1284"/>
                    </a:lnTo>
                    <a:lnTo>
                      <a:pt x="519" y="1284"/>
                    </a:lnTo>
                    <a:lnTo>
                      <a:pt x="519" y="969"/>
                    </a:lnTo>
                    <a:lnTo>
                      <a:pt x="95" y="969"/>
                    </a:lnTo>
                    <a:lnTo>
                      <a:pt x="95" y="845"/>
                    </a:lnTo>
                    <a:lnTo>
                      <a:pt x="519" y="845"/>
                    </a:lnTo>
                    <a:lnTo>
                      <a:pt x="519" y="758"/>
                    </a:lnTo>
                    <a:lnTo>
                      <a:pt x="95" y="758"/>
                    </a:lnTo>
                    <a:lnTo>
                      <a:pt x="95" y="635"/>
                    </a:lnTo>
                    <a:lnTo>
                      <a:pt x="519" y="635"/>
                    </a:lnTo>
                    <a:lnTo>
                      <a:pt x="519" y="545"/>
                    </a:lnTo>
                    <a:lnTo>
                      <a:pt x="95" y="545"/>
                    </a:lnTo>
                    <a:lnTo>
                      <a:pt x="95" y="424"/>
                    </a:lnTo>
                    <a:lnTo>
                      <a:pt x="519" y="424"/>
                    </a:lnTo>
                    <a:lnTo>
                      <a:pt x="519" y="334"/>
                    </a:lnTo>
                    <a:lnTo>
                      <a:pt x="95" y="334"/>
                    </a:lnTo>
                    <a:lnTo>
                      <a:pt x="95" y="211"/>
                    </a:lnTo>
                    <a:lnTo>
                      <a:pt x="519" y="211"/>
                    </a:lnTo>
                    <a:lnTo>
                      <a:pt x="519" y="121"/>
                    </a:lnTo>
                    <a:lnTo>
                      <a:pt x="95" y="121"/>
                    </a:lnTo>
                    <a:lnTo>
                      <a:pt x="95" y="0"/>
                    </a:lnTo>
                    <a:lnTo>
                      <a:pt x="519" y="0"/>
                    </a:lnTo>
                    <a:close/>
                  </a:path>
                </a:pathLst>
              </a:custGeom>
              <a:solidFill>
                <a:schemeClr val="accent6">
                  <a:lumMod val="50000"/>
                </a:schemeClr>
              </a:solid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marL="0" marR="0" lvl="0" indent="0" algn="l" defTabSz="931417"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505050"/>
                  </a:solidFill>
                  <a:effectLst/>
                  <a:uLnTx/>
                  <a:uFillTx/>
                  <a:latin typeface="Segoe UI"/>
                  <a:ea typeface="ＭＳ Ｐゴシック" charset="0"/>
                  <a:cs typeface="+mn-cs"/>
                </a:endParaRPr>
              </a:p>
            </p:txBody>
          </p:sp>
          <p:sp>
            <p:nvSpPr>
              <p:cNvPr id="28" name="Freeform 30">
                <a:extLst>
                  <a:ext uri="{FF2B5EF4-FFF2-40B4-BE49-F238E27FC236}">
                    <a16:creationId xmlns:a16="http://schemas.microsoft.com/office/drawing/2014/main" id="{541F7C84-2EA8-4055-889C-D0FFDAC3CFCC}"/>
                  </a:ext>
                </a:extLst>
              </p:cNvPr>
              <p:cNvSpPr>
                <a:spLocks/>
              </p:cNvSpPr>
              <p:nvPr/>
            </p:nvSpPr>
            <p:spPr bwMode="auto">
              <a:xfrm>
                <a:off x="4741878" y="5675750"/>
                <a:ext cx="296583" cy="733742"/>
              </a:xfrm>
              <a:custGeom>
                <a:avLst/>
                <a:gdLst>
                  <a:gd name="T0" fmla="*/ 519 w 519"/>
                  <a:gd name="T1" fmla="*/ 0 h 1284"/>
                  <a:gd name="T2" fmla="*/ 0 w 519"/>
                  <a:gd name="T3" fmla="*/ 0 h 1284"/>
                  <a:gd name="T4" fmla="*/ 0 w 519"/>
                  <a:gd name="T5" fmla="*/ 1284 h 1284"/>
                  <a:gd name="T6" fmla="*/ 519 w 519"/>
                  <a:gd name="T7" fmla="*/ 1284 h 1284"/>
                  <a:gd name="T8" fmla="*/ 519 w 519"/>
                  <a:gd name="T9" fmla="*/ 969 h 1284"/>
                  <a:gd name="T10" fmla="*/ 95 w 519"/>
                  <a:gd name="T11" fmla="*/ 969 h 1284"/>
                  <a:gd name="T12" fmla="*/ 95 w 519"/>
                  <a:gd name="T13" fmla="*/ 845 h 1284"/>
                  <a:gd name="T14" fmla="*/ 519 w 519"/>
                  <a:gd name="T15" fmla="*/ 845 h 1284"/>
                  <a:gd name="T16" fmla="*/ 519 w 519"/>
                  <a:gd name="T17" fmla="*/ 758 h 1284"/>
                  <a:gd name="T18" fmla="*/ 95 w 519"/>
                  <a:gd name="T19" fmla="*/ 758 h 1284"/>
                  <a:gd name="T20" fmla="*/ 95 w 519"/>
                  <a:gd name="T21" fmla="*/ 635 h 1284"/>
                  <a:gd name="T22" fmla="*/ 519 w 519"/>
                  <a:gd name="T23" fmla="*/ 635 h 1284"/>
                  <a:gd name="T24" fmla="*/ 519 w 519"/>
                  <a:gd name="T25" fmla="*/ 545 h 1284"/>
                  <a:gd name="T26" fmla="*/ 95 w 519"/>
                  <a:gd name="T27" fmla="*/ 545 h 1284"/>
                  <a:gd name="T28" fmla="*/ 95 w 519"/>
                  <a:gd name="T29" fmla="*/ 424 h 1284"/>
                  <a:gd name="T30" fmla="*/ 519 w 519"/>
                  <a:gd name="T31" fmla="*/ 424 h 1284"/>
                  <a:gd name="T32" fmla="*/ 519 w 519"/>
                  <a:gd name="T33" fmla="*/ 334 h 1284"/>
                  <a:gd name="T34" fmla="*/ 95 w 519"/>
                  <a:gd name="T35" fmla="*/ 334 h 1284"/>
                  <a:gd name="T36" fmla="*/ 95 w 519"/>
                  <a:gd name="T37" fmla="*/ 211 h 1284"/>
                  <a:gd name="T38" fmla="*/ 519 w 519"/>
                  <a:gd name="T39" fmla="*/ 211 h 1284"/>
                  <a:gd name="T40" fmla="*/ 519 w 519"/>
                  <a:gd name="T41" fmla="*/ 121 h 1284"/>
                  <a:gd name="T42" fmla="*/ 95 w 519"/>
                  <a:gd name="T43" fmla="*/ 121 h 1284"/>
                  <a:gd name="T44" fmla="*/ 95 w 519"/>
                  <a:gd name="T45" fmla="*/ 0 h 1284"/>
                  <a:gd name="T46" fmla="*/ 519 w 519"/>
                  <a:gd name="T47" fmla="*/ 0 h 1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19" h="1284">
                    <a:moveTo>
                      <a:pt x="519" y="0"/>
                    </a:moveTo>
                    <a:lnTo>
                      <a:pt x="0" y="0"/>
                    </a:lnTo>
                    <a:lnTo>
                      <a:pt x="0" y="1284"/>
                    </a:lnTo>
                    <a:lnTo>
                      <a:pt x="519" y="1284"/>
                    </a:lnTo>
                    <a:lnTo>
                      <a:pt x="519" y="969"/>
                    </a:lnTo>
                    <a:lnTo>
                      <a:pt x="95" y="969"/>
                    </a:lnTo>
                    <a:lnTo>
                      <a:pt x="95" y="845"/>
                    </a:lnTo>
                    <a:lnTo>
                      <a:pt x="519" y="845"/>
                    </a:lnTo>
                    <a:lnTo>
                      <a:pt x="519" y="758"/>
                    </a:lnTo>
                    <a:lnTo>
                      <a:pt x="95" y="758"/>
                    </a:lnTo>
                    <a:lnTo>
                      <a:pt x="95" y="635"/>
                    </a:lnTo>
                    <a:lnTo>
                      <a:pt x="519" y="635"/>
                    </a:lnTo>
                    <a:lnTo>
                      <a:pt x="519" y="545"/>
                    </a:lnTo>
                    <a:lnTo>
                      <a:pt x="95" y="545"/>
                    </a:lnTo>
                    <a:lnTo>
                      <a:pt x="95" y="424"/>
                    </a:lnTo>
                    <a:lnTo>
                      <a:pt x="519" y="424"/>
                    </a:lnTo>
                    <a:lnTo>
                      <a:pt x="519" y="334"/>
                    </a:lnTo>
                    <a:lnTo>
                      <a:pt x="95" y="334"/>
                    </a:lnTo>
                    <a:lnTo>
                      <a:pt x="95" y="211"/>
                    </a:lnTo>
                    <a:lnTo>
                      <a:pt x="519" y="211"/>
                    </a:lnTo>
                    <a:lnTo>
                      <a:pt x="519" y="121"/>
                    </a:lnTo>
                    <a:lnTo>
                      <a:pt x="95" y="121"/>
                    </a:lnTo>
                    <a:lnTo>
                      <a:pt x="95" y="0"/>
                    </a:lnTo>
                    <a:lnTo>
                      <a:pt x="519" y="0"/>
                    </a:lnTo>
                  </a:path>
                </a:pathLst>
              </a:custGeom>
              <a:noFill/>
              <a:ln>
                <a:noFill/>
              </a:ln>
              <a:extLst>
                <a:ext uri="{909E8E84-426E-40dd-AFC4-6F175D3DCCD1}">
                  <a14:hiddenFill xmlns:a14="http://schemas.microsoft.com/office/drawing/2010/main" xmlns:p14="http://schemas.microsoft.com/office/powerpoint/2010/main" xmlns:a16="http://schemas.microsoft.com/office/drawing/2014/main" xmlns="">
                    <a:solidFill>
                      <a:srgbClr val="FFFFFF"/>
                    </a:solidFill>
                  </a14:hiddenFill>
                </a:ex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vert="horz" wrap="square" lIns="91414" tIns="45706" rIns="91414" bIns="45706" numCol="1" anchor="t" anchorCtr="0" compatLnSpc="1">
                <a:prstTxWarp prst="textNoShape">
                  <a:avLst/>
                </a:prstTxWarp>
              </a:bodyPr>
              <a:lstStyle/>
              <a:p>
                <a:pPr marL="0" marR="0" lvl="0" indent="0" algn="l" defTabSz="931417"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505050"/>
                  </a:solidFill>
                  <a:effectLst/>
                  <a:uLnTx/>
                  <a:uFillTx/>
                  <a:latin typeface="Segoe UI"/>
                  <a:ea typeface="ＭＳ Ｐゴシック" charset="0"/>
                  <a:cs typeface="+mn-cs"/>
                </a:endParaRPr>
              </a:p>
            </p:txBody>
          </p:sp>
          <p:sp>
            <p:nvSpPr>
              <p:cNvPr id="29" name="Rectangle 31">
                <a:extLst>
                  <a:ext uri="{FF2B5EF4-FFF2-40B4-BE49-F238E27FC236}">
                    <a16:creationId xmlns:a16="http://schemas.microsoft.com/office/drawing/2014/main" id="{88873A41-68B8-4EFD-9156-3D4378F61FA1}"/>
                  </a:ext>
                </a:extLst>
              </p:cNvPr>
              <p:cNvSpPr>
                <a:spLocks noChangeArrowheads="1"/>
              </p:cNvSpPr>
              <p:nvPr/>
            </p:nvSpPr>
            <p:spPr bwMode="auto">
              <a:xfrm>
                <a:off x="4796166" y="5796326"/>
                <a:ext cx="242295" cy="70289"/>
              </a:xfrm>
              <a:prstGeom prst="rect">
                <a:avLst/>
              </a:prstGeom>
              <a:solidFill>
                <a:schemeClr val="bg1"/>
              </a:solid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marL="0" marR="0" lvl="0" indent="0" algn="l" defTabSz="931417"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505050"/>
                  </a:solidFill>
                  <a:effectLst/>
                  <a:uLnTx/>
                  <a:uFillTx/>
                  <a:latin typeface="Segoe UI"/>
                  <a:ea typeface="ＭＳ Ｐゴシック" charset="0"/>
                  <a:cs typeface="+mn-cs"/>
                </a:endParaRPr>
              </a:p>
            </p:txBody>
          </p:sp>
          <p:sp>
            <p:nvSpPr>
              <p:cNvPr id="30" name="Rectangle 32">
                <a:extLst>
                  <a:ext uri="{FF2B5EF4-FFF2-40B4-BE49-F238E27FC236}">
                    <a16:creationId xmlns:a16="http://schemas.microsoft.com/office/drawing/2014/main" id="{5A9D2772-2AA2-48BC-A56A-F684F5E8627D}"/>
                  </a:ext>
                </a:extLst>
              </p:cNvPr>
              <p:cNvSpPr>
                <a:spLocks noChangeArrowheads="1"/>
              </p:cNvSpPr>
              <p:nvPr/>
            </p:nvSpPr>
            <p:spPr bwMode="auto">
              <a:xfrm>
                <a:off x="4796166" y="5796326"/>
                <a:ext cx="242295" cy="70289"/>
              </a:xfrm>
              <a:prstGeom prst="rect">
                <a:avLst/>
              </a:prstGeom>
              <a:noFill/>
              <a:ln>
                <a:noFill/>
              </a:ln>
              <a:extLst>
                <a:ext uri="{909E8E84-426E-40dd-AFC4-6F175D3DCCD1}">
                  <a14:hiddenFill xmlns:a14="http://schemas.microsoft.com/office/drawing/2010/main" xmlns:p14="http://schemas.microsoft.com/office/powerpoint/2010/main" xmlns:a16="http://schemas.microsoft.com/office/drawing/2014/main" xmlns="">
                    <a:solidFill>
                      <a:srgbClr val="FFFFFF"/>
                    </a:solidFill>
                  </a14:hiddenFill>
                </a:ex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marL="0" marR="0" lvl="0" indent="0" algn="l" defTabSz="931417"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505050"/>
                  </a:solidFill>
                  <a:effectLst/>
                  <a:uLnTx/>
                  <a:uFillTx/>
                  <a:latin typeface="Segoe UI"/>
                  <a:ea typeface="ＭＳ Ｐゴシック" charset="0"/>
                  <a:cs typeface="+mn-cs"/>
                </a:endParaRPr>
              </a:p>
            </p:txBody>
          </p:sp>
          <p:sp>
            <p:nvSpPr>
              <p:cNvPr id="31" name="Rectangle 33">
                <a:extLst>
                  <a:ext uri="{FF2B5EF4-FFF2-40B4-BE49-F238E27FC236}">
                    <a16:creationId xmlns:a16="http://schemas.microsoft.com/office/drawing/2014/main" id="{453568D3-C7F6-4667-BF08-27A23F974345}"/>
                  </a:ext>
                </a:extLst>
              </p:cNvPr>
              <p:cNvSpPr>
                <a:spLocks noChangeArrowheads="1"/>
              </p:cNvSpPr>
              <p:nvPr/>
            </p:nvSpPr>
            <p:spPr bwMode="auto">
              <a:xfrm>
                <a:off x="4796166" y="5918045"/>
                <a:ext cx="242295" cy="69146"/>
              </a:xfrm>
              <a:prstGeom prst="rect">
                <a:avLst/>
              </a:prstGeom>
              <a:solidFill>
                <a:schemeClr val="bg1"/>
              </a:solid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marL="0" marR="0" lvl="0" indent="0" algn="l" defTabSz="931417"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505050"/>
                  </a:solidFill>
                  <a:effectLst/>
                  <a:uLnTx/>
                  <a:uFillTx/>
                  <a:latin typeface="Segoe UI"/>
                  <a:ea typeface="ＭＳ Ｐゴシック" charset="0"/>
                  <a:cs typeface="+mn-cs"/>
                </a:endParaRPr>
              </a:p>
            </p:txBody>
          </p:sp>
          <p:sp>
            <p:nvSpPr>
              <p:cNvPr id="32" name="Rectangle 34">
                <a:extLst>
                  <a:ext uri="{FF2B5EF4-FFF2-40B4-BE49-F238E27FC236}">
                    <a16:creationId xmlns:a16="http://schemas.microsoft.com/office/drawing/2014/main" id="{544147C5-D27C-4173-8EAC-6CEA93839E28}"/>
                  </a:ext>
                </a:extLst>
              </p:cNvPr>
              <p:cNvSpPr>
                <a:spLocks noChangeArrowheads="1"/>
              </p:cNvSpPr>
              <p:nvPr/>
            </p:nvSpPr>
            <p:spPr bwMode="auto">
              <a:xfrm>
                <a:off x="4796166" y="5918045"/>
                <a:ext cx="242295" cy="69146"/>
              </a:xfrm>
              <a:prstGeom prst="rect">
                <a:avLst/>
              </a:prstGeom>
              <a:noFill/>
              <a:ln>
                <a:noFill/>
              </a:ln>
              <a:extLst>
                <a:ext uri="{909E8E84-426E-40dd-AFC4-6F175D3DCCD1}">
                  <a14:hiddenFill xmlns:a14="http://schemas.microsoft.com/office/drawing/2010/main" xmlns:p14="http://schemas.microsoft.com/office/powerpoint/2010/main" xmlns:a16="http://schemas.microsoft.com/office/drawing/2014/main" xmlns="">
                    <a:solidFill>
                      <a:srgbClr val="FFFFFF"/>
                    </a:solidFill>
                  </a14:hiddenFill>
                </a:ex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marL="0" marR="0" lvl="0" indent="0" algn="l" defTabSz="931417"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505050"/>
                  </a:solidFill>
                  <a:effectLst/>
                  <a:uLnTx/>
                  <a:uFillTx/>
                  <a:latin typeface="Segoe UI"/>
                  <a:ea typeface="ＭＳ Ｐゴシック" charset="0"/>
                  <a:cs typeface="+mn-cs"/>
                </a:endParaRPr>
              </a:p>
            </p:txBody>
          </p:sp>
          <p:sp>
            <p:nvSpPr>
              <p:cNvPr id="33" name="Rectangle 35">
                <a:extLst>
                  <a:ext uri="{FF2B5EF4-FFF2-40B4-BE49-F238E27FC236}">
                    <a16:creationId xmlns:a16="http://schemas.microsoft.com/office/drawing/2014/main" id="{7A450BCC-818A-4B48-ABFE-A15C34D046D9}"/>
                  </a:ext>
                </a:extLst>
              </p:cNvPr>
              <p:cNvSpPr>
                <a:spLocks noChangeArrowheads="1"/>
              </p:cNvSpPr>
              <p:nvPr/>
            </p:nvSpPr>
            <p:spPr bwMode="auto">
              <a:xfrm>
                <a:off x="4796166" y="6038621"/>
                <a:ext cx="242295" cy="70289"/>
              </a:xfrm>
              <a:prstGeom prst="rect">
                <a:avLst/>
              </a:prstGeom>
              <a:solidFill>
                <a:schemeClr val="bg1"/>
              </a:solid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marL="0" marR="0" lvl="0" indent="0" algn="l" defTabSz="931417"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505050"/>
                  </a:solidFill>
                  <a:effectLst/>
                  <a:uLnTx/>
                  <a:uFillTx/>
                  <a:latin typeface="Segoe UI"/>
                  <a:ea typeface="ＭＳ Ｐゴシック" charset="0"/>
                  <a:cs typeface="+mn-cs"/>
                </a:endParaRPr>
              </a:p>
            </p:txBody>
          </p:sp>
          <p:sp>
            <p:nvSpPr>
              <p:cNvPr id="34" name="Rectangle 36">
                <a:extLst>
                  <a:ext uri="{FF2B5EF4-FFF2-40B4-BE49-F238E27FC236}">
                    <a16:creationId xmlns:a16="http://schemas.microsoft.com/office/drawing/2014/main" id="{BB8AB4BE-B086-4BE0-B44B-8F18BC519A8B}"/>
                  </a:ext>
                </a:extLst>
              </p:cNvPr>
              <p:cNvSpPr>
                <a:spLocks noChangeArrowheads="1"/>
              </p:cNvSpPr>
              <p:nvPr/>
            </p:nvSpPr>
            <p:spPr bwMode="auto">
              <a:xfrm>
                <a:off x="4796166" y="6038621"/>
                <a:ext cx="242295" cy="70289"/>
              </a:xfrm>
              <a:prstGeom prst="rect">
                <a:avLst/>
              </a:prstGeom>
              <a:noFill/>
              <a:ln>
                <a:noFill/>
              </a:ln>
              <a:extLst>
                <a:ext uri="{909E8E84-426E-40dd-AFC4-6F175D3DCCD1}">
                  <a14:hiddenFill xmlns:a14="http://schemas.microsoft.com/office/drawing/2010/main" xmlns:p14="http://schemas.microsoft.com/office/powerpoint/2010/main" xmlns:a16="http://schemas.microsoft.com/office/drawing/2014/main" xmlns="">
                    <a:solidFill>
                      <a:srgbClr val="FFFFFF"/>
                    </a:solidFill>
                  </a14:hiddenFill>
                </a:ex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marL="0" marR="0" lvl="0" indent="0" algn="l" defTabSz="931417"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505050"/>
                  </a:solidFill>
                  <a:effectLst/>
                  <a:uLnTx/>
                  <a:uFillTx/>
                  <a:latin typeface="Segoe UI"/>
                  <a:ea typeface="ＭＳ Ｐゴシック" charset="0"/>
                  <a:cs typeface="+mn-cs"/>
                </a:endParaRPr>
              </a:p>
            </p:txBody>
          </p:sp>
          <p:sp>
            <p:nvSpPr>
              <p:cNvPr id="35" name="Rectangle 37">
                <a:extLst>
                  <a:ext uri="{FF2B5EF4-FFF2-40B4-BE49-F238E27FC236}">
                    <a16:creationId xmlns:a16="http://schemas.microsoft.com/office/drawing/2014/main" id="{E0D3DAE2-96A1-41B9-8EF0-FB96FD03D080}"/>
                  </a:ext>
                </a:extLst>
              </p:cNvPr>
              <p:cNvSpPr>
                <a:spLocks noChangeArrowheads="1"/>
              </p:cNvSpPr>
              <p:nvPr/>
            </p:nvSpPr>
            <p:spPr bwMode="auto">
              <a:xfrm>
                <a:off x="4796166" y="6158625"/>
                <a:ext cx="242295" cy="70860"/>
              </a:xfrm>
              <a:prstGeom prst="rect">
                <a:avLst/>
              </a:prstGeom>
              <a:solidFill>
                <a:schemeClr val="bg1"/>
              </a:solid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marL="0" marR="0" lvl="0" indent="0" algn="l" defTabSz="931417"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505050"/>
                  </a:solidFill>
                  <a:effectLst/>
                  <a:uLnTx/>
                  <a:uFillTx/>
                  <a:latin typeface="Segoe UI"/>
                  <a:ea typeface="ＭＳ Ｐゴシック" charset="0"/>
                  <a:cs typeface="+mn-cs"/>
                </a:endParaRPr>
              </a:p>
            </p:txBody>
          </p:sp>
          <p:sp>
            <p:nvSpPr>
              <p:cNvPr id="36" name="Rectangle 38">
                <a:extLst>
                  <a:ext uri="{FF2B5EF4-FFF2-40B4-BE49-F238E27FC236}">
                    <a16:creationId xmlns:a16="http://schemas.microsoft.com/office/drawing/2014/main" id="{85EE85CE-2ABF-4BA0-BE86-1E12BC8BE3B1}"/>
                  </a:ext>
                </a:extLst>
              </p:cNvPr>
              <p:cNvSpPr>
                <a:spLocks noChangeArrowheads="1"/>
              </p:cNvSpPr>
              <p:nvPr/>
            </p:nvSpPr>
            <p:spPr bwMode="auto">
              <a:xfrm>
                <a:off x="4796166" y="6158625"/>
                <a:ext cx="242295" cy="70860"/>
              </a:xfrm>
              <a:prstGeom prst="rect">
                <a:avLst/>
              </a:prstGeom>
              <a:noFill/>
              <a:ln>
                <a:noFill/>
              </a:ln>
              <a:extLst>
                <a:ext uri="{909E8E84-426E-40dd-AFC4-6F175D3DCCD1}">
                  <a14:hiddenFill xmlns:a14="http://schemas.microsoft.com/office/drawing/2010/main" xmlns:p14="http://schemas.microsoft.com/office/powerpoint/2010/main" xmlns:a16="http://schemas.microsoft.com/office/drawing/2014/main" xmlns="">
                    <a:solidFill>
                      <a:srgbClr val="FFFFFF"/>
                    </a:solidFill>
                  </a14:hiddenFill>
                </a:ex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marL="0" marR="0" lvl="0" indent="0" algn="l" defTabSz="931417"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505050"/>
                  </a:solidFill>
                  <a:effectLst/>
                  <a:uLnTx/>
                  <a:uFillTx/>
                  <a:latin typeface="Segoe UI"/>
                  <a:ea typeface="ＭＳ Ｐゴシック" charset="0"/>
                  <a:cs typeface="+mn-cs"/>
                </a:endParaRPr>
              </a:p>
            </p:txBody>
          </p:sp>
          <p:sp>
            <p:nvSpPr>
              <p:cNvPr id="37" name="Rectangle 39">
                <a:extLst>
                  <a:ext uri="{FF2B5EF4-FFF2-40B4-BE49-F238E27FC236}">
                    <a16:creationId xmlns:a16="http://schemas.microsoft.com/office/drawing/2014/main" id="{C914B198-6369-4112-83C7-774206A5A873}"/>
                  </a:ext>
                </a:extLst>
              </p:cNvPr>
              <p:cNvSpPr>
                <a:spLocks noChangeArrowheads="1"/>
              </p:cNvSpPr>
              <p:nvPr/>
            </p:nvSpPr>
            <p:spPr bwMode="auto">
              <a:xfrm>
                <a:off x="4796166" y="5675750"/>
                <a:ext cx="242295" cy="69146"/>
              </a:xfrm>
              <a:prstGeom prst="rect">
                <a:avLst/>
              </a:prstGeom>
              <a:solidFill>
                <a:schemeClr val="bg1"/>
              </a:solid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marL="0" marR="0" lvl="0" indent="0" algn="l" defTabSz="931417"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505050"/>
                  </a:solidFill>
                  <a:effectLst/>
                  <a:uLnTx/>
                  <a:uFillTx/>
                  <a:latin typeface="Segoe UI"/>
                  <a:ea typeface="ＭＳ Ｐゴシック" charset="0"/>
                  <a:cs typeface="+mn-cs"/>
                </a:endParaRPr>
              </a:p>
            </p:txBody>
          </p:sp>
          <p:sp>
            <p:nvSpPr>
              <p:cNvPr id="38" name="Rectangle 40">
                <a:extLst>
                  <a:ext uri="{FF2B5EF4-FFF2-40B4-BE49-F238E27FC236}">
                    <a16:creationId xmlns:a16="http://schemas.microsoft.com/office/drawing/2014/main" id="{E451E320-49E7-4DBB-8B01-B769248D0A1A}"/>
                  </a:ext>
                </a:extLst>
              </p:cNvPr>
              <p:cNvSpPr>
                <a:spLocks noChangeArrowheads="1"/>
              </p:cNvSpPr>
              <p:nvPr/>
            </p:nvSpPr>
            <p:spPr bwMode="auto">
              <a:xfrm>
                <a:off x="4796166" y="5675750"/>
                <a:ext cx="242295" cy="69146"/>
              </a:xfrm>
              <a:prstGeom prst="rect">
                <a:avLst/>
              </a:prstGeom>
              <a:noFill/>
              <a:ln>
                <a:noFill/>
              </a:ln>
              <a:extLst>
                <a:ext uri="{909E8E84-426E-40dd-AFC4-6F175D3DCCD1}">
                  <a14:hiddenFill xmlns:a14="http://schemas.microsoft.com/office/drawing/2010/main" xmlns:p14="http://schemas.microsoft.com/office/powerpoint/2010/main" xmlns:a16="http://schemas.microsoft.com/office/drawing/2014/main" xmlns="">
                    <a:solidFill>
                      <a:srgbClr val="FFFFFF"/>
                    </a:solidFill>
                  </a14:hiddenFill>
                </a:ex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marL="0" marR="0" lvl="0" indent="0" algn="l" defTabSz="931417"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505050"/>
                  </a:solidFill>
                  <a:effectLst/>
                  <a:uLnTx/>
                  <a:uFillTx/>
                  <a:latin typeface="Segoe UI"/>
                  <a:ea typeface="ＭＳ Ｐゴシック" charset="0"/>
                  <a:cs typeface="+mn-cs"/>
                </a:endParaRPr>
              </a:p>
            </p:txBody>
          </p:sp>
          <p:sp>
            <p:nvSpPr>
              <p:cNvPr id="39" name="Rectangle 41">
                <a:extLst>
                  <a:ext uri="{FF2B5EF4-FFF2-40B4-BE49-F238E27FC236}">
                    <a16:creationId xmlns:a16="http://schemas.microsoft.com/office/drawing/2014/main" id="{A11A1013-F902-42E6-962D-1B3751438E8F}"/>
                  </a:ext>
                </a:extLst>
              </p:cNvPr>
              <p:cNvSpPr>
                <a:spLocks noChangeArrowheads="1"/>
              </p:cNvSpPr>
              <p:nvPr/>
            </p:nvSpPr>
            <p:spPr bwMode="auto">
              <a:xfrm>
                <a:off x="4410437" y="5735181"/>
                <a:ext cx="540020" cy="674311"/>
              </a:xfrm>
              <a:prstGeom prst="rect">
                <a:avLst/>
              </a:prstGeom>
              <a:solidFill>
                <a:srgbClr val="868686"/>
              </a:solid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marL="0" marR="0" lvl="0" indent="0" algn="l" defTabSz="931417"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505050"/>
                  </a:solidFill>
                  <a:effectLst/>
                  <a:uLnTx/>
                  <a:uFillTx/>
                  <a:latin typeface="Segoe UI"/>
                  <a:ea typeface="ＭＳ Ｐゴシック" charset="0"/>
                  <a:cs typeface="+mn-cs"/>
                </a:endParaRPr>
              </a:p>
            </p:txBody>
          </p:sp>
          <p:sp>
            <p:nvSpPr>
              <p:cNvPr id="40" name="Rectangle 42">
                <a:extLst>
                  <a:ext uri="{FF2B5EF4-FFF2-40B4-BE49-F238E27FC236}">
                    <a16:creationId xmlns:a16="http://schemas.microsoft.com/office/drawing/2014/main" id="{7F6C7EDB-B597-45F6-8B44-D8FA102DCA70}"/>
                  </a:ext>
                </a:extLst>
              </p:cNvPr>
              <p:cNvSpPr>
                <a:spLocks noChangeArrowheads="1"/>
              </p:cNvSpPr>
              <p:nvPr/>
            </p:nvSpPr>
            <p:spPr bwMode="auto">
              <a:xfrm>
                <a:off x="4707020" y="6272344"/>
                <a:ext cx="70289" cy="137148"/>
              </a:xfrm>
              <a:prstGeom prst="rect">
                <a:avLst/>
              </a:prstGeom>
              <a:solidFill>
                <a:schemeClr val="bg1"/>
              </a:solid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marL="0" marR="0" lvl="0" indent="0" algn="l" defTabSz="931417"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505050"/>
                  </a:solidFill>
                  <a:effectLst/>
                  <a:uLnTx/>
                  <a:uFillTx/>
                  <a:latin typeface="Segoe UI"/>
                  <a:ea typeface="ＭＳ Ｐゴシック" charset="0"/>
                  <a:cs typeface="+mn-cs"/>
                </a:endParaRPr>
              </a:p>
            </p:txBody>
          </p:sp>
          <p:sp>
            <p:nvSpPr>
              <p:cNvPr id="41" name="Rectangle 43">
                <a:extLst>
                  <a:ext uri="{FF2B5EF4-FFF2-40B4-BE49-F238E27FC236}">
                    <a16:creationId xmlns:a16="http://schemas.microsoft.com/office/drawing/2014/main" id="{BFF77E08-520D-4BA3-BE1C-D514BF289B48}"/>
                  </a:ext>
                </a:extLst>
              </p:cNvPr>
              <p:cNvSpPr>
                <a:spLocks noChangeArrowheads="1"/>
              </p:cNvSpPr>
              <p:nvPr/>
            </p:nvSpPr>
            <p:spPr bwMode="auto">
              <a:xfrm>
                <a:off x="4586444" y="6272344"/>
                <a:ext cx="68574" cy="137148"/>
              </a:xfrm>
              <a:prstGeom prst="rect">
                <a:avLst/>
              </a:prstGeom>
              <a:solidFill>
                <a:schemeClr val="bg1"/>
              </a:solid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marL="0" marR="0" lvl="0" indent="0" algn="l" defTabSz="931417"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505050"/>
                  </a:solidFill>
                  <a:effectLst/>
                  <a:uLnTx/>
                  <a:uFillTx/>
                  <a:latin typeface="Segoe UI"/>
                  <a:ea typeface="ＭＳ Ｐゴシック" charset="0"/>
                  <a:cs typeface="+mn-cs"/>
                </a:endParaRPr>
              </a:p>
            </p:txBody>
          </p:sp>
          <p:sp>
            <p:nvSpPr>
              <p:cNvPr id="42" name="Rectangle 44">
                <a:extLst>
                  <a:ext uri="{FF2B5EF4-FFF2-40B4-BE49-F238E27FC236}">
                    <a16:creationId xmlns:a16="http://schemas.microsoft.com/office/drawing/2014/main" id="{662F2A41-A98D-4326-B9FD-128C1B2AEF17}"/>
                  </a:ext>
                </a:extLst>
              </p:cNvPr>
              <p:cNvSpPr>
                <a:spLocks noChangeArrowheads="1"/>
              </p:cNvSpPr>
              <p:nvPr/>
            </p:nvSpPr>
            <p:spPr bwMode="auto">
              <a:xfrm>
                <a:off x="4464153" y="5796326"/>
                <a:ext cx="434873" cy="70289"/>
              </a:xfrm>
              <a:prstGeom prst="rect">
                <a:avLst/>
              </a:prstGeom>
              <a:solidFill>
                <a:schemeClr val="bg1"/>
              </a:solid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marL="0" marR="0" lvl="0" indent="0" algn="l" defTabSz="931417"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505050"/>
                  </a:solidFill>
                  <a:effectLst/>
                  <a:uLnTx/>
                  <a:uFillTx/>
                  <a:latin typeface="Segoe UI"/>
                  <a:ea typeface="ＭＳ Ｐゴシック" charset="0"/>
                  <a:cs typeface="+mn-cs"/>
                </a:endParaRPr>
              </a:p>
            </p:txBody>
          </p:sp>
          <p:sp>
            <p:nvSpPr>
              <p:cNvPr id="43" name="Rectangle 45">
                <a:extLst>
                  <a:ext uri="{FF2B5EF4-FFF2-40B4-BE49-F238E27FC236}">
                    <a16:creationId xmlns:a16="http://schemas.microsoft.com/office/drawing/2014/main" id="{3A6E69C5-F99F-4E00-9204-FF67A55FE597}"/>
                  </a:ext>
                </a:extLst>
              </p:cNvPr>
              <p:cNvSpPr>
                <a:spLocks noChangeArrowheads="1"/>
              </p:cNvSpPr>
              <p:nvPr/>
            </p:nvSpPr>
            <p:spPr bwMode="auto">
              <a:xfrm>
                <a:off x="4464153" y="5918045"/>
                <a:ext cx="434873" cy="69146"/>
              </a:xfrm>
              <a:prstGeom prst="rect">
                <a:avLst/>
              </a:prstGeom>
              <a:solidFill>
                <a:schemeClr val="bg1"/>
              </a:solid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marL="0" marR="0" lvl="0" indent="0" algn="l" defTabSz="931417"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505050"/>
                  </a:solidFill>
                  <a:effectLst/>
                  <a:uLnTx/>
                  <a:uFillTx/>
                  <a:latin typeface="Segoe UI"/>
                  <a:ea typeface="ＭＳ Ｐゴシック" charset="0"/>
                  <a:cs typeface="+mn-cs"/>
                </a:endParaRPr>
              </a:p>
            </p:txBody>
          </p:sp>
          <p:sp>
            <p:nvSpPr>
              <p:cNvPr id="44" name="Rectangle 46">
                <a:extLst>
                  <a:ext uri="{FF2B5EF4-FFF2-40B4-BE49-F238E27FC236}">
                    <a16:creationId xmlns:a16="http://schemas.microsoft.com/office/drawing/2014/main" id="{080D784E-CDD3-4817-B9AE-0C0C1E4B4B6F}"/>
                  </a:ext>
                </a:extLst>
              </p:cNvPr>
              <p:cNvSpPr>
                <a:spLocks noChangeArrowheads="1"/>
              </p:cNvSpPr>
              <p:nvPr/>
            </p:nvSpPr>
            <p:spPr bwMode="auto">
              <a:xfrm>
                <a:off x="4464153" y="6038621"/>
                <a:ext cx="434873" cy="70289"/>
              </a:xfrm>
              <a:prstGeom prst="rect">
                <a:avLst/>
              </a:prstGeom>
              <a:solidFill>
                <a:schemeClr val="bg1"/>
              </a:solid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marL="0" marR="0" lvl="0" indent="0" algn="l" defTabSz="931417"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505050"/>
                  </a:solidFill>
                  <a:effectLst/>
                  <a:uLnTx/>
                  <a:uFillTx/>
                  <a:latin typeface="Segoe UI"/>
                  <a:ea typeface="ＭＳ Ｐゴシック" charset="0"/>
                  <a:cs typeface="+mn-cs"/>
                </a:endParaRPr>
              </a:p>
            </p:txBody>
          </p:sp>
          <p:sp>
            <p:nvSpPr>
              <p:cNvPr id="45" name="Rectangle 47">
                <a:extLst>
                  <a:ext uri="{FF2B5EF4-FFF2-40B4-BE49-F238E27FC236}">
                    <a16:creationId xmlns:a16="http://schemas.microsoft.com/office/drawing/2014/main" id="{C59CF287-5CC9-424D-9C86-0C318CD9CB75}"/>
                  </a:ext>
                </a:extLst>
              </p:cNvPr>
              <p:cNvSpPr>
                <a:spLocks noChangeArrowheads="1"/>
              </p:cNvSpPr>
              <p:nvPr/>
            </p:nvSpPr>
            <p:spPr bwMode="auto">
              <a:xfrm>
                <a:off x="4464153" y="6158625"/>
                <a:ext cx="434873" cy="70860"/>
              </a:xfrm>
              <a:prstGeom prst="rect">
                <a:avLst/>
              </a:prstGeom>
              <a:solidFill>
                <a:schemeClr val="bg1"/>
              </a:solid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vert="horz" wrap="square" lIns="91414" tIns="45706" rIns="91414" bIns="45706" numCol="1" anchor="t" anchorCtr="0" compatLnSpc="1">
                <a:prstTxWarp prst="textNoShape">
                  <a:avLst/>
                </a:prstTxWarp>
              </a:bodyPr>
              <a:lstStyle/>
              <a:p>
                <a:pPr marL="0" marR="0" lvl="0" indent="0" algn="l" defTabSz="931417"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505050"/>
                  </a:solidFill>
                  <a:effectLst/>
                  <a:uLnTx/>
                  <a:uFillTx/>
                  <a:latin typeface="Segoe UI"/>
                  <a:ea typeface="ＭＳ Ｐゴシック" charset="0"/>
                  <a:cs typeface="+mn-cs"/>
                </a:endParaRPr>
              </a:p>
            </p:txBody>
          </p:sp>
        </p:grpSp>
        <p:sp>
          <p:nvSpPr>
            <p:cNvPr id="10" name="Rectangle 9">
              <a:extLst>
                <a:ext uri="{FF2B5EF4-FFF2-40B4-BE49-F238E27FC236}">
                  <a16:creationId xmlns:a16="http://schemas.microsoft.com/office/drawing/2014/main" id="{C2A6BCF4-BA3B-4FC8-A882-B974EB171368}"/>
                </a:ext>
              </a:extLst>
            </p:cNvPr>
            <p:cNvSpPr/>
            <p:nvPr/>
          </p:nvSpPr>
          <p:spPr bwMode="auto">
            <a:xfrm>
              <a:off x="1325037" y="5731279"/>
              <a:ext cx="1985499" cy="989772"/>
            </a:xfrm>
            <a:prstGeom prst="rect">
              <a:avLst/>
            </a:prstGeom>
            <a:noFill/>
            <a:ln w="10795" cap="flat" cmpd="sng" algn="ctr">
              <a:noFill/>
              <a:prstDash val="solid"/>
              <a:headEnd type="none" w="med" len="med"/>
              <a:tailEnd type="none" w="med" len="med"/>
            </a:ln>
            <a:effectLst/>
          </p:spPr>
          <p:txBody>
            <a:bodyPr lIns="0" tIns="0" rIns="0" bIns="0"/>
            <a:lstStyle/>
            <a:p>
              <a:pPr marL="0" marR="0" lvl="0" indent="0" algn="ctr" defTabSz="932026" rtl="0" eaLnBrk="1" fontAlgn="base" latinLnBrk="0" hangingPunct="1">
                <a:lnSpc>
                  <a:spcPct val="90000"/>
                </a:lnSpc>
                <a:spcBef>
                  <a:spcPct val="0"/>
                </a:spcBef>
                <a:spcAft>
                  <a:spcPct val="0"/>
                </a:spcAft>
                <a:buClrTx/>
                <a:buSzTx/>
                <a:buFontTx/>
                <a:buNone/>
                <a:tabLst/>
                <a:defRPr/>
              </a:pPr>
              <a:br>
                <a:rPr kumimoji="0" lang="en-US" sz="1600" b="0" i="0" u="none" strike="noStrike" kern="0" cap="none" spc="0" normalizeH="0" baseline="0" noProof="0">
                  <a:ln>
                    <a:noFill/>
                  </a:ln>
                  <a:solidFill>
                    <a:srgbClr val="505050"/>
                  </a:solidFill>
                  <a:effectLst/>
                  <a:uLnTx/>
                  <a:uFillTx/>
                  <a:latin typeface="Segoe UI"/>
                  <a:ea typeface="+mn-ea"/>
                  <a:cs typeface="+mn-cs"/>
                </a:rPr>
              </a:br>
              <a:r>
                <a:rPr kumimoji="0" lang="en-US" sz="1400" b="0" i="0" u="none" strike="noStrike" kern="0" cap="none" spc="-50" normalizeH="0" baseline="0" noProof="0">
                  <a:ln>
                    <a:noFill/>
                  </a:ln>
                  <a:solidFill>
                    <a:srgbClr val="505050"/>
                  </a:solidFill>
                  <a:effectLst/>
                  <a:uLnTx/>
                  <a:uFillTx/>
                  <a:latin typeface="Segoe UI"/>
                  <a:ea typeface="+mn-ea"/>
                  <a:cs typeface="+mn-cs"/>
                </a:rPr>
                <a:t>On-premises</a:t>
              </a:r>
              <a:endParaRPr kumimoji="0" lang="en-US" sz="1600" b="0" i="0" u="none" strike="noStrike" kern="0" cap="none" spc="-50" normalizeH="0" baseline="0" noProof="0">
                <a:ln>
                  <a:noFill/>
                </a:ln>
                <a:solidFill>
                  <a:srgbClr val="505050"/>
                </a:solidFill>
                <a:effectLst/>
                <a:uLnTx/>
                <a:uFillTx/>
                <a:latin typeface="Segoe UI"/>
                <a:ea typeface="+mn-ea"/>
                <a:cs typeface="+mn-cs"/>
              </a:endParaRPr>
            </a:p>
          </p:txBody>
        </p:sp>
      </p:grpSp>
      <p:sp>
        <p:nvSpPr>
          <p:cNvPr id="46" name="Title 1">
            <a:extLst>
              <a:ext uri="{FF2B5EF4-FFF2-40B4-BE49-F238E27FC236}">
                <a16:creationId xmlns:a16="http://schemas.microsoft.com/office/drawing/2014/main" id="{4F980AA8-6BDC-4B32-A87A-CB83A7FD8F72}"/>
              </a:ext>
            </a:extLst>
          </p:cNvPr>
          <p:cNvSpPr txBox="1">
            <a:spLocks/>
          </p:cNvSpPr>
          <p:nvPr/>
        </p:nvSpPr>
        <p:spPr>
          <a:xfrm>
            <a:off x="492994" y="2911328"/>
            <a:ext cx="3460010" cy="1375872"/>
          </a:xfrm>
          <a:prstGeom prst="rect">
            <a:avLst/>
          </a:prstGeom>
          <a:noFill/>
        </p:spPr>
        <p:txBody>
          <a:bodyPr vert="horz" wrap="square" lIns="143428" tIns="89642" rIns="143428" bIns="89642" rtlCol="0" anchor="t" anchorCtr="0">
            <a:spAutoFit/>
          </a:bodyPr>
          <a:lstStyle>
            <a:lvl1pPr algn="l" defTabSz="932742" rtl="0" eaLnBrk="1" latinLnBrk="0" hangingPunct="1">
              <a:lnSpc>
                <a:spcPct val="90000"/>
              </a:lnSpc>
              <a:spcBef>
                <a:spcPct val="0"/>
              </a:spcBef>
              <a:buNone/>
              <a:defRPr lang="en-US" sz="7200" b="0" kern="1200" cap="none" spc="-100" baseline="0">
                <a:ln w="3175">
                  <a:noFill/>
                </a:ln>
                <a:gradFill>
                  <a:gsLst>
                    <a:gs pos="100000">
                      <a:schemeClr val="tx1"/>
                    </a:gs>
                    <a:gs pos="0">
                      <a:schemeClr val="tx1"/>
                    </a:gs>
                  </a:gsLst>
                  <a:lin ang="5400000" scaled="0"/>
                </a:gradFill>
                <a:effectLst/>
                <a:latin typeface="+mj-lt"/>
                <a:ea typeface="+mn-ea"/>
                <a:cs typeface="Segoe UI" pitchFamily="34" charset="0"/>
              </a:defRPr>
            </a:lvl1pPr>
          </a:lstStyle>
          <a:p>
            <a:pPr marL="0" marR="0" lvl="0" indent="0" algn="ctr" defTabSz="913154" rtl="0" eaLnBrk="1" fontAlgn="base" latinLnBrk="0" hangingPunct="1">
              <a:lnSpc>
                <a:spcPct val="90000"/>
              </a:lnSpc>
              <a:spcBef>
                <a:spcPct val="0"/>
              </a:spcBef>
              <a:spcAft>
                <a:spcPct val="0"/>
              </a:spcAft>
              <a:buClrTx/>
              <a:buSzTx/>
              <a:buFontTx/>
              <a:buNone/>
              <a:tabLst/>
              <a:defRPr/>
            </a:pPr>
            <a:r>
              <a:rPr kumimoji="0" lang="en-US" sz="4313" b="1" i="0" u="none" strike="noStrike" kern="1200" cap="none" spc="-100" normalizeH="0" baseline="0" noProof="0">
                <a:ln w="3175">
                  <a:noFill/>
                </a:ln>
                <a:solidFill>
                  <a:srgbClr val="1A1A1A"/>
                </a:solidFill>
                <a:effectLst/>
                <a:uLnTx/>
                <a:uFillTx/>
                <a:latin typeface="Segoe UI Semibold"/>
                <a:ea typeface="ＭＳ Ｐゴシック" charset="0"/>
                <a:cs typeface="Segoe UI" pitchFamily="34" charset="0"/>
              </a:rPr>
              <a:t>Microsoft </a:t>
            </a:r>
          </a:p>
          <a:p>
            <a:pPr marL="0" marR="0" lvl="0" indent="0" algn="ctr" defTabSz="913154" rtl="0" eaLnBrk="1" fontAlgn="base" latinLnBrk="0" hangingPunct="1">
              <a:lnSpc>
                <a:spcPct val="90000"/>
              </a:lnSpc>
              <a:spcBef>
                <a:spcPct val="0"/>
              </a:spcBef>
              <a:spcAft>
                <a:spcPct val="0"/>
              </a:spcAft>
              <a:buClrTx/>
              <a:buSzTx/>
              <a:buFontTx/>
              <a:buNone/>
              <a:tabLst/>
              <a:defRPr/>
            </a:pPr>
            <a:r>
              <a:rPr kumimoji="0" lang="en-US" sz="4313" b="1" i="0" u="none" strike="noStrike" kern="1200" cap="none" spc="-100" normalizeH="0" baseline="0" noProof="0">
                <a:ln w="3175">
                  <a:noFill/>
                </a:ln>
                <a:solidFill>
                  <a:srgbClr val="1A1A1A"/>
                </a:solidFill>
                <a:effectLst/>
                <a:uLnTx/>
                <a:uFillTx/>
                <a:latin typeface="Segoe UI Semibold"/>
                <a:ea typeface="ＭＳ Ｐゴシック" charset="0"/>
                <a:cs typeface="Segoe UI" pitchFamily="34" charset="0"/>
              </a:rPr>
              <a:t>ATA</a:t>
            </a:r>
            <a:endParaRPr kumimoji="0" lang="en-US" sz="4313" b="1" i="0" u="none" strike="noStrike" kern="1200" cap="none" spc="-100" normalizeH="0" baseline="0" noProof="0">
              <a:ln w="3175">
                <a:noFill/>
              </a:ln>
              <a:solidFill>
                <a:srgbClr val="1A1A1A"/>
              </a:solidFill>
              <a:effectLst/>
              <a:uLnTx/>
              <a:uFillTx/>
              <a:latin typeface="Segoe UI Light"/>
              <a:ea typeface="ＭＳ Ｐゴシック" charset="0"/>
              <a:cs typeface="Segoe UI" pitchFamily="34" charset="0"/>
            </a:endParaRPr>
          </a:p>
        </p:txBody>
      </p:sp>
      <p:sp>
        <p:nvSpPr>
          <p:cNvPr id="3" name="Text Placeholder 2">
            <a:extLst>
              <a:ext uri="{FF2B5EF4-FFF2-40B4-BE49-F238E27FC236}">
                <a16:creationId xmlns:a16="http://schemas.microsoft.com/office/drawing/2014/main" id="{1F0B98B0-2D2D-0D40-B07A-B75A77713265}"/>
              </a:ext>
            </a:extLst>
          </p:cNvPr>
          <p:cNvSpPr>
            <a:spLocks noGrp="1"/>
          </p:cNvSpPr>
          <p:nvPr>
            <p:ph type="body" sz="quarter" idx="10"/>
          </p:nvPr>
        </p:nvSpPr>
        <p:spPr>
          <a:xfrm>
            <a:off x="4028937" y="2134870"/>
            <a:ext cx="7261363" cy="2930033"/>
          </a:xfrm>
        </p:spPr>
        <p:txBody>
          <a:bodyPr/>
          <a:lstStyle/>
          <a:p>
            <a:r>
              <a:rPr lang="en-US" dirty="0"/>
              <a:t>ATA is supported &amp; in development</a:t>
            </a:r>
          </a:p>
          <a:p>
            <a:pPr marL="0" indent="0">
              <a:buNone/>
            </a:pPr>
            <a:endParaRPr lang="en-US" dirty="0"/>
          </a:p>
          <a:p>
            <a:r>
              <a:rPr lang="en-US" dirty="0"/>
              <a:t>Latest released on June 2018 (v1.9.1) following a major version update on March 2018 (v1.9)</a:t>
            </a:r>
          </a:p>
          <a:p>
            <a:pPr marL="0" indent="0">
              <a:buNone/>
            </a:pPr>
            <a:endParaRPr lang="en-US" dirty="0"/>
          </a:p>
          <a:p>
            <a:r>
              <a:rPr lang="en-US" dirty="0"/>
              <a:t>Yearly updates planned</a:t>
            </a:r>
          </a:p>
        </p:txBody>
      </p:sp>
    </p:spTree>
    <p:extLst>
      <p:ext uri="{BB962C8B-B14F-4D97-AF65-F5344CB8AC3E}">
        <p14:creationId xmlns:p14="http://schemas.microsoft.com/office/powerpoint/2010/main" val="2809760206"/>
      </p:ext>
    </p:extLst>
  </p:cSld>
  <p:clrMapOvr>
    <a:masterClrMapping/>
  </p:clrMapOvr>
  <p:transition>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06B002-2314-4B4F-B760-D66D24F95711}"/>
              </a:ext>
            </a:extLst>
          </p:cNvPr>
          <p:cNvSpPr>
            <a:spLocks noGrp="1"/>
          </p:cNvSpPr>
          <p:nvPr>
            <p:ph type="title"/>
          </p:nvPr>
        </p:nvSpPr>
        <p:spPr/>
        <p:txBody>
          <a:bodyPr/>
          <a:lstStyle/>
          <a:p>
            <a:r>
              <a:rPr lang="en-US" dirty="0"/>
              <a:t>Azure ATP Resources</a:t>
            </a:r>
          </a:p>
        </p:txBody>
      </p:sp>
      <p:sp>
        <p:nvSpPr>
          <p:cNvPr id="3" name="Text Placeholder 2">
            <a:extLst>
              <a:ext uri="{FF2B5EF4-FFF2-40B4-BE49-F238E27FC236}">
                <a16:creationId xmlns:a16="http://schemas.microsoft.com/office/drawing/2014/main" id="{74A2D7C4-7F21-654C-9F92-E337BC53B6F8}"/>
              </a:ext>
            </a:extLst>
          </p:cNvPr>
          <p:cNvSpPr>
            <a:spLocks noGrp="1"/>
          </p:cNvSpPr>
          <p:nvPr>
            <p:ph type="body" sz="quarter" idx="10"/>
          </p:nvPr>
        </p:nvSpPr>
        <p:spPr>
          <a:xfrm>
            <a:off x="426424" y="1446514"/>
            <a:ext cx="11018520" cy="5281446"/>
          </a:xfrm>
        </p:spPr>
        <p:txBody>
          <a:bodyPr vert="horz" wrap="square" lIns="0" tIns="0" rIns="0" bIns="0" rtlCol="0" anchor="t">
            <a:spAutoFit/>
          </a:bodyPr>
          <a:lstStyle/>
          <a:p>
            <a:pPr marL="228600" lvl="1" indent="0">
              <a:buNone/>
            </a:pPr>
            <a:r>
              <a:rPr lang="en-US" sz="2800" b="1" dirty="0">
                <a:solidFill>
                  <a:schemeClr val="tx1"/>
                </a:solidFill>
                <a:latin typeface="Segoe UI" panose="020B0502040204020203" pitchFamily="34" charset="0"/>
              </a:rPr>
              <a:t>Learn more </a:t>
            </a:r>
            <a:r>
              <a:rPr lang="en-US" sz="2800" dirty="0">
                <a:solidFill>
                  <a:schemeClr val="tx1"/>
                </a:solidFill>
                <a:latin typeface="Segoe UI" panose="020B0502040204020203" pitchFamily="34" charset="0"/>
              </a:rPr>
              <a:t>about Azure ATP through our </a:t>
            </a:r>
            <a:r>
              <a:rPr lang="en-US" sz="2800" u="sng" dirty="0">
                <a:solidFill>
                  <a:schemeClr val="tx1"/>
                </a:solidFill>
                <a:hlinkClick r:id="rId2"/>
              </a:rPr>
              <a:t>Technical Documentation</a:t>
            </a:r>
            <a:endParaRPr lang="en-US" sz="2800" u="sng" dirty="0">
              <a:solidFill>
                <a:schemeClr val="tx1"/>
              </a:solidFill>
              <a:cs typeface="Segoe UI"/>
            </a:endParaRPr>
          </a:p>
          <a:p>
            <a:pPr marL="228600" lvl="1" indent="0">
              <a:buNone/>
            </a:pPr>
            <a:endParaRPr lang="en-US" sz="2800" dirty="0">
              <a:solidFill>
                <a:schemeClr val="tx1"/>
              </a:solidFill>
              <a:latin typeface="Segoe UI" panose="020B0502040204020203" pitchFamily="34" charset="0"/>
              <a:cs typeface="Segoe UI"/>
            </a:endParaRPr>
          </a:p>
          <a:p>
            <a:pPr marL="228600" lvl="1" indent="0">
              <a:buNone/>
            </a:pPr>
            <a:r>
              <a:rPr lang="en-US" sz="2800" dirty="0">
                <a:solidFill>
                  <a:schemeClr val="tx1"/>
                </a:solidFill>
                <a:latin typeface="Segoe UI" panose="020B0502040204020203" pitchFamily="34" charset="0"/>
              </a:rPr>
              <a:t>When you are ready, </a:t>
            </a:r>
            <a:r>
              <a:rPr lang="en-US" sz="2800" b="1" dirty="0">
                <a:solidFill>
                  <a:schemeClr val="tx1"/>
                </a:solidFill>
                <a:latin typeface="Segoe UI" panose="020B0502040204020203" pitchFamily="34" charset="0"/>
              </a:rPr>
              <a:t>start a trial </a:t>
            </a:r>
            <a:r>
              <a:rPr lang="en-US" sz="2800" dirty="0">
                <a:solidFill>
                  <a:schemeClr val="tx1"/>
                </a:solidFill>
                <a:latin typeface="Segoe UI" panose="020B0502040204020203" pitchFamily="34" charset="0"/>
              </a:rPr>
              <a:t>from our </a:t>
            </a:r>
            <a:r>
              <a:rPr lang="en-US" sz="2800" u="sng" dirty="0">
                <a:solidFill>
                  <a:schemeClr val="tx1"/>
                </a:solidFill>
                <a:hlinkClick r:id="rId3"/>
              </a:rPr>
              <a:t>Azure Advanced Threat Protection Product Page</a:t>
            </a:r>
            <a:endParaRPr lang="en-US" sz="2800" u="sng" dirty="0">
              <a:solidFill>
                <a:schemeClr val="tx1"/>
              </a:solidFill>
              <a:cs typeface="Segoe UI"/>
            </a:endParaRPr>
          </a:p>
          <a:p>
            <a:pPr marL="228600" lvl="1" indent="0">
              <a:buNone/>
            </a:pPr>
            <a:endParaRPr lang="en-US" sz="2800" dirty="0">
              <a:solidFill>
                <a:schemeClr val="tx1"/>
              </a:solidFill>
              <a:cs typeface="Segoe UI"/>
            </a:endParaRPr>
          </a:p>
          <a:p>
            <a:pPr marL="228600" lvl="1" indent="0">
              <a:buNone/>
            </a:pPr>
            <a:r>
              <a:rPr lang="en-US" sz="2800" b="1" dirty="0">
                <a:solidFill>
                  <a:schemeClr val="tx1"/>
                </a:solidFill>
              </a:rPr>
              <a:t>Join the conversation </a:t>
            </a:r>
            <a:r>
              <a:rPr lang="en-US" sz="2800" dirty="0">
                <a:solidFill>
                  <a:schemeClr val="tx1"/>
                </a:solidFill>
              </a:rPr>
              <a:t>through our </a:t>
            </a:r>
            <a:r>
              <a:rPr lang="en-US" sz="2800" u="sng" dirty="0">
                <a:solidFill>
                  <a:schemeClr val="tx1"/>
                </a:solidFill>
                <a:hlinkClick r:id="rId4"/>
              </a:rPr>
              <a:t>Technical Community</a:t>
            </a:r>
            <a:r>
              <a:rPr lang="en-US" sz="2800" dirty="0">
                <a:solidFill>
                  <a:schemeClr val="tx1"/>
                </a:solidFill>
              </a:rPr>
              <a:t> or on </a:t>
            </a:r>
            <a:r>
              <a:rPr lang="en-US" sz="2800" dirty="0">
                <a:solidFill>
                  <a:schemeClr val="tx1"/>
                </a:solidFill>
                <a:hlinkClick r:id="rId5"/>
              </a:rPr>
              <a:t>Yammer</a:t>
            </a:r>
            <a:r>
              <a:rPr lang="en-US" sz="2800" dirty="0">
                <a:solidFill>
                  <a:schemeClr val="tx1"/>
                </a:solidFill>
              </a:rPr>
              <a:t>.</a:t>
            </a:r>
            <a:endParaRPr lang="en-US" sz="2800" u="sng" dirty="0">
              <a:solidFill>
                <a:schemeClr val="tx1"/>
              </a:solidFill>
              <a:cs typeface="Segoe UI"/>
            </a:endParaRPr>
          </a:p>
          <a:p>
            <a:pPr marL="228600" lvl="1" indent="0">
              <a:buNone/>
            </a:pPr>
            <a:endParaRPr lang="en-US" sz="2800" dirty="0">
              <a:solidFill>
                <a:schemeClr val="tx1"/>
              </a:solidFill>
              <a:cs typeface="Segoe UI"/>
            </a:endParaRPr>
          </a:p>
          <a:p>
            <a:pPr marL="228600" lvl="1" indent="0">
              <a:buNone/>
            </a:pPr>
            <a:r>
              <a:rPr lang="en-US" sz="2800" dirty="0">
                <a:solidFill>
                  <a:schemeClr val="tx1"/>
                </a:solidFill>
                <a:latin typeface="Segoe UI" panose="020B0502040204020203" pitchFamily="34" charset="0"/>
                <a:sym typeface="Wingdings" panose="05000000000000000000" pitchFamily="2" charset="2"/>
              </a:rPr>
              <a:t> </a:t>
            </a:r>
            <a:r>
              <a:rPr lang="en-US" sz="2800" b="1" dirty="0">
                <a:solidFill>
                  <a:schemeClr val="tx1"/>
                </a:solidFill>
                <a:latin typeface="Segoe UI" panose="020B0502040204020203" pitchFamily="34" charset="0"/>
              </a:rPr>
              <a:t>Send us feedback </a:t>
            </a:r>
            <a:r>
              <a:rPr lang="en-US" sz="2800" dirty="0">
                <a:solidFill>
                  <a:schemeClr val="tx1"/>
                </a:solidFill>
                <a:latin typeface="Segoe UI" panose="020B0502040204020203" pitchFamily="34" charset="0"/>
              </a:rPr>
              <a:t>through the Azure ATP console</a:t>
            </a:r>
            <a:endParaRPr lang="en-US" sz="2800" dirty="0">
              <a:solidFill>
                <a:schemeClr val="tx1"/>
              </a:solidFill>
              <a:latin typeface="Segoe UI" panose="020B0502040204020203" pitchFamily="34" charset="0"/>
              <a:cs typeface="Segoe UI"/>
            </a:endParaRPr>
          </a:p>
          <a:p>
            <a:pPr marL="228600" lvl="1" indent="0">
              <a:buNone/>
            </a:pPr>
            <a:r>
              <a:rPr lang="en-US" sz="2800" dirty="0">
                <a:solidFill>
                  <a:schemeClr val="tx1"/>
                </a:solidFill>
                <a:latin typeface="Segoe UI" panose="020B0502040204020203" pitchFamily="34" charset="0"/>
              </a:rPr>
              <a:t>or email </a:t>
            </a:r>
            <a:r>
              <a:rPr lang="en-US" sz="2800" dirty="0">
                <a:solidFill>
                  <a:schemeClr val="tx1"/>
                </a:solidFill>
                <a:latin typeface="Segoe UI" panose="020B0502040204020203" pitchFamily="34" charset="0"/>
                <a:hlinkClick r:id="rId6">
                  <a:extLst>
                    <a:ext uri="{A12FA001-AC4F-418D-AE19-62706E023703}">
                      <ahyp:hlinkClr xmlns:ahyp="http://schemas.microsoft.com/office/drawing/2018/hyperlinkcolor" val="tx"/>
                    </a:ext>
                  </a:extLst>
                </a:hlinkClick>
              </a:rPr>
              <a:t>aatpfeedback@microsoft.com</a:t>
            </a:r>
            <a:r>
              <a:rPr lang="en-US" sz="2800" dirty="0">
                <a:solidFill>
                  <a:schemeClr val="tx1"/>
                </a:solidFill>
                <a:latin typeface="Segoe UI" panose="020B0502040204020203" pitchFamily="34" charset="0"/>
              </a:rPr>
              <a:t> </a:t>
            </a:r>
            <a:endParaRPr lang="en-US" sz="2800" dirty="0">
              <a:solidFill>
                <a:schemeClr val="tx1"/>
              </a:solidFill>
              <a:latin typeface="Segoe UI" panose="020B0502040204020203" pitchFamily="34" charset="0"/>
              <a:cs typeface="Segoe UI"/>
            </a:endParaRPr>
          </a:p>
          <a:p>
            <a:pPr marL="228600" lvl="1" indent="0">
              <a:buNone/>
            </a:pPr>
            <a:endParaRPr lang="en-US" dirty="0">
              <a:solidFill>
                <a:schemeClr val="tx1"/>
              </a:solidFill>
              <a:cs typeface="Segoe UI"/>
            </a:endParaRPr>
          </a:p>
        </p:txBody>
      </p:sp>
    </p:spTree>
    <p:extLst>
      <p:ext uri="{BB962C8B-B14F-4D97-AF65-F5344CB8AC3E}">
        <p14:creationId xmlns:p14="http://schemas.microsoft.com/office/powerpoint/2010/main" val="1716182610"/>
      </p:ext>
    </p:extLst>
  </p:cSld>
  <p:clrMapOvr>
    <a:masterClrMapping/>
  </p:clrMapOvr>
  <p:transition>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20FEE4D-8423-475B-B3A4-15A23A24431D}"/>
              </a:ext>
            </a:extLst>
          </p:cNvPr>
          <p:cNvPicPr>
            <a:picLocks noChangeAspect="1"/>
          </p:cNvPicPr>
          <p:nvPr/>
        </p:nvPicPr>
        <p:blipFill>
          <a:blip r:embed="rId2"/>
          <a:stretch>
            <a:fillRect/>
          </a:stretch>
        </p:blipFill>
        <p:spPr>
          <a:xfrm>
            <a:off x="4762" y="4762"/>
            <a:ext cx="12182475" cy="6848475"/>
          </a:xfrm>
          <a:prstGeom prst="rect">
            <a:avLst/>
          </a:prstGeom>
        </p:spPr>
      </p:pic>
      <p:sp>
        <p:nvSpPr>
          <p:cNvPr id="3" name="Title 6">
            <a:extLst>
              <a:ext uri="{FF2B5EF4-FFF2-40B4-BE49-F238E27FC236}">
                <a16:creationId xmlns:a16="http://schemas.microsoft.com/office/drawing/2014/main" id="{BBEE580B-ED64-4C45-AF4A-E31BF0DD561C}"/>
              </a:ext>
            </a:extLst>
          </p:cNvPr>
          <p:cNvSpPr txBox="1">
            <a:spLocks/>
          </p:cNvSpPr>
          <p:nvPr/>
        </p:nvSpPr>
        <p:spPr>
          <a:xfrm>
            <a:off x="718928" y="3262618"/>
            <a:ext cx="9482691" cy="1484772"/>
          </a:xfrm>
          <a:prstGeom prst="rect">
            <a:avLst/>
          </a:prstGeom>
        </p:spPr>
        <p:txBody>
          <a:bodyPr/>
          <a:lstStyle>
            <a:lvl1pPr algn="l" defTabSz="913607" rtl="0" eaLnBrk="1" fontAlgn="base" hangingPunct="1">
              <a:lnSpc>
                <a:spcPct val="90000"/>
              </a:lnSpc>
              <a:spcBef>
                <a:spcPct val="0"/>
              </a:spcBef>
              <a:spcAft>
                <a:spcPct val="0"/>
              </a:spcAft>
              <a:defRPr lang="en-US" sz="3000" kern="1200">
                <a:solidFill>
                  <a:schemeClr val="tx1"/>
                </a:solidFill>
                <a:latin typeface="Montserrat Hairline" charset="0"/>
                <a:ea typeface="Montserrat Hairline" charset="0"/>
                <a:cs typeface="Montserrat Hairline" charset="0"/>
              </a:defRPr>
            </a:lvl1pPr>
            <a:lvl2pPr algn="l" defTabSz="913607" rtl="0" eaLnBrk="1" fontAlgn="base" hangingPunct="1">
              <a:lnSpc>
                <a:spcPct val="90000"/>
              </a:lnSpc>
              <a:spcBef>
                <a:spcPct val="0"/>
              </a:spcBef>
              <a:spcAft>
                <a:spcPct val="0"/>
              </a:spcAft>
              <a:defRPr sz="3000">
                <a:solidFill>
                  <a:schemeClr val="tx1"/>
                </a:solidFill>
                <a:latin typeface="Montserrat Hairline"/>
                <a:ea typeface="Montserrat Hairline"/>
                <a:cs typeface="Montserrat Hairline"/>
              </a:defRPr>
            </a:lvl2pPr>
            <a:lvl3pPr algn="l" defTabSz="913607" rtl="0" eaLnBrk="1" fontAlgn="base" hangingPunct="1">
              <a:lnSpc>
                <a:spcPct val="90000"/>
              </a:lnSpc>
              <a:spcBef>
                <a:spcPct val="0"/>
              </a:spcBef>
              <a:spcAft>
                <a:spcPct val="0"/>
              </a:spcAft>
              <a:defRPr sz="3000">
                <a:solidFill>
                  <a:schemeClr val="tx1"/>
                </a:solidFill>
                <a:latin typeface="Montserrat Hairline"/>
                <a:ea typeface="Montserrat Hairline"/>
                <a:cs typeface="Montserrat Hairline"/>
              </a:defRPr>
            </a:lvl3pPr>
            <a:lvl4pPr algn="l" defTabSz="913607" rtl="0" eaLnBrk="1" fontAlgn="base" hangingPunct="1">
              <a:lnSpc>
                <a:spcPct val="90000"/>
              </a:lnSpc>
              <a:spcBef>
                <a:spcPct val="0"/>
              </a:spcBef>
              <a:spcAft>
                <a:spcPct val="0"/>
              </a:spcAft>
              <a:defRPr sz="3000">
                <a:solidFill>
                  <a:schemeClr val="tx1"/>
                </a:solidFill>
                <a:latin typeface="Montserrat Hairline"/>
                <a:ea typeface="Montserrat Hairline"/>
                <a:cs typeface="Montserrat Hairline"/>
              </a:defRPr>
            </a:lvl4pPr>
            <a:lvl5pPr algn="l" defTabSz="913607" rtl="0" eaLnBrk="1" fontAlgn="base" hangingPunct="1">
              <a:lnSpc>
                <a:spcPct val="90000"/>
              </a:lnSpc>
              <a:spcBef>
                <a:spcPct val="0"/>
              </a:spcBef>
              <a:spcAft>
                <a:spcPct val="0"/>
              </a:spcAft>
              <a:defRPr sz="3000">
                <a:solidFill>
                  <a:schemeClr val="tx1"/>
                </a:solidFill>
                <a:latin typeface="Montserrat Hairline"/>
                <a:ea typeface="Montserrat Hairline"/>
                <a:cs typeface="Montserrat Hairline"/>
              </a:defRPr>
            </a:lvl5pPr>
            <a:lvl6pPr marL="228600" algn="l" defTabSz="913607" rtl="0" eaLnBrk="1" fontAlgn="base" hangingPunct="1">
              <a:lnSpc>
                <a:spcPct val="90000"/>
              </a:lnSpc>
              <a:spcBef>
                <a:spcPct val="0"/>
              </a:spcBef>
              <a:spcAft>
                <a:spcPct val="0"/>
              </a:spcAft>
              <a:defRPr sz="3000">
                <a:solidFill>
                  <a:schemeClr val="tx1"/>
                </a:solidFill>
                <a:latin typeface="Montserrat Hairline"/>
                <a:ea typeface="Montserrat Hairline"/>
                <a:cs typeface="Montserrat Hairline"/>
              </a:defRPr>
            </a:lvl6pPr>
            <a:lvl7pPr marL="457200" algn="l" defTabSz="913607" rtl="0" eaLnBrk="1" fontAlgn="base" hangingPunct="1">
              <a:lnSpc>
                <a:spcPct val="90000"/>
              </a:lnSpc>
              <a:spcBef>
                <a:spcPct val="0"/>
              </a:spcBef>
              <a:spcAft>
                <a:spcPct val="0"/>
              </a:spcAft>
              <a:defRPr sz="3000">
                <a:solidFill>
                  <a:schemeClr val="tx1"/>
                </a:solidFill>
                <a:latin typeface="Montserrat Hairline"/>
                <a:ea typeface="Montserrat Hairline"/>
                <a:cs typeface="Montserrat Hairline"/>
              </a:defRPr>
            </a:lvl7pPr>
            <a:lvl8pPr marL="685800" algn="l" defTabSz="913607" rtl="0" eaLnBrk="1" fontAlgn="base" hangingPunct="1">
              <a:lnSpc>
                <a:spcPct val="90000"/>
              </a:lnSpc>
              <a:spcBef>
                <a:spcPct val="0"/>
              </a:spcBef>
              <a:spcAft>
                <a:spcPct val="0"/>
              </a:spcAft>
              <a:defRPr sz="3000">
                <a:solidFill>
                  <a:schemeClr val="tx1"/>
                </a:solidFill>
                <a:latin typeface="Montserrat Hairline"/>
                <a:ea typeface="Montserrat Hairline"/>
                <a:cs typeface="Montserrat Hairline"/>
              </a:defRPr>
            </a:lvl8pPr>
            <a:lvl9pPr marL="914400" algn="l" defTabSz="913607" rtl="0" eaLnBrk="1" fontAlgn="base" hangingPunct="1">
              <a:lnSpc>
                <a:spcPct val="90000"/>
              </a:lnSpc>
              <a:spcBef>
                <a:spcPct val="0"/>
              </a:spcBef>
              <a:spcAft>
                <a:spcPct val="0"/>
              </a:spcAft>
              <a:defRPr sz="3000">
                <a:solidFill>
                  <a:schemeClr val="tx1"/>
                </a:solidFill>
                <a:latin typeface="Montserrat Hairline"/>
                <a:ea typeface="Montserrat Hairline"/>
                <a:cs typeface="Montserrat Hairline"/>
              </a:defRPr>
            </a:lvl9pPr>
          </a:lstStyle>
          <a:p>
            <a:r>
              <a:rPr lang="en-US" sz="4400" strike="sngStrike" spc="-147" dirty="0">
                <a:ln w="3175">
                  <a:noFill/>
                </a:ln>
                <a:solidFill>
                  <a:schemeClr val="bg1"/>
                </a:solidFill>
                <a:latin typeface="+mj-lt"/>
                <a:ea typeface="+mn-ea"/>
                <a:cs typeface="Segoe UI" pitchFamily="34" charset="0"/>
              </a:rPr>
              <a:t>Windows</a:t>
            </a:r>
            <a:r>
              <a:rPr lang="en-US" sz="4400" spc="-147" dirty="0">
                <a:ln w="3175">
                  <a:noFill/>
                </a:ln>
                <a:solidFill>
                  <a:schemeClr val="bg1"/>
                </a:solidFill>
                <a:latin typeface="+mj-lt"/>
                <a:ea typeface="+mn-ea"/>
                <a:cs typeface="Segoe UI" pitchFamily="34" charset="0"/>
              </a:rPr>
              <a:t> Microsoft  </a:t>
            </a:r>
            <a:endParaRPr lang="sl-SI" sz="4400" spc="-147" dirty="0">
              <a:ln w="3175">
                <a:noFill/>
              </a:ln>
              <a:solidFill>
                <a:schemeClr val="bg1"/>
              </a:solidFill>
              <a:latin typeface="+mj-lt"/>
              <a:ea typeface="+mn-ea"/>
              <a:cs typeface="Segoe UI" pitchFamily="34" charset="0"/>
            </a:endParaRPr>
          </a:p>
          <a:p>
            <a:r>
              <a:rPr lang="en-US" sz="4400" spc="-147" dirty="0">
                <a:ln w="3175">
                  <a:noFill/>
                </a:ln>
                <a:solidFill>
                  <a:schemeClr val="bg1"/>
                </a:solidFill>
                <a:latin typeface="+mj-lt"/>
                <a:ea typeface="+mn-ea"/>
                <a:cs typeface="Segoe UI" pitchFamily="34" charset="0"/>
              </a:rPr>
              <a:t>Defender ATP</a:t>
            </a:r>
            <a:br>
              <a:rPr lang="en-US" sz="4400" spc="-147" dirty="0">
                <a:ln w="3175">
                  <a:noFill/>
                </a:ln>
                <a:solidFill>
                  <a:schemeClr val="bg1"/>
                </a:solidFill>
                <a:latin typeface="+mj-lt"/>
                <a:ea typeface="+mn-ea"/>
                <a:cs typeface="Segoe UI" pitchFamily="34" charset="0"/>
              </a:rPr>
            </a:br>
            <a:br>
              <a:rPr lang="en-US" sz="4400" spc="-147" dirty="0">
                <a:ln w="3175">
                  <a:noFill/>
                </a:ln>
                <a:solidFill>
                  <a:schemeClr val="bg1"/>
                </a:solidFill>
                <a:latin typeface="+mj-lt"/>
                <a:ea typeface="+mn-ea"/>
                <a:cs typeface="Segoe UI" pitchFamily="34" charset="0"/>
              </a:rPr>
            </a:br>
            <a:r>
              <a:rPr lang="en-US" sz="4400" spc="-147" dirty="0">
                <a:ln w="3175">
                  <a:noFill/>
                </a:ln>
                <a:solidFill>
                  <a:schemeClr val="bg1"/>
                </a:solidFill>
                <a:latin typeface="+mj-lt"/>
                <a:ea typeface="+mn-ea"/>
                <a:cs typeface="Segoe UI" pitchFamily="34" charset="0"/>
              </a:rPr>
              <a:t>Unified platform for </a:t>
            </a:r>
            <a:endParaRPr lang="sl-SI" sz="4400" spc="-147" dirty="0">
              <a:ln w="3175">
                <a:noFill/>
              </a:ln>
              <a:solidFill>
                <a:schemeClr val="bg1"/>
              </a:solidFill>
              <a:latin typeface="+mj-lt"/>
              <a:ea typeface="+mn-ea"/>
              <a:cs typeface="Segoe UI" pitchFamily="34" charset="0"/>
            </a:endParaRPr>
          </a:p>
          <a:p>
            <a:r>
              <a:rPr lang="en-US" sz="4400" spc="-147" dirty="0">
                <a:ln w="3175">
                  <a:noFill/>
                </a:ln>
                <a:solidFill>
                  <a:schemeClr val="bg1"/>
                </a:solidFill>
                <a:latin typeface="+mj-lt"/>
                <a:ea typeface="+mn-ea"/>
                <a:cs typeface="Segoe UI" pitchFamily="34" charset="0"/>
              </a:rPr>
              <a:t>endpoint security</a:t>
            </a:r>
            <a:endParaRPr lang="sl-SI" sz="4400" spc="-147" dirty="0">
              <a:ln w="3175">
                <a:noFill/>
              </a:ln>
              <a:solidFill>
                <a:schemeClr val="bg1"/>
              </a:solidFill>
              <a:latin typeface="+mj-lt"/>
              <a:ea typeface="+mn-ea"/>
              <a:cs typeface="Segoe UI" pitchFamily="34" charset="0"/>
            </a:endParaRPr>
          </a:p>
        </p:txBody>
      </p:sp>
      <p:pic>
        <p:nvPicPr>
          <p:cNvPr id="6" name="Picture 5">
            <a:extLst>
              <a:ext uri="{FF2B5EF4-FFF2-40B4-BE49-F238E27FC236}">
                <a16:creationId xmlns:a16="http://schemas.microsoft.com/office/drawing/2014/main" id="{E0CFF4AD-CF81-43FE-A12A-2545BAE4650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8928" y="688002"/>
            <a:ext cx="1545636" cy="468769"/>
          </a:xfrm>
          <a:prstGeom prst="rect">
            <a:avLst/>
          </a:prstGeom>
        </p:spPr>
      </p:pic>
    </p:spTree>
    <p:extLst>
      <p:ext uri="{BB962C8B-B14F-4D97-AF65-F5344CB8AC3E}">
        <p14:creationId xmlns:p14="http://schemas.microsoft.com/office/powerpoint/2010/main" val="2281624922"/>
      </p:ext>
    </p:extLst>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FE122E-FCEB-42A2-970D-0FE916684566}"/>
              </a:ext>
            </a:extLst>
          </p:cNvPr>
          <p:cNvSpPr>
            <a:spLocks noGrp="1"/>
          </p:cNvSpPr>
          <p:nvPr>
            <p:ph type="title"/>
          </p:nvPr>
        </p:nvSpPr>
        <p:spPr/>
        <p:txBody>
          <a:bodyPr/>
          <a:lstStyle/>
          <a:p>
            <a:r>
              <a:rPr lang="en-US" dirty="0"/>
              <a:t>Protecting an endpoint is hard</a:t>
            </a:r>
          </a:p>
        </p:txBody>
      </p:sp>
      <p:grpSp>
        <p:nvGrpSpPr>
          <p:cNvPr id="217" name="Group 216">
            <a:extLst>
              <a:ext uri="{FF2B5EF4-FFF2-40B4-BE49-F238E27FC236}">
                <a16:creationId xmlns:a16="http://schemas.microsoft.com/office/drawing/2014/main" id="{D68300E0-2394-4B1A-A6D5-1F3F551C3AB9}"/>
              </a:ext>
            </a:extLst>
          </p:cNvPr>
          <p:cNvGrpSpPr/>
          <p:nvPr/>
        </p:nvGrpSpPr>
        <p:grpSpPr>
          <a:xfrm>
            <a:off x="419218" y="1301912"/>
            <a:ext cx="2343242" cy="553679"/>
            <a:chOff x="467343" y="1392080"/>
            <a:chExt cx="2343242" cy="553679"/>
          </a:xfrm>
        </p:grpSpPr>
        <p:grpSp>
          <p:nvGrpSpPr>
            <p:cNvPr id="209" name="Group 208">
              <a:extLst>
                <a:ext uri="{FF2B5EF4-FFF2-40B4-BE49-F238E27FC236}">
                  <a16:creationId xmlns:a16="http://schemas.microsoft.com/office/drawing/2014/main" id="{C12596F0-C0BE-45CD-B417-781EE28B24D4}"/>
                </a:ext>
              </a:extLst>
            </p:cNvPr>
            <p:cNvGrpSpPr/>
            <p:nvPr/>
          </p:nvGrpSpPr>
          <p:grpSpPr>
            <a:xfrm>
              <a:off x="941627" y="1392080"/>
              <a:ext cx="1868958" cy="553679"/>
              <a:chOff x="941627" y="1287415"/>
              <a:chExt cx="1868958" cy="553679"/>
            </a:xfrm>
          </p:grpSpPr>
          <p:sp>
            <p:nvSpPr>
              <p:cNvPr id="198" name="Rectangle 197">
                <a:extLst>
                  <a:ext uri="{FF2B5EF4-FFF2-40B4-BE49-F238E27FC236}">
                    <a16:creationId xmlns:a16="http://schemas.microsoft.com/office/drawing/2014/main" id="{6E16A5AE-57F3-49E5-9068-F4679A921890}"/>
                  </a:ext>
                </a:extLst>
              </p:cNvPr>
              <p:cNvSpPr/>
              <p:nvPr/>
            </p:nvSpPr>
            <p:spPr>
              <a:xfrm>
                <a:off x="941627" y="1523443"/>
                <a:ext cx="1868958" cy="317651"/>
              </a:xfrm>
              <a:prstGeom prst="rect">
                <a:avLst/>
              </a:prstGeom>
              <a:noFill/>
            </p:spPr>
            <p:txBody>
              <a:bodyPr wrap="square" tIns="91440">
                <a:spAutoFit/>
              </a:bodyPr>
              <a:lstStyle/>
              <a:p>
                <a:pPr marL="0" marR="0" lvl="0" indent="0" algn="l" defTabSz="914400" rtl="0" eaLnBrk="1" fontAlgn="auto" latinLnBrk="0" hangingPunct="1">
                  <a:lnSpc>
                    <a:spcPct val="97000"/>
                  </a:lnSpc>
                  <a:spcBef>
                    <a:spcPts val="0"/>
                  </a:spcBef>
                  <a:spcAft>
                    <a:spcPts val="600"/>
                  </a:spcAft>
                  <a:buClrTx/>
                  <a:buSzTx/>
                  <a:buFontTx/>
                  <a:buNone/>
                  <a:tabLst/>
                  <a:defRPr/>
                </a:pPr>
                <a:r>
                  <a:rPr kumimoji="0" lang="en-US" sz="1200" b="1" i="0" u="none" strike="noStrike" kern="1200" cap="none" spc="0" normalizeH="0" baseline="0" noProof="0" dirty="0">
                    <a:ln>
                      <a:noFill/>
                    </a:ln>
                    <a:gradFill>
                      <a:gsLst>
                        <a:gs pos="0">
                          <a:srgbClr val="282828">
                            <a:lumMod val="90000"/>
                            <a:lumOff val="10000"/>
                          </a:srgbClr>
                        </a:gs>
                        <a:gs pos="100000">
                          <a:srgbClr val="282828">
                            <a:lumMod val="90000"/>
                            <a:lumOff val="10000"/>
                          </a:srgbClr>
                        </a:gs>
                      </a:gsLst>
                      <a:lin ang="5400000" scaled="1"/>
                    </a:gradFill>
                    <a:effectLst/>
                    <a:uLnTx/>
                    <a:uFillTx/>
                    <a:latin typeface="Segoe UI" panose="020B0502040204020203" pitchFamily="34" charset="0"/>
                    <a:ea typeface="+mn-ea"/>
                    <a:cs typeface="Segoe UI" panose="020B0502040204020203" pitchFamily="34" charset="0"/>
                  </a:rPr>
                  <a:t>Hit on your endpoints</a:t>
                </a:r>
                <a:endParaRPr kumimoji="0" lang="en-US" sz="1200" b="0" i="0" u="none" strike="noStrike" kern="1200" cap="none" spc="0" normalizeH="0" baseline="0" noProof="0" dirty="0">
                  <a:ln>
                    <a:noFill/>
                  </a:ln>
                  <a:gradFill>
                    <a:gsLst>
                      <a:gs pos="0">
                        <a:srgbClr val="282828">
                          <a:lumMod val="90000"/>
                          <a:lumOff val="10000"/>
                        </a:srgbClr>
                      </a:gs>
                      <a:gs pos="100000">
                        <a:srgbClr val="282828">
                          <a:lumMod val="90000"/>
                          <a:lumOff val="10000"/>
                        </a:srgbClr>
                      </a:gs>
                    </a:gsLst>
                    <a:lin ang="5400000" scaled="1"/>
                  </a:gradFill>
                  <a:effectLst/>
                  <a:uLnTx/>
                  <a:uFillTx/>
                  <a:latin typeface="Segoe UI" panose="020B0502040204020203" pitchFamily="34" charset="0"/>
                  <a:ea typeface="+mn-ea"/>
                  <a:cs typeface="Segoe UI" panose="020B0502040204020203" pitchFamily="34" charset="0"/>
                </a:endParaRPr>
              </a:p>
            </p:txBody>
          </p:sp>
          <p:sp>
            <p:nvSpPr>
              <p:cNvPr id="199" name="Rectangle 198">
                <a:extLst>
                  <a:ext uri="{FF2B5EF4-FFF2-40B4-BE49-F238E27FC236}">
                    <a16:creationId xmlns:a16="http://schemas.microsoft.com/office/drawing/2014/main" id="{56750997-FCC4-4011-92B8-32C43A81BB05}"/>
                  </a:ext>
                </a:extLst>
              </p:cNvPr>
              <p:cNvSpPr/>
              <p:nvPr/>
            </p:nvSpPr>
            <p:spPr>
              <a:xfrm>
                <a:off x="941627" y="1287415"/>
                <a:ext cx="1553630" cy="32316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gradFill>
                      <a:gsLst>
                        <a:gs pos="0">
                          <a:srgbClr val="A80000"/>
                        </a:gs>
                        <a:gs pos="100000">
                          <a:srgbClr val="C00000"/>
                        </a:gs>
                      </a:gsLst>
                      <a:lin ang="5400000" scaled="1"/>
                    </a:gradFill>
                    <a:effectLst/>
                    <a:uLnTx/>
                    <a:uFillTx/>
                    <a:latin typeface="Segoe UI Semibold" panose="020B0702040204020203" pitchFamily="34" charset="0"/>
                    <a:ea typeface="Segoe UI Black" panose="020B0A02040204020203" pitchFamily="34" charset="0"/>
                    <a:cs typeface="Segoe UI Semibold" panose="020B0702040204020203" pitchFamily="34" charset="0"/>
                  </a:rPr>
                  <a:t>PERFORMANCE</a:t>
                </a:r>
              </a:p>
            </p:txBody>
          </p:sp>
        </p:grpSp>
        <p:pic>
          <p:nvPicPr>
            <p:cNvPr id="215" name="Graphic 214" descr="Warning">
              <a:extLst>
                <a:ext uri="{FF2B5EF4-FFF2-40B4-BE49-F238E27FC236}">
                  <a16:creationId xmlns:a16="http://schemas.microsoft.com/office/drawing/2014/main" id="{A7296310-E5A9-44F5-988D-6BB82B92A8B8}"/>
                </a:ext>
              </a:extLst>
            </p:cNvPr>
            <p:cNvPicPr>
              <a:picLocks noChangeAspect="1"/>
            </p:cNvPicPr>
            <p:nvPr/>
          </p:nvPicPr>
          <p:blipFill>
            <a:blip r:embed="rId3" cstate="hqprint">
              <a:alphaModFix amt="70000"/>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67343" y="1420459"/>
              <a:ext cx="496920" cy="496920"/>
            </a:xfrm>
            <a:prstGeom prst="rect">
              <a:avLst/>
            </a:prstGeom>
          </p:spPr>
        </p:pic>
      </p:grpSp>
      <p:grpSp>
        <p:nvGrpSpPr>
          <p:cNvPr id="222" name="Group 221">
            <a:extLst>
              <a:ext uri="{FF2B5EF4-FFF2-40B4-BE49-F238E27FC236}">
                <a16:creationId xmlns:a16="http://schemas.microsoft.com/office/drawing/2014/main" id="{269CDE74-2520-450B-8245-5D7B809594ED}"/>
              </a:ext>
            </a:extLst>
          </p:cNvPr>
          <p:cNvGrpSpPr/>
          <p:nvPr/>
        </p:nvGrpSpPr>
        <p:grpSpPr>
          <a:xfrm>
            <a:off x="5817465" y="1301912"/>
            <a:ext cx="4087569" cy="553679"/>
            <a:chOff x="6389298" y="1448106"/>
            <a:chExt cx="4087569" cy="553679"/>
          </a:xfrm>
        </p:grpSpPr>
        <p:grpSp>
          <p:nvGrpSpPr>
            <p:cNvPr id="219" name="Group 218">
              <a:extLst>
                <a:ext uri="{FF2B5EF4-FFF2-40B4-BE49-F238E27FC236}">
                  <a16:creationId xmlns:a16="http://schemas.microsoft.com/office/drawing/2014/main" id="{196A7810-83A4-4956-9D57-791512214ACC}"/>
                </a:ext>
              </a:extLst>
            </p:cNvPr>
            <p:cNvGrpSpPr/>
            <p:nvPr/>
          </p:nvGrpSpPr>
          <p:grpSpPr>
            <a:xfrm>
              <a:off x="6872186" y="1448106"/>
              <a:ext cx="3604681" cy="553679"/>
              <a:chOff x="6987974" y="1287415"/>
              <a:chExt cx="3604681" cy="553679"/>
            </a:xfrm>
          </p:grpSpPr>
          <p:sp>
            <p:nvSpPr>
              <p:cNvPr id="202" name="Rectangle 201">
                <a:extLst>
                  <a:ext uri="{FF2B5EF4-FFF2-40B4-BE49-F238E27FC236}">
                    <a16:creationId xmlns:a16="http://schemas.microsoft.com/office/drawing/2014/main" id="{02901D7E-7A61-42E8-852A-62EF8544CB1B}"/>
                  </a:ext>
                </a:extLst>
              </p:cNvPr>
              <p:cNvSpPr/>
              <p:nvPr/>
            </p:nvSpPr>
            <p:spPr>
              <a:xfrm>
                <a:off x="6987974" y="1523443"/>
                <a:ext cx="3604681" cy="317651"/>
              </a:xfrm>
              <a:prstGeom prst="rect">
                <a:avLst/>
              </a:prstGeom>
              <a:noFill/>
            </p:spPr>
            <p:txBody>
              <a:bodyPr wrap="square" tIns="91440">
                <a:spAutoFit/>
              </a:bodyPr>
              <a:lstStyle/>
              <a:p>
                <a:pPr marL="0" marR="0" lvl="0" indent="0" algn="l" defTabSz="914400" rtl="0" eaLnBrk="1" fontAlgn="auto" latinLnBrk="0" hangingPunct="1">
                  <a:lnSpc>
                    <a:spcPct val="97000"/>
                  </a:lnSpc>
                  <a:spcBef>
                    <a:spcPts val="0"/>
                  </a:spcBef>
                  <a:spcAft>
                    <a:spcPts val="600"/>
                  </a:spcAft>
                  <a:buClrTx/>
                  <a:buSzTx/>
                  <a:buFontTx/>
                  <a:buNone/>
                  <a:tabLst/>
                  <a:defRPr/>
                </a:pPr>
                <a:r>
                  <a:rPr kumimoji="0" lang="en-US" sz="1200" b="1" i="0" u="none" strike="noStrike" kern="1200" cap="none" spc="0" normalizeH="0" baseline="0" noProof="0" dirty="0">
                    <a:ln>
                      <a:noFill/>
                    </a:ln>
                    <a:gradFill>
                      <a:gsLst>
                        <a:gs pos="0">
                          <a:srgbClr val="282828">
                            <a:lumMod val="90000"/>
                            <a:lumOff val="10000"/>
                          </a:srgbClr>
                        </a:gs>
                        <a:gs pos="100000">
                          <a:srgbClr val="282828">
                            <a:lumMod val="90000"/>
                            <a:lumOff val="10000"/>
                          </a:srgbClr>
                        </a:gs>
                      </a:gsLst>
                      <a:lin ang="5400000" scaled="1"/>
                    </a:gradFill>
                    <a:effectLst/>
                    <a:uLnTx/>
                    <a:uFillTx/>
                    <a:latin typeface="Segoe UI" panose="020B0502040204020203" pitchFamily="34" charset="0"/>
                    <a:ea typeface="+mn-ea"/>
                    <a:cs typeface="Segoe UI" panose="020B0502040204020203" pitchFamily="34" charset="0"/>
                  </a:rPr>
                  <a:t>Multiple solutions and on-</a:t>
                </a:r>
                <a:r>
                  <a:rPr kumimoji="0" lang="en-US" sz="1200" b="1" i="0" u="none" strike="noStrike" kern="1200" cap="none" spc="0" normalizeH="0" baseline="0" noProof="0" dirty="0" err="1">
                    <a:ln>
                      <a:noFill/>
                    </a:ln>
                    <a:gradFill>
                      <a:gsLst>
                        <a:gs pos="0">
                          <a:srgbClr val="282828">
                            <a:lumMod val="90000"/>
                            <a:lumOff val="10000"/>
                          </a:srgbClr>
                        </a:gs>
                        <a:gs pos="100000">
                          <a:srgbClr val="282828">
                            <a:lumMod val="90000"/>
                            <a:lumOff val="10000"/>
                          </a:srgbClr>
                        </a:gs>
                      </a:gsLst>
                      <a:lin ang="5400000" scaled="1"/>
                    </a:gradFill>
                    <a:effectLst/>
                    <a:uLnTx/>
                    <a:uFillTx/>
                    <a:latin typeface="Segoe UI" panose="020B0502040204020203" pitchFamily="34" charset="0"/>
                    <a:ea typeface="+mn-ea"/>
                    <a:cs typeface="Segoe UI" panose="020B0502040204020203" pitchFamily="34" charset="0"/>
                  </a:rPr>
                  <a:t>prem</a:t>
                </a:r>
                <a:r>
                  <a:rPr kumimoji="0" lang="en-US" sz="1200" b="1" i="0" u="none" strike="noStrike" kern="1200" cap="none" spc="0" normalizeH="0" baseline="0" noProof="0" dirty="0">
                    <a:ln>
                      <a:noFill/>
                    </a:ln>
                    <a:gradFill>
                      <a:gsLst>
                        <a:gs pos="0">
                          <a:srgbClr val="282828">
                            <a:lumMod val="90000"/>
                            <a:lumOff val="10000"/>
                          </a:srgbClr>
                        </a:gs>
                        <a:gs pos="100000">
                          <a:srgbClr val="282828">
                            <a:lumMod val="90000"/>
                            <a:lumOff val="10000"/>
                          </a:srgbClr>
                        </a:gs>
                      </a:gsLst>
                      <a:lin ang="5400000" scaled="1"/>
                    </a:gradFill>
                    <a:effectLst/>
                    <a:uLnTx/>
                    <a:uFillTx/>
                    <a:latin typeface="Segoe UI" panose="020B0502040204020203" pitchFamily="34" charset="0"/>
                    <a:ea typeface="+mn-ea"/>
                    <a:cs typeface="Segoe UI" panose="020B0502040204020203" pitchFamily="34" charset="0"/>
                  </a:rPr>
                  <a:t> infrastructure </a:t>
                </a:r>
              </a:p>
            </p:txBody>
          </p:sp>
          <p:sp>
            <p:nvSpPr>
              <p:cNvPr id="203" name="Rectangle 202">
                <a:extLst>
                  <a:ext uri="{FF2B5EF4-FFF2-40B4-BE49-F238E27FC236}">
                    <a16:creationId xmlns:a16="http://schemas.microsoft.com/office/drawing/2014/main" id="{0E3566D1-9144-4343-870F-666D8B7A7377}"/>
                  </a:ext>
                </a:extLst>
              </p:cNvPr>
              <p:cNvSpPr/>
              <p:nvPr/>
            </p:nvSpPr>
            <p:spPr>
              <a:xfrm>
                <a:off x="6987975" y="1287415"/>
                <a:ext cx="658322" cy="32316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gradFill>
                      <a:gsLst>
                        <a:gs pos="0">
                          <a:srgbClr val="A80000"/>
                        </a:gs>
                        <a:gs pos="100000">
                          <a:srgbClr val="C00000"/>
                        </a:gs>
                      </a:gsLst>
                      <a:lin ang="5400000" scaled="1"/>
                    </a:gradFill>
                    <a:effectLst/>
                    <a:uLnTx/>
                    <a:uFillTx/>
                    <a:latin typeface="Segoe UI Semibold" panose="020B0702040204020203" pitchFamily="34" charset="0"/>
                    <a:ea typeface="Segoe UI Black" panose="020B0A02040204020203" pitchFamily="34" charset="0"/>
                    <a:cs typeface="Segoe UI Semibold" panose="020B0702040204020203" pitchFamily="34" charset="0"/>
                  </a:rPr>
                  <a:t>COST</a:t>
                </a:r>
              </a:p>
            </p:txBody>
          </p:sp>
        </p:grpSp>
        <p:pic>
          <p:nvPicPr>
            <p:cNvPr id="56" name="Graphic 55" descr="Warning">
              <a:extLst>
                <a:ext uri="{FF2B5EF4-FFF2-40B4-BE49-F238E27FC236}">
                  <a16:creationId xmlns:a16="http://schemas.microsoft.com/office/drawing/2014/main" id="{76C80AF6-1997-4FBA-BB54-7B297B50D094}"/>
                </a:ext>
              </a:extLst>
            </p:cNvPr>
            <p:cNvPicPr>
              <a:picLocks noChangeAspect="1"/>
            </p:cNvPicPr>
            <p:nvPr/>
          </p:nvPicPr>
          <p:blipFill>
            <a:blip r:embed="rId3" cstate="hqprint">
              <a:alphaModFix amt="70000"/>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389298" y="1476485"/>
              <a:ext cx="496920" cy="496920"/>
            </a:xfrm>
            <a:prstGeom prst="rect">
              <a:avLst/>
            </a:prstGeom>
          </p:spPr>
        </p:pic>
      </p:grpSp>
      <p:grpSp>
        <p:nvGrpSpPr>
          <p:cNvPr id="223" name="Group 222">
            <a:extLst>
              <a:ext uri="{FF2B5EF4-FFF2-40B4-BE49-F238E27FC236}">
                <a16:creationId xmlns:a16="http://schemas.microsoft.com/office/drawing/2014/main" id="{77136808-998B-4583-B7C4-55249DFE5E7D}"/>
              </a:ext>
            </a:extLst>
          </p:cNvPr>
          <p:cNvGrpSpPr/>
          <p:nvPr/>
        </p:nvGrpSpPr>
        <p:grpSpPr>
          <a:xfrm>
            <a:off x="3261035" y="1301912"/>
            <a:ext cx="2351398" cy="553679"/>
            <a:chOff x="3237744" y="1448106"/>
            <a:chExt cx="2351398" cy="553679"/>
          </a:xfrm>
        </p:grpSpPr>
        <p:grpSp>
          <p:nvGrpSpPr>
            <p:cNvPr id="216" name="Group 215">
              <a:extLst>
                <a:ext uri="{FF2B5EF4-FFF2-40B4-BE49-F238E27FC236}">
                  <a16:creationId xmlns:a16="http://schemas.microsoft.com/office/drawing/2014/main" id="{4E1FD5E1-2A65-49CC-B18D-C46F871305FF}"/>
                </a:ext>
              </a:extLst>
            </p:cNvPr>
            <p:cNvGrpSpPr/>
            <p:nvPr/>
          </p:nvGrpSpPr>
          <p:grpSpPr>
            <a:xfrm>
              <a:off x="3724918" y="1448106"/>
              <a:ext cx="1864224" cy="553679"/>
              <a:chOff x="4133346" y="1287415"/>
              <a:chExt cx="1864224" cy="553679"/>
            </a:xfrm>
          </p:grpSpPr>
          <p:sp>
            <p:nvSpPr>
              <p:cNvPr id="200" name="Rectangle 199">
                <a:extLst>
                  <a:ext uri="{FF2B5EF4-FFF2-40B4-BE49-F238E27FC236}">
                    <a16:creationId xmlns:a16="http://schemas.microsoft.com/office/drawing/2014/main" id="{A64F4A2F-1DC8-40A5-A99F-85D669DA088B}"/>
                  </a:ext>
                </a:extLst>
              </p:cNvPr>
              <p:cNvSpPr/>
              <p:nvPr/>
            </p:nvSpPr>
            <p:spPr>
              <a:xfrm>
                <a:off x="4133347" y="1523443"/>
                <a:ext cx="1864223" cy="317651"/>
              </a:xfrm>
              <a:prstGeom prst="rect">
                <a:avLst/>
              </a:prstGeom>
              <a:noFill/>
            </p:spPr>
            <p:txBody>
              <a:bodyPr wrap="square" tIns="91440">
                <a:spAutoFit/>
              </a:bodyPr>
              <a:lstStyle/>
              <a:p>
                <a:pPr marL="0" marR="0" lvl="0" indent="0" algn="l" defTabSz="914400" rtl="0" eaLnBrk="1" fontAlgn="auto" latinLnBrk="0" hangingPunct="1">
                  <a:lnSpc>
                    <a:spcPct val="97000"/>
                  </a:lnSpc>
                  <a:spcBef>
                    <a:spcPts val="0"/>
                  </a:spcBef>
                  <a:spcAft>
                    <a:spcPts val="600"/>
                  </a:spcAft>
                  <a:buClrTx/>
                  <a:buSzTx/>
                  <a:buFontTx/>
                  <a:buNone/>
                  <a:tabLst/>
                  <a:defRPr/>
                </a:pPr>
                <a:r>
                  <a:rPr kumimoji="0" lang="en-US" sz="1200" b="1" i="0" u="none" strike="noStrike" kern="1200" cap="none" spc="0" normalizeH="0" baseline="0" noProof="0" dirty="0">
                    <a:ln>
                      <a:noFill/>
                    </a:ln>
                    <a:gradFill>
                      <a:gsLst>
                        <a:gs pos="0">
                          <a:srgbClr val="282828">
                            <a:lumMod val="90000"/>
                            <a:lumOff val="10000"/>
                          </a:srgbClr>
                        </a:gs>
                        <a:gs pos="100000">
                          <a:srgbClr val="282828">
                            <a:lumMod val="90000"/>
                            <a:lumOff val="10000"/>
                          </a:srgbClr>
                        </a:gs>
                      </a:gsLst>
                      <a:lin ang="5400000" scaled="1"/>
                    </a:gradFill>
                    <a:effectLst/>
                    <a:uLnTx/>
                    <a:uFillTx/>
                    <a:latin typeface="Segoe UI" panose="020B0502040204020203" pitchFamily="34" charset="0"/>
                    <a:ea typeface="+mn-ea"/>
                    <a:cs typeface="Segoe UI" panose="020B0502040204020203" pitchFamily="34" charset="0"/>
                  </a:rPr>
                  <a:t>Time and skills</a:t>
                </a:r>
              </a:p>
            </p:txBody>
          </p:sp>
          <p:sp>
            <p:nvSpPr>
              <p:cNvPr id="201" name="Rectangle 200">
                <a:extLst>
                  <a:ext uri="{FF2B5EF4-FFF2-40B4-BE49-F238E27FC236}">
                    <a16:creationId xmlns:a16="http://schemas.microsoft.com/office/drawing/2014/main" id="{41B2D7B1-FAAD-40F7-BFCE-D63DEC7EEA9B}"/>
                  </a:ext>
                </a:extLst>
              </p:cNvPr>
              <p:cNvSpPr/>
              <p:nvPr/>
            </p:nvSpPr>
            <p:spPr>
              <a:xfrm>
                <a:off x="4133346" y="1287415"/>
                <a:ext cx="2000309" cy="32316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gradFill>
                      <a:gsLst>
                        <a:gs pos="0">
                          <a:srgbClr val="A80000"/>
                        </a:gs>
                        <a:gs pos="100000">
                          <a:srgbClr val="C00000"/>
                        </a:gs>
                      </a:gsLst>
                      <a:lin ang="5400000" scaled="1"/>
                    </a:gradFill>
                    <a:effectLst/>
                    <a:uLnTx/>
                    <a:uFillTx/>
                    <a:latin typeface="Segoe UI Semibold" panose="020B0702040204020203" pitchFamily="34" charset="0"/>
                    <a:ea typeface="Segoe UI Black" panose="020B0A02040204020203" pitchFamily="34" charset="0"/>
                    <a:cs typeface="Segoe UI Semibold" panose="020B0702040204020203" pitchFamily="34" charset="0"/>
                  </a:rPr>
                  <a:t>SECURITY TEAM </a:t>
                </a:r>
              </a:p>
            </p:txBody>
          </p:sp>
        </p:grpSp>
        <p:pic>
          <p:nvPicPr>
            <p:cNvPr id="220" name="Graphic 219" descr="Warning">
              <a:extLst>
                <a:ext uri="{FF2B5EF4-FFF2-40B4-BE49-F238E27FC236}">
                  <a16:creationId xmlns:a16="http://schemas.microsoft.com/office/drawing/2014/main" id="{50100768-DAAF-4B3B-B3DE-CA3B6E7E32ED}"/>
                </a:ext>
              </a:extLst>
            </p:cNvPr>
            <p:cNvPicPr>
              <a:picLocks noChangeAspect="1"/>
            </p:cNvPicPr>
            <p:nvPr/>
          </p:nvPicPr>
          <p:blipFill>
            <a:blip r:embed="rId3" cstate="hqprint">
              <a:alphaModFix amt="70000"/>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237744" y="1476485"/>
              <a:ext cx="496920" cy="496920"/>
            </a:xfrm>
            <a:prstGeom prst="rect">
              <a:avLst/>
            </a:prstGeom>
          </p:spPr>
        </p:pic>
      </p:grpSp>
      <p:cxnSp>
        <p:nvCxnSpPr>
          <p:cNvPr id="179" name="Straight Connector 178">
            <a:extLst>
              <a:ext uri="{FF2B5EF4-FFF2-40B4-BE49-F238E27FC236}">
                <a16:creationId xmlns:a16="http://schemas.microsoft.com/office/drawing/2014/main" id="{0493A682-FCCA-4BF3-9610-0DD638681A80}"/>
              </a:ext>
            </a:extLst>
          </p:cNvPr>
          <p:cNvCxnSpPr>
            <a:cxnSpLocks/>
          </p:cNvCxnSpPr>
          <p:nvPr/>
        </p:nvCxnSpPr>
        <p:spPr>
          <a:xfrm flipV="1">
            <a:off x="1472242" y="4676086"/>
            <a:ext cx="3993225" cy="11502"/>
          </a:xfrm>
          <a:prstGeom prst="line">
            <a:avLst/>
          </a:prstGeom>
          <a:ln>
            <a:solidFill>
              <a:srgbClr val="C00000"/>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4" name="Straight Connector 143">
            <a:extLst>
              <a:ext uri="{FF2B5EF4-FFF2-40B4-BE49-F238E27FC236}">
                <a16:creationId xmlns:a16="http://schemas.microsoft.com/office/drawing/2014/main" id="{87169CDD-D6D7-4F2A-B743-1A3A889096C2}"/>
              </a:ext>
            </a:extLst>
          </p:cNvPr>
          <p:cNvCxnSpPr>
            <a:cxnSpLocks/>
            <a:stCxn id="68" idx="1"/>
          </p:cNvCxnSpPr>
          <p:nvPr/>
        </p:nvCxnSpPr>
        <p:spPr>
          <a:xfrm flipH="1">
            <a:off x="7729604" y="2359332"/>
            <a:ext cx="1471042" cy="1307574"/>
          </a:xfrm>
          <a:prstGeom prst="line">
            <a:avLst/>
          </a:prstGeom>
          <a:ln>
            <a:solidFill>
              <a:schemeClr val="accent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6" name="Straight Connector 145">
            <a:extLst>
              <a:ext uri="{FF2B5EF4-FFF2-40B4-BE49-F238E27FC236}">
                <a16:creationId xmlns:a16="http://schemas.microsoft.com/office/drawing/2014/main" id="{CE3B542E-36A7-412C-9E43-38F82C1C1422}"/>
              </a:ext>
            </a:extLst>
          </p:cNvPr>
          <p:cNvCxnSpPr>
            <a:cxnSpLocks/>
            <a:stCxn id="66" idx="1"/>
          </p:cNvCxnSpPr>
          <p:nvPr/>
        </p:nvCxnSpPr>
        <p:spPr>
          <a:xfrm flipH="1">
            <a:off x="7754529" y="2622965"/>
            <a:ext cx="1446117" cy="1083101"/>
          </a:xfrm>
          <a:prstGeom prst="line">
            <a:avLst/>
          </a:prstGeom>
          <a:ln>
            <a:solidFill>
              <a:schemeClr val="accent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0" name="Straight Connector 149">
            <a:extLst>
              <a:ext uri="{FF2B5EF4-FFF2-40B4-BE49-F238E27FC236}">
                <a16:creationId xmlns:a16="http://schemas.microsoft.com/office/drawing/2014/main" id="{C7301FB6-A9FF-4C43-B6AE-3E28AF0A14EC}"/>
              </a:ext>
            </a:extLst>
          </p:cNvPr>
          <p:cNvCxnSpPr>
            <a:cxnSpLocks/>
            <a:stCxn id="67" idx="1"/>
          </p:cNvCxnSpPr>
          <p:nvPr/>
        </p:nvCxnSpPr>
        <p:spPr>
          <a:xfrm flipH="1">
            <a:off x="7755355" y="2886598"/>
            <a:ext cx="1445291" cy="869217"/>
          </a:xfrm>
          <a:prstGeom prst="line">
            <a:avLst/>
          </a:prstGeom>
          <a:ln>
            <a:solidFill>
              <a:schemeClr val="accent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2" name="Straight Connector 151">
            <a:extLst>
              <a:ext uri="{FF2B5EF4-FFF2-40B4-BE49-F238E27FC236}">
                <a16:creationId xmlns:a16="http://schemas.microsoft.com/office/drawing/2014/main" id="{B71E6E55-7720-4609-B464-7B6E82356E60}"/>
              </a:ext>
            </a:extLst>
          </p:cNvPr>
          <p:cNvCxnSpPr>
            <a:cxnSpLocks/>
            <a:stCxn id="63" idx="1"/>
          </p:cNvCxnSpPr>
          <p:nvPr/>
        </p:nvCxnSpPr>
        <p:spPr>
          <a:xfrm flipH="1">
            <a:off x="7755355" y="3150231"/>
            <a:ext cx="1445291" cy="671892"/>
          </a:xfrm>
          <a:prstGeom prst="line">
            <a:avLst/>
          </a:prstGeom>
          <a:ln>
            <a:solidFill>
              <a:schemeClr val="accent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4" name="Straight Connector 153">
            <a:extLst>
              <a:ext uri="{FF2B5EF4-FFF2-40B4-BE49-F238E27FC236}">
                <a16:creationId xmlns:a16="http://schemas.microsoft.com/office/drawing/2014/main" id="{F97C3F6E-FE09-4E45-A991-5211387DA3DA}"/>
              </a:ext>
            </a:extLst>
          </p:cNvPr>
          <p:cNvCxnSpPr>
            <a:cxnSpLocks/>
            <a:stCxn id="69" idx="1"/>
          </p:cNvCxnSpPr>
          <p:nvPr/>
        </p:nvCxnSpPr>
        <p:spPr>
          <a:xfrm flipH="1">
            <a:off x="7754529" y="3435778"/>
            <a:ext cx="1446117" cy="450700"/>
          </a:xfrm>
          <a:prstGeom prst="line">
            <a:avLst/>
          </a:prstGeom>
          <a:ln>
            <a:solidFill>
              <a:schemeClr val="accent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6" name="Straight Connector 155">
            <a:extLst>
              <a:ext uri="{FF2B5EF4-FFF2-40B4-BE49-F238E27FC236}">
                <a16:creationId xmlns:a16="http://schemas.microsoft.com/office/drawing/2014/main" id="{9F548190-A5E3-4578-889B-E1EBD28EC901}"/>
              </a:ext>
            </a:extLst>
          </p:cNvPr>
          <p:cNvCxnSpPr>
            <a:cxnSpLocks/>
            <a:stCxn id="59" idx="1"/>
          </p:cNvCxnSpPr>
          <p:nvPr/>
        </p:nvCxnSpPr>
        <p:spPr>
          <a:xfrm flipH="1">
            <a:off x="7773430" y="3677497"/>
            <a:ext cx="1427216" cy="265613"/>
          </a:xfrm>
          <a:prstGeom prst="line">
            <a:avLst/>
          </a:prstGeom>
          <a:ln>
            <a:solidFill>
              <a:schemeClr val="accent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9" name="Straight Connector 158">
            <a:extLst>
              <a:ext uri="{FF2B5EF4-FFF2-40B4-BE49-F238E27FC236}">
                <a16:creationId xmlns:a16="http://schemas.microsoft.com/office/drawing/2014/main" id="{464F1C14-082C-4F38-B5B1-924ED07AE630}"/>
              </a:ext>
            </a:extLst>
          </p:cNvPr>
          <p:cNvCxnSpPr>
            <a:cxnSpLocks/>
            <a:stCxn id="62" idx="1"/>
          </p:cNvCxnSpPr>
          <p:nvPr/>
        </p:nvCxnSpPr>
        <p:spPr>
          <a:xfrm flipH="1">
            <a:off x="7779091" y="3941130"/>
            <a:ext cx="1421555" cy="64041"/>
          </a:xfrm>
          <a:prstGeom prst="line">
            <a:avLst/>
          </a:prstGeom>
          <a:ln>
            <a:solidFill>
              <a:schemeClr val="accent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1" name="Straight Connector 160">
            <a:extLst>
              <a:ext uri="{FF2B5EF4-FFF2-40B4-BE49-F238E27FC236}">
                <a16:creationId xmlns:a16="http://schemas.microsoft.com/office/drawing/2014/main" id="{032BC4AD-859C-44B7-AA1A-BAE97022174F}"/>
              </a:ext>
            </a:extLst>
          </p:cNvPr>
          <p:cNvCxnSpPr>
            <a:cxnSpLocks/>
            <a:stCxn id="57" idx="1"/>
          </p:cNvCxnSpPr>
          <p:nvPr/>
        </p:nvCxnSpPr>
        <p:spPr>
          <a:xfrm flipH="1" flipV="1">
            <a:off x="7779091" y="4059823"/>
            <a:ext cx="1421555" cy="144940"/>
          </a:xfrm>
          <a:prstGeom prst="line">
            <a:avLst/>
          </a:prstGeom>
          <a:ln>
            <a:solidFill>
              <a:schemeClr val="accent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3" name="Straight Connector 162">
            <a:extLst>
              <a:ext uri="{FF2B5EF4-FFF2-40B4-BE49-F238E27FC236}">
                <a16:creationId xmlns:a16="http://schemas.microsoft.com/office/drawing/2014/main" id="{600B0DBE-F735-4AB3-8B89-0681F8065986}"/>
              </a:ext>
            </a:extLst>
          </p:cNvPr>
          <p:cNvCxnSpPr>
            <a:cxnSpLocks/>
            <a:stCxn id="60" idx="1"/>
          </p:cNvCxnSpPr>
          <p:nvPr/>
        </p:nvCxnSpPr>
        <p:spPr>
          <a:xfrm flipH="1" flipV="1">
            <a:off x="7779091" y="4112106"/>
            <a:ext cx="1421555" cy="356290"/>
          </a:xfrm>
          <a:prstGeom prst="line">
            <a:avLst/>
          </a:prstGeom>
          <a:ln>
            <a:solidFill>
              <a:schemeClr val="accent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8" name="Straight Connector 177">
            <a:extLst>
              <a:ext uri="{FF2B5EF4-FFF2-40B4-BE49-F238E27FC236}">
                <a16:creationId xmlns:a16="http://schemas.microsoft.com/office/drawing/2014/main" id="{C04C993D-87FC-42E9-B853-105A1AF2B227}"/>
              </a:ext>
            </a:extLst>
          </p:cNvPr>
          <p:cNvCxnSpPr>
            <a:endCxn id="65" idx="1"/>
          </p:cNvCxnSpPr>
          <p:nvPr/>
        </p:nvCxnSpPr>
        <p:spPr>
          <a:xfrm>
            <a:off x="7697114" y="4130703"/>
            <a:ext cx="1503532" cy="601326"/>
          </a:xfrm>
          <a:prstGeom prst="line">
            <a:avLst/>
          </a:prstGeom>
          <a:ln>
            <a:solidFill>
              <a:schemeClr val="accent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1" name="Straight Connector 180">
            <a:extLst>
              <a:ext uri="{FF2B5EF4-FFF2-40B4-BE49-F238E27FC236}">
                <a16:creationId xmlns:a16="http://schemas.microsoft.com/office/drawing/2014/main" id="{B458EF03-1288-4856-B4C5-6536CC6D3F1D}"/>
              </a:ext>
            </a:extLst>
          </p:cNvPr>
          <p:cNvCxnSpPr>
            <a:cxnSpLocks/>
            <a:endCxn id="61" idx="1"/>
          </p:cNvCxnSpPr>
          <p:nvPr/>
        </p:nvCxnSpPr>
        <p:spPr>
          <a:xfrm>
            <a:off x="7697114" y="4156074"/>
            <a:ext cx="1503531" cy="939616"/>
          </a:xfrm>
          <a:prstGeom prst="line">
            <a:avLst/>
          </a:prstGeom>
          <a:ln>
            <a:solidFill>
              <a:schemeClr val="accent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4" name="Straight Connector 183">
            <a:extLst>
              <a:ext uri="{FF2B5EF4-FFF2-40B4-BE49-F238E27FC236}">
                <a16:creationId xmlns:a16="http://schemas.microsoft.com/office/drawing/2014/main" id="{73F1E9D7-014C-4A37-85D2-43AFD17038A3}"/>
              </a:ext>
            </a:extLst>
          </p:cNvPr>
          <p:cNvCxnSpPr>
            <a:cxnSpLocks/>
            <a:endCxn id="64" idx="1"/>
          </p:cNvCxnSpPr>
          <p:nvPr/>
        </p:nvCxnSpPr>
        <p:spPr>
          <a:xfrm>
            <a:off x="7744498" y="4451093"/>
            <a:ext cx="1456148" cy="1003922"/>
          </a:xfrm>
          <a:prstGeom prst="line">
            <a:avLst/>
          </a:prstGeom>
          <a:ln>
            <a:solidFill>
              <a:schemeClr val="accent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7" name="Straight Connector 186">
            <a:extLst>
              <a:ext uri="{FF2B5EF4-FFF2-40B4-BE49-F238E27FC236}">
                <a16:creationId xmlns:a16="http://schemas.microsoft.com/office/drawing/2014/main" id="{E7A2AE2D-6F47-4416-85EC-15FBC4AD7DCD}"/>
              </a:ext>
            </a:extLst>
          </p:cNvPr>
          <p:cNvCxnSpPr>
            <a:cxnSpLocks/>
            <a:endCxn id="58" idx="1"/>
          </p:cNvCxnSpPr>
          <p:nvPr/>
        </p:nvCxnSpPr>
        <p:spPr>
          <a:xfrm>
            <a:off x="7779091" y="4563467"/>
            <a:ext cx="1421555" cy="1155182"/>
          </a:xfrm>
          <a:prstGeom prst="line">
            <a:avLst/>
          </a:prstGeom>
          <a:ln>
            <a:solidFill>
              <a:schemeClr val="accent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85" name="Rectangle 84">
            <a:extLst>
              <a:ext uri="{FF2B5EF4-FFF2-40B4-BE49-F238E27FC236}">
                <a16:creationId xmlns:a16="http://schemas.microsoft.com/office/drawing/2014/main" id="{6D2E8E5B-6DCB-4B87-B737-66730904A42B}"/>
              </a:ext>
            </a:extLst>
          </p:cNvPr>
          <p:cNvSpPr/>
          <p:nvPr/>
        </p:nvSpPr>
        <p:spPr>
          <a:xfrm>
            <a:off x="346955" y="2296546"/>
            <a:ext cx="3697452" cy="3253839"/>
          </a:xfrm>
          <a:prstGeom prst="rect">
            <a:avLst/>
          </a:prstGeom>
        </p:spPr>
        <p:txBody>
          <a:bodyPr wrap="square" tIns="0" bIns="0" anchor="t" anchorCtr="0">
            <a:spAutoFit/>
          </a:bodyPr>
          <a:lstStyle/>
          <a:p>
            <a:pPr marL="0" marR="0" lvl="0" indent="0" algn="l" defTabSz="914400" rtl="0" eaLnBrk="1" fontAlgn="auto" latinLnBrk="0" hangingPunct="1">
              <a:lnSpc>
                <a:spcPct val="97000"/>
              </a:lnSpc>
              <a:spcBef>
                <a:spcPts val="0"/>
              </a:spcBef>
              <a:spcAft>
                <a:spcPts val="1600"/>
              </a:spcAft>
              <a:buClrTx/>
              <a:buSzTx/>
              <a:buFontTx/>
              <a:buNone/>
              <a:tabLst/>
              <a:defRPr/>
            </a:pPr>
            <a:r>
              <a:rPr kumimoji="0" lang="en-US" sz="1200" b="1" i="0" u="none" strike="noStrike" kern="1200" cap="none" spc="0" normalizeH="0" baseline="0" noProof="0" dirty="0">
                <a:ln>
                  <a:noFill/>
                </a:ln>
                <a:gradFill>
                  <a:gsLst>
                    <a:gs pos="0">
                      <a:srgbClr val="A80000"/>
                    </a:gs>
                    <a:gs pos="100000">
                      <a:srgbClr val="A80000"/>
                    </a:gs>
                  </a:gsLst>
                  <a:lin ang="5400000" scaled="0"/>
                </a:gradFill>
                <a:effectLst/>
                <a:uLnTx/>
                <a:uFillTx/>
                <a:latin typeface="Segoe UI" panose="020B0502040204020203" pitchFamily="34" charset="0"/>
                <a:ea typeface="+mn-ea"/>
                <a:cs typeface="Segoe UI" panose="020B0502040204020203" pitchFamily="34" charset="0"/>
              </a:rPr>
              <a:t>Malware</a:t>
            </a:r>
          </a:p>
          <a:p>
            <a:pPr marL="0" marR="0" lvl="0" indent="0" algn="l" defTabSz="914400" rtl="0" eaLnBrk="1" fontAlgn="auto" latinLnBrk="0" hangingPunct="1">
              <a:lnSpc>
                <a:spcPct val="97000"/>
              </a:lnSpc>
              <a:spcBef>
                <a:spcPts val="0"/>
              </a:spcBef>
              <a:spcAft>
                <a:spcPts val="1600"/>
              </a:spcAft>
              <a:buClrTx/>
              <a:buSzTx/>
              <a:buFontTx/>
              <a:buNone/>
              <a:tabLst/>
              <a:defRPr/>
            </a:pPr>
            <a:r>
              <a:rPr kumimoji="0" lang="en-US" sz="1200" b="1" i="0" u="none" strike="noStrike" kern="1200" cap="none" spc="0" normalizeH="0" baseline="0" noProof="0" dirty="0">
                <a:ln>
                  <a:noFill/>
                </a:ln>
                <a:gradFill>
                  <a:gsLst>
                    <a:gs pos="0">
                      <a:srgbClr val="A80000"/>
                    </a:gs>
                    <a:gs pos="100000">
                      <a:srgbClr val="A80000"/>
                    </a:gs>
                  </a:gsLst>
                  <a:lin ang="5400000" scaled="0"/>
                </a:gradFill>
                <a:effectLst/>
                <a:uLnTx/>
                <a:uFillTx/>
                <a:latin typeface="Segoe UI" panose="020B0502040204020203" pitchFamily="34" charset="0"/>
                <a:ea typeface="+mn-ea"/>
                <a:cs typeface="Segoe UI" panose="020B0502040204020203" pitchFamily="34" charset="0"/>
              </a:rPr>
              <a:t>Phishing</a:t>
            </a:r>
          </a:p>
          <a:p>
            <a:pPr marL="0" marR="0" lvl="0" indent="0" algn="l" defTabSz="914400" rtl="0" eaLnBrk="1" fontAlgn="auto" latinLnBrk="0" hangingPunct="1">
              <a:lnSpc>
                <a:spcPct val="97000"/>
              </a:lnSpc>
              <a:spcBef>
                <a:spcPts val="0"/>
              </a:spcBef>
              <a:spcAft>
                <a:spcPts val="1600"/>
              </a:spcAft>
              <a:buClrTx/>
              <a:buSzTx/>
              <a:buFontTx/>
              <a:buNone/>
              <a:tabLst/>
              <a:defRPr/>
            </a:pPr>
            <a:r>
              <a:rPr kumimoji="0" lang="en-US" sz="1200" b="1" i="0" u="none" strike="noStrike" kern="1200" cap="none" spc="0" normalizeH="0" baseline="0" noProof="0" dirty="0">
                <a:ln>
                  <a:noFill/>
                </a:ln>
                <a:gradFill>
                  <a:gsLst>
                    <a:gs pos="0">
                      <a:srgbClr val="A80000"/>
                    </a:gs>
                    <a:gs pos="100000">
                      <a:srgbClr val="A80000"/>
                    </a:gs>
                  </a:gsLst>
                  <a:lin ang="5400000" scaled="0"/>
                </a:gradFill>
                <a:effectLst/>
                <a:uLnTx/>
                <a:uFillTx/>
                <a:latin typeface="Segoe UI" panose="020B0502040204020203" pitchFamily="34" charset="0"/>
                <a:ea typeface="+mn-ea"/>
                <a:cs typeface="Segoe UI" panose="020B0502040204020203" pitchFamily="34" charset="0"/>
              </a:rPr>
              <a:t>Ransomware</a:t>
            </a:r>
          </a:p>
          <a:p>
            <a:pPr marL="0" marR="0" lvl="0" indent="0" algn="l" defTabSz="914400" rtl="0" eaLnBrk="1" fontAlgn="auto" latinLnBrk="0" hangingPunct="1">
              <a:lnSpc>
                <a:spcPct val="97000"/>
              </a:lnSpc>
              <a:spcBef>
                <a:spcPts val="0"/>
              </a:spcBef>
              <a:spcAft>
                <a:spcPts val="1600"/>
              </a:spcAft>
              <a:buClrTx/>
              <a:buSzTx/>
              <a:buFontTx/>
              <a:buNone/>
              <a:tabLst/>
              <a:defRPr/>
            </a:pPr>
            <a:r>
              <a:rPr kumimoji="0" lang="en-US" sz="1200" b="1" i="0" u="none" strike="noStrike" kern="1200" cap="none" spc="0" normalizeH="0" baseline="0" noProof="0" dirty="0">
                <a:ln>
                  <a:noFill/>
                </a:ln>
                <a:gradFill>
                  <a:gsLst>
                    <a:gs pos="0">
                      <a:srgbClr val="A80000"/>
                    </a:gs>
                    <a:gs pos="100000">
                      <a:srgbClr val="A80000"/>
                    </a:gs>
                  </a:gsLst>
                  <a:lin ang="5400000" scaled="0"/>
                </a:gradFill>
                <a:effectLst/>
                <a:uLnTx/>
                <a:uFillTx/>
                <a:latin typeface="Segoe UI" panose="020B0502040204020203" pitchFamily="34" charset="0"/>
                <a:ea typeface="+mn-ea"/>
                <a:cs typeface="Segoe UI" panose="020B0502040204020203" pitchFamily="34" charset="0"/>
              </a:rPr>
              <a:t>0-day</a:t>
            </a:r>
          </a:p>
          <a:p>
            <a:pPr marL="0" marR="0" lvl="0" indent="0" algn="l" defTabSz="914400" rtl="0" eaLnBrk="1" fontAlgn="auto" latinLnBrk="0" hangingPunct="1">
              <a:lnSpc>
                <a:spcPct val="97000"/>
              </a:lnSpc>
              <a:spcBef>
                <a:spcPts val="0"/>
              </a:spcBef>
              <a:spcAft>
                <a:spcPts val="1600"/>
              </a:spcAft>
              <a:buClrTx/>
              <a:buSzTx/>
              <a:buFontTx/>
              <a:buNone/>
              <a:tabLst/>
              <a:defRPr/>
            </a:pPr>
            <a:r>
              <a:rPr kumimoji="0" lang="en-US" sz="1200" b="1" i="0" u="none" strike="noStrike" kern="1200" cap="none" spc="0" normalizeH="0" baseline="0" noProof="0" dirty="0">
                <a:ln>
                  <a:noFill/>
                </a:ln>
                <a:gradFill>
                  <a:gsLst>
                    <a:gs pos="0">
                      <a:srgbClr val="A80000"/>
                    </a:gs>
                    <a:gs pos="100000">
                      <a:srgbClr val="A80000"/>
                    </a:gs>
                  </a:gsLst>
                  <a:lin ang="5400000" scaled="0"/>
                </a:gradFill>
                <a:effectLst/>
                <a:uLnTx/>
                <a:uFillTx/>
                <a:latin typeface="Segoe UI" panose="020B0502040204020203" pitchFamily="34" charset="0"/>
                <a:ea typeface="+mn-ea"/>
                <a:cs typeface="Segoe UI" panose="020B0502040204020203" pitchFamily="34" charset="0"/>
              </a:rPr>
              <a:t>World-wide outbreaks</a:t>
            </a:r>
          </a:p>
          <a:p>
            <a:pPr marL="0" marR="0" lvl="0" indent="0" algn="l" defTabSz="914400" rtl="0" eaLnBrk="1" fontAlgn="auto" latinLnBrk="0" hangingPunct="1">
              <a:lnSpc>
                <a:spcPct val="97000"/>
              </a:lnSpc>
              <a:spcBef>
                <a:spcPts val="0"/>
              </a:spcBef>
              <a:spcAft>
                <a:spcPts val="1600"/>
              </a:spcAft>
              <a:buClrTx/>
              <a:buSzTx/>
              <a:buFontTx/>
              <a:buNone/>
              <a:tabLst/>
              <a:defRPr/>
            </a:pPr>
            <a:r>
              <a:rPr kumimoji="0" lang="en-US" sz="1200" b="1" i="0" u="none" strike="noStrike" kern="1200" cap="none" spc="0" normalizeH="0" baseline="0" noProof="0" dirty="0">
                <a:ln>
                  <a:noFill/>
                </a:ln>
                <a:gradFill>
                  <a:gsLst>
                    <a:gs pos="0">
                      <a:srgbClr val="A80000"/>
                    </a:gs>
                    <a:gs pos="100000">
                      <a:srgbClr val="A80000"/>
                    </a:gs>
                  </a:gsLst>
                  <a:lin ang="5400000" scaled="0"/>
                </a:gradFill>
                <a:effectLst/>
                <a:uLnTx/>
                <a:uFillTx/>
                <a:latin typeface="Segoe UI" panose="020B0502040204020203" pitchFamily="34" charset="0"/>
                <a:ea typeface="+mn-ea"/>
                <a:cs typeface="Segoe UI" panose="020B0502040204020203" pitchFamily="34" charset="0"/>
              </a:rPr>
              <a:t>Advanced attacks</a:t>
            </a:r>
          </a:p>
          <a:p>
            <a:pPr marL="0" marR="0" lvl="0" indent="0" algn="l" defTabSz="914400" rtl="0" eaLnBrk="1" fontAlgn="auto" latinLnBrk="0" hangingPunct="1">
              <a:lnSpc>
                <a:spcPct val="97000"/>
              </a:lnSpc>
              <a:spcBef>
                <a:spcPts val="0"/>
              </a:spcBef>
              <a:spcAft>
                <a:spcPts val="1600"/>
              </a:spcAft>
              <a:buClrTx/>
              <a:buSzTx/>
              <a:buFontTx/>
              <a:buNone/>
              <a:tabLst/>
              <a:defRPr/>
            </a:pPr>
            <a:r>
              <a:rPr kumimoji="0" lang="en-US" sz="1200" b="1" i="0" u="none" strike="noStrike" kern="1200" cap="none" spc="0" normalizeH="0" baseline="0" noProof="0" dirty="0">
                <a:ln>
                  <a:noFill/>
                </a:ln>
                <a:gradFill>
                  <a:gsLst>
                    <a:gs pos="0">
                      <a:srgbClr val="A80000"/>
                    </a:gs>
                    <a:gs pos="100000">
                      <a:srgbClr val="A80000"/>
                    </a:gs>
                  </a:gsLst>
                  <a:lin ang="5400000" scaled="0"/>
                </a:gradFill>
                <a:effectLst/>
                <a:uLnTx/>
                <a:uFillTx/>
                <a:latin typeface="Segoe UI" panose="020B0502040204020203" pitchFamily="34" charset="0"/>
                <a:ea typeface="+mn-ea"/>
                <a:cs typeface="Segoe UI" panose="020B0502040204020203" pitchFamily="34" charset="0"/>
              </a:rPr>
              <a:t>Supply chain</a:t>
            </a:r>
          </a:p>
          <a:p>
            <a:pPr marL="0" marR="0" lvl="0" indent="0" algn="l" defTabSz="914400" rtl="0" eaLnBrk="1" fontAlgn="auto" latinLnBrk="0" hangingPunct="1">
              <a:lnSpc>
                <a:spcPct val="97000"/>
              </a:lnSpc>
              <a:spcBef>
                <a:spcPts val="0"/>
              </a:spcBef>
              <a:spcAft>
                <a:spcPts val="1600"/>
              </a:spcAft>
              <a:buClrTx/>
              <a:buSzTx/>
              <a:buFontTx/>
              <a:buNone/>
              <a:tabLst/>
              <a:defRPr/>
            </a:pPr>
            <a:r>
              <a:rPr kumimoji="0" lang="en-US" sz="1200" b="1" i="0" u="none" strike="noStrike" kern="1200" cap="none" spc="0" normalizeH="0" baseline="0" noProof="0" dirty="0" err="1">
                <a:ln>
                  <a:noFill/>
                </a:ln>
                <a:gradFill>
                  <a:gsLst>
                    <a:gs pos="0">
                      <a:srgbClr val="A80000"/>
                    </a:gs>
                    <a:gs pos="100000">
                      <a:srgbClr val="A80000"/>
                    </a:gs>
                  </a:gsLst>
                  <a:lin ang="5400000" scaled="0"/>
                </a:gradFill>
                <a:effectLst/>
                <a:uLnTx/>
                <a:uFillTx/>
                <a:latin typeface="Segoe UI" panose="020B0502040204020203" pitchFamily="34" charset="0"/>
                <a:ea typeface="+mn-ea"/>
                <a:cs typeface="Segoe UI" panose="020B0502040204020203" pitchFamily="34" charset="0"/>
              </a:rPr>
              <a:t>Fileless</a:t>
            </a:r>
            <a:r>
              <a:rPr kumimoji="0" lang="en-US" sz="1200" b="1" i="0" u="none" strike="noStrike" kern="1200" cap="none" spc="0" normalizeH="0" baseline="0" noProof="0" dirty="0">
                <a:ln>
                  <a:noFill/>
                </a:ln>
                <a:gradFill>
                  <a:gsLst>
                    <a:gs pos="0">
                      <a:srgbClr val="A80000"/>
                    </a:gs>
                    <a:gs pos="100000">
                      <a:srgbClr val="A80000"/>
                    </a:gs>
                  </a:gsLst>
                  <a:lin ang="5400000" scaled="0"/>
                </a:gradFill>
                <a:effectLst/>
                <a:uLnTx/>
                <a:uFillTx/>
                <a:latin typeface="Segoe UI" panose="020B0502040204020203" pitchFamily="34" charset="0"/>
                <a:ea typeface="+mn-ea"/>
                <a:cs typeface="Segoe UI" panose="020B0502040204020203" pitchFamily="34" charset="0"/>
              </a:rPr>
              <a:t> attacks</a:t>
            </a:r>
          </a:p>
          <a:p>
            <a:pPr marL="0" marR="0" lvl="0" indent="0" algn="l" defTabSz="914400" rtl="0" eaLnBrk="1" fontAlgn="auto" latinLnBrk="0" hangingPunct="1">
              <a:lnSpc>
                <a:spcPct val="97000"/>
              </a:lnSpc>
              <a:spcBef>
                <a:spcPts val="0"/>
              </a:spcBef>
              <a:spcAft>
                <a:spcPts val="1600"/>
              </a:spcAft>
              <a:buClrTx/>
              <a:buSzTx/>
              <a:buFontTx/>
              <a:buNone/>
              <a:tabLst/>
              <a:defRPr/>
            </a:pPr>
            <a:r>
              <a:rPr kumimoji="0" lang="en-US" sz="1200" b="1" i="0" u="none" strike="noStrike" kern="1200" cap="none" spc="0" normalizeH="0" baseline="0" noProof="0" dirty="0">
                <a:ln>
                  <a:noFill/>
                </a:ln>
                <a:gradFill>
                  <a:gsLst>
                    <a:gs pos="0">
                      <a:srgbClr val="A80000"/>
                    </a:gs>
                    <a:gs pos="100000">
                      <a:srgbClr val="A80000"/>
                    </a:gs>
                  </a:gsLst>
                  <a:lin ang="5400000" scaled="0"/>
                </a:gradFill>
                <a:effectLst/>
                <a:uLnTx/>
                <a:uFillTx/>
                <a:latin typeface="Segoe UI" panose="020B0502040204020203" pitchFamily="34" charset="0"/>
                <a:ea typeface="+mn-ea"/>
                <a:cs typeface="Segoe UI" panose="020B0502040204020203" pitchFamily="34" charset="0"/>
              </a:rPr>
              <a:t>Vulnerabilities</a:t>
            </a:r>
          </a:p>
        </p:txBody>
      </p:sp>
      <p:sp>
        <p:nvSpPr>
          <p:cNvPr id="95" name="Rectangle 94">
            <a:extLst>
              <a:ext uri="{FF2B5EF4-FFF2-40B4-BE49-F238E27FC236}">
                <a16:creationId xmlns:a16="http://schemas.microsoft.com/office/drawing/2014/main" id="{A9489352-CCDD-4715-B9AE-831058BF38D5}"/>
              </a:ext>
            </a:extLst>
          </p:cNvPr>
          <p:cNvSpPr/>
          <p:nvPr/>
        </p:nvSpPr>
        <p:spPr bwMode="auto">
          <a:xfrm>
            <a:off x="6827290" y="3595183"/>
            <a:ext cx="1219836" cy="936819"/>
          </a:xfrm>
          <a:custGeom>
            <a:avLst/>
            <a:gdLst>
              <a:gd name="connsiteX0" fmla="*/ 0 w 1044502"/>
              <a:gd name="connsiteY0" fmla="*/ 0 h 936592"/>
              <a:gd name="connsiteX1" fmla="*/ 1044502 w 1044502"/>
              <a:gd name="connsiteY1" fmla="*/ 0 h 936592"/>
              <a:gd name="connsiteX2" fmla="*/ 1044502 w 1044502"/>
              <a:gd name="connsiteY2" fmla="*/ 936592 h 936592"/>
              <a:gd name="connsiteX3" fmla="*/ 0 w 1044502"/>
              <a:gd name="connsiteY3" fmla="*/ 936592 h 936592"/>
              <a:gd name="connsiteX4" fmla="*/ 0 w 1044502"/>
              <a:gd name="connsiteY4" fmla="*/ 0 h 936592"/>
              <a:gd name="connsiteX0" fmla="*/ 0 w 1044502"/>
              <a:gd name="connsiteY0" fmla="*/ 0 h 936592"/>
              <a:gd name="connsiteX1" fmla="*/ 1044502 w 1044502"/>
              <a:gd name="connsiteY1" fmla="*/ 0 h 936592"/>
              <a:gd name="connsiteX2" fmla="*/ 1041891 w 1044502"/>
              <a:gd name="connsiteY2" fmla="*/ 802405 h 936592"/>
              <a:gd name="connsiteX3" fmla="*/ 1044502 w 1044502"/>
              <a:gd name="connsiteY3" fmla="*/ 936592 h 936592"/>
              <a:gd name="connsiteX4" fmla="*/ 0 w 1044502"/>
              <a:gd name="connsiteY4" fmla="*/ 936592 h 936592"/>
              <a:gd name="connsiteX5" fmla="*/ 0 w 1044502"/>
              <a:gd name="connsiteY5" fmla="*/ 0 h 936592"/>
              <a:gd name="connsiteX0" fmla="*/ 0 w 1218767"/>
              <a:gd name="connsiteY0" fmla="*/ 0 h 936592"/>
              <a:gd name="connsiteX1" fmla="*/ 1044502 w 1218767"/>
              <a:gd name="connsiteY1" fmla="*/ 0 h 936592"/>
              <a:gd name="connsiteX2" fmla="*/ 1218764 w 1218767"/>
              <a:gd name="connsiteY2" fmla="*/ 892510 h 936592"/>
              <a:gd name="connsiteX3" fmla="*/ 1044502 w 1218767"/>
              <a:gd name="connsiteY3" fmla="*/ 936592 h 936592"/>
              <a:gd name="connsiteX4" fmla="*/ 0 w 1218767"/>
              <a:gd name="connsiteY4" fmla="*/ 936592 h 936592"/>
              <a:gd name="connsiteX5" fmla="*/ 0 w 1218767"/>
              <a:gd name="connsiteY5" fmla="*/ 0 h 936592"/>
              <a:gd name="connsiteX0" fmla="*/ 0 w 1218767"/>
              <a:gd name="connsiteY0" fmla="*/ 0 h 936592"/>
              <a:gd name="connsiteX1" fmla="*/ 1044502 w 1218767"/>
              <a:gd name="connsiteY1" fmla="*/ 0 h 936592"/>
              <a:gd name="connsiteX2" fmla="*/ 1218764 w 1218767"/>
              <a:gd name="connsiteY2" fmla="*/ 892510 h 936592"/>
              <a:gd name="connsiteX3" fmla="*/ 1044502 w 1218767"/>
              <a:gd name="connsiteY3" fmla="*/ 936592 h 936592"/>
              <a:gd name="connsiteX4" fmla="*/ 0 w 1218767"/>
              <a:gd name="connsiteY4" fmla="*/ 936592 h 936592"/>
              <a:gd name="connsiteX5" fmla="*/ 0 w 1218767"/>
              <a:gd name="connsiteY5" fmla="*/ 0 h 936592"/>
              <a:gd name="connsiteX0" fmla="*/ 0 w 1219836"/>
              <a:gd name="connsiteY0" fmla="*/ 0 h 936592"/>
              <a:gd name="connsiteX1" fmla="*/ 1044502 w 1219836"/>
              <a:gd name="connsiteY1" fmla="*/ 0 h 936592"/>
              <a:gd name="connsiteX2" fmla="*/ 1055239 w 1219836"/>
              <a:gd name="connsiteY2" fmla="*/ 608846 h 936592"/>
              <a:gd name="connsiteX3" fmla="*/ 1218764 w 1219836"/>
              <a:gd name="connsiteY3" fmla="*/ 892510 h 936592"/>
              <a:gd name="connsiteX4" fmla="*/ 1044502 w 1219836"/>
              <a:gd name="connsiteY4" fmla="*/ 936592 h 936592"/>
              <a:gd name="connsiteX5" fmla="*/ 0 w 1219836"/>
              <a:gd name="connsiteY5" fmla="*/ 936592 h 936592"/>
              <a:gd name="connsiteX6" fmla="*/ 0 w 1219836"/>
              <a:gd name="connsiteY6" fmla="*/ 0 h 936592"/>
              <a:gd name="connsiteX0" fmla="*/ 0 w 1219836"/>
              <a:gd name="connsiteY0" fmla="*/ 0 h 936592"/>
              <a:gd name="connsiteX1" fmla="*/ 1044502 w 1219836"/>
              <a:gd name="connsiteY1" fmla="*/ 0 h 936592"/>
              <a:gd name="connsiteX2" fmla="*/ 1055239 w 1219836"/>
              <a:gd name="connsiteY2" fmla="*/ 608846 h 936592"/>
              <a:gd name="connsiteX3" fmla="*/ 1218764 w 1219836"/>
              <a:gd name="connsiteY3" fmla="*/ 892510 h 936592"/>
              <a:gd name="connsiteX4" fmla="*/ 1044502 w 1219836"/>
              <a:gd name="connsiteY4" fmla="*/ 936592 h 936592"/>
              <a:gd name="connsiteX5" fmla="*/ 0 w 1219836"/>
              <a:gd name="connsiteY5" fmla="*/ 936592 h 936592"/>
              <a:gd name="connsiteX6" fmla="*/ 0 w 1219836"/>
              <a:gd name="connsiteY6" fmla="*/ 0 h 936592"/>
              <a:gd name="connsiteX0" fmla="*/ 0 w 1219836"/>
              <a:gd name="connsiteY0" fmla="*/ 227 h 936819"/>
              <a:gd name="connsiteX1" fmla="*/ 1044502 w 1219836"/>
              <a:gd name="connsiteY1" fmla="*/ 227 h 936819"/>
              <a:gd name="connsiteX2" fmla="*/ 1055239 w 1219836"/>
              <a:gd name="connsiteY2" fmla="*/ 609073 h 936819"/>
              <a:gd name="connsiteX3" fmla="*/ 1218764 w 1219836"/>
              <a:gd name="connsiteY3" fmla="*/ 892737 h 936819"/>
              <a:gd name="connsiteX4" fmla="*/ 1044502 w 1219836"/>
              <a:gd name="connsiteY4" fmla="*/ 936819 h 936819"/>
              <a:gd name="connsiteX5" fmla="*/ 0 w 1219836"/>
              <a:gd name="connsiteY5" fmla="*/ 936819 h 936819"/>
              <a:gd name="connsiteX6" fmla="*/ 0 w 1219836"/>
              <a:gd name="connsiteY6" fmla="*/ 227 h 9368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836" h="936819">
                <a:moveTo>
                  <a:pt x="0" y="227"/>
                </a:moveTo>
                <a:lnTo>
                  <a:pt x="1044502" y="227"/>
                </a:lnTo>
                <a:cubicBezTo>
                  <a:pt x="1050176" y="-8427"/>
                  <a:pt x="1016183" y="230053"/>
                  <a:pt x="1055239" y="609073"/>
                </a:cubicBezTo>
                <a:cubicBezTo>
                  <a:pt x="1084283" y="757825"/>
                  <a:pt x="1233903" y="831438"/>
                  <a:pt x="1218764" y="892737"/>
                </a:cubicBezTo>
                <a:cubicBezTo>
                  <a:pt x="1219634" y="937466"/>
                  <a:pt x="1043632" y="892090"/>
                  <a:pt x="1044502" y="936819"/>
                </a:cubicBezTo>
                <a:lnTo>
                  <a:pt x="0" y="936819"/>
                </a:lnTo>
                <a:lnTo>
                  <a:pt x="0" y="227"/>
                </a:lnTo>
                <a:close/>
              </a:path>
            </a:pathLst>
          </a:cu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48" name="Group 147">
            <a:extLst>
              <a:ext uri="{FF2B5EF4-FFF2-40B4-BE49-F238E27FC236}">
                <a16:creationId xmlns:a16="http://schemas.microsoft.com/office/drawing/2014/main" id="{934F7D6E-DB37-458C-A04A-8F7384FB2164}"/>
              </a:ext>
            </a:extLst>
          </p:cNvPr>
          <p:cNvGrpSpPr/>
          <p:nvPr/>
        </p:nvGrpSpPr>
        <p:grpSpPr>
          <a:xfrm>
            <a:off x="1192696" y="2398521"/>
            <a:ext cx="5634593" cy="3024692"/>
            <a:chOff x="1192696" y="1939569"/>
            <a:chExt cx="5634593" cy="3024692"/>
          </a:xfrm>
        </p:grpSpPr>
        <p:cxnSp>
          <p:nvCxnSpPr>
            <p:cNvPr id="111" name="Connector: Elbow 110">
              <a:extLst>
                <a:ext uri="{FF2B5EF4-FFF2-40B4-BE49-F238E27FC236}">
                  <a16:creationId xmlns:a16="http://schemas.microsoft.com/office/drawing/2014/main" id="{80B0FA0F-5FED-489A-9466-403D65F3D0EA}"/>
                </a:ext>
              </a:extLst>
            </p:cNvPr>
            <p:cNvCxnSpPr>
              <a:cxnSpLocks/>
              <a:endCxn id="24" idx="6"/>
            </p:cNvCxnSpPr>
            <p:nvPr/>
          </p:nvCxnSpPr>
          <p:spPr>
            <a:xfrm rot="5400000" flipH="1" flipV="1">
              <a:off x="5921568" y="4200687"/>
              <a:ext cx="891209" cy="635938"/>
            </a:xfrm>
            <a:prstGeom prst="bentConnector4">
              <a:avLst>
                <a:gd name="adj1" fmla="val 50000"/>
                <a:gd name="adj2" fmla="val 135947"/>
              </a:avLst>
            </a:prstGeom>
            <a:ln w="9525">
              <a:solidFill>
                <a:srgbClr val="A80000"/>
              </a:solidFill>
              <a:headEnd type="none"/>
              <a:tailEnd type="none"/>
            </a:ln>
          </p:spPr>
          <p:style>
            <a:lnRef idx="1">
              <a:schemeClr val="accent1"/>
            </a:lnRef>
            <a:fillRef idx="0">
              <a:schemeClr val="accent1"/>
            </a:fillRef>
            <a:effectRef idx="0">
              <a:schemeClr val="accent1"/>
            </a:effectRef>
            <a:fontRef idx="minor">
              <a:schemeClr val="tx1"/>
            </a:fontRef>
          </p:style>
        </p:cxnSp>
        <p:grpSp>
          <p:nvGrpSpPr>
            <p:cNvPr id="147" name="Group 146">
              <a:extLst>
                <a:ext uri="{FF2B5EF4-FFF2-40B4-BE49-F238E27FC236}">
                  <a16:creationId xmlns:a16="http://schemas.microsoft.com/office/drawing/2014/main" id="{60CC625F-4E89-420F-B152-B2EECA4ED924}"/>
                </a:ext>
              </a:extLst>
            </p:cNvPr>
            <p:cNvGrpSpPr/>
            <p:nvPr/>
          </p:nvGrpSpPr>
          <p:grpSpPr>
            <a:xfrm>
              <a:off x="1192696" y="1939569"/>
              <a:ext cx="5634593" cy="3024692"/>
              <a:chOff x="1192696" y="1939569"/>
              <a:chExt cx="5634593" cy="3024692"/>
            </a:xfrm>
          </p:grpSpPr>
          <p:cxnSp>
            <p:nvCxnSpPr>
              <p:cNvPr id="13" name="Connector: Elbow 12">
                <a:extLst>
                  <a:ext uri="{FF2B5EF4-FFF2-40B4-BE49-F238E27FC236}">
                    <a16:creationId xmlns:a16="http://schemas.microsoft.com/office/drawing/2014/main" id="{2906A837-52DB-48D7-89FD-DFD246496648}"/>
                  </a:ext>
                </a:extLst>
              </p:cNvPr>
              <p:cNvCxnSpPr>
                <a:cxnSpLocks/>
                <a:endCxn id="24" idx="2"/>
              </p:cNvCxnSpPr>
              <p:nvPr/>
            </p:nvCxnSpPr>
            <p:spPr>
              <a:xfrm>
                <a:off x="1192696" y="1939569"/>
                <a:ext cx="5634593" cy="1184960"/>
              </a:xfrm>
              <a:prstGeom prst="bentConnector3">
                <a:avLst>
                  <a:gd name="adj1" fmla="val 55429"/>
                </a:avLst>
              </a:prstGeom>
              <a:ln w="9525">
                <a:solidFill>
                  <a:srgbClr val="A80000"/>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3" name="Connector: Elbow 92">
                <a:extLst>
                  <a:ext uri="{FF2B5EF4-FFF2-40B4-BE49-F238E27FC236}">
                    <a16:creationId xmlns:a16="http://schemas.microsoft.com/office/drawing/2014/main" id="{BC4D7E8C-E4AA-4E54-940B-21212BB241A3}"/>
                  </a:ext>
                </a:extLst>
              </p:cNvPr>
              <p:cNvCxnSpPr>
                <a:cxnSpLocks/>
              </p:cNvCxnSpPr>
              <p:nvPr/>
            </p:nvCxnSpPr>
            <p:spPr>
              <a:xfrm>
                <a:off x="1507466" y="2697985"/>
                <a:ext cx="5319823" cy="1067505"/>
              </a:xfrm>
              <a:prstGeom prst="bentConnector3">
                <a:avLst>
                  <a:gd name="adj1" fmla="val 33541"/>
                </a:avLst>
              </a:prstGeom>
              <a:ln w="9525">
                <a:solidFill>
                  <a:srgbClr val="A80000"/>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2" name="Connector: Elbow 101">
                <a:extLst>
                  <a:ext uri="{FF2B5EF4-FFF2-40B4-BE49-F238E27FC236}">
                    <a16:creationId xmlns:a16="http://schemas.microsoft.com/office/drawing/2014/main" id="{8308422A-BA1F-496E-B028-FF3D8071CF27}"/>
                  </a:ext>
                </a:extLst>
              </p:cNvPr>
              <p:cNvCxnSpPr>
                <a:cxnSpLocks/>
                <a:endCxn id="24" idx="5"/>
              </p:cNvCxnSpPr>
              <p:nvPr/>
            </p:nvCxnSpPr>
            <p:spPr>
              <a:xfrm flipV="1">
                <a:off x="1611755" y="4025625"/>
                <a:ext cx="5026003" cy="591610"/>
              </a:xfrm>
              <a:prstGeom prst="bentConnector3">
                <a:avLst>
                  <a:gd name="adj1" fmla="val 76641"/>
                </a:avLst>
              </a:prstGeom>
              <a:ln w="9525">
                <a:solidFill>
                  <a:srgbClr val="A80000"/>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7" name="Connector: Elbow 106">
                <a:extLst>
                  <a:ext uri="{FF2B5EF4-FFF2-40B4-BE49-F238E27FC236}">
                    <a16:creationId xmlns:a16="http://schemas.microsoft.com/office/drawing/2014/main" id="{A15C41CB-3136-44CF-9BEE-287AD9513CD0}"/>
                  </a:ext>
                </a:extLst>
              </p:cNvPr>
              <p:cNvCxnSpPr>
                <a:cxnSpLocks/>
              </p:cNvCxnSpPr>
              <p:nvPr/>
            </p:nvCxnSpPr>
            <p:spPr>
              <a:xfrm flipV="1">
                <a:off x="1625591" y="4964260"/>
                <a:ext cx="4423610" cy="1"/>
              </a:xfrm>
              <a:prstGeom prst="bentConnector3">
                <a:avLst>
                  <a:gd name="adj1" fmla="val 50000"/>
                </a:avLst>
              </a:prstGeom>
              <a:ln w="9525">
                <a:solidFill>
                  <a:srgbClr val="A80000"/>
                </a:solidFill>
                <a:headEnd type="none"/>
                <a:tailEnd type="none"/>
              </a:ln>
            </p:spPr>
            <p:style>
              <a:lnRef idx="1">
                <a:schemeClr val="accent1"/>
              </a:lnRef>
              <a:fillRef idx="0">
                <a:schemeClr val="accent1"/>
              </a:fillRef>
              <a:effectRef idx="0">
                <a:schemeClr val="accent1"/>
              </a:effectRef>
              <a:fontRef idx="minor">
                <a:schemeClr val="tx1"/>
              </a:fontRef>
            </p:style>
          </p:cxnSp>
        </p:grpSp>
      </p:grpSp>
      <p:cxnSp>
        <p:nvCxnSpPr>
          <p:cNvPr id="164" name="Straight Connector 163">
            <a:extLst>
              <a:ext uri="{FF2B5EF4-FFF2-40B4-BE49-F238E27FC236}">
                <a16:creationId xmlns:a16="http://schemas.microsoft.com/office/drawing/2014/main" id="{099E746A-AE0E-4324-9DC4-B6954752A23B}"/>
              </a:ext>
            </a:extLst>
          </p:cNvPr>
          <p:cNvCxnSpPr/>
          <p:nvPr/>
        </p:nvCxnSpPr>
        <p:spPr>
          <a:xfrm>
            <a:off x="971550" y="3543463"/>
            <a:ext cx="2322368" cy="0"/>
          </a:xfrm>
          <a:prstGeom prst="line">
            <a:avLst/>
          </a:prstGeom>
          <a:ln w="9525">
            <a:solidFill>
              <a:srgbClr val="C00000"/>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5" name="Straight Connector 164">
            <a:extLst>
              <a:ext uri="{FF2B5EF4-FFF2-40B4-BE49-F238E27FC236}">
                <a16:creationId xmlns:a16="http://schemas.microsoft.com/office/drawing/2014/main" id="{66366C5D-2649-41EF-B0A6-30FF0799AC7A}"/>
              </a:ext>
            </a:extLst>
          </p:cNvPr>
          <p:cNvCxnSpPr>
            <a:cxnSpLocks/>
          </p:cNvCxnSpPr>
          <p:nvPr/>
        </p:nvCxnSpPr>
        <p:spPr>
          <a:xfrm flipV="1">
            <a:off x="2202560" y="3922669"/>
            <a:ext cx="1091358" cy="6723"/>
          </a:xfrm>
          <a:prstGeom prst="line">
            <a:avLst/>
          </a:prstGeom>
          <a:ln w="9525">
            <a:solidFill>
              <a:srgbClr val="C00000"/>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9" name="Connector: Elbow 168">
            <a:extLst>
              <a:ext uri="{FF2B5EF4-FFF2-40B4-BE49-F238E27FC236}">
                <a16:creationId xmlns:a16="http://schemas.microsoft.com/office/drawing/2014/main" id="{42A235B3-7171-478E-B661-FCFAD0F51D2D}"/>
              </a:ext>
            </a:extLst>
          </p:cNvPr>
          <p:cNvCxnSpPr>
            <a:cxnSpLocks/>
          </p:cNvCxnSpPr>
          <p:nvPr/>
        </p:nvCxnSpPr>
        <p:spPr>
          <a:xfrm flipV="1">
            <a:off x="1192696" y="2398521"/>
            <a:ext cx="2101222" cy="388361"/>
          </a:xfrm>
          <a:prstGeom prst="bentConnector3">
            <a:avLst/>
          </a:prstGeom>
          <a:ln w="9525">
            <a:solidFill>
              <a:srgbClr val="C00000"/>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57" name="Rectangle 56">
            <a:extLst>
              <a:ext uri="{FF2B5EF4-FFF2-40B4-BE49-F238E27FC236}">
                <a16:creationId xmlns:a16="http://schemas.microsoft.com/office/drawing/2014/main" id="{00B16A79-03EC-4AA7-9AA8-AA17D21704EE}"/>
              </a:ext>
            </a:extLst>
          </p:cNvPr>
          <p:cNvSpPr/>
          <p:nvPr/>
        </p:nvSpPr>
        <p:spPr>
          <a:xfrm>
            <a:off x="9200646" y="4058569"/>
            <a:ext cx="2515093" cy="292388"/>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gradFill>
                  <a:gsLst>
                    <a:gs pos="0">
                      <a:srgbClr val="0078D7"/>
                    </a:gs>
                    <a:gs pos="100000">
                      <a:srgbClr val="0078D7"/>
                    </a:gs>
                  </a:gsLst>
                  <a:lin ang="7200000" scaled="0"/>
                </a:gradFill>
                <a:effectLst/>
                <a:uLnTx/>
                <a:uFillTx/>
                <a:latin typeface="Segoe UI Semibold" panose="020B0502040204020203" pitchFamily="34" charset="0"/>
                <a:ea typeface="+mn-ea"/>
                <a:cs typeface="Segoe UI Semibold" panose="020B0502040204020203" pitchFamily="34" charset="0"/>
              </a:rPr>
              <a:t>Attack surface reduction</a:t>
            </a:r>
          </a:p>
        </p:txBody>
      </p:sp>
      <p:sp>
        <p:nvSpPr>
          <p:cNvPr id="58" name="Rectangle 57">
            <a:extLst>
              <a:ext uri="{FF2B5EF4-FFF2-40B4-BE49-F238E27FC236}">
                <a16:creationId xmlns:a16="http://schemas.microsoft.com/office/drawing/2014/main" id="{9FC183C1-D50D-4A76-8F24-D685ACDCD386}"/>
              </a:ext>
            </a:extLst>
          </p:cNvPr>
          <p:cNvSpPr/>
          <p:nvPr/>
        </p:nvSpPr>
        <p:spPr>
          <a:xfrm>
            <a:off x="9200646" y="5572455"/>
            <a:ext cx="1157121" cy="292388"/>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gradFill>
                  <a:gsLst>
                    <a:gs pos="0">
                      <a:srgbClr val="0078D7"/>
                    </a:gs>
                    <a:gs pos="100000">
                      <a:srgbClr val="0078D7"/>
                    </a:gs>
                  </a:gsLst>
                  <a:lin ang="7200000" scaled="0"/>
                </a:gradFill>
                <a:effectLst/>
                <a:uLnTx/>
                <a:uFillTx/>
                <a:latin typeface="Segoe UI Semibold" panose="020B0502040204020203" pitchFamily="34" charset="0"/>
                <a:ea typeface="+mn-ea"/>
                <a:cs typeface="Segoe UI Semibold" panose="020B0502040204020203" pitchFamily="34" charset="0"/>
              </a:rPr>
              <a:t>Antivirus</a:t>
            </a:r>
          </a:p>
        </p:txBody>
      </p:sp>
      <p:sp>
        <p:nvSpPr>
          <p:cNvPr id="59" name="Rectangle 58">
            <a:extLst>
              <a:ext uri="{FF2B5EF4-FFF2-40B4-BE49-F238E27FC236}">
                <a16:creationId xmlns:a16="http://schemas.microsoft.com/office/drawing/2014/main" id="{155F2FD6-DA21-4A0A-9B80-C5023C0E6787}"/>
              </a:ext>
            </a:extLst>
          </p:cNvPr>
          <p:cNvSpPr/>
          <p:nvPr/>
        </p:nvSpPr>
        <p:spPr>
          <a:xfrm>
            <a:off x="9200646" y="3531303"/>
            <a:ext cx="2278591" cy="292388"/>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gradFill>
                  <a:gsLst>
                    <a:gs pos="0">
                      <a:srgbClr val="0078D7"/>
                    </a:gs>
                    <a:gs pos="100000">
                      <a:srgbClr val="0078D7"/>
                    </a:gs>
                  </a:gsLst>
                  <a:lin ang="7200000" scaled="0"/>
                </a:gradFill>
                <a:effectLst/>
                <a:uLnTx/>
                <a:uFillTx/>
                <a:latin typeface="Segoe UI Semibold" panose="020B0502040204020203" pitchFamily="34" charset="0"/>
                <a:ea typeface="+mn-ea"/>
                <a:cs typeface="Segoe UI Semibold" panose="020B0502040204020203" pitchFamily="34" charset="0"/>
              </a:rPr>
              <a:t>Machine Learning</a:t>
            </a:r>
          </a:p>
        </p:txBody>
      </p:sp>
      <p:sp>
        <p:nvSpPr>
          <p:cNvPr id="60" name="Rectangle 59">
            <a:extLst>
              <a:ext uri="{FF2B5EF4-FFF2-40B4-BE49-F238E27FC236}">
                <a16:creationId xmlns:a16="http://schemas.microsoft.com/office/drawing/2014/main" id="{640CFE95-F25E-40EB-A364-04FB21342F95}"/>
              </a:ext>
            </a:extLst>
          </p:cNvPr>
          <p:cNvSpPr/>
          <p:nvPr/>
        </p:nvSpPr>
        <p:spPr>
          <a:xfrm>
            <a:off x="9200646" y="4322202"/>
            <a:ext cx="1528836" cy="292388"/>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gradFill>
                  <a:gsLst>
                    <a:gs pos="0">
                      <a:srgbClr val="0078D7"/>
                    </a:gs>
                    <a:gs pos="100000">
                      <a:srgbClr val="0078D7"/>
                    </a:gs>
                  </a:gsLst>
                  <a:lin ang="7200000" scaled="0"/>
                </a:gradFill>
                <a:effectLst/>
                <a:uLnTx/>
                <a:uFillTx/>
                <a:latin typeface="Segoe UI Semibold" panose="020B0502040204020203" pitchFamily="34" charset="0"/>
                <a:ea typeface="+mn-ea"/>
                <a:cs typeface="Segoe UI Semibold" panose="020B0502040204020203" pitchFamily="34" charset="0"/>
              </a:rPr>
              <a:t>Remediation</a:t>
            </a:r>
          </a:p>
        </p:txBody>
      </p:sp>
      <p:sp>
        <p:nvSpPr>
          <p:cNvPr id="61" name="Rectangle 60">
            <a:extLst>
              <a:ext uri="{FF2B5EF4-FFF2-40B4-BE49-F238E27FC236}">
                <a16:creationId xmlns:a16="http://schemas.microsoft.com/office/drawing/2014/main" id="{525C0AA1-A2D5-4579-9800-E779C75FCC78}"/>
              </a:ext>
            </a:extLst>
          </p:cNvPr>
          <p:cNvSpPr/>
          <p:nvPr/>
        </p:nvSpPr>
        <p:spPr>
          <a:xfrm>
            <a:off x="9200645" y="4849468"/>
            <a:ext cx="2813163" cy="492443"/>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gradFill>
                  <a:gsLst>
                    <a:gs pos="0">
                      <a:srgbClr val="0078D7"/>
                    </a:gs>
                    <a:gs pos="100000">
                      <a:srgbClr val="0078D7"/>
                    </a:gs>
                  </a:gsLst>
                  <a:lin ang="7200000" scaled="0"/>
                </a:gradFill>
                <a:effectLst/>
                <a:uLnTx/>
                <a:uFillTx/>
                <a:latin typeface="Segoe UI Semibold" panose="020B0502040204020203" pitchFamily="34" charset="0"/>
                <a:ea typeface="+mn-ea"/>
                <a:cs typeface="Segoe UI Semibold" panose="020B0502040204020203" pitchFamily="34" charset="0"/>
              </a:rPr>
              <a:t>Host intrusion prevention system (HIPS)</a:t>
            </a:r>
          </a:p>
        </p:txBody>
      </p:sp>
      <p:sp>
        <p:nvSpPr>
          <p:cNvPr id="62" name="Rectangle 61">
            <a:extLst>
              <a:ext uri="{FF2B5EF4-FFF2-40B4-BE49-F238E27FC236}">
                <a16:creationId xmlns:a16="http://schemas.microsoft.com/office/drawing/2014/main" id="{46B9132C-E861-4263-A617-FCAECA21AE75}"/>
              </a:ext>
            </a:extLst>
          </p:cNvPr>
          <p:cNvSpPr/>
          <p:nvPr/>
        </p:nvSpPr>
        <p:spPr>
          <a:xfrm>
            <a:off x="9200646" y="3794936"/>
            <a:ext cx="1253499" cy="292388"/>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gradFill>
                  <a:gsLst>
                    <a:gs pos="0">
                      <a:srgbClr val="0078D7"/>
                    </a:gs>
                    <a:gs pos="100000">
                      <a:srgbClr val="0078D7"/>
                    </a:gs>
                  </a:gsLst>
                  <a:lin ang="7200000" scaled="0"/>
                </a:gradFill>
                <a:effectLst/>
                <a:uLnTx/>
                <a:uFillTx/>
                <a:latin typeface="Segoe UI Semibold" panose="020B0502040204020203" pitchFamily="34" charset="0"/>
                <a:ea typeface="+mn-ea"/>
                <a:cs typeface="Segoe UI Semibold" panose="020B0502040204020203" pitchFamily="34" charset="0"/>
              </a:rPr>
              <a:t>Sandboxing</a:t>
            </a:r>
          </a:p>
        </p:txBody>
      </p:sp>
      <p:sp>
        <p:nvSpPr>
          <p:cNvPr id="63" name="Rectangle 62">
            <a:extLst>
              <a:ext uri="{FF2B5EF4-FFF2-40B4-BE49-F238E27FC236}">
                <a16:creationId xmlns:a16="http://schemas.microsoft.com/office/drawing/2014/main" id="{C456EED8-E265-4275-8ACC-2F01574C598A}"/>
              </a:ext>
            </a:extLst>
          </p:cNvPr>
          <p:cNvSpPr/>
          <p:nvPr/>
        </p:nvSpPr>
        <p:spPr>
          <a:xfrm>
            <a:off x="9200646" y="3004037"/>
            <a:ext cx="2341955" cy="292388"/>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gradFill>
                  <a:gsLst>
                    <a:gs pos="0">
                      <a:srgbClr val="0078D7"/>
                    </a:gs>
                    <a:gs pos="100000">
                      <a:srgbClr val="0078D7"/>
                    </a:gs>
                  </a:gsLst>
                  <a:lin ang="7200000" scaled="0"/>
                </a:gradFill>
                <a:effectLst/>
                <a:uLnTx/>
                <a:uFillTx/>
                <a:latin typeface="Segoe UI Semibold" panose="020B0502040204020203" pitchFamily="34" charset="0"/>
                <a:ea typeface="+mn-ea"/>
                <a:cs typeface="Segoe UI Semibold" panose="020B0502040204020203" pitchFamily="34" charset="0"/>
              </a:rPr>
              <a:t>Vulnerability patching</a:t>
            </a:r>
          </a:p>
        </p:txBody>
      </p:sp>
      <p:sp>
        <p:nvSpPr>
          <p:cNvPr id="64" name="Rectangle 63">
            <a:extLst>
              <a:ext uri="{FF2B5EF4-FFF2-40B4-BE49-F238E27FC236}">
                <a16:creationId xmlns:a16="http://schemas.microsoft.com/office/drawing/2014/main" id="{0DDBF1B2-4CCF-46F8-BB2B-025E0B3CE5A0}"/>
              </a:ext>
            </a:extLst>
          </p:cNvPr>
          <p:cNvSpPr/>
          <p:nvPr/>
        </p:nvSpPr>
        <p:spPr>
          <a:xfrm>
            <a:off x="9200646" y="5308821"/>
            <a:ext cx="2033754" cy="292388"/>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gradFill>
                  <a:gsLst>
                    <a:gs pos="0">
                      <a:srgbClr val="0078D7"/>
                    </a:gs>
                    <a:gs pos="100000">
                      <a:srgbClr val="0078D7"/>
                    </a:gs>
                  </a:gsLst>
                  <a:lin ang="7200000" scaled="0"/>
                </a:gradFill>
                <a:effectLst/>
                <a:uLnTx/>
                <a:uFillTx/>
                <a:latin typeface="Segoe UI Semibold" panose="020B0502040204020203" pitchFamily="34" charset="0"/>
                <a:ea typeface="+mn-ea"/>
                <a:cs typeface="Segoe UI Semibold" panose="020B0502040204020203" pitchFamily="34" charset="0"/>
              </a:rPr>
              <a:t>Exploit mitigation</a:t>
            </a:r>
          </a:p>
        </p:txBody>
      </p:sp>
      <p:sp>
        <p:nvSpPr>
          <p:cNvPr id="65" name="Rectangle 64">
            <a:extLst>
              <a:ext uri="{FF2B5EF4-FFF2-40B4-BE49-F238E27FC236}">
                <a16:creationId xmlns:a16="http://schemas.microsoft.com/office/drawing/2014/main" id="{F24E8FCA-B29A-440D-BCFC-AEDC2EE20971}"/>
              </a:ext>
            </a:extLst>
          </p:cNvPr>
          <p:cNvSpPr/>
          <p:nvPr/>
        </p:nvSpPr>
        <p:spPr>
          <a:xfrm>
            <a:off x="9200646" y="4585835"/>
            <a:ext cx="1586327" cy="292388"/>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gradFill>
                  <a:gsLst>
                    <a:gs pos="0">
                      <a:srgbClr val="0078D7"/>
                    </a:gs>
                    <a:gs pos="100000">
                      <a:srgbClr val="0078D7"/>
                    </a:gs>
                  </a:gsLst>
                  <a:lin ang="7200000" scaled="0"/>
                </a:gradFill>
                <a:effectLst/>
                <a:uLnTx/>
                <a:uFillTx/>
                <a:latin typeface="Segoe UI Semibold" panose="020B0502040204020203" pitchFamily="34" charset="0"/>
                <a:ea typeface="+mn-ea"/>
                <a:cs typeface="Segoe UI Semibold" panose="020B0502040204020203" pitchFamily="34" charset="0"/>
              </a:rPr>
              <a:t>Signatures</a:t>
            </a:r>
          </a:p>
        </p:txBody>
      </p:sp>
      <p:sp>
        <p:nvSpPr>
          <p:cNvPr id="66" name="Rectangle 65">
            <a:extLst>
              <a:ext uri="{FF2B5EF4-FFF2-40B4-BE49-F238E27FC236}">
                <a16:creationId xmlns:a16="http://schemas.microsoft.com/office/drawing/2014/main" id="{F12130E4-067E-4410-83B8-51F5737D97C9}"/>
              </a:ext>
            </a:extLst>
          </p:cNvPr>
          <p:cNvSpPr/>
          <p:nvPr/>
        </p:nvSpPr>
        <p:spPr>
          <a:xfrm>
            <a:off x="9200646" y="2476771"/>
            <a:ext cx="2212653" cy="292388"/>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gradFill>
                  <a:gsLst>
                    <a:gs pos="0">
                      <a:srgbClr val="0078D7"/>
                    </a:gs>
                    <a:gs pos="100000">
                      <a:srgbClr val="0078D7"/>
                    </a:gs>
                  </a:gsLst>
                  <a:lin ang="7200000" scaled="0"/>
                </a:gradFill>
                <a:effectLst/>
                <a:uLnTx/>
                <a:uFillTx/>
                <a:latin typeface="Segoe UI Semibold" panose="020B0502040204020203" pitchFamily="34" charset="0"/>
                <a:ea typeface="+mn-ea"/>
                <a:cs typeface="Segoe UI Semibold" panose="020B0502040204020203" pitchFamily="34" charset="0"/>
              </a:rPr>
              <a:t>Hunting &amp; forensics</a:t>
            </a:r>
          </a:p>
        </p:txBody>
      </p:sp>
      <p:sp>
        <p:nvSpPr>
          <p:cNvPr id="67" name="Rectangle 66">
            <a:extLst>
              <a:ext uri="{FF2B5EF4-FFF2-40B4-BE49-F238E27FC236}">
                <a16:creationId xmlns:a16="http://schemas.microsoft.com/office/drawing/2014/main" id="{1229AC6D-4025-4343-B574-04C026332B7E}"/>
              </a:ext>
            </a:extLst>
          </p:cNvPr>
          <p:cNvSpPr/>
          <p:nvPr/>
        </p:nvSpPr>
        <p:spPr>
          <a:xfrm>
            <a:off x="9200646" y="2740404"/>
            <a:ext cx="2632561" cy="292388"/>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gradFill>
                  <a:gsLst>
                    <a:gs pos="0">
                      <a:srgbClr val="0078D7"/>
                    </a:gs>
                    <a:gs pos="100000">
                      <a:srgbClr val="0078D7"/>
                    </a:gs>
                  </a:gsLst>
                  <a:lin ang="7200000" scaled="0"/>
                </a:gradFill>
                <a:effectLst/>
                <a:uLnTx/>
                <a:uFillTx/>
                <a:latin typeface="Segoe UI Semibold" panose="020B0502040204020203" pitchFamily="34" charset="0"/>
                <a:ea typeface="+mn-ea"/>
                <a:cs typeface="Segoe UI Semibold" panose="020B0502040204020203" pitchFamily="34" charset="0"/>
              </a:rPr>
              <a:t>Application whitelisting</a:t>
            </a:r>
          </a:p>
        </p:txBody>
      </p:sp>
      <p:sp>
        <p:nvSpPr>
          <p:cNvPr id="68" name="Rectangle 67">
            <a:extLst>
              <a:ext uri="{FF2B5EF4-FFF2-40B4-BE49-F238E27FC236}">
                <a16:creationId xmlns:a16="http://schemas.microsoft.com/office/drawing/2014/main" id="{FC5111F0-54C3-406A-B3C9-675A96649EDE}"/>
              </a:ext>
            </a:extLst>
          </p:cNvPr>
          <p:cNvSpPr/>
          <p:nvPr/>
        </p:nvSpPr>
        <p:spPr>
          <a:xfrm>
            <a:off x="9200646" y="2213138"/>
            <a:ext cx="1773197" cy="292388"/>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gradFill>
                  <a:gsLst>
                    <a:gs pos="0">
                      <a:srgbClr val="0078D7"/>
                    </a:gs>
                    <a:gs pos="100000">
                      <a:srgbClr val="0078D7"/>
                    </a:gs>
                  </a:gsLst>
                  <a:lin ang="7200000" scaled="0"/>
                </a:gradFill>
                <a:effectLst/>
                <a:uLnTx/>
                <a:uFillTx/>
                <a:latin typeface="Segoe UI Semibold" panose="020B0502040204020203" pitchFamily="34" charset="0"/>
                <a:ea typeface="+mn-ea"/>
                <a:cs typeface="Segoe UI Semibold" panose="020B0502040204020203" pitchFamily="34" charset="0"/>
              </a:rPr>
              <a:t>Asset discovery</a:t>
            </a:r>
          </a:p>
        </p:txBody>
      </p:sp>
      <p:sp>
        <p:nvSpPr>
          <p:cNvPr id="69" name="Rectangle 68">
            <a:extLst>
              <a:ext uri="{FF2B5EF4-FFF2-40B4-BE49-F238E27FC236}">
                <a16:creationId xmlns:a16="http://schemas.microsoft.com/office/drawing/2014/main" id="{49C825F0-6D28-41B3-A422-975C61A07664}"/>
              </a:ext>
            </a:extLst>
          </p:cNvPr>
          <p:cNvSpPr/>
          <p:nvPr/>
        </p:nvSpPr>
        <p:spPr>
          <a:xfrm>
            <a:off x="9200646" y="3289584"/>
            <a:ext cx="2515093" cy="292388"/>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00" b="0" i="0" u="none" strike="noStrike" kern="1200" cap="none" spc="0" normalizeH="0" baseline="0" noProof="0" dirty="0">
                <a:ln>
                  <a:noFill/>
                </a:ln>
                <a:gradFill>
                  <a:gsLst>
                    <a:gs pos="0">
                      <a:srgbClr val="0078D7"/>
                    </a:gs>
                    <a:gs pos="100000">
                      <a:srgbClr val="0078D7"/>
                    </a:gs>
                  </a:gsLst>
                  <a:lin ang="7200000" scaled="0"/>
                </a:gradFill>
                <a:effectLst/>
                <a:uLnTx/>
                <a:uFillTx/>
                <a:latin typeface="Segoe UI Semibold" panose="020B0502040204020203" pitchFamily="34" charset="0"/>
                <a:ea typeface="+mn-ea"/>
                <a:cs typeface="Segoe UI Semibold" panose="020B0502040204020203" pitchFamily="34" charset="0"/>
              </a:rPr>
              <a:t>Endpoint detection &amp; response</a:t>
            </a:r>
          </a:p>
        </p:txBody>
      </p:sp>
      <p:sp>
        <p:nvSpPr>
          <p:cNvPr id="120" name="Warning_E7BA">
            <a:extLst>
              <a:ext uri="{FF2B5EF4-FFF2-40B4-BE49-F238E27FC236}">
                <a16:creationId xmlns:a16="http://schemas.microsoft.com/office/drawing/2014/main" id="{5FE28105-DAF2-46F7-8AE6-35B14541E5CA}"/>
              </a:ext>
            </a:extLst>
          </p:cNvPr>
          <p:cNvSpPr>
            <a:spLocks noChangeAspect="1" noEditPoints="1"/>
          </p:cNvSpPr>
          <p:nvPr/>
        </p:nvSpPr>
        <p:spPr bwMode="auto">
          <a:xfrm>
            <a:off x="7171899" y="3715656"/>
            <a:ext cx="365574" cy="365760"/>
          </a:xfrm>
          <a:custGeom>
            <a:avLst/>
            <a:gdLst>
              <a:gd name="T0" fmla="*/ 0 w 3939"/>
              <a:gd name="T1" fmla="*/ 3941 h 3941"/>
              <a:gd name="T2" fmla="*/ 1970 w 3939"/>
              <a:gd name="T3" fmla="*/ 0 h 3941"/>
              <a:gd name="T4" fmla="*/ 3939 w 3939"/>
              <a:gd name="T5" fmla="*/ 3941 h 3941"/>
              <a:gd name="T6" fmla="*/ 0 w 3939"/>
              <a:gd name="T7" fmla="*/ 3941 h 3941"/>
              <a:gd name="T8" fmla="*/ 1970 w 3939"/>
              <a:gd name="T9" fmla="*/ 1144 h 3941"/>
              <a:gd name="T10" fmla="*/ 1970 w 3939"/>
              <a:gd name="T11" fmla="*/ 2911 h 3941"/>
              <a:gd name="T12" fmla="*/ 1970 w 3939"/>
              <a:gd name="T13" fmla="*/ 3205 h 3941"/>
              <a:gd name="T14" fmla="*/ 1970 w 3939"/>
              <a:gd name="T15" fmla="*/ 3500 h 39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39" h="3941">
                <a:moveTo>
                  <a:pt x="0" y="3941"/>
                </a:moveTo>
                <a:lnTo>
                  <a:pt x="1970" y="0"/>
                </a:lnTo>
                <a:lnTo>
                  <a:pt x="3939" y="3941"/>
                </a:lnTo>
                <a:lnTo>
                  <a:pt x="0" y="3941"/>
                </a:lnTo>
                <a:moveTo>
                  <a:pt x="1970" y="1144"/>
                </a:moveTo>
                <a:lnTo>
                  <a:pt x="1970" y="2911"/>
                </a:lnTo>
                <a:moveTo>
                  <a:pt x="1970" y="3205"/>
                </a:moveTo>
                <a:lnTo>
                  <a:pt x="1970" y="3500"/>
                </a:lnTo>
              </a:path>
            </a:pathLst>
          </a:custGeom>
          <a:noFill/>
          <a:ln w="22225" cap="sq">
            <a:solidFill>
              <a:schemeClr val="tx2">
                <a:lumMod val="5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gradFill>
                <a:gsLst>
                  <a:gs pos="0">
                    <a:srgbClr val="505050"/>
                  </a:gs>
                  <a:gs pos="100000">
                    <a:srgbClr val="505050"/>
                  </a:gs>
                </a:gsLst>
                <a:lin ang="5400000" scaled="1"/>
              </a:gradFill>
              <a:effectLst/>
              <a:uLnTx/>
              <a:uFillTx/>
              <a:latin typeface="Segoe UI"/>
              <a:ea typeface="+mn-ea"/>
              <a:cs typeface="+mn-cs"/>
            </a:endParaRPr>
          </a:p>
        </p:txBody>
      </p:sp>
      <p:sp>
        <p:nvSpPr>
          <p:cNvPr id="38" name="Oval 37">
            <a:extLst>
              <a:ext uri="{FF2B5EF4-FFF2-40B4-BE49-F238E27FC236}">
                <a16:creationId xmlns:a16="http://schemas.microsoft.com/office/drawing/2014/main" id="{27F2E40E-6BBC-4CAF-9754-D95488C7CA7C}"/>
              </a:ext>
            </a:extLst>
          </p:cNvPr>
          <p:cNvSpPr/>
          <p:nvPr/>
        </p:nvSpPr>
        <p:spPr bwMode="auto">
          <a:xfrm>
            <a:off x="7109150" y="3659939"/>
            <a:ext cx="525215" cy="525215"/>
          </a:xfrm>
          <a:prstGeom prst="ellipse">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4" name="Laptop_E770">
            <a:extLst>
              <a:ext uri="{FF2B5EF4-FFF2-40B4-BE49-F238E27FC236}">
                <a16:creationId xmlns:a16="http://schemas.microsoft.com/office/drawing/2014/main" id="{6DBC6752-16BC-42DA-A44E-6AC185A6629D}"/>
              </a:ext>
            </a:extLst>
          </p:cNvPr>
          <p:cNvSpPr>
            <a:spLocks noChangeAspect="1" noEditPoints="1"/>
          </p:cNvSpPr>
          <p:nvPr/>
        </p:nvSpPr>
        <p:spPr bwMode="auto">
          <a:xfrm>
            <a:off x="6637758" y="3583481"/>
            <a:ext cx="1421481" cy="948522"/>
          </a:xfrm>
          <a:custGeom>
            <a:avLst/>
            <a:gdLst>
              <a:gd name="T0" fmla="*/ 3250 w 3750"/>
              <a:gd name="T1" fmla="*/ 1750 h 2500"/>
              <a:gd name="T2" fmla="*/ 500 w 3750"/>
              <a:gd name="T3" fmla="*/ 1750 h 2500"/>
              <a:gd name="T4" fmla="*/ 500 w 3750"/>
              <a:gd name="T5" fmla="*/ 0 h 2500"/>
              <a:gd name="T6" fmla="*/ 3250 w 3750"/>
              <a:gd name="T7" fmla="*/ 0 h 2500"/>
              <a:gd name="T8" fmla="*/ 3250 w 3750"/>
              <a:gd name="T9" fmla="*/ 1750 h 2500"/>
              <a:gd name="T10" fmla="*/ 0 w 3750"/>
              <a:gd name="T11" fmla="*/ 2375 h 2500"/>
              <a:gd name="T12" fmla="*/ 125 w 3750"/>
              <a:gd name="T13" fmla="*/ 2500 h 2500"/>
              <a:gd name="T14" fmla="*/ 3625 w 3750"/>
              <a:gd name="T15" fmla="*/ 2500 h 2500"/>
              <a:gd name="T16" fmla="*/ 3750 w 3750"/>
              <a:gd name="T17" fmla="*/ 2375 h 2500"/>
              <a:gd name="T18" fmla="*/ 3688 w 3750"/>
              <a:gd name="T19" fmla="*/ 2187 h 2500"/>
              <a:gd name="T20" fmla="*/ 3250 w 3750"/>
              <a:gd name="T21" fmla="*/ 1750 h 2500"/>
              <a:gd name="T22" fmla="*/ 500 w 3750"/>
              <a:gd name="T23" fmla="*/ 1750 h 2500"/>
              <a:gd name="T24" fmla="*/ 63 w 3750"/>
              <a:gd name="T25" fmla="*/ 2187 h 2500"/>
              <a:gd name="T26" fmla="*/ 0 w 3750"/>
              <a:gd name="T27" fmla="*/ 2375 h 2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750" h="2500">
                <a:moveTo>
                  <a:pt x="3250" y="1750"/>
                </a:moveTo>
                <a:cubicBezTo>
                  <a:pt x="500" y="1750"/>
                  <a:pt x="500" y="1750"/>
                  <a:pt x="500" y="1750"/>
                </a:cubicBezTo>
                <a:cubicBezTo>
                  <a:pt x="500" y="0"/>
                  <a:pt x="500" y="0"/>
                  <a:pt x="500" y="0"/>
                </a:cubicBezTo>
                <a:cubicBezTo>
                  <a:pt x="3250" y="0"/>
                  <a:pt x="3250" y="0"/>
                  <a:pt x="3250" y="0"/>
                </a:cubicBezTo>
                <a:lnTo>
                  <a:pt x="3250" y="1750"/>
                </a:lnTo>
                <a:close/>
                <a:moveTo>
                  <a:pt x="0" y="2375"/>
                </a:moveTo>
                <a:cubicBezTo>
                  <a:pt x="0" y="2444"/>
                  <a:pt x="56" y="2500"/>
                  <a:pt x="125" y="2500"/>
                </a:cubicBezTo>
                <a:cubicBezTo>
                  <a:pt x="3625" y="2500"/>
                  <a:pt x="3625" y="2500"/>
                  <a:pt x="3625" y="2500"/>
                </a:cubicBezTo>
                <a:cubicBezTo>
                  <a:pt x="3694" y="2500"/>
                  <a:pt x="3750" y="2444"/>
                  <a:pt x="3750" y="2375"/>
                </a:cubicBezTo>
                <a:cubicBezTo>
                  <a:pt x="3750" y="2302"/>
                  <a:pt x="3726" y="2235"/>
                  <a:pt x="3688" y="2187"/>
                </a:cubicBezTo>
                <a:cubicBezTo>
                  <a:pt x="3250" y="1750"/>
                  <a:pt x="3250" y="1750"/>
                  <a:pt x="3250" y="1750"/>
                </a:cubicBezTo>
                <a:cubicBezTo>
                  <a:pt x="500" y="1750"/>
                  <a:pt x="500" y="1750"/>
                  <a:pt x="500" y="1750"/>
                </a:cubicBezTo>
                <a:cubicBezTo>
                  <a:pt x="63" y="2187"/>
                  <a:pt x="63" y="2187"/>
                  <a:pt x="63" y="2187"/>
                </a:cubicBezTo>
                <a:cubicBezTo>
                  <a:pt x="24" y="2235"/>
                  <a:pt x="0" y="2302"/>
                  <a:pt x="0" y="2375"/>
                </a:cubicBezTo>
                <a:close/>
              </a:path>
            </a:pathLst>
          </a:custGeom>
          <a:noFill/>
          <a:ln w="47625" cap="sq">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gradFill>
                <a:gsLst>
                  <a:gs pos="0">
                    <a:srgbClr val="505050"/>
                  </a:gs>
                  <a:gs pos="100000">
                    <a:srgbClr val="505050"/>
                  </a:gs>
                </a:gsLst>
              </a:gradFill>
              <a:effectLst/>
              <a:uLnTx/>
              <a:uFillTx/>
              <a:latin typeface="Segoe UI"/>
              <a:ea typeface="+mn-ea"/>
              <a:cs typeface="+mn-cs"/>
            </a:endParaRPr>
          </a:p>
        </p:txBody>
      </p:sp>
      <p:cxnSp>
        <p:nvCxnSpPr>
          <p:cNvPr id="250" name="Straight Connector 249">
            <a:extLst>
              <a:ext uri="{FF2B5EF4-FFF2-40B4-BE49-F238E27FC236}">
                <a16:creationId xmlns:a16="http://schemas.microsoft.com/office/drawing/2014/main" id="{997329C4-2CFC-42B3-AF86-25452749B0BE}"/>
              </a:ext>
            </a:extLst>
          </p:cNvPr>
          <p:cNvCxnSpPr/>
          <p:nvPr/>
        </p:nvCxnSpPr>
        <p:spPr>
          <a:xfrm>
            <a:off x="1828800" y="4301944"/>
            <a:ext cx="601704" cy="0"/>
          </a:xfrm>
          <a:prstGeom prst="line">
            <a:avLst/>
          </a:prstGeom>
          <a:ln>
            <a:solidFill>
              <a:srgbClr val="C00000"/>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1" name="Straight Connector 250">
            <a:extLst>
              <a:ext uri="{FF2B5EF4-FFF2-40B4-BE49-F238E27FC236}">
                <a16:creationId xmlns:a16="http://schemas.microsoft.com/office/drawing/2014/main" id="{D22023C3-8540-4771-91AD-3F3868D2CB9A}"/>
              </a:ext>
            </a:extLst>
          </p:cNvPr>
          <p:cNvCxnSpPr>
            <a:cxnSpLocks/>
          </p:cNvCxnSpPr>
          <p:nvPr/>
        </p:nvCxnSpPr>
        <p:spPr>
          <a:xfrm>
            <a:off x="2430504" y="4301944"/>
            <a:ext cx="0" cy="385644"/>
          </a:xfrm>
          <a:prstGeom prst="line">
            <a:avLst/>
          </a:prstGeom>
          <a:ln>
            <a:solidFill>
              <a:srgbClr val="C00000"/>
            </a:solidFill>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779426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6" name="Picture 165">
            <a:extLst>
              <a:ext uri="{FF2B5EF4-FFF2-40B4-BE49-F238E27FC236}">
                <a16:creationId xmlns:a16="http://schemas.microsoft.com/office/drawing/2014/main" id="{1BF72272-2890-47EE-8377-7E5FA8A48E45}"/>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208735" y="1051636"/>
            <a:ext cx="548562" cy="583305"/>
          </a:xfrm>
          <a:prstGeom prst="rect">
            <a:avLst/>
          </a:prstGeom>
        </p:spPr>
      </p:pic>
      <p:sp>
        <p:nvSpPr>
          <p:cNvPr id="82" name="Rectangle 94">
            <a:extLst>
              <a:ext uri="{FF2B5EF4-FFF2-40B4-BE49-F238E27FC236}">
                <a16:creationId xmlns:a16="http://schemas.microsoft.com/office/drawing/2014/main" id="{8D3A508C-6E3D-48BA-B6C1-FDC883B28CB4}"/>
              </a:ext>
            </a:extLst>
          </p:cNvPr>
          <p:cNvSpPr/>
          <p:nvPr/>
        </p:nvSpPr>
        <p:spPr bwMode="auto">
          <a:xfrm>
            <a:off x="6874723" y="3317154"/>
            <a:ext cx="1219663" cy="936686"/>
          </a:xfrm>
          <a:custGeom>
            <a:avLst/>
            <a:gdLst>
              <a:gd name="connsiteX0" fmla="*/ 0 w 1044502"/>
              <a:gd name="connsiteY0" fmla="*/ 0 h 936592"/>
              <a:gd name="connsiteX1" fmla="*/ 1044502 w 1044502"/>
              <a:gd name="connsiteY1" fmla="*/ 0 h 936592"/>
              <a:gd name="connsiteX2" fmla="*/ 1044502 w 1044502"/>
              <a:gd name="connsiteY2" fmla="*/ 936592 h 936592"/>
              <a:gd name="connsiteX3" fmla="*/ 0 w 1044502"/>
              <a:gd name="connsiteY3" fmla="*/ 936592 h 936592"/>
              <a:gd name="connsiteX4" fmla="*/ 0 w 1044502"/>
              <a:gd name="connsiteY4" fmla="*/ 0 h 936592"/>
              <a:gd name="connsiteX0" fmla="*/ 0 w 1044502"/>
              <a:gd name="connsiteY0" fmla="*/ 0 h 936592"/>
              <a:gd name="connsiteX1" fmla="*/ 1044502 w 1044502"/>
              <a:gd name="connsiteY1" fmla="*/ 0 h 936592"/>
              <a:gd name="connsiteX2" fmla="*/ 1041891 w 1044502"/>
              <a:gd name="connsiteY2" fmla="*/ 802405 h 936592"/>
              <a:gd name="connsiteX3" fmla="*/ 1044502 w 1044502"/>
              <a:gd name="connsiteY3" fmla="*/ 936592 h 936592"/>
              <a:gd name="connsiteX4" fmla="*/ 0 w 1044502"/>
              <a:gd name="connsiteY4" fmla="*/ 936592 h 936592"/>
              <a:gd name="connsiteX5" fmla="*/ 0 w 1044502"/>
              <a:gd name="connsiteY5" fmla="*/ 0 h 936592"/>
              <a:gd name="connsiteX0" fmla="*/ 0 w 1218767"/>
              <a:gd name="connsiteY0" fmla="*/ 0 h 936592"/>
              <a:gd name="connsiteX1" fmla="*/ 1044502 w 1218767"/>
              <a:gd name="connsiteY1" fmla="*/ 0 h 936592"/>
              <a:gd name="connsiteX2" fmla="*/ 1218764 w 1218767"/>
              <a:gd name="connsiteY2" fmla="*/ 892510 h 936592"/>
              <a:gd name="connsiteX3" fmla="*/ 1044502 w 1218767"/>
              <a:gd name="connsiteY3" fmla="*/ 936592 h 936592"/>
              <a:gd name="connsiteX4" fmla="*/ 0 w 1218767"/>
              <a:gd name="connsiteY4" fmla="*/ 936592 h 936592"/>
              <a:gd name="connsiteX5" fmla="*/ 0 w 1218767"/>
              <a:gd name="connsiteY5" fmla="*/ 0 h 936592"/>
              <a:gd name="connsiteX0" fmla="*/ 0 w 1218767"/>
              <a:gd name="connsiteY0" fmla="*/ 0 h 936592"/>
              <a:gd name="connsiteX1" fmla="*/ 1044502 w 1218767"/>
              <a:gd name="connsiteY1" fmla="*/ 0 h 936592"/>
              <a:gd name="connsiteX2" fmla="*/ 1218764 w 1218767"/>
              <a:gd name="connsiteY2" fmla="*/ 892510 h 936592"/>
              <a:gd name="connsiteX3" fmla="*/ 1044502 w 1218767"/>
              <a:gd name="connsiteY3" fmla="*/ 936592 h 936592"/>
              <a:gd name="connsiteX4" fmla="*/ 0 w 1218767"/>
              <a:gd name="connsiteY4" fmla="*/ 936592 h 936592"/>
              <a:gd name="connsiteX5" fmla="*/ 0 w 1218767"/>
              <a:gd name="connsiteY5" fmla="*/ 0 h 936592"/>
              <a:gd name="connsiteX0" fmla="*/ 0 w 1219836"/>
              <a:gd name="connsiteY0" fmla="*/ 0 h 936592"/>
              <a:gd name="connsiteX1" fmla="*/ 1044502 w 1219836"/>
              <a:gd name="connsiteY1" fmla="*/ 0 h 936592"/>
              <a:gd name="connsiteX2" fmla="*/ 1055239 w 1219836"/>
              <a:gd name="connsiteY2" fmla="*/ 608846 h 936592"/>
              <a:gd name="connsiteX3" fmla="*/ 1218764 w 1219836"/>
              <a:gd name="connsiteY3" fmla="*/ 892510 h 936592"/>
              <a:gd name="connsiteX4" fmla="*/ 1044502 w 1219836"/>
              <a:gd name="connsiteY4" fmla="*/ 936592 h 936592"/>
              <a:gd name="connsiteX5" fmla="*/ 0 w 1219836"/>
              <a:gd name="connsiteY5" fmla="*/ 936592 h 936592"/>
              <a:gd name="connsiteX6" fmla="*/ 0 w 1219836"/>
              <a:gd name="connsiteY6" fmla="*/ 0 h 936592"/>
              <a:gd name="connsiteX0" fmla="*/ 0 w 1219836"/>
              <a:gd name="connsiteY0" fmla="*/ 0 h 936592"/>
              <a:gd name="connsiteX1" fmla="*/ 1044502 w 1219836"/>
              <a:gd name="connsiteY1" fmla="*/ 0 h 936592"/>
              <a:gd name="connsiteX2" fmla="*/ 1055239 w 1219836"/>
              <a:gd name="connsiteY2" fmla="*/ 608846 h 936592"/>
              <a:gd name="connsiteX3" fmla="*/ 1218764 w 1219836"/>
              <a:gd name="connsiteY3" fmla="*/ 892510 h 936592"/>
              <a:gd name="connsiteX4" fmla="*/ 1044502 w 1219836"/>
              <a:gd name="connsiteY4" fmla="*/ 936592 h 936592"/>
              <a:gd name="connsiteX5" fmla="*/ 0 w 1219836"/>
              <a:gd name="connsiteY5" fmla="*/ 936592 h 936592"/>
              <a:gd name="connsiteX6" fmla="*/ 0 w 1219836"/>
              <a:gd name="connsiteY6" fmla="*/ 0 h 936592"/>
              <a:gd name="connsiteX0" fmla="*/ 0 w 1219836"/>
              <a:gd name="connsiteY0" fmla="*/ 227 h 936819"/>
              <a:gd name="connsiteX1" fmla="*/ 1044502 w 1219836"/>
              <a:gd name="connsiteY1" fmla="*/ 227 h 936819"/>
              <a:gd name="connsiteX2" fmla="*/ 1055239 w 1219836"/>
              <a:gd name="connsiteY2" fmla="*/ 609073 h 936819"/>
              <a:gd name="connsiteX3" fmla="*/ 1218764 w 1219836"/>
              <a:gd name="connsiteY3" fmla="*/ 892737 h 936819"/>
              <a:gd name="connsiteX4" fmla="*/ 1044502 w 1219836"/>
              <a:gd name="connsiteY4" fmla="*/ 936819 h 936819"/>
              <a:gd name="connsiteX5" fmla="*/ 0 w 1219836"/>
              <a:gd name="connsiteY5" fmla="*/ 936819 h 936819"/>
              <a:gd name="connsiteX6" fmla="*/ 0 w 1219836"/>
              <a:gd name="connsiteY6" fmla="*/ 227 h 9368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836" h="936819">
                <a:moveTo>
                  <a:pt x="0" y="227"/>
                </a:moveTo>
                <a:lnTo>
                  <a:pt x="1044502" y="227"/>
                </a:lnTo>
                <a:cubicBezTo>
                  <a:pt x="1050176" y="-8427"/>
                  <a:pt x="1016183" y="230053"/>
                  <a:pt x="1055239" y="609073"/>
                </a:cubicBezTo>
                <a:cubicBezTo>
                  <a:pt x="1084283" y="757825"/>
                  <a:pt x="1233903" y="831438"/>
                  <a:pt x="1218764" y="892737"/>
                </a:cubicBezTo>
                <a:cubicBezTo>
                  <a:pt x="1219634" y="937466"/>
                  <a:pt x="1043632" y="892090"/>
                  <a:pt x="1044502" y="936819"/>
                </a:cubicBezTo>
                <a:lnTo>
                  <a:pt x="0" y="936819"/>
                </a:lnTo>
                <a:lnTo>
                  <a:pt x="0" y="227"/>
                </a:lnTo>
                <a:close/>
              </a:path>
            </a:pathLst>
          </a:cu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06" name="Group 105">
            <a:extLst>
              <a:ext uri="{FF2B5EF4-FFF2-40B4-BE49-F238E27FC236}">
                <a16:creationId xmlns:a16="http://schemas.microsoft.com/office/drawing/2014/main" id="{70F4562F-343A-47FD-A073-BEA88041C44D}"/>
              </a:ext>
            </a:extLst>
          </p:cNvPr>
          <p:cNvGrpSpPr/>
          <p:nvPr/>
        </p:nvGrpSpPr>
        <p:grpSpPr>
          <a:xfrm>
            <a:off x="1193393" y="2398667"/>
            <a:ext cx="3600476" cy="3024265"/>
            <a:chOff x="1192696" y="1939569"/>
            <a:chExt cx="3600987" cy="3024694"/>
          </a:xfrm>
        </p:grpSpPr>
        <p:cxnSp>
          <p:nvCxnSpPr>
            <p:cNvPr id="107" name="Connector: Elbow 106">
              <a:extLst>
                <a:ext uri="{FF2B5EF4-FFF2-40B4-BE49-F238E27FC236}">
                  <a16:creationId xmlns:a16="http://schemas.microsoft.com/office/drawing/2014/main" id="{7F382323-A529-473E-9306-4D5C8D3DE31B}"/>
                </a:ext>
              </a:extLst>
            </p:cNvPr>
            <p:cNvCxnSpPr>
              <a:cxnSpLocks/>
            </p:cNvCxnSpPr>
            <p:nvPr/>
          </p:nvCxnSpPr>
          <p:spPr>
            <a:xfrm>
              <a:off x="1192696" y="1939569"/>
              <a:ext cx="3600987" cy="1192905"/>
            </a:xfrm>
            <a:prstGeom prst="bentConnector3">
              <a:avLst>
                <a:gd name="adj1" fmla="val 67019"/>
              </a:avLst>
            </a:prstGeom>
            <a:ln w="9525">
              <a:solidFill>
                <a:schemeClr val="tx1">
                  <a:lumMod val="20000"/>
                  <a:lumOff val="8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8" name="Connector: Elbow 107">
              <a:extLst>
                <a:ext uri="{FF2B5EF4-FFF2-40B4-BE49-F238E27FC236}">
                  <a16:creationId xmlns:a16="http://schemas.microsoft.com/office/drawing/2014/main" id="{807D558D-8F52-4A03-A78F-C0A044FA153E}"/>
                </a:ext>
              </a:extLst>
            </p:cNvPr>
            <p:cNvCxnSpPr>
              <a:cxnSpLocks/>
            </p:cNvCxnSpPr>
            <p:nvPr/>
          </p:nvCxnSpPr>
          <p:spPr>
            <a:xfrm>
              <a:off x="1507466" y="2697985"/>
              <a:ext cx="2441964" cy="1067505"/>
            </a:xfrm>
            <a:prstGeom prst="bentConnector3">
              <a:avLst>
                <a:gd name="adj1" fmla="val 73108"/>
              </a:avLst>
            </a:prstGeom>
            <a:ln w="9525">
              <a:solidFill>
                <a:schemeClr val="tx1">
                  <a:lumMod val="20000"/>
                  <a:lumOff val="8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9" name="Connector: Elbow 108">
              <a:extLst>
                <a:ext uri="{FF2B5EF4-FFF2-40B4-BE49-F238E27FC236}">
                  <a16:creationId xmlns:a16="http://schemas.microsoft.com/office/drawing/2014/main" id="{7FD4CBCF-A7D0-4D1E-B08C-D04608A4D901}"/>
                </a:ext>
              </a:extLst>
            </p:cNvPr>
            <p:cNvCxnSpPr>
              <a:cxnSpLocks/>
            </p:cNvCxnSpPr>
            <p:nvPr/>
          </p:nvCxnSpPr>
          <p:spPr>
            <a:xfrm flipV="1">
              <a:off x="1611755" y="4478808"/>
              <a:ext cx="2337675" cy="138428"/>
            </a:xfrm>
            <a:prstGeom prst="bentConnector3">
              <a:avLst>
                <a:gd name="adj1" fmla="val 50000"/>
              </a:avLst>
            </a:prstGeom>
            <a:ln w="9525">
              <a:solidFill>
                <a:schemeClr val="tx1">
                  <a:lumMod val="20000"/>
                  <a:lumOff val="8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0" name="Connector: Elbow 109">
              <a:extLst>
                <a:ext uri="{FF2B5EF4-FFF2-40B4-BE49-F238E27FC236}">
                  <a16:creationId xmlns:a16="http://schemas.microsoft.com/office/drawing/2014/main" id="{0F5DDC99-D573-4D08-8F77-913467E0E293}"/>
                </a:ext>
              </a:extLst>
            </p:cNvPr>
            <p:cNvCxnSpPr>
              <a:cxnSpLocks/>
            </p:cNvCxnSpPr>
            <p:nvPr/>
          </p:nvCxnSpPr>
          <p:spPr>
            <a:xfrm flipV="1">
              <a:off x="1625591" y="4964262"/>
              <a:ext cx="2876506" cy="1"/>
            </a:xfrm>
            <a:prstGeom prst="bentConnector3">
              <a:avLst>
                <a:gd name="adj1" fmla="val 50000"/>
              </a:avLst>
            </a:prstGeom>
            <a:ln w="9525">
              <a:solidFill>
                <a:schemeClr val="tx1">
                  <a:lumMod val="20000"/>
                  <a:lumOff val="8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cxnSp>
        <p:nvCxnSpPr>
          <p:cNvPr id="84" name="Straight Connector 83">
            <a:extLst>
              <a:ext uri="{FF2B5EF4-FFF2-40B4-BE49-F238E27FC236}">
                <a16:creationId xmlns:a16="http://schemas.microsoft.com/office/drawing/2014/main" id="{4B735CB8-2A4F-48B6-8CDE-EBA618947BAC}"/>
              </a:ext>
            </a:extLst>
          </p:cNvPr>
          <p:cNvCxnSpPr/>
          <p:nvPr/>
        </p:nvCxnSpPr>
        <p:spPr>
          <a:xfrm>
            <a:off x="972277" y="3543447"/>
            <a:ext cx="2322038" cy="0"/>
          </a:xfrm>
          <a:prstGeom prst="line">
            <a:avLst/>
          </a:prstGeom>
          <a:ln w="9525">
            <a:solidFill>
              <a:schemeClr val="tx1">
                <a:lumMod val="20000"/>
                <a:lumOff val="8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5EDE40E1-C77B-4158-ADF1-C333FDA2E169}"/>
              </a:ext>
            </a:extLst>
          </p:cNvPr>
          <p:cNvCxnSpPr>
            <a:cxnSpLocks/>
          </p:cNvCxnSpPr>
          <p:nvPr/>
        </p:nvCxnSpPr>
        <p:spPr>
          <a:xfrm flipV="1">
            <a:off x="2203113" y="3922600"/>
            <a:ext cx="1091203" cy="6722"/>
          </a:xfrm>
          <a:prstGeom prst="line">
            <a:avLst/>
          </a:prstGeom>
          <a:ln w="9525">
            <a:solidFill>
              <a:schemeClr val="tx1">
                <a:lumMod val="20000"/>
                <a:lumOff val="8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86" name="Connector: Elbow 85">
            <a:extLst>
              <a:ext uri="{FF2B5EF4-FFF2-40B4-BE49-F238E27FC236}">
                <a16:creationId xmlns:a16="http://schemas.microsoft.com/office/drawing/2014/main" id="{FD43DB41-26C1-43DA-8FBE-AB5164348A88}"/>
              </a:ext>
            </a:extLst>
          </p:cNvPr>
          <p:cNvCxnSpPr>
            <a:cxnSpLocks/>
          </p:cNvCxnSpPr>
          <p:nvPr/>
        </p:nvCxnSpPr>
        <p:spPr>
          <a:xfrm flipV="1">
            <a:off x="1193392" y="2398667"/>
            <a:ext cx="2100924" cy="388306"/>
          </a:xfrm>
          <a:prstGeom prst="bentConnector3">
            <a:avLst/>
          </a:prstGeom>
          <a:ln w="9525">
            <a:solidFill>
              <a:schemeClr val="tx1">
                <a:lumMod val="20000"/>
                <a:lumOff val="8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1" name="Straight Connector 100">
            <a:extLst>
              <a:ext uri="{FF2B5EF4-FFF2-40B4-BE49-F238E27FC236}">
                <a16:creationId xmlns:a16="http://schemas.microsoft.com/office/drawing/2014/main" id="{168A82BE-0FE6-40F9-B39B-F111FE11A155}"/>
              </a:ext>
            </a:extLst>
          </p:cNvPr>
          <p:cNvCxnSpPr>
            <a:cxnSpLocks/>
          </p:cNvCxnSpPr>
          <p:nvPr/>
        </p:nvCxnSpPr>
        <p:spPr>
          <a:xfrm>
            <a:off x="1472899" y="4687409"/>
            <a:ext cx="2733610" cy="0"/>
          </a:xfrm>
          <a:prstGeom prst="line">
            <a:avLst/>
          </a:prstGeom>
          <a:ln>
            <a:solidFill>
              <a:schemeClr val="tx1">
                <a:lumMod val="20000"/>
                <a:lumOff val="80000"/>
              </a:schemeClr>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103" name="Oval 102">
            <a:extLst>
              <a:ext uri="{FF2B5EF4-FFF2-40B4-BE49-F238E27FC236}">
                <a16:creationId xmlns:a16="http://schemas.microsoft.com/office/drawing/2014/main" id="{DACE5DF3-C6BB-494A-9942-948CFBF6B929}"/>
              </a:ext>
            </a:extLst>
          </p:cNvPr>
          <p:cNvSpPr/>
          <p:nvPr/>
        </p:nvSpPr>
        <p:spPr bwMode="auto">
          <a:xfrm>
            <a:off x="7156544" y="3381901"/>
            <a:ext cx="525141" cy="525141"/>
          </a:xfrm>
          <a:prstGeom prst="ellipse">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04" name="Laptop_E770">
            <a:extLst>
              <a:ext uri="{FF2B5EF4-FFF2-40B4-BE49-F238E27FC236}">
                <a16:creationId xmlns:a16="http://schemas.microsoft.com/office/drawing/2014/main" id="{602F2AEC-1C4C-42B0-95E1-4E1CD481C660}"/>
              </a:ext>
            </a:extLst>
          </p:cNvPr>
          <p:cNvSpPr>
            <a:spLocks noChangeAspect="1" noEditPoints="1"/>
          </p:cNvSpPr>
          <p:nvPr/>
        </p:nvSpPr>
        <p:spPr bwMode="auto">
          <a:xfrm>
            <a:off x="6685220" y="3305453"/>
            <a:ext cx="1421279" cy="948388"/>
          </a:xfrm>
          <a:custGeom>
            <a:avLst/>
            <a:gdLst>
              <a:gd name="T0" fmla="*/ 3250 w 3750"/>
              <a:gd name="T1" fmla="*/ 1750 h 2500"/>
              <a:gd name="T2" fmla="*/ 500 w 3750"/>
              <a:gd name="T3" fmla="*/ 1750 h 2500"/>
              <a:gd name="T4" fmla="*/ 500 w 3750"/>
              <a:gd name="T5" fmla="*/ 0 h 2500"/>
              <a:gd name="T6" fmla="*/ 3250 w 3750"/>
              <a:gd name="T7" fmla="*/ 0 h 2500"/>
              <a:gd name="T8" fmla="*/ 3250 w 3750"/>
              <a:gd name="T9" fmla="*/ 1750 h 2500"/>
              <a:gd name="T10" fmla="*/ 0 w 3750"/>
              <a:gd name="T11" fmla="*/ 2375 h 2500"/>
              <a:gd name="T12" fmla="*/ 125 w 3750"/>
              <a:gd name="T13" fmla="*/ 2500 h 2500"/>
              <a:gd name="T14" fmla="*/ 3625 w 3750"/>
              <a:gd name="T15" fmla="*/ 2500 h 2500"/>
              <a:gd name="T16" fmla="*/ 3750 w 3750"/>
              <a:gd name="T17" fmla="*/ 2375 h 2500"/>
              <a:gd name="T18" fmla="*/ 3688 w 3750"/>
              <a:gd name="T19" fmla="*/ 2187 h 2500"/>
              <a:gd name="T20" fmla="*/ 3250 w 3750"/>
              <a:gd name="T21" fmla="*/ 1750 h 2500"/>
              <a:gd name="T22" fmla="*/ 500 w 3750"/>
              <a:gd name="T23" fmla="*/ 1750 h 2500"/>
              <a:gd name="T24" fmla="*/ 63 w 3750"/>
              <a:gd name="T25" fmla="*/ 2187 h 2500"/>
              <a:gd name="T26" fmla="*/ 0 w 3750"/>
              <a:gd name="T27" fmla="*/ 2375 h 2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750" h="2500">
                <a:moveTo>
                  <a:pt x="3250" y="1750"/>
                </a:moveTo>
                <a:cubicBezTo>
                  <a:pt x="500" y="1750"/>
                  <a:pt x="500" y="1750"/>
                  <a:pt x="500" y="1750"/>
                </a:cubicBezTo>
                <a:cubicBezTo>
                  <a:pt x="500" y="0"/>
                  <a:pt x="500" y="0"/>
                  <a:pt x="500" y="0"/>
                </a:cubicBezTo>
                <a:cubicBezTo>
                  <a:pt x="3250" y="0"/>
                  <a:pt x="3250" y="0"/>
                  <a:pt x="3250" y="0"/>
                </a:cubicBezTo>
                <a:lnTo>
                  <a:pt x="3250" y="1750"/>
                </a:lnTo>
                <a:close/>
                <a:moveTo>
                  <a:pt x="0" y="2375"/>
                </a:moveTo>
                <a:cubicBezTo>
                  <a:pt x="0" y="2444"/>
                  <a:pt x="56" y="2500"/>
                  <a:pt x="125" y="2500"/>
                </a:cubicBezTo>
                <a:cubicBezTo>
                  <a:pt x="3625" y="2500"/>
                  <a:pt x="3625" y="2500"/>
                  <a:pt x="3625" y="2500"/>
                </a:cubicBezTo>
                <a:cubicBezTo>
                  <a:pt x="3694" y="2500"/>
                  <a:pt x="3750" y="2444"/>
                  <a:pt x="3750" y="2375"/>
                </a:cubicBezTo>
                <a:cubicBezTo>
                  <a:pt x="3750" y="2302"/>
                  <a:pt x="3726" y="2235"/>
                  <a:pt x="3688" y="2187"/>
                </a:cubicBezTo>
                <a:cubicBezTo>
                  <a:pt x="3250" y="1750"/>
                  <a:pt x="3250" y="1750"/>
                  <a:pt x="3250" y="1750"/>
                </a:cubicBezTo>
                <a:cubicBezTo>
                  <a:pt x="500" y="1750"/>
                  <a:pt x="500" y="1750"/>
                  <a:pt x="500" y="1750"/>
                </a:cubicBezTo>
                <a:cubicBezTo>
                  <a:pt x="63" y="2187"/>
                  <a:pt x="63" y="2187"/>
                  <a:pt x="63" y="2187"/>
                </a:cubicBezTo>
                <a:cubicBezTo>
                  <a:pt x="24" y="2235"/>
                  <a:pt x="0" y="2302"/>
                  <a:pt x="0" y="2375"/>
                </a:cubicBezTo>
                <a:close/>
              </a:path>
            </a:pathLst>
          </a:custGeom>
          <a:noFill/>
          <a:ln w="47625" cap="sq">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marL="0" marR="0" lvl="0" indent="0" algn="l" defTabSz="914225"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gradFill>
                <a:gsLst>
                  <a:gs pos="0">
                    <a:srgbClr val="505050"/>
                  </a:gs>
                  <a:gs pos="100000">
                    <a:srgbClr val="505050"/>
                  </a:gs>
                </a:gsLst>
              </a:gradFill>
              <a:effectLst/>
              <a:uLnTx/>
              <a:uFillTx/>
              <a:latin typeface="Segoe UI"/>
              <a:ea typeface="+mn-ea"/>
              <a:cs typeface="+mn-cs"/>
            </a:endParaRPr>
          </a:p>
        </p:txBody>
      </p:sp>
      <p:sp>
        <p:nvSpPr>
          <p:cNvPr id="2" name="Title 1">
            <a:extLst>
              <a:ext uri="{FF2B5EF4-FFF2-40B4-BE49-F238E27FC236}">
                <a16:creationId xmlns:a16="http://schemas.microsoft.com/office/drawing/2014/main" id="{D8FE122E-FCEB-42A2-970D-0FE916684566}"/>
              </a:ext>
            </a:extLst>
          </p:cNvPr>
          <p:cNvSpPr>
            <a:spLocks noGrp="1"/>
          </p:cNvSpPr>
          <p:nvPr>
            <p:ph type="title"/>
          </p:nvPr>
        </p:nvSpPr>
        <p:spPr/>
        <p:txBody>
          <a:bodyPr/>
          <a:lstStyle/>
          <a:p>
            <a:r>
              <a:rPr lang="en-US" dirty="0"/>
              <a:t>Protecting an endpoint </a:t>
            </a:r>
            <a:r>
              <a:rPr lang="en-US" strike="sngStrike" dirty="0"/>
              <a:t>is</a:t>
            </a:r>
            <a:r>
              <a:rPr lang="en-US" dirty="0"/>
              <a:t> was hard.</a:t>
            </a:r>
          </a:p>
        </p:txBody>
      </p:sp>
      <p:sp>
        <p:nvSpPr>
          <p:cNvPr id="27" name="TextBox 26">
            <a:extLst>
              <a:ext uri="{FF2B5EF4-FFF2-40B4-BE49-F238E27FC236}">
                <a16:creationId xmlns:a16="http://schemas.microsoft.com/office/drawing/2014/main" id="{CD729284-06C1-4E60-930A-CD9446166084}"/>
              </a:ext>
            </a:extLst>
          </p:cNvPr>
          <p:cNvSpPr txBox="1"/>
          <p:nvPr/>
        </p:nvSpPr>
        <p:spPr>
          <a:xfrm>
            <a:off x="7750575" y="1380277"/>
            <a:ext cx="2154107" cy="280678"/>
          </a:xfrm>
          <a:prstGeom prst="rect">
            <a:avLst/>
          </a:prstGeom>
        </p:spPr>
        <p:txBody>
          <a:bodyPr wrap="square" lIns="146284" rtlCol="0">
            <a:spAutoFit/>
          </a:bodyPr>
          <a:lstStyle/>
          <a:p>
            <a:pPr marL="0" marR="0" lvl="0" indent="0" algn="l" defTabSz="914225"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gradFill>
                  <a:gsLst>
                    <a:gs pos="0">
                      <a:srgbClr val="505050"/>
                    </a:gs>
                    <a:gs pos="100000">
                      <a:srgbClr val="505050"/>
                    </a:gs>
                  </a:gsLst>
                  <a:lin ang="5400000" scaled="1"/>
                </a:gradFill>
                <a:effectLst/>
                <a:uLnTx/>
                <a:uFillTx/>
                <a:latin typeface="Segoe UI" panose="020B0502040204020203" pitchFamily="34" charset="0"/>
                <a:ea typeface="+mn-ea"/>
                <a:cs typeface="Segoe UI" panose="020B0502040204020203" pitchFamily="34" charset="0"/>
              </a:rPr>
              <a:t>Built-in. Cloud-powered.​</a:t>
            </a:r>
          </a:p>
        </p:txBody>
      </p:sp>
      <p:sp>
        <p:nvSpPr>
          <p:cNvPr id="28" name="TextBox 27">
            <a:extLst>
              <a:ext uri="{FF2B5EF4-FFF2-40B4-BE49-F238E27FC236}">
                <a16:creationId xmlns:a16="http://schemas.microsoft.com/office/drawing/2014/main" id="{67181B15-2898-4B8B-A99E-D2D9FD7A2097}"/>
              </a:ext>
            </a:extLst>
          </p:cNvPr>
          <p:cNvSpPr txBox="1"/>
          <p:nvPr/>
        </p:nvSpPr>
        <p:spPr>
          <a:xfrm>
            <a:off x="7750576" y="1038534"/>
            <a:ext cx="3425165" cy="407007"/>
          </a:xfrm>
          <a:prstGeom prst="rect">
            <a:avLst/>
          </a:prstGeom>
        </p:spPr>
        <p:txBody>
          <a:bodyPr vert="horz" wrap="square" lIns="146284" tIns="45713" rIns="146284" bIns="45713" rtlCol="0" anchor="t">
            <a:noAutofit/>
          </a:bodyPr>
          <a:lstStyle>
            <a:lvl1pPr defTabSz="914180">
              <a:lnSpc>
                <a:spcPct val="90000"/>
              </a:lnSpc>
              <a:spcBef>
                <a:spcPct val="0"/>
              </a:spcBef>
              <a:buNone/>
              <a:defRPr lang="en-US" sz="3600" b="0" cap="none" spc="0" baseline="0" dirty="0" smtClean="0">
                <a:ln w="3175">
                  <a:noFill/>
                </a:ln>
                <a:gradFill>
                  <a:gsLst>
                    <a:gs pos="1250">
                      <a:schemeClr val="accent1"/>
                    </a:gs>
                    <a:gs pos="100000">
                      <a:schemeClr val="accent1"/>
                    </a:gs>
                  </a:gsLst>
                  <a:lin ang="5400000" scaled="0"/>
                </a:gradFill>
                <a:effectLst/>
                <a:latin typeface="+mj-lt"/>
                <a:cs typeface="Segoe UI" pitchFamily="34" charset="0"/>
              </a:defRPr>
            </a:lvl1pPr>
          </a:lstStyle>
          <a:p>
            <a:pPr marL="0" marR="0" lvl="0" indent="0" algn="l" defTabSz="914004" rtl="0" eaLnBrk="1" fontAlgn="auto" latinLnBrk="0" hangingPunct="1">
              <a:lnSpc>
                <a:spcPct val="90000"/>
              </a:lnSpc>
              <a:spcBef>
                <a:spcPct val="0"/>
              </a:spcBef>
              <a:spcAft>
                <a:spcPts val="0"/>
              </a:spcAft>
              <a:buClrTx/>
              <a:buSzTx/>
              <a:buFontTx/>
              <a:buNone/>
              <a:tabLst/>
              <a:defRPr/>
            </a:pPr>
            <a:r>
              <a:rPr kumimoji="0" lang="en-US" sz="2000" b="1" i="0" u="none" strike="noStrike" kern="1200" cap="none" spc="0" normalizeH="0" baseline="0" noProof="0" dirty="0">
                <a:ln w="3175">
                  <a:noFill/>
                </a:ln>
                <a:gradFill>
                  <a:gsLst>
                    <a:gs pos="1250">
                      <a:srgbClr val="0078D7"/>
                    </a:gs>
                    <a:gs pos="100000">
                      <a:srgbClr val="0078D7"/>
                    </a:gs>
                  </a:gsLst>
                  <a:lin ang="5400000" scaled="0"/>
                </a:gradFill>
                <a:effectLst/>
                <a:uLnTx/>
                <a:uFillTx/>
                <a:latin typeface="Segoe UI"/>
                <a:ea typeface="+mn-ea"/>
                <a:cs typeface="Segoe UI" pitchFamily="34" charset="0"/>
              </a:rPr>
              <a:t>Windows Defender ATP</a:t>
            </a:r>
          </a:p>
        </p:txBody>
      </p:sp>
      <p:pic>
        <p:nvPicPr>
          <p:cNvPr id="38" name="Graphic 37">
            <a:extLst>
              <a:ext uri="{FF2B5EF4-FFF2-40B4-BE49-F238E27FC236}">
                <a16:creationId xmlns:a16="http://schemas.microsoft.com/office/drawing/2014/main" id="{A983C969-7409-4249-8837-68B476DF8B4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5174538" y="2202190"/>
            <a:ext cx="520431" cy="548562"/>
          </a:xfrm>
          <a:prstGeom prst="rect">
            <a:avLst/>
          </a:prstGeom>
        </p:spPr>
      </p:pic>
      <p:pic>
        <p:nvPicPr>
          <p:cNvPr id="40" name="Graphic 39">
            <a:extLst>
              <a:ext uri="{FF2B5EF4-FFF2-40B4-BE49-F238E27FC236}">
                <a16:creationId xmlns:a16="http://schemas.microsoft.com/office/drawing/2014/main" id="{E60F3DA9-13E9-41BF-903E-E698AA1FFD3B}"/>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5046125" y="4817224"/>
            <a:ext cx="514976" cy="548562"/>
          </a:xfrm>
          <a:prstGeom prst="rect">
            <a:avLst/>
          </a:prstGeom>
        </p:spPr>
      </p:pic>
      <p:grpSp>
        <p:nvGrpSpPr>
          <p:cNvPr id="54" name="Group 53">
            <a:extLst>
              <a:ext uri="{FF2B5EF4-FFF2-40B4-BE49-F238E27FC236}">
                <a16:creationId xmlns:a16="http://schemas.microsoft.com/office/drawing/2014/main" id="{4DAF73DF-756D-4E3B-8D0D-9D75631AA081}"/>
              </a:ext>
            </a:extLst>
          </p:cNvPr>
          <p:cNvGrpSpPr/>
          <p:nvPr/>
        </p:nvGrpSpPr>
        <p:grpSpPr>
          <a:xfrm>
            <a:off x="9278648" y="4843523"/>
            <a:ext cx="457135" cy="548562"/>
            <a:chOff x="7893698" y="3801337"/>
            <a:chExt cx="645797" cy="735909"/>
          </a:xfrm>
        </p:grpSpPr>
        <p:pic>
          <p:nvPicPr>
            <p:cNvPr id="43" name="Graphic 42">
              <a:extLst>
                <a:ext uri="{FF2B5EF4-FFF2-40B4-BE49-F238E27FC236}">
                  <a16:creationId xmlns:a16="http://schemas.microsoft.com/office/drawing/2014/main" id="{B8C31561-211A-4EAF-937B-257AA59C85D8}"/>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7893698" y="3801337"/>
              <a:ext cx="645797" cy="735909"/>
            </a:xfrm>
            <a:prstGeom prst="rect">
              <a:avLst/>
            </a:prstGeom>
          </p:spPr>
        </p:pic>
        <p:pic>
          <p:nvPicPr>
            <p:cNvPr id="44" name="Graphic 43">
              <a:extLst>
                <a:ext uri="{FF2B5EF4-FFF2-40B4-BE49-F238E27FC236}">
                  <a16:creationId xmlns:a16="http://schemas.microsoft.com/office/drawing/2014/main" id="{54A5807F-ECFC-48A6-AEF6-9A582DB46EE6}"/>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8111468" y="4094200"/>
              <a:ext cx="210259" cy="150186"/>
            </a:xfrm>
            <a:prstGeom prst="rect">
              <a:avLst/>
            </a:prstGeom>
          </p:spPr>
        </p:pic>
      </p:grpSp>
      <p:pic>
        <p:nvPicPr>
          <p:cNvPr id="45" name="Graphic 44">
            <a:extLst>
              <a:ext uri="{FF2B5EF4-FFF2-40B4-BE49-F238E27FC236}">
                <a16:creationId xmlns:a16="http://schemas.microsoft.com/office/drawing/2014/main" id="{249E34CA-F1E3-466F-A673-B8EF0CF931E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9318971" y="2279821"/>
            <a:ext cx="548562" cy="548562"/>
          </a:xfrm>
          <a:prstGeom prst="rect">
            <a:avLst/>
          </a:prstGeom>
        </p:spPr>
      </p:pic>
      <p:grpSp>
        <p:nvGrpSpPr>
          <p:cNvPr id="31" name="Group 30">
            <a:extLst>
              <a:ext uri="{FF2B5EF4-FFF2-40B4-BE49-F238E27FC236}">
                <a16:creationId xmlns:a16="http://schemas.microsoft.com/office/drawing/2014/main" id="{7C453BEE-4955-4CE1-BF6E-0D2A7354816C}"/>
              </a:ext>
            </a:extLst>
          </p:cNvPr>
          <p:cNvGrpSpPr/>
          <p:nvPr/>
        </p:nvGrpSpPr>
        <p:grpSpPr>
          <a:xfrm>
            <a:off x="5618047" y="1956777"/>
            <a:ext cx="3627317" cy="3627317"/>
            <a:chOff x="-173466" y="1468687"/>
            <a:chExt cx="4494231" cy="4494231"/>
          </a:xfrm>
        </p:grpSpPr>
        <p:sp>
          <p:nvSpPr>
            <p:cNvPr id="15" name="Arc 14">
              <a:extLst>
                <a:ext uri="{FF2B5EF4-FFF2-40B4-BE49-F238E27FC236}">
                  <a16:creationId xmlns:a16="http://schemas.microsoft.com/office/drawing/2014/main" id="{57B96702-7FC9-4786-99A6-72FC7CCF4F43}"/>
                </a:ext>
              </a:extLst>
            </p:cNvPr>
            <p:cNvSpPr/>
            <p:nvPr/>
          </p:nvSpPr>
          <p:spPr>
            <a:xfrm>
              <a:off x="594029" y="2236182"/>
              <a:ext cx="2959241" cy="2959241"/>
            </a:xfrm>
            <a:prstGeom prst="arc">
              <a:avLst>
                <a:gd name="adj1" fmla="val 16200000"/>
                <a:gd name="adj2" fmla="val 933280"/>
              </a:avLst>
            </a:prstGeom>
            <a:noFill/>
            <a:ln w="38100">
              <a:solidFill>
                <a:schemeClr val="tx1">
                  <a:lumMod val="20000"/>
                  <a:lumOff val="8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sp>
          <p:nvSpPr>
            <p:cNvPr id="16" name="Arc 15">
              <a:extLst>
                <a:ext uri="{FF2B5EF4-FFF2-40B4-BE49-F238E27FC236}">
                  <a16:creationId xmlns:a16="http://schemas.microsoft.com/office/drawing/2014/main" id="{6612A9F2-99AF-4FC0-80CC-480A3797FC1F}"/>
                </a:ext>
              </a:extLst>
            </p:cNvPr>
            <p:cNvSpPr/>
            <p:nvPr/>
          </p:nvSpPr>
          <p:spPr>
            <a:xfrm>
              <a:off x="258936" y="1901089"/>
              <a:ext cx="3629427" cy="3629427"/>
            </a:xfrm>
            <a:prstGeom prst="arc">
              <a:avLst>
                <a:gd name="adj1" fmla="val 14081651"/>
                <a:gd name="adj2" fmla="val 5305870"/>
              </a:avLst>
            </a:prstGeom>
            <a:noFill/>
            <a:ln w="19050">
              <a:solidFill>
                <a:schemeClr val="tx1">
                  <a:lumMod val="20000"/>
                  <a:lumOff val="8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sp>
          <p:nvSpPr>
            <p:cNvPr id="17" name="Arc 16">
              <a:extLst>
                <a:ext uri="{FF2B5EF4-FFF2-40B4-BE49-F238E27FC236}">
                  <a16:creationId xmlns:a16="http://schemas.microsoft.com/office/drawing/2014/main" id="{379A5D9A-C336-4139-A282-537B17FE1EF5}"/>
                </a:ext>
              </a:extLst>
            </p:cNvPr>
            <p:cNvSpPr/>
            <p:nvPr/>
          </p:nvSpPr>
          <p:spPr>
            <a:xfrm>
              <a:off x="496504" y="2138657"/>
              <a:ext cx="3154291" cy="3154291"/>
            </a:xfrm>
            <a:prstGeom prst="arc">
              <a:avLst>
                <a:gd name="adj1" fmla="val 786898"/>
                <a:gd name="adj2" fmla="val 3954909"/>
              </a:avLst>
            </a:prstGeom>
            <a:noFill/>
            <a:ln w="25400">
              <a:solidFill>
                <a:schemeClr val="tx1">
                  <a:lumMod val="20000"/>
                  <a:lumOff val="8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sp>
          <p:nvSpPr>
            <p:cNvPr id="18" name="Arc 17">
              <a:extLst>
                <a:ext uri="{FF2B5EF4-FFF2-40B4-BE49-F238E27FC236}">
                  <a16:creationId xmlns:a16="http://schemas.microsoft.com/office/drawing/2014/main" id="{A937A189-9405-4919-8FEA-D77DA9839F3E}"/>
                </a:ext>
              </a:extLst>
            </p:cNvPr>
            <p:cNvSpPr/>
            <p:nvPr/>
          </p:nvSpPr>
          <p:spPr>
            <a:xfrm>
              <a:off x="496504" y="2138657"/>
              <a:ext cx="3154291" cy="3154291"/>
            </a:xfrm>
            <a:prstGeom prst="arc">
              <a:avLst>
                <a:gd name="adj1" fmla="val 5978286"/>
                <a:gd name="adj2" fmla="val 7232270"/>
              </a:avLst>
            </a:prstGeom>
            <a:noFill/>
            <a:ln w="73025">
              <a:solidFill>
                <a:schemeClr val="tx1">
                  <a:lumMod val="20000"/>
                  <a:lumOff val="8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sp>
          <p:nvSpPr>
            <p:cNvPr id="19" name="Arc 18">
              <a:extLst>
                <a:ext uri="{FF2B5EF4-FFF2-40B4-BE49-F238E27FC236}">
                  <a16:creationId xmlns:a16="http://schemas.microsoft.com/office/drawing/2014/main" id="{78CC9B88-6F20-4E1B-A8E8-54A9E850F1EE}"/>
                </a:ext>
              </a:extLst>
            </p:cNvPr>
            <p:cNvSpPr/>
            <p:nvPr/>
          </p:nvSpPr>
          <p:spPr>
            <a:xfrm>
              <a:off x="404266" y="2046419"/>
              <a:ext cx="3338767" cy="3338767"/>
            </a:xfrm>
            <a:prstGeom prst="arc">
              <a:avLst>
                <a:gd name="adj1" fmla="val 2334467"/>
                <a:gd name="adj2" fmla="val 9307751"/>
              </a:avLst>
            </a:prstGeom>
            <a:noFill/>
            <a:ln w="38100">
              <a:solidFill>
                <a:schemeClr val="tx1">
                  <a:lumMod val="20000"/>
                  <a:lumOff val="8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sp>
          <p:nvSpPr>
            <p:cNvPr id="20" name="Arc 19">
              <a:extLst>
                <a:ext uri="{FF2B5EF4-FFF2-40B4-BE49-F238E27FC236}">
                  <a16:creationId xmlns:a16="http://schemas.microsoft.com/office/drawing/2014/main" id="{1CB30861-1EA1-453E-9752-3AC003285395}"/>
                </a:ext>
              </a:extLst>
            </p:cNvPr>
            <p:cNvSpPr/>
            <p:nvPr/>
          </p:nvSpPr>
          <p:spPr>
            <a:xfrm>
              <a:off x="331601" y="1973754"/>
              <a:ext cx="3484097" cy="3484097"/>
            </a:xfrm>
            <a:prstGeom prst="arc">
              <a:avLst>
                <a:gd name="adj1" fmla="val 3148164"/>
                <a:gd name="adj2" fmla="val 16522664"/>
              </a:avLst>
            </a:prstGeom>
            <a:noFill/>
            <a:ln w="15875">
              <a:solidFill>
                <a:schemeClr val="tx1">
                  <a:lumMod val="20000"/>
                  <a:lumOff val="8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sp>
          <p:nvSpPr>
            <p:cNvPr id="21" name="Arc 20">
              <a:extLst>
                <a:ext uri="{FF2B5EF4-FFF2-40B4-BE49-F238E27FC236}">
                  <a16:creationId xmlns:a16="http://schemas.microsoft.com/office/drawing/2014/main" id="{8FE786BF-6275-4C1B-8069-0C6A468C172E}"/>
                </a:ext>
              </a:extLst>
            </p:cNvPr>
            <p:cNvSpPr/>
            <p:nvPr/>
          </p:nvSpPr>
          <p:spPr>
            <a:xfrm>
              <a:off x="129202" y="1771355"/>
              <a:ext cx="3888894" cy="3888894"/>
            </a:xfrm>
            <a:prstGeom prst="arc">
              <a:avLst>
                <a:gd name="adj1" fmla="val 3267692"/>
                <a:gd name="adj2" fmla="val 8775367"/>
              </a:avLst>
            </a:prstGeom>
            <a:noFill/>
            <a:ln w="82550">
              <a:solidFill>
                <a:schemeClr val="tx1">
                  <a:lumMod val="20000"/>
                  <a:lumOff val="8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sp>
          <p:nvSpPr>
            <p:cNvPr id="22" name="Arc 21">
              <a:extLst>
                <a:ext uri="{FF2B5EF4-FFF2-40B4-BE49-F238E27FC236}">
                  <a16:creationId xmlns:a16="http://schemas.microsoft.com/office/drawing/2014/main" id="{8285BF8C-A302-4364-BE42-6AFC729EA919}"/>
                </a:ext>
              </a:extLst>
            </p:cNvPr>
            <p:cNvSpPr/>
            <p:nvPr/>
          </p:nvSpPr>
          <p:spPr>
            <a:xfrm>
              <a:off x="17696" y="1659849"/>
              <a:ext cx="4111907" cy="4111907"/>
            </a:xfrm>
            <a:prstGeom prst="arc">
              <a:avLst>
                <a:gd name="adj1" fmla="val 11832445"/>
                <a:gd name="adj2" fmla="val 164405"/>
              </a:avLst>
            </a:prstGeom>
            <a:noFill/>
            <a:ln w="63500">
              <a:solidFill>
                <a:schemeClr val="tx1">
                  <a:lumMod val="20000"/>
                  <a:lumOff val="8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sp>
          <p:nvSpPr>
            <p:cNvPr id="23" name="Arc 22">
              <a:extLst>
                <a:ext uri="{FF2B5EF4-FFF2-40B4-BE49-F238E27FC236}">
                  <a16:creationId xmlns:a16="http://schemas.microsoft.com/office/drawing/2014/main" id="{A33C71E4-92D9-40EB-9A83-482388ACDB34}"/>
                </a:ext>
              </a:extLst>
            </p:cNvPr>
            <p:cNvSpPr/>
            <p:nvPr/>
          </p:nvSpPr>
          <p:spPr>
            <a:xfrm>
              <a:off x="-173466" y="1468687"/>
              <a:ext cx="4494231" cy="4494231"/>
            </a:xfrm>
            <a:prstGeom prst="arc">
              <a:avLst>
                <a:gd name="adj1" fmla="val 14076010"/>
                <a:gd name="adj2" fmla="val 5130957"/>
              </a:avLst>
            </a:prstGeom>
            <a:noFill/>
            <a:ln w="25400">
              <a:solidFill>
                <a:schemeClr val="tx1">
                  <a:lumMod val="20000"/>
                  <a:lumOff val="8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grpSp>
      <p:sp>
        <p:nvSpPr>
          <p:cNvPr id="39" name="Arc 38">
            <a:extLst>
              <a:ext uri="{FF2B5EF4-FFF2-40B4-BE49-F238E27FC236}">
                <a16:creationId xmlns:a16="http://schemas.microsoft.com/office/drawing/2014/main" id="{92D3B3F3-54C8-4A2E-A511-453B57650FCB}"/>
              </a:ext>
            </a:extLst>
          </p:cNvPr>
          <p:cNvSpPr/>
          <p:nvPr/>
        </p:nvSpPr>
        <p:spPr>
          <a:xfrm>
            <a:off x="5544440" y="1882716"/>
            <a:ext cx="3784972" cy="3784972"/>
          </a:xfrm>
          <a:prstGeom prst="arc">
            <a:avLst>
              <a:gd name="adj1" fmla="val 1189226"/>
              <a:gd name="adj2" fmla="val 1189144"/>
            </a:avLst>
          </a:prstGeom>
          <a:noFill/>
          <a:ln w="22225">
            <a:solidFill>
              <a:schemeClr val="accent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grpSp>
        <p:nvGrpSpPr>
          <p:cNvPr id="52" name="Group 51">
            <a:extLst>
              <a:ext uri="{FF2B5EF4-FFF2-40B4-BE49-F238E27FC236}">
                <a16:creationId xmlns:a16="http://schemas.microsoft.com/office/drawing/2014/main" id="{D323B7DB-233A-4FA3-A88C-F24E59E8D494}"/>
              </a:ext>
            </a:extLst>
          </p:cNvPr>
          <p:cNvGrpSpPr/>
          <p:nvPr/>
        </p:nvGrpSpPr>
        <p:grpSpPr>
          <a:xfrm rot="2026243">
            <a:off x="5340828" y="3759336"/>
            <a:ext cx="4240741" cy="0"/>
            <a:chOff x="4937760" y="3502119"/>
            <a:chExt cx="4812336" cy="0"/>
          </a:xfrm>
        </p:grpSpPr>
        <p:cxnSp>
          <p:nvCxnSpPr>
            <p:cNvPr id="46" name="Straight Connector 45">
              <a:extLst>
                <a:ext uri="{FF2B5EF4-FFF2-40B4-BE49-F238E27FC236}">
                  <a16:creationId xmlns:a16="http://schemas.microsoft.com/office/drawing/2014/main" id="{D4C9564E-F61B-420F-831C-6CFA85049871}"/>
                </a:ext>
              </a:extLst>
            </p:cNvPr>
            <p:cNvCxnSpPr>
              <a:cxnSpLocks/>
            </p:cNvCxnSpPr>
            <p:nvPr/>
          </p:nvCxnSpPr>
          <p:spPr>
            <a:xfrm flipH="1">
              <a:off x="9491495" y="3502119"/>
              <a:ext cx="258601" cy="0"/>
            </a:xfrm>
            <a:prstGeom prst="line">
              <a:avLst/>
            </a:prstGeom>
            <a:noFill/>
            <a:ln w="22225">
              <a:solidFill>
                <a:schemeClr val="accent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53" name="Straight Connector 52">
              <a:extLst>
                <a:ext uri="{FF2B5EF4-FFF2-40B4-BE49-F238E27FC236}">
                  <a16:creationId xmlns:a16="http://schemas.microsoft.com/office/drawing/2014/main" id="{FC153D35-55F4-4CF7-A7C2-D77F28837F2C}"/>
                </a:ext>
              </a:extLst>
            </p:cNvPr>
            <p:cNvCxnSpPr>
              <a:cxnSpLocks/>
            </p:cNvCxnSpPr>
            <p:nvPr/>
          </p:nvCxnSpPr>
          <p:spPr>
            <a:xfrm flipH="1">
              <a:off x="4937760" y="3502119"/>
              <a:ext cx="258601" cy="0"/>
            </a:xfrm>
            <a:prstGeom prst="line">
              <a:avLst/>
            </a:prstGeom>
            <a:noFill/>
            <a:ln w="22225">
              <a:solidFill>
                <a:schemeClr val="accent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grpSp>
      <p:grpSp>
        <p:nvGrpSpPr>
          <p:cNvPr id="56" name="Group 55">
            <a:extLst>
              <a:ext uri="{FF2B5EF4-FFF2-40B4-BE49-F238E27FC236}">
                <a16:creationId xmlns:a16="http://schemas.microsoft.com/office/drawing/2014/main" id="{ABA271B0-4588-4C48-A830-D47F490C8B94}"/>
              </a:ext>
            </a:extLst>
          </p:cNvPr>
          <p:cNvGrpSpPr/>
          <p:nvPr/>
        </p:nvGrpSpPr>
        <p:grpSpPr>
          <a:xfrm rot="8907816">
            <a:off x="5317785" y="3770435"/>
            <a:ext cx="4240741" cy="0"/>
            <a:chOff x="4937760" y="3502119"/>
            <a:chExt cx="4812336" cy="0"/>
          </a:xfrm>
        </p:grpSpPr>
        <p:cxnSp>
          <p:nvCxnSpPr>
            <p:cNvPr id="57" name="Straight Connector 56">
              <a:extLst>
                <a:ext uri="{FF2B5EF4-FFF2-40B4-BE49-F238E27FC236}">
                  <a16:creationId xmlns:a16="http://schemas.microsoft.com/office/drawing/2014/main" id="{CC24AF1D-C111-487E-975D-0D56C3C20B71}"/>
                </a:ext>
              </a:extLst>
            </p:cNvPr>
            <p:cNvCxnSpPr>
              <a:cxnSpLocks/>
            </p:cNvCxnSpPr>
            <p:nvPr/>
          </p:nvCxnSpPr>
          <p:spPr>
            <a:xfrm flipH="1">
              <a:off x="9491495" y="3502119"/>
              <a:ext cx="258601" cy="0"/>
            </a:xfrm>
            <a:prstGeom prst="line">
              <a:avLst/>
            </a:prstGeom>
            <a:noFill/>
            <a:ln w="22225">
              <a:solidFill>
                <a:schemeClr val="accent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58" name="Straight Connector 57">
              <a:extLst>
                <a:ext uri="{FF2B5EF4-FFF2-40B4-BE49-F238E27FC236}">
                  <a16:creationId xmlns:a16="http://schemas.microsoft.com/office/drawing/2014/main" id="{3D7D696C-2C69-4CF7-A18D-BB9EC887C69C}"/>
                </a:ext>
              </a:extLst>
            </p:cNvPr>
            <p:cNvCxnSpPr>
              <a:cxnSpLocks/>
            </p:cNvCxnSpPr>
            <p:nvPr/>
          </p:nvCxnSpPr>
          <p:spPr>
            <a:xfrm flipH="1">
              <a:off x="4937760" y="3502119"/>
              <a:ext cx="258601" cy="0"/>
            </a:xfrm>
            <a:prstGeom prst="line">
              <a:avLst/>
            </a:prstGeom>
            <a:noFill/>
            <a:ln w="22225">
              <a:solidFill>
                <a:schemeClr val="accent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grpSp>
      <p:cxnSp>
        <p:nvCxnSpPr>
          <p:cNvPr id="60" name="Straight Connector 59">
            <a:extLst>
              <a:ext uri="{FF2B5EF4-FFF2-40B4-BE49-F238E27FC236}">
                <a16:creationId xmlns:a16="http://schemas.microsoft.com/office/drawing/2014/main" id="{5089146D-0D32-4CBB-BEED-B85B81F932D9}"/>
              </a:ext>
            </a:extLst>
          </p:cNvPr>
          <p:cNvCxnSpPr>
            <a:cxnSpLocks/>
          </p:cNvCxnSpPr>
          <p:nvPr/>
        </p:nvCxnSpPr>
        <p:spPr>
          <a:xfrm flipV="1">
            <a:off x="7483015" y="1694427"/>
            <a:ext cx="0" cy="192662"/>
          </a:xfrm>
          <a:prstGeom prst="line">
            <a:avLst/>
          </a:prstGeom>
          <a:noFill/>
          <a:ln w="22225">
            <a:solidFill>
              <a:schemeClr val="accent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141" name="Straight Connector 140">
            <a:extLst>
              <a:ext uri="{FF2B5EF4-FFF2-40B4-BE49-F238E27FC236}">
                <a16:creationId xmlns:a16="http://schemas.microsoft.com/office/drawing/2014/main" id="{3657821A-1037-4681-8718-2983B5D6BDE2}"/>
              </a:ext>
            </a:extLst>
          </p:cNvPr>
          <p:cNvCxnSpPr/>
          <p:nvPr/>
        </p:nvCxnSpPr>
        <p:spPr>
          <a:xfrm>
            <a:off x="1829405" y="4301820"/>
            <a:ext cx="601618" cy="0"/>
          </a:xfrm>
          <a:prstGeom prst="line">
            <a:avLst/>
          </a:prstGeom>
          <a:ln>
            <a:solidFill>
              <a:schemeClr val="tx1">
                <a:lumMod val="20000"/>
                <a:lumOff val="8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3" name="Straight Connector 142">
            <a:extLst>
              <a:ext uri="{FF2B5EF4-FFF2-40B4-BE49-F238E27FC236}">
                <a16:creationId xmlns:a16="http://schemas.microsoft.com/office/drawing/2014/main" id="{9A870924-892A-487C-9A49-B62D29A4DA61}"/>
              </a:ext>
            </a:extLst>
          </p:cNvPr>
          <p:cNvCxnSpPr>
            <a:cxnSpLocks/>
          </p:cNvCxnSpPr>
          <p:nvPr/>
        </p:nvCxnSpPr>
        <p:spPr>
          <a:xfrm>
            <a:off x="2431023" y="4301821"/>
            <a:ext cx="0" cy="385589"/>
          </a:xfrm>
          <a:prstGeom prst="line">
            <a:avLst/>
          </a:prstGeom>
          <a:ln>
            <a:solidFill>
              <a:schemeClr val="tx1">
                <a:lumMod val="20000"/>
                <a:lumOff val="8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nvGrpSpPr>
          <p:cNvPr id="172" name="Group 171">
            <a:extLst>
              <a:ext uri="{FF2B5EF4-FFF2-40B4-BE49-F238E27FC236}">
                <a16:creationId xmlns:a16="http://schemas.microsoft.com/office/drawing/2014/main" id="{259F1F00-EE4D-4C8E-B4A4-D4BDFF38C029}"/>
              </a:ext>
            </a:extLst>
          </p:cNvPr>
          <p:cNvGrpSpPr/>
          <p:nvPr/>
        </p:nvGrpSpPr>
        <p:grpSpPr>
          <a:xfrm>
            <a:off x="7712426" y="3123816"/>
            <a:ext cx="399205" cy="424488"/>
            <a:chOff x="7571728" y="3313091"/>
            <a:chExt cx="559037" cy="594443"/>
          </a:xfrm>
        </p:grpSpPr>
        <p:sp>
          <p:nvSpPr>
            <p:cNvPr id="170" name="Rectangle 169">
              <a:extLst>
                <a:ext uri="{FF2B5EF4-FFF2-40B4-BE49-F238E27FC236}">
                  <a16:creationId xmlns:a16="http://schemas.microsoft.com/office/drawing/2014/main" id="{41342A5A-83A4-4897-A07E-E16C641D7481}"/>
                </a:ext>
              </a:extLst>
            </p:cNvPr>
            <p:cNvSpPr/>
            <p:nvPr/>
          </p:nvSpPr>
          <p:spPr bwMode="auto">
            <a:xfrm rot="18900000">
              <a:off x="7633720" y="3348740"/>
              <a:ext cx="391935" cy="465148"/>
            </a:xfrm>
            <a:custGeom>
              <a:avLst/>
              <a:gdLst>
                <a:gd name="connsiteX0" fmla="*/ 0 w 391935"/>
                <a:gd name="connsiteY0" fmla="*/ 0 h 391936"/>
                <a:gd name="connsiteX1" fmla="*/ 391935 w 391935"/>
                <a:gd name="connsiteY1" fmla="*/ 0 h 391936"/>
                <a:gd name="connsiteX2" fmla="*/ 391935 w 391935"/>
                <a:gd name="connsiteY2" fmla="*/ 391936 h 391936"/>
                <a:gd name="connsiteX3" fmla="*/ 0 w 391935"/>
                <a:gd name="connsiteY3" fmla="*/ 391936 h 391936"/>
                <a:gd name="connsiteX4" fmla="*/ 0 w 391935"/>
                <a:gd name="connsiteY4" fmla="*/ 0 h 391936"/>
                <a:gd name="connsiteX0" fmla="*/ 0 w 391935"/>
                <a:gd name="connsiteY0" fmla="*/ 0 h 391936"/>
                <a:gd name="connsiteX1" fmla="*/ 182661 w 391935"/>
                <a:gd name="connsiteY1" fmla="*/ 6644 h 391936"/>
                <a:gd name="connsiteX2" fmla="*/ 391935 w 391935"/>
                <a:gd name="connsiteY2" fmla="*/ 0 h 391936"/>
                <a:gd name="connsiteX3" fmla="*/ 391935 w 391935"/>
                <a:gd name="connsiteY3" fmla="*/ 391936 h 391936"/>
                <a:gd name="connsiteX4" fmla="*/ 0 w 391935"/>
                <a:gd name="connsiteY4" fmla="*/ 391936 h 391936"/>
                <a:gd name="connsiteX5" fmla="*/ 0 w 391935"/>
                <a:gd name="connsiteY5" fmla="*/ 0 h 391936"/>
                <a:gd name="connsiteX0" fmla="*/ 0 w 391935"/>
                <a:gd name="connsiteY0" fmla="*/ 73212 h 465148"/>
                <a:gd name="connsiteX1" fmla="*/ 180086 w 391935"/>
                <a:gd name="connsiteY1" fmla="*/ 0 h 465148"/>
                <a:gd name="connsiteX2" fmla="*/ 391935 w 391935"/>
                <a:gd name="connsiteY2" fmla="*/ 73212 h 465148"/>
                <a:gd name="connsiteX3" fmla="*/ 391935 w 391935"/>
                <a:gd name="connsiteY3" fmla="*/ 465148 h 465148"/>
                <a:gd name="connsiteX4" fmla="*/ 0 w 391935"/>
                <a:gd name="connsiteY4" fmla="*/ 465148 h 465148"/>
                <a:gd name="connsiteX5" fmla="*/ 0 w 391935"/>
                <a:gd name="connsiteY5" fmla="*/ 73212 h 465148"/>
                <a:gd name="connsiteX0" fmla="*/ 7728 w 391935"/>
                <a:gd name="connsiteY0" fmla="*/ 80940 h 465148"/>
                <a:gd name="connsiteX1" fmla="*/ 180086 w 391935"/>
                <a:gd name="connsiteY1" fmla="*/ 0 h 465148"/>
                <a:gd name="connsiteX2" fmla="*/ 391935 w 391935"/>
                <a:gd name="connsiteY2" fmla="*/ 73212 h 465148"/>
                <a:gd name="connsiteX3" fmla="*/ 391935 w 391935"/>
                <a:gd name="connsiteY3" fmla="*/ 465148 h 465148"/>
                <a:gd name="connsiteX4" fmla="*/ 0 w 391935"/>
                <a:gd name="connsiteY4" fmla="*/ 465148 h 465148"/>
                <a:gd name="connsiteX5" fmla="*/ 7728 w 391935"/>
                <a:gd name="connsiteY5" fmla="*/ 80940 h 465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1935" h="465148">
                  <a:moveTo>
                    <a:pt x="7728" y="80940"/>
                  </a:moveTo>
                  <a:lnTo>
                    <a:pt x="180086" y="0"/>
                  </a:lnTo>
                  <a:lnTo>
                    <a:pt x="391935" y="73212"/>
                  </a:lnTo>
                  <a:lnTo>
                    <a:pt x="391935" y="465148"/>
                  </a:lnTo>
                  <a:lnTo>
                    <a:pt x="0" y="465148"/>
                  </a:lnTo>
                  <a:lnTo>
                    <a:pt x="7728" y="80940"/>
                  </a:lnTo>
                  <a:close/>
                </a:path>
              </a:pathLst>
            </a:cu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169" name="Picture 168">
              <a:extLst>
                <a:ext uri="{FF2B5EF4-FFF2-40B4-BE49-F238E27FC236}">
                  <a16:creationId xmlns:a16="http://schemas.microsoft.com/office/drawing/2014/main" id="{FF629BE3-2BB8-4A08-9947-3C4953E5E1A5}"/>
                </a:ext>
              </a:extLst>
            </p:cNvPr>
            <p:cNvPicPr>
              <a:picLocks noChangeAspect="1"/>
            </p:cNvPicPr>
            <p:nvPr/>
          </p:nvPicPr>
          <p:blipFill>
            <a:blip r:embed="rId14" cstate="hqprint">
              <a:extLst>
                <a:ext uri="{28A0092B-C50C-407E-A947-70E740481C1C}">
                  <a14:useLocalDpi xmlns:a14="http://schemas.microsoft.com/office/drawing/2010/main" val="0"/>
                </a:ext>
              </a:extLst>
            </a:blip>
            <a:stretch>
              <a:fillRect/>
            </a:stretch>
          </p:blipFill>
          <p:spPr>
            <a:xfrm>
              <a:off x="7571728" y="3313091"/>
              <a:ext cx="559037" cy="594443"/>
            </a:xfrm>
            <a:prstGeom prst="rect">
              <a:avLst/>
            </a:prstGeom>
          </p:spPr>
        </p:pic>
      </p:grpSp>
      <p:cxnSp>
        <p:nvCxnSpPr>
          <p:cNvPr id="48" name="Straight Connector 47">
            <a:extLst>
              <a:ext uri="{FF2B5EF4-FFF2-40B4-BE49-F238E27FC236}">
                <a16:creationId xmlns:a16="http://schemas.microsoft.com/office/drawing/2014/main" id="{218FDB26-D7F7-4622-AB1F-F154F6344BD4}"/>
              </a:ext>
            </a:extLst>
          </p:cNvPr>
          <p:cNvCxnSpPr>
            <a:cxnSpLocks/>
          </p:cNvCxnSpPr>
          <p:nvPr/>
        </p:nvCxnSpPr>
        <p:spPr>
          <a:xfrm flipV="1">
            <a:off x="7516227" y="5667688"/>
            <a:ext cx="0" cy="212438"/>
          </a:xfrm>
          <a:prstGeom prst="line">
            <a:avLst/>
          </a:prstGeom>
          <a:noFill/>
          <a:ln w="22225">
            <a:solidFill>
              <a:schemeClr val="accent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grpSp>
        <p:nvGrpSpPr>
          <p:cNvPr id="55" name="Group 54">
            <a:extLst>
              <a:ext uri="{FF2B5EF4-FFF2-40B4-BE49-F238E27FC236}">
                <a16:creationId xmlns:a16="http://schemas.microsoft.com/office/drawing/2014/main" id="{EC7B8989-038B-4BDB-BDDE-EA304AE30DCE}"/>
              </a:ext>
            </a:extLst>
          </p:cNvPr>
          <p:cNvGrpSpPr/>
          <p:nvPr/>
        </p:nvGrpSpPr>
        <p:grpSpPr>
          <a:xfrm>
            <a:off x="7173376" y="5986445"/>
            <a:ext cx="685703" cy="685702"/>
            <a:chOff x="12221877" y="1527142"/>
            <a:chExt cx="847059" cy="847059"/>
          </a:xfrm>
        </p:grpSpPr>
        <p:sp>
          <p:nvSpPr>
            <p:cNvPr id="59" name="Oval 58">
              <a:extLst>
                <a:ext uri="{FF2B5EF4-FFF2-40B4-BE49-F238E27FC236}">
                  <a16:creationId xmlns:a16="http://schemas.microsoft.com/office/drawing/2014/main" id="{0E20A133-3DCC-4053-A26D-9781883AD85D}"/>
                </a:ext>
              </a:extLst>
            </p:cNvPr>
            <p:cNvSpPr/>
            <p:nvPr/>
          </p:nvSpPr>
          <p:spPr>
            <a:xfrm>
              <a:off x="12367943" y="1677870"/>
              <a:ext cx="554929" cy="554929"/>
            </a:xfrm>
            <a:prstGeom prst="ellipse">
              <a:avLst/>
            </a:prstGeom>
            <a:noFill/>
            <a:ln w="19050" cap="flat">
              <a:solidFill>
                <a:schemeClr val="accent1"/>
              </a:solidFill>
              <a:prstDash val="solid"/>
              <a:miter/>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828"/>
                </a:solidFill>
                <a:effectLst/>
                <a:uLnTx/>
                <a:uFillTx/>
                <a:latin typeface="Segoe UI"/>
                <a:ea typeface="+mn-ea"/>
                <a:cs typeface="+mn-cs"/>
              </a:endParaRPr>
            </a:p>
          </p:txBody>
        </p:sp>
        <p:grpSp>
          <p:nvGrpSpPr>
            <p:cNvPr id="61" name="Group 60">
              <a:extLst>
                <a:ext uri="{FF2B5EF4-FFF2-40B4-BE49-F238E27FC236}">
                  <a16:creationId xmlns:a16="http://schemas.microsoft.com/office/drawing/2014/main" id="{E5382202-0041-4AD3-A5C7-88E6D8CB79ED}"/>
                </a:ext>
              </a:extLst>
            </p:cNvPr>
            <p:cNvGrpSpPr/>
            <p:nvPr/>
          </p:nvGrpSpPr>
          <p:grpSpPr>
            <a:xfrm rot="5400000">
              <a:off x="12645407" y="1527142"/>
              <a:ext cx="0" cy="847059"/>
              <a:chOff x="12645407" y="1527142"/>
              <a:chExt cx="0" cy="847059"/>
            </a:xfrm>
          </p:grpSpPr>
          <p:cxnSp>
            <p:nvCxnSpPr>
              <p:cNvPr id="64" name="Straight Connector 63">
                <a:extLst>
                  <a:ext uri="{FF2B5EF4-FFF2-40B4-BE49-F238E27FC236}">
                    <a16:creationId xmlns:a16="http://schemas.microsoft.com/office/drawing/2014/main" id="{07830F16-771A-4C28-94C6-E53158AA0698}"/>
                  </a:ext>
                </a:extLst>
              </p:cNvPr>
              <p:cNvCxnSpPr/>
              <p:nvPr/>
            </p:nvCxnSpPr>
            <p:spPr>
              <a:xfrm>
                <a:off x="12645407" y="1527142"/>
                <a:ext cx="0" cy="282804"/>
              </a:xfrm>
              <a:prstGeom prst="line">
                <a:avLst/>
              </a:prstGeom>
              <a:noFill/>
              <a:ln w="19050" cap="flat">
                <a:solidFill>
                  <a:schemeClr val="accent1"/>
                </a:solidFill>
                <a:prstDash val="solid"/>
                <a:miter/>
              </a:ln>
              <a:extLst>
                <a:ext uri="{909E8E84-426E-40DD-AFC4-6F175D3DCCD1}">
                  <a14:hiddenFill xmlns:a14="http://schemas.microsoft.com/office/drawing/2010/main">
                    <a:solidFill>
                      <a:srgbClr val="FFFFFF"/>
                    </a:solidFill>
                  </a14:hiddenFill>
                </a:ext>
              </a:extLst>
            </p:spPr>
          </p:cxnSp>
          <p:cxnSp>
            <p:nvCxnSpPr>
              <p:cNvPr id="65" name="Straight Connector 64">
                <a:extLst>
                  <a:ext uri="{FF2B5EF4-FFF2-40B4-BE49-F238E27FC236}">
                    <a16:creationId xmlns:a16="http://schemas.microsoft.com/office/drawing/2014/main" id="{A6B47107-9B98-4DD9-95FC-03E76D8D8652}"/>
                  </a:ext>
                </a:extLst>
              </p:cNvPr>
              <p:cNvCxnSpPr/>
              <p:nvPr/>
            </p:nvCxnSpPr>
            <p:spPr>
              <a:xfrm>
                <a:off x="12645407" y="2091397"/>
                <a:ext cx="0" cy="282804"/>
              </a:xfrm>
              <a:prstGeom prst="line">
                <a:avLst/>
              </a:prstGeom>
              <a:noFill/>
              <a:ln w="19050" cap="flat">
                <a:solidFill>
                  <a:schemeClr val="accent1"/>
                </a:solidFill>
                <a:prstDash val="solid"/>
                <a:miter/>
              </a:ln>
              <a:extLst>
                <a:ext uri="{909E8E84-426E-40DD-AFC4-6F175D3DCCD1}">
                  <a14:hiddenFill xmlns:a14="http://schemas.microsoft.com/office/drawing/2010/main">
                    <a:solidFill>
                      <a:srgbClr val="FFFFFF"/>
                    </a:solidFill>
                  </a14:hiddenFill>
                </a:ext>
              </a:extLst>
            </p:spPr>
          </p:cxnSp>
        </p:grpSp>
        <p:cxnSp>
          <p:nvCxnSpPr>
            <p:cNvPr id="62" name="Straight Connector 61">
              <a:extLst>
                <a:ext uri="{FF2B5EF4-FFF2-40B4-BE49-F238E27FC236}">
                  <a16:creationId xmlns:a16="http://schemas.microsoft.com/office/drawing/2014/main" id="{316B11B0-8851-4699-BB6D-19F3A30E04FB}"/>
                </a:ext>
              </a:extLst>
            </p:cNvPr>
            <p:cNvCxnSpPr/>
            <p:nvPr/>
          </p:nvCxnSpPr>
          <p:spPr>
            <a:xfrm>
              <a:off x="12645407" y="1527142"/>
              <a:ext cx="0" cy="282804"/>
            </a:xfrm>
            <a:prstGeom prst="line">
              <a:avLst/>
            </a:prstGeom>
            <a:noFill/>
            <a:ln w="19050" cap="flat">
              <a:solidFill>
                <a:schemeClr val="accent1"/>
              </a:solidFill>
              <a:prstDash val="solid"/>
              <a:miter/>
            </a:ln>
            <a:extLst>
              <a:ext uri="{909E8E84-426E-40DD-AFC4-6F175D3DCCD1}">
                <a14:hiddenFill xmlns:a14="http://schemas.microsoft.com/office/drawing/2010/main">
                  <a:solidFill>
                    <a:srgbClr val="FFFFFF"/>
                  </a:solidFill>
                </a14:hiddenFill>
              </a:ext>
            </a:extLst>
          </p:spPr>
        </p:cxnSp>
        <p:cxnSp>
          <p:nvCxnSpPr>
            <p:cNvPr id="63" name="Straight Connector 62">
              <a:extLst>
                <a:ext uri="{FF2B5EF4-FFF2-40B4-BE49-F238E27FC236}">
                  <a16:creationId xmlns:a16="http://schemas.microsoft.com/office/drawing/2014/main" id="{023955E3-5E30-4067-9E64-C52C6DC94FE3}"/>
                </a:ext>
              </a:extLst>
            </p:cNvPr>
            <p:cNvCxnSpPr/>
            <p:nvPr/>
          </p:nvCxnSpPr>
          <p:spPr>
            <a:xfrm>
              <a:off x="12645407" y="2091397"/>
              <a:ext cx="0" cy="282804"/>
            </a:xfrm>
            <a:prstGeom prst="line">
              <a:avLst/>
            </a:prstGeom>
            <a:noFill/>
            <a:ln w="19050" cap="flat">
              <a:solidFill>
                <a:schemeClr val="accent1"/>
              </a:solidFill>
              <a:prstDash val="solid"/>
              <a:miter/>
            </a:ln>
            <a:extLst>
              <a:ext uri="{909E8E84-426E-40DD-AFC4-6F175D3DCCD1}">
                <a14:hiddenFill xmlns:a14="http://schemas.microsoft.com/office/drawing/2010/main">
                  <a:solidFill>
                    <a:srgbClr val="FFFFFF"/>
                  </a:solidFill>
                </a14:hiddenFill>
              </a:ext>
            </a:extLst>
          </p:spPr>
        </p:cxnSp>
      </p:grpSp>
      <p:sp>
        <p:nvSpPr>
          <p:cNvPr id="66" name="Rectangle 65">
            <a:extLst>
              <a:ext uri="{FF2B5EF4-FFF2-40B4-BE49-F238E27FC236}">
                <a16:creationId xmlns:a16="http://schemas.microsoft.com/office/drawing/2014/main" id="{85AE3703-9585-4598-B66D-2D75C3016BE5}"/>
              </a:ext>
            </a:extLst>
          </p:cNvPr>
          <p:cNvSpPr/>
          <p:nvPr/>
        </p:nvSpPr>
        <p:spPr>
          <a:xfrm>
            <a:off x="346955" y="2296546"/>
            <a:ext cx="3697452" cy="3253839"/>
          </a:xfrm>
          <a:prstGeom prst="rect">
            <a:avLst/>
          </a:prstGeom>
        </p:spPr>
        <p:txBody>
          <a:bodyPr wrap="square" tIns="0" bIns="0" anchor="t" anchorCtr="0">
            <a:spAutoFit/>
          </a:bodyPr>
          <a:lstStyle/>
          <a:p>
            <a:pPr marL="0" marR="0" lvl="0" indent="0" algn="l" defTabSz="914400" rtl="0" eaLnBrk="1" fontAlgn="auto" latinLnBrk="0" hangingPunct="1">
              <a:lnSpc>
                <a:spcPct val="97000"/>
              </a:lnSpc>
              <a:spcBef>
                <a:spcPts val="0"/>
              </a:spcBef>
              <a:spcAft>
                <a:spcPts val="1600"/>
              </a:spcAft>
              <a:buClrTx/>
              <a:buSzTx/>
              <a:buFontTx/>
              <a:buNone/>
              <a:tabLst/>
              <a:defRPr/>
            </a:pPr>
            <a:r>
              <a:rPr kumimoji="0" lang="en-US" sz="1200" b="1" i="0" u="none" strike="noStrike" kern="1200" cap="none" spc="0" normalizeH="0" baseline="0" noProof="0" dirty="0">
                <a:ln>
                  <a:noFill/>
                </a:ln>
                <a:gradFill>
                  <a:gsLst>
                    <a:gs pos="0">
                      <a:srgbClr val="A80000"/>
                    </a:gs>
                    <a:gs pos="100000">
                      <a:srgbClr val="A80000"/>
                    </a:gs>
                  </a:gsLst>
                  <a:lin ang="5400000" scaled="0"/>
                </a:gradFill>
                <a:effectLst/>
                <a:uLnTx/>
                <a:uFillTx/>
                <a:latin typeface="Segoe UI" panose="020B0502040204020203" pitchFamily="34" charset="0"/>
                <a:ea typeface="+mn-ea"/>
                <a:cs typeface="Segoe UI" panose="020B0502040204020203" pitchFamily="34" charset="0"/>
              </a:rPr>
              <a:t>Malware</a:t>
            </a:r>
          </a:p>
          <a:p>
            <a:pPr marL="0" marR="0" lvl="0" indent="0" algn="l" defTabSz="914400" rtl="0" eaLnBrk="1" fontAlgn="auto" latinLnBrk="0" hangingPunct="1">
              <a:lnSpc>
                <a:spcPct val="97000"/>
              </a:lnSpc>
              <a:spcBef>
                <a:spcPts val="0"/>
              </a:spcBef>
              <a:spcAft>
                <a:spcPts val="1600"/>
              </a:spcAft>
              <a:buClrTx/>
              <a:buSzTx/>
              <a:buFontTx/>
              <a:buNone/>
              <a:tabLst/>
              <a:defRPr/>
            </a:pPr>
            <a:r>
              <a:rPr kumimoji="0" lang="en-US" sz="1200" b="1" i="0" u="none" strike="noStrike" kern="1200" cap="none" spc="0" normalizeH="0" baseline="0" noProof="0" dirty="0">
                <a:ln>
                  <a:noFill/>
                </a:ln>
                <a:gradFill>
                  <a:gsLst>
                    <a:gs pos="0">
                      <a:srgbClr val="A80000"/>
                    </a:gs>
                    <a:gs pos="100000">
                      <a:srgbClr val="A80000"/>
                    </a:gs>
                  </a:gsLst>
                  <a:lin ang="5400000" scaled="0"/>
                </a:gradFill>
                <a:effectLst/>
                <a:uLnTx/>
                <a:uFillTx/>
                <a:latin typeface="Segoe UI" panose="020B0502040204020203" pitchFamily="34" charset="0"/>
                <a:ea typeface="+mn-ea"/>
                <a:cs typeface="Segoe UI" panose="020B0502040204020203" pitchFamily="34" charset="0"/>
              </a:rPr>
              <a:t>Phishing</a:t>
            </a:r>
          </a:p>
          <a:p>
            <a:pPr marL="0" marR="0" lvl="0" indent="0" algn="l" defTabSz="914400" rtl="0" eaLnBrk="1" fontAlgn="auto" latinLnBrk="0" hangingPunct="1">
              <a:lnSpc>
                <a:spcPct val="97000"/>
              </a:lnSpc>
              <a:spcBef>
                <a:spcPts val="0"/>
              </a:spcBef>
              <a:spcAft>
                <a:spcPts val="1600"/>
              </a:spcAft>
              <a:buClrTx/>
              <a:buSzTx/>
              <a:buFontTx/>
              <a:buNone/>
              <a:tabLst/>
              <a:defRPr/>
            </a:pPr>
            <a:r>
              <a:rPr kumimoji="0" lang="en-US" sz="1200" b="1" i="0" u="none" strike="noStrike" kern="1200" cap="none" spc="0" normalizeH="0" baseline="0" noProof="0" dirty="0">
                <a:ln>
                  <a:noFill/>
                </a:ln>
                <a:gradFill>
                  <a:gsLst>
                    <a:gs pos="0">
                      <a:srgbClr val="A80000"/>
                    </a:gs>
                    <a:gs pos="100000">
                      <a:srgbClr val="A80000"/>
                    </a:gs>
                  </a:gsLst>
                  <a:lin ang="5400000" scaled="0"/>
                </a:gradFill>
                <a:effectLst/>
                <a:uLnTx/>
                <a:uFillTx/>
                <a:latin typeface="Segoe UI" panose="020B0502040204020203" pitchFamily="34" charset="0"/>
                <a:ea typeface="+mn-ea"/>
                <a:cs typeface="Segoe UI" panose="020B0502040204020203" pitchFamily="34" charset="0"/>
              </a:rPr>
              <a:t>Ransomware</a:t>
            </a:r>
          </a:p>
          <a:p>
            <a:pPr marL="0" marR="0" lvl="0" indent="0" algn="l" defTabSz="914400" rtl="0" eaLnBrk="1" fontAlgn="auto" latinLnBrk="0" hangingPunct="1">
              <a:lnSpc>
                <a:spcPct val="97000"/>
              </a:lnSpc>
              <a:spcBef>
                <a:spcPts val="0"/>
              </a:spcBef>
              <a:spcAft>
                <a:spcPts val="1600"/>
              </a:spcAft>
              <a:buClrTx/>
              <a:buSzTx/>
              <a:buFontTx/>
              <a:buNone/>
              <a:tabLst/>
              <a:defRPr/>
            </a:pPr>
            <a:r>
              <a:rPr kumimoji="0" lang="en-US" sz="1200" b="1" i="0" u="none" strike="noStrike" kern="1200" cap="none" spc="0" normalizeH="0" baseline="0" noProof="0" dirty="0">
                <a:ln>
                  <a:noFill/>
                </a:ln>
                <a:gradFill>
                  <a:gsLst>
                    <a:gs pos="0">
                      <a:srgbClr val="A80000"/>
                    </a:gs>
                    <a:gs pos="100000">
                      <a:srgbClr val="A80000"/>
                    </a:gs>
                  </a:gsLst>
                  <a:lin ang="5400000" scaled="0"/>
                </a:gradFill>
                <a:effectLst/>
                <a:uLnTx/>
                <a:uFillTx/>
                <a:latin typeface="Segoe UI" panose="020B0502040204020203" pitchFamily="34" charset="0"/>
                <a:ea typeface="+mn-ea"/>
                <a:cs typeface="Segoe UI" panose="020B0502040204020203" pitchFamily="34" charset="0"/>
              </a:rPr>
              <a:t>0-day</a:t>
            </a:r>
          </a:p>
          <a:p>
            <a:pPr marL="0" marR="0" lvl="0" indent="0" algn="l" defTabSz="914400" rtl="0" eaLnBrk="1" fontAlgn="auto" latinLnBrk="0" hangingPunct="1">
              <a:lnSpc>
                <a:spcPct val="97000"/>
              </a:lnSpc>
              <a:spcBef>
                <a:spcPts val="0"/>
              </a:spcBef>
              <a:spcAft>
                <a:spcPts val="1600"/>
              </a:spcAft>
              <a:buClrTx/>
              <a:buSzTx/>
              <a:buFontTx/>
              <a:buNone/>
              <a:tabLst/>
              <a:defRPr/>
            </a:pPr>
            <a:r>
              <a:rPr kumimoji="0" lang="en-US" sz="1200" b="1" i="0" u="none" strike="noStrike" kern="1200" cap="none" spc="0" normalizeH="0" baseline="0" noProof="0" dirty="0">
                <a:ln>
                  <a:noFill/>
                </a:ln>
                <a:gradFill>
                  <a:gsLst>
                    <a:gs pos="0">
                      <a:srgbClr val="A80000"/>
                    </a:gs>
                    <a:gs pos="100000">
                      <a:srgbClr val="A80000"/>
                    </a:gs>
                  </a:gsLst>
                  <a:lin ang="5400000" scaled="0"/>
                </a:gradFill>
                <a:effectLst/>
                <a:uLnTx/>
                <a:uFillTx/>
                <a:latin typeface="Segoe UI" panose="020B0502040204020203" pitchFamily="34" charset="0"/>
                <a:ea typeface="+mn-ea"/>
                <a:cs typeface="Segoe UI" panose="020B0502040204020203" pitchFamily="34" charset="0"/>
              </a:rPr>
              <a:t>World-wide outbreaks</a:t>
            </a:r>
          </a:p>
          <a:p>
            <a:pPr marL="0" marR="0" lvl="0" indent="0" algn="l" defTabSz="914400" rtl="0" eaLnBrk="1" fontAlgn="auto" latinLnBrk="0" hangingPunct="1">
              <a:lnSpc>
                <a:spcPct val="97000"/>
              </a:lnSpc>
              <a:spcBef>
                <a:spcPts val="0"/>
              </a:spcBef>
              <a:spcAft>
                <a:spcPts val="1600"/>
              </a:spcAft>
              <a:buClrTx/>
              <a:buSzTx/>
              <a:buFontTx/>
              <a:buNone/>
              <a:tabLst/>
              <a:defRPr/>
            </a:pPr>
            <a:r>
              <a:rPr kumimoji="0" lang="en-US" sz="1200" b="1" i="0" u="none" strike="noStrike" kern="1200" cap="none" spc="0" normalizeH="0" baseline="0" noProof="0" dirty="0">
                <a:ln>
                  <a:noFill/>
                </a:ln>
                <a:gradFill>
                  <a:gsLst>
                    <a:gs pos="0">
                      <a:srgbClr val="A80000"/>
                    </a:gs>
                    <a:gs pos="100000">
                      <a:srgbClr val="A80000"/>
                    </a:gs>
                  </a:gsLst>
                  <a:lin ang="5400000" scaled="0"/>
                </a:gradFill>
                <a:effectLst/>
                <a:uLnTx/>
                <a:uFillTx/>
                <a:latin typeface="Segoe UI" panose="020B0502040204020203" pitchFamily="34" charset="0"/>
                <a:ea typeface="+mn-ea"/>
                <a:cs typeface="Segoe UI" panose="020B0502040204020203" pitchFamily="34" charset="0"/>
              </a:rPr>
              <a:t>Advanced attacks</a:t>
            </a:r>
          </a:p>
          <a:p>
            <a:pPr marL="0" marR="0" lvl="0" indent="0" algn="l" defTabSz="914400" rtl="0" eaLnBrk="1" fontAlgn="auto" latinLnBrk="0" hangingPunct="1">
              <a:lnSpc>
                <a:spcPct val="97000"/>
              </a:lnSpc>
              <a:spcBef>
                <a:spcPts val="0"/>
              </a:spcBef>
              <a:spcAft>
                <a:spcPts val="1600"/>
              </a:spcAft>
              <a:buClrTx/>
              <a:buSzTx/>
              <a:buFontTx/>
              <a:buNone/>
              <a:tabLst/>
              <a:defRPr/>
            </a:pPr>
            <a:r>
              <a:rPr kumimoji="0" lang="en-US" sz="1200" b="1" i="0" u="none" strike="noStrike" kern="1200" cap="none" spc="0" normalizeH="0" baseline="0" noProof="0" dirty="0">
                <a:ln>
                  <a:noFill/>
                </a:ln>
                <a:gradFill>
                  <a:gsLst>
                    <a:gs pos="0">
                      <a:srgbClr val="A80000"/>
                    </a:gs>
                    <a:gs pos="100000">
                      <a:srgbClr val="A80000"/>
                    </a:gs>
                  </a:gsLst>
                  <a:lin ang="5400000" scaled="0"/>
                </a:gradFill>
                <a:effectLst/>
                <a:uLnTx/>
                <a:uFillTx/>
                <a:latin typeface="Segoe UI" panose="020B0502040204020203" pitchFamily="34" charset="0"/>
                <a:ea typeface="+mn-ea"/>
                <a:cs typeface="Segoe UI" panose="020B0502040204020203" pitchFamily="34" charset="0"/>
              </a:rPr>
              <a:t>Supply chain</a:t>
            </a:r>
          </a:p>
          <a:p>
            <a:pPr marL="0" marR="0" lvl="0" indent="0" algn="l" defTabSz="914400" rtl="0" eaLnBrk="1" fontAlgn="auto" latinLnBrk="0" hangingPunct="1">
              <a:lnSpc>
                <a:spcPct val="97000"/>
              </a:lnSpc>
              <a:spcBef>
                <a:spcPts val="0"/>
              </a:spcBef>
              <a:spcAft>
                <a:spcPts val="1600"/>
              </a:spcAft>
              <a:buClrTx/>
              <a:buSzTx/>
              <a:buFontTx/>
              <a:buNone/>
              <a:tabLst/>
              <a:defRPr/>
            </a:pPr>
            <a:r>
              <a:rPr kumimoji="0" lang="en-US" sz="1200" b="1" i="0" u="none" strike="noStrike" kern="1200" cap="none" spc="0" normalizeH="0" baseline="0" noProof="0" dirty="0" err="1">
                <a:ln>
                  <a:noFill/>
                </a:ln>
                <a:gradFill>
                  <a:gsLst>
                    <a:gs pos="0">
                      <a:srgbClr val="A80000"/>
                    </a:gs>
                    <a:gs pos="100000">
                      <a:srgbClr val="A80000"/>
                    </a:gs>
                  </a:gsLst>
                  <a:lin ang="5400000" scaled="0"/>
                </a:gradFill>
                <a:effectLst/>
                <a:uLnTx/>
                <a:uFillTx/>
                <a:latin typeface="Segoe UI" panose="020B0502040204020203" pitchFamily="34" charset="0"/>
                <a:ea typeface="+mn-ea"/>
                <a:cs typeface="Segoe UI" panose="020B0502040204020203" pitchFamily="34" charset="0"/>
              </a:rPr>
              <a:t>Fileless</a:t>
            </a:r>
            <a:r>
              <a:rPr kumimoji="0" lang="en-US" sz="1200" b="1" i="0" u="none" strike="noStrike" kern="1200" cap="none" spc="0" normalizeH="0" baseline="0" noProof="0" dirty="0">
                <a:ln>
                  <a:noFill/>
                </a:ln>
                <a:gradFill>
                  <a:gsLst>
                    <a:gs pos="0">
                      <a:srgbClr val="A80000"/>
                    </a:gs>
                    <a:gs pos="100000">
                      <a:srgbClr val="A80000"/>
                    </a:gs>
                  </a:gsLst>
                  <a:lin ang="5400000" scaled="0"/>
                </a:gradFill>
                <a:effectLst/>
                <a:uLnTx/>
                <a:uFillTx/>
                <a:latin typeface="Segoe UI" panose="020B0502040204020203" pitchFamily="34" charset="0"/>
                <a:ea typeface="+mn-ea"/>
                <a:cs typeface="Segoe UI" panose="020B0502040204020203" pitchFamily="34" charset="0"/>
              </a:rPr>
              <a:t> attacks</a:t>
            </a:r>
          </a:p>
          <a:p>
            <a:pPr marL="0" marR="0" lvl="0" indent="0" algn="l" defTabSz="914400" rtl="0" eaLnBrk="1" fontAlgn="auto" latinLnBrk="0" hangingPunct="1">
              <a:lnSpc>
                <a:spcPct val="97000"/>
              </a:lnSpc>
              <a:spcBef>
                <a:spcPts val="0"/>
              </a:spcBef>
              <a:spcAft>
                <a:spcPts val="1600"/>
              </a:spcAft>
              <a:buClrTx/>
              <a:buSzTx/>
              <a:buFontTx/>
              <a:buNone/>
              <a:tabLst/>
              <a:defRPr/>
            </a:pPr>
            <a:r>
              <a:rPr kumimoji="0" lang="en-US" sz="1200" b="1" i="0" u="none" strike="noStrike" kern="1200" cap="none" spc="0" normalizeH="0" baseline="0" noProof="0" dirty="0">
                <a:ln>
                  <a:noFill/>
                </a:ln>
                <a:gradFill>
                  <a:gsLst>
                    <a:gs pos="0">
                      <a:srgbClr val="A80000"/>
                    </a:gs>
                    <a:gs pos="100000">
                      <a:srgbClr val="A80000"/>
                    </a:gs>
                  </a:gsLst>
                  <a:lin ang="5400000" scaled="0"/>
                </a:gradFill>
                <a:effectLst/>
                <a:uLnTx/>
                <a:uFillTx/>
                <a:latin typeface="Segoe UI" panose="020B0502040204020203" pitchFamily="34" charset="0"/>
                <a:ea typeface="+mn-ea"/>
                <a:cs typeface="Segoe UI" panose="020B0502040204020203" pitchFamily="34" charset="0"/>
              </a:rPr>
              <a:t>Vulnerabilities</a:t>
            </a:r>
          </a:p>
        </p:txBody>
      </p:sp>
    </p:spTree>
    <p:extLst>
      <p:ext uri="{BB962C8B-B14F-4D97-AF65-F5344CB8AC3E}">
        <p14:creationId xmlns:p14="http://schemas.microsoft.com/office/powerpoint/2010/main" val="20871844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show="0">
  <p:cSld>
    <p:bg>
      <p:bgPr>
        <a:solidFill>
          <a:schemeClr val="bg1">
            <a:lumMod val="95000"/>
          </a:schemeClr>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67BBFF3-4954-4747-A15F-599032B0EF4B}"/>
              </a:ext>
            </a:extLst>
          </p:cNvPr>
          <p:cNvSpPr/>
          <p:nvPr/>
        </p:nvSpPr>
        <p:spPr>
          <a:xfrm>
            <a:off x="4329955" y="5230757"/>
            <a:ext cx="3552383" cy="338554"/>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gradFill>
                  <a:gsLst>
                    <a:gs pos="0">
                      <a:srgbClr val="282828"/>
                    </a:gs>
                    <a:gs pos="100000">
                      <a:srgbClr val="282828"/>
                    </a:gs>
                  </a:gsLst>
                  <a:lin ang="5400000" scaled="0"/>
                </a:gradFill>
                <a:effectLst/>
                <a:uLnTx/>
                <a:uFillTx/>
                <a:latin typeface="Segoe UI Semilight" panose="020B0402040204020203" pitchFamily="34" charset="0"/>
                <a:ea typeface="+mn-ea"/>
                <a:cs typeface="Segoe UI Semilight" panose="020B0402040204020203" pitchFamily="34" charset="0"/>
              </a:rPr>
              <a:t>Trusted by IT. Loved by security teams.</a:t>
            </a:r>
          </a:p>
        </p:txBody>
      </p:sp>
      <p:sp>
        <p:nvSpPr>
          <p:cNvPr id="11" name="TextBox 10">
            <a:extLst>
              <a:ext uri="{FF2B5EF4-FFF2-40B4-BE49-F238E27FC236}">
                <a16:creationId xmlns:a16="http://schemas.microsoft.com/office/drawing/2014/main" id="{6D9633D0-AFA4-4E24-BB7B-07B856A4CE80}"/>
              </a:ext>
            </a:extLst>
          </p:cNvPr>
          <p:cNvSpPr txBox="1"/>
          <p:nvPr/>
        </p:nvSpPr>
        <p:spPr>
          <a:xfrm>
            <a:off x="4677936" y="4852852"/>
            <a:ext cx="2856423" cy="369332"/>
          </a:xfrm>
          <a:prstGeom prst="rect">
            <a:avLst/>
          </a:prstGeom>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gradFill>
                  <a:gsLst>
                    <a:gs pos="0">
                      <a:srgbClr val="282828"/>
                    </a:gs>
                    <a:gs pos="100000">
                      <a:srgbClr val="282828"/>
                    </a:gs>
                  </a:gsLst>
                  <a:lin ang="5400000" scaled="1"/>
                </a:gradFill>
                <a:effectLst/>
                <a:uLnTx/>
                <a:uFillTx/>
                <a:latin typeface="Segoe UI" panose="020B0502040204020203" pitchFamily="34" charset="0"/>
                <a:ea typeface="+mn-ea"/>
                <a:cs typeface="Segoe UI" panose="020B0502040204020203" pitchFamily="34" charset="0"/>
              </a:rPr>
              <a:t>Built-in. Cloud-powered.​</a:t>
            </a:r>
          </a:p>
        </p:txBody>
      </p:sp>
      <p:sp>
        <p:nvSpPr>
          <p:cNvPr id="15" name="TextBox 14">
            <a:extLst>
              <a:ext uri="{FF2B5EF4-FFF2-40B4-BE49-F238E27FC236}">
                <a16:creationId xmlns:a16="http://schemas.microsoft.com/office/drawing/2014/main" id="{4B55509F-6E79-429B-8C88-722C4F6C68CB}"/>
              </a:ext>
            </a:extLst>
          </p:cNvPr>
          <p:cNvSpPr txBox="1"/>
          <p:nvPr/>
        </p:nvSpPr>
        <p:spPr>
          <a:xfrm>
            <a:off x="2984686" y="4253347"/>
            <a:ext cx="6242923" cy="590931"/>
          </a:xfrm>
          <a:prstGeom prst="rect">
            <a:avLst/>
          </a:prstGeom>
        </p:spPr>
        <p:txBody>
          <a:bodyPr vert="horz" wrap="square" lIns="146304" tIns="45720" rIns="146304" bIns="45720" rtlCol="0" anchor="t">
            <a:noAutofit/>
          </a:bodyPr>
          <a:lstStyle>
            <a:lvl1pPr defTabSz="914180">
              <a:lnSpc>
                <a:spcPct val="90000"/>
              </a:lnSpc>
              <a:spcBef>
                <a:spcPct val="0"/>
              </a:spcBef>
              <a:buNone/>
              <a:defRPr lang="en-US" sz="3600" b="0" cap="none" spc="0" baseline="0" dirty="0" smtClean="0">
                <a:ln w="3175">
                  <a:noFill/>
                </a:ln>
                <a:gradFill>
                  <a:gsLst>
                    <a:gs pos="1250">
                      <a:schemeClr val="accent1"/>
                    </a:gs>
                    <a:gs pos="100000">
                      <a:schemeClr val="accent1"/>
                    </a:gs>
                  </a:gsLst>
                  <a:lin ang="5400000" scaled="0"/>
                </a:gradFill>
                <a:effectLst/>
                <a:latin typeface="+mj-lt"/>
                <a:cs typeface="Segoe UI" pitchFamily="34" charset="0"/>
              </a:defRPr>
            </a:lvl1pPr>
          </a:lstStyle>
          <a:p>
            <a:pPr marL="0" marR="0" lvl="0" indent="0" algn="ctr" defTabSz="914180" rtl="0" eaLnBrk="1" fontAlgn="auto" latinLnBrk="0" hangingPunct="1">
              <a:lnSpc>
                <a:spcPct val="90000"/>
              </a:lnSpc>
              <a:spcBef>
                <a:spcPct val="0"/>
              </a:spcBef>
              <a:spcAft>
                <a:spcPts val="0"/>
              </a:spcAft>
              <a:buClrTx/>
              <a:buSzTx/>
              <a:buFontTx/>
              <a:buNone/>
              <a:tabLst/>
              <a:defRPr/>
            </a:pPr>
            <a:r>
              <a:rPr kumimoji="0" lang="en-US" sz="3600" b="1" i="0" u="none" strike="noStrike" kern="1200" cap="none" spc="0" normalizeH="0" baseline="0" noProof="0" dirty="0">
                <a:ln w="3175">
                  <a:noFill/>
                </a:ln>
                <a:gradFill>
                  <a:gsLst>
                    <a:gs pos="1250">
                      <a:srgbClr val="0078D7"/>
                    </a:gs>
                    <a:gs pos="100000">
                      <a:srgbClr val="0078D7"/>
                    </a:gs>
                  </a:gsLst>
                  <a:lin ang="5400000" scaled="0"/>
                </a:gradFill>
                <a:effectLst/>
                <a:uLnTx/>
                <a:uFillTx/>
                <a:latin typeface="Segoe UI"/>
                <a:ea typeface="+mn-ea"/>
                <a:cs typeface="Segoe UI" pitchFamily="34" charset="0"/>
              </a:rPr>
              <a:t>Windows Defender ATP</a:t>
            </a:r>
          </a:p>
        </p:txBody>
      </p:sp>
      <p:pic>
        <p:nvPicPr>
          <p:cNvPr id="3" name="Picture 2">
            <a:extLst>
              <a:ext uri="{FF2B5EF4-FFF2-40B4-BE49-F238E27FC236}">
                <a16:creationId xmlns:a16="http://schemas.microsoft.com/office/drawing/2014/main" id="{29FBACA8-5A35-4D63-8B45-2ABCD168E4B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53359" y="1608463"/>
            <a:ext cx="2305622" cy="2451644"/>
          </a:xfrm>
          <a:prstGeom prst="rect">
            <a:avLst/>
          </a:prstGeom>
        </p:spPr>
      </p:pic>
    </p:spTree>
    <p:extLst>
      <p:ext uri="{BB962C8B-B14F-4D97-AF65-F5344CB8AC3E}">
        <p14:creationId xmlns:p14="http://schemas.microsoft.com/office/powerpoint/2010/main" val="335783201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Title 3">
            <a:extLst>
              <a:ext uri="{FF2B5EF4-FFF2-40B4-BE49-F238E27FC236}">
                <a16:creationId xmlns:a16="http://schemas.microsoft.com/office/drawing/2014/main" id="{4ECB788E-2919-4563-929F-BDE4EE269143}"/>
              </a:ext>
            </a:extLst>
          </p:cNvPr>
          <p:cNvSpPr>
            <a:spLocks noGrp="1"/>
          </p:cNvSpPr>
          <p:nvPr>
            <p:ph type="title"/>
          </p:nvPr>
        </p:nvSpPr>
        <p:spPr>
          <a:xfrm>
            <a:off x="599675" y="-831559"/>
            <a:ext cx="7629925" cy="758022"/>
          </a:xfrm>
        </p:spPr>
        <p:txBody>
          <a:bodyPr/>
          <a:lstStyle/>
          <a:p>
            <a:r>
              <a:rPr lang="en-US" dirty="0"/>
              <a:t>Windows Defender ATP—product services</a:t>
            </a:r>
          </a:p>
        </p:txBody>
      </p:sp>
      <p:grpSp>
        <p:nvGrpSpPr>
          <p:cNvPr id="28" name="Group 27">
            <a:extLst>
              <a:ext uri="{FF2B5EF4-FFF2-40B4-BE49-F238E27FC236}">
                <a16:creationId xmlns:a16="http://schemas.microsoft.com/office/drawing/2014/main" id="{9A0D706D-5D56-4C83-A7B5-169393C53521}"/>
              </a:ext>
            </a:extLst>
          </p:cNvPr>
          <p:cNvGrpSpPr/>
          <p:nvPr/>
        </p:nvGrpSpPr>
        <p:grpSpPr>
          <a:xfrm>
            <a:off x="416677" y="231916"/>
            <a:ext cx="8059438" cy="450636"/>
            <a:chOff x="416677" y="508996"/>
            <a:chExt cx="8059438" cy="450636"/>
          </a:xfrm>
        </p:grpSpPr>
        <p:grpSp>
          <p:nvGrpSpPr>
            <p:cNvPr id="23" name="Group 22">
              <a:extLst>
                <a:ext uri="{FF2B5EF4-FFF2-40B4-BE49-F238E27FC236}">
                  <a16:creationId xmlns:a16="http://schemas.microsoft.com/office/drawing/2014/main" id="{49507063-8707-47A1-97DD-1DEB402AF7B5}"/>
                </a:ext>
              </a:extLst>
            </p:cNvPr>
            <p:cNvGrpSpPr/>
            <p:nvPr/>
          </p:nvGrpSpPr>
          <p:grpSpPr>
            <a:xfrm>
              <a:off x="599675" y="508996"/>
              <a:ext cx="7876440" cy="450636"/>
              <a:chOff x="599675" y="508996"/>
              <a:chExt cx="7876440" cy="450636"/>
            </a:xfrm>
          </p:grpSpPr>
          <p:cxnSp>
            <p:nvCxnSpPr>
              <p:cNvPr id="4" name="Straight Connector 3">
                <a:extLst>
                  <a:ext uri="{FF2B5EF4-FFF2-40B4-BE49-F238E27FC236}">
                    <a16:creationId xmlns:a16="http://schemas.microsoft.com/office/drawing/2014/main" id="{6A0C4945-A20D-44C3-8A85-4A6065624502}"/>
                  </a:ext>
                </a:extLst>
              </p:cNvPr>
              <p:cNvCxnSpPr>
                <a:cxnSpLocks/>
                <a:endCxn id="76" idx="1"/>
              </p:cNvCxnSpPr>
              <p:nvPr/>
            </p:nvCxnSpPr>
            <p:spPr>
              <a:xfrm flipV="1">
                <a:off x="599675" y="734314"/>
                <a:ext cx="5773320" cy="3312"/>
              </a:xfrm>
              <a:prstGeom prst="line">
                <a:avLst/>
              </a:prstGeom>
              <a:ln w="19050">
                <a:solidFill>
                  <a:schemeClr val="accent5"/>
                </a:solidFill>
                <a:prstDash val="solid"/>
                <a:headEnd type="none"/>
                <a:tailEnd type="none"/>
              </a:ln>
            </p:spPr>
            <p:style>
              <a:lnRef idx="1">
                <a:schemeClr val="accent1"/>
              </a:lnRef>
              <a:fillRef idx="0">
                <a:schemeClr val="accent1"/>
              </a:fillRef>
              <a:effectRef idx="0">
                <a:schemeClr val="accent1"/>
              </a:effectRef>
              <a:fontRef idx="minor">
                <a:schemeClr val="tx1"/>
              </a:fontRef>
            </p:style>
          </p:cxnSp>
          <p:sp>
            <p:nvSpPr>
              <p:cNvPr id="76" name="Rectangle 75">
                <a:extLst>
                  <a:ext uri="{FF2B5EF4-FFF2-40B4-BE49-F238E27FC236}">
                    <a16:creationId xmlns:a16="http://schemas.microsoft.com/office/drawing/2014/main" id="{A7AA1FCF-B091-494D-80E3-206C639B9429}"/>
                  </a:ext>
                </a:extLst>
              </p:cNvPr>
              <p:cNvSpPr/>
              <p:nvPr/>
            </p:nvSpPr>
            <p:spPr bwMode="auto">
              <a:xfrm>
                <a:off x="6372995" y="508996"/>
                <a:ext cx="2103120" cy="450636"/>
              </a:xfrm>
              <a:prstGeom prst="rect">
                <a:avLst/>
              </a:prstGeom>
              <a:solidFill>
                <a:schemeClr val="accent5"/>
              </a:solidFill>
              <a:ln>
                <a:solidFill>
                  <a:schemeClr val="accent5"/>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r>
                  <a:rPr kumimoji="0" lang="en-US" sz="1500" b="1" i="0" u="none" strike="noStrike" kern="1200" cap="none" spc="0" normalizeH="0" baseline="0" noProof="0" dirty="0">
                    <a:ln>
                      <a:noFill/>
                    </a:ln>
                    <a:gradFill>
                      <a:gsLst>
                        <a:gs pos="0">
                          <a:srgbClr val="FFFFFF"/>
                        </a:gs>
                        <a:gs pos="100000">
                          <a:srgbClr val="FFFFFF"/>
                        </a:gs>
                      </a:gsLst>
                      <a:lin ang="5400000" scaled="1"/>
                    </a:gradFill>
                    <a:effectLst/>
                    <a:uLnTx/>
                    <a:uFillTx/>
                    <a:latin typeface="Segoe UI Semibold" panose="020B0702040204020203" pitchFamily="34" charset="0"/>
                    <a:ea typeface="Segoe UI Black" panose="020B0A02040204020203" pitchFamily="34" charset="0"/>
                    <a:cs typeface="Segoe UI Semibold" panose="020B0702040204020203" pitchFamily="34" charset="0"/>
                  </a:rPr>
                  <a:t>Anniversary Update</a:t>
                </a:r>
              </a:p>
            </p:txBody>
          </p:sp>
        </p:grpSp>
        <p:sp>
          <p:nvSpPr>
            <p:cNvPr id="52" name="Rectangle 51">
              <a:extLst>
                <a:ext uri="{FF2B5EF4-FFF2-40B4-BE49-F238E27FC236}">
                  <a16:creationId xmlns:a16="http://schemas.microsoft.com/office/drawing/2014/main" id="{1AF80A29-0AA8-4CA3-AD26-80C4D0D53631}"/>
                </a:ext>
              </a:extLst>
            </p:cNvPr>
            <p:cNvSpPr/>
            <p:nvPr/>
          </p:nvSpPr>
          <p:spPr>
            <a:xfrm>
              <a:off x="416677" y="547116"/>
              <a:ext cx="1553791" cy="390876"/>
            </a:xfrm>
            <a:prstGeom prst="rect">
              <a:avLst/>
            </a:prstGeom>
            <a:solidFill>
              <a:schemeClr val="bg2"/>
            </a:solidFill>
            <a:ln>
              <a:solidFill>
                <a:schemeClr val="accent5"/>
              </a:solidFill>
              <a:prstDash val="dash"/>
            </a:ln>
          </p:spPr>
          <p:txBody>
            <a:bodyPr wrap="square" lIns="45720" tIns="45720" rIns="45720" bIns="45720">
              <a:spAutoFit/>
            </a:bodyPr>
            <a:lstStyle/>
            <a:p>
              <a:pPr marL="0" marR="0" lvl="0" indent="0" algn="l" defTabSz="914400" rtl="0" eaLnBrk="1" fontAlgn="auto" latinLnBrk="0" hangingPunct="1">
                <a:lnSpc>
                  <a:spcPct val="97000"/>
                </a:lnSpc>
                <a:spcBef>
                  <a:spcPts val="0"/>
                </a:spcBef>
                <a:spcAft>
                  <a:spcPts val="1200"/>
                </a:spcAft>
                <a:buClrTx/>
                <a:buSzTx/>
                <a:buFontTx/>
                <a:buNone/>
                <a:tabLst/>
                <a:defRPr/>
              </a:pPr>
              <a:r>
                <a:rPr kumimoji="0" lang="en-US" sz="1000" b="0" i="0" u="none" strike="noStrike" kern="1200" cap="none" spc="0" normalizeH="0" baseline="0" noProof="0" dirty="0">
                  <a:ln>
                    <a:noFill/>
                  </a:ln>
                  <a:gradFill>
                    <a:gsLst>
                      <a:gs pos="0">
                        <a:srgbClr val="282828">
                          <a:lumMod val="90000"/>
                          <a:lumOff val="10000"/>
                        </a:srgbClr>
                      </a:gs>
                      <a:gs pos="100000">
                        <a:srgbClr val="282828">
                          <a:lumMod val="90000"/>
                          <a:lumOff val="10000"/>
                        </a:srgbClr>
                      </a:gs>
                    </a:gsLst>
                    <a:lin ang="5400000" scaled="1"/>
                  </a:gradFill>
                  <a:effectLst/>
                  <a:uLnTx/>
                  <a:uFillTx/>
                  <a:latin typeface="Segoe UI" panose="020B0502040204020203" pitchFamily="34" charset="0"/>
                  <a:ea typeface="+mn-ea"/>
                  <a:cs typeface="Segoe UI" panose="020B0502040204020203" pitchFamily="34" charset="0"/>
                </a:rPr>
                <a:t>Unparalleled threat optics and deep OS security</a:t>
              </a:r>
            </a:p>
          </p:txBody>
        </p:sp>
        <p:sp>
          <p:nvSpPr>
            <p:cNvPr id="37" name="Rectangle 36">
              <a:extLst>
                <a:ext uri="{FF2B5EF4-FFF2-40B4-BE49-F238E27FC236}">
                  <a16:creationId xmlns:a16="http://schemas.microsoft.com/office/drawing/2014/main" id="{FD863C9E-9AF0-4A7F-93EB-902DB01FC788}"/>
                </a:ext>
              </a:extLst>
            </p:cNvPr>
            <p:cNvSpPr/>
            <p:nvPr/>
          </p:nvSpPr>
          <p:spPr>
            <a:xfrm>
              <a:off x="4356846" y="547116"/>
              <a:ext cx="1737360" cy="390876"/>
            </a:xfrm>
            <a:prstGeom prst="rect">
              <a:avLst/>
            </a:prstGeom>
            <a:solidFill>
              <a:schemeClr val="bg2"/>
            </a:solidFill>
            <a:ln>
              <a:solidFill>
                <a:schemeClr val="accent5"/>
              </a:solidFill>
              <a:prstDash val="dash"/>
            </a:ln>
          </p:spPr>
          <p:txBody>
            <a:bodyPr wrap="square" lIns="45720" tIns="45720" rIns="45720" bIns="45720">
              <a:spAutoFit/>
            </a:bodyPr>
            <a:lstStyle/>
            <a:p>
              <a:pPr marL="0" marR="0" lvl="0" indent="0" algn="l" defTabSz="914400" rtl="0" eaLnBrk="1" fontAlgn="auto" latinLnBrk="0" hangingPunct="1">
                <a:lnSpc>
                  <a:spcPct val="97000"/>
                </a:lnSpc>
                <a:spcBef>
                  <a:spcPts val="0"/>
                </a:spcBef>
                <a:spcAft>
                  <a:spcPts val="1200"/>
                </a:spcAft>
                <a:buClrTx/>
                <a:buSzTx/>
                <a:buFontTx/>
                <a:buNone/>
                <a:tabLst/>
                <a:defRPr/>
              </a:pPr>
              <a:r>
                <a:rPr kumimoji="0" lang="en-US" sz="1000" b="0" i="0" u="none" strike="noStrike" kern="1200" cap="none" spc="0" normalizeH="0" baseline="0" noProof="0" dirty="0">
                  <a:ln>
                    <a:noFill/>
                  </a:ln>
                  <a:gradFill>
                    <a:gsLst>
                      <a:gs pos="0">
                        <a:srgbClr val="282828">
                          <a:lumMod val="90000"/>
                          <a:lumOff val="10000"/>
                        </a:srgbClr>
                      </a:gs>
                      <a:gs pos="100000">
                        <a:srgbClr val="282828">
                          <a:lumMod val="90000"/>
                          <a:lumOff val="10000"/>
                        </a:srgbClr>
                      </a:gs>
                    </a:gsLst>
                    <a:lin ang="5400000" scaled="1"/>
                  </a:gradFill>
                  <a:effectLst/>
                  <a:uLnTx/>
                  <a:uFillTx/>
                  <a:latin typeface="Segoe UI" panose="020B0502040204020203" pitchFamily="34" charset="0"/>
                  <a:ea typeface="+mn-ea"/>
                  <a:cs typeface="Segoe UI" panose="020B0502040204020203" pitchFamily="34" charset="0"/>
                </a:rPr>
                <a:t>Behavior-based, </a:t>
              </a:r>
              <a:br>
                <a:rPr kumimoji="0" lang="en-US" sz="1000" b="0" i="0" u="none" strike="noStrike" kern="1200" cap="none" spc="0" normalizeH="0" baseline="0" noProof="0" dirty="0">
                  <a:ln>
                    <a:noFill/>
                  </a:ln>
                  <a:gradFill>
                    <a:gsLst>
                      <a:gs pos="0">
                        <a:srgbClr val="282828">
                          <a:lumMod val="90000"/>
                          <a:lumOff val="10000"/>
                        </a:srgbClr>
                      </a:gs>
                      <a:gs pos="100000">
                        <a:srgbClr val="282828">
                          <a:lumMod val="90000"/>
                          <a:lumOff val="10000"/>
                        </a:srgbClr>
                      </a:gs>
                    </a:gsLst>
                    <a:lin ang="5400000" scaled="1"/>
                  </a:gradFill>
                  <a:effectLst/>
                  <a:uLnTx/>
                  <a:uFillTx/>
                  <a:latin typeface="Segoe UI" panose="020B0502040204020203" pitchFamily="34" charset="0"/>
                  <a:ea typeface="+mn-ea"/>
                  <a:cs typeface="Segoe UI" panose="020B0502040204020203" pitchFamily="34" charset="0"/>
                </a:rPr>
              </a:br>
              <a:r>
                <a:rPr kumimoji="0" lang="en-US" sz="1000" b="0" i="0" u="none" strike="noStrike" kern="1200" cap="none" spc="0" normalizeH="0" baseline="0" noProof="0" dirty="0">
                  <a:ln>
                    <a:noFill/>
                  </a:ln>
                  <a:gradFill>
                    <a:gsLst>
                      <a:gs pos="0">
                        <a:srgbClr val="282828">
                          <a:lumMod val="90000"/>
                          <a:lumOff val="10000"/>
                        </a:srgbClr>
                      </a:gs>
                      <a:gs pos="100000">
                        <a:srgbClr val="282828">
                          <a:lumMod val="90000"/>
                          <a:lumOff val="10000"/>
                        </a:srgbClr>
                      </a:gs>
                    </a:gsLst>
                    <a:lin ang="5400000" scaled="1"/>
                  </a:gradFill>
                  <a:effectLst/>
                  <a:uLnTx/>
                  <a:uFillTx/>
                  <a:latin typeface="Segoe UI" panose="020B0502040204020203" pitchFamily="34" charset="0"/>
                  <a:ea typeface="+mn-ea"/>
                  <a:cs typeface="Segoe UI" panose="020B0502040204020203" pitchFamily="34" charset="0"/>
                </a:rPr>
                <a:t>cloud-powered EDR solution</a:t>
              </a:r>
            </a:p>
          </p:txBody>
        </p:sp>
        <p:sp>
          <p:nvSpPr>
            <p:cNvPr id="38" name="Rectangle 37">
              <a:extLst>
                <a:ext uri="{FF2B5EF4-FFF2-40B4-BE49-F238E27FC236}">
                  <a16:creationId xmlns:a16="http://schemas.microsoft.com/office/drawing/2014/main" id="{B491C22E-1F1D-488D-99F5-25ED02714719}"/>
                </a:ext>
              </a:extLst>
            </p:cNvPr>
            <p:cNvSpPr/>
            <p:nvPr/>
          </p:nvSpPr>
          <p:spPr>
            <a:xfrm>
              <a:off x="2249257" y="547116"/>
              <a:ext cx="1828800" cy="390876"/>
            </a:xfrm>
            <a:prstGeom prst="rect">
              <a:avLst/>
            </a:prstGeom>
            <a:solidFill>
              <a:schemeClr val="bg2"/>
            </a:solidFill>
            <a:ln>
              <a:solidFill>
                <a:schemeClr val="accent5"/>
              </a:solidFill>
              <a:prstDash val="dash"/>
            </a:ln>
          </p:spPr>
          <p:txBody>
            <a:bodyPr wrap="square" lIns="45720" tIns="45720" rIns="45720" bIns="45720">
              <a:spAutoFit/>
            </a:bodyPr>
            <a:lstStyle/>
            <a:p>
              <a:pPr marL="0" marR="0" lvl="0" indent="0" algn="l" defTabSz="914400" rtl="0" eaLnBrk="1" fontAlgn="auto" latinLnBrk="0" hangingPunct="1">
                <a:lnSpc>
                  <a:spcPct val="97000"/>
                </a:lnSpc>
                <a:spcBef>
                  <a:spcPts val="0"/>
                </a:spcBef>
                <a:spcAft>
                  <a:spcPts val="1200"/>
                </a:spcAft>
                <a:buClrTx/>
                <a:buSzTx/>
                <a:buFontTx/>
                <a:buNone/>
                <a:tabLst/>
                <a:defRPr/>
              </a:pPr>
              <a:r>
                <a:rPr kumimoji="0" lang="en-US" sz="1000" b="0" i="0" u="none" strike="noStrike" kern="1200" cap="none" spc="0" normalizeH="0" baseline="0" noProof="0" dirty="0">
                  <a:ln>
                    <a:noFill/>
                  </a:ln>
                  <a:gradFill>
                    <a:gsLst>
                      <a:gs pos="0">
                        <a:srgbClr val="282828">
                          <a:lumMod val="90000"/>
                          <a:lumOff val="10000"/>
                        </a:srgbClr>
                      </a:gs>
                      <a:gs pos="100000">
                        <a:srgbClr val="282828">
                          <a:lumMod val="90000"/>
                          <a:lumOff val="10000"/>
                        </a:srgbClr>
                      </a:gs>
                    </a:gsLst>
                    <a:lin ang="5400000" scaled="1"/>
                  </a:gradFill>
                  <a:effectLst/>
                  <a:uLnTx/>
                  <a:uFillTx/>
                  <a:latin typeface="Segoe UI" panose="020B0502040204020203" pitchFamily="34" charset="0"/>
                  <a:ea typeface="+mn-ea"/>
                  <a:cs typeface="Segoe UI" panose="020B0502040204020203" pitchFamily="34" charset="0"/>
                </a:rPr>
                <a:t>Rich timeline for investigation </a:t>
              </a:r>
              <a:br>
                <a:rPr kumimoji="0" lang="en-US" sz="1000" b="0" i="0" u="none" strike="noStrike" kern="1200" cap="none" spc="0" normalizeH="0" baseline="0" noProof="0" dirty="0">
                  <a:ln>
                    <a:noFill/>
                  </a:ln>
                  <a:gradFill>
                    <a:gsLst>
                      <a:gs pos="0">
                        <a:srgbClr val="282828">
                          <a:lumMod val="90000"/>
                          <a:lumOff val="10000"/>
                        </a:srgbClr>
                      </a:gs>
                      <a:gs pos="100000">
                        <a:srgbClr val="282828">
                          <a:lumMod val="90000"/>
                          <a:lumOff val="10000"/>
                        </a:srgbClr>
                      </a:gs>
                    </a:gsLst>
                    <a:lin ang="5400000" scaled="1"/>
                  </a:gradFill>
                  <a:effectLst/>
                  <a:uLnTx/>
                  <a:uFillTx/>
                  <a:latin typeface="Segoe UI" panose="020B0502040204020203" pitchFamily="34" charset="0"/>
                  <a:ea typeface="+mn-ea"/>
                  <a:cs typeface="Segoe UI" panose="020B0502040204020203" pitchFamily="34" charset="0"/>
                </a:rPr>
              </a:br>
              <a:r>
                <a:rPr kumimoji="0" lang="en-US" sz="1000" b="0" i="0" u="none" strike="noStrike" kern="1200" cap="none" spc="0" normalizeH="0" baseline="0" noProof="0" dirty="0">
                  <a:ln>
                    <a:noFill/>
                  </a:ln>
                  <a:gradFill>
                    <a:gsLst>
                      <a:gs pos="0">
                        <a:srgbClr val="282828">
                          <a:lumMod val="90000"/>
                          <a:lumOff val="10000"/>
                        </a:srgbClr>
                      </a:gs>
                      <a:gs pos="100000">
                        <a:srgbClr val="282828">
                          <a:lumMod val="90000"/>
                          <a:lumOff val="10000"/>
                        </a:srgbClr>
                      </a:gs>
                    </a:gsLst>
                    <a:lin ang="5400000" scaled="1"/>
                  </a:gradFill>
                  <a:effectLst/>
                  <a:uLnTx/>
                  <a:uFillTx/>
                  <a:latin typeface="Segoe UI" panose="020B0502040204020203" pitchFamily="34" charset="0"/>
                  <a:ea typeface="+mn-ea"/>
                  <a:cs typeface="Segoe UI" panose="020B0502040204020203" pitchFamily="34" charset="0"/>
                </a:rPr>
                <a:t>and interactive hunting</a:t>
              </a:r>
            </a:p>
          </p:txBody>
        </p:sp>
      </p:grpSp>
      <p:grpSp>
        <p:nvGrpSpPr>
          <p:cNvPr id="29" name="Group 28">
            <a:extLst>
              <a:ext uri="{FF2B5EF4-FFF2-40B4-BE49-F238E27FC236}">
                <a16:creationId xmlns:a16="http://schemas.microsoft.com/office/drawing/2014/main" id="{99F4092F-E576-4181-B068-B0B2FD253C86}"/>
              </a:ext>
            </a:extLst>
          </p:cNvPr>
          <p:cNvGrpSpPr/>
          <p:nvPr/>
        </p:nvGrpSpPr>
        <p:grpSpPr>
          <a:xfrm>
            <a:off x="416677" y="1000624"/>
            <a:ext cx="8059438" cy="450636"/>
            <a:chOff x="416677" y="1443965"/>
            <a:chExt cx="8059438" cy="450636"/>
          </a:xfrm>
        </p:grpSpPr>
        <p:grpSp>
          <p:nvGrpSpPr>
            <p:cNvPr id="24" name="Group 23">
              <a:extLst>
                <a:ext uri="{FF2B5EF4-FFF2-40B4-BE49-F238E27FC236}">
                  <a16:creationId xmlns:a16="http://schemas.microsoft.com/office/drawing/2014/main" id="{8368E821-296D-43AB-9C7B-D8F900531C08}"/>
                </a:ext>
              </a:extLst>
            </p:cNvPr>
            <p:cNvGrpSpPr/>
            <p:nvPr/>
          </p:nvGrpSpPr>
          <p:grpSpPr>
            <a:xfrm>
              <a:off x="599675" y="1443965"/>
              <a:ext cx="7876440" cy="450636"/>
              <a:chOff x="599675" y="1443965"/>
              <a:chExt cx="7876440" cy="450636"/>
            </a:xfrm>
          </p:grpSpPr>
          <p:cxnSp>
            <p:nvCxnSpPr>
              <p:cNvPr id="45" name="Straight Connector 44">
                <a:extLst>
                  <a:ext uri="{FF2B5EF4-FFF2-40B4-BE49-F238E27FC236}">
                    <a16:creationId xmlns:a16="http://schemas.microsoft.com/office/drawing/2014/main" id="{8C51B6DD-999C-4E9A-B3F1-6EB130880780}"/>
                  </a:ext>
                </a:extLst>
              </p:cNvPr>
              <p:cNvCxnSpPr>
                <a:cxnSpLocks/>
                <a:endCxn id="48" idx="1"/>
              </p:cNvCxnSpPr>
              <p:nvPr/>
            </p:nvCxnSpPr>
            <p:spPr>
              <a:xfrm>
                <a:off x="599675" y="1664355"/>
                <a:ext cx="5773320" cy="4928"/>
              </a:xfrm>
              <a:prstGeom prst="line">
                <a:avLst/>
              </a:prstGeom>
              <a:ln w="19050">
                <a:solidFill>
                  <a:schemeClr val="accent5"/>
                </a:solidFill>
                <a:prstDash val="solid"/>
                <a:headEnd type="none"/>
                <a:tailEnd type="none"/>
              </a:ln>
            </p:spPr>
            <p:style>
              <a:lnRef idx="1">
                <a:schemeClr val="accent1"/>
              </a:lnRef>
              <a:fillRef idx="0">
                <a:schemeClr val="accent1"/>
              </a:fillRef>
              <a:effectRef idx="0">
                <a:schemeClr val="accent1"/>
              </a:effectRef>
              <a:fontRef idx="minor">
                <a:schemeClr val="tx1"/>
              </a:fontRef>
            </p:style>
          </p:cxnSp>
          <p:sp>
            <p:nvSpPr>
              <p:cNvPr id="48" name="Rectangle 47">
                <a:extLst>
                  <a:ext uri="{FF2B5EF4-FFF2-40B4-BE49-F238E27FC236}">
                    <a16:creationId xmlns:a16="http://schemas.microsoft.com/office/drawing/2014/main" id="{FCE6EBCB-8D00-4333-9925-2EF3775A883C}"/>
                  </a:ext>
                </a:extLst>
              </p:cNvPr>
              <p:cNvSpPr/>
              <p:nvPr/>
            </p:nvSpPr>
            <p:spPr bwMode="auto">
              <a:xfrm>
                <a:off x="6372995" y="1443965"/>
                <a:ext cx="2103120" cy="450636"/>
              </a:xfrm>
              <a:prstGeom prst="rect">
                <a:avLst/>
              </a:prstGeom>
              <a:solidFill>
                <a:schemeClr val="accent5"/>
              </a:solidFill>
              <a:ln>
                <a:solidFill>
                  <a:schemeClr val="accent5"/>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r>
                  <a:rPr kumimoji="0" lang="en-US" sz="1500" b="1" i="0" u="none" strike="noStrike" kern="1200" cap="none" spc="0" normalizeH="0" baseline="0" noProof="0" dirty="0">
                    <a:ln>
                      <a:noFill/>
                    </a:ln>
                    <a:gradFill>
                      <a:gsLst>
                        <a:gs pos="0">
                          <a:srgbClr val="FFFFFF"/>
                        </a:gs>
                        <a:gs pos="100000">
                          <a:srgbClr val="FFFFFF"/>
                        </a:gs>
                      </a:gsLst>
                      <a:lin ang="5400000" scaled="1"/>
                    </a:gradFill>
                    <a:effectLst/>
                    <a:uLnTx/>
                    <a:uFillTx/>
                    <a:latin typeface="Segoe UI Semibold" panose="020B0702040204020203" pitchFamily="34" charset="0"/>
                    <a:ea typeface="Segoe UI Black" panose="020B0A02040204020203" pitchFamily="34" charset="0"/>
                    <a:cs typeface="Segoe UI Semibold" panose="020B0702040204020203" pitchFamily="34" charset="0"/>
                  </a:rPr>
                  <a:t>Creators Update</a:t>
                </a:r>
              </a:p>
            </p:txBody>
          </p:sp>
        </p:grpSp>
        <p:sp>
          <p:nvSpPr>
            <p:cNvPr id="46" name="Rectangle 45">
              <a:extLst>
                <a:ext uri="{FF2B5EF4-FFF2-40B4-BE49-F238E27FC236}">
                  <a16:creationId xmlns:a16="http://schemas.microsoft.com/office/drawing/2014/main" id="{D3699881-56C8-4CE1-8F07-8636F0C5EF2F}"/>
                </a:ext>
              </a:extLst>
            </p:cNvPr>
            <p:cNvSpPr/>
            <p:nvPr/>
          </p:nvSpPr>
          <p:spPr>
            <a:xfrm>
              <a:off x="416677" y="1473845"/>
              <a:ext cx="699613" cy="390876"/>
            </a:xfrm>
            <a:prstGeom prst="rect">
              <a:avLst/>
            </a:prstGeom>
            <a:solidFill>
              <a:schemeClr val="bg2"/>
            </a:solidFill>
            <a:ln>
              <a:solidFill>
                <a:schemeClr val="accent5"/>
              </a:solidFill>
              <a:prstDash val="dash"/>
            </a:ln>
          </p:spPr>
          <p:txBody>
            <a:bodyPr wrap="square" lIns="45720" tIns="45720" rIns="45720" bIns="45720">
              <a:spAutoFit/>
            </a:bodyPr>
            <a:lstStyle/>
            <a:p>
              <a:pPr marL="0" marR="0" lvl="0" indent="0" algn="l" defTabSz="914400" rtl="0" eaLnBrk="1" fontAlgn="auto" latinLnBrk="0" hangingPunct="1">
                <a:lnSpc>
                  <a:spcPct val="97000"/>
                </a:lnSpc>
                <a:spcBef>
                  <a:spcPts val="0"/>
                </a:spcBef>
                <a:spcAft>
                  <a:spcPts val="1200"/>
                </a:spcAft>
                <a:buClrTx/>
                <a:buSzTx/>
                <a:buFontTx/>
                <a:buNone/>
                <a:tabLst/>
                <a:defRPr/>
              </a:pPr>
              <a:r>
                <a:rPr kumimoji="0" lang="en-US" sz="1000" b="0" i="0" u="none" strike="noStrike" kern="1200" cap="none" spc="0" normalizeH="0" baseline="0" noProof="0" dirty="0">
                  <a:ln>
                    <a:noFill/>
                  </a:ln>
                  <a:gradFill>
                    <a:gsLst>
                      <a:gs pos="0">
                        <a:srgbClr val="282828">
                          <a:lumMod val="90000"/>
                          <a:lumOff val="10000"/>
                        </a:srgbClr>
                      </a:gs>
                      <a:gs pos="100000">
                        <a:srgbClr val="282828">
                          <a:lumMod val="90000"/>
                          <a:lumOff val="10000"/>
                        </a:srgbClr>
                      </a:gs>
                    </a:gsLst>
                    <a:lin ang="5400000" scaled="1"/>
                  </a:gradFill>
                  <a:effectLst/>
                  <a:uLnTx/>
                  <a:uFillTx/>
                  <a:latin typeface="Segoe UI" panose="020B0502040204020203" pitchFamily="34" charset="0"/>
                  <a:ea typeface="+mn-ea"/>
                  <a:cs typeface="Segoe UI" panose="020B0502040204020203" pitchFamily="34" charset="0"/>
                </a:rPr>
                <a:t>Response </a:t>
              </a:r>
              <a:br>
                <a:rPr kumimoji="0" lang="en-US" sz="1000" b="0" i="0" u="none" strike="noStrike" kern="1200" cap="none" spc="0" normalizeH="0" baseline="0" noProof="0" dirty="0">
                  <a:ln>
                    <a:noFill/>
                  </a:ln>
                  <a:gradFill>
                    <a:gsLst>
                      <a:gs pos="0">
                        <a:srgbClr val="282828">
                          <a:lumMod val="90000"/>
                          <a:lumOff val="10000"/>
                        </a:srgbClr>
                      </a:gs>
                      <a:gs pos="100000">
                        <a:srgbClr val="282828">
                          <a:lumMod val="90000"/>
                          <a:lumOff val="10000"/>
                        </a:srgbClr>
                      </a:gs>
                    </a:gsLst>
                    <a:lin ang="5400000" scaled="1"/>
                  </a:gradFill>
                  <a:effectLst/>
                  <a:uLnTx/>
                  <a:uFillTx/>
                  <a:latin typeface="Segoe UI" panose="020B0502040204020203" pitchFamily="34" charset="0"/>
                  <a:ea typeface="+mn-ea"/>
                  <a:cs typeface="Segoe UI" panose="020B0502040204020203" pitchFamily="34" charset="0"/>
                </a:rPr>
              </a:br>
              <a:r>
                <a:rPr kumimoji="0" lang="en-US" sz="1000" b="0" i="0" u="none" strike="noStrike" kern="1200" cap="none" spc="0" normalizeH="0" baseline="0" noProof="0" dirty="0">
                  <a:ln>
                    <a:noFill/>
                  </a:ln>
                  <a:gradFill>
                    <a:gsLst>
                      <a:gs pos="0">
                        <a:srgbClr val="282828">
                          <a:lumMod val="90000"/>
                          <a:lumOff val="10000"/>
                        </a:srgbClr>
                      </a:gs>
                      <a:gs pos="100000">
                        <a:srgbClr val="282828">
                          <a:lumMod val="90000"/>
                          <a:lumOff val="10000"/>
                        </a:srgbClr>
                      </a:gs>
                    </a:gsLst>
                    <a:lin ang="5400000" scaled="1"/>
                  </a:gradFill>
                  <a:effectLst/>
                  <a:uLnTx/>
                  <a:uFillTx/>
                  <a:latin typeface="Segoe UI" panose="020B0502040204020203" pitchFamily="34" charset="0"/>
                  <a:ea typeface="+mn-ea"/>
                  <a:cs typeface="Segoe UI" panose="020B0502040204020203" pitchFamily="34" charset="0"/>
                </a:rPr>
                <a:t>actions</a:t>
              </a:r>
            </a:p>
          </p:txBody>
        </p:sp>
        <p:sp>
          <p:nvSpPr>
            <p:cNvPr id="49" name="Rectangle 48">
              <a:extLst>
                <a:ext uri="{FF2B5EF4-FFF2-40B4-BE49-F238E27FC236}">
                  <a16:creationId xmlns:a16="http://schemas.microsoft.com/office/drawing/2014/main" id="{859D8AB5-F43C-4F9F-A6FA-A84E816E5DAE}"/>
                </a:ext>
              </a:extLst>
            </p:cNvPr>
            <p:cNvSpPr/>
            <p:nvPr/>
          </p:nvSpPr>
          <p:spPr>
            <a:xfrm>
              <a:off x="4539268" y="1473845"/>
              <a:ext cx="1554938" cy="390876"/>
            </a:xfrm>
            <a:prstGeom prst="rect">
              <a:avLst/>
            </a:prstGeom>
            <a:solidFill>
              <a:schemeClr val="bg2"/>
            </a:solidFill>
            <a:ln>
              <a:solidFill>
                <a:schemeClr val="accent5"/>
              </a:solidFill>
              <a:prstDash val="dash"/>
            </a:ln>
          </p:spPr>
          <p:txBody>
            <a:bodyPr wrap="square" lIns="45720" tIns="45720" rIns="45720" bIns="45720">
              <a:spAutoFit/>
            </a:bodyPr>
            <a:lstStyle/>
            <a:p>
              <a:pPr marL="0" marR="0" lvl="0" indent="0" algn="l" defTabSz="914400" rtl="0" eaLnBrk="1" fontAlgn="auto" latinLnBrk="0" hangingPunct="1">
                <a:lnSpc>
                  <a:spcPct val="97000"/>
                </a:lnSpc>
                <a:spcBef>
                  <a:spcPts val="0"/>
                </a:spcBef>
                <a:spcAft>
                  <a:spcPts val="1200"/>
                </a:spcAft>
                <a:buClrTx/>
                <a:buSzTx/>
                <a:buFontTx/>
                <a:buNone/>
                <a:tabLst/>
                <a:defRPr/>
              </a:pPr>
              <a:r>
                <a:rPr kumimoji="0" lang="en-US" sz="1000" b="0" i="0" u="none" strike="noStrike" kern="1200" cap="none" spc="0" normalizeH="0" baseline="0" noProof="0" dirty="0">
                  <a:ln>
                    <a:noFill/>
                  </a:ln>
                  <a:gradFill>
                    <a:gsLst>
                      <a:gs pos="0">
                        <a:srgbClr val="282828">
                          <a:lumMod val="90000"/>
                          <a:lumOff val="10000"/>
                        </a:srgbClr>
                      </a:gs>
                      <a:gs pos="100000">
                        <a:srgbClr val="282828">
                          <a:lumMod val="90000"/>
                          <a:lumOff val="10000"/>
                        </a:srgbClr>
                      </a:gs>
                    </a:gsLst>
                    <a:lin ang="5400000" scaled="1"/>
                  </a:gradFill>
                  <a:effectLst/>
                  <a:uLnTx/>
                  <a:uFillTx/>
                  <a:latin typeface="Segoe UI" panose="020B0502040204020203" pitchFamily="34" charset="0"/>
                  <a:ea typeface="+mn-ea"/>
                  <a:cs typeface="Segoe UI" panose="020B0502040204020203" pitchFamily="34" charset="0"/>
                </a:rPr>
                <a:t>Enhanced detection—</a:t>
              </a:r>
              <a:br>
                <a:rPr kumimoji="0" lang="en-US" sz="1000" b="0" i="0" u="none" strike="noStrike" kern="1200" cap="none" spc="0" normalizeH="0" baseline="0" noProof="0" dirty="0">
                  <a:ln>
                    <a:noFill/>
                  </a:ln>
                  <a:gradFill>
                    <a:gsLst>
                      <a:gs pos="0">
                        <a:srgbClr val="282828">
                          <a:lumMod val="90000"/>
                          <a:lumOff val="10000"/>
                        </a:srgbClr>
                      </a:gs>
                      <a:gs pos="100000">
                        <a:srgbClr val="282828">
                          <a:lumMod val="90000"/>
                          <a:lumOff val="10000"/>
                        </a:srgbClr>
                      </a:gs>
                    </a:gsLst>
                    <a:lin ang="5400000" scaled="1"/>
                  </a:gradFill>
                  <a:effectLst/>
                  <a:uLnTx/>
                  <a:uFillTx/>
                  <a:latin typeface="Segoe UI" panose="020B0502040204020203" pitchFamily="34" charset="0"/>
                  <a:ea typeface="+mn-ea"/>
                  <a:cs typeface="Segoe UI" panose="020B0502040204020203" pitchFamily="34" charset="0"/>
                </a:rPr>
              </a:br>
              <a:r>
                <a:rPr kumimoji="0" lang="en-US" sz="1000" b="0" i="0" u="none" strike="noStrike" kern="1200" cap="none" spc="0" normalizeH="0" baseline="0" noProof="0" dirty="0">
                  <a:ln>
                    <a:noFill/>
                  </a:ln>
                  <a:gradFill>
                    <a:gsLst>
                      <a:gs pos="0">
                        <a:srgbClr val="282828">
                          <a:lumMod val="90000"/>
                          <a:lumOff val="10000"/>
                        </a:srgbClr>
                      </a:gs>
                      <a:gs pos="100000">
                        <a:srgbClr val="282828">
                          <a:lumMod val="90000"/>
                          <a:lumOff val="10000"/>
                        </a:srgbClr>
                      </a:gs>
                    </a:gsLst>
                    <a:lin ang="5400000" scaled="1"/>
                  </a:gradFill>
                  <a:effectLst/>
                  <a:uLnTx/>
                  <a:uFillTx/>
                  <a:latin typeface="Segoe UI" panose="020B0502040204020203" pitchFamily="34" charset="0"/>
                  <a:ea typeface="+mn-ea"/>
                  <a:cs typeface="Segoe UI" panose="020B0502040204020203" pitchFamily="34" charset="0"/>
                </a:rPr>
                <a:t>memory, injection, kernel </a:t>
              </a:r>
            </a:p>
          </p:txBody>
        </p:sp>
        <p:sp>
          <p:nvSpPr>
            <p:cNvPr id="50" name="Rectangle 49">
              <a:extLst>
                <a:ext uri="{FF2B5EF4-FFF2-40B4-BE49-F238E27FC236}">
                  <a16:creationId xmlns:a16="http://schemas.microsoft.com/office/drawing/2014/main" id="{EE523F67-76CA-42D5-B346-1C7318C618B1}"/>
                </a:ext>
              </a:extLst>
            </p:cNvPr>
            <p:cNvSpPr/>
            <p:nvPr/>
          </p:nvSpPr>
          <p:spPr>
            <a:xfrm>
              <a:off x="2468468" y="1473845"/>
              <a:ext cx="1884658" cy="390876"/>
            </a:xfrm>
            <a:prstGeom prst="rect">
              <a:avLst/>
            </a:prstGeom>
            <a:solidFill>
              <a:schemeClr val="bg2"/>
            </a:solidFill>
            <a:ln>
              <a:solidFill>
                <a:schemeClr val="accent5"/>
              </a:solidFill>
              <a:prstDash val="dash"/>
            </a:ln>
          </p:spPr>
          <p:txBody>
            <a:bodyPr wrap="square" lIns="45720" tIns="45720" rIns="45720" bIns="45720">
              <a:spAutoFit/>
            </a:bodyPr>
            <a:lstStyle/>
            <a:p>
              <a:pPr marL="0" marR="0" lvl="0" indent="0" algn="l" defTabSz="914400" rtl="0" eaLnBrk="1" fontAlgn="auto" latinLnBrk="0" hangingPunct="1">
                <a:lnSpc>
                  <a:spcPct val="97000"/>
                </a:lnSpc>
                <a:spcBef>
                  <a:spcPts val="0"/>
                </a:spcBef>
                <a:spcAft>
                  <a:spcPts val="1200"/>
                </a:spcAft>
                <a:buClrTx/>
                <a:buSzTx/>
                <a:buFontTx/>
                <a:buNone/>
                <a:tabLst/>
                <a:defRPr/>
              </a:pPr>
              <a:r>
                <a:rPr kumimoji="0" lang="en-US" sz="1000" b="0" i="0" u="none" strike="noStrike" kern="1200" cap="none" spc="0" normalizeH="0" baseline="0" noProof="0" dirty="0">
                  <a:ln>
                    <a:noFill/>
                  </a:ln>
                  <a:gradFill>
                    <a:gsLst>
                      <a:gs pos="0">
                        <a:srgbClr val="282828">
                          <a:lumMod val="90000"/>
                          <a:lumOff val="10000"/>
                        </a:srgbClr>
                      </a:gs>
                      <a:gs pos="100000">
                        <a:srgbClr val="282828">
                          <a:lumMod val="90000"/>
                          <a:lumOff val="10000"/>
                        </a:srgbClr>
                      </a:gs>
                    </a:gsLst>
                    <a:lin ang="5400000" scaled="1"/>
                  </a:gradFill>
                  <a:effectLst/>
                  <a:uLnTx/>
                  <a:uFillTx/>
                  <a:latin typeface="Segoe UI" panose="020B0502040204020203" pitchFamily="34" charset="0"/>
                  <a:ea typeface="+mn-ea"/>
                  <a:cs typeface="Segoe UI" panose="020B0502040204020203" pitchFamily="34" charset="0"/>
                </a:rPr>
                <a:t>Detection and exploration integration with Office 365 ATP</a:t>
              </a:r>
            </a:p>
          </p:txBody>
        </p:sp>
        <p:sp>
          <p:nvSpPr>
            <p:cNvPr id="51" name="Rectangle 50">
              <a:extLst>
                <a:ext uri="{FF2B5EF4-FFF2-40B4-BE49-F238E27FC236}">
                  <a16:creationId xmlns:a16="http://schemas.microsoft.com/office/drawing/2014/main" id="{2389215A-D134-4399-8D2E-04CA5AFBFF29}"/>
                </a:ext>
              </a:extLst>
            </p:cNvPr>
            <p:cNvSpPr/>
            <p:nvPr/>
          </p:nvSpPr>
          <p:spPr>
            <a:xfrm>
              <a:off x="1302431" y="1468917"/>
              <a:ext cx="979896" cy="390876"/>
            </a:xfrm>
            <a:prstGeom prst="rect">
              <a:avLst/>
            </a:prstGeom>
            <a:solidFill>
              <a:schemeClr val="bg2"/>
            </a:solidFill>
            <a:ln>
              <a:solidFill>
                <a:schemeClr val="accent5"/>
              </a:solidFill>
              <a:prstDash val="dash"/>
            </a:ln>
          </p:spPr>
          <p:txBody>
            <a:bodyPr wrap="square" lIns="45720" tIns="45720" rIns="45720" bIns="45720">
              <a:spAutoFit/>
            </a:bodyPr>
            <a:lstStyle/>
            <a:p>
              <a:pPr marL="0" marR="0" lvl="0" indent="0" algn="l" defTabSz="914400" rtl="0" eaLnBrk="1" fontAlgn="auto" latinLnBrk="0" hangingPunct="1">
                <a:lnSpc>
                  <a:spcPct val="97000"/>
                </a:lnSpc>
                <a:spcBef>
                  <a:spcPts val="0"/>
                </a:spcBef>
                <a:spcAft>
                  <a:spcPts val="1200"/>
                </a:spcAft>
                <a:buClrTx/>
                <a:buSzTx/>
                <a:buFontTx/>
                <a:buNone/>
                <a:tabLst/>
                <a:defRPr/>
              </a:pPr>
              <a:r>
                <a:rPr kumimoji="0" lang="en-US" sz="1000" b="0" i="0" u="none" strike="noStrike" kern="1200" cap="none" spc="0" normalizeH="0" baseline="0" noProof="0" dirty="0">
                  <a:ln>
                    <a:noFill/>
                  </a:ln>
                  <a:gradFill>
                    <a:gsLst>
                      <a:gs pos="0">
                        <a:srgbClr val="282828">
                          <a:lumMod val="90000"/>
                          <a:lumOff val="10000"/>
                        </a:srgbClr>
                      </a:gs>
                      <a:gs pos="100000">
                        <a:srgbClr val="282828">
                          <a:lumMod val="90000"/>
                          <a:lumOff val="10000"/>
                        </a:srgbClr>
                      </a:gs>
                    </a:gsLst>
                    <a:lin ang="5400000" scaled="1"/>
                  </a:gradFill>
                  <a:effectLst/>
                  <a:uLnTx/>
                  <a:uFillTx/>
                  <a:latin typeface="Segoe UI" panose="020B0502040204020203" pitchFamily="34" charset="0"/>
                  <a:ea typeface="+mn-ea"/>
                  <a:cs typeface="Segoe UI" panose="020B0502040204020203" pitchFamily="34" charset="0"/>
                </a:rPr>
                <a:t>Custom Threat Intelligence</a:t>
              </a:r>
            </a:p>
          </p:txBody>
        </p:sp>
      </p:grpSp>
      <p:sp>
        <p:nvSpPr>
          <p:cNvPr id="100" name="TextBox 99">
            <a:extLst>
              <a:ext uri="{FF2B5EF4-FFF2-40B4-BE49-F238E27FC236}">
                <a16:creationId xmlns:a16="http://schemas.microsoft.com/office/drawing/2014/main" id="{C0C986A6-FF34-4A1B-9304-5916860DE383}"/>
              </a:ext>
            </a:extLst>
          </p:cNvPr>
          <p:cNvSpPr txBox="1"/>
          <p:nvPr/>
        </p:nvSpPr>
        <p:spPr>
          <a:xfrm>
            <a:off x="8936542" y="382766"/>
            <a:ext cx="2620526" cy="1114151"/>
          </a:xfrm>
          <a:prstGeom prst="rect">
            <a:avLst/>
          </a:prstGeom>
          <a:noFill/>
        </p:spPr>
        <p:txBody>
          <a:bodyPr wrap="none" lIns="182880" tIns="146304" rIns="182880" bIns="146304" rtlCol="0">
            <a:sp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1600" b="0" i="0" u="none" strike="noStrike" kern="1200" cap="none" spc="0" normalizeH="0" baseline="0" noProof="0" dirty="0">
                <a:ln>
                  <a:noFill/>
                </a:ln>
                <a:gradFill>
                  <a:gsLst>
                    <a:gs pos="2917">
                      <a:srgbClr val="282828"/>
                    </a:gs>
                    <a:gs pos="30000">
                      <a:srgbClr val="282828"/>
                    </a:gs>
                  </a:gsLst>
                  <a:lin ang="5400000" scaled="0"/>
                </a:gradFill>
                <a:effectLst/>
                <a:uLnTx/>
                <a:uFillTx/>
                <a:latin typeface="Segoe UI"/>
                <a:ea typeface="+mn-ea"/>
                <a:cs typeface="+mn-cs"/>
              </a:rPr>
              <a:t>Windows 10</a:t>
            </a:r>
          </a:p>
          <a:p>
            <a:pPr marL="0" marR="0" lvl="0" indent="0" algn="l" defTabSz="914400" rtl="0" eaLnBrk="1" fontAlgn="auto" latinLnBrk="0" hangingPunct="1">
              <a:lnSpc>
                <a:spcPct val="90000"/>
              </a:lnSpc>
              <a:spcBef>
                <a:spcPts val="0"/>
              </a:spcBef>
              <a:spcAft>
                <a:spcPts val="600"/>
              </a:spcAft>
              <a:buClrTx/>
              <a:buSzTx/>
              <a:buFontTx/>
              <a:buNone/>
              <a:tabLst/>
              <a:defRPr/>
            </a:pPr>
            <a:r>
              <a:rPr lang="en-US" sz="1600" noProof="0" dirty="0">
                <a:gradFill>
                  <a:gsLst>
                    <a:gs pos="2917">
                      <a:srgbClr val="282828"/>
                    </a:gs>
                    <a:gs pos="30000">
                      <a:srgbClr val="282828"/>
                    </a:gs>
                  </a:gsLst>
                  <a:lin ang="5400000" scaled="0"/>
                </a:gradFill>
                <a:latin typeface="Segoe UI"/>
              </a:rPr>
              <a:t>Windows Server 2012 R2</a:t>
            </a:r>
          </a:p>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1600" b="0" i="0" u="none" strike="noStrike" kern="1200" cap="none" spc="0" normalizeH="0" baseline="0" dirty="0">
                <a:ln>
                  <a:noFill/>
                </a:ln>
                <a:gradFill>
                  <a:gsLst>
                    <a:gs pos="2917">
                      <a:srgbClr val="282828"/>
                    </a:gs>
                    <a:gs pos="30000">
                      <a:srgbClr val="282828"/>
                    </a:gs>
                  </a:gsLst>
                  <a:lin ang="5400000" scaled="0"/>
                </a:gradFill>
                <a:effectLst/>
                <a:uLnTx/>
                <a:uFillTx/>
                <a:latin typeface="Segoe UI"/>
                <a:ea typeface="+mn-ea"/>
                <a:cs typeface="+mn-cs"/>
              </a:rPr>
              <a:t>Windows Server 2016</a:t>
            </a:r>
            <a:endParaRPr kumimoji="0" lang="en-US" sz="1600" b="0" i="0" u="none" strike="noStrike" kern="1200" cap="none" spc="0" normalizeH="0" baseline="0" noProof="0" dirty="0">
              <a:ln>
                <a:noFill/>
              </a:ln>
              <a:gradFill>
                <a:gsLst>
                  <a:gs pos="2917">
                    <a:srgbClr val="282828"/>
                  </a:gs>
                  <a:gs pos="30000">
                    <a:srgbClr val="282828"/>
                  </a:gs>
                </a:gsLst>
                <a:lin ang="5400000" scaled="0"/>
              </a:gradFill>
              <a:effectLst/>
              <a:uLnTx/>
              <a:uFillTx/>
              <a:latin typeface="Segoe UI"/>
              <a:ea typeface="+mn-ea"/>
              <a:cs typeface="+mn-cs"/>
            </a:endParaRPr>
          </a:p>
        </p:txBody>
      </p:sp>
      <p:sp>
        <p:nvSpPr>
          <p:cNvPr id="109" name="Rectangle 108">
            <a:extLst>
              <a:ext uri="{FF2B5EF4-FFF2-40B4-BE49-F238E27FC236}">
                <a16:creationId xmlns:a16="http://schemas.microsoft.com/office/drawing/2014/main" id="{F3F06CA3-5DB0-4181-8CB1-AFC7B296CE94}"/>
              </a:ext>
            </a:extLst>
          </p:cNvPr>
          <p:cNvSpPr/>
          <p:nvPr/>
        </p:nvSpPr>
        <p:spPr bwMode="auto">
          <a:xfrm rot="5400000">
            <a:off x="5424556" y="3335322"/>
            <a:ext cx="6858000" cy="187357"/>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30" name="Group 29">
            <a:extLst>
              <a:ext uri="{FF2B5EF4-FFF2-40B4-BE49-F238E27FC236}">
                <a16:creationId xmlns:a16="http://schemas.microsoft.com/office/drawing/2014/main" id="{F48FE293-542E-43F6-864C-49A1E3F6C775}"/>
              </a:ext>
            </a:extLst>
          </p:cNvPr>
          <p:cNvGrpSpPr/>
          <p:nvPr/>
        </p:nvGrpSpPr>
        <p:grpSpPr>
          <a:xfrm>
            <a:off x="416677" y="1700718"/>
            <a:ext cx="8059438" cy="689420"/>
            <a:chOff x="416677" y="2393442"/>
            <a:chExt cx="8059438" cy="689420"/>
          </a:xfrm>
        </p:grpSpPr>
        <p:grpSp>
          <p:nvGrpSpPr>
            <p:cNvPr id="25" name="Group 24">
              <a:extLst>
                <a:ext uri="{FF2B5EF4-FFF2-40B4-BE49-F238E27FC236}">
                  <a16:creationId xmlns:a16="http://schemas.microsoft.com/office/drawing/2014/main" id="{81787ED6-C2C6-49AE-981A-C09579DEA49F}"/>
                </a:ext>
              </a:extLst>
            </p:cNvPr>
            <p:cNvGrpSpPr/>
            <p:nvPr/>
          </p:nvGrpSpPr>
          <p:grpSpPr>
            <a:xfrm>
              <a:off x="599675" y="2512834"/>
              <a:ext cx="7876440" cy="450636"/>
              <a:chOff x="599675" y="2512834"/>
              <a:chExt cx="7876440" cy="450636"/>
            </a:xfrm>
          </p:grpSpPr>
          <p:cxnSp>
            <p:nvCxnSpPr>
              <p:cNvPr id="56" name="Straight Connector 55">
                <a:extLst>
                  <a:ext uri="{FF2B5EF4-FFF2-40B4-BE49-F238E27FC236}">
                    <a16:creationId xmlns:a16="http://schemas.microsoft.com/office/drawing/2014/main" id="{BCA4C7AD-5DBD-40CF-B64C-F7155473B939}"/>
                  </a:ext>
                </a:extLst>
              </p:cNvPr>
              <p:cNvCxnSpPr>
                <a:cxnSpLocks/>
              </p:cNvCxnSpPr>
              <p:nvPr/>
            </p:nvCxnSpPr>
            <p:spPr>
              <a:xfrm>
                <a:off x="599675" y="2732262"/>
                <a:ext cx="5773320" cy="0"/>
              </a:xfrm>
              <a:prstGeom prst="line">
                <a:avLst/>
              </a:prstGeom>
              <a:ln w="19050">
                <a:solidFill>
                  <a:schemeClr val="accent5"/>
                </a:solidFill>
                <a:prstDash val="solid"/>
                <a:headEnd type="none"/>
                <a:tailEnd type="none"/>
              </a:ln>
            </p:spPr>
            <p:style>
              <a:lnRef idx="1">
                <a:schemeClr val="accent1"/>
              </a:lnRef>
              <a:fillRef idx="0">
                <a:schemeClr val="accent1"/>
              </a:fillRef>
              <a:effectRef idx="0">
                <a:schemeClr val="accent1"/>
              </a:effectRef>
              <a:fontRef idx="minor">
                <a:schemeClr val="tx1"/>
              </a:fontRef>
            </p:style>
          </p:cxnSp>
          <p:sp>
            <p:nvSpPr>
              <p:cNvPr id="58" name="Rectangle 57">
                <a:extLst>
                  <a:ext uri="{FF2B5EF4-FFF2-40B4-BE49-F238E27FC236}">
                    <a16:creationId xmlns:a16="http://schemas.microsoft.com/office/drawing/2014/main" id="{A71A3731-53C2-4A52-B7D5-05E13D4E80CC}"/>
                  </a:ext>
                </a:extLst>
              </p:cNvPr>
              <p:cNvSpPr/>
              <p:nvPr/>
            </p:nvSpPr>
            <p:spPr bwMode="auto">
              <a:xfrm>
                <a:off x="6372995" y="2512834"/>
                <a:ext cx="2103120" cy="450636"/>
              </a:xfrm>
              <a:prstGeom prst="rect">
                <a:avLst/>
              </a:prstGeom>
              <a:solidFill>
                <a:schemeClr val="accent5"/>
              </a:solidFill>
              <a:ln>
                <a:solidFill>
                  <a:schemeClr val="accent5"/>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r>
                  <a:rPr kumimoji="0" lang="en-US" sz="1500" b="1" i="0" u="none" strike="noStrike" kern="1200" cap="none" spc="0" normalizeH="0" baseline="0" noProof="0" dirty="0">
                    <a:ln>
                      <a:noFill/>
                    </a:ln>
                    <a:gradFill>
                      <a:gsLst>
                        <a:gs pos="0">
                          <a:srgbClr val="FFFFFF"/>
                        </a:gs>
                        <a:gs pos="100000">
                          <a:srgbClr val="FFFFFF"/>
                        </a:gs>
                      </a:gsLst>
                      <a:lin ang="5400000" scaled="1"/>
                    </a:gradFill>
                    <a:effectLst/>
                    <a:uLnTx/>
                    <a:uFillTx/>
                    <a:latin typeface="Segoe UI Semibold" panose="020B0702040204020203" pitchFamily="34" charset="0"/>
                    <a:ea typeface="Segoe UI Black" panose="020B0A02040204020203" pitchFamily="34" charset="0"/>
                    <a:cs typeface="Segoe UI Semibold" panose="020B0702040204020203" pitchFamily="34" charset="0"/>
                  </a:rPr>
                  <a:t>Fall Creators Update</a:t>
                </a:r>
              </a:p>
            </p:txBody>
          </p:sp>
        </p:grpSp>
        <p:sp>
          <p:nvSpPr>
            <p:cNvPr id="57" name="Rectangle 56">
              <a:extLst>
                <a:ext uri="{FF2B5EF4-FFF2-40B4-BE49-F238E27FC236}">
                  <a16:creationId xmlns:a16="http://schemas.microsoft.com/office/drawing/2014/main" id="{BCB11A2E-4970-436E-A9E7-1B1E0D7530E9}"/>
                </a:ext>
              </a:extLst>
            </p:cNvPr>
            <p:cNvSpPr/>
            <p:nvPr/>
          </p:nvSpPr>
          <p:spPr>
            <a:xfrm>
              <a:off x="416677" y="2542714"/>
              <a:ext cx="731520" cy="390876"/>
            </a:xfrm>
            <a:prstGeom prst="rect">
              <a:avLst/>
            </a:prstGeom>
            <a:solidFill>
              <a:schemeClr val="bg2"/>
            </a:solidFill>
            <a:ln>
              <a:solidFill>
                <a:schemeClr val="accent5"/>
              </a:solidFill>
              <a:prstDash val="dash"/>
            </a:ln>
          </p:spPr>
          <p:txBody>
            <a:bodyPr wrap="square" lIns="45720" tIns="45720" rIns="45720" bIns="45720">
              <a:spAutoFit/>
            </a:bodyPr>
            <a:lstStyle/>
            <a:p>
              <a:pPr marL="0" marR="0" lvl="0" indent="0" algn="l" defTabSz="914400" rtl="0" eaLnBrk="1" fontAlgn="auto" latinLnBrk="0" hangingPunct="1">
                <a:lnSpc>
                  <a:spcPct val="97000"/>
                </a:lnSpc>
                <a:spcBef>
                  <a:spcPts val="0"/>
                </a:spcBef>
                <a:spcAft>
                  <a:spcPts val="1200"/>
                </a:spcAft>
                <a:buClrTx/>
                <a:buSzTx/>
                <a:buFontTx/>
                <a:buNone/>
                <a:tabLst/>
                <a:defRPr/>
              </a:pPr>
              <a:r>
                <a:rPr kumimoji="0" lang="en-US" sz="1000" b="0" i="0" u="none" strike="noStrike" kern="1200" cap="none" spc="0" normalizeH="0" baseline="0" noProof="0" dirty="0">
                  <a:ln>
                    <a:noFill/>
                  </a:ln>
                  <a:gradFill>
                    <a:gsLst>
                      <a:gs pos="0">
                        <a:srgbClr val="282828">
                          <a:lumMod val="90000"/>
                          <a:lumOff val="10000"/>
                        </a:srgbClr>
                      </a:gs>
                      <a:gs pos="100000">
                        <a:srgbClr val="282828">
                          <a:lumMod val="90000"/>
                          <a:lumOff val="10000"/>
                        </a:srgbClr>
                      </a:gs>
                    </a:gsLst>
                    <a:lin ang="5400000" scaled="1"/>
                  </a:gradFill>
                  <a:effectLst/>
                  <a:uLnTx/>
                  <a:uFillTx/>
                  <a:latin typeface="Segoe UI" panose="020B0502040204020203" pitchFamily="34" charset="0"/>
                  <a:ea typeface="+mn-ea"/>
                  <a:cs typeface="Segoe UI" panose="020B0502040204020203" pitchFamily="34" charset="0"/>
                </a:rPr>
                <a:t>HW based</a:t>
              </a:r>
              <a:br>
                <a:rPr kumimoji="0" lang="en-US" sz="1000" b="0" i="0" u="none" strike="noStrike" kern="1200" cap="none" spc="0" normalizeH="0" baseline="0" noProof="0" dirty="0">
                  <a:ln>
                    <a:noFill/>
                  </a:ln>
                  <a:gradFill>
                    <a:gsLst>
                      <a:gs pos="0">
                        <a:srgbClr val="282828">
                          <a:lumMod val="90000"/>
                          <a:lumOff val="10000"/>
                        </a:srgbClr>
                      </a:gs>
                      <a:gs pos="100000">
                        <a:srgbClr val="282828">
                          <a:lumMod val="90000"/>
                          <a:lumOff val="10000"/>
                        </a:srgbClr>
                      </a:gs>
                    </a:gsLst>
                    <a:lin ang="5400000" scaled="1"/>
                  </a:gradFill>
                  <a:effectLst/>
                  <a:uLnTx/>
                  <a:uFillTx/>
                  <a:latin typeface="Segoe UI" panose="020B0502040204020203" pitchFamily="34" charset="0"/>
                  <a:ea typeface="+mn-ea"/>
                  <a:cs typeface="Segoe UI" panose="020B0502040204020203" pitchFamily="34" charset="0"/>
                </a:rPr>
              </a:br>
              <a:r>
                <a:rPr kumimoji="0" lang="en-US" sz="1000" b="0" i="0" u="none" strike="noStrike" kern="1200" cap="none" spc="0" normalizeH="0" baseline="0" noProof="0" dirty="0">
                  <a:ln>
                    <a:noFill/>
                  </a:ln>
                  <a:gradFill>
                    <a:gsLst>
                      <a:gs pos="0">
                        <a:srgbClr val="282828">
                          <a:lumMod val="90000"/>
                          <a:lumOff val="10000"/>
                        </a:srgbClr>
                      </a:gs>
                      <a:gs pos="100000">
                        <a:srgbClr val="282828">
                          <a:lumMod val="90000"/>
                          <a:lumOff val="10000"/>
                        </a:srgbClr>
                      </a:gs>
                    </a:gsLst>
                    <a:lin ang="5400000" scaled="1"/>
                  </a:gradFill>
                  <a:effectLst/>
                  <a:uLnTx/>
                  <a:uFillTx/>
                  <a:latin typeface="Segoe UI" panose="020B0502040204020203" pitchFamily="34" charset="0"/>
                  <a:ea typeface="+mn-ea"/>
                  <a:cs typeface="Segoe UI" panose="020B0502040204020203" pitchFamily="34" charset="0"/>
                </a:rPr>
                <a:t>isolation</a:t>
              </a:r>
            </a:p>
          </p:txBody>
        </p:sp>
        <p:sp>
          <p:nvSpPr>
            <p:cNvPr id="59" name="Rectangle 58">
              <a:extLst>
                <a:ext uri="{FF2B5EF4-FFF2-40B4-BE49-F238E27FC236}">
                  <a16:creationId xmlns:a16="http://schemas.microsoft.com/office/drawing/2014/main" id="{B5B47117-124B-4DA6-BF31-FD8C5B94F8A3}"/>
                </a:ext>
              </a:extLst>
            </p:cNvPr>
            <p:cNvSpPr/>
            <p:nvPr/>
          </p:nvSpPr>
          <p:spPr>
            <a:xfrm>
              <a:off x="4356846" y="2393442"/>
              <a:ext cx="1737360" cy="689420"/>
            </a:xfrm>
            <a:prstGeom prst="rect">
              <a:avLst/>
            </a:prstGeom>
            <a:solidFill>
              <a:schemeClr val="bg2"/>
            </a:solidFill>
            <a:ln>
              <a:solidFill>
                <a:schemeClr val="accent5"/>
              </a:solidFill>
              <a:prstDash val="dash"/>
            </a:ln>
          </p:spPr>
          <p:txBody>
            <a:bodyPr wrap="square" lIns="45720" tIns="45720" rIns="45720" bIns="45720">
              <a:spAutoFit/>
            </a:bodyPr>
            <a:lstStyle/>
            <a:p>
              <a:pPr marL="0" marR="0" lvl="0" indent="0" algn="l" defTabSz="914400" rtl="0" eaLnBrk="1" fontAlgn="auto" latinLnBrk="0" hangingPunct="1">
                <a:lnSpc>
                  <a:spcPct val="97000"/>
                </a:lnSpc>
                <a:spcBef>
                  <a:spcPts val="0"/>
                </a:spcBef>
                <a:spcAft>
                  <a:spcPts val="1200"/>
                </a:spcAft>
                <a:buClrTx/>
                <a:buSzTx/>
                <a:buFontTx/>
                <a:buNone/>
                <a:tabLst/>
                <a:defRPr/>
              </a:pPr>
              <a:r>
                <a:rPr kumimoji="0" lang="en-US" sz="1000" b="0" i="0" u="none" strike="noStrike" kern="1200" cap="none" spc="0" normalizeH="0" baseline="0" noProof="0" dirty="0">
                  <a:ln>
                    <a:noFill/>
                  </a:ln>
                  <a:gradFill>
                    <a:gsLst>
                      <a:gs pos="0">
                        <a:srgbClr val="282828">
                          <a:lumMod val="90000"/>
                          <a:lumOff val="10000"/>
                        </a:srgbClr>
                      </a:gs>
                      <a:gs pos="100000">
                        <a:srgbClr val="282828">
                          <a:lumMod val="90000"/>
                          <a:lumOff val="10000"/>
                        </a:srgbClr>
                      </a:gs>
                    </a:gsLst>
                    <a:lin ang="5400000" scaled="1"/>
                  </a:gradFill>
                  <a:effectLst/>
                  <a:uLnTx/>
                  <a:uFillTx/>
                  <a:latin typeface="Segoe UI" panose="020B0502040204020203" pitchFamily="34" charset="0"/>
                  <a:ea typeface="+mn-ea"/>
                  <a:cs typeface="Segoe UI" panose="020B0502040204020203" pitchFamily="34" charset="0"/>
                </a:rPr>
                <a:t>Unified endpoint security solution with Windows 10 threat and endpoint protection and response </a:t>
              </a:r>
            </a:p>
          </p:txBody>
        </p:sp>
        <p:sp>
          <p:nvSpPr>
            <p:cNvPr id="60" name="Rectangle 59">
              <a:extLst>
                <a:ext uri="{FF2B5EF4-FFF2-40B4-BE49-F238E27FC236}">
                  <a16:creationId xmlns:a16="http://schemas.microsoft.com/office/drawing/2014/main" id="{A3B18A37-A9F1-4F33-A2C5-87FBEA92F02C}"/>
                </a:ext>
              </a:extLst>
            </p:cNvPr>
            <p:cNvSpPr/>
            <p:nvPr/>
          </p:nvSpPr>
          <p:spPr>
            <a:xfrm>
              <a:off x="3063193" y="2542714"/>
              <a:ext cx="1188720" cy="390876"/>
            </a:xfrm>
            <a:prstGeom prst="rect">
              <a:avLst/>
            </a:prstGeom>
            <a:solidFill>
              <a:schemeClr val="bg2"/>
            </a:solidFill>
            <a:ln>
              <a:solidFill>
                <a:schemeClr val="accent5"/>
              </a:solidFill>
              <a:prstDash val="dash"/>
            </a:ln>
          </p:spPr>
          <p:txBody>
            <a:bodyPr wrap="square" lIns="45720" tIns="45720" rIns="45720" bIns="45720">
              <a:spAutoFit/>
            </a:bodyPr>
            <a:lstStyle/>
            <a:p>
              <a:pPr marL="0" marR="0" lvl="0" indent="0" algn="l" defTabSz="914400" rtl="0" eaLnBrk="1" fontAlgn="auto" latinLnBrk="0" hangingPunct="1">
                <a:lnSpc>
                  <a:spcPct val="97000"/>
                </a:lnSpc>
                <a:spcBef>
                  <a:spcPts val="0"/>
                </a:spcBef>
                <a:spcAft>
                  <a:spcPts val="1200"/>
                </a:spcAft>
                <a:buClrTx/>
                <a:buSzTx/>
                <a:buFontTx/>
                <a:buNone/>
                <a:tabLst/>
                <a:defRPr/>
              </a:pPr>
              <a:r>
                <a:rPr kumimoji="0" lang="en-US" sz="1000" b="0" i="0" u="none" strike="noStrike" kern="1200" cap="none" spc="0" normalizeH="0" baseline="0" noProof="0" dirty="0">
                  <a:ln>
                    <a:noFill/>
                  </a:ln>
                  <a:gradFill>
                    <a:gsLst>
                      <a:gs pos="0">
                        <a:srgbClr val="282828">
                          <a:lumMod val="90000"/>
                          <a:lumOff val="10000"/>
                        </a:srgbClr>
                      </a:gs>
                      <a:gs pos="100000">
                        <a:srgbClr val="282828">
                          <a:lumMod val="90000"/>
                          <a:lumOff val="10000"/>
                        </a:srgbClr>
                      </a:gs>
                    </a:gsLst>
                    <a:lin ang="5400000" scaled="1"/>
                  </a:gradFill>
                  <a:effectLst/>
                  <a:uLnTx/>
                  <a:uFillTx/>
                  <a:latin typeface="Segoe UI" panose="020B0502040204020203" pitchFamily="34" charset="0"/>
                  <a:ea typeface="+mn-ea"/>
                  <a:cs typeface="Segoe UI" panose="020B0502040204020203" pitchFamily="34" charset="0"/>
                </a:rPr>
                <a:t>Exploit and </a:t>
              </a:r>
              <a:br>
                <a:rPr kumimoji="0" lang="en-US" sz="1000" b="0" i="0" u="none" strike="noStrike" kern="1200" cap="none" spc="0" normalizeH="0" baseline="0" noProof="0" dirty="0">
                  <a:ln>
                    <a:noFill/>
                  </a:ln>
                  <a:gradFill>
                    <a:gsLst>
                      <a:gs pos="0">
                        <a:srgbClr val="282828">
                          <a:lumMod val="90000"/>
                          <a:lumOff val="10000"/>
                        </a:srgbClr>
                      </a:gs>
                      <a:gs pos="100000">
                        <a:srgbClr val="282828">
                          <a:lumMod val="90000"/>
                          <a:lumOff val="10000"/>
                        </a:srgbClr>
                      </a:gs>
                    </a:gsLst>
                    <a:lin ang="5400000" scaled="1"/>
                  </a:gradFill>
                  <a:effectLst/>
                  <a:uLnTx/>
                  <a:uFillTx/>
                  <a:latin typeface="Segoe UI" panose="020B0502040204020203" pitchFamily="34" charset="0"/>
                  <a:ea typeface="+mn-ea"/>
                  <a:cs typeface="Segoe UI" panose="020B0502040204020203" pitchFamily="34" charset="0"/>
                </a:rPr>
              </a:br>
              <a:r>
                <a:rPr kumimoji="0" lang="en-US" sz="1000" b="0" i="0" u="none" strike="noStrike" kern="1200" cap="none" spc="0" normalizeH="0" baseline="0" noProof="0" dirty="0">
                  <a:ln>
                    <a:noFill/>
                  </a:ln>
                  <a:gradFill>
                    <a:gsLst>
                      <a:gs pos="0">
                        <a:srgbClr val="282828">
                          <a:lumMod val="90000"/>
                          <a:lumOff val="10000"/>
                        </a:srgbClr>
                      </a:gs>
                      <a:gs pos="100000">
                        <a:srgbClr val="282828">
                          <a:lumMod val="90000"/>
                          <a:lumOff val="10000"/>
                        </a:srgbClr>
                      </a:gs>
                    </a:gsLst>
                    <a:lin ang="5400000" scaled="1"/>
                  </a:gradFill>
                  <a:effectLst/>
                  <a:uLnTx/>
                  <a:uFillTx/>
                  <a:latin typeface="Segoe UI" panose="020B0502040204020203" pitchFamily="34" charset="0"/>
                  <a:ea typeface="+mn-ea"/>
                  <a:cs typeface="Segoe UI" panose="020B0502040204020203" pitchFamily="34" charset="0"/>
                </a:rPr>
                <a:t>network protection</a:t>
              </a:r>
            </a:p>
          </p:txBody>
        </p:sp>
        <p:sp>
          <p:nvSpPr>
            <p:cNvPr id="84" name="Rectangle 83">
              <a:extLst>
                <a:ext uri="{FF2B5EF4-FFF2-40B4-BE49-F238E27FC236}">
                  <a16:creationId xmlns:a16="http://schemas.microsoft.com/office/drawing/2014/main" id="{49A1CDB1-3390-44CC-8626-837F147062BB}"/>
                </a:ext>
              </a:extLst>
            </p:cNvPr>
            <p:cNvSpPr/>
            <p:nvPr/>
          </p:nvSpPr>
          <p:spPr>
            <a:xfrm>
              <a:off x="1253129" y="2542714"/>
              <a:ext cx="502920" cy="390876"/>
            </a:xfrm>
            <a:prstGeom prst="rect">
              <a:avLst/>
            </a:prstGeom>
            <a:solidFill>
              <a:schemeClr val="bg2"/>
            </a:solidFill>
            <a:ln>
              <a:solidFill>
                <a:schemeClr val="accent5"/>
              </a:solidFill>
              <a:prstDash val="dash"/>
            </a:ln>
          </p:spPr>
          <p:txBody>
            <a:bodyPr wrap="square" lIns="45720" tIns="45720" rIns="45720" bIns="45720">
              <a:spAutoFit/>
            </a:bodyPr>
            <a:lstStyle/>
            <a:p>
              <a:pPr marL="0" marR="0" lvl="0" indent="0" algn="l" defTabSz="914400" rtl="0" eaLnBrk="1" fontAlgn="auto" latinLnBrk="0" hangingPunct="1">
                <a:lnSpc>
                  <a:spcPct val="97000"/>
                </a:lnSpc>
                <a:spcBef>
                  <a:spcPts val="0"/>
                </a:spcBef>
                <a:spcAft>
                  <a:spcPts val="1200"/>
                </a:spcAft>
                <a:buClrTx/>
                <a:buSzTx/>
                <a:buFontTx/>
                <a:buNone/>
                <a:tabLst/>
                <a:defRPr/>
              </a:pPr>
              <a:r>
                <a:rPr kumimoji="0" lang="en-US" sz="1000" b="0" i="0" u="none" strike="noStrike" kern="1200" cap="none" spc="0" normalizeH="0" baseline="0" noProof="0" dirty="0">
                  <a:ln>
                    <a:noFill/>
                  </a:ln>
                  <a:gradFill>
                    <a:gsLst>
                      <a:gs pos="0">
                        <a:srgbClr val="282828">
                          <a:lumMod val="90000"/>
                          <a:lumOff val="10000"/>
                        </a:srgbClr>
                      </a:gs>
                      <a:gs pos="100000">
                        <a:srgbClr val="282828">
                          <a:lumMod val="90000"/>
                          <a:lumOff val="10000"/>
                        </a:srgbClr>
                      </a:gs>
                    </a:gsLst>
                    <a:lin ang="5400000" scaled="1"/>
                  </a:gradFill>
                  <a:effectLst/>
                  <a:uLnTx/>
                  <a:uFillTx/>
                  <a:latin typeface="Segoe UI" panose="020B0502040204020203" pitchFamily="34" charset="0"/>
                  <a:ea typeface="+mn-ea"/>
                  <a:cs typeface="Segoe UI" panose="020B0502040204020203" pitchFamily="34" charset="0"/>
                </a:rPr>
                <a:t>Secure </a:t>
              </a:r>
              <a:br>
                <a:rPr kumimoji="0" lang="en-US" sz="1000" b="0" i="0" u="none" strike="noStrike" kern="1200" cap="none" spc="0" normalizeH="0" baseline="0" noProof="0" dirty="0">
                  <a:ln>
                    <a:noFill/>
                  </a:ln>
                  <a:gradFill>
                    <a:gsLst>
                      <a:gs pos="0">
                        <a:srgbClr val="282828">
                          <a:lumMod val="90000"/>
                          <a:lumOff val="10000"/>
                        </a:srgbClr>
                      </a:gs>
                      <a:gs pos="100000">
                        <a:srgbClr val="282828">
                          <a:lumMod val="90000"/>
                          <a:lumOff val="10000"/>
                        </a:srgbClr>
                      </a:gs>
                    </a:gsLst>
                    <a:lin ang="5400000" scaled="1"/>
                  </a:gradFill>
                  <a:effectLst/>
                  <a:uLnTx/>
                  <a:uFillTx/>
                  <a:latin typeface="Segoe UI" panose="020B0502040204020203" pitchFamily="34" charset="0"/>
                  <a:ea typeface="+mn-ea"/>
                  <a:cs typeface="Segoe UI" panose="020B0502040204020203" pitchFamily="34" charset="0"/>
                </a:rPr>
              </a:br>
              <a:r>
                <a:rPr kumimoji="0" lang="en-US" sz="1000" b="0" i="0" u="none" strike="noStrike" kern="1200" cap="none" spc="0" normalizeH="0" baseline="0" noProof="0" dirty="0">
                  <a:ln>
                    <a:noFill/>
                  </a:ln>
                  <a:gradFill>
                    <a:gsLst>
                      <a:gs pos="0">
                        <a:srgbClr val="282828">
                          <a:lumMod val="90000"/>
                          <a:lumOff val="10000"/>
                        </a:srgbClr>
                      </a:gs>
                      <a:gs pos="100000">
                        <a:srgbClr val="282828">
                          <a:lumMod val="90000"/>
                          <a:lumOff val="10000"/>
                        </a:srgbClr>
                      </a:gs>
                    </a:gsLst>
                    <a:lin ang="5400000" scaled="1"/>
                  </a:gradFill>
                  <a:effectLst/>
                  <a:uLnTx/>
                  <a:uFillTx/>
                  <a:latin typeface="Segoe UI" panose="020B0502040204020203" pitchFamily="34" charset="0"/>
                  <a:ea typeface="+mn-ea"/>
                  <a:cs typeface="Segoe UI" panose="020B0502040204020203" pitchFamily="34" charset="0"/>
                </a:rPr>
                <a:t>Score</a:t>
              </a:r>
            </a:p>
          </p:txBody>
        </p:sp>
        <p:sp>
          <p:nvSpPr>
            <p:cNvPr id="85" name="Rectangle 84">
              <a:extLst>
                <a:ext uri="{FF2B5EF4-FFF2-40B4-BE49-F238E27FC236}">
                  <a16:creationId xmlns:a16="http://schemas.microsoft.com/office/drawing/2014/main" id="{D81DACA6-C333-48BF-AB2B-D42B35BC49C5}"/>
                </a:ext>
              </a:extLst>
            </p:cNvPr>
            <p:cNvSpPr/>
            <p:nvPr/>
          </p:nvSpPr>
          <p:spPr>
            <a:xfrm>
              <a:off x="1860981" y="2542714"/>
              <a:ext cx="1097280" cy="390876"/>
            </a:xfrm>
            <a:prstGeom prst="rect">
              <a:avLst/>
            </a:prstGeom>
            <a:solidFill>
              <a:schemeClr val="bg2"/>
            </a:solidFill>
            <a:ln>
              <a:solidFill>
                <a:schemeClr val="accent5"/>
              </a:solidFill>
              <a:prstDash val="dash"/>
            </a:ln>
          </p:spPr>
          <p:txBody>
            <a:bodyPr wrap="square" lIns="45720" tIns="45720" rIns="45720" bIns="45720">
              <a:spAutoFit/>
            </a:bodyPr>
            <a:lstStyle/>
            <a:p>
              <a:pPr marL="0" marR="0" lvl="0" indent="0" algn="l" defTabSz="914400" rtl="0" eaLnBrk="1" fontAlgn="auto" latinLnBrk="0" hangingPunct="1">
                <a:lnSpc>
                  <a:spcPct val="97000"/>
                </a:lnSpc>
                <a:spcBef>
                  <a:spcPts val="0"/>
                </a:spcBef>
                <a:spcAft>
                  <a:spcPts val="1200"/>
                </a:spcAft>
                <a:buClrTx/>
                <a:buSzTx/>
                <a:buFontTx/>
                <a:buNone/>
                <a:tabLst/>
                <a:defRPr/>
              </a:pPr>
              <a:r>
                <a:rPr kumimoji="0" lang="en-US" sz="1000" b="0" i="0" u="none" strike="noStrike" kern="1200" cap="none" spc="0" normalizeH="0" baseline="0" noProof="0" dirty="0">
                  <a:ln>
                    <a:noFill/>
                  </a:ln>
                  <a:gradFill>
                    <a:gsLst>
                      <a:gs pos="0">
                        <a:srgbClr val="282828">
                          <a:lumMod val="90000"/>
                          <a:lumOff val="10000"/>
                        </a:srgbClr>
                      </a:gs>
                      <a:gs pos="100000">
                        <a:srgbClr val="282828">
                          <a:lumMod val="90000"/>
                          <a:lumOff val="10000"/>
                        </a:srgbClr>
                      </a:gs>
                    </a:gsLst>
                    <a:lin ang="5400000" scaled="1"/>
                  </a:gradFill>
                  <a:effectLst/>
                  <a:uLnTx/>
                  <a:uFillTx/>
                  <a:latin typeface="Segoe UI" panose="020B0502040204020203" pitchFamily="34" charset="0"/>
                  <a:ea typeface="+mn-ea"/>
                  <a:cs typeface="Segoe UI" panose="020B0502040204020203" pitchFamily="34" charset="0"/>
                </a:rPr>
                <a:t>Windows Security Graph APIs</a:t>
              </a:r>
            </a:p>
          </p:txBody>
        </p:sp>
      </p:grpSp>
      <p:grpSp>
        <p:nvGrpSpPr>
          <p:cNvPr id="31" name="Group 30">
            <a:extLst>
              <a:ext uri="{FF2B5EF4-FFF2-40B4-BE49-F238E27FC236}">
                <a16:creationId xmlns:a16="http://schemas.microsoft.com/office/drawing/2014/main" id="{39726338-98E5-4918-A57D-9618122A0ABE}"/>
              </a:ext>
            </a:extLst>
          </p:cNvPr>
          <p:cNvGrpSpPr/>
          <p:nvPr/>
        </p:nvGrpSpPr>
        <p:grpSpPr>
          <a:xfrm>
            <a:off x="404392" y="2587338"/>
            <a:ext cx="8071723" cy="1085969"/>
            <a:chOff x="404392" y="3520204"/>
            <a:chExt cx="8071723" cy="1085969"/>
          </a:xfrm>
        </p:grpSpPr>
        <p:grpSp>
          <p:nvGrpSpPr>
            <p:cNvPr id="26" name="Group 25">
              <a:extLst>
                <a:ext uri="{FF2B5EF4-FFF2-40B4-BE49-F238E27FC236}">
                  <a16:creationId xmlns:a16="http://schemas.microsoft.com/office/drawing/2014/main" id="{7AEF5727-E0BA-42AD-B513-F018FE9838B7}"/>
                </a:ext>
              </a:extLst>
            </p:cNvPr>
            <p:cNvGrpSpPr/>
            <p:nvPr/>
          </p:nvGrpSpPr>
          <p:grpSpPr>
            <a:xfrm>
              <a:off x="599675" y="3715642"/>
              <a:ext cx="7876440" cy="697714"/>
              <a:chOff x="599675" y="3715642"/>
              <a:chExt cx="7876440" cy="697714"/>
            </a:xfrm>
          </p:grpSpPr>
          <p:cxnSp>
            <p:nvCxnSpPr>
              <p:cNvPr id="62" name="Straight Connector 61">
                <a:extLst>
                  <a:ext uri="{FF2B5EF4-FFF2-40B4-BE49-F238E27FC236}">
                    <a16:creationId xmlns:a16="http://schemas.microsoft.com/office/drawing/2014/main" id="{35EFF192-1FC3-493C-9B2F-52CA59ACC379}"/>
                  </a:ext>
                </a:extLst>
              </p:cNvPr>
              <p:cNvCxnSpPr>
                <a:cxnSpLocks/>
              </p:cNvCxnSpPr>
              <p:nvPr/>
            </p:nvCxnSpPr>
            <p:spPr>
              <a:xfrm>
                <a:off x="599675" y="3715642"/>
                <a:ext cx="5661015" cy="0"/>
              </a:xfrm>
              <a:prstGeom prst="line">
                <a:avLst/>
              </a:prstGeom>
              <a:ln w="19050">
                <a:solidFill>
                  <a:schemeClr val="accent5"/>
                </a:solidFill>
                <a:prstDash val="solid"/>
                <a:headEnd type="none"/>
                <a:tailEnd type="none"/>
              </a:ln>
            </p:spPr>
            <p:style>
              <a:lnRef idx="1">
                <a:schemeClr val="accent1"/>
              </a:lnRef>
              <a:fillRef idx="0">
                <a:schemeClr val="accent1"/>
              </a:fillRef>
              <a:effectRef idx="0">
                <a:schemeClr val="accent1"/>
              </a:effectRef>
              <a:fontRef idx="minor">
                <a:schemeClr val="tx1"/>
              </a:fontRef>
            </p:style>
          </p:cxnSp>
          <p:sp>
            <p:nvSpPr>
              <p:cNvPr id="64" name="Rectangle 63">
                <a:extLst>
                  <a:ext uri="{FF2B5EF4-FFF2-40B4-BE49-F238E27FC236}">
                    <a16:creationId xmlns:a16="http://schemas.microsoft.com/office/drawing/2014/main" id="{37561E04-02FB-4EEE-A3A9-0880695F3FBA}"/>
                  </a:ext>
                </a:extLst>
              </p:cNvPr>
              <p:cNvSpPr/>
              <p:nvPr/>
            </p:nvSpPr>
            <p:spPr bwMode="auto">
              <a:xfrm>
                <a:off x="6372995" y="3850462"/>
                <a:ext cx="2103120" cy="450636"/>
              </a:xfrm>
              <a:prstGeom prst="rect">
                <a:avLst/>
              </a:prstGeom>
              <a:solidFill>
                <a:schemeClr val="accent5"/>
              </a:solidFill>
              <a:ln>
                <a:solidFill>
                  <a:schemeClr val="accent5"/>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r>
                  <a:rPr kumimoji="0" lang="en-US" sz="1500" b="1" i="0" u="none" strike="noStrike" kern="1200" cap="none" spc="0" normalizeH="0" baseline="0" noProof="0" dirty="0">
                    <a:ln>
                      <a:noFill/>
                    </a:ln>
                    <a:gradFill>
                      <a:gsLst>
                        <a:gs pos="0">
                          <a:srgbClr val="FFFFFF"/>
                        </a:gs>
                        <a:gs pos="100000">
                          <a:srgbClr val="FFFFFF"/>
                        </a:gs>
                      </a:gsLst>
                      <a:lin ang="5400000" scaled="1"/>
                    </a:gradFill>
                    <a:effectLst/>
                    <a:uLnTx/>
                    <a:uFillTx/>
                    <a:latin typeface="Segoe UI Semibold" panose="020B0702040204020203" pitchFamily="34" charset="0"/>
                    <a:ea typeface="Segoe UI Black" panose="020B0A02040204020203" pitchFamily="34" charset="0"/>
                    <a:cs typeface="Segoe UI Semibold" panose="020B0702040204020203" pitchFamily="34" charset="0"/>
                  </a:rPr>
                  <a:t>Spring 2018 Update</a:t>
                </a:r>
              </a:p>
            </p:txBody>
          </p:sp>
          <p:cxnSp>
            <p:nvCxnSpPr>
              <p:cNvPr id="53" name="Straight Connector 52">
                <a:extLst>
                  <a:ext uri="{FF2B5EF4-FFF2-40B4-BE49-F238E27FC236}">
                    <a16:creationId xmlns:a16="http://schemas.microsoft.com/office/drawing/2014/main" id="{3682F71C-2142-4039-A5F0-8DA2376CD70B}"/>
                  </a:ext>
                </a:extLst>
              </p:cNvPr>
              <p:cNvCxnSpPr>
                <a:cxnSpLocks/>
              </p:cNvCxnSpPr>
              <p:nvPr/>
            </p:nvCxnSpPr>
            <p:spPr>
              <a:xfrm>
                <a:off x="1116290" y="4413356"/>
                <a:ext cx="5144400" cy="0"/>
              </a:xfrm>
              <a:prstGeom prst="line">
                <a:avLst/>
              </a:prstGeom>
              <a:ln w="19050">
                <a:solidFill>
                  <a:schemeClr val="accent5"/>
                </a:solidFill>
                <a:prstDash val="solid"/>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0962F61E-5431-4F5C-B646-7186B639D501}"/>
                  </a:ext>
                </a:extLst>
              </p:cNvPr>
              <p:cNvCxnSpPr>
                <a:cxnSpLocks/>
                <a:endCxn id="64" idx="1"/>
              </p:cNvCxnSpPr>
              <p:nvPr/>
            </p:nvCxnSpPr>
            <p:spPr>
              <a:xfrm>
                <a:off x="6260690" y="4075780"/>
                <a:ext cx="112305" cy="0"/>
              </a:xfrm>
              <a:prstGeom prst="line">
                <a:avLst/>
              </a:prstGeom>
              <a:ln w="19050">
                <a:solidFill>
                  <a:schemeClr val="accent5"/>
                </a:solidFill>
                <a:prstDash val="solid"/>
                <a:headEnd type="none"/>
                <a:tailEnd type="none"/>
              </a:ln>
            </p:spPr>
            <p:style>
              <a:lnRef idx="1">
                <a:schemeClr val="accent1"/>
              </a:lnRef>
              <a:fillRef idx="0">
                <a:schemeClr val="accent1"/>
              </a:fillRef>
              <a:effectRef idx="0">
                <a:schemeClr val="accent1"/>
              </a:effectRef>
              <a:fontRef idx="minor">
                <a:schemeClr val="tx1"/>
              </a:fontRef>
            </p:style>
          </p:cxnSp>
        </p:grpSp>
        <p:sp>
          <p:nvSpPr>
            <p:cNvPr id="63" name="Rectangle 62">
              <a:extLst>
                <a:ext uri="{FF2B5EF4-FFF2-40B4-BE49-F238E27FC236}">
                  <a16:creationId xmlns:a16="http://schemas.microsoft.com/office/drawing/2014/main" id="{F3E5A792-70EC-4869-A2E3-0D460538167F}"/>
                </a:ext>
              </a:extLst>
            </p:cNvPr>
            <p:cNvSpPr/>
            <p:nvPr/>
          </p:nvSpPr>
          <p:spPr>
            <a:xfrm>
              <a:off x="416677" y="3520204"/>
              <a:ext cx="1097280" cy="390876"/>
            </a:xfrm>
            <a:prstGeom prst="rect">
              <a:avLst/>
            </a:prstGeom>
            <a:solidFill>
              <a:schemeClr val="bg2"/>
            </a:solidFill>
            <a:ln>
              <a:solidFill>
                <a:schemeClr val="accent5"/>
              </a:solidFill>
              <a:prstDash val="dash"/>
            </a:ln>
          </p:spPr>
          <p:txBody>
            <a:bodyPr wrap="square" lIns="45720" tIns="45720" rIns="45720" bIns="45720">
              <a:spAutoFit/>
            </a:bodyPr>
            <a:lstStyle/>
            <a:p>
              <a:pPr marL="0" marR="0" lvl="0" indent="0" algn="l" defTabSz="914400" rtl="0" eaLnBrk="1" fontAlgn="auto" latinLnBrk="0" hangingPunct="1">
                <a:lnSpc>
                  <a:spcPct val="97000"/>
                </a:lnSpc>
                <a:spcBef>
                  <a:spcPts val="0"/>
                </a:spcBef>
                <a:spcAft>
                  <a:spcPts val="1200"/>
                </a:spcAft>
                <a:buClrTx/>
                <a:buSzTx/>
                <a:buFontTx/>
                <a:buNone/>
                <a:tabLst/>
                <a:defRPr/>
              </a:pPr>
              <a:r>
                <a:rPr kumimoji="0" lang="en-US" sz="1000" b="0" i="0" u="none" strike="noStrike" kern="1200" cap="none" spc="0" normalizeH="0" baseline="0" noProof="0" dirty="0">
                  <a:ln>
                    <a:noFill/>
                  </a:ln>
                  <a:gradFill>
                    <a:gsLst>
                      <a:gs pos="0">
                        <a:srgbClr val="282828">
                          <a:lumMod val="90000"/>
                          <a:lumOff val="10000"/>
                        </a:srgbClr>
                      </a:gs>
                      <a:gs pos="100000">
                        <a:srgbClr val="282828">
                          <a:lumMod val="90000"/>
                          <a:lumOff val="10000"/>
                        </a:srgbClr>
                      </a:gs>
                    </a:gsLst>
                    <a:lin ang="5400000" scaled="1"/>
                  </a:gradFill>
                  <a:effectLst/>
                  <a:uLnTx/>
                  <a:uFillTx/>
                  <a:latin typeface="Segoe UI" panose="020B0502040204020203" pitchFamily="34" charset="0"/>
                  <a:ea typeface="+mn-ea"/>
                  <a:cs typeface="Segoe UI" panose="020B0502040204020203" pitchFamily="34" charset="0"/>
                </a:rPr>
                <a:t>Emergency outbreak updates</a:t>
              </a:r>
            </a:p>
          </p:txBody>
        </p:sp>
        <p:sp>
          <p:nvSpPr>
            <p:cNvPr id="65" name="Rectangle 64">
              <a:extLst>
                <a:ext uri="{FF2B5EF4-FFF2-40B4-BE49-F238E27FC236}">
                  <a16:creationId xmlns:a16="http://schemas.microsoft.com/office/drawing/2014/main" id="{14E6B1E8-551D-4F7A-AC83-1021516B1703}"/>
                </a:ext>
              </a:extLst>
            </p:cNvPr>
            <p:cNvSpPr/>
            <p:nvPr/>
          </p:nvSpPr>
          <p:spPr>
            <a:xfrm>
              <a:off x="5271246" y="3520204"/>
              <a:ext cx="822960" cy="390876"/>
            </a:xfrm>
            <a:prstGeom prst="rect">
              <a:avLst/>
            </a:prstGeom>
            <a:solidFill>
              <a:schemeClr val="bg2"/>
            </a:solidFill>
            <a:ln>
              <a:solidFill>
                <a:schemeClr val="accent5"/>
              </a:solidFill>
              <a:prstDash val="dash"/>
            </a:ln>
          </p:spPr>
          <p:txBody>
            <a:bodyPr wrap="square" lIns="45720" tIns="45720" rIns="45720" bIns="45720">
              <a:spAutoFit/>
            </a:bodyPr>
            <a:lstStyle/>
            <a:p>
              <a:pPr marL="0" marR="0" lvl="0" indent="0" algn="l" defTabSz="914400" rtl="0" eaLnBrk="1" fontAlgn="auto" latinLnBrk="0" hangingPunct="1">
                <a:lnSpc>
                  <a:spcPct val="97000"/>
                </a:lnSpc>
                <a:spcBef>
                  <a:spcPts val="0"/>
                </a:spcBef>
                <a:spcAft>
                  <a:spcPts val="1200"/>
                </a:spcAft>
                <a:buClrTx/>
                <a:buSzTx/>
                <a:buFontTx/>
                <a:buNone/>
                <a:tabLst/>
                <a:defRPr/>
              </a:pPr>
              <a:r>
                <a:rPr kumimoji="0" lang="en-US" sz="1000" b="0" i="0" u="none" strike="noStrike" kern="1200" cap="none" spc="0" normalizeH="0" baseline="0" noProof="0" dirty="0">
                  <a:ln>
                    <a:noFill/>
                  </a:ln>
                  <a:gradFill>
                    <a:gsLst>
                      <a:gs pos="0">
                        <a:srgbClr val="282828">
                          <a:lumMod val="90000"/>
                          <a:lumOff val="10000"/>
                        </a:srgbClr>
                      </a:gs>
                      <a:gs pos="100000">
                        <a:srgbClr val="282828">
                          <a:lumMod val="90000"/>
                          <a:lumOff val="10000"/>
                        </a:srgbClr>
                      </a:gs>
                    </a:gsLst>
                    <a:lin ang="5400000" scaled="1"/>
                  </a:gradFill>
                  <a:effectLst/>
                  <a:uLnTx/>
                  <a:uFillTx/>
                  <a:latin typeface="Segoe UI" panose="020B0502040204020203" pitchFamily="34" charset="0"/>
                  <a:ea typeface="+mn-ea"/>
                  <a:cs typeface="Segoe UI" panose="020B0502040204020203" pitchFamily="34" charset="0"/>
                </a:rPr>
                <a:t>Automatic </a:t>
              </a:r>
              <a:br>
                <a:rPr kumimoji="0" lang="en-US" sz="1000" b="0" i="0" u="none" strike="noStrike" kern="1200" cap="none" spc="0" normalizeH="0" baseline="0" noProof="0" dirty="0">
                  <a:ln>
                    <a:noFill/>
                  </a:ln>
                  <a:gradFill>
                    <a:gsLst>
                      <a:gs pos="0">
                        <a:srgbClr val="282828">
                          <a:lumMod val="90000"/>
                          <a:lumOff val="10000"/>
                        </a:srgbClr>
                      </a:gs>
                      <a:gs pos="100000">
                        <a:srgbClr val="282828">
                          <a:lumMod val="90000"/>
                          <a:lumOff val="10000"/>
                        </a:srgbClr>
                      </a:gs>
                    </a:gsLst>
                    <a:lin ang="5400000" scaled="1"/>
                  </a:gradFill>
                  <a:effectLst/>
                  <a:uLnTx/>
                  <a:uFillTx/>
                  <a:latin typeface="Segoe UI" panose="020B0502040204020203" pitchFamily="34" charset="0"/>
                  <a:ea typeface="+mn-ea"/>
                  <a:cs typeface="Segoe UI" panose="020B0502040204020203" pitchFamily="34" charset="0"/>
                </a:rPr>
              </a:br>
              <a:r>
                <a:rPr kumimoji="0" lang="en-US" sz="1000" b="0" i="0" u="none" strike="noStrike" kern="1200" cap="none" spc="0" normalizeH="0" baseline="0" noProof="0" dirty="0">
                  <a:ln>
                    <a:noFill/>
                  </a:ln>
                  <a:gradFill>
                    <a:gsLst>
                      <a:gs pos="0">
                        <a:srgbClr val="282828">
                          <a:lumMod val="90000"/>
                          <a:lumOff val="10000"/>
                        </a:srgbClr>
                      </a:gs>
                      <a:gs pos="100000">
                        <a:srgbClr val="282828">
                          <a:lumMod val="90000"/>
                          <a:lumOff val="10000"/>
                        </a:srgbClr>
                      </a:gs>
                    </a:gsLst>
                    <a:lin ang="5400000" scaled="1"/>
                  </a:gradFill>
                  <a:effectLst/>
                  <a:uLnTx/>
                  <a:uFillTx/>
                  <a:latin typeface="Segoe UI" panose="020B0502040204020203" pitchFamily="34" charset="0"/>
                  <a:ea typeface="+mn-ea"/>
                  <a:cs typeface="Segoe UI" panose="020B0502040204020203" pitchFamily="34" charset="0"/>
                </a:rPr>
                <a:t>investigation</a:t>
              </a:r>
            </a:p>
          </p:txBody>
        </p:sp>
        <p:sp>
          <p:nvSpPr>
            <p:cNvPr id="66" name="Rectangle 65">
              <a:extLst>
                <a:ext uri="{FF2B5EF4-FFF2-40B4-BE49-F238E27FC236}">
                  <a16:creationId xmlns:a16="http://schemas.microsoft.com/office/drawing/2014/main" id="{41C64304-5F49-4141-BD48-5294B9839D5A}"/>
                </a:ext>
              </a:extLst>
            </p:cNvPr>
            <p:cNvSpPr/>
            <p:nvPr/>
          </p:nvSpPr>
          <p:spPr>
            <a:xfrm>
              <a:off x="3153173" y="3520204"/>
              <a:ext cx="1645920" cy="390876"/>
            </a:xfrm>
            <a:prstGeom prst="rect">
              <a:avLst/>
            </a:prstGeom>
            <a:solidFill>
              <a:schemeClr val="bg2"/>
            </a:solidFill>
            <a:ln>
              <a:solidFill>
                <a:schemeClr val="accent5"/>
              </a:solidFill>
              <a:prstDash val="dash"/>
            </a:ln>
          </p:spPr>
          <p:txBody>
            <a:bodyPr wrap="square" lIns="45720" tIns="45720" rIns="45720" bIns="45720">
              <a:spAutoFit/>
            </a:bodyPr>
            <a:lstStyle/>
            <a:p>
              <a:pPr marL="0" marR="0" lvl="0" indent="0" algn="l" defTabSz="914400" rtl="0" eaLnBrk="1" fontAlgn="auto" latinLnBrk="0" hangingPunct="1">
                <a:lnSpc>
                  <a:spcPct val="97000"/>
                </a:lnSpc>
                <a:spcBef>
                  <a:spcPts val="0"/>
                </a:spcBef>
                <a:spcAft>
                  <a:spcPts val="1200"/>
                </a:spcAft>
                <a:buClrTx/>
                <a:buSzTx/>
                <a:buFontTx/>
                <a:buNone/>
                <a:tabLst/>
                <a:defRPr/>
              </a:pPr>
              <a:r>
                <a:rPr kumimoji="0" lang="en-US" sz="1000" b="0" i="0" u="none" strike="noStrike" kern="1200" cap="none" spc="0" normalizeH="0" baseline="0" noProof="0" dirty="0">
                  <a:ln>
                    <a:noFill/>
                  </a:ln>
                  <a:gradFill>
                    <a:gsLst>
                      <a:gs pos="0">
                        <a:srgbClr val="282828">
                          <a:lumMod val="90000"/>
                          <a:lumOff val="10000"/>
                        </a:srgbClr>
                      </a:gs>
                      <a:gs pos="100000">
                        <a:srgbClr val="282828">
                          <a:lumMod val="90000"/>
                          <a:lumOff val="10000"/>
                        </a:srgbClr>
                      </a:gs>
                    </a:gsLst>
                    <a:lin ang="5400000" scaled="1"/>
                  </a:gradFill>
                  <a:effectLst/>
                  <a:uLnTx/>
                  <a:uFillTx/>
                  <a:latin typeface="Segoe UI" panose="020B0502040204020203" pitchFamily="34" charset="0"/>
                  <a:ea typeface="+mn-ea"/>
                  <a:cs typeface="Segoe UI" panose="020B0502040204020203" pitchFamily="34" charset="0"/>
                </a:rPr>
                <a:t>Device risk and Conditional Access with Office 365</a:t>
              </a:r>
            </a:p>
          </p:txBody>
        </p:sp>
        <p:sp>
          <p:nvSpPr>
            <p:cNvPr id="68" name="Rectangle 67">
              <a:extLst>
                <a:ext uri="{FF2B5EF4-FFF2-40B4-BE49-F238E27FC236}">
                  <a16:creationId xmlns:a16="http://schemas.microsoft.com/office/drawing/2014/main" id="{2F081ED6-FD9A-4D2D-A94C-08A11F74E976}"/>
                </a:ext>
              </a:extLst>
            </p:cNvPr>
            <p:cNvSpPr/>
            <p:nvPr/>
          </p:nvSpPr>
          <p:spPr>
            <a:xfrm>
              <a:off x="1986110" y="3520204"/>
              <a:ext cx="694910" cy="390876"/>
            </a:xfrm>
            <a:prstGeom prst="rect">
              <a:avLst/>
            </a:prstGeom>
            <a:solidFill>
              <a:schemeClr val="bg2"/>
            </a:solidFill>
            <a:ln>
              <a:solidFill>
                <a:schemeClr val="accent5"/>
              </a:solidFill>
              <a:prstDash val="dash"/>
            </a:ln>
          </p:spPr>
          <p:txBody>
            <a:bodyPr wrap="square" lIns="45720" tIns="45720" rIns="45720" bIns="45720">
              <a:spAutoFit/>
            </a:bodyPr>
            <a:lstStyle/>
            <a:p>
              <a:pPr marL="0" marR="0" lvl="0" indent="0" algn="l" defTabSz="914400" rtl="0" eaLnBrk="1" fontAlgn="auto" latinLnBrk="0" hangingPunct="1">
                <a:lnSpc>
                  <a:spcPct val="97000"/>
                </a:lnSpc>
                <a:spcBef>
                  <a:spcPts val="0"/>
                </a:spcBef>
                <a:spcAft>
                  <a:spcPts val="1200"/>
                </a:spcAft>
                <a:buClrTx/>
                <a:buSzTx/>
                <a:buFontTx/>
                <a:buNone/>
                <a:tabLst/>
                <a:defRPr/>
              </a:pPr>
              <a:r>
                <a:rPr kumimoji="0" lang="en-US" sz="1000" b="0" i="0" u="none" strike="noStrike" kern="1200" cap="none" spc="0" normalizeH="0" baseline="0" noProof="0" dirty="0">
                  <a:ln>
                    <a:noFill/>
                  </a:ln>
                  <a:gradFill>
                    <a:gsLst>
                      <a:gs pos="0">
                        <a:srgbClr val="282828">
                          <a:lumMod val="90000"/>
                          <a:lumOff val="10000"/>
                        </a:srgbClr>
                      </a:gs>
                      <a:gs pos="100000">
                        <a:srgbClr val="282828">
                          <a:lumMod val="90000"/>
                          <a:lumOff val="10000"/>
                        </a:srgbClr>
                      </a:gs>
                    </a:gsLst>
                    <a:lin ang="5400000" scaled="1"/>
                  </a:gradFill>
                  <a:effectLst/>
                  <a:uLnTx/>
                  <a:uFillTx/>
                  <a:latin typeface="Segoe UI" panose="020B0502040204020203" pitchFamily="34" charset="0"/>
                  <a:ea typeface="+mn-ea"/>
                  <a:cs typeface="Segoe UI" panose="020B0502040204020203" pitchFamily="34" charset="0"/>
                </a:rPr>
                <a:t>Advanced Hunting</a:t>
              </a:r>
            </a:p>
          </p:txBody>
        </p:sp>
        <p:cxnSp>
          <p:nvCxnSpPr>
            <p:cNvPr id="8" name="Straight Connector 7">
              <a:extLst>
                <a:ext uri="{FF2B5EF4-FFF2-40B4-BE49-F238E27FC236}">
                  <a16:creationId xmlns:a16="http://schemas.microsoft.com/office/drawing/2014/main" id="{38CA41BE-AF3F-407E-A2CB-AF10ABB4006D}"/>
                </a:ext>
              </a:extLst>
            </p:cNvPr>
            <p:cNvCxnSpPr>
              <a:cxnSpLocks/>
            </p:cNvCxnSpPr>
            <p:nvPr/>
          </p:nvCxnSpPr>
          <p:spPr>
            <a:xfrm>
              <a:off x="6260690" y="3715642"/>
              <a:ext cx="0" cy="694207"/>
            </a:xfrm>
            <a:prstGeom prst="line">
              <a:avLst/>
            </a:prstGeom>
            <a:ln w="19050">
              <a:solidFill>
                <a:schemeClr val="accent5"/>
              </a:solidFill>
              <a:prstDash val="solid"/>
              <a:headEnd type="none"/>
              <a:tailEnd type="none"/>
            </a:ln>
          </p:spPr>
          <p:style>
            <a:lnRef idx="1">
              <a:schemeClr val="accent1"/>
            </a:lnRef>
            <a:fillRef idx="0">
              <a:schemeClr val="accent1"/>
            </a:fillRef>
            <a:effectRef idx="0">
              <a:schemeClr val="accent1"/>
            </a:effectRef>
            <a:fontRef idx="minor">
              <a:schemeClr val="tx1"/>
            </a:fontRef>
          </p:style>
        </p:cxnSp>
        <p:sp>
          <p:nvSpPr>
            <p:cNvPr id="98" name="Rectangle 97">
              <a:extLst>
                <a:ext uri="{FF2B5EF4-FFF2-40B4-BE49-F238E27FC236}">
                  <a16:creationId xmlns:a16="http://schemas.microsoft.com/office/drawing/2014/main" id="{BDA716A9-FAC8-47E0-8ED7-8602299F44FA}"/>
                </a:ext>
              </a:extLst>
            </p:cNvPr>
            <p:cNvSpPr/>
            <p:nvPr/>
          </p:nvSpPr>
          <p:spPr>
            <a:xfrm>
              <a:off x="1566291" y="4215297"/>
              <a:ext cx="640080" cy="390876"/>
            </a:xfrm>
            <a:prstGeom prst="rect">
              <a:avLst/>
            </a:prstGeom>
            <a:solidFill>
              <a:schemeClr val="bg2"/>
            </a:solidFill>
            <a:ln>
              <a:solidFill>
                <a:schemeClr val="accent5"/>
              </a:solidFill>
              <a:prstDash val="dash"/>
            </a:ln>
          </p:spPr>
          <p:txBody>
            <a:bodyPr wrap="square" lIns="45720" tIns="45720" rIns="45720" bIns="45720">
              <a:spAutoFit/>
            </a:bodyPr>
            <a:lstStyle/>
            <a:p>
              <a:pPr marL="0" marR="0" lvl="0" indent="0" algn="l" defTabSz="914400" rtl="0" eaLnBrk="1" fontAlgn="auto" latinLnBrk="0" hangingPunct="1">
                <a:lnSpc>
                  <a:spcPct val="97000"/>
                </a:lnSpc>
                <a:spcBef>
                  <a:spcPts val="0"/>
                </a:spcBef>
                <a:spcAft>
                  <a:spcPts val="1200"/>
                </a:spcAft>
                <a:buClrTx/>
                <a:buSzTx/>
                <a:buFontTx/>
                <a:buNone/>
                <a:tabLst/>
                <a:defRPr/>
              </a:pPr>
              <a:r>
                <a:rPr kumimoji="0" lang="en-US" sz="1000" b="0" i="0" u="none" strike="noStrike" kern="1200" cap="none" spc="0" normalizeH="0" baseline="0" noProof="0" dirty="0">
                  <a:ln>
                    <a:noFill/>
                  </a:ln>
                  <a:gradFill>
                    <a:gsLst>
                      <a:gs pos="0">
                        <a:srgbClr val="282828">
                          <a:lumMod val="90000"/>
                          <a:lumOff val="10000"/>
                        </a:srgbClr>
                      </a:gs>
                      <a:gs pos="100000">
                        <a:srgbClr val="282828">
                          <a:lumMod val="90000"/>
                          <a:lumOff val="10000"/>
                        </a:srgbClr>
                      </a:gs>
                    </a:gsLst>
                    <a:lin ang="5400000" scaled="1"/>
                  </a:gradFill>
                  <a:effectLst/>
                  <a:uLnTx/>
                  <a:uFillTx/>
                  <a:latin typeface="Segoe UI" panose="020B0502040204020203" pitchFamily="34" charset="0"/>
                  <a:ea typeface="+mn-ea"/>
                  <a:cs typeface="Segoe UI" panose="020B0502040204020203" pitchFamily="34" charset="0"/>
                </a:rPr>
                <a:t>Threat Analytics</a:t>
              </a:r>
            </a:p>
          </p:txBody>
        </p:sp>
        <p:sp>
          <p:nvSpPr>
            <p:cNvPr id="91" name="Rectangle 90">
              <a:extLst>
                <a:ext uri="{FF2B5EF4-FFF2-40B4-BE49-F238E27FC236}">
                  <a16:creationId xmlns:a16="http://schemas.microsoft.com/office/drawing/2014/main" id="{50AC4237-5DD1-4304-A923-51D71F714806}"/>
                </a:ext>
              </a:extLst>
            </p:cNvPr>
            <p:cNvSpPr/>
            <p:nvPr/>
          </p:nvSpPr>
          <p:spPr>
            <a:xfrm>
              <a:off x="4960703" y="4215297"/>
              <a:ext cx="1133503" cy="390876"/>
            </a:xfrm>
            <a:prstGeom prst="rect">
              <a:avLst/>
            </a:prstGeom>
            <a:solidFill>
              <a:schemeClr val="bg2"/>
            </a:solidFill>
            <a:ln>
              <a:solidFill>
                <a:schemeClr val="accent5"/>
              </a:solidFill>
              <a:prstDash val="dash"/>
            </a:ln>
          </p:spPr>
          <p:txBody>
            <a:bodyPr wrap="square" lIns="45720" tIns="45720" rIns="45720" bIns="45720">
              <a:spAutoFit/>
            </a:bodyPr>
            <a:lstStyle/>
            <a:p>
              <a:pPr marL="0" marR="0" lvl="0" indent="0" algn="l" defTabSz="914400" rtl="0" eaLnBrk="1" fontAlgn="auto" latinLnBrk="0" hangingPunct="1">
                <a:lnSpc>
                  <a:spcPct val="97000"/>
                </a:lnSpc>
                <a:spcBef>
                  <a:spcPts val="0"/>
                </a:spcBef>
                <a:spcAft>
                  <a:spcPts val="1200"/>
                </a:spcAft>
                <a:buClrTx/>
                <a:buSzTx/>
                <a:buFontTx/>
                <a:buNone/>
                <a:tabLst/>
                <a:defRPr/>
              </a:pPr>
              <a:r>
                <a:rPr kumimoji="0" lang="en-US" sz="1000" b="0" i="0" u="none" strike="noStrike" kern="1200" cap="none" spc="0" normalizeH="0" baseline="0" noProof="0" dirty="0">
                  <a:ln>
                    <a:noFill/>
                  </a:ln>
                  <a:gradFill>
                    <a:gsLst>
                      <a:gs pos="0">
                        <a:srgbClr val="282828">
                          <a:lumMod val="90000"/>
                          <a:lumOff val="10000"/>
                        </a:srgbClr>
                      </a:gs>
                      <a:gs pos="100000">
                        <a:srgbClr val="282828">
                          <a:lumMod val="90000"/>
                          <a:lumOff val="10000"/>
                        </a:srgbClr>
                      </a:gs>
                    </a:gsLst>
                    <a:lin ang="5400000" scaled="1"/>
                  </a:gradFill>
                  <a:effectLst/>
                  <a:uLnTx/>
                  <a:uFillTx/>
                  <a:latin typeface="Segoe UI" panose="020B0502040204020203" pitchFamily="34" charset="0"/>
                  <a:ea typeface="+mn-ea"/>
                  <a:cs typeface="Segoe UI" panose="020B0502040204020203" pitchFamily="34" charset="0"/>
                </a:rPr>
                <a:t>Windows Server</a:t>
              </a:r>
              <a:br>
                <a:rPr kumimoji="0" lang="en-US" sz="1000" b="0" i="0" u="none" strike="noStrike" kern="1200" cap="none" spc="0" normalizeH="0" baseline="0" noProof="0" dirty="0">
                  <a:ln>
                    <a:noFill/>
                  </a:ln>
                  <a:gradFill>
                    <a:gsLst>
                      <a:gs pos="0">
                        <a:srgbClr val="282828">
                          <a:lumMod val="90000"/>
                          <a:lumOff val="10000"/>
                        </a:srgbClr>
                      </a:gs>
                      <a:gs pos="100000">
                        <a:srgbClr val="282828">
                          <a:lumMod val="90000"/>
                          <a:lumOff val="10000"/>
                        </a:srgbClr>
                      </a:gs>
                    </a:gsLst>
                    <a:lin ang="5400000" scaled="1"/>
                  </a:gradFill>
                  <a:effectLst/>
                  <a:uLnTx/>
                  <a:uFillTx/>
                  <a:latin typeface="Segoe UI" panose="020B0502040204020203" pitchFamily="34" charset="0"/>
                  <a:ea typeface="+mn-ea"/>
                  <a:cs typeface="Segoe UI" panose="020B0502040204020203" pitchFamily="34" charset="0"/>
                </a:rPr>
              </a:br>
              <a:r>
                <a:rPr kumimoji="0" lang="en-US" sz="1000" b="0" i="0" u="none" strike="noStrike" kern="1200" cap="none" spc="0" normalizeH="0" baseline="0" noProof="0" dirty="0">
                  <a:ln>
                    <a:noFill/>
                  </a:ln>
                  <a:gradFill>
                    <a:gsLst>
                      <a:gs pos="0">
                        <a:srgbClr val="282828">
                          <a:lumMod val="90000"/>
                          <a:lumOff val="10000"/>
                        </a:srgbClr>
                      </a:gs>
                      <a:gs pos="100000">
                        <a:srgbClr val="282828">
                          <a:lumMod val="90000"/>
                          <a:lumOff val="10000"/>
                        </a:srgbClr>
                      </a:gs>
                    </a:gsLst>
                    <a:lin ang="5400000" scaled="1"/>
                  </a:gradFill>
                  <a:effectLst/>
                  <a:uLnTx/>
                  <a:uFillTx/>
                  <a:latin typeface="Segoe UI" panose="020B0502040204020203" pitchFamily="34" charset="0"/>
                  <a:ea typeface="+mn-ea"/>
                  <a:cs typeface="Segoe UI" panose="020B0502040204020203" pitchFamily="34" charset="0"/>
                </a:rPr>
                <a:t> w/ASC</a:t>
              </a:r>
            </a:p>
          </p:txBody>
        </p:sp>
        <p:sp>
          <p:nvSpPr>
            <p:cNvPr id="96" name="Rectangle 95">
              <a:extLst>
                <a:ext uri="{FF2B5EF4-FFF2-40B4-BE49-F238E27FC236}">
                  <a16:creationId xmlns:a16="http://schemas.microsoft.com/office/drawing/2014/main" id="{035AD2C3-A448-40C7-BB56-74A7A2DD38D9}"/>
                </a:ext>
              </a:extLst>
            </p:cNvPr>
            <p:cNvSpPr/>
            <p:nvPr/>
          </p:nvSpPr>
          <p:spPr>
            <a:xfrm>
              <a:off x="3660527" y="4215297"/>
              <a:ext cx="1007918" cy="390876"/>
            </a:xfrm>
            <a:prstGeom prst="rect">
              <a:avLst/>
            </a:prstGeom>
            <a:solidFill>
              <a:schemeClr val="bg2"/>
            </a:solidFill>
            <a:ln>
              <a:solidFill>
                <a:schemeClr val="accent5"/>
              </a:solidFill>
              <a:prstDash val="dash"/>
            </a:ln>
          </p:spPr>
          <p:txBody>
            <a:bodyPr wrap="square" lIns="45720" tIns="45720" rIns="45720" bIns="45720">
              <a:spAutoFit/>
            </a:bodyPr>
            <a:lstStyle/>
            <a:p>
              <a:pPr marL="0" marR="0" lvl="0" indent="0" algn="l" defTabSz="914400" rtl="0" eaLnBrk="1" fontAlgn="auto" latinLnBrk="0" hangingPunct="1">
                <a:lnSpc>
                  <a:spcPct val="97000"/>
                </a:lnSpc>
                <a:spcBef>
                  <a:spcPts val="0"/>
                </a:spcBef>
                <a:spcAft>
                  <a:spcPts val="1200"/>
                </a:spcAft>
                <a:buClrTx/>
                <a:buSzTx/>
                <a:buFontTx/>
                <a:buNone/>
                <a:tabLst/>
                <a:defRPr/>
              </a:pPr>
              <a:r>
                <a:rPr kumimoji="0" lang="en-US" sz="1000" b="0" i="0" u="none" strike="noStrike" kern="1200" cap="none" spc="0" normalizeH="0" baseline="0" noProof="0" dirty="0">
                  <a:ln>
                    <a:noFill/>
                  </a:ln>
                  <a:gradFill>
                    <a:gsLst>
                      <a:gs pos="0">
                        <a:srgbClr val="282828">
                          <a:lumMod val="90000"/>
                          <a:lumOff val="10000"/>
                        </a:srgbClr>
                      </a:gs>
                      <a:gs pos="100000">
                        <a:srgbClr val="282828">
                          <a:lumMod val="90000"/>
                          <a:lumOff val="10000"/>
                        </a:srgbClr>
                      </a:gs>
                    </a:gsLst>
                    <a:lin ang="5400000" scaled="1"/>
                  </a:gradFill>
                  <a:effectLst/>
                  <a:uLnTx/>
                  <a:uFillTx/>
                  <a:latin typeface="Segoe UI" panose="020B0502040204020203" pitchFamily="34" charset="0"/>
                  <a:ea typeface="+mn-ea"/>
                  <a:cs typeface="Segoe UI" panose="020B0502040204020203" pitchFamily="34" charset="0"/>
                </a:rPr>
                <a:t>Role Based </a:t>
              </a:r>
              <a:br>
                <a:rPr kumimoji="0" lang="en-US" sz="1000" b="0" i="0" u="none" strike="noStrike" kern="1200" cap="none" spc="0" normalizeH="0" baseline="0" noProof="0" dirty="0">
                  <a:ln>
                    <a:noFill/>
                  </a:ln>
                  <a:gradFill>
                    <a:gsLst>
                      <a:gs pos="0">
                        <a:srgbClr val="282828">
                          <a:lumMod val="90000"/>
                          <a:lumOff val="10000"/>
                        </a:srgbClr>
                      </a:gs>
                      <a:gs pos="100000">
                        <a:srgbClr val="282828">
                          <a:lumMod val="90000"/>
                          <a:lumOff val="10000"/>
                        </a:srgbClr>
                      </a:gs>
                    </a:gsLst>
                    <a:lin ang="5400000" scaled="1"/>
                  </a:gradFill>
                  <a:effectLst/>
                  <a:uLnTx/>
                  <a:uFillTx/>
                  <a:latin typeface="Segoe UI" panose="020B0502040204020203" pitchFamily="34" charset="0"/>
                  <a:ea typeface="+mn-ea"/>
                  <a:cs typeface="Segoe UI" panose="020B0502040204020203" pitchFamily="34" charset="0"/>
                </a:rPr>
              </a:br>
              <a:r>
                <a:rPr kumimoji="0" lang="en-US" sz="1000" b="0" i="0" u="none" strike="noStrike" kern="1200" cap="none" spc="0" normalizeH="0" baseline="0" noProof="0" dirty="0">
                  <a:ln>
                    <a:noFill/>
                  </a:ln>
                  <a:gradFill>
                    <a:gsLst>
                      <a:gs pos="0">
                        <a:srgbClr val="282828">
                          <a:lumMod val="90000"/>
                          <a:lumOff val="10000"/>
                        </a:srgbClr>
                      </a:gs>
                      <a:gs pos="100000">
                        <a:srgbClr val="282828">
                          <a:lumMod val="90000"/>
                          <a:lumOff val="10000"/>
                        </a:srgbClr>
                      </a:gs>
                    </a:gsLst>
                    <a:lin ang="5400000" scaled="1"/>
                  </a:gradFill>
                  <a:effectLst/>
                  <a:uLnTx/>
                  <a:uFillTx/>
                  <a:latin typeface="Segoe UI" panose="020B0502040204020203" pitchFamily="34" charset="0"/>
                  <a:ea typeface="+mn-ea"/>
                  <a:cs typeface="Segoe UI" panose="020B0502040204020203" pitchFamily="34" charset="0"/>
                </a:rPr>
                <a:t>Access Control</a:t>
              </a:r>
            </a:p>
          </p:txBody>
        </p:sp>
        <p:sp>
          <p:nvSpPr>
            <p:cNvPr id="97" name="Rectangle 96">
              <a:extLst>
                <a:ext uri="{FF2B5EF4-FFF2-40B4-BE49-F238E27FC236}">
                  <a16:creationId xmlns:a16="http://schemas.microsoft.com/office/drawing/2014/main" id="{9297E3B1-E4B4-4C60-9661-EE9B0D2227B0}"/>
                </a:ext>
              </a:extLst>
            </p:cNvPr>
            <p:cNvSpPr/>
            <p:nvPr/>
          </p:nvSpPr>
          <p:spPr>
            <a:xfrm>
              <a:off x="2498628" y="4215297"/>
              <a:ext cx="869642" cy="390876"/>
            </a:xfrm>
            <a:prstGeom prst="rect">
              <a:avLst/>
            </a:prstGeom>
            <a:solidFill>
              <a:schemeClr val="bg2"/>
            </a:solidFill>
            <a:ln>
              <a:solidFill>
                <a:schemeClr val="accent5"/>
              </a:solidFill>
              <a:prstDash val="dash"/>
            </a:ln>
          </p:spPr>
          <p:txBody>
            <a:bodyPr wrap="square" lIns="45720" tIns="45720" rIns="45720" bIns="45720">
              <a:spAutoFit/>
            </a:bodyPr>
            <a:lstStyle/>
            <a:p>
              <a:pPr marL="0" marR="0" lvl="0" indent="0" algn="l" defTabSz="914400" rtl="0" eaLnBrk="1" fontAlgn="auto" latinLnBrk="0" hangingPunct="1">
                <a:lnSpc>
                  <a:spcPct val="97000"/>
                </a:lnSpc>
                <a:spcBef>
                  <a:spcPts val="0"/>
                </a:spcBef>
                <a:spcAft>
                  <a:spcPts val="1200"/>
                </a:spcAft>
                <a:buClrTx/>
                <a:buSzTx/>
                <a:buFontTx/>
                <a:buNone/>
                <a:tabLst/>
                <a:defRPr/>
              </a:pPr>
              <a:r>
                <a:rPr kumimoji="0" lang="en-US" sz="1000" b="0" i="0" u="none" strike="noStrike" kern="1200" cap="none" spc="0" normalizeH="0" baseline="0" noProof="0" dirty="0">
                  <a:ln>
                    <a:noFill/>
                  </a:ln>
                  <a:gradFill>
                    <a:gsLst>
                      <a:gs pos="0">
                        <a:srgbClr val="282828">
                          <a:lumMod val="90000"/>
                          <a:lumOff val="10000"/>
                        </a:srgbClr>
                      </a:gs>
                      <a:gs pos="100000">
                        <a:srgbClr val="282828">
                          <a:lumMod val="90000"/>
                          <a:lumOff val="10000"/>
                        </a:srgbClr>
                      </a:gs>
                    </a:gsLst>
                    <a:lin ang="5400000" scaled="1"/>
                  </a:gradFill>
                  <a:effectLst/>
                  <a:uLnTx/>
                  <a:uFillTx/>
                  <a:latin typeface="Segoe UI" panose="020B0502040204020203" pitchFamily="34" charset="0"/>
                  <a:ea typeface="+mn-ea"/>
                  <a:cs typeface="Segoe UI" panose="020B0502040204020203" pitchFamily="34" charset="0"/>
                </a:rPr>
                <a:t>Community portal</a:t>
              </a:r>
            </a:p>
          </p:txBody>
        </p:sp>
        <p:sp>
          <p:nvSpPr>
            <p:cNvPr id="99" name="Rectangle 98">
              <a:extLst>
                <a:ext uri="{FF2B5EF4-FFF2-40B4-BE49-F238E27FC236}">
                  <a16:creationId xmlns:a16="http://schemas.microsoft.com/office/drawing/2014/main" id="{B8EED561-11F0-4558-8D9F-335A0F4BEC48}"/>
                </a:ext>
              </a:extLst>
            </p:cNvPr>
            <p:cNvSpPr/>
            <p:nvPr/>
          </p:nvSpPr>
          <p:spPr>
            <a:xfrm>
              <a:off x="404392" y="4215297"/>
              <a:ext cx="869642" cy="390876"/>
            </a:xfrm>
            <a:prstGeom prst="rect">
              <a:avLst/>
            </a:prstGeom>
            <a:solidFill>
              <a:schemeClr val="bg2"/>
            </a:solidFill>
            <a:ln>
              <a:solidFill>
                <a:schemeClr val="accent5"/>
              </a:solidFill>
              <a:prstDash val="dash"/>
            </a:ln>
          </p:spPr>
          <p:txBody>
            <a:bodyPr wrap="square" lIns="45720" tIns="45720" rIns="45720" bIns="45720">
              <a:spAutoFit/>
            </a:bodyPr>
            <a:lstStyle/>
            <a:p>
              <a:pPr marL="0" marR="0" lvl="0" indent="0" algn="l" defTabSz="914400" rtl="0" eaLnBrk="1" fontAlgn="auto" latinLnBrk="0" hangingPunct="1">
                <a:lnSpc>
                  <a:spcPct val="97000"/>
                </a:lnSpc>
                <a:spcBef>
                  <a:spcPts val="0"/>
                </a:spcBef>
                <a:spcAft>
                  <a:spcPts val="1200"/>
                </a:spcAft>
                <a:buClrTx/>
                <a:buSzTx/>
                <a:buFontTx/>
                <a:buNone/>
                <a:tabLst/>
                <a:defRPr/>
              </a:pPr>
              <a:r>
                <a:rPr kumimoji="0" lang="en-US" sz="1000" b="0" i="0" u="none" strike="noStrike" kern="1200" cap="none" spc="0" normalizeH="0" baseline="0" noProof="0" dirty="0">
                  <a:ln>
                    <a:noFill/>
                  </a:ln>
                  <a:gradFill>
                    <a:gsLst>
                      <a:gs pos="0">
                        <a:srgbClr val="282828">
                          <a:lumMod val="90000"/>
                          <a:lumOff val="10000"/>
                        </a:srgbClr>
                      </a:gs>
                      <a:gs pos="100000">
                        <a:srgbClr val="282828">
                          <a:lumMod val="90000"/>
                          <a:lumOff val="10000"/>
                        </a:srgbClr>
                      </a:gs>
                    </a:gsLst>
                    <a:lin ang="5400000" scaled="1"/>
                  </a:gradFill>
                  <a:effectLst/>
                  <a:uLnTx/>
                  <a:uFillTx/>
                  <a:latin typeface="Segoe UI" panose="020B0502040204020203" pitchFamily="34" charset="0"/>
                  <a:ea typeface="+mn-ea"/>
                  <a:cs typeface="Segoe UI" panose="020B0502040204020203" pitchFamily="34" charset="0"/>
                </a:rPr>
                <a:t>Power BI reporting</a:t>
              </a:r>
            </a:p>
          </p:txBody>
        </p:sp>
      </p:grpSp>
      <p:grpSp>
        <p:nvGrpSpPr>
          <p:cNvPr id="32" name="Group 31">
            <a:extLst>
              <a:ext uri="{FF2B5EF4-FFF2-40B4-BE49-F238E27FC236}">
                <a16:creationId xmlns:a16="http://schemas.microsoft.com/office/drawing/2014/main" id="{0CA82B37-6613-4685-BD34-1455B85A6075}"/>
              </a:ext>
            </a:extLst>
          </p:cNvPr>
          <p:cNvGrpSpPr/>
          <p:nvPr/>
        </p:nvGrpSpPr>
        <p:grpSpPr>
          <a:xfrm>
            <a:off x="416677" y="3886152"/>
            <a:ext cx="8071723" cy="1081041"/>
            <a:chOff x="404392" y="5228788"/>
            <a:chExt cx="8071723" cy="1081041"/>
          </a:xfrm>
        </p:grpSpPr>
        <p:grpSp>
          <p:nvGrpSpPr>
            <p:cNvPr id="27" name="Group 26">
              <a:extLst>
                <a:ext uri="{FF2B5EF4-FFF2-40B4-BE49-F238E27FC236}">
                  <a16:creationId xmlns:a16="http://schemas.microsoft.com/office/drawing/2014/main" id="{8731FBD2-2CB6-41B1-90B5-1AFD5555C487}"/>
                </a:ext>
              </a:extLst>
            </p:cNvPr>
            <p:cNvGrpSpPr/>
            <p:nvPr/>
          </p:nvGrpSpPr>
          <p:grpSpPr>
            <a:xfrm>
              <a:off x="1116290" y="5419298"/>
              <a:ext cx="7359825" cy="687406"/>
              <a:chOff x="1116290" y="5419298"/>
              <a:chExt cx="7359825" cy="687406"/>
            </a:xfrm>
          </p:grpSpPr>
          <p:sp>
            <p:nvSpPr>
              <p:cNvPr id="79" name="Rectangle 78">
                <a:extLst>
                  <a:ext uri="{FF2B5EF4-FFF2-40B4-BE49-F238E27FC236}">
                    <a16:creationId xmlns:a16="http://schemas.microsoft.com/office/drawing/2014/main" id="{6A65FCBE-F921-435E-BC42-F79232CBA35D}"/>
                  </a:ext>
                </a:extLst>
              </p:cNvPr>
              <p:cNvSpPr/>
              <p:nvPr/>
            </p:nvSpPr>
            <p:spPr bwMode="auto">
              <a:xfrm>
                <a:off x="6372995" y="5524130"/>
                <a:ext cx="2103120" cy="450636"/>
              </a:xfrm>
              <a:prstGeom prst="rect">
                <a:avLst/>
              </a:prstGeom>
              <a:solidFill>
                <a:schemeClr val="accent1"/>
              </a:solidFill>
              <a:ln>
                <a:solidFill>
                  <a:schemeClr val="accent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r>
                  <a:rPr kumimoji="0" lang="en-US" sz="1500" b="1" i="0" u="none" strike="noStrike" kern="1200" cap="none" spc="0" normalizeH="0" baseline="0" noProof="0" dirty="0">
                    <a:ln>
                      <a:noFill/>
                    </a:ln>
                    <a:gradFill>
                      <a:gsLst>
                        <a:gs pos="0">
                          <a:srgbClr val="FFFFFF"/>
                        </a:gs>
                        <a:gs pos="100000">
                          <a:srgbClr val="FFFFFF"/>
                        </a:gs>
                      </a:gsLst>
                      <a:lin ang="5400000" scaled="1"/>
                    </a:gradFill>
                    <a:effectLst/>
                    <a:uLnTx/>
                    <a:uFillTx/>
                    <a:latin typeface="Segoe UI Semibold" panose="020B0702040204020203" pitchFamily="34" charset="0"/>
                    <a:ea typeface="Segoe UI Black" panose="020B0A02040204020203" pitchFamily="34" charset="0"/>
                    <a:cs typeface="Segoe UI Semibold" panose="020B0702040204020203" pitchFamily="34" charset="0"/>
                  </a:rPr>
                  <a:t>October 2018 Update</a:t>
                </a:r>
              </a:p>
            </p:txBody>
          </p:sp>
          <p:grpSp>
            <p:nvGrpSpPr>
              <p:cNvPr id="87" name="Group 86">
                <a:extLst>
                  <a:ext uri="{FF2B5EF4-FFF2-40B4-BE49-F238E27FC236}">
                    <a16:creationId xmlns:a16="http://schemas.microsoft.com/office/drawing/2014/main" id="{B6942CC6-2C9D-42A9-B7A0-53429F2B93EE}"/>
                  </a:ext>
                </a:extLst>
              </p:cNvPr>
              <p:cNvGrpSpPr/>
              <p:nvPr/>
            </p:nvGrpSpPr>
            <p:grpSpPr>
              <a:xfrm>
                <a:off x="1116290" y="5419298"/>
                <a:ext cx="5256705" cy="687406"/>
                <a:chOff x="1116290" y="2342681"/>
                <a:chExt cx="5256705" cy="687406"/>
              </a:xfrm>
            </p:grpSpPr>
            <p:cxnSp>
              <p:nvCxnSpPr>
                <p:cNvPr id="88" name="Straight Connector 87">
                  <a:extLst>
                    <a:ext uri="{FF2B5EF4-FFF2-40B4-BE49-F238E27FC236}">
                      <a16:creationId xmlns:a16="http://schemas.microsoft.com/office/drawing/2014/main" id="{893F12DD-3EEE-475F-83FE-1E295C4C79F0}"/>
                    </a:ext>
                  </a:extLst>
                </p:cNvPr>
                <p:cNvCxnSpPr>
                  <a:cxnSpLocks/>
                </p:cNvCxnSpPr>
                <p:nvPr/>
              </p:nvCxnSpPr>
              <p:spPr>
                <a:xfrm>
                  <a:off x="1116290" y="3030087"/>
                  <a:ext cx="5144400" cy="0"/>
                </a:xfrm>
                <a:prstGeom prst="line">
                  <a:avLst/>
                </a:prstGeom>
                <a:ln w="19050">
                  <a:solidFill>
                    <a:schemeClr val="accent1"/>
                  </a:solidFill>
                  <a:prstDash val="solid"/>
                  <a:headEnd type="none"/>
                  <a:tailEnd type="none"/>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49A04497-E1FE-413E-A018-D97FEBB2CCB9}"/>
                    </a:ext>
                  </a:extLst>
                </p:cNvPr>
                <p:cNvCxnSpPr>
                  <a:cxnSpLocks/>
                </p:cNvCxnSpPr>
                <p:nvPr/>
              </p:nvCxnSpPr>
              <p:spPr>
                <a:xfrm>
                  <a:off x="6260690" y="2342681"/>
                  <a:ext cx="0" cy="683899"/>
                </a:xfrm>
                <a:prstGeom prst="line">
                  <a:avLst/>
                </a:prstGeom>
                <a:ln w="19050">
                  <a:solidFill>
                    <a:schemeClr val="accent1"/>
                  </a:solidFill>
                  <a:prstDash val="solid"/>
                  <a:headEnd type="none"/>
                  <a:tailEnd type="none"/>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id="{81292211-DE16-4F7C-8C44-0D5633476734}"/>
                    </a:ext>
                  </a:extLst>
                </p:cNvPr>
                <p:cNvCxnSpPr>
                  <a:cxnSpLocks/>
                </p:cNvCxnSpPr>
                <p:nvPr/>
              </p:nvCxnSpPr>
              <p:spPr>
                <a:xfrm>
                  <a:off x="6260690" y="2672831"/>
                  <a:ext cx="112305" cy="517"/>
                </a:xfrm>
                <a:prstGeom prst="line">
                  <a:avLst/>
                </a:prstGeom>
                <a:ln w="19050">
                  <a:solidFill>
                    <a:schemeClr val="accent1"/>
                  </a:solidFill>
                  <a:prstDash val="solid"/>
                  <a:headEnd type="none"/>
                  <a:tailEnd type="none"/>
                </a:ln>
              </p:spPr>
              <p:style>
                <a:lnRef idx="1">
                  <a:schemeClr val="accent1"/>
                </a:lnRef>
                <a:fillRef idx="0">
                  <a:schemeClr val="accent1"/>
                </a:fillRef>
                <a:effectRef idx="0">
                  <a:schemeClr val="accent1"/>
                </a:effectRef>
                <a:fontRef idx="minor">
                  <a:schemeClr val="tx1"/>
                </a:fontRef>
              </p:style>
            </p:cxnSp>
          </p:grpSp>
        </p:grpSp>
        <p:cxnSp>
          <p:nvCxnSpPr>
            <p:cNvPr id="69" name="Straight Connector 68">
              <a:extLst>
                <a:ext uri="{FF2B5EF4-FFF2-40B4-BE49-F238E27FC236}">
                  <a16:creationId xmlns:a16="http://schemas.microsoft.com/office/drawing/2014/main" id="{5B45807C-4535-409B-BD94-C34C3901D580}"/>
                </a:ext>
              </a:extLst>
            </p:cNvPr>
            <p:cNvCxnSpPr>
              <a:cxnSpLocks/>
            </p:cNvCxnSpPr>
            <p:nvPr/>
          </p:nvCxnSpPr>
          <p:spPr>
            <a:xfrm>
              <a:off x="599675" y="5419298"/>
              <a:ext cx="5661015" cy="0"/>
            </a:xfrm>
            <a:prstGeom prst="line">
              <a:avLst/>
            </a:prstGeom>
            <a:ln w="19050">
              <a:solidFill>
                <a:schemeClr val="accent1"/>
              </a:solidFill>
              <a:prstDash val="solid"/>
              <a:headEnd type="none"/>
              <a:tailEnd type="none"/>
            </a:ln>
          </p:spPr>
          <p:style>
            <a:lnRef idx="1">
              <a:schemeClr val="accent1"/>
            </a:lnRef>
            <a:fillRef idx="0">
              <a:schemeClr val="accent1"/>
            </a:fillRef>
            <a:effectRef idx="0">
              <a:schemeClr val="accent1"/>
            </a:effectRef>
            <a:fontRef idx="minor">
              <a:schemeClr val="tx1"/>
            </a:fontRef>
          </p:style>
        </p:cxnSp>
        <p:sp>
          <p:nvSpPr>
            <p:cNvPr id="71" name="Rectangle 70">
              <a:extLst>
                <a:ext uri="{FF2B5EF4-FFF2-40B4-BE49-F238E27FC236}">
                  <a16:creationId xmlns:a16="http://schemas.microsoft.com/office/drawing/2014/main" id="{AAFE67D1-A7AE-4BE8-917B-0F8A42E41996}"/>
                </a:ext>
              </a:extLst>
            </p:cNvPr>
            <p:cNvSpPr/>
            <p:nvPr/>
          </p:nvSpPr>
          <p:spPr>
            <a:xfrm>
              <a:off x="416677" y="5228788"/>
              <a:ext cx="857357" cy="390876"/>
            </a:xfrm>
            <a:prstGeom prst="rect">
              <a:avLst/>
            </a:prstGeom>
            <a:solidFill>
              <a:schemeClr val="bg2"/>
            </a:solidFill>
            <a:ln>
              <a:solidFill>
                <a:schemeClr val="accent1"/>
              </a:solidFill>
              <a:prstDash val="dash"/>
            </a:ln>
          </p:spPr>
          <p:txBody>
            <a:bodyPr wrap="square" lIns="45720" tIns="45720" rIns="45720" bIns="45720">
              <a:spAutoFit/>
            </a:bodyPr>
            <a:lstStyle/>
            <a:p>
              <a:pPr marL="0" marR="0" lvl="0" indent="0" algn="l" defTabSz="914400" rtl="0" eaLnBrk="1" fontAlgn="auto" latinLnBrk="0" hangingPunct="1">
                <a:lnSpc>
                  <a:spcPct val="97000"/>
                </a:lnSpc>
                <a:spcBef>
                  <a:spcPts val="0"/>
                </a:spcBef>
                <a:spcAft>
                  <a:spcPts val="1200"/>
                </a:spcAft>
                <a:buClrTx/>
                <a:buSzTx/>
                <a:buFontTx/>
                <a:buNone/>
                <a:tabLst/>
                <a:defRPr/>
              </a:pPr>
              <a:r>
                <a:rPr kumimoji="0" lang="en-US" sz="1000" b="0" i="0" u="none" strike="noStrike" kern="1200" cap="none" spc="0" normalizeH="0" baseline="0" noProof="0" dirty="0">
                  <a:ln>
                    <a:noFill/>
                  </a:ln>
                  <a:gradFill>
                    <a:gsLst>
                      <a:gs pos="0">
                        <a:srgbClr val="282828">
                          <a:lumMod val="90000"/>
                          <a:lumOff val="10000"/>
                        </a:srgbClr>
                      </a:gs>
                      <a:gs pos="100000">
                        <a:srgbClr val="282828">
                          <a:lumMod val="90000"/>
                          <a:lumOff val="10000"/>
                        </a:srgbClr>
                      </a:gs>
                    </a:gsLst>
                    <a:lin ang="5400000" scaled="1"/>
                  </a:gradFill>
                  <a:effectLst/>
                  <a:uLnTx/>
                  <a:uFillTx/>
                  <a:latin typeface="Segoe UI" panose="020B0502040204020203" pitchFamily="34" charset="0"/>
                  <a:ea typeface="+mn-ea"/>
                  <a:cs typeface="Segoe UI" panose="020B0502040204020203" pitchFamily="34" charset="0"/>
                </a:rPr>
                <a:t>Discovery of sensitive data</a:t>
              </a:r>
            </a:p>
          </p:txBody>
        </p:sp>
        <p:sp>
          <p:nvSpPr>
            <p:cNvPr id="80" name="Rectangle 79">
              <a:extLst>
                <a:ext uri="{FF2B5EF4-FFF2-40B4-BE49-F238E27FC236}">
                  <a16:creationId xmlns:a16="http://schemas.microsoft.com/office/drawing/2014/main" id="{66D252F5-7089-4528-A67C-2225793B9819}"/>
                </a:ext>
              </a:extLst>
            </p:cNvPr>
            <p:cNvSpPr/>
            <p:nvPr/>
          </p:nvSpPr>
          <p:spPr>
            <a:xfrm>
              <a:off x="4568679" y="5228788"/>
              <a:ext cx="1525527" cy="390876"/>
            </a:xfrm>
            <a:prstGeom prst="rect">
              <a:avLst/>
            </a:prstGeom>
            <a:solidFill>
              <a:schemeClr val="bg2"/>
            </a:solidFill>
            <a:ln>
              <a:solidFill>
                <a:schemeClr val="accent1"/>
              </a:solidFill>
              <a:prstDash val="dash"/>
            </a:ln>
          </p:spPr>
          <p:txBody>
            <a:bodyPr wrap="square" lIns="45720" tIns="45720" rIns="45720" bIns="45720">
              <a:spAutoFit/>
            </a:bodyPr>
            <a:lstStyle/>
            <a:p>
              <a:pPr marL="0" marR="0" lvl="0" indent="0" algn="l" defTabSz="914400" rtl="0" eaLnBrk="1" fontAlgn="auto" latinLnBrk="0" hangingPunct="1">
                <a:lnSpc>
                  <a:spcPct val="97000"/>
                </a:lnSpc>
                <a:spcBef>
                  <a:spcPts val="0"/>
                </a:spcBef>
                <a:spcAft>
                  <a:spcPts val="1200"/>
                </a:spcAft>
                <a:buClrTx/>
                <a:buSzTx/>
                <a:buFontTx/>
                <a:buNone/>
                <a:tabLst/>
                <a:defRPr/>
              </a:pPr>
              <a:r>
                <a:rPr kumimoji="0" lang="en-US" sz="1000" b="0" i="0" u="none" strike="noStrike" kern="1200" cap="none" spc="0" normalizeH="0" baseline="0" noProof="0" dirty="0">
                  <a:ln>
                    <a:noFill/>
                  </a:ln>
                  <a:gradFill>
                    <a:gsLst>
                      <a:gs pos="0">
                        <a:srgbClr val="282828">
                          <a:lumMod val="90000"/>
                          <a:lumOff val="10000"/>
                        </a:srgbClr>
                      </a:gs>
                      <a:gs pos="100000">
                        <a:srgbClr val="282828">
                          <a:lumMod val="90000"/>
                          <a:lumOff val="10000"/>
                        </a:srgbClr>
                      </a:gs>
                    </a:gsLst>
                    <a:lin ang="5400000" scaled="1"/>
                  </a:gradFill>
                  <a:effectLst/>
                  <a:uLnTx/>
                  <a:uFillTx/>
                  <a:latin typeface="Segoe UI" panose="020B0502040204020203" pitchFamily="34" charset="0"/>
                  <a:ea typeface="+mn-ea"/>
                  <a:cs typeface="Segoe UI" panose="020B0502040204020203" pitchFamily="34" charset="0"/>
                </a:rPr>
                <a:t>Management portal for Security Administrators </a:t>
              </a:r>
            </a:p>
          </p:txBody>
        </p:sp>
        <p:sp>
          <p:nvSpPr>
            <p:cNvPr id="81" name="Rectangle 80">
              <a:extLst>
                <a:ext uri="{FF2B5EF4-FFF2-40B4-BE49-F238E27FC236}">
                  <a16:creationId xmlns:a16="http://schemas.microsoft.com/office/drawing/2014/main" id="{938F65AD-B01C-4FDB-850A-09D88015E25E}"/>
                </a:ext>
              </a:extLst>
            </p:cNvPr>
            <p:cNvSpPr/>
            <p:nvPr/>
          </p:nvSpPr>
          <p:spPr>
            <a:xfrm>
              <a:off x="2629739" y="5228788"/>
              <a:ext cx="1652738" cy="390876"/>
            </a:xfrm>
            <a:prstGeom prst="rect">
              <a:avLst/>
            </a:prstGeom>
            <a:solidFill>
              <a:schemeClr val="bg2"/>
            </a:solidFill>
            <a:ln>
              <a:solidFill>
                <a:schemeClr val="accent1"/>
              </a:solidFill>
              <a:prstDash val="dash"/>
            </a:ln>
          </p:spPr>
          <p:txBody>
            <a:bodyPr wrap="square" lIns="45720" tIns="45720" rIns="45720" bIns="45720">
              <a:spAutoFit/>
            </a:bodyPr>
            <a:lstStyle/>
            <a:p>
              <a:pPr marL="0" marR="0" lvl="0" indent="0" algn="l" defTabSz="914400" rtl="0" eaLnBrk="1" fontAlgn="auto" latinLnBrk="0" hangingPunct="1">
                <a:lnSpc>
                  <a:spcPct val="97000"/>
                </a:lnSpc>
                <a:spcBef>
                  <a:spcPts val="0"/>
                </a:spcBef>
                <a:spcAft>
                  <a:spcPts val="1200"/>
                </a:spcAft>
                <a:buClrTx/>
                <a:buSzTx/>
                <a:buFontTx/>
                <a:buNone/>
                <a:tabLst/>
                <a:defRPr/>
              </a:pPr>
              <a:r>
                <a:rPr kumimoji="0" lang="en-US" sz="1000" b="0" i="0" u="none" strike="noStrike" kern="1200" cap="none" spc="0" normalizeH="0" baseline="0" noProof="0" dirty="0">
                  <a:ln>
                    <a:noFill/>
                  </a:ln>
                  <a:gradFill>
                    <a:gsLst>
                      <a:gs pos="0">
                        <a:srgbClr val="282828">
                          <a:lumMod val="90000"/>
                          <a:lumOff val="10000"/>
                        </a:srgbClr>
                      </a:gs>
                      <a:gs pos="100000">
                        <a:srgbClr val="282828">
                          <a:lumMod val="90000"/>
                          <a:lumOff val="10000"/>
                        </a:srgbClr>
                      </a:gs>
                    </a:gsLst>
                    <a:lin ang="5400000" scaled="1"/>
                  </a:gradFill>
                  <a:effectLst/>
                  <a:uLnTx/>
                  <a:uFillTx/>
                  <a:latin typeface="Segoe UI" panose="020B0502040204020203" pitchFamily="34" charset="0"/>
                  <a:ea typeface="+mn-ea"/>
                  <a:cs typeface="Segoe UI" panose="020B0502040204020203" pitchFamily="34" charset="0"/>
                </a:rPr>
                <a:t>SecOps dashboard across Office, Azure and Windows</a:t>
              </a:r>
            </a:p>
          </p:txBody>
        </p:sp>
        <p:sp>
          <p:nvSpPr>
            <p:cNvPr id="93" name="Rectangle 92">
              <a:extLst>
                <a:ext uri="{FF2B5EF4-FFF2-40B4-BE49-F238E27FC236}">
                  <a16:creationId xmlns:a16="http://schemas.microsoft.com/office/drawing/2014/main" id="{1D985232-51EE-4455-9DA4-A118F6B97AA6}"/>
                </a:ext>
              </a:extLst>
            </p:cNvPr>
            <p:cNvSpPr/>
            <p:nvPr/>
          </p:nvSpPr>
          <p:spPr>
            <a:xfrm>
              <a:off x="1560237" y="5228788"/>
              <a:ext cx="783299" cy="390876"/>
            </a:xfrm>
            <a:prstGeom prst="rect">
              <a:avLst/>
            </a:prstGeom>
            <a:solidFill>
              <a:schemeClr val="bg2"/>
            </a:solidFill>
            <a:ln>
              <a:solidFill>
                <a:schemeClr val="accent1"/>
              </a:solidFill>
              <a:prstDash val="dash"/>
            </a:ln>
          </p:spPr>
          <p:txBody>
            <a:bodyPr wrap="square" lIns="45720" tIns="45720" rIns="45720" bIns="45720">
              <a:spAutoFit/>
            </a:bodyPr>
            <a:lstStyle/>
            <a:p>
              <a:pPr marL="0" marR="0" lvl="0" indent="0" algn="l" defTabSz="914400" rtl="0" eaLnBrk="1" fontAlgn="auto" latinLnBrk="0" hangingPunct="1">
                <a:lnSpc>
                  <a:spcPct val="97000"/>
                </a:lnSpc>
                <a:spcBef>
                  <a:spcPts val="0"/>
                </a:spcBef>
                <a:spcAft>
                  <a:spcPts val="1200"/>
                </a:spcAft>
                <a:buClrTx/>
                <a:buSzTx/>
                <a:buFontTx/>
                <a:buNone/>
                <a:tabLst/>
                <a:defRPr/>
              </a:pPr>
              <a:r>
                <a:rPr kumimoji="0" lang="en-US" sz="1000" b="0" i="0" u="none" strike="noStrike" kern="1200" cap="none" spc="0" normalizeH="0" baseline="0" noProof="0" dirty="0">
                  <a:ln>
                    <a:noFill/>
                  </a:ln>
                  <a:gradFill>
                    <a:gsLst>
                      <a:gs pos="0">
                        <a:srgbClr val="282828">
                          <a:lumMod val="90000"/>
                          <a:lumOff val="10000"/>
                        </a:srgbClr>
                      </a:gs>
                      <a:gs pos="100000">
                        <a:srgbClr val="282828">
                          <a:lumMod val="90000"/>
                          <a:lumOff val="10000"/>
                        </a:srgbClr>
                      </a:gs>
                    </a:gsLst>
                    <a:lin ang="5400000" scaled="1"/>
                  </a:gradFill>
                  <a:effectLst/>
                  <a:uLnTx/>
                  <a:uFillTx/>
                  <a:latin typeface="Segoe UI" panose="020B0502040204020203" pitchFamily="34" charset="0"/>
                  <a:ea typeface="+mn-ea"/>
                  <a:cs typeface="Segoe UI" panose="020B0502040204020203" pitchFamily="34" charset="0"/>
                </a:rPr>
                <a:t>MCAS integration </a:t>
              </a:r>
            </a:p>
          </p:txBody>
        </p:sp>
        <p:sp>
          <p:nvSpPr>
            <p:cNvPr id="82" name="Rectangle 81">
              <a:extLst>
                <a:ext uri="{FF2B5EF4-FFF2-40B4-BE49-F238E27FC236}">
                  <a16:creationId xmlns:a16="http://schemas.microsoft.com/office/drawing/2014/main" id="{56FD2C37-38DA-4C7D-977D-0442E54C71C0}"/>
                </a:ext>
              </a:extLst>
            </p:cNvPr>
            <p:cNvSpPr/>
            <p:nvPr/>
          </p:nvSpPr>
          <p:spPr>
            <a:xfrm>
              <a:off x="2989552" y="5918953"/>
              <a:ext cx="694910" cy="390876"/>
            </a:xfrm>
            <a:prstGeom prst="rect">
              <a:avLst/>
            </a:prstGeom>
            <a:solidFill>
              <a:schemeClr val="bg2"/>
            </a:solidFill>
            <a:ln>
              <a:solidFill>
                <a:schemeClr val="accent1"/>
              </a:solidFill>
              <a:prstDash val="dash"/>
            </a:ln>
          </p:spPr>
          <p:txBody>
            <a:bodyPr wrap="square" lIns="45720" tIns="45720" rIns="45720" bIns="45720">
              <a:spAutoFit/>
            </a:bodyPr>
            <a:lstStyle/>
            <a:p>
              <a:pPr marL="0" marR="0" lvl="0" indent="0" algn="l" defTabSz="914400" rtl="0" eaLnBrk="1" fontAlgn="auto" latinLnBrk="0" hangingPunct="1">
                <a:lnSpc>
                  <a:spcPct val="97000"/>
                </a:lnSpc>
                <a:spcBef>
                  <a:spcPts val="0"/>
                </a:spcBef>
                <a:spcAft>
                  <a:spcPts val="1200"/>
                </a:spcAft>
                <a:buClrTx/>
                <a:buSzTx/>
                <a:buFontTx/>
                <a:buNone/>
                <a:tabLst/>
                <a:defRPr/>
              </a:pPr>
              <a:r>
                <a:rPr kumimoji="0" lang="en-US" sz="1000" b="0" i="0" u="none" strike="noStrike" kern="1200" cap="none" spc="0" normalizeH="0" baseline="0" noProof="0" dirty="0">
                  <a:ln>
                    <a:noFill/>
                  </a:ln>
                  <a:gradFill>
                    <a:gsLst>
                      <a:gs pos="0">
                        <a:srgbClr val="282828">
                          <a:lumMod val="90000"/>
                          <a:lumOff val="10000"/>
                        </a:srgbClr>
                      </a:gs>
                      <a:gs pos="100000">
                        <a:srgbClr val="282828">
                          <a:lumMod val="90000"/>
                          <a:lumOff val="10000"/>
                        </a:srgbClr>
                      </a:gs>
                    </a:gsLst>
                    <a:lin ang="5400000" scaled="1"/>
                  </a:gradFill>
                  <a:effectLst/>
                  <a:uLnTx/>
                  <a:uFillTx/>
                  <a:latin typeface="Segoe UI" panose="020B0502040204020203" pitchFamily="34" charset="0"/>
                  <a:ea typeface="+mn-ea"/>
                  <a:cs typeface="Segoe UI" panose="020B0502040204020203" pitchFamily="34" charset="0"/>
                </a:rPr>
                <a:t>Allow / block list</a:t>
              </a:r>
            </a:p>
          </p:txBody>
        </p:sp>
        <p:sp>
          <p:nvSpPr>
            <p:cNvPr id="83" name="Rectangle 82">
              <a:extLst>
                <a:ext uri="{FF2B5EF4-FFF2-40B4-BE49-F238E27FC236}">
                  <a16:creationId xmlns:a16="http://schemas.microsoft.com/office/drawing/2014/main" id="{59453557-0837-46C3-86A3-083C92DE2FC6}"/>
                </a:ext>
              </a:extLst>
            </p:cNvPr>
            <p:cNvSpPr/>
            <p:nvPr/>
          </p:nvSpPr>
          <p:spPr>
            <a:xfrm>
              <a:off x="1420402" y="5918953"/>
              <a:ext cx="541205" cy="390876"/>
            </a:xfrm>
            <a:prstGeom prst="rect">
              <a:avLst/>
            </a:prstGeom>
            <a:solidFill>
              <a:schemeClr val="bg2"/>
            </a:solidFill>
            <a:ln>
              <a:solidFill>
                <a:schemeClr val="accent1"/>
              </a:solidFill>
              <a:prstDash val="dash"/>
            </a:ln>
          </p:spPr>
          <p:txBody>
            <a:bodyPr wrap="square" lIns="45720" tIns="45720" rIns="45720" bIns="45720">
              <a:spAutoFit/>
            </a:bodyPr>
            <a:lstStyle/>
            <a:p>
              <a:pPr marL="0" marR="0" lvl="0" indent="0" algn="l" defTabSz="914400" rtl="0" eaLnBrk="1" fontAlgn="auto" latinLnBrk="0" hangingPunct="1">
                <a:lnSpc>
                  <a:spcPct val="97000"/>
                </a:lnSpc>
                <a:spcBef>
                  <a:spcPts val="0"/>
                </a:spcBef>
                <a:spcAft>
                  <a:spcPts val="1200"/>
                </a:spcAft>
                <a:buClrTx/>
                <a:buSzTx/>
                <a:buFontTx/>
                <a:buNone/>
                <a:tabLst/>
                <a:defRPr/>
              </a:pPr>
              <a:r>
                <a:rPr kumimoji="0" lang="en-US" sz="1000" b="0" i="0" u="none" strike="noStrike" kern="1200" cap="none" spc="0" normalizeH="0" baseline="0" noProof="0" dirty="0">
                  <a:ln>
                    <a:noFill/>
                  </a:ln>
                  <a:gradFill>
                    <a:gsLst>
                      <a:gs pos="0">
                        <a:srgbClr val="282828">
                          <a:lumMod val="90000"/>
                          <a:lumOff val="10000"/>
                        </a:srgbClr>
                      </a:gs>
                      <a:gs pos="100000">
                        <a:srgbClr val="282828">
                          <a:lumMod val="90000"/>
                          <a:lumOff val="10000"/>
                        </a:srgbClr>
                      </a:gs>
                    </a:gsLst>
                    <a:lin ang="5400000" scaled="1"/>
                  </a:gradFill>
                  <a:effectLst/>
                  <a:uLnTx/>
                  <a:uFillTx/>
                  <a:latin typeface="Segoe UI" panose="020B0502040204020203" pitchFamily="34" charset="0"/>
                  <a:ea typeface="+mn-ea"/>
                  <a:cs typeface="Segoe UI" panose="020B0502040204020203" pitchFamily="34" charset="0"/>
                </a:rPr>
                <a:t>USB control </a:t>
              </a:r>
            </a:p>
          </p:txBody>
        </p:sp>
        <p:sp>
          <p:nvSpPr>
            <p:cNvPr id="92" name="Rectangle 91">
              <a:extLst>
                <a:ext uri="{FF2B5EF4-FFF2-40B4-BE49-F238E27FC236}">
                  <a16:creationId xmlns:a16="http://schemas.microsoft.com/office/drawing/2014/main" id="{D54BE223-FC15-4ADF-8EBF-9431A8AB9A13}"/>
                </a:ext>
              </a:extLst>
            </p:cNvPr>
            <p:cNvSpPr/>
            <p:nvPr/>
          </p:nvSpPr>
          <p:spPr>
            <a:xfrm>
              <a:off x="4766610" y="5918953"/>
              <a:ext cx="1327596" cy="390876"/>
            </a:xfrm>
            <a:prstGeom prst="rect">
              <a:avLst/>
            </a:prstGeom>
            <a:solidFill>
              <a:schemeClr val="bg2"/>
            </a:solidFill>
            <a:ln>
              <a:solidFill>
                <a:schemeClr val="accent1"/>
              </a:solidFill>
              <a:prstDash val="dash"/>
            </a:ln>
          </p:spPr>
          <p:txBody>
            <a:bodyPr wrap="square" lIns="45720" tIns="45720" rIns="45720" bIns="45720">
              <a:spAutoFit/>
            </a:bodyPr>
            <a:lstStyle/>
            <a:p>
              <a:pPr marL="0" marR="0" lvl="0" indent="0" algn="l" defTabSz="914400" rtl="0" eaLnBrk="1" fontAlgn="auto" latinLnBrk="0" hangingPunct="1">
                <a:lnSpc>
                  <a:spcPct val="97000"/>
                </a:lnSpc>
                <a:spcBef>
                  <a:spcPts val="0"/>
                </a:spcBef>
                <a:spcAft>
                  <a:spcPts val="1200"/>
                </a:spcAft>
                <a:buClrTx/>
                <a:buSzTx/>
                <a:buFontTx/>
                <a:buNone/>
                <a:tabLst/>
                <a:defRPr/>
              </a:pPr>
              <a:r>
                <a:rPr kumimoji="0" lang="en-US" sz="1000" b="0" i="0" u="none" strike="noStrike" kern="1200" cap="none" spc="0" normalizeH="0" baseline="0" noProof="0" dirty="0">
                  <a:ln>
                    <a:noFill/>
                  </a:ln>
                  <a:gradFill>
                    <a:gsLst>
                      <a:gs pos="0">
                        <a:srgbClr val="282828">
                          <a:lumMod val="90000"/>
                          <a:lumOff val="10000"/>
                        </a:srgbClr>
                      </a:gs>
                      <a:gs pos="100000">
                        <a:srgbClr val="282828">
                          <a:lumMod val="90000"/>
                          <a:lumOff val="10000"/>
                        </a:srgbClr>
                      </a:gs>
                    </a:gsLst>
                    <a:lin ang="5400000" scaled="1"/>
                  </a:gradFill>
                  <a:effectLst/>
                  <a:uLnTx/>
                  <a:uFillTx/>
                  <a:latin typeface="Segoe UI" panose="020B0502040204020203" pitchFamily="34" charset="0"/>
                  <a:ea typeface="+mn-ea"/>
                  <a:cs typeface="Segoe UI" panose="020B0502040204020203" pitchFamily="34" charset="0"/>
                </a:rPr>
                <a:t>Synched actions with Office 365 ATP </a:t>
              </a:r>
            </a:p>
          </p:txBody>
        </p:sp>
        <p:sp>
          <p:nvSpPr>
            <p:cNvPr id="94" name="Rectangle 93">
              <a:extLst>
                <a:ext uri="{FF2B5EF4-FFF2-40B4-BE49-F238E27FC236}">
                  <a16:creationId xmlns:a16="http://schemas.microsoft.com/office/drawing/2014/main" id="{FF8E9D7E-6234-4A02-88BF-4FDAF9F753D1}"/>
                </a:ext>
              </a:extLst>
            </p:cNvPr>
            <p:cNvSpPr/>
            <p:nvPr/>
          </p:nvSpPr>
          <p:spPr>
            <a:xfrm>
              <a:off x="2182640" y="5918953"/>
              <a:ext cx="585879" cy="390876"/>
            </a:xfrm>
            <a:prstGeom prst="rect">
              <a:avLst/>
            </a:prstGeom>
            <a:solidFill>
              <a:schemeClr val="bg2"/>
            </a:solidFill>
            <a:ln>
              <a:solidFill>
                <a:schemeClr val="accent1"/>
              </a:solidFill>
              <a:prstDash val="dash"/>
            </a:ln>
          </p:spPr>
          <p:txBody>
            <a:bodyPr wrap="square" lIns="45720" tIns="45720" rIns="45720" bIns="45720">
              <a:spAutoFit/>
            </a:bodyPr>
            <a:lstStyle/>
            <a:p>
              <a:pPr marL="0" marR="0" lvl="0" indent="0" algn="l" defTabSz="914400" rtl="0" eaLnBrk="1" fontAlgn="auto" latinLnBrk="0" hangingPunct="1">
                <a:lnSpc>
                  <a:spcPct val="97000"/>
                </a:lnSpc>
                <a:spcBef>
                  <a:spcPts val="0"/>
                </a:spcBef>
                <a:spcAft>
                  <a:spcPts val="1200"/>
                </a:spcAft>
                <a:buClrTx/>
                <a:buSzTx/>
                <a:buFontTx/>
                <a:buNone/>
                <a:tabLst/>
                <a:defRPr/>
              </a:pPr>
              <a:r>
                <a:rPr kumimoji="0" lang="en-US" sz="1000" b="0" i="0" u="none" strike="noStrike" kern="1200" cap="none" spc="0" normalizeH="0" baseline="0" noProof="0" dirty="0">
                  <a:ln>
                    <a:noFill/>
                  </a:ln>
                  <a:gradFill>
                    <a:gsLst>
                      <a:gs pos="0">
                        <a:srgbClr val="282828">
                          <a:lumMod val="90000"/>
                          <a:lumOff val="10000"/>
                        </a:srgbClr>
                      </a:gs>
                      <a:gs pos="100000">
                        <a:srgbClr val="282828">
                          <a:lumMod val="90000"/>
                          <a:lumOff val="10000"/>
                        </a:srgbClr>
                      </a:gs>
                    </a:gsLst>
                    <a:lin ang="5400000" scaled="1"/>
                  </a:gradFill>
                  <a:effectLst/>
                  <a:uLnTx/>
                  <a:uFillTx/>
                  <a:latin typeface="Segoe UI" panose="020B0502040204020203" pitchFamily="34" charset="0"/>
                  <a:ea typeface="+mn-ea"/>
                  <a:cs typeface="Segoe UI" panose="020B0502040204020203" pitchFamily="34" charset="0"/>
                </a:rPr>
                <a:t>Incident </a:t>
              </a:r>
              <a:br>
                <a:rPr kumimoji="0" lang="en-US" sz="1000" b="0" i="0" u="none" strike="noStrike" kern="1200" cap="none" spc="0" normalizeH="0" baseline="0" noProof="0" dirty="0">
                  <a:ln>
                    <a:noFill/>
                  </a:ln>
                  <a:gradFill>
                    <a:gsLst>
                      <a:gs pos="0">
                        <a:srgbClr val="282828">
                          <a:lumMod val="90000"/>
                          <a:lumOff val="10000"/>
                        </a:srgbClr>
                      </a:gs>
                      <a:gs pos="100000">
                        <a:srgbClr val="282828">
                          <a:lumMod val="90000"/>
                          <a:lumOff val="10000"/>
                        </a:srgbClr>
                      </a:gs>
                    </a:gsLst>
                    <a:lin ang="5400000" scaled="1"/>
                  </a:gradFill>
                  <a:effectLst/>
                  <a:uLnTx/>
                  <a:uFillTx/>
                  <a:latin typeface="Segoe UI" panose="020B0502040204020203" pitchFamily="34" charset="0"/>
                  <a:ea typeface="+mn-ea"/>
                  <a:cs typeface="Segoe UI" panose="020B0502040204020203" pitchFamily="34" charset="0"/>
                </a:rPr>
              </a:br>
              <a:r>
                <a:rPr kumimoji="0" lang="en-US" sz="1000" b="0" i="0" u="none" strike="noStrike" kern="1200" cap="none" spc="0" normalizeH="0" baseline="0" noProof="0" dirty="0">
                  <a:ln>
                    <a:noFill/>
                  </a:ln>
                  <a:gradFill>
                    <a:gsLst>
                      <a:gs pos="0">
                        <a:srgbClr val="282828">
                          <a:lumMod val="90000"/>
                          <a:lumOff val="10000"/>
                        </a:srgbClr>
                      </a:gs>
                      <a:gs pos="100000">
                        <a:srgbClr val="282828">
                          <a:lumMod val="90000"/>
                          <a:lumOff val="10000"/>
                        </a:srgbClr>
                      </a:gs>
                    </a:gsLst>
                    <a:lin ang="5400000" scaled="1"/>
                  </a:gradFill>
                  <a:effectLst/>
                  <a:uLnTx/>
                  <a:uFillTx/>
                  <a:latin typeface="Segoe UI" panose="020B0502040204020203" pitchFamily="34" charset="0"/>
                  <a:ea typeface="+mn-ea"/>
                  <a:cs typeface="Segoe UI" panose="020B0502040204020203" pitchFamily="34" charset="0"/>
                </a:rPr>
                <a:t>page</a:t>
              </a:r>
            </a:p>
          </p:txBody>
        </p:sp>
        <p:sp>
          <p:nvSpPr>
            <p:cNvPr id="95" name="Rectangle 94">
              <a:extLst>
                <a:ext uri="{FF2B5EF4-FFF2-40B4-BE49-F238E27FC236}">
                  <a16:creationId xmlns:a16="http://schemas.microsoft.com/office/drawing/2014/main" id="{AA850865-8056-4B45-9EFD-3BF25308711B}"/>
                </a:ext>
              </a:extLst>
            </p:cNvPr>
            <p:cNvSpPr/>
            <p:nvPr/>
          </p:nvSpPr>
          <p:spPr>
            <a:xfrm>
              <a:off x="404392" y="5918953"/>
              <a:ext cx="794977" cy="390876"/>
            </a:xfrm>
            <a:prstGeom prst="rect">
              <a:avLst/>
            </a:prstGeom>
            <a:solidFill>
              <a:schemeClr val="bg2"/>
            </a:solidFill>
            <a:ln>
              <a:solidFill>
                <a:schemeClr val="accent1"/>
              </a:solidFill>
              <a:prstDash val="dash"/>
            </a:ln>
          </p:spPr>
          <p:txBody>
            <a:bodyPr wrap="square" lIns="45720" tIns="45720" rIns="45720" bIns="45720">
              <a:spAutoFit/>
            </a:bodyPr>
            <a:lstStyle/>
            <a:p>
              <a:pPr marL="0" marR="0" lvl="0" indent="0" algn="l" defTabSz="914400" rtl="0" eaLnBrk="1" fontAlgn="auto" latinLnBrk="0" hangingPunct="1">
                <a:lnSpc>
                  <a:spcPct val="97000"/>
                </a:lnSpc>
                <a:spcBef>
                  <a:spcPts val="0"/>
                </a:spcBef>
                <a:spcAft>
                  <a:spcPts val="1200"/>
                </a:spcAft>
                <a:buClrTx/>
                <a:buSzTx/>
                <a:buFontTx/>
                <a:buNone/>
                <a:tabLst/>
                <a:defRPr/>
              </a:pPr>
              <a:r>
                <a:rPr kumimoji="0" lang="en-US" sz="1000" b="0" i="0" u="none" strike="noStrike" kern="1200" cap="none" spc="0" normalizeH="0" baseline="0" noProof="0" dirty="0">
                  <a:ln>
                    <a:noFill/>
                  </a:ln>
                  <a:gradFill>
                    <a:gsLst>
                      <a:gs pos="0">
                        <a:srgbClr val="282828">
                          <a:lumMod val="90000"/>
                          <a:lumOff val="10000"/>
                        </a:srgbClr>
                      </a:gs>
                      <a:gs pos="100000">
                        <a:srgbClr val="282828">
                          <a:lumMod val="90000"/>
                          <a:lumOff val="10000"/>
                        </a:srgbClr>
                      </a:gs>
                    </a:gsLst>
                    <a:lin ang="5400000" scaled="1"/>
                  </a:gradFill>
                  <a:effectLst/>
                  <a:uLnTx/>
                  <a:uFillTx/>
                  <a:latin typeface="Segoe UI" panose="020B0502040204020203" pitchFamily="34" charset="0"/>
                  <a:ea typeface="+mn-ea"/>
                  <a:cs typeface="Segoe UI" panose="020B0502040204020203" pitchFamily="34" charset="0"/>
                </a:rPr>
                <a:t>Custom detections</a:t>
              </a:r>
            </a:p>
          </p:txBody>
        </p:sp>
        <p:sp>
          <p:nvSpPr>
            <p:cNvPr id="101" name="Rectangle 100">
              <a:extLst>
                <a:ext uri="{FF2B5EF4-FFF2-40B4-BE49-F238E27FC236}">
                  <a16:creationId xmlns:a16="http://schemas.microsoft.com/office/drawing/2014/main" id="{51C7ECEB-8E86-4894-98E9-3294F196DDCE}"/>
                </a:ext>
              </a:extLst>
            </p:cNvPr>
            <p:cNvSpPr/>
            <p:nvPr/>
          </p:nvSpPr>
          <p:spPr>
            <a:xfrm>
              <a:off x="3905495" y="5918953"/>
              <a:ext cx="640080" cy="390876"/>
            </a:xfrm>
            <a:prstGeom prst="rect">
              <a:avLst/>
            </a:prstGeom>
            <a:solidFill>
              <a:schemeClr val="bg2"/>
            </a:solidFill>
            <a:ln>
              <a:solidFill>
                <a:schemeClr val="accent1"/>
              </a:solidFill>
              <a:prstDash val="dash"/>
            </a:ln>
          </p:spPr>
          <p:txBody>
            <a:bodyPr wrap="square" lIns="45720" tIns="45720" rIns="45720" bIns="45720">
              <a:spAutoFit/>
            </a:bodyPr>
            <a:lstStyle/>
            <a:p>
              <a:pPr marL="0" marR="0" lvl="0" indent="0" algn="l" defTabSz="914400" rtl="0" eaLnBrk="1" fontAlgn="auto" latinLnBrk="0" hangingPunct="1">
                <a:lnSpc>
                  <a:spcPct val="97000"/>
                </a:lnSpc>
                <a:spcBef>
                  <a:spcPts val="0"/>
                </a:spcBef>
                <a:spcAft>
                  <a:spcPts val="1200"/>
                </a:spcAft>
                <a:buClrTx/>
                <a:buSzTx/>
                <a:buFontTx/>
                <a:buNone/>
                <a:tabLst/>
                <a:defRPr/>
              </a:pPr>
              <a:r>
                <a:rPr kumimoji="0" lang="en-US" sz="1000" b="0" i="0" u="none" strike="noStrike" kern="1200" cap="none" spc="0" normalizeH="0" baseline="0" noProof="0" dirty="0">
                  <a:ln>
                    <a:noFill/>
                  </a:ln>
                  <a:gradFill>
                    <a:gsLst>
                      <a:gs pos="0">
                        <a:srgbClr val="282828">
                          <a:lumMod val="90000"/>
                          <a:lumOff val="10000"/>
                        </a:srgbClr>
                      </a:gs>
                      <a:gs pos="100000">
                        <a:srgbClr val="282828">
                          <a:lumMod val="90000"/>
                          <a:lumOff val="10000"/>
                        </a:srgbClr>
                      </a:gs>
                    </a:gsLst>
                    <a:lin ang="5400000" scaled="1"/>
                  </a:gradFill>
                  <a:effectLst/>
                  <a:uLnTx/>
                  <a:uFillTx/>
                  <a:latin typeface="Segoe UI" panose="020B0502040204020203" pitchFamily="34" charset="0"/>
                  <a:ea typeface="+mn-ea"/>
                  <a:cs typeface="Segoe UI" panose="020B0502040204020203" pitchFamily="34" charset="0"/>
                </a:rPr>
                <a:t>Threat Analytics</a:t>
              </a:r>
            </a:p>
          </p:txBody>
        </p:sp>
      </p:grpSp>
      <p:grpSp>
        <p:nvGrpSpPr>
          <p:cNvPr id="67" name="Group 66">
            <a:extLst>
              <a:ext uri="{FF2B5EF4-FFF2-40B4-BE49-F238E27FC236}">
                <a16:creationId xmlns:a16="http://schemas.microsoft.com/office/drawing/2014/main" id="{59F3A32F-09BD-4803-BD21-42A02C66E9BF}"/>
              </a:ext>
            </a:extLst>
          </p:cNvPr>
          <p:cNvGrpSpPr/>
          <p:nvPr/>
        </p:nvGrpSpPr>
        <p:grpSpPr>
          <a:xfrm>
            <a:off x="386504" y="5214770"/>
            <a:ext cx="8169454" cy="1019706"/>
            <a:chOff x="416678" y="5207800"/>
            <a:chExt cx="8059437" cy="1019706"/>
          </a:xfrm>
        </p:grpSpPr>
        <p:grpSp>
          <p:nvGrpSpPr>
            <p:cNvPr id="70" name="Group 69">
              <a:extLst>
                <a:ext uri="{FF2B5EF4-FFF2-40B4-BE49-F238E27FC236}">
                  <a16:creationId xmlns:a16="http://schemas.microsoft.com/office/drawing/2014/main" id="{DE5EECED-1C87-4CA4-A69B-A3E44553EEAA}"/>
                </a:ext>
              </a:extLst>
            </p:cNvPr>
            <p:cNvGrpSpPr/>
            <p:nvPr/>
          </p:nvGrpSpPr>
          <p:grpSpPr>
            <a:xfrm>
              <a:off x="1116290" y="5419298"/>
              <a:ext cx="7359825" cy="687406"/>
              <a:chOff x="1116290" y="5419298"/>
              <a:chExt cx="7359825" cy="687406"/>
            </a:xfrm>
          </p:grpSpPr>
          <p:sp>
            <p:nvSpPr>
              <p:cNvPr id="106" name="Rectangle 105">
                <a:extLst>
                  <a:ext uri="{FF2B5EF4-FFF2-40B4-BE49-F238E27FC236}">
                    <a16:creationId xmlns:a16="http://schemas.microsoft.com/office/drawing/2014/main" id="{D0A14E3B-2ACB-4497-8451-5103D155653F}"/>
                  </a:ext>
                </a:extLst>
              </p:cNvPr>
              <p:cNvSpPr/>
              <p:nvPr/>
            </p:nvSpPr>
            <p:spPr bwMode="auto">
              <a:xfrm>
                <a:off x="6372995" y="5524130"/>
                <a:ext cx="2103120" cy="450636"/>
              </a:xfrm>
              <a:prstGeom prst="rect">
                <a:avLst/>
              </a:prstGeom>
              <a:solidFill>
                <a:schemeClr val="accent1"/>
              </a:solidFill>
              <a:ln>
                <a:solidFill>
                  <a:schemeClr val="accent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r>
                  <a:rPr kumimoji="0" lang="en-US" sz="1500" b="1" i="0" u="none" strike="noStrike" kern="1200" cap="none" spc="0" normalizeH="0" baseline="0" noProof="0" dirty="0">
                    <a:ln>
                      <a:noFill/>
                    </a:ln>
                    <a:gradFill>
                      <a:gsLst>
                        <a:gs pos="0">
                          <a:srgbClr val="FFFFFF"/>
                        </a:gs>
                        <a:gs pos="100000">
                          <a:srgbClr val="FFFFFF"/>
                        </a:gs>
                      </a:gsLst>
                      <a:lin ang="5400000" scaled="1"/>
                    </a:gradFill>
                    <a:effectLst/>
                    <a:uLnTx/>
                    <a:uFillTx/>
                    <a:latin typeface="Segoe UI Semibold" panose="020B0702040204020203" pitchFamily="34" charset="0"/>
                    <a:ea typeface="Segoe UI Black" panose="020B0A02040204020203" pitchFamily="34" charset="0"/>
                    <a:cs typeface="Segoe UI Semibold" panose="020B0702040204020203" pitchFamily="34" charset="0"/>
                  </a:rPr>
                  <a:t>Q1/Q2 2019 Update</a:t>
                </a:r>
              </a:p>
            </p:txBody>
          </p:sp>
          <p:grpSp>
            <p:nvGrpSpPr>
              <p:cNvPr id="107" name="Group 106">
                <a:extLst>
                  <a:ext uri="{FF2B5EF4-FFF2-40B4-BE49-F238E27FC236}">
                    <a16:creationId xmlns:a16="http://schemas.microsoft.com/office/drawing/2014/main" id="{B18FBB99-9066-413C-8C07-B965484E5CE8}"/>
                  </a:ext>
                </a:extLst>
              </p:cNvPr>
              <p:cNvGrpSpPr/>
              <p:nvPr/>
            </p:nvGrpSpPr>
            <p:grpSpPr>
              <a:xfrm>
                <a:off x="1116290" y="5419298"/>
                <a:ext cx="5256705" cy="687406"/>
                <a:chOff x="1116290" y="2342681"/>
                <a:chExt cx="5256705" cy="687406"/>
              </a:xfrm>
            </p:grpSpPr>
            <p:cxnSp>
              <p:nvCxnSpPr>
                <p:cNvPr id="108" name="Straight Connector 107">
                  <a:extLst>
                    <a:ext uri="{FF2B5EF4-FFF2-40B4-BE49-F238E27FC236}">
                      <a16:creationId xmlns:a16="http://schemas.microsoft.com/office/drawing/2014/main" id="{5BD5ABD9-195C-48A0-B170-D6B7385C918B}"/>
                    </a:ext>
                  </a:extLst>
                </p:cNvPr>
                <p:cNvCxnSpPr>
                  <a:cxnSpLocks/>
                </p:cNvCxnSpPr>
                <p:nvPr/>
              </p:nvCxnSpPr>
              <p:spPr>
                <a:xfrm>
                  <a:off x="1116290" y="3030087"/>
                  <a:ext cx="5144400" cy="0"/>
                </a:xfrm>
                <a:prstGeom prst="line">
                  <a:avLst/>
                </a:prstGeom>
                <a:ln w="19050">
                  <a:solidFill>
                    <a:schemeClr val="accent1"/>
                  </a:solidFill>
                  <a:prstDash val="solid"/>
                  <a:headEnd type="none"/>
                  <a:tailEnd type="none"/>
                </a:ln>
              </p:spPr>
              <p:style>
                <a:lnRef idx="1">
                  <a:schemeClr val="accent1"/>
                </a:lnRef>
                <a:fillRef idx="0">
                  <a:schemeClr val="accent1"/>
                </a:fillRef>
                <a:effectRef idx="0">
                  <a:schemeClr val="accent1"/>
                </a:effectRef>
                <a:fontRef idx="minor">
                  <a:schemeClr val="tx1"/>
                </a:fontRef>
              </p:style>
            </p:cxnSp>
            <p:cxnSp>
              <p:nvCxnSpPr>
                <p:cNvPr id="110" name="Straight Connector 109">
                  <a:extLst>
                    <a:ext uri="{FF2B5EF4-FFF2-40B4-BE49-F238E27FC236}">
                      <a16:creationId xmlns:a16="http://schemas.microsoft.com/office/drawing/2014/main" id="{328250B6-A5D8-4C05-914B-5A21843A8FE2}"/>
                    </a:ext>
                  </a:extLst>
                </p:cNvPr>
                <p:cNvCxnSpPr>
                  <a:cxnSpLocks/>
                </p:cNvCxnSpPr>
                <p:nvPr/>
              </p:nvCxnSpPr>
              <p:spPr>
                <a:xfrm>
                  <a:off x="6260690" y="2342681"/>
                  <a:ext cx="0" cy="683899"/>
                </a:xfrm>
                <a:prstGeom prst="line">
                  <a:avLst/>
                </a:prstGeom>
                <a:ln w="19050">
                  <a:solidFill>
                    <a:schemeClr val="accent1"/>
                  </a:solidFill>
                  <a:prstDash val="solid"/>
                  <a:headEnd type="none"/>
                  <a:tailEnd type="none"/>
                </a:ln>
              </p:spPr>
              <p:style>
                <a:lnRef idx="1">
                  <a:schemeClr val="accent1"/>
                </a:lnRef>
                <a:fillRef idx="0">
                  <a:schemeClr val="accent1"/>
                </a:fillRef>
                <a:effectRef idx="0">
                  <a:schemeClr val="accent1"/>
                </a:effectRef>
                <a:fontRef idx="minor">
                  <a:schemeClr val="tx1"/>
                </a:fontRef>
              </p:style>
            </p:cxnSp>
            <p:cxnSp>
              <p:nvCxnSpPr>
                <p:cNvPr id="111" name="Straight Connector 110">
                  <a:extLst>
                    <a:ext uri="{FF2B5EF4-FFF2-40B4-BE49-F238E27FC236}">
                      <a16:creationId xmlns:a16="http://schemas.microsoft.com/office/drawing/2014/main" id="{20D6FC0A-2CE8-4A7D-8C49-9DF97713007C}"/>
                    </a:ext>
                  </a:extLst>
                </p:cNvPr>
                <p:cNvCxnSpPr>
                  <a:cxnSpLocks/>
                </p:cNvCxnSpPr>
                <p:nvPr/>
              </p:nvCxnSpPr>
              <p:spPr>
                <a:xfrm>
                  <a:off x="6260690" y="2672831"/>
                  <a:ext cx="112305" cy="517"/>
                </a:xfrm>
                <a:prstGeom prst="line">
                  <a:avLst/>
                </a:prstGeom>
                <a:ln w="19050">
                  <a:solidFill>
                    <a:schemeClr val="accent1"/>
                  </a:solidFill>
                  <a:prstDash val="solid"/>
                  <a:headEnd type="none"/>
                  <a:tailEnd type="none"/>
                </a:ln>
              </p:spPr>
              <p:style>
                <a:lnRef idx="1">
                  <a:schemeClr val="accent1"/>
                </a:lnRef>
                <a:fillRef idx="0">
                  <a:schemeClr val="accent1"/>
                </a:fillRef>
                <a:effectRef idx="0">
                  <a:schemeClr val="accent1"/>
                </a:effectRef>
                <a:fontRef idx="minor">
                  <a:schemeClr val="tx1"/>
                </a:fontRef>
              </p:style>
            </p:cxnSp>
          </p:grpSp>
        </p:grpSp>
        <p:cxnSp>
          <p:nvCxnSpPr>
            <p:cNvPr id="72" name="Straight Connector 71">
              <a:extLst>
                <a:ext uri="{FF2B5EF4-FFF2-40B4-BE49-F238E27FC236}">
                  <a16:creationId xmlns:a16="http://schemas.microsoft.com/office/drawing/2014/main" id="{69442EE5-6AC9-418D-BB09-1322623871E0}"/>
                </a:ext>
              </a:extLst>
            </p:cNvPr>
            <p:cNvCxnSpPr>
              <a:cxnSpLocks/>
            </p:cNvCxnSpPr>
            <p:nvPr/>
          </p:nvCxnSpPr>
          <p:spPr>
            <a:xfrm>
              <a:off x="599675" y="5419298"/>
              <a:ext cx="5661015" cy="0"/>
            </a:xfrm>
            <a:prstGeom prst="line">
              <a:avLst/>
            </a:prstGeom>
            <a:ln w="19050">
              <a:solidFill>
                <a:schemeClr val="accent1"/>
              </a:solidFill>
              <a:prstDash val="solid"/>
              <a:headEnd type="none"/>
              <a:tailEnd type="none"/>
            </a:ln>
          </p:spPr>
          <p:style>
            <a:lnRef idx="1">
              <a:schemeClr val="accent1"/>
            </a:lnRef>
            <a:fillRef idx="0">
              <a:schemeClr val="accent1"/>
            </a:fillRef>
            <a:effectRef idx="0">
              <a:schemeClr val="accent1"/>
            </a:effectRef>
            <a:fontRef idx="minor">
              <a:schemeClr val="tx1"/>
            </a:fontRef>
          </p:style>
        </p:cxnSp>
        <p:sp>
          <p:nvSpPr>
            <p:cNvPr id="73" name="Rectangle 72">
              <a:extLst>
                <a:ext uri="{FF2B5EF4-FFF2-40B4-BE49-F238E27FC236}">
                  <a16:creationId xmlns:a16="http://schemas.microsoft.com/office/drawing/2014/main" id="{8F72D317-C4AD-4A8C-A1E7-D0349CBA8133}"/>
                </a:ext>
              </a:extLst>
            </p:cNvPr>
            <p:cNvSpPr/>
            <p:nvPr/>
          </p:nvSpPr>
          <p:spPr>
            <a:xfrm>
              <a:off x="416678" y="5228788"/>
              <a:ext cx="651677" cy="241605"/>
            </a:xfrm>
            <a:prstGeom prst="rect">
              <a:avLst/>
            </a:prstGeom>
            <a:solidFill>
              <a:schemeClr val="bg2"/>
            </a:solidFill>
            <a:ln>
              <a:solidFill>
                <a:schemeClr val="accent1"/>
              </a:solidFill>
              <a:prstDash val="dash"/>
            </a:ln>
          </p:spPr>
          <p:txBody>
            <a:bodyPr wrap="square" lIns="45720" tIns="45720" rIns="45720" bIns="45720">
              <a:spAutoFit/>
            </a:bodyPr>
            <a:lstStyle/>
            <a:p>
              <a:pPr marL="0" marR="0" lvl="0" indent="0" algn="l" defTabSz="914400" rtl="0" eaLnBrk="1" fontAlgn="auto" latinLnBrk="0" hangingPunct="1">
                <a:lnSpc>
                  <a:spcPct val="97000"/>
                </a:lnSpc>
                <a:spcBef>
                  <a:spcPts val="0"/>
                </a:spcBef>
                <a:spcAft>
                  <a:spcPts val="1200"/>
                </a:spcAft>
                <a:buClrTx/>
                <a:buSzTx/>
                <a:buFontTx/>
                <a:buNone/>
                <a:tabLst/>
                <a:defRPr/>
              </a:pPr>
              <a:r>
                <a:rPr kumimoji="0" lang="en-US" sz="1000" b="0" i="0" u="none" strike="noStrike" kern="1200" cap="none" spc="0" normalizeH="0" baseline="0" noProof="0" dirty="0">
                  <a:ln>
                    <a:noFill/>
                  </a:ln>
                  <a:gradFill>
                    <a:gsLst>
                      <a:gs pos="0">
                        <a:srgbClr val="282828">
                          <a:lumMod val="90000"/>
                          <a:lumOff val="10000"/>
                        </a:srgbClr>
                      </a:gs>
                      <a:gs pos="100000">
                        <a:srgbClr val="282828">
                          <a:lumMod val="90000"/>
                          <a:lumOff val="10000"/>
                        </a:srgbClr>
                      </a:gs>
                    </a:gsLst>
                    <a:lin ang="5400000" scaled="1"/>
                  </a:gradFill>
                  <a:effectLst/>
                  <a:uLnTx/>
                  <a:uFillTx/>
                  <a:latin typeface="Segoe UI" panose="020B0502040204020203" pitchFamily="34" charset="0"/>
                  <a:ea typeface="+mn-ea"/>
                  <a:cs typeface="Segoe UI" panose="020B0502040204020203" pitchFamily="34" charset="0"/>
                </a:rPr>
                <a:t>Incidents</a:t>
              </a:r>
            </a:p>
          </p:txBody>
        </p:sp>
        <p:sp>
          <p:nvSpPr>
            <p:cNvPr id="74" name="Rectangle 73">
              <a:extLst>
                <a:ext uri="{FF2B5EF4-FFF2-40B4-BE49-F238E27FC236}">
                  <a16:creationId xmlns:a16="http://schemas.microsoft.com/office/drawing/2014/main" id="{38BFAE44-EC71-42E3-BDBD-18327317F446}"/>
                </a:ext>
              </a:extLst>
            </p:cNvPr>
            <p:cNvSpPr/>
            <p:nvPr/>
          </p:nvSpPr>
          <p:spPr>
            <a:xfrm>
              <a:off x="3930658" y="5207800"/>
              <a:ext cx="2095991" cy="390876"/>
            </a:xfrm>
            <a:prstGeom prst="rect">
              <a:avLst/>
            </a:prstGeom>
            <a:solidFill>
              <a:schemeClr val="bg2"/>
            </a:solidFill>
            <a:ln>
              <a:solidFill>
                <a:schemeClr val="accent1"/>
              </a:solidFill>
              <a:prstDash val="dash"/>
            </a:ln>
          </p:spPr>
          <p:txBody>
            <a:bodyPr wrap="square" lIns="45720" tIns="45720" rIns="45720" bIns="45720">
              <a:spAutoFit/>
            </a:bodyPr>
            <a:lstStyle/>
            <a:p>
              <a:pPr lvl="0">
                <a:lnSpc>
                  <a:spcPct val="97000"/>
                </a:lnSpc>
                <a:spcAft>
                  <a:spcPts val="1200"/>
                </a:spcAft>
                <a:defRPr/>
              </a:pPr>
              <a:r>
                <a:rPr lang="en-US" sz="1000" dirty="0">
                  <a:gradFill>
                    <a:gsLst>
                      <a:gs pos="0">
                        <a:srgbClr val="282828">
                          <a:lumMod val="90000"/>
                          <a:lumOff val="10000"/>
                        </a:srgbClr>
                      </a:gs>
                      <a:gs pos="100000">
                        <a:srgbClr val="282828">
                          <a:lumMod val="90000"/>
                          <a:lumOff val="10000"/>
                        </a:srgbClr>
                      </a:gs>
                    </a:gsLst>
                    <a:lin ang="5400000" scaled="1"/>
                  </a:gradFill>
                  <a:latin typeface="Segoe UI" panose="020B0502040204020203" pitchFamily="34" charset="0"/>
                  <a:cs typeface="Segoe UI" panose="020B0502040204020203" pitchFamily="34" charset="0"/>
                </a:rPr>
                <a:t>Microsoft Threat Experts Targeted Attack Notification capability </a:t>
              </a:r>
              <a:endParaRPr kumimoji="0" lang="en-US" sz="1000" b="0" i="0" u="none" strike="noStrike" kern="1200" cap="none" spc="0" normalizeH="0" baseline="0" noProof="0" dirty="0">
                <a:ln>
                  <a:noFill/>
                </a:ln>
                <a:gradFill>
                  <a:gsLst>
                    <a:gs pos="0">
                      <a:srgbClr val="282828">
                        <a:lumMod val="90000"/>
                        <a:lumOff val="10000"/>
                      </a:srgbClr>
                    </a:gs>
                    <a:gs pos="100000">
                      <a:srgbClr val="282828">
                        <a:lumMod val="90000"/>
                        <a:lumOff val="10000"/>
                      </a:srgbClr>
                    </a:gs>
                  </a:gsLst>
                  <a:lin ang="5400000" scaled="1"/>
                </a:gradFill>
                <a:effectLst/>
                <a:uLnTx/>
                <a:uFillTx/>
                <a:latin typeface="Segoe UI" panose="020B0502040204020203" pitchFamily="34" charset="0"/>
                <a:ea typeface="+mn-ea"/>
                <a:cs typeface="Segoe UI" panose="020B0502040204020203" pitchFamily="34" charset="0"/>
              </a:endParaRPr>
            </a:p>
          </p:txBody>
        </p:sp>
        <p:sp>
          <p:nvSpPr>
            <p:cNvPr id="77" name="Rectangle 76">
              <a:extLst>
                <a:ext uri="{FF2B5EF4-FFF2-40B4-BE49-F238E27FC236}">
                  <a16:creationId xmlns:a16="http://schemas.microsoft.com/office/drawing/2014/main" id="{F29B9FE0-994C-4428-BB95-53C384A7A27B}"/>
                </a:ext>
              </a:extLst>
            </p:cNvPr>
            <p:cNvSpPr/>
            <p:nvPr/>
          </p:nvSpPr>
          <p:spPr>
            <a:xfrm>
              <a:off x="1184421" y="5213345"/>
              <a:ext cx="1264234" cy="390876"/>
            </a:xfrm>
            <a:prstGeom prst="rect">
              <a:avLst/>
            </a:prstGeom>
            <a:solidFill>
              <a:schemeClr val="bg2"/>
            </a:solidFill>
            <a:ln>
              <a:solidFill>
                <a:schemeClr val="accent1"/>
              </a:solidFill>
              <a:prstDash val="dash"/>
            </a:ln>
          </p:spPr>
          <p:txBody>
            <a:bodyPr wrap="square" lIns="45720" tIns="45720" rIns="45720" bIns="45720">
              <a:spAutoFit/>
            </a:bodyPr>
            <a:lstStyle/>
            <a:p>
              <a:pPr marL="0" marR="0" lvl="0" indent="0" algn="l" defTabSz="914400" rtl="0" eaLnBrk="1" fontAlgn="auto" latinLnBrk="0" hangingPunct="1">
                <a:lnSpc>
                  <a:spcPct val="97000"/>
                </a:lnSpc>
                <a:spcBef>
                  <a:spcPts val="0"/>
                </a:spcBef>
                <a:spcAft>
                  <a:spcPts val="1200"/>
                </a:spcAft>
                <a:buClrTx/>
                <a:buSzTx/>
                <a:buFontTx/>
                <a:buNone/>
                <a:tabLst/>
                <a:defRPr/>
              </a:pPr>
              <a:r>
                <a:rPr kumimoji="0" lang="en-US" sz="1000" b="0" i="0" u="none" strike="noStrike" kern="1200" cap="none" spc="0" normalizeH="0" baseline="0" noProof="0" dirty="0">
                  <a:ln>
                    <a:noFill/>
                  </a:ln>
                  <a:gradFill>
                    <a:gsLst>
                      <a:gs pos="0">
                        <a:srgbClr val="282828">
                          <a:lumMod val="90000"/>
                          <a:lumOff val="10000"/>
                        </a:srgbClr>
                      </a:gs>
                      <a:gs pos="100000">
                        <a:srgbClr val="282828">
                          <a:lumMod val="90000"/>
                          <a:lumOff val="10000"/>
                        </a:srgbClr>
                      </a:gs>
                    </a:gsLst>
                    <a:lin ang="5400000" scaled="1"/>
                  </a:gradFill>
                  <a:effectLst/>
                  <a:uLnTx/>
                  <a:uFillTx/>
                  <a:latin typeface="Segoe UI" panose="020B0502040204020203" pitchFamily="34" charset="0"/>
                  <a:ea typeface="+mn-ea"/>
                  <a:cs typeface="Segoe UI" panose="020B0502040204020203" pitchFamily="34" charset="0"/>
                </a:rPr>
                <a:t>Onboard previous version of Windows </a:t>
              </a:r>
            </a:p>
          </p:txBody>
        </p:sp>
        <p:sp>
          <p:nvSpPr>
            <p:cNvPr id="78" name="Rectangle 77">
              <a:extLst>
                <a:ext uri="{FF2B5EF4-FFF2-40B4-BE49-F238E27FC236}">
                  <a16:creationId xmlns:a16="http://schemas.microsoft.com/office/drawing/2014/main" id="{A0A05042-B545-48B5-930E-8DB2B30ECDAB}"/>
                </a:ext>
              </a:extLst>
            </p:cNvPr>
            <p:cNvSpPr/>
            <p:nvPr/>
          </p:nvSpPr>
          <p:spPr>
            <a:xfrm>
              <a:off x="5057390" y="5971229"/>
              <a:ext cx="995649" cy="241605"/>
            </a:xfrm>
            <a:prstGeom prst="rect">
              <a:avLst/>
            </a:prstGeom>
            <a:solidFill>
              <a:schemeClr val="bg2"/>
            </a:solidFill>
            <a:ln>
              <a:solidFill>
                <a:schemeClr val="accent1"/>
              </a:solidFill>
              <a:prstDash val="dash"/>
            </a:ln>
          </p:spPr>
          <p:txBody>
            <a:bodyPr wrap="square" lIns="45720" tIns="45720" rIns="45720" bIns="45720">
              <a:spAutoFit/>
            </a:bodyPr>
            <a:lstStyle/>
            <a:p>
              <a:pPr lvl="0">
                <a:lnSpc>
                  <a:spcPct val="97000"/>
                </a:lnSpc>
                <a:spcAft>
                  <a:spcPts val="1200"/>
                </a:spcAft>
                <a:defRPr/>
              </a:pPr>
              <a:r>
                <a:rPr lang="en-US" sz="1000" dirty="0">
                  <a:gradFill>
                    <a:gsLst>
                      <a:gs pos="0">
                        <a:srgbClr val="282828">
                          <a:lumMod val="90000"/>
                          <a:lumOff val="10000"/>
                        </a:srgbClr>
                      </a:gs>
                      <a:gs pos="100000">
                        <a:srgbClr val="282828">
                          <a:lumMod val="90000"/>
                          <a:lumOff val="10000"/>
                        </a:srgbClr>
                      </a:gs>
                    </a:gsLst>
                    <a:lin ang="5400000" scaled="1"/>
                  </a:gradFill>
                  <a:latin typeface="Segoe UI" panose="020B0502040204020203" pitchFamily="34" charset="0"/>
                  <a:cs typeface="Segoe UI" panose="020B0502040204020203" pitchFamily="34" charset="0"/>
                </a:rPr>
                <a:t>Interoperability </a:t>
              </a:r>
              <a:endParaRPr kumimoji="0" lang="en-US" sz="1000" b="0" i="0" u="none" strike="noStrike" kern="1200" cap="none" spc="0" normalizeH="0" baseline="0" noProof="0" dirty="0">
                <a:ln>
                  <a:noFill/>
                </a:ln>
                <a:gradFill>
                  <a:gsLst>
                    <a:gs pos="0">
                      <a:srgbClr val="282828">
                        <a:lumMod val="90000"/>
                        <a:lumOff val="10000"/>
                      </a:srgbClr>
                    </a:gs>
                    <a:gs pos="100000">
                      <a:srgbClr val="282828">
                        <a:lumMod val="90000"/>
                        <a:lumOff val="10000"/>
                      </a:srgbClr>
                    </a:gs>
                  </a:gsLst>
                  <a:lin ang="5400000" scaled="1"/>
                </a:gradFill>
                <a:effectLst/>
                <a:uLnTx/>
                <a:uFillTx/>
                <a:latin typeface="Segoe UI" panose="020B0502040204020203" pitchFamily="34" charset="0"/>
                <a:ea typeface="+mn-ea"/>
                <a:cs typeface="Segoe UI" panose="020B0502040204020203" pitchFamily="34" charset="0"/>
              </a:endParaRPr>
            </a:p>
          </p:txBody>
        </p:sp>
        <p:sp>
          <p:nvSpPr>
            <p:cNvPr id="86" name="Rectangle 85">
              <a:extLst>
                <a:ext uri="{FF2B5EF4-FFF2-40B4-BE49-F238E27FC236}">
                  <a16:creationId xmlns:a16="http://schemas.microsoft.com/office/drawing/2014/main" id="{DCAA63EE-6E56-4E88-A14B-37E70103C0D5}"/>
                </a:ext>
              </a:extLst>
            </p:cNvPr>
            <p:cNvSpPr/>
            <p:nvPr/>
          </p:nvSpPr>
          <p:spPr>
            <a:xfrm>
              <a:off x="2242309" y="5968652"/>
              <a:ext cx="1501583" cy="241605"/>
            </a:xfrm>
            <a:prstGeom prst="rect">
              <a:avLst/>
            </a:prstGeom>
            <a:solidFill>
              <a:schemeClr val="bg2"/>
            </a:solidFill>
            <a:ln>
              <a:solidFill>
                <a:schemeClr val="accent1"/>
              </a:solidFill>
              <a:prstDash val="dash"/>
            </a:ln>
          </p:spPr>
          <p:txBody>
            <a:bodyPr wrap="square" lIns="45720" tIns="45720" rIns="45720" bIns="45720">
              <a:spAutoFit/>
            </a:bodyPr>
            <a:lstStyle/>
            <a:p>
              <a:pPr lvl="0">
                <a:lnSpc>
                  <a:spcPct val="97000"/>
                </a:lnSpc>
                <a:spcAft>
                  <a:spcPts val="1200"/>
                </a:spcAft>
                <a:defRPr/>
              </a:pPr>
              <a:r>
                <a:rPr lang="en-US" sz="1000" dirty="0">
                  <a:gradFill>
                    <a:gsLst>
                      <a:gs pos="0">
                        <a:srgbClr val="282828">
                          <a:lumMod val="90000"/>
                          <a:lumOff val="10000"/>
                        </a:srgbClr>
                      </a:gs>
                      <a:gs pos="100000">
                        <a:srgbClr val="282828">
                          <a:lumMod val="90000"/>
                          <a:lumOff val="10000"/>
                        </a:srgbClr>
                      </a:gs>
                    </a:gsLst>
                    <a:lin ang="5400000" scaled="1"/>
                  </a:gradFill>
                  <a:latin typeface="Segoe UI" panose="020B0502040204020203" pitchFamily="34" charset="0"/>
                  <a:cs typeface="Segoe UI" panose="020B0502040204020203" pitchFamily="34" charset="0"/>
                </a:rPr>
                <a:t>Microsoft Threat Experts</a:t>
              </a:r>
              <a:r>
                <a:rPr kumimoji="0" lang="en-US" sz="1000" b="0" i="0" u="none" strike="noStrike" kern="1200" cap="none" spc="0" normalizeH="0" baseline="0" noProof="0" dirty="0">
                  <a:ln>
                    <a:noFill/>
                  </a:ln>
                  <a:gradFill>
                    <a:gsLst>
                      <a:gs pos="0">
                        <a:srgbClr val="282828">
                          <a:lumMod val="90000"/>
                          <a:lumOff val="10000"/>
                        </a:srgbClr>
                      </a:gs>
                      <a:gs pos="100000">
                        <a:srgbClr val="282828">
                          <a:lumMod val="90000"/>
                          <a:lumOff val="10000"/>
                        </a:srgbClr>
                      </a:gs>
                    </a:gsLst>
                    <a:lin ang="5400000" scaled="1"/>
                  </a:gradFill>
                  <a:effectLst/>
                  <a:uLnTx/>
                  <a:uFillTx/>
                  <a:latin typeface="Segoe UI" panose="020B0502040204020203" pitchFamily="34" charset="0"/>
                  <a:ea typeface="+mn-ea"/>
                  <a:cs typeface="Segoe UI" panose="020B0502040204020203" pitchFamily="34" charset="0"/>
                </a:rPr>
                <a:t> </a:t>
              </a:r>
            </a:p>
          </p:txBody>
        </p:sp>
        <p:sp>
          <p:nvSpPr>
            <p:cNvPr id="103" name="Rectangle 102">
              <a:extLst>
                <a:ext uri="{FF2B5EF4-FFF2-40B4-BE49-F238E27FC236}">
                  <a16:creationId xmlns:a16="http://schemas.microsoft.com/office/drawing/2014/main" id="{1756F6DB-5D02-455A-92DB-64FB4752AF59}"/>
                </a:ext>
              </a:extLst>
            </p:cNvPr>
            <p:cNvSpPr/>
            <p:nvPr/>
          </p:nvSpPr>
          <p:spPr>
            <a:xfrm>
              <a:off x="3951015" y="5968652"/>
              <a:ext cx="890685" cy="241605"/>
            </a:xfrm>
            <a:prstGeom prst="rect">
              <a:avLst/>
            </a:prstGeom>
            <a:solidFill>
              <a:schemeClr val="bg2"/>
            </a:solidFill>
            <a:ln>
              <a:solidFill>
                <a:schemeClr val="accent1"/>
              </a:solidFill>
              <a:prstDash val="dash"/>
            </a:ln>
          </p:spPr>
          <p:txBody>
            <a:bodyPr wrap="square" lIns="45720" tIns="45720" rIns="45720" bIns="45720">
              <a:spAutoFit/>
            </a:bodyPr>
            <a:lstStyle/>
            <a:p>
              <a:pPr lvl="0">
                <a:lnSpc>
                  <a:spcPct val="97000"/>
                </a:lnSpc>
                <a:spcAft>
                  <a:spcPts val="1200"/>
                </a:spcAft>
                <a:defRPr/>
              </a:pPr>
              <a:r>
                <a:rPr lang="en-US" sz="1000" dirty="0">
                  <a:gradFill>
                    <a:gsLst>
                      <a:gs pos="0">
                        <a:srgbClr val="282828">
                          <a:lumMod val="90000"/>
                          <a:lumOff val="10000"/>
                        </a:srgbClr>
                      </a:gs>
                      <a:gs pos="100000">
                        <a:srgbClr val="282828">
                          <a:lumMod val="90000"/>
                          <a:lumOff val="10000"/>
                        </a:srgbClr>
                      </a:gs>
                    </a:gsLst>
                    <a:lin ang="5400000" scaled="1"/>
                  </a:gradFill>
                  <a:latin typeface="Segoe UI" panose="020B0502040204020203" pitchFamily="34" charset="0"/>
                  <a:cs typeface="Segoe UI" panose="020B0502040204020203" pitchFamily="34" charset="0"/>
                </a:rPr>
                <a:t>Indicators </a:t>
              </a:r>
              <a:endParaRPr kumimoji="0" lang="en-US" sz="1000" b="0" i="0" u="none" strike="noStrike" kern="1200" cap="none" spc="0" normalizeH="0" baseline="0" noProof="0" dirty="0">
                <a:ln>
                  <a:noFill/>
                </a:ln>
                <a:gradFill>
                  <a:gsLst>
                    <a:gs pos="0">
                      <a:srgbClr val="282828">
                        <a:lumMod val="90000"/>
                        <a:lumOff val="10000"/>
                      </a:srgbClr>
                    </a:gs>
                    <a:gs pos="100000">
                      <a:srgbClr val="282828">
                        <a:lumMod val="90000"/>
                        <a:lumOff val="10000"/>
                      </a:srgbClr>
                    </a:gs>
                  </a:gsLst>
                  <a:lin ang="5400000" scaled="1"/>
                </a:gradFill>
                <a:effectLst/>
                <a:uLnTx/>
                <a:uFillTx/>
                <a:latin typeface="Segoe UI" panose="020B0502040204020203" pitchFamily="34" charset="0"/>
                <a:ea typeface="+mn-ea"/>
                <a:cs typeface="Segoe UI" panose="020B0502040204020203" pitchFamily="34" charset="0"/>
              </a:endParaRPr>
            </a:p>
          </p:txBody>
        </p:sp>
        <p:sp>
          <p:nvSpPr>
            <p:cNvPr id="104" name="Rectangle 103">
              <a:extLst>
                <a:ext uri="{FF2B5EF4-FFF2-40B4-BE49-F238E27FC236}">
                  <a16:creationId xmlns:a16="http://schemas.microsoft.com/office/drawing/2014/main" id="{05C74695-58E3-4215-B31B-F76D1448FEE0}"/>
                </a:ext>
              </a:extLst>
            </p:cNvPr>
            <p:cNvSpPr/>
            <p:nvPr/>
          </p:nvSpPr>
          <p:spPr>
            <a:xfrm>
              <a:off x="421648" y="5985901"/>
              <a:ext cx="1636796" cy="241605"/>
            </a:xfrm>
            <a:prstGeom prst="rect">
              <a:avLst/>
            </a:prstGeom>
            <a:solidFill>
              <a:schemeClr val="bg2"/>
            </a:solidFill>
            <a:ln>
              <a:solidFill>
                <a:schemeClr val="accent1"/>
              </a:solidFill>
              <a:prstDash val="dash"/>
            </a:ln>
          </p:spPr>
          <p:txBody>
            <a:bodyPr wrap="square" lIns="45720" tIns="45720" rIns="45720" bIns="45720">
              <a:spAutoFit/>
            </a:bodyPr>
            <a:lstStyle/>
            <a:p>
              <a:pPr lvl="0">
                <a:lnSpc>
                  <a:spcPct val="97000"/>
                </a:lnSpc>
                <a:spcAft>
                  <a:spcPts val="1200"/>
                </a:spcAft>
                <a:defRPr/>
              </a:pPr>
              <a:r>
                <a:rPr lang="en-US" sz="1000" dirty="0">
                  <a:gradFill>
                    <a:gsLst>
                      <a:gs pos="0">
                        <a:srgbClr val="282828">
                          <a:lumMod val="90000"/>
                          <a:lumOff val="10000"/>
                        </a:srgbClr>
                      </a:gs>
                      <a:gs pos="100000">
                        <a:srgbClr val="282828">
                          <a:lumMod val="90000"/>
                          <a:lumOff val="10000"/>
                        </a:srgbClr>
                      </a:gs>
                    </a:gsLst>
                    <a:lin ang="5400000" scaled="1"/>
                  </a:gradFill>
                  <a:latin typeface="Segoe UI" panose="020B0502040204020203" pitchFamily="34" charset="0"/>
                  <a:cs typeface="Segoe UI" panose="020B0502040204020203" pitchFamily="34" charset="0"/>
                </a:rPr>
                <a:t>Threat protection reports</a:t>
              </a:r>
              <a:endParaRPr kumimoji="0" lang="en-US" sz="1000" b="0" i="0" u="none" strike="noStrike" kern="1200" cap="none" spc="0" normalizeH="0" baseline="0" noProof="0" dirty="0">
                <a:ln>
                  <a:noFill/>
                </a:ln>
                <a:gradFill>
                  <a:gsLst>
                    <a:gs pos="0">
                      <a:srgbClr val="282828">
                        <a:lumMod val="90000"/>
                        <a:lumOff val="10000"/>
                      </a:srgbClr>
                    </a:gs>
                    <a:gs pos="100000">
                      <a:srgbClr val="282828">
                        <a:lumMod val="90000"/>
                        <a:lumOff val="10000"/>
                      </a:srgbClr>
                    </a:gs>
                  </a:gsLst>
                  <a:lin ang="5400000" scaled="1"/>
                </a:gradFill>
                <a:effectLst/>
                <a:uLnTx/>
                <a:uFillTx/>
                <a:latin typeface="Segoe UI" panose="020B0502040204020203" pitchFamily="34" charset="0"/>
                <a:ea typeface="+mn-ea"/>
                <a:cs typeface="Segoe UI" panose="020B0502040204020203" pitchFamily="34" charset="0"/>
              </a:endParaRPr>
            </a:p>
          </p:txBody>
        </p:sp>
        <p:sp>
          <p:nvSpPr>
            <p:cNvPr id="112" name="Rectangle 111">
              <a:extLst>
                <a:ext uri="{FF2B5EF4-FFF2-40B4-BE49-F238E27FC236}">
                  <a16:creationId xmlns:a16="http://schemas.microsoft.com/office/drawing/2014/main" id="{7A9E3D07-3D2E-4F90-AD26-FF0E78A7F823}"/>
                </a:ext>
              </a:extLst>
            </p:cNvPr>
            <p:cNvSpPr/>
            <p:nvPr/>
          </p:nvSpPr>
          <p:spPr>
            <a:xfrm>
              <a:off x="2545458" y="5213345"/>
              <a:ext cx="1264225" cy="390876"/>
            </a:xfrm>
            <a:prstGeom prst="rect">
              <a:avLst/>
            </a:prstGeom>
            <a:solidFill>
              <a:schemeClr val="bg2"/>
            </a:solidFill>
            <a:ln>
              <a:solidFill>
                <a:schemeClr val="accent1"/>
              </a:solidFill>
              <a:prstDash val="dash"/>
            </a:ln>
          </p:spPr>
          <p:txBody>
            <a:bodyPr wrap="square" lIns="45720" tIns="45720" rIns="45720" bIns="45720">
              <a:spAutoFit/>
            </a:bodyPr>
            <a:lstStyle/>
            <a:p>
              <a:pPr lvl="0">
                <a:lnSpc>
                  <a:spcPct val="97000"/>
                </a:lnSpc>
                <a:spcAft>
                  <a:spcPts val="1200"/>
                </a:spcAft>
                <a:defRPr/>
              </a:pPr>
              <a:r>
                <a:rPr lang="en-US" sz="1000" dirty="0">
                  <a:gradFill>
                    <a:gsLst>
                      <a:gs pos="0">
                        <a:srgbClr val="282828">
                          <a:lumMod val="90000"/>
                          <a:lumOff val="10000"/>
                        </a:srgbClr>
                      </a:gs>
                      <a:gs pos="100000">
                        <a:srgbClr val="282828">
                          <a:lumMod val="90000"/>
                          <a:lumOff val="10000"/>
                        </a:srgbClr>
                      </a:gs>
                    </a:gsLst>
                    <a:lin ang="5400000" scaled="1"/>
                  </a:gradFill>
                  <a:latin typeface="Segoe UI" panose="020B0502040204020203" pitchFamily="34" charset="0"/>
                  <a:cs typeface="Segoe UI" panose="020B0502040204020203" pitchFamily="34" charset="0"/>
                </a:rPr>
                <a:t>Microsoft Defender ATP API </a:t>
              </a:r>
              <a:r>
                <a:rPr kumimoji="0" lang="en-US" sz="1000" b="0" i="0" u="none" strike="noStrike" kern="1200" cap="none" spc="0" normalizeH="0" baseline="0" noProof="0" dirty="0">
                  <a:ln>
                    <a:noFill/>
                  </a:ln>
                  <a:gradFill>
                    <a:gsLst>
                      <a:gs pos="0">
                        <a:srgbClr val="282828">
                          <a:lumMod val="90000"/>
                          <a:lumOff val="10000"/>
                        </a:srgbClr>
                      </a:gs>
                      <a:gs pos="100000">
                        <a:srgbClr val="282828">
                          <a:lumMod val="90000"/>
                          <a:lumOff val="10000"/>
                        </a:srgbClr>
                      </a:gs>
                    </a:gsLst>
                    <a:lin ang="5400000" scaled="1"/>
                  </a:gradFill>
                  <a:effectLst/>
                  <a:uLnTx/>
                  <a:uFillTx/>
                  <a:latin typeface="Segoe UI" panose="020B0502040204020203" pitchFamily="34" charset="0"/>
                  <a:ea typeface="+mn-ea"/>
                  <a:cs typeface="Segoe UI" panose="020B0502040204020203" pitchFamily="34" charset="0"/>
                </a:rPr>
                <a:t> </a:t>
              </a:r>
            </a:p>
          </p:txBody>
        </p:sp>
      </p:grpSp>
      <p:sp>
        <p:nvSpPr>
          <p:cNvPr id="113" name="TextBox 112">
            <a:extLst>
              <a:ext uri="{FF2B5EF4-FFF2-40B4-BE49-F238E27FC236}">
                <a16:creationId xmlns:a16="http://schemas.microsoft.com/office/drawing/2014/main" id="{5C81429B-AAEC-404A-8592-5D4528160850}"/>
              </a:ext>
            </a:extLst>
          </p:cNvPr>
          <p:cNvSpPr txBox="1"/>
          <p:nvPr/>
        </p:nvSpPr>
        <p:spPr>
          <a:xfrm>
            <a:off x="8872181" y="1771730"/>
            <a:ext cx="2392899" cy="1114151"/>
          </a:xfrm>
          <a:prstGeom prst="rect">
            <a:avLst/>
          </a:prstGeom>
          <a:noFill/>
        </p:spPr>
        <p:txBody>
          <a:bodyPr wrap="none" lIns="182880" tIns="146304" rIns="182880" bIns="146304" rtlCol="0">
            <a:sp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1600" b="0" i="0" u="none" strike="noStrike" kern="1200" cap="none" spc="0" normalizeH="0" baseline="0" noProof="0" dirty="0">
                <a:ln>
                  <a:noFill/>
                </a:ln>
                <a:gradFill>
                  <a:gsLst>
                    <a:gs pos="2917">
                      <a:srgbClr val="282828"/>
                    </a:gs>
                    <a:gs pos="30000">
                      <a:srgbClr val="282828"/>
                    </a:gs>
                  </a:gsLst>
                  <a:lin ang="5400000" scaled="0"/>
                </a:gradFill>
                <a:effectLst/>
                <a:uLnTx/>
                <a:uFillTx/>
                <a:latin typeface="Segoe UI"/>
                <a:ea typeface="+mn-ea"/>
                <a:cs typeface="+mn-cs"/>
              </a:rPr>
              <a:t>Windows 8.1</a:t>
            </a:r>
          </a:p>
          <a:p>
            <a:pPr marL="0" marR="0" lvl="0" indent="0" algn="l" defTabSz="914400" rtl="0" eaLnBrk="1" fontAlgn="auto" latinLnBrk="0" hangingPunct="1">
              <a:lnSpc>
                <a:spcPct val="90000"/>
              </a:lnSpc>
              <a:spcBef>
                <a:spcPts val="0"/>
              </a:spcBef>
              <a:spcAft>
                <a:spcPts val="600"/>
              </a:spcAft>
              <a:buClrTx/>
              <a:buSzTx/>
              <a:buFontTx/>
              <a:buNone/>
              <a:tabLst/>
              <a:defRPr/>
            </a:pPr>
            <a:r>
              <a:rPr lang="en-US" sz="1600" dirty="0">
                <a:gradFill>
                  <a:gsLst>
                    <a:gs pos="2917">
                      <a:srgbClr val="282828"/>
                    </a:gs>
                    <a:gs pos="30000">
                      <a:srgbClr val="282828"/>
                    </a:gs>
                  </a:gsLst>
                  <a:lin ang="5400000" scaled="0"/>
                </a:gradFill>
                <a:latin typeface="Segoe UI"/>
              </a:rPr>
              <a:t>Windows 7 SP1</a:t>
            </a:r>
          </a:p>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1600" b="0" i="0" u="none" strike="noStrike" kern="1200" cap="none" spc="0" normalizeH="0" baseline="0" noProof="0" dirty="0">
                <a:ln>
                  <a:noFill/>
                </a:ln>
                <a:gradFill>
                  <a:gsLst>
                    <a:gs pos="2917">
                      <a:srgbClr val="282828"/>
                    </a:gs>
                    <a:gs pos="30000">
                      <a:srgbClr val="282828"/>
                    </a:gs>
                  </a:gsLst>
                  <a:lin ang="5400000" scaled="0"/>
                </a:gradFill>
                <a:effectLst/>
                <a:uLnTx/>
                <a:uFillTx/>
                <a:latin typeface="Segoe UI"/>
                <a:ea typeface="+mn-ea"/>
                <a:cs typeface="+mn-cs"/>
              </a:rPr>
              <a:t>Windows</a:t>
            </a:r>
            <a:r>
              <a:rPr kumimoji="0" lang="en-US" sz="1600" b="0" i="0" u="none" strike="noStrike" kern="1200" cap="none" spc="0" normalizeH="0" noProof="0" dirty="0">
                <a:ln>
                  <a:noFill/>
                </a:ln>
                <a:gradFill>
                  <a:gsLst>
                    <a:gs pos="2917">
                      <a:srgbClr val="282828"/>
                    </a:gs>
                    <a:gs pos="30000">
                      <a:srgbClr val="282828"/>
                    </a:gs>
                  </a:gsLst>
                  <a:lin ang="5400000" scaled="0"/>
                </a:gradFill>
                <a:effectLst/>
                <a:uLnTx/>
                <a:uFillTx/>
                <a:latin typeface="Segoe UI"/>
                <a:ea typeface="+mn-ea"/>
                <a:cs typeface="+mn-cs"/>
              </a:rPr>
              <a:t> Server 2019*</a:t>
            </a:r>
            <a:endParaRPr kumimoji="0" lang="en-US" sz="1600" b="0" i="0" u="none" strike="noStrike" kern="1200" cap="none" spc="0" normalizeH="0" baseline="0" noProof="0" dirty="0">
              <a:ln>
                <a:noFill/>
              </a:ln>
              <a:gradFill>
                <a:gsLst>
                  <a:gs pos="2917">
                    <a:srgbClr val="282828"/>
                  </a:gs>
                  <a:gs pos="30000">
                    <a:srgbClr val="282828"/>
                  </a:gs>
                </a:gsLst>
                <a:lin ang="5400000" scaled="0"/>
              </a:gradFill>
              <a:effectLst/>
              <a:uLnTx/>
              <a:uFillTx/>
              <a:latin typeface="Segoe UI"/>
              <a:ea typeface="+mn-ea"/>
              <a:cs typeface="+mn-cs"/>
            </a:endParaRPr>
          </a:p>
        </p:txBody>
      </p:sp>
    </p:spTree>
    <p:extLst>
      <p:ext uri="{BB962C8B-B14F-4D97-AF65-F5344CB8AC3E}">
        <p14:creationId xmlns:p14="http://schemas.microsoft.com/office/powerpoint/2010/main" val="90585390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300"/>
                                  </p:stCondLst>
                                  <p:childTnLst>
                                    <p:set>
                                      <p:cBhvr>
                                        <p:cTn id="6" dur="1" fill="hold">
                                          <p:stCondLst>
                                            <p:cond delay="0"/>
                                          </p:stCondLst>
                                        </p:cTn>
                                        <p:tgtEl>
                                          <p:spTgt spid="100"/>
                                        </p:tgtEl>
                                        <p:attrNameLst>
                                          <p:attrName>style.visibility</p:attrName>
                                        </p:attrNameLst>
                                      </p:cBhvr>
                                      <p:to>
                                        <p:strVal val="visible"/>
                                      </p:to>
                                    </p:set>
                                    <p:animEffect transition="in" filter="fade">
                                      <p:cBhvr>
                                        <p:cTn id="7" dur="750"/>
                                        <p:tgtEl>
                                          <p:spTgt spid="100"/>
                                        </p:tgtEl>
                                      </p:cBhvr>
                                    </p:animEffect>
                                  </p:childTnLst>
                                </p:cTn>
                              </p:par>
                              <p:par>
                                <p:cTn id="8" presetID="63" presetClass="path" presetSubtype="0" decel="100000" fill="hold" grpId="1" nodeType="withEffect">
                                  <p:stCondLst>
                                    <p:cond delay="300"/>
                                  </p:stCondLst>
                                  <p:childTnLst>
                                    <p:animMotion origin="layout" path="M -0.04505 0.00069 L -0.00026 2.96296E-6 " pathEditMode="relative" rAng="0" ptsTypes="AA">
                                      <p:cBhvr>
                                        <p:cTn id="9" dur="500" fill="hold"/>
                                        <p:tgtEl>
                                          <p:spTgt spid="100"/>
                                        </p:tgtEl>
                                        <p:attrNameLst>
                                          <p:attrName>ppt_x</p:attrName>
                                          <p:attrName>ppt_y</p:attrName>
                                        </p:attrNameLst>
                                      </p:cBhvr>
                                      <p:rCtr x="2240" y="-46"/>
                                    </p:animMotion>
                                  </p:childTnLst>
                                </p:cTn>
                              </p:par>
                            </p:childTnLst>
                          </p:cTn>
                        </p:par>
                        <p:par>
                          <p:cTn id="10" fill="hold">
                            <p:stCondLst>
                              <p:cond delay="1050"/>
                            </p:stCondLst>
                            <p:childTnLst>
                              <p:par>
                                <p:cTn id="11" presetID="10" presetClass="entr" presetSubtype="0" fill="hold" nodeType="afterEffect">
                                  <p:stCondLst>
                                    <p:cond delay="0"/>
                                  </p:stCondLst>
                                  <p:childTnLst>
                                    <p:set>
                                      <p:cBhvr>
                                        <p:cTn id="12" dur="1" fill="hold">
                                          <p:stCondLst>
                                            <p:cond delay="0"/>
                                          </p:stCondLst>
                                        </p:cTn>
                                        <p:tgtEl>
                                          <p:spTgt spid="28"/>
                                        </p:tgtEl>
                                        <p:attrNameLst>
                                          <p:attrName>style.visibility</p:attrName>
                                        </p:attrNameLst>
                                      </p:cBhvr>
                                      <p:to>
                                        <p:strVal val="visible"/>
                                      </p:to>
                                    </p:set>
                                    <p:animEffect transition="in" filter="fade">
                                      <p:cBhvr>
                                        <p:cTn id="13" dur="500"/>
                                        <p:tgtEl>
                                          <p:spTgt spid="28"/>
                                        </p:tgtEl>
                                      </p:cBhvr>
                                    </p:animEffect>
                                  </p:childTnLst>
                                </p:cTn>
                              </p:par>
                              <p:par>
                                <p:cTn id="14" presetID="63" presetClass="path" presetSubtype="0" decel="100000" fill="hold" nodeType="withEffect">
                                  <p:stCondLst>
                                    <p:cond delay="0"/>
                                  </p:stCondLst>
                                  <p:childTnLst>
                                    <p:animMotion origin="layout" path="M -3.33333E-6 -4.44444E-6 L 0.08086 -4.44444E-6 " pathEditMode="relative" rAng="0" ptsTypes="AA">
                                      <p:cBhvr>
                                        <p:cTn id="15" dur="1000" spd="-100000" fill="hold"/>
                                        <p:tgtEl>
                                          <p:spTgt spid="28"/>
                                        </p:tgtEl>
                                        <p:attrNameLst>
                                          <p:attrName>ppt_x</p:attrName>
                                          <p:attrName>ppt_y</p:attrName>
                                        </p:attrNameLst>
                                      </p:cBhvr>
                                      <p:rCtr x="4036" y="0"/>
                                    </p:animMotion>
                                  </p:childTnLst>
                                </p:cTn>
                              </p:par>
                              <p:par>
                                <p:cTn id="16" presetID="10" presetClass="entr" presetSubtype="0" fill="hold" nodeType="withEffect">
                                  <p:stCondLst>
                                    <p:cond delay="200"/>
                                  </p:stCondLst>
                                  <p:childTnLst>
                                    <p:set>
                                      <p:cBhvr>
                                        <p:cTn id="17" dur="1" fill="hold">
                                          <p:stCondLst>
                                            <p:cond delay="0"/>
                                          </p:stCondLst>
                                        </p:cTn>
                                        <p:tgtEl>
                                          <p:spTgt spid="29"/>
                                        </p:tgtEl>
                                        <p:attrNameLst>
                                          <p:attrName>style.visibility</p:attrName>
                                        </p:attrNameLst>
                                      </p:cBhvr>
                                      <p:to>
                                        <p:strVal val="visible"/>
                                      </p:to>
                                    </p:set>
                                    <p:animEffect transition="in" filter="fade">
                                      <p:cBhvr>
                                        <p:cTn id="18" dur="500"/>
                                        <p:tgtEl>
                                          <p:spTgt spid="29"/>
                                        </p:tgtEl>
                                      </p:cBhvr>
                                    </p:animEffect>
                                  </p:childTnLst>
                                </p:cTn>
                              </p:par>
                              <p:par>
                                <p:cTn id="19" presetID="63" presetClass="path" presetSubtype="0" decel="100000" fill="hold" nodeType="withEffect">
                                  <p:stCondLst>
                                    <p:cond delay="200"/>
                                  </p:stCondLst>
                                  <p:childTnLst>
                                    <p:animMotion origin="layout" path="M -3.33333E-6 -4.44444E-6 L 0.08086 -4.44444E-6 " pathEditMode="relative" rAng="0" ptsTypes="AA">
                                      <p:cBhvr>
                                        <p:cTn id="20" dur="1000" spd="-100000" fill="hold"/>
                                        <p:tgtEl>
                                          <p:spTgt spid="29"/>
                                        </p:tgtEl>
                                        <p:attrNameLst>
                                          <p:attrName>ppt_x</p:attrName>
                                          <p:attrName>ppt_y</p:attrName>
                                        </p:attrNameLst>
                                      </p:cBhvr>
                                      <p:rCtr x="4036" y="0"/>
                                    </p:animMotion>
                                  </p:childTnLst>
                                </p:cTn>
                              </p:par>
                              <p:par>
                                <p:cTn id="21" presetID="10" presetClass="entr" presetSubtype="0" fill="hold" nodeType="withEffect">
                                  <p:stCondLst>
                                    <p:cond delay="400"/>
                                  </p:stCondLst>
                                  <p:childTnLst>
                                    <p:set>
                                      <p:cBhvr>
                                        <p:cTn id="22" dur="1" fill="hold">
                                          <p:stCondLst>
                                            <p:cond delay="0"/>
                                          </p:stCondLst>
                                        </p:cTn>
                                        <p:tgtEl>
                                          <p:spTgt spid="30"/>
                                        </p:tgtEl>
                                        <p:attrNameLst>
                                          <p:attrName>style.visibility</p:attrName>
                                        </p:attrNameLst>
                                      </p:cBhvr>
                                      <p:to>
                                        <p:strVal val="visible"/>
                                      </p:to>
                                    </p:set>
                                    <p:animEffect transition="in" filter="fade">
                                      <p:cBhvr>
                                        <p:cTn id="23" dur="500"/>
                                        <p:tgtEl>
                                          <p:spTgt spid="30"/>
                                        </p:tgtEl>
                                      </p:cBhvr>
                                    </p:animEffect>
                                  </p:childTnLst>
                                </p:cTn>
                              </p:par>
                              <p:par>
                                <p:cTn id="24" presetID="63" presetClass="path" presetSubtype="0" decel="100000" fill="hold" nodeType="withEffect">
                                  <p:stCondLst>
                                    <p:cond delay="400"/>
                                  </p:stCondLst>
                                  <p:childTnLst>
                                    <p:animMotion origin="layout" path="M -3.33333E-6 -4.44444E-6 L 0.08086 -4.44444E-6 " pathEditMode="relative" rAng="0" ptsTypes="AA">
                                      <p:cBhvr>
                                        <p:cTn id="25" dur="1000" spd="-100000" fill="hold"/>
                                        <p:tgtEl>
                                          <p:spTgt spid="30"/>
                                        </p:tgtEl>
                                        <p:attrNameLst>
                                          <p:attrName>ppt_x</p:attrName>
                                          <p:attrName>ppt_y</p:attrName>
                                        </p:attrNameLst>
                                      </p:cBhvr>
                                      <p:rCtr x="4036" y="0"/>
                                    </p:animMotion>
                                  </p:childTnLst>
                                </p:cTn>
                              </p:par>
                              <p:par>
                                <p:cTn id="26" presetID="10" presetClass="entr" presetSubtype="0" fill="hold" nodeType="withEffect">
                                  <p:stCondLst>
                                    <p:cond delay="600"/>
                                  </p:stCondLst>
                                  <p:childTnLst>
                                    <p:set>
                                      <p:cBhvr>
                                        <p:cTn id="27" dur="1" fill="hold">
                                          <p:stCondLst>
                                            <p:cond delay="0"/>
                                          </p:stCondLst>
                                        </p:cTn>
                                        <p:tgtEl>
                                          <p:spTgt spid="31"/>
                                        </p:tgtEl>
                                        <p:attrNameLst>
                                          <p:attrName>style.visibility</p:attrName>
                                        </p:attrNameLst>
                                      </p:cBhvr>
                                      <p:to>
                                        <p:strVal val="visible"/>
                                      </p:to>
                                    </p:set>
                                    <p:animEffect transition="in" filter="fade">
                                      <p:cBhvr>
                                        <p:cTn id="28" dur="500"/>
                                        <p:tgtEl>
                                          <p:spTgt spid="31"/>
                                        </p:tgtEl>
                                      </p:cBhvr>
                                    </p:animEffect>
                                  </p:childTnLst>
                                </p:cTn>
                              </p:par>
                              <p:par>
                                <p:cTn id="29" presetID="63" presetClass="path" presetSubtype="0" decel="100000" fill="hold" nodeType="withEffect">
                                  <p:stCondLst>
                                    <p:cond delay="600"/>
                                  </p:stCondLst>
                                  <p:childTnLst>
                                    <p:animMotion origin="layout" path="M -3.33333E-6 -4.44444E-6 L 0.08086 -4.44444E-6 " pathEditMode="relative" rAng="0" ptsTypes="AA">
                                      <p:cBhvr>
                                        <p:cTn id="30" dur="1000" spd="-100000" fill="hold"/>
                                        <p:tgtEl>
                                          <p:spTgt spid="31"/>
                                        </p:tgtEl>
                                        <p:attrNameLst>
                                          <p:attrName>ppt_x</p:attrName>
                                          <p:attrName>ppt_y</p:attrName>
                                        </p:attrNameLst>
                                      </p:cBhvr>
                                      <p:rCtr x="4036" y="0"/>
                                    </p:animMotion>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32"/>
                                        </p:tgtEl>
                                        <p:attrNameLst>
                                          <p:attrName>style.visibility</p:attrName>
                                        </p:attrNameLst>
                                      </p:cBhvr>
                                      <p:to>
                                        <p:strVal val="visible"/>
                                      </p:to>
                                    </p:set>
                                    <p:animEffect transition="in" filter="fade">
                                      <p:cBhvr>
                                        <p:cTn id="35" dur="500"/>
                                        <p:tgtEl>
                                          <p:spTgt spid="32"/>
                                        </p:tgtEl>
                                      </p:cBhvr>
                                    </p:animEffect>
                                  </p:childTnLst>
                                </p:cTn>
                              </p:par>
                              <p:par>
                                <p:cTn id="36" presetID="63" presetClass="path" presetSubtype="0" decel="100000" fill="hold" nodeType="withEffect">
                                  <p:stCondLst>
                                    <p:cond delay="0"/>
                                  </p:stCondLst>
                                  <p:childTnLst>
                                    <p:animMotion origin="layout" path="M -4.16667E-6 -3.7037E-7 L 0.08086 -3.7037E-7 " pathEditMode="relative" rAng="0" ptsTypes="AA">
                                      <p:cBhvr>
                                        <p:cTn id="37" dur="1000" spd="-100000" fill="hold"/>
                                        <p:tgtEl>
                                          <p:spTgt spid="32"/>
                                        </p:tgtEl>
                                        <p:attrNameLst>
                                          <p:attrName>ppt_x</p:attrName>
                                          <p:attrName>ppt_y</p:attrName>
                                        </p:attrNameLst>
                                      </p:cBhvr>
                                      <p:rCtr x="4036" y="0"/>
                                    </p:animMotion>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67"/>
                                        </p:tgtEl>
                                        <p:attrNameLst>
                                          <p:attrName>style.visibility</p:attrName>
                                        </p:attrNameLst>
                                      </p:cBhvr>
                                      <p:to>
                                        <p:strVal val="visible"/>
                                      </p:to>
                                    </p:set>
                                    <p:animEffect transition="in" filter="fade">
                                      <p:cBhvr>
                                        <p:cTn id="42" dur="500"/>
                                        <p:tgtEl>
                                          <p:spTgt spid="67"/>
                                        </p:tgtEl>
                                      </p:cBhvr>
                                    </p:animEffect>
                                  </p:childTnLst>
                                </p:cTn>
                              </p:par>
                              <p:par>
                                <p:cTn id="43" presetID="63" presetClass="path" presetSubtype="0" decel="100000" fill="hold" nodeType="withEffect">
                                  <p:stCondLst>
                                    <p:cond delay="0"/>
                                  </p:stCondLst>
                                  <p:childTnLst>
                                    <p:animMotion origin="layout" path="M 3.33333E-6 -2.22222E-6 L 0.08086 -2.22222E-6 " pathEditMode="relative" rAng="0" ptsTypes="AA">
                                      <p:cBhvr>
                                        <p:cTn id="44" dur="1000" spd="-100000" fill="hold"/>
                                        <p:tgtEl>
                                          <p:spTgt spid="67"/>
                                        </p:tgtEl>
                                        <p:attrNameLst>
                                          <p:attrName>ppt_x</p:attrName>
                                          <p:attrName>ppt_y</p:attrName>
                                        </p:attrNameLst>
                                      </p:cBhvr>
                                      <p:rCtr x="4036" y="0"/>
                                    </p:animMotion>
                                  </p:childTnLst>
                                </p:cTn>
                              </p:par>
                              <p:par>
                                <p:cTn id="45" presetID="10" presetClass="entr" presetSubtype="0" fill="hold" grpId="0" nodeType="withEffect">
                                  <p:stCondLst>
                                    <p:cond delay="300"/>
                                  </p:stCondLst>
                                  <p:childTnLst>
                                    <p:set>
                                      <p:cBhvr>
                                        <p:cTn id="46" dur="1" fill="hold">
                                          <p:stCondLst>
                                            <p:cond delay="0"/>
                                          </p:stCondLst>
                                        </p:cTn>
                                        <p:tgtEl>
                                          <p:spTgt spid="113"/>
                                        </p:tgtEl>
                                        <p:attrNameLst>
                                          <p:attrName>style.visibility</p:attrName>
                                        </p:attrNameLst>
                                      </p:cBhvr>
                                      <p:to>
                                        <p:strVal val="visible"/>
                                      </p:to>
                                    </p:set>
                                    <p:animEffect transition="in" filter="fade">
                                      <p:cBhvr>
                                        <p:cTn id="47" dur="750"/>
                                        <p:tgtEl>
                                          <p:spTgt spid="113"/>
                                        </p:tgtEl>
                                      </p:cBhvr>
                                    </p:animEffect>
                                  </p:childTnLst>
                                </p:cTn>
                              </p:par>
                              <p:par>
                                <p:cTn id="48" presetID="63" presetClass="path" presetSubtype="0" decel="100000" fill="hold" grpId="1" nodeType="withEffect">
                                  <p:stCondLst>
                                    <p:cond delay="300"/>
                                  </p:stCondLst>
                                  <p:childTnLst>
                                    <p:animMotion origin="layout" path="M -0.04505 0.0007 L -0.00026 -3.33333E-6 " pathEditMode="relative" rAng="0" ptsTypes="AA">
                                      <p:cBhvr>
                                        <p:cTn id="49" dur="500" fill="hold"/>
                                        <p:tgtEl>
                                          <p:spTgt spid="113"/>
                                        </p:tgtEl>
                                        <p:attrNameLst>
                                          <p:attrName>ppt_x</p:attrName>
                                          <p:attrName>ppt_y</p:attrName>
                                        </p:attrNameLst>
                                      </p:cBhvr>
                                      <p:rCtr x="2240" y="-4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P spid="100" grpId="1"/>
      <p:bldP spid="113" grpId="0"/>
      <p:bldP spid="113" grpId="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 name="Table 19">
            <a:extLst>
              <a:ext uri="{FF2B5EF4-FFF2-40B4-BE49-F238E27FC236}">
                <a16:creationId xmlns:a16="http://schemas.microsoft.com/office/drawing/2014/main" id="{33D93EB7-8F31-4735-9C09-9EAF50D96806}"/>
              </a:ext>
            </a:extLst>
          </p:cNvPr>
          <p:cNvGraphicFramePr>
            <a:graphicFrameLocks noGrp="1"/>
          </p:cNvGraphicFramePr>
          <p:nvPr>
            <p:extLst>
              <p:ext uri="{D42A27DB-BD31-4B8C-83A1-F6EECF244321}">
                <p14:modId xmlns:p14="http://schemas.microsoft.com/office/powerpoint/2010/main" val="2526580880"/>
              </p:ext>
            </p:extLst>
          </p:nvPr>
        </p:nvGraphicFramePr>
        <p:xfrm>
          <a:off x="4415957" y="1828800"/>
          <a:ext cx="7033945" cy="3547420"/>
        </p:xfrm>
        <a:graphic>
          <a:graphicData uri="http://schemas.openxmlformats.org/drawingml/2006/table">
            <a:tbl>
              <a:tblPr>
                <a:effectLst>
                  <a:outerShdw blurRad="228600" dist="25400" dir="3600000" algn="ctr" rotWithShape="0">
                    <a:prstClr val="black">
                      <a:alpha val="30000"/>
                    </a:prstClr>
                  </a:outerShdw>
                </a:effectLst>
                <a:tableStyleId>{5C22544A-7EE6-4342-B048-85BDC9FD1C3A}</a:tableStyleId>
              </a:tblPr>
              <a:tblGrid>
                <a:gridCol w="1463040">
                  <a:extLst>
                    <a:ext uri="{9D8B030D-6E8A-4147-A177-3AD203B41FA5}">
                      <a16:colId xmlns:a16="http://schemas.microsoft.com/office/drawing/2014/main" val="3473776733"/>
                    </a:ext>
                  </a:extLst>
                </a:gridCol>
                <a:gridCol w="1371600">
                  <a:extLst>
                    <a:ext uri="{9D8B030D-6E8A-4147-A177-3AD203B41FA5}">
                      <a16:colId xmlns:a16="http://schemas.microsoft.com/office/drawing/2014/main" val="3947543296"/>
                    </a:ext>
                  </a:extLst>
                </a:gridCol>
                <a:gridCol w="4199305">
                  <a:extLst>
                    <a:ext uri="{9D8B030D-6E8A-4147-A177-3AD203B41FA5}">
                      <a16:colId xmlns:a16="http://schemas.microsoft.com/office/drawing/2014/main" val="3551102750"/>
                    </a:ext>
                  </a:extLst>
                </a:gridCol>
              </a:tblGrid>
              <a:tr h="579750">
                <a:tc>
                  <a:txBody>
                    <a:bodyPr/>
                    <a:lstStyle/>
                    <a:p>
                      <a:r>
                        <a:rPr lang="en-US" sz="1500" kern="1200" dirty="0">
                          <a:gradFill>
                            <a:gsLst>
                              <a:gs pos="0">
                                <a:schemeClr val="accent1"/>
                              </a:gs>
                              <a:gs pos="100000">
                                <a:schemeClr val="accent1"/>
                              </a:gs>
                            </a:gsLst>
                            <a:lin ang="5400000" scaled="1"/>
                          </a:gradFill>
                          <a:latin typeface="Segoe UI Semibold" panose="020B0702040204020203" pitchFamily="34" charset="0"/>
                          <a:ea typeface="Segoe UI Black" panose="020B0A02040204020203" pitchFamily="34" charset="0"/>
                          <a:cs typeface="Segoe UI Semibold" panose="020B0702040204020203" pitchFamily="34" charset="0"/>
                        </a:rPr>
                        <a:t>CLIENT</a:t>
                      </a:r>
                    </a:p>
                  </a:txBody>
                  <a:tcPr marL="182880" marT="91440" marB="9144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lumMod val="20000"/>
                          <a:lumOff val="80000"/>
                        </a:schemeClr>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r>
                        <a:rPr lang="en-US" sz="1500" kern="1200" dirty="0">
                          <a:gradFill>
                            <a:gsLst>
                              <a:gs pos="0">
                                <a:schemeClr val="accent1"/>
                              </a:gs>
                              <a:gs pos="100000">
                                <a:schemeClr val="accent1"/>
                              </a:gs>
                            </a:gsLst>
                            <a:lin ang="5400000" scaled="1"/>
                          </a:gradFill>
                          <a:latin typeface="Segoe UI Semibold" panose="020B0702040204020203" pitchFamily="34" charset="0"/>
                          <a:ea typeface="Segoe UI Black" panose="020B0A02040204020203" pitchFamily="34" charset="0"/>
                          <a:cs typeface="Segoe UI Semibold" panose="020B0702040204020203" pitchFamily="34" charset="0"/>
                        </a:rPr>
                        <a:t>SERVER</a:t>
                      </a:r>
                    </a:p>
                  </a:txBody>
                  <a:tcPr marT="91440" marB="9144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lumMod val="20000"/>
                          <a:lumOff val="80000"/>
                        </a:schemeClr>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r>
                        <a:rPr lang="en-US" sz="1500" kern="1200" dirty="0">
                          <a:gradFill>
                            <a:gsLst>
                              <a:gs pos="0">
                                <a:schemeClr val="accent1"/>
                              </a:gs>
                              <a:gs pos="100000">
                                <a:schemeClr val="accent1"/>
                              </a:gs>
                            </a:gsLst>
                            <a:lin ang="5400000" scaled="1"/>
                          </a:gradFill>
                          <a:latin typeface="Segoe UI Semibold" panose="020B0702040204020203" pitchFamily="34" charset="0"/>
                          <a:ea typeface="Segoe UI Black" panose="020B0A02040204020203" pitchFamily="34" charset="0"/>
                          <a:cs typeface="Segoe UI Semibold" panose="020B0702040204020203" pitchFamily="34" charset="0"/>
                        </a:rPr>
                        <a:t>CROSS-PLATFORM</a:t>
                      </a:r>
                    </a:p>
                  </a:txBody>
                  <a:tcPr marT="91440" marB="9144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lumMod val="20000"/>
                          <a:lumOff val="80000"/>
                        </a:schemeClr>
                      </a:solid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515585948"/>
                  </a:ext>
                </a:extLst>
              </a:tr>
              <a:tr h="1011682">
                <a:tc>
                  <a:txBody>
                    <a:bodyPr/>
                    <a:lstStyle/>
                    <a:p>
                      <a:pPr marL="0" algn="l" defTabSz="914400" rtl="0" eaLnBrk="1" latinLnBrk="0" hangingPunct="1">
                        <a:lnSpc>
                          <a:spcPct val="97000"/>
                        </a:lnSpc>
                        <a:spcAft>
                          <a:spcPts val="600"/>
                        </a:spcAft>
                      </a:pPr>
                      <a:r>
                        <a:rPr lang="en-US" sz="1200" b="1" kern="1200" dirty="0">
                          <a:gradFill>
                            <a:gsLst>
                              <a:gs pos="67000">
                                <a:schemeClr val="tx1"/>
                              </a:gs>
                              <a:gs pos="88000">
                                <a:schemeClr val="tx1"/>
                              </a:gs>
                            </a:gsLst>
                            <a:lin ang="7200000" scaled="0"/>
                          </a:gradFill>
                          <a:latin typeface="Segoe UI" panose="020B0502040204020203" pitchFamily="34" charset="0"/>
                          <a:ea typeface="+mn-ea"/>
                          <a:cs typeface="Segoe UI" panose="020B0502040204020203" pitchFamily="34" charset="0"/>
                        </a:rPr>
                        <a:t>Windows 10 </a:t>
                      </a:r>
                    </a:p>
                  </a:txBody>
                  <a:tcPr marL="182880" marT="18288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lumMod val="20000"/>
                          <a:lumOff val="80000"/>
                        </a:schemeClr>
                      </a:solidFill>
                      <a:prstDash val="solid"/>
                      <a:round/>
                      <a:headEnd type="none" w="med" len="med"/>
                      <a:tailEnd type="none" w="med" len="med"/>
                    </a:lnT>
                    <a:lnB w="12700" cap="flat" cmpd="sng" algn="ctr">
                      <a:solidFill>
                        <a:schemeClr val="tx1">
                          <a:lumMod val="20000"/>
                          <a:lumOff val="80000"/>
                        </a:schemeClr>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lvl="0" algn="l" defTabSz="914400" eaLnBrk="1" latinLnBrk="0" hangingPunct="1">
                        <a:lnSpc>
                          <a:spcPct val="97000"/>
                        </a:lnSpc>
                        <a:spcAft>
                          <a:spcPts val="600"/>
                        </a:spcAft>
                        <a:buNone/>
                      </a:pPr>
                      <a:r>
                        <a:rPr lang="en-US" sz="1200" b="1" i="0" u="none" strike="noStrike" kern="1200" noProof="0" dirty="0">
                          <a:gradFill>
                            <a:gsLst>
                              <a:gs pos="67000">
                                <a:schemeClr val="tx1"/>
                              </a:gs>
                              <a:gs pos="88000">
                                <a:schemeClr val="tx1"/>
                              </a:gs>
                            </a:gsLst>
                            <a:lin ang="7200000" scaled="0"/>
                          </a:gradFill>
                          <a:latin typeface="Segoe UI"/>
                        </a:rPr>
                        <a:t>Server 2019</a:t>
                      </a:r>
                      <a:endParaRPr lang="en-US" sz="1200" b="0" i="0" u="none" strike="noStrike" kern="1200" noProof="0" dirty="0">
                        <a:gradFill>
                          <a:gsLst>
                            <a:gs pos="67000">
                              <a:schemeClr val="tx1"/>
                            </a:gs>
                            <a:gs pos="88000">
                              <a:schemeClr val="tx1"/>
                            </a:gs>
                          </a:gsLst>
                          <a:lin ang="7200000" scaled="0"/>
                        </a:gradFill>
                        <a:latin typeface="Segoe UI"/>
                      </a:endParaRPr>
                    </a:p>
                  </a:txBody>
                  <a:tcPr marT="18288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lumMod val="20000"/>
                          <a:lumOff val="80000"/>
                        </a:schemeClr>
                      </a:solidFill>
                      <a:prstDash val="solid"/>
                      <a:round/>
                      <a:headEnd type="none" w="med" len="med"/>
                      <a:tailEnd type="none" w="med" len="med"/>
                    </a:lnT>
                    <a:lnB w="12700" cap="flat" cmpd="sng" algn="ctr">
                      <a:solidFill>
                        <a:schemeClr val="tx1">
                          <a:lumMod val="20000"/>
                          <a:lumOff val="80000"/>
                        </a:schemeClr>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lvl="0" indent="0" algn="l" defTabSz="914400" rtl="0" eaLnBrk="1" latinLnBrk="0" hangingPunct="1">
                        <a:lnSpc>
                          <a:spcPct val="100000"/>
                        </a:lnSpc>
                        <a:spcAft>
                          <a:spcPts val="600"/>
                        </a:spcAft>
                      </a:pPr>
                      <a:r>
                        <a:rPr lang="en-US" sz="1200" b="1" kern="1200" dirty="0">
                          <a:gradFill>
                            <a:gsLst>
                              <a:gs pos="67000">
                                <a:schemeClr val="tx1"/>
                              </a:gs>
                              <a:gs pos="88000">
                                <a:schemeClr val="tx1"/>
                              </a:gs>
                            </a:gsLst>
                            <a:lin ang="7200000" scaled="0"/>
                          </a:gradFill>
                          <a:latin typeface="Segoe UI" panose="020B0502040204020203" pitchFamily="34" charset="0"/>
                          <a:ea typeface="+mn-ea"/>
                          <a:cs typeface="Segoe UI" panose="020B0502040204020203" pitchFamily="34" charset="0"/>
                        </a:rPr>
                        <a:t>Mac (</a:t>
                      </a:r>
                      <a:r>
                        <a:rPr lang="en-US" sz="1200" b="1" kern="1200" dirty="0">
                          <a:solidFill>
                            <a:srgbClr val="FF0000"/>
                          </a:solidFill>
                          <a:latin typeface="Segoe UI" panose="020B0502040204020203" pitchFamily="34" charset="0"/>
                          <a:ea typeface="+mn-ea"/>
                          <a:cs typeface="Segoe UI" panose="020B0502040204020203" pitchFamily="34" charset="0"/>
                        </a:rPr>
                        <a:t>Native</a:t>
                      </a:r>
                      <a:r>
                        <a:rPr lang="en-US" sz="1200" b="1" kern="1200" dirty="0">
                          <a:gradFill>
                            <a:gsLst>
                              <a:gs pos="67000">
                                <a:schemeClr val="tx1"/>
                              </a:gs>
                              <a:gs pos="88000">
                                <a:schemeClr val="tx1"/>
                              </a:gs>
                            </a:gsLst>
                            <a:lin ang="7200000" scaled="0"/>
                          </a:gradFill>
                          <a:latin typeface="Segoe UI" panose="020B0502040204020203" pitchFamily="34" charset="0"/>
                          <a:ea typeface="+mn-ea"/>
                          <a:cs typeface="Segoe UI" panose="020B0502040204020203" pitchFamily="34" charset="0"/>
                        </a:rPr>
                        <a:t> &amp; 3rd party)</a:t>
                      </a:r>
                    </a:p>
                  </a:txBody>
                  <a:tcPr marT="18288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lumMod val="20000"/>
                          <a:lumOff val="80000"/>
                        </a:schemeClr>
                      </a:solidFill>
                      <a:prstDash val="solid"/>
                      <a:round/>
                      <a:headEnd type="none" w="med" len="med"/>
                      <a:tailEnd type="none" w="med" len="med"/>
                    </a:lnT>
                    <a:lnB w="12700" cap="flat" cmpd="sng" algn="ctr">
                      <a:solidFill>
                        <a:schemeClr val="tx1">
                          <a:lumMod val="20000"/>
                          <a:lumOff val="80000"/>
                        </a:schemeClr>
                      </a:solid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4262610041"/>
                  </a:ext>
                </a:extLst>
              </a:tr>
              <a:tr h="977580">
                <a:tc>
                  <a:txBody>
                    <a:bodyPr/>
                    <a:lstStyle/>
                    <a:p>
                      <a:pPr marL="0" algn="l" defTabSz="914400" rtl="0" eaLnBrk="1" latinLnBrk="0" hangingPunct="1">
                        <a:lnSpc>
                          <a:spcPct val="97000"/>
                        </a:lnSpc>
                        <a:spcAft>
                          <a:spcPts val="600"/>
                        </a:spcAft>
                      </a:pPr>
                      <a:r>
                        <a:rPr lang="en-US" sz="1200" b="1" kern="1200" dirty="0">
                          <a:gradFill>
                            <a:gsLst>
                              <a:gs pos="67000">
                                <a:schemeClr val="tx1"/>
                              </a:gs>
                              <a:gs pos="88000">
                                <a:schemeClr val="tx1"/>
                              </a:gs>
                            </a:gsLst>
                            <a:lin ang="7200000" scaled="0"/>
                          </a:gradFill>
                          <a:latin typeface="Segoe UI" panose="020B0502040204020203" pitchFamily="34" charset="0"/>
                          <a:ea typeface="+mn-ea"/>
                          <a:cs typeface="Segoe UI" panose="020B0502040204020203" pitchFamily="34" charset="0"/>
                        </a:rPr>
                        <a:t>Windows 8.1</a:t>
                      </a:r>
                    </a:p>
                  </a:txBody>
                  <a:tcPr marL="182880" marT="18288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lumMod val="20000"/>
                          <a:lumOff val="80000"/>
                        </a:schemeClr>
                      </a:solidFill>
                      <a:prstDash val="solid"/>
                      <a:round/>
                      <a:headEnd type="none" w="med" len="med"/>
                      <a:tailEnd type="none" w="med" len="med"/>
                    </a:lnT>
                    <a:lnB w="12700" cap="flat" cmpd="sng" algn="ctr">
                      <a:solidFill>
                        <a:schemeClr val="tx1">
                          <a:lumMod val="20000"/>
                          <a:lumOff val="80000"/>
                        </a:schemeClr>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lvl="0" algn="l" defTabSz="914400" eaLnBrk="1" latinLnBrk="0" hangingPunct="1">
                        <a:lnSpc>
                          <a:spcPct val="97000"/>
                        </a:lnSpc>
                        <a:spcAft>
                          <a:spcPts val="600"/>
                        </a:spcAft>
                        <a:buNone/>
                      </a:pPr>
                      <a:r>
                        <a:rPr lang="en-US" sz="1200" b="1" i="0" u="none" strike="noStrike" kern="1200" noProof="0" dirty="0">
                          <a:gradFill>
                            <a:gsLst>
                              <a:gs pos="67000">
                                <a:schemeClr val="tx1"/>
                              </a:gs>
                              <a:gs pos="88000">
                                <a:schemeClr val="tx1"/>
                              </a:gs>
                            </a:gsLst>
                            <a:lin ang="7200000" scaled="0"/>
                          </a:gradFill>
                          <a:latin typeface="Segoe UI"/>
                        </a:rPr>
                        <a:t>Server 2016</a:t>
                      </a:r>
                      <a:endParaRPr lang="en-US" sz="1200" b="0" i="0" u="none" strike="noStrike" kern="1200" noProof="0" dirty="0">
                        <a:gradFill>
                          <a:gsLst>
                            <a:gs pos="67000">
                              <a:schemeClr val="tx1"/>
                            </a:gs>
                            <a:gs pos="88000">
                              <a:schemeClr val="tx1"/>
                            </a:gs>
                          </a:gsLst>
                          <a:lin ang="7200000" scaled="0"/>
                        </a:gradFill>
                        <a:latin typeface="Segoe UI"/>
                      </a:endParaRPr>
                    </a:p>
                  </a:txBody>
                  <a:tcPr marT="18288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lumMod val="20000"/>
                          <a:lumOff val="80000"/>
                        </a:schemeClr>
                      </a:solidFill>
                      <a:prstDash val="solid"/>
                      <a:round/>
                      <a:headEnd type="none" w="med" len="med"/>
                      <a:tailEnd type="none" w="med" len="med"/>
                    </a:lnT>
                    <a:lnB w="12700" cap="flat" cmpd="sng" algn="ctr">
                      <a:solidFill>
                        <a:schemeClr val="tx1">
                          <a:lumMod val="20000"/>
                          <a:lumOff val="80000"/>
                        </a:schemeClr>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algn="l" defTabSz="914400" rtl="0" eaLnBrk="1" latinLnBrk="0" hangingPunct="1">
                        <a:lnSpc>
                          <a:spcPct val="100000"/>
                        </a:lnSpc>
                        <a:spcAft>
                          <a:spcPts val="600"/>
                        </a:spcAft>
                      </a:pPr>
                      <a:r>
                        <a:rPr lang="en-US" sz="1200" b="1" kern="1200" dirty="0">
                          <a:gradFill>
                            <a:gsLst>
                              <a:gs pos="67000">
                                <a:schemeClr val="tx1"/>
                              </a:gs>
                              <a:gs pos="88000">
                                <a:schemeClr val="tx1"/>
                              </a:gs>
                            </a:gsLst>
                            <a:lin ang="7200000" scaled="0"/>
                          </a:gradFill>
                          <a:latin typeface="Segoe UI" panose="020B0502040204020203" pitchFamily="34" charset="0"/>
                          <a:ea typeface="+mn-ea"/>
                          <a:cs typeface="Segoe UI" panose="020B0502040204020203" pitchFamily="34" charset="0"/>
                        </a:rPr>
                        <a:t>Linux </a:t>
                      </a:r>
                      <a:r>
                        <a:rPr lang="en-US" sz="1200" b="1" kern="1200" noProof="0" dirty="0">
                          <a:gradFill>
                            <a:gsLst>
                              <a:gs pos="67000">
                                <a:schemeClr val="tx1"/>
                              </a:gs>
                              <a:gs pos="88000">
                                <a:schemeClr val="tx1"/>
                              </a:gs>
                            </a:gsLst>
                            <a:lin ang="7200000" scaled="0"/>
                          </a:gradFill>
                          <a:latin typeface="Segoe UI" panose="020B0502040204020203" pitchFamily="34" charset="0"/>
                          <a:ea typeface="+mn-ea"/>
                          <a:cs typeface="Segoe UI" panose="020B0502040204020203" pitchFamily="34" charset="0"/>
                        </a:rPr>
                        <a:t>(3rd party)</a:t>
                      </a:r>
                      <a:endParaRPr lang="en-US" sz="1200" b="1" kern="1200" dirty="0">
                        <a:gradFill>
                          <a:gsLst>
                            <a:gs pos="67000">
                              <a:schemeClr val="tx1"/>
                            </a:gs>
                            <a:gs pos="88000">
                              <a:schemeClr val="tx1"/>
                            </a:gs>
                          </a:gsLst>
                          <a:lin ang="7200000" scaled="0"/>
                        </a:gradFill>
                        <a:latin typeface="Segoe UI" panose="020B0502040204020203" pitchFamily="34" charset="0"/>
                        <a:ea typeface="+mn-ea"/>
                        <a:cs typeface="Segoe UI" panose="020B0502040204020203" pitchFamily="34" charset="0"/>
                      </a:endParaRPr>
                    </a:p>
                  </a:txBody>
                  <a:tcPr marT="18288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lumMod val="20000"/>
                          <a:lumOff val="80000"/>
                        </a:schemeClr>
                      </a:solidFill>
                      <a:prstDash val="solid"/>
                      <a:round/>
                      <a:headEnd type="none" w="med" len="med"/>
                      <a:tailEnd type="none" w="med" len="med"/>
                    </a:lnT>
                    <a:lnB w="12700" cap="flat" cmpd="sng" algn="ctr">
                      <a:solidFill>
                        <a:schemeClr val="tx1">
                          <a:lumMod val="20000"/>
                          <a:lumOff val="80000"/>
                        </a:schemeClr>
                      </a:solid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699767821"/>
                  </a:ext>
                </a:extLst>
              </a:tr>
              <a:tr h="978408">
                <a:tc>
                  <a:txBody>
                    <a:bodyPr/>
                    <a:lstStyle/>
                    <a:p>
                      <a:pPr marL="0" algn="l" defTabSz="914400" rtl="0" eaLnBrk="1" latinLnBrk="0" hangingPunct="1">
                        <a:lnSpc>
                          <a:spcPct val="97000"/>
                        </a:lnSpc>
                        <a:spcAft>
                          <a:spcPts val="600"/>
                        </a:spcAft>
                      </a:pPr>
                      <a:r>
                        <a:rPr lang="en-US" sz="1200" b="1" kern="1200" dirty="0">
                          <a:gradFill>
                            <a:gsLst>
                              <a:gs pos="67000">
                                <a:schemeClr val="tx1"/>
                              </a:gs>
                              <a:gs pos="88000">
                                <a:schemeClr val="tx1"/>
                              </a:gs>
                            </a:gsLst>
                            <a:lin ang="7200000" scaled="0"/>
                          </a:gradFill>
                          <a:latin typeface="Segoe UI" panose="020B0502040204020203" pitchFamily="34" charset="0"/>
                          <a:ea typeface="+mn-ea"/>
                          <a:cs typeface="Segoe UI" panose="020B0502040204020203" pitchFamily="34" charset="0"/>
                        </a:rPr>
                        <a:t>Windows 7SP1</a:t>
                      </a:r>
                    </a:p>
                  </a:txBody>
                  <a:tcPr marL="182880" marT="18288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lumMod val="20000"/>
                          <a:lumOff val="80000"/>
                        </a:schemeClr>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lvl="0" algn="l" defTabSz="914400" eaLnBrk="1" latinLnBrk="0" hangingPunct="1">
                        <a:lnSpc>
                          <a:spcPct val="97000"/>
                        </a:lnSpc>
                        <a:spcAft>
                          <a:spcPts val="600"/>
                        </a:spcAft>
                        <a:buNone/>
                      </a:pPr>
                      <a:r>
                        <a:rPr lang="en-US" sz="1200" b="1" i="0" u="none" strike="noStrike" kern="1200" noProof="0" dirty="0">
                          <a:gradFill>
                            <a:gsLst>
                              <a:gs pos="67000">
                                <a:schemeClr val="tx1"/>
                              </a:gs>
                              <a:gs pos="88000">
                                <a:schemeClr val="tx1"/>
                              </a:gs>
                            </a:gsLst>
                            <a:lin ang="7200000" scaled="0"/>
                          </a:gradFill>
                          <a:latin typeface="Segoe UI"/>
                        </a:rPr>
                        <a:t>Server 2012R2</a:t>
                      </a:r>
                      <a:endParaRPr lang="en-US" sz="1200" b="0" i="0" u="none" strike="noStrike" kern="1200" noProof="0" dirty="0">
                        <a:gradFill>
                          <a:gsLst>
                            <a:gs pos="67000">
                              <a:schemeClr val="tx1"/>
                            </a:gs>
                            <a:gs pos="88000">
                              <a:schemeClr val="tx1"/>
                            </a:gs>
                          </a:gsLst>
                          <a:lin ang="7200000" scaled="0"/>
                        </a:gradFill>
                        <a:latin typeface="Segoe UI"/>
                      </a:endParaRPr>
                    </a:p>
                  </a:txBody>
                  <a:tcPr marT="18288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lumMod val="20000"/>
                          <a:lumOff val="80000"/>
                        </a:schemeClr>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algn="l" defTabSz="914400" rtl="0" eaLnBrk="1" latinLnBrk="0" hangingPunct="1">
                        <a:lnSpc>
                          <a:spcPct val="100000"/>
                        </a:lnSpc>
                        <a:spcAft>
                          <a:spcPts val="600"/>
                        </a:spcAft>
                      </a:pPr>
                      <a:r>
                        <a:rPr lang="en-US" sz="1200" b="1" kern="1200" dirty="0">
                          <a:gradFill>
                            <a:gsLst>
                              <a:gs pos="67000">
                                <a:schemeClr val="tx1"/>
                              </a:gs>
                              <a:gs pos="88000">
                                <a:schemeClr val="tx1"/>
                              </a:gs>
                            </a:gsLst>
                            <a:lin ang="7200000" scaled="0"/>
                          </a:gradFill>
                          <a:latin typeface="Segoe UI" panose="020B0502040204020203" pitchFamily="34" charset="0"/>
                          <a:ea typeface="+mn-ea"/>
                          <a:cs typeface="Segoe UI" panose="020B0502040204020203" pitchFamily="34" charset="0"/>
                        </a:rPr>
                        <a:t>Android, iOS (3rd party)</a:t>
                      </a:r>
                    </a:p>
                  </a:txBody>
                  <a:tcPr marT="18288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lumMod val="20000"/>
                          <a:lumOff val="80000"/>
                        </a:schemeClr>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582227653"/>
                  </a:ext>
                </a:extLst>
              </a:tr>
            </a:tbl>
          </a:graphicData>
        </a:graphic>
      </p:graphicFrame>
      <p:sp>
        <p:nvSpPr>
          <p:cNvPr id="4" name="Title 3">
            <a:extLst>
              <a:ext uri="{FF2B5EF4-FFF2-40B4-BE49-F238E27FC236}">
                <a16:creationId xmlns:a16="http://schemas.microsoft.com/office/drawing/2014/main" id="{74805A5E-98CC-4BEF-B64C-DA82B77A58BA}"/>
              </a:ext>
            </a:extLst>
          </p:cNvPr>
          <p:cNvSpPr>
            <a:spLocks noGrp="1"/>
          </p:cNvSpPr>
          <p:nvPr>
            <p:ph type="title"/>
          </p:nvPr>
        </p:nvSpPr>
        <p:spPr/>
        <p:txBody>
          <a:bodyPr/>
          <a:lstStyle/>
          <a:p>
            <a:r>
              <a:rPr lang="en-US"/>
              <a:t>Platform coverage</a:t>
            </a:r>
          </a:p>
        </p:txBody>
      </p:sp>
      <p:sp>
        <p:nvSpPr>
          <p:cNvPr id="5" name="Content Placeholder 4">
            <a:extLst>
              <a:ext uri="{FF2B5EF4-FFF2-40B4-BE49-F238E27FC236}">
                <a16:creationId xmlns:a16="http://schemas.microsoft.com/office/drawing/2014/main" id="{3044C70F-A154-49D4-932D-4A60A82252B9}"/>
              </a:ext>
            </a:extLst>
          </p:cNvPr>
          <p:cNvSpPr>
            <a:spLocks noGrp="1"/>
          </p:cNvSpPr>
          <p:nvPr>
            <p:ph sz="quarter" idx="10"/>
          </p:nvPr>
        </p:nvSpPr>
        <p:spPr/>
        <p:txBody>
          <a:bodyPr/>
          <a:lstStyle/>
          <a:p>
            <a:r>
              <a:rPr lang="en-US" dirty="0"/>
              <a:t>Integrated configuration management in the cloud</a:t>
            </a:r>
          </a:p>
          <a:p>
            <a:endParaRPr lang="en-US" dirty="0"/>
          </a:p>
        </p:txBody>
      </p:sp>
      <p:grpSp>
        <p:nvGrpSpPr>
          <p:cNvPr id="3" name="Group 2">
            <a:extLst>
              <a:ext uri="{FF2B5EF4-FFF2-40B4-BE49-F238E27FC236}">
                <a16:creationId xmlns:a16="http://schemas.microsoft.com/office/drawing/2014/main" id="{1F578D07-BBB8-463E-ADC0-C6C04B17469B}"/>
              </a:ext>
            </a:extLst>
          </p:cNvPr>
          <p:cNvGrpSpPr/>
          <p:nvPr/>
        </p:nvGrpSpPr>
        <p:grpSpPr>
          <a:xfrm>
            <a:off x="9130623" y="3945223"/>
            <a:ext cx="885546" cy="275085"/>
            <a:chOff x="10751703" y="2705471"/>
            <a:chExt cx="885546" cy="275085"/>
          </a:xfrm>
        </p:grpSpPr>
        <p:pic>
          <p:nvPicPr>
            <p:cNvPr id="46" name="Graphic 45">
              <a:hlinkClick r:id="" action="ppaction://noaction"/>
              <a:extLst>
                <a:ext uri="{FF2B5EF4-FFF2-40B4-BE49-F238E27FC236}">
                  <a16:creationId xmlns:a16="http://schemas.microsoft.com/office/drawing/2014/main" id="{FA8766F1-7698-400C-8729-5EE7E1763F4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947482" y="2745611"/>
              <a:ext cx="493985" cy="191401"/>
            </a:xfrm>
            <a:prstGeom prst="rect">
              <a:avLst/>
            </a:prstGeom>
          </p:spPr>
        </p:pic>
        <p:sp>
          <p:nvSpPr>
            <p:cNvPr id="48" name="Rectangle 47">
              <a:extLst>
                <a:ext uri="{FF2B5EF4-FFF2-40B4-BE49-F238E27FC236}">
                  <a16:creationId xmlns:a16="http://schemas.microsoft.com/office/drawing/2014/main" id="{D23D2CB5-0700-41A2-9649-9D788F12C34C}"/>
                </a:ext>
              </a:extLst>
            </p:cNvPr>
            <p:cNvSpPr/>
            <p:nvPr/>
          </p:nvSpPr>
          <p:spPr bwMode="auto">
            <a:xfrm>
              <a:off x="10751703" y="2705471"/>
              <a:ext cx="885546" cy="275085"/>
            </a:xfrm>
            <a:prstGeom prst="rect">
              <a:avLst/>
            </a:prstGeom>
            <a:noFill/>
            <a:ln w="12700">
              <a:solidFill>
                <a:schemeClr val="bg2">
                  <a:lumMod val="9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6" name="Group 5">
            <a:extLst>
              <a:ext uri="{FF2B5EF4-FFF2-40B4-BE49-F238E27FC236}">
                <a16:creationId xmlns:a16="http://schemas.microsoft.com/office/drawing/2014/main" id="{0C4897D1-E2B5-4357-940B-46C9DF531D40}"/>
              </a:ext>
            </a:extLst>
          </p:cNvPr>
          <p:cNvGrpSpPr/>
          <p:nvPr/>
        </p:nvGrpSpPr>
        <p:grpSpPr>
          <a:xfrm>
            <a:off x="9130623" y="2957811"/>
            <a:ext cx="885546" cy="275085"/>
            <a:chOff x="10751703" y="2002892"/>
            <a:chExt cx="885546" cy="275085"/>
          </a:xfrm>
        </p:grpSpPr>
        <p:pic>
          <p:nvPicPr>
            <p:cNvPr id="56" name="Graphic 55">
              <a:hlinkClick r:id="" action="ppaction://noaction"/>
              <a:extLst>
                <a:ext uri="{FF2B5EF4-FFF2-40B4-BE49-F238E27FC236}">
                  <a16:creationId xmlns:a16="http://schemas.microsoft.com/office/drawing/2014/main" id="{E5E03F82-2CCB-4B34-B3D7-AA1FDB49893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947482" y="2043032"/>
              <a:ext cx="493985" cy="191401"/>
            </a:xfrm>
            <a:prstGeom prst="rect">
              <a:avLst/>
            </a:prstGeom>
          </p:spPr>
        </p:pic>
        <p:sp>
          <p:nvSpPr>
            <p:cNvPr id="58" name="Rectangle 57">
              <a:extLst>
                <a:ext uri="{FF2B5EF4-FFF2-40B4-BE49-F238E27FC236}">
                  <a16:creationId xmlns:a16="http://schemas.microsoft.com/office/drawing/2014/main" id="{D1B1F616-2AB9-4CF0-B157-DE5C2A2C4C2C}"/>
                </a:ext>
              </a:extLst>
            </p:cNvPr>
            <p:cNvSpPr/>
            <p:nvPr/>
          </p:nvSpPr>
          <p:spPr bwMode="auto">
            <a:xfrm>
              <a:off x="10751703" y="2002892"/>
              <a:ext cx="885546" cy="275085"/>
            </a:xfrm>
            <a:prstGeom prst="rect">
              <a:avLst/>
            </a:prstGeom>
            <a:noFill/>
            <a:ln w="12700">
              <a:solidFill>
                <a:schemeClr val="bg2">
                  <a:lumMod val="9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14" name="Group 13">
            <a:extLst>
              <a:ext uri="{FF2B5EF4-FFF2-40B4-BE49-F238E27FC236}">
                <a16:creationId xmlns:a16="http://schemas.microsoft.com/office/drawing/2014/main" id="{16D5B03A-6076-48D6-B9B5-CC5929E4A8D7}"/>
              </a:ext>
            </a:extLst>
          </p:cNvPr>
          <p:cNvGrpSpPr/>
          <p:nvPr/>
        </p:nvGrpSpPr>
        <p:grpSpPr>
          <a:xfrm>
            <a:off x="7349892" y="4931090"/>
            <a:ext cx="885546" cy="275085"/>
            <a:chOff x="10620814" y="3613623"/>
            <a:chExt cx="885546" cy="275085"/>
          </a:xfrm>
        </p:grpSpPr>
        <p:pic>
          <p:nvPicPr>
            <p:cNvPr id="13" name="Picture 12">
              <a:extLst>
                <a:ext uri="{FF2B5EF4-FFF2-40B4-BE49-F238E27FC236}">
                  <a16:creationId xmlns:a16="http://schemas.microsoft.com/office/drawing/2014/main" id="{8CF81310-8388-4D53-8CE2-13E675A2CD76}"/>
                </a:ext>
              </a:extLst>
            </p:cNvPr>
            <p:cNvPicPr>
              <a:picLocks noChangeAspect="1"/>
            </p:cNvPicPr>
            <p:nvPr/>
          </p:nvPicPr>
          <p:blipFill rotWithShape="1">
            <a:blip r:embed="rId5">
              <a:extLst>
                <a:ext uri="{28A0092B-C50C-407E-A947-70E740481C1C}">
                  <a14:useLocalDpi xmlns:a14="http://schemas.microsoft.com/office/drawing/2010/main" val="0"/>
                </a:ext>
              </a:extLst>
            </a:blip>
            <a:srcRect l="8196" r="4995" b="56948"/>
            <a:stretch/>
          </p:blipFill>
          <p:spPr>
            <a:xfrm>
              <a:off x="10647405" y="3630645"/>
              <a:ext cx="846825" cy="245706"/>
            </a:xfrm>
            <a:prstGeom prst="rect">
              <a:avLst/>
            </a:prstGeom>
          </p:spPr>
        </p:pic>
        <p:sp>
          <p:nvSpPr>
            <p:cNvPr id="55" name="Rectangle 54">
              <a:extLst>
                <a:ext uri="{FF2B5EF4-FFF2-40B4-BE49-F238E27FC236}">
                  <a16:creationId xmlns:a16="http://schemas.microsoft.com/office/drawing/2014/main" id="{F02DDD7F-8785-4507-85DB-BA4F333C187C}"/>
                </a:ext>
              </a:extLst>
            </p:cNvPr>
            <p:cNvSpPr/>
            <p:nvPr/>
          </p:nvSpPr>
          <p:spPr bwMode="auto">
            <a:xfrm>
              <a:off x="10620814" y="3613623"/>
              <a:ext cx="885546" cy="275085"/>
            </a:xfrm>
            <a:prstGeom prst="rect">
              <a:avLst/>
            </a:prstGeom>
            <a:noFill/>
            <a:ln w="12700">
              <a:solidFill>
                <a:schemeClr val="bg2">
                  <a:lumMod val="9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7" name="Group 6">
            <a:extLst>
              <a:ext uri="{FF2B5EF4-FFF2-40B4-BE49-F238E27FC236}">
                <a16:creationId xmlns:a16="http://schemas.microsoft.com/office/drawing/2014/main" id="{F9FC4572-845B-4CE6-B772-920D7A8792BE}"/>
              </a:ext>
            </a:extLst>
          </p:cNvPr>
          <p:cNvGrpSpPr/>
          <p:nvPr/>
        </p:nvGrpSpPr>
        <p:grpSpPr>
          <a:xfrm>
            <a:off x="7357469" y="2957811"/>
            <a:ext cx="885546" cy="275085"/>
            <a:chOff x="9735268" y="3424850"/>
            <a:chExt cx="885546" cy="275085"/>
          </a:xfrm>
        </p:grpSpPr>
        <p:pic>
          <p:nvPicPr>
            <p:cNvPr id="40" name="Picture 2" descr="See the source image">
              <a:extLst>
                <a:ext uri="{FF2B5EF4-FFF2-40B4-BE49-F238E27FC236}">
                  <a16:creationId xmlns:a16="http://schemas.microsoft.com/office/drawing/2014/main" id="{B3CBA597-A288-4C70-9C0E-29BCB447380C}"/>
                </a:ext>
              </a:extLst>
            </p:cNvPr>
            <p:cNvPicPr>
              <a:picLocks noChangeAspect="1" noChangeArrowheads="1"/>
            </p:cNvPicPr>
            <p:nvPr/>
          </p:nvPicPr>
          <p:blipFill rotWithShape="1">
            <a:blip r:embed="rId6" cstate="hqprint">
              <a:extLst>
                <a:ext uri="{28A0092B-C50C-407E-A947-70E740481C1C}">
                  <a14:useLocalDpi xmlns:a14="http://schemas.microsoft.com/office/drawing/2010/main" val="0"/>
                </a:ext>
              </a:extLst>
            </a:blip>
            <a:srcRect t="18886" b="5425"/>
            <a:stretch/>
          </p:blipFill>
          <p:spPr bwMode="auto">
            <a:xfrm>
              <a:off x="9880091" y="3446233"/>
              <a:ext cx="595900" cy="253702"/>
            </a:xfrm>
            <a:prstGeom prst="rect">
              <a:avLst/>
            </a:prstGeom>
            <a:noFill/>
            <a:extLst>
              <a:ext uri="{909E8E84-426E-40DD-AFC4-6F175D3DCCD1}">
                <a14:hiddenFill xmlns:a14="http://schemas.microsoft.com/office/drawing/2010/main">
                  <a:solidFill>
                    <a:srgbClr val="FFFFFF"/>
                  </a:solidFill>
                </a14:hiddenFill>
              </a:ext>
            </a:extLst>
          </p:spPr>
        </p:pic>
        <p:sp>
          <p:nvSpPr>
            <p:cNvPr id="35" name="Rectangle 34">
              <a:extLst>
                <a:ext uri="{FF2B5EF4-FFF2-40B4-BE49-F238E27FC236}">
                  <a16:creationId xmlns:a16="http://schemas.microsoft.com/office/drawing/2014/main" id="{6BA22F77-FC39-4C81-ACB9-74AFC7256B7A}"/>
                </a:ext>
              </a:extLst>
            </p:cNvPr>
            <p:cNvSpPr/>
            <p:nvPr/>
          </p:nvSpPr>
          <p:spPr bwMode="auto">
            <a:xfrm>
              <a:off x="9735268" y="3424850"/>
              <a:ext cx="885546" cy="275085"/>
            </a:xfrm>
            <a:prstGeom prst="rect">
              <a:avLst/>
            </a:prstGeom>
            <a:noFill/>
            <a:ln w="12700">
              <a:solidFill>
                <a:schemeClr val="bg2">
                  <a:lumMod val="9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36" name="Group 35">
            <a:extLst>
              <a:ext uri="{FF2B5EF4-FFF2-40B4-BE49-F238E27FC236}">
                <a16:creationId xmlns:a16="http://schemas.microsoft.com/office/drawing/2014/main" id="{B48D2AE3-8CC2-43EA-A59E-1B7BF8F33C97}"/>
              </a:ext>
            </a:extLst>
          </p:cNvPr>
          <p:cNvGrpSpPr/>
          <p:nvPr/>
        </p:nvGrpSpPr>
        <p:grpSpPr>
          <a:xfrm>
            <a:off x="7357469" y="3945223"/>
            <a:ext cx="885546" cy="275085"/>
            <a:chOff x="9735268" y="3424850"/>
            <a:chExt cx="885546" cy="275085"/>
          </a:xfrm>
        </p:grpSpPr>
        <p:pic>
          <p:nvPicPr>
            <p:cNvPr id="37" name="Picture 2" descr="See the source image">
              <a:extLst>
                <a:ext uri="{FF2B5EF4-FFF2-40B4-BE49-F238E27FC236}">
                  <a16:creationId xmlns:a16="http://schemas.microsoft.com/office/drawing/2014/main" id="{D3B43019-3947-45F8-97AA-D124A7A05BE2}"/>
                </a:ext>
              </a:extLst>
            </p:cNvPr>
            <p:cNvPicPr>
              <a:picLocks noChangeAspect="1" noChangeArrowheads="1"/>
            </p:cNvPicPr>
            <p:nvPr/>
          </p:nvPicPr>
          <p:blipFill rotWithShape="1">
            <a:blip r:embed="rId6" cstate="hqprint">
              <a:extLst>
                <a:ext uri="{28A0092B-C50C-407E-A947-70E740481C1C}">
                  <a14:useLocalDpi xmlns:a14="http://schemas.microsoft.com/office/drawing/2010/main" val="0"/>
                </a:ext>
              </a:extLst>
            </a:blip>
            <a:srcRect t="18886" b="5425"/>
            <a:stretch/>
          </p:blipFill>
          <p:spPr bwMode="auto">
            <a:xfrm>
              <a:off x="9880091" y="3446233"/>
              <a:ext cx="595900" cy="253702"/>
            </a:xfrm>
            <a:prstGeom prst="rect">
              <a:avLst/>
            </a:prstGeom>
            <a:noFill/>
            <a:extLst>
              <a:ext uri="{909E8E84-426E-40DD-AFC4-6F175D3DCCD1}">
                <a14:hiddenFill xmlns:a14="http://schemas.microsoft.com/office/drawing/2010/main">
                  <a:solidFill>
                    <a:srgbClr val="FFFFFF"/>
                  </a:solidFill>
                </a14:hiddenFill>
              </a:ext>
            </a:extLst>
          </p:spPr>
        </p:pic>
        <p:sp>
          <p:nvSpPr>
            <p:cNvPr id="38" name="Rectangle 37">
              <a:extLst>
                <a:ext uri="{FF2B5EF4-FFF2-40B4-BE49-F238E27FC236}">
                  <a16:creationId xmlns:a16="http://schemas.microsoft.com/office/drawing/2014/main" id="{F8D75432-48F3-4714-9CC3-7874008EBD98}"/>
                </a:ext>
              </a:extLst>
            </p:cNvPr>
            <p:cNvSpPr/>
            <p:nvPr/>
          </p:nvSpPr>
          <p:spPr bwMode="auto">
            <a:xfrm>
              <a:off x="9735268" y="3424850"/>
              <a:ext cx="885546" cy="275085"/>
            </a:xfrm>
            <a:prstGeom prst="rect">
              <a:avLst/>
            </a:prstGeom>
            <a:noFill/>
            <a:ln w="12700">
              <a:solidFill>
                <a:schemeClr val="bg2">
                  <a:lumMod val="9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41" name="Group 40">
            <a:extLst>
              <a:ext uri="{FF2B5EF4-FFF2-40B4-BE49-F238E27FC236}">
                <a16:creationId xmlns:a16="http://schemas.microsoft.com/office/drawing/2014/main" id="{A9F7DF51-956E-4BD7-B4E0-7A8ABCC30DA9}"/>
              </a:ext>
            </a:extLst>
          </p:cNvPr>
          <p:cNvGrpSpPr/>
          <p:nvPr/>
        </p:nvGrpSpPr>
        <p:grpSpPr>
          <a:xfrm>
            <a:off x="8243016" y="2958716"/>
            <a:ext cx="887608" cy="275725"/>
            <a:chOff x="10017126" y="2138639"/>
            <a:chExt cx="885546" cy="275085"/>
          </a:xfrm>
        </p:grpSpPr>
        <p:grpSp>
          <p:nvGrpSpPr>
            <p:cNvPr id="42" name="Group 41">
              <a:extLst>
                <a:ext uri="{FF2B5EF4-FFF2-40B4-BE49-F238E27FC236}">
                  <a16:creationId xmlns:a16="http://schemas.microsoft.com/office/drawing/2014/main" id="{8164A11C-9089-4CF3-85DF-B6E5526C1B54}"/>
                </a:ext>
              </a:extLst>
            </p:cNvPr>
            <p:cNvGrpSpPr/>
            <p:nvPr/>
          </p:nvGrpSpPr>
          <p:grpSpPr>
            <a:xfrm>
              <a:off x="10017126" y="2138639"/>
              <a:ext cx="885546" cy="275085"/>
              <a:chOff x="10751702" y="2274809"/>
              <a:chExt cx="885546" cy="275085"/>
            </a:xfrm>
          </p:grpSpPr>
          <p:pic>
            <p:nvPicPr>
              <p:cNvPr id="45" name="Shape 14" descr="SentinelOne_Logo_White.emf">
                <a:extLst>
                  <a:ext uri="{FF2B5EF4-FFF2-40B4-BE49-F238E27FC236}">
                    <a16:creationId xmlns:a16="http://schemas.microsoft.com/office/drawing/2014/main" id="{D43D74BB-A442-4813-B93C-3759920D9D95}"/>
                  </a:ext>
                </a:extLst>
              </p:cNvPr>
              <p:cNvPicPr preferRelativeResize="0"/>
              <p:nvPr/>
            </p:nvPicPr>
            <p:blipFill rotWithShape="1">
              <a:blip r:embed="rId7" cstate="print">
                <a:alphaModFix/>
                <a:extLst>
                  <a:ext uri="{28A0092B-C50C-407E-A947-70E740481C1C}">
                    <a14:useLocalDpi xmlns:a14="http://schemas.microsoft.com/office/drawing/2010/main"/>
                  </a:ext>
                </a:extLst>
              </a:blip>
              <a:srcRect/>
              <a:stretch/>
            </p:blipFill>
            <p:spPr>
              <a:xfrm>
                <a:off x="10811274" y="2316598"/>
                <a:ext cx="767994" cy="205942"/>
              </a:xfrm>
              <a:prstGeom prst="rect">
                <a:avLst/>
              </a:prstGeom>
              <a:noFill/>
              <a:ln>
                <a:noFill/>
              </a:ln>
            </p:spPr>
          </p:pic>
          <p:sp>
            <p:nvSpPr>
              <p:cNvPr id="50" name="Rectangle 49">
                <a:extLst>
                  <a:ext uri="{FF2B5EF4-FFF2-40B4-BE49-F238E27FC236}">
                    <a16:creationId xmlns:a16="http://schemas.microsoft.com/office/drawing/2014/main" id="{89AE04B4-D90C-45ED-9851-21AB0AC0A6AD}"/>
                  </a:ext>
                </a:extLst>
              </p:cNvPr>
              <p:cNvSpPr/>
              <p:nvPr/>
            </p:nvSpPr>
            <p:spPr bwMode="auto">
              <a:xfrm>
                <a:off x="10751702" y="2274809"/>
                <a:ext cx="885546" cy="275085"/>
              </a:xfrm>
              <a:prstGeom prst="rect">
                <a:avLst/>
              </a:prstGeom>
              <a:solidFill>
                <a:schemeClr val="bg1"/>
              </a:solidFill>
              <a:ln w="12700">
                <a:solidFill>
                  <a:schemeClr val="bg2">
                    <a:lumMod val="9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43" name="Rectangle 42">
              <a:extLst>
                <a:ext uri="{FF2B5EF4-FFF2-40B4-BE49-F238E27FC236}">
                  <a16:creationId xmlns:a16="http://schemas.microsoft.com/office/drawing/2014/main" id="{078F5DAC-3067-4168-A752-8473EF1435D7}"/>
                </a:ext>
              </a:extLst>
            </p:cNvPr>
            <p:cNvSpPr/>
            <p:nvPr/>
          </p:nvSpPr>
          <p:spPr bwMode="auto">
            <a:xfrm>
              <a:off x="10043506" y="2160022"/>
              <a:ext cx="846825" cy="226348"/>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44" name="Graphic 43">
              <a:extLst>
                <a:ext uri="{FF2B5EF4-FFF2-40B4-BE49-F238E27FC236}">
                  <a16:creationId xmlns:a16="http://schemas.microsoft.com/office/drawing/2014/main" id="{D0C02E20-033A-45A8-9533-35342FB93F80}"/>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0074462" y="2203669"/>
              <a:ext cx="784492" cy="156898"/>
            </a:xfrm>
            <a:prstGeom prst="rect">
              <a:avLst/>
            </a:prstGeom>
          </p:spPr>
        </p:pic>
      </p:grpSp>
      <p:grpSp>
        <p:nvGrpSpPr>
          <p:cNvPr id="51" name="Group 50">
            <a:extLst>
              <a:ext uri="{FF2B5EF4-FFF2-40B4-BE49-F238E27FC236}">
                <a16:creationId xmlns:a16="http://schemas.microsoft.com/office/drawing/2014/main" id="{5827B850-FA4E-4125-A2B8-19F425292E7D}"/>
              </a:ext>
            </a:extLst>
          </p:cNvPr>
          <p:cNvGrpSpPr/>
          <p:nvPr/>
        </p:nvGrpSpPr>
        <p:grpSpPr>
          <a:xfrm>
            <a:off x="8248424" y="3944583"/>
            <a:ext cx="887608" cy="275725"/>
            <a:chOff x="10017126" y="2138639"/>
            <a:chExt cx="885546" cy="275085"/>
          </a:xfrm>
        </p:grpSpPr>
        <p:grpSp>
          <p:nvGrpSpPr>
            <p:cNvPr id="52" name="Group 51">
              <a:extLst>
                <a:ext uri="{FF2B5EF4-FFF2-40B4-BE49-F238E27FC236}">
                  <a16:creationId xmlns:a16="http://schemas.microsoft.com/office/drawing/2014/main" id="{B5AC462F-687A-479F-ACBE-2F8CCE50EE15}"/>
                </a:ext>
              </a:extLst>
            </p:cNvPr>
            <p:cNvGrpSpPr/>
            <p:nvPr/>
          </p:nvGrpSpPr>
          <p:grpSpPr>
            <a:xfrm>
              <a:off x="10017126" y="2138639"/>
              <a:ext cx="885546" cy="275085"/>
              <a:chOff x="10751702" y="2274809"/>
              <a:chExt cx="885546" cy="275085"/>
            </a:xfrm>
          </p:grpSpPr>
          <p:pic>
            <p:nvPicPr>
              <p:cNvPr id="60" name="Shape 14" descr="SentinelOne_Logo_White.emf">
                <a:extLst>
                  <a:ext uri="{FF2B5EF4-FFF2-40B4-BE49-F238E27FC236}">
                    <a16:creationId xmlns:a16="http://schemas.microsoft.com/office/drawing/2014/main" id="{ECE7F267-7A52-4C9F-A4D3-1B421F20306B}"/>
                  </a:ext>
                </a:extLst>
              </p:cNvPr>
              <p:cNvPicPr preferRelativeResize="0"/>
              <p:nvPr/>
            </p:nvPicPr>
            <p:blipFill rotWithShape="1">
              <a:blip r:embed="rId7" cstate="print">
                <a:alphaModFix/>
                <a:extLst>
                  <a:ext uri="{28A0092B-C50C-407E-A947-70E740481C1C}">
                    <a14:useLocalDpi xmlns:a14="http://schemas.microsoft.com/office/drawing/2010/main"/>
                  </a:ext>
                </a:extLst>
              </a:blip>
              <a:srcRect/>
              <a:stretch/>
            </p:blipFill>
            <p:spPr>
              <a:xfrm>
                <a:off x="10811274" y="2316598"/>
                <a:ext cx="767994" cy="205942"/>
              </a:xfrm>
              <a:prstGeom prst="rect">
                <a:avLst/>
              </a:prstGeom>
              <a:noFill/>
              <a:ln>
                <a:noFill/>
              </a:ln>
            </p:spPr>
          </p:pic>
          <p:sp>
            <p:nvSpPr>
              <p:cNvPr id="61" name="Rectangle 60">
                <a:extLst>
                  <a:ext uri="{FF2B5EF4-FFF2-40B4-BE49-F238E27FC236}">
                    <a16:creationId xmlns:a16="http://schemas.microsoft.com/office/drawing/2014/main" id="{C6E8399F-5B7B-4BA6-9ECC-4369A2AA2FEA}"/>
                  </a:ext>
                </a:extLst>
              </p:cNvPr>
              <p:cNvSpPr/>
              <p:nvPr/>
            </p:nvSpPr>
            <p:spPr bwMode="auto">
              <a:xfrm>
                <a:off x="10751702" y="2274809"/>
                <a:ext cx="885546" cy="275085"/>
              </a:xfrm>
              <a:prstGeom prst="rect">
                <a:avLst/>
              </a:prstGeom>
              <a:solidFill>
                <a:schemeClr val="bg1"/>
              </a:solidFill>
              <a:ln w="12700">
                <a:solidFill>
                  <a:schemeClr val="bg2">
                    <a:lumMod val="9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53" name="Rectangle 52">
              <a:extLst>
                <a:ext uri="{FF2B5EF4-FFF2-40B4-BE49-F238E27FC236}">
                  <a16:creationId xmlns:a16="http://schemas.microsoft.com/office/drawing/2014/main" id="{638580E1-7858-478D-890F-8B52BF935FEE}"/>
                </a:ext>
              </a:extLst>
            </p:cNvPr>
            <p:cNvSpPr/>
            <p:nvPr/>
          </p:nvSpPr>
          <p:spPr bwMode="auto">
            <a:xfrm>
              <a:off x="10043506" y="2160022"/>
              <a:ext cx="846825" cy="226348"/>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54" name="Graphic 53">
              <a:extLst>
                <a:ext uri="{FF2B5EF4-FFF2-40B4-BE49-F238E27FC236}">
                  <a16:creationId xmlns:a16="http://schemas.microsoft.com/office/drawing/2014/main" id="{C81E7849-1DA1-4F89-9099-6DC65BEBB181}"/>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0074462" y="2203669"/>
              <a:ext cx="784492" cy="156898"/>
            </a:xfrm>
            <a:prstGeom prst="rect">
              <a:avLst/>
            </a:prstGeom>
          </p:spPr>
        </p:pic>
      </p:grpSp>
    </p:spTree>
    <p:extLst>
      <p:ext uri="{BB962C8B-B14F-4D97-AF65-F5344CB8AC3E}">
        <p14:creationId xmlns:p14="http://schemas.microsoft.com/office/powerpoint/2010/main" val="28086099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Picture 38">
            <a:extLst>
              <a:ext uri="{FF2B5EF4-FFF2-40B4-BE49-F238E27FC236}">
                <a16:creationId xmlns:a16="http://schemas.microsoft.com/office/drawing/2014/main" id="{5FB4798B-E6EE-D34E-A549-312BB532047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95090" y="299355"/>
            <a:ext cx="423336" cy="447526"/>
          </a:xfrm>
          <a:prstGeom prst="rect">
            <a:avLst/>
          </a:prstGeom>
        </p:spPr>
      </p:pic>
      <p:sp>
        <p:nvSpPr>
          <p:cNvPr id="40" name="TextBox 39">
            <a:extLst>
              <a:ext uri="{FF2B5EF4-FFF2-40B4-BE49-F238E27FC236}">
                <a16:creationId xmlns:a16="http://schemas.microsoft.com/office/drawing/2014/main" id="{4A76AFF8-0DB5-B84A-9B98-BA1157FDC19F}"/>
              </a:ext>
            </a:extLst>
          </p:cNvPr>
          <p:cNvSpPr txBox="1"/>
          <p:nvPr/>
        </p:nvSpPr>
        <p:spPr>
          <a:xfrm>
            <a:off x="5123829" y="1048892"/>
            <a:ext cx="1965859" cy="276999"/>
          </a:xfrm>
          <a:prstGeom prst="rect">
            <a:avLst/>
          </a:prstGeom>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gradFill>
                  <a:gsLst>
                    <a:gs pos="0">
                      <a:srgbClr val="282828"/>
                    </a:gs>
                    <a:gs pos="100000">
                      <a:srgbClr val="282828"/>
                    </a:gs>
                  </a:gsLst>
                  <a:lin ang="5400000" scaled="1"/>
                </a:gradFill>
                <a:effectLst/>
                <a:uLnTx/>
                <a:uFillTx/>
                <a:latin typeface="Segoe UI" panose="020B0502040204020203" pitchFamily="34" charset="0"/>
                <a:ea typeface="+mn-ea"/>
                <a:cs typeface="Segoe UI" panose="020B0502040204020203" pitchFamily="34" charset="0"/>
              </a:rPr>
              <a:t>Built-in. Cloud-powered.​</a:t>
            </a:r>
          </a:p>
        </p:txBody>
      </p:sp>
      <p:sp>
        <p:nvSpPr>
          <p:cNvPr id="41" name="TextBox 40">
            <a:extLst>
              <a:ext uri="{FF2B5EF4-FFF2-40B4-BE49-F238E27FC236}">
                <a16:creationId xmlns:a16="http://schemas.microsoft.com/office/drawing/2014/main" id="{29C58E1E-E520-0049-B798-2707D824FAE4}"/>
              </a:ext>
            </a:extLst>
          </p:cNvPr>
          <p:cNvSpPr txBox="1"/>
          <p:nvPr/>
        </p:nvSpPr>
        <p:spPr>
          <a:xfrm>
            <a:off x="4587881" y="710360"/>
            <a:ext cx="3037755" cy="400110"/>
          </a:xfrm>
          <a:prstGeom prst="rect">
            <a:avLst/>
          </a:prstGeom>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w="3175">
                  <a:noFill/>
                </a:ln>
                <a:gradFill>
                  <a:gsLst>
                    <a:gs pos="1250">
                      <a:srgbClr val="0078D7"/>
                    </a:gs>
                    <a:gs pos="100000">
                      <a:srgbClr val="0078D7"/>
                    </a:gs>
                  </a:gsLst>
                  <a:lin ang="5400000" scaled="0"/>
                </a:gradFill>
                <a:effectLst/>
                <a:uLnTx/>
                <a:uFillTx/>
                <a:latin typeface="Segoe UI"/>
                <a:ea typeface="+mn-ea"/>
                <a:cs typeface="Segoe UI" pitchFamily="34" charset="0"/>
              </a:rPr>
              <a:t>Windows Defender ATP</a:t>
            </a:r>
          </a:p>
        </p:txBody>
      </p:sp>
      <p:sp>
        <p:nvSpPr>
          <p:cNvPr id="33" name="TextBox 32">
            <a:extLst>
              <a:ext uri="{FF2B5EF4-FFF2-40B4-BE49-F238E27FC236}">
                <a16:creationId xmlns:a16="http://schemas.microsoft.com/office/drawing/2014/main" id="{9A36A95A-A192-420F-B47F-7F63E8CFB458}"/>
              </a:ext>
            </a:extLst>
          </p:cNvPr>
          <p:cNvSpPr txBox="1"/>
          <p:nvPr/>
        </p:nvSpPr>
        <p:spPr>
          <a:xfrm>
            <a:off x="5059037" y="5675266"/>
            <a:ext cx="2095445" cy="307777"/>
          </a:xfrm>
          <a:prstGeom prst="rect">
            <a:avLst/>
          </a:prstGeom>
        </p:spPr>
        <p:txBody>
          <a:bodyPr wrap="none" rtlCol="0">
            <a:spAutoFit/>
          </a:bodyPr>
          <a:lstStyle>
            <a:defPPr>
              <a:defRPr lang="en-US"/>
            </a:defPPr>
            <a:lvl1pPr algn="ctr">
              <a:defRPr sz="1200" b="1">
                <a:gradFill>
                  <a:gsLst>
                    <a:gs pos="0">
                      <a:schemeClr val="tx1"/>
                    </a:gs>
                    <a:gs pos="100000">
                      <a:schemeClr val="tx1"/>
                    </a:gs>
                  </a:gsLst>
                  <a:lin ang="5400000" scaled="1"/>
                </a:gradFill>
                <a:latin typeface="Segoe UI" panose="020B0502040204020203" pitchFamily="34" charset="0"/>
                <a:cs typeface="Segoe UI" panose="020B0502040204020203"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gradFill>
                  <a:gsLst>
                    <a:gs pos="0">
                      <a:srgbClr val="282828"/>
                    </a:gs>
                    <a:gs pos="100000">
                      <a:srgbClr val="282828"/>
                    </a:gs>
                  </a:gsLst>
                  <a:lin ang="5400000" scaled="1"/>
                </a:gradFill>
                <a:effectLst/>
                <a:uLnTx/>
                <a:uFillTx/>
                <a:latin typeface="Segoe UI" panose="020B0502040204020203" pitchFamily="34" charset="0"/>
                <a:ea typeface="+mn-ea"/>
                <a:cs typeface="Segoe UI" panose="020B0502040204020203" pitchFamily="34" charset="0"/>
              </a:rPr>
              <a:t>Management and APIs</a:t>
            </a:r>
          </a:p>
        </p:txBody>
      </p:sp>
      <p:grpSp>
        <p:nvGrpSpPr>
          <p:cNvPr id="17" name="Group 16">
            <a:extLst>
              <a:ext uri="{FF2B5EF4-FFF2-40B4-BE49-F238E27FC236}">
                <a16:creationId xmlns:a16="http://schemas.microsoft.com/office/drawing/2014/main" id="{2AB12B4D-8BB6-4A6D-AA79-9142C8E671C3}"/>
              </a:ext>
            </a:extLst>
          </p:cNvPr>
          <p:cNvGrpSpPr/>
          <p:nvPr/>
        </p:nvGrpSpPr>
        <p:grpSpPr>
          <a:xfrm>
            <a:off x="2105215" y="3851446"/>
            <a:ext cx="2035245" cy="1736929"/>
            <a:chOff x="2275009" y="3851446"/>
            <a:chExt cx="2035245" cy="1736929"/>
          </a:xfrm>
        </p:grpSpPr>
        <p:sp>
          <p:nvSpPr>
            <p:cNvPr id="21" name="TextBox 20">
              <a:extLst>
                <a:ext uri="{FF2B5EF4-FFF2-40B4-BE49-F238E27FC236}">
                  <a16:creationId xmlns:a16="http://schemas.microsoft.com/office/drawing/2014/main" id="{0AE33244-C895-D349-B6D3-F82E61E4AF60}"/>
                </a:ext>
              </a:extLst>
            </p:cNvPr>
            <p:cNvSpPr txBox="1"/>
            <p:nvPr/>
          </p:nvSpPr>
          <p:spPr>
            <a:xfrm>
              <a:off x="2275009" y="4597334"/>
              <a:ext cx="2035245" cy="991041"/>
            </a:xfrm>
            <a:prstGeom prst="rect">
              <a:avLst/>
            </a:prstGeom>
            <a:noFill/>
          </p:spPr>
          <p:txBody>
            <a:bodyPr wrap="square" lIns="137160" tIns="109728" rIns="137160" bIns="109728" rtlCol="0" anchor="t">
              <a:spAutoFit/>
            </a:bodyPr>
            <a:lstStyle/>
            <a:p>
              <a:pPr marL="0" marR="0" lvl="0" indent="0" algn="ctr" defTabSz="914400" rtl="0" eaLnBrk="1" fontAlgn="auto" latinLnBrk="0" hangingPunct="1">
                <a:lnSpc>
                  <a:spcPct val="90000"/>
                </a:lnSpc>
                <a:spcBef>
                  <a:spcPts val="600"/>
                </a:spcBef>
                <a:spcAft>
                  <a:spcPts val="0"/>
                </a:spcAft>
                <a:buClrTx/>
                <a:buSzTx/>
                <a:buFontTx/>
                <a:buNone/>
                <a:tabLst/>
                <a:defRPr/>
              </a:pPr>
              <a:r>
                <a:rPr kumimoji="0" lang="en-US" sz="1400" b="1" i="0" u="none" strike="noStrike" kern="1200" cap="none" spc="0" normalizeH="0" baseline="0" noProof="0" dirty="0">
                  <a:ln>
                    <a:noFill/>
                  </a:ln>
                  <a:gradFill>
                    <a:gsLst>
                      <a:gs pos="0">
                        <a:srgbClr val="0078D7"/>
                      </a:gs>
                      <a:gs pos="100000">
                        <a:srgbClr val="0078D7"/>
                      </a:gs>
                    </a:gsLst>
                    <a:lin ang="5400000" scaled="1"/>
                  </a:gradFill>
                  <a:effectLst/>
                  <a:uLnTx/>
                  <a:uFillTx/>
                  <a:latin typeface="Segoe UI Semibold" panose="020B0702040204020203" pitchFamily="34" charset="0"/>
                  <a:ea typeface="Segoe UI Black" panose="020B0A02040204020203" pitchFamily="34" charset="0"/>
                  <a:cs typeface="Segoe UI Semibold" panose="020B0702040204020203" pitchFamily="34" charset="0"/>
                </a:rPr>
                <a:t>NEXT GENERATION PROTECTION</a:t>
              </a:r>
            </a:p>
            <a:p>
              <a:pPr marL="0" marR="0" lvl="0" indent="0" algn="ctr" defTabSz="914400" rtl="0" eaLnBrk="1" fontAlgn="auto" latinLnBrk="0" hangingPunct="1">
                <a:lnSpc>
                  <a:spcPct val="90000"/>
                </a:lnSpc>
                <a:spcBef>
                  <a:spcPts val="600"/>
                </a:spcBef>
                <a:spcAft>
                  <a:spcPts val="0"/>
                </a:spcAft>
                <a:buClrTx/>
                <a:buSzTx/>
                <a:buFontTx/>
                <a:buNone/>
                <a:tabLst/>
                <a:defRPr/>
              </a:pPr>
              <a:r>
                <a:rPr kumimoji="0" lang="en-US" sz="1100" b="0" i="0" u="none" strike="noStrike" kern="1200" cap="none" spc="0" normalizeH="0" baseline="0" noProof="0" dirty="0">
                  <a:ln>
                    <a:noFill/>
                  </a:ln>
                  <a:gradFill>
                    <a:gsLst>
                      <a:gs pos="0">
                        <a:srgbClr val="282828"/>
                      </a:gs>
                      <a:gs pos="100000">
                        <a:srgbClr val="282828"/>
                      </a:gs>
                    </a:gsLst>
                    <a:lin ang="5400000" scaled="1"/>
                  </a:gradFill>
                  <a:effectLst/>
                  <a:uLnTx/>
                  <a:uFillTx/>
                  <a:latin typeface="Segoe UI" panose="020B0502040204020203" pitchFamily="34" charset="0"/>
                  <a:ea typeface="+mn-ea"/>
                  <a:cs typeface="Segoe UI" panose="020B0502040204020203" pitchFamily="34" charset="0"/>
                </a:rPr>
                <a:t>Protect against all types of emerging threats</a:t>
              </a:r>
            </a:p>
          </p:txBody>
        </p:sp>
        <p:pic>
          <p:nvPicPr>
            <p:cNvPr id="36" name="Graphic 35">
              <a:extLst>
                <a:ext uri="{FF2B5EF4-FFF2-40B4-BE49-F238E27FC236}">
                  <a16:creationId xmlns:a16="http://schemas.microsoft.com/office/drawing/2014/main" id="{90019F94-C1A1-4B52-880C-06E0A081B6E6}"/>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925249" y="3851446"/>
              <a:ext cx="643812" cy="685800"/>
            </a:xfrm>
            <a:prstGeom prst="rect">
              <a:avLst/>
            </a:prstGeom>
          </p:spPr>
        </p:pic>
      </p:grpSp>
      <p:grpSp>
        <p:nvGrpSpPr>
          <p:cNvPr id="11" name="Group 10">
            <a:extLst>
              <a:ext uri="{FF2B5EF4-FFF2-40B4-BE49-F238E27FC236}">
                <a16:creationId xmlns:a16="http://schemas.microsoft.com/office/drawing/2014/main" id="{F23F7D32-CB13-4D54-9104-FEAA65B1FD99}"/>
              </a:ext>
            </a:extLst>
          </p:cNvPr>
          <p:cNvGrpSpPr/>
          <p:nvPr/>
        </p:nvGrpSpPr>
        <p:grpSpPr>
          <a:xfrm>
            <a:off x="3969461" y="3851446"/>
            <a:ext cx="2225909" cy="1980072"/>
            <a:chOff x="4046197" y="3851446"/>
            <a:chExt cx="2225909" cy="1980072"/>
          </a:xfrm>
        </p:grpSpPr>
        <p:sp>
          <p:nvSpPr>
            <p:cNvPr id="23" name="TextBox 22">
              <a:extLst>
                <a:ext uri="{FF2B5EF4-FFF2-40B4-BE49-F238E27FC236}">
                  <a16:creationId xmlns:a16="http://schemas.microsoft.com/office/drawing/2014/main" id="{86B5DB24-968F-614A-BF28-D80D2D478D66}"/>
                </a:ext>
              </a:extLst>
            </p:cNvPr>
            <p:cNvSpPr txBox="1"/>
            <p:nvPr/>
          </p:nvSpPr>
          <p:spPr>
            <a:xfrm>
              <a:off x="4046197" y="4597334"/>
              <a:ext cx="2225909" cy="1234184"/>
            </a:xfrm>
            <a:prstGeom prst="rect">
              <a:avLst/>
            </a:prstGeom>
            <a:noFill/>
          </p:spPr>
          <p:txBody>
            <a:bodyPr wrap="square" lIns="137160" tIns="109728" rIns="137160" bIns="109728" rtlCol="0">
              <a:spAutoFit/>
            </a:bodyPr>
            <a:lstStyle/>
            <a:p>
              <a:pPr marL="0" marR="0" lvl="0" indent="0" algn="ctr" defTabSz="914400" rtl="0" eaLnBrk="1" fontAlgn="auto" latinLnBrk="0" hangingPunct="1">
                <a:lnSpc>
                  <a:spcPct val="90000"/>
                </a:lnSpc>
                <a:spcBef>
                  <a:spcPts val="600"/>
                </a:spcBef>
                <a:spcAft>
                  <a:spcPts val="0"/>
                </a:spcAft>
                <a:buClrTx/>
                <a:buSzTx/>
                <a:buFontTx/>
                <a:buNone/>
                <a:tabLst/>
                <a:defRPr/>
              </a:pPr>
              <a:r>
                <a:rPr kumimoji="0" lang="en-US" sz="1400" b="1" i="0" u="none" strike="noStrike" kern="1200" cap="none" spc="0" normalizeH="0" baseline="0" noProof="0" dirty="0">
                  <a:ln>
                    <a:noFill/>
                  </a:ln>
                  <a:gradFill>
                    <a:gsLst>
                      <a:gs pos="0">
                        <a:srgbClr val="0078D7"/>
                      </a:gs>
                      <a:gs pos="100000">
                        <a:srgbClr val="0078D7"/>
                      </a:gs>
                    </a:gsLst>
                    <a:lin ang="5400000" scaled="1"/>
                  </a:gradFill>
                  <a:effectLst/>
                  <a:uLnTx/>
                  <a:uFillTx/>
                  <a:latin typeface="Segoe UI Semibold" panose="020B0702040204020203" pitchFamily="34" charset="0"/>
                  <a:ea typeface="Segoe UI Black" panose="020B0A02040204020203" pitchFamily="34" charset="0"/>
                  <a:cs typeface="Segoe UI Semibold" panose="020B0702040204020203" pitchFamily="34" charset="0"/>
                </a:rPr>
                <a:t>ENDPOINT DETECTION </a:t>
              </a:r>
              <a:br>
                <a:rPr kumimoji="0" lang="en-US" sz="1400" b="1" i="0" u="none" strike="noStrike" kern="1200" cap="none" spc="0" normalizeH="0" baseline="0" noProof="0" dirty="0">
                  <a:ln>
                    <a:noFill/>
                  </a:ln>
                  <a:gradFill>
                    <a:gsLst>
                      <a:gs pos="0">
                        <a:srgbClr val="0078D7"/>
                      </a:gs>
                      <a:gs pos="100000">
                        <a:srgbClr val="0078D7"/>
                      </a:gs>
                    </a:gsLst>
                    <a:lin ang="5400000" scaled="1"/>
                  </a:gradFill>
                  <a:effectLst/>
                  <a:uLnTx/>
                  <a:uFillTx/>
                  <a:latin typeface="Segoe UI Semibold" panose="020B0702040204020203" pitchFamily="34" charset="0"/>
                  <a:ea typeface="Segoe UI Black" panose="020B0A02040204020203" pitchFamily="34" charset="0"/>
                  <a:cs typeface="Segoe UI Semibold" panose="020B0702040204020203" pitchFamily="34" charset="0"/>
                </a:rPr>
              </a:br>
              <a:r>
                <a:rPr kumimoji="0" lang="en-US" sz="1400" b="1" i="0" u="none" strike="noStrike" kern="1200" cap="none" spc="0" normalizeH="0" baseline="0" noProof="0" dirty="0">
                  <a:ln>
                    <a:noFill/>
                  </a:ln>
                  <a:gradFill>
                    <a:gsLst>
                      <a:gs pos="0">
                        <a:srgbClr val="0078D7"/>
                      </a:gs>
                      <a:gs pos="100000">
                        <a:srgbClr val="0078D7"/>
                      </a:gs>
                    </a:gsLst>
                    <a:lin ang="5400000" scaled="1"/>
                  </a:gradFill>
                  <a:effectLst/>
                  <a:uLnTx/>
                  <a:uFillTx/>
                  <a:latin typeface="Segoe UI Semibold" panose="020B0702040204020203" pitchFamily="34" charset="0"/>
                  <a:ea typeface="Segoe UI Black" panose="020B0A02040204020203" pitchFamily="34" charset="0"/>
                  <a:cs typeface="Segoe UI Semibold" panose="020B0702040204020203" pitchFamily="34" charset="0"/>
                </a:rPr>
                <a:t>&amp; RESPONSE</a:t>
              </a:r>
            </a:p>
            <a:p>
              <a:pPr marL="0" marR="0" lvl="0" indent="0" algn="ctr" defTabSz="914400" rtl="0" eaLnBrk="1" fontAlgn="auto" latinLnBrk="0" hangingPunct="1">
                <a:lnSpc>
                  <a:spcPct val="90000"/>
                </a:lnSpc>
                <a:spcBef>
                  <a:spcPts val="600"/>
                </a:spcBef>
                <a:spcAft>
                  <a:spcPts val="0"/>
                </a:spcAft>
                <a:buClrTx/>
                <a:buSzTx/>
                <a:buFontTx/>
                <a:buNone/>
                <a:tabLst/>
                <a:defRPr/>
              </a:pPr>
              <a:r>
                <a:rPr kumimoji="0" lang="en-US" sz="1100" b="0" i="0" u="none" strike="noStrike" kern="1200" cap="none" spc="0" normalizeH="0" baseline="0" noProof="0" dirty="0">
                  <a:ln>
                    <a:noFill/>
                  </a:ln>
                  <a:gradFill>
                    <a:gsLst>
                      <a:gs pos="0">
                        <a:srgbClr val="282828"/>
                      </a:gs>
                      <a:gs pos="100000">
                        <a:srgbClr val="282828"/>
                      </a:gs>
                    </a:gsLst>
                    <a:lin ang="5400000" scaled="1"/>
                  </a:gradFill>
                  <a:effectLst/>
                  <a:uLnTx/>
                  <a:uFillTx/>
                  <a:latin typeface="Segoe UI" panose="020B0502040204020203" pitchFamily="34" charset="0"/>
                  <a:ea typeface="+mn-ea"/>
                  <a:cs typeface="Segoe UI" panose="020B0502040204020203" pitchFamily="34" charset="0"/>
                </a:rPr>
                <a:t>Detect, investigate, and respond to advanced attacks</a:t>
              </a:r>
            </a:p>
            <a:p>
              <a:pPr marL="0" marR="0" lvl="0" indent="0" algn="ctr" defTabSz="914400" rtl="0" eaLnBrk="1" fontAlgn="auto" latinLnBrk="0" hangingPunct="1">
                <a:lnSpc>
                  <a:spcPct val="90000"/>
                </a:lnSpc>
                <a:spcBef>
                  <a:spcPts val="600"/>
                </a:spcBef>
                <a:spcAft>
                  <a:spcPts val="0"/>
                </a:spcAft>
                <a:buClrTx/>
                <a:buSzTx/>
                <a:buFontTx/>
                <a:buNone/>
                <a:tabLst/>
                <a:defRPr/>
              </a:pPr>
              <a:endParaRPr kumimoji="0" lang="en-US" sz="1200" b="0" i="0" u="none" strike="noStrike" kern="1200" cap="all" spc="0" normalizeH="0" baseline="0" noProof="0" dirty="0">
                <a:ln>
                  <a:noFill/>
                </a:ln>
                <a:gradFill>
                  <a:gsLst>
                    <a:gs pos="0">
                      <a:srgbClr val="282828"/>
                    </a:gs>
                    <a:gs pos="100000">
                      <a:srgbClr val="282828"/>
                    </a:gs>
                  </a:gsLst>
                  <a:lin ang="5400000" scaled="1"/>
                </a:gradFill>
                <a:effectLst/>
                <a:uLnTx/>
                <a:uFillTx/>
                <a:latin typeface="Segoe UI Semilight" panose="020B0402040204020203" pitchFamily="34" charset="0"/>
                <a:ea typeface="Segoe UI" charset="0"/>
                <a:cs typeface="Segoe UI Semilight" panose="020B0402040204020203" pitchFamily="34" charset="0"/>
              </a:endParaRPr>
            </a:p>
          </p:txBody>
        </p:sp>
        <p:grpSp>
          <p:nvGrpSpPr>
            <p:cNvPr id="37" name="Group 36">
              <a:extLst>
                <a:ext uri="{FF2B5EF4-FFF2-40B4-BE49-F238E27FC236}">
                  <a16:creationId xmlns:a16="http://schemas.microsoft.com/office/drawing/2014/main" id="{7057DA1A-50F5-499C-9F29-52E57F2F420B}"/>
                </a:ext>
              </a:extLst>
            </p:cNvPr>
            <p:cNvGrpSpPr/>
            <p:nvPr/>
          </p:nvGrpSpPr>
          <p:grpSpPr>
            <a:xfrm>
              <a:off x="4839112" y="3851446"/>
              <a:ext cx="640080" cy="695475"/>
              <a:chOff x="12241062" y="3437183"/>
              <a:chExt cx="692634" cy="811928"/>
            </a:xfrm>
          </p:grpSpPr>
          <p:sp>
            <p:nvSpPr>
              <p:cNvPr id="43" name="Shield_EA18">
                <a:extLst>
                  <a:ext uri="{FF2B5EF4-FFF2-40B4-BE49-F238E27FC236}">
                    <a16:creationId xmlns:a16="http://schemas.microsoft.com/office/drawing/2014/main" id="{21E52ACD-3FE8-44C4-8C69-67F16C052EE4}"/>
                  </a:ext>
                </a:extLst>
              </p:cNvPr>
              <p:cNvSpPr>
                <a:spLocks noChangeAspect="1"/>
              </p:cNvSpPr>
              <p:nvPr/>
            </p:nvSpPr>
            <p:spPr bwMode="auto">
              <a:xfrm>
                <a:off x="12241062" y="3437183"/>
                <a:ext cx="692634" cy="811928"/>
              </a:xfrm>
              <a:custGeom>
                <a:avLst/>
                <a:gdLst>
                  <a:gd name="T0" fmla="*/ 3500 w 3500"/>
                  <a:gd name="T1" fmla="*/ 1375 h 3725"/>
                  <a:gd name="T2" fmla="*/ 1750 w 3500"/>
                  <a:gd name="T3" fmla="*/ 3725 h 3725"/>
                  <a:gd name="T4" fmla="*/ 0 w 3500"/>
                  <a:gd name="T5" fmla="*/ 1375 h 3725"/>
                  <a:gd name="T6" fmla="*/ 0 w 3500"/>
                  <a:gd name="T7" fmla="*/ 500 h 3725"/>
                  <a:gd name="T8" fmla="*/ 1125 w 3500"/>
                  <a:gd name="T9" fmla="*/ 187 h 3725"/>
                  <a:gd name="T10" fmla="*/ 1750 w 3500"/>
                  <a:gd name="T11" fmla="*/ 0 h 3725"/>
                  <a:gd name="T12" fmla="*/ 2375 w 3500"/>
                  <a:gd name="T13" fmla="*/ 187 h 3725"/>
                  <a:gd name="T14" fmla="*/ 3500 w 3500"/>
                  <a:gd name="T15" fmla="*/ 500 h 3725"/>
                  <a:gd name="T16" fmla="*/ 3500 w 3500"/>
                  <a:gd name="T17" fmla="*/ 1375 h 37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00" h="3725">
                    <a:moveTo>
                      <a:pt x="3500" y="1375"/>
                    </a:moveTo>
                    <a:cubicBezTo>
                      <a:pt x="3500" y="2302"/>
                      <a:pt x="2831" y="3117"/>
                      <a:pt x="1750" y="3725"/>
                    </a:cubicBezTo>
                    <a:cubicBezTo>
                      <a:pt x="669" y="3117"/>
                      <a:pt x="0" y="2302"/>
                      <a:pt x="0" y="1375"/>
                    </a:cubicBezTo>
                    <a:cubicBezTo>
                      <a:pt x="0" y="500"/>
                      <a:pt x="0" y="500"/>
                      <a:pt x="0" y="500"/>
                    </a:cubicBezTo>
                    <a:cubicBezTo>
                      <a:pt x="440" y="500"/>
                      <a:pt x="837" y="380"/>
                      <a:pt x="1125" y="187"/>
                    </a:cubicBezTo>
                    <a:cubicBezTo>
                      <a:pt x="1285" y="71"/>
                      <a:pt x="1506" y="0"/>
                      <a:pt x="1750" y="0"/>
                    </a:cubicBezTo>
                    <a:cubicBezTo>
                      <a:pt x="1994" y="0"/>
                      <a:pt x="2215" y="71"/>
                      <a:pt x="2375" y="187"/>
                    </a:cubicBezTo>
                    <a:cubicBezTo>
                      <a:pt x="2663" y="380"/>
                      <a:pt x="3060" y="500"/>
                      <a:pt x="3500" y="500"/>
                    </a:cubicBezTo>
                    <a:lnTo>
                      <a:pt x="3500" y="1375"/>
                    </a:lnTo>
                    <a:close/>
                  </a:path>
                </a:pathLst>
              </a:custGeom>
              <a:noFill/>
              <a:ln w="19050" cap="flat">
                <a:solidFill>
                  <a:schemeClr val="accent1"/>
                </a:solidFill>
                <a:prstDash val="solid"/>
                <a:miter/>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gradFill>
                    <a:gsLst>
                      <a:gs pos="0">
                        <a:srgbClr val="505050"/>
                      </a:gs>
                      <a:gs pos="100000">
                        <a:srgbClr val="505050"/>
                      </a:gs>
                    </a:gsLst>
                  </a:gradFill>
                  <a:effectLst/>
                  <a:uLnTx/>
                  <a:uFillTx/>
                  <a:latin typeface="Segoe UI"/>
                  <a:ea typeface="+mn-ea"/>
                  <a:cs typeface="+mn-cs"/>
                </a:endParaRPr>
              </a:p>
            </p:txBody>
          </p:sp>
          <p:sp>
            <p:nvSpPr>
              <p:cNvPr id="47" name="LightningBolt_E945">
                <a:extLst>
                  <a:ext uri="{FF2B5EF4-FFF2-40B4-BE49-F238E27FC236}">
                    <a16:creationId xmlns:a16="http://schemas.microsoft.com/office/drawing/2014/main" id="{0DA194AA-342B-4D50-82FD-C6CCEB8A452C}"/>
                  </a:ext>
                </a:extLst>
              </p:cNvPr>
              <p:cNvSpPr>
                <a:spLocks noChangeAspect="1"/>
              </p:cNvSpPr>
              <p:nvPr/>
            </p:nvSpPr>
            <p:spPr bwMode="auto">
              <a:xfrm>
                <a:off x="12456326" y="3654619"/>
                <a:ext cx="262105" cy="365760"/>
              </a:xfrm>
              <a:custGeom>
                <a:avLst/>
                <a:gdLst>
                  <a:gd name="T0" fmla="*/ 481 w 2961"/>
                  <a:gd name="T1" fmla="*/ 4132 h 4132"/>
                  <a:gd name="T2" fmla="*/ 2961 w 2961"/>
                  <a:gd name="T3" fmla="*/ 1653 h 4132"/>
                  <a:gd name="T4" fmla="*/ 1652 w 2961"/>
                  <a:gd name="T5" fmla="*/ 1653 h 4132"/>
                  <a:gd name="T6" fmla="*/ 2479 w 2961"/>
                  <a:gd name="T7" fmla="*/ 0 h 4132"/>
                  <a:gd name="T8" fmla="*/ 1239 w 2961"/>
                  <a:gd name="T9" fmla="*/ 0 h 4132"/>
                  <a:gd name="T10" fmla="*/ 0 w 2961"/>
                  <a:gd name="T11" fmla="*/ 2479 h 4132"/>
                  <a:gd name="T12" fmla="*/ 964 w 2961"/>
                  <a:gd name="T13" fmla="*/ 2479 h 4132"/>
                  <a:gd name="T14" fmla="*/ 137 w 2961"/>
                  <a:gd name="T15" fmla="*/ 4132 h 4132"/>
                  <a:gd name="T16" fmla="*/ 481 w 2961"/>
                  <a:gd name="T17" fmla="*/ 4132 h 4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61" h="4132">
                    <a:moveTo>
                      <a:pt x="481" y="4132"/>
                    </a:moveTo>
                    <a:lnTo>
                      <a:pt x="2961" y="1653"/>
                    </a:lnTo>
                    <a:lnTo>
                      <a:pt x="1652" y="1653"/>
                    </a:lnTo>
                    <a:lnTo>
                      <a:pt x="2479" y="0"/>
                    </a:lnTo>
                    <a:lnTo>
                      <a:pt x="1239" y="0"/>
                    </a:lnTo>
                    <a:lnTo>
                      <a:pt x="0" y="2479"/>
                    </a:lnTo>
                    <a:lnTo>
                      <a:pt x="964" y="2479"/>
                    </a:lnTo>
                    <a:lnTo>
                      <a:pt x="137" y="4132"/>
                    </a:lnTo>
                    <a:lnTo>
                      <a:pt x="481" y="4132"/>
                    </a:lnTo>
                    <a:close/>
                  </a:path>
                </a:pathLst>
              </a:custGeom>
              <a:noFill/>
              <a:ln w="19050" cap="flat">
                <a:solidFill>
                  <a:schemeClr val="accent1"/>
                </a:solidFill>
                <a:prstDash val="solid"/>
                <a:miter/>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gradFill>
                    <a:gsLst>
                      <a:gs pos="0">
                        <a:srgbClr val="505050"/>
                      </a:gs>
                      <a:gs pos="100000">
                        <a:srgbClr val="505050"/>
                      </a:gs>
                    </a:gsLst>
                    <a:lin ang="5400000" scaled="1"/>
                  </a:gradFill>
                  <a:effectLst/>
                  <a:uLnTx/>
                  <a:uFillTx/>
                  <a:latin typeface="Segoe UI"/>
                  <a:ea typeface="+mn-ea"/>
                  <a:cs typeface="+mn-cs"/>
                </a:endParaRPr>
              </a:p>
            </p:txBody>
          </p:sp>
        </p:grpSp>
      </p:grpSp>
      <p:grpSp>
        <p:nvGrpSpPr>
          <p:cNvPr id="50" name="Group 49">
            <a:extLst>
              <a:ext uri="{FF2B5EF4-FFF2-40B4-BE49-F238E27FC236}">
                <a16:creationId xmlns:a16="http://schemas.microsoft.com/office/drawing/2014/main" id="{46F82DA7-8C03-49E3-9BD0-F524932FF4E2}"/>
              </a:ext>
            </a:extLst>
          </p:cNvPr>
          <p:cNvGrpSpPr/>
          <p:nvPr/>
        </p:nvGrpSpPr>
        <p:grpSpPr>
          <a:xfrm>
            <a:off x="365076" y="3851446"/>
            <a:ext cx="1978237" cy="1737343"/>
            <a:chOff x="489541" y="3851446"/>
            <a:chExt cx="1978237" cy="1737343"/>
          </a:xfrm>
        </p:grpSpPr>
        <p:sp>
          <p:nvSpPr>
            <p:cNvPr id="22" name="TextBox 21">
              <a:extLst>
                <a:ext uri="{FF2B5EF4-FFF2-40B4-BE49-F238E27FC236}">
                  <a16:creationId xmlns:a16="http://schemas.microsoft.com/office/drawing/2014/main" id="{6EFE7AF0-637D-3E45-B34F-CF276E29648A}"/>
                </a:ext>
              </a:extLst>
            </p:cNvPr>
            <p:cNvSpPr txBox="1"/>
            <p:nvPr/>
          </p:nvSpPr>
          <p:spPr>
            <a:xfrm>
              <a:off x="489541" y="4597748"/>
              <a:ext cx="1978237" cy="991041"/>
            </a:xfrm>
            <a:prstGeom prst="rect">
              <a:avLst/>
            </a:prstGeom>
            <a:noFill/>
          </p:spPr>
          <p:txBody>
            <a:bodyPr wrap="square" lIns="137160" tIns="109728" rIns="137160" bIns="109728" rtlCol="0">
              <a:spAutoFit/>
            </a:bodyPr>
            <a:lstStyle/>
            <a:p>
              <a:pPr marL="0" marR="0" lvl="0" indent="0" algn="ctr" defTabSz="914400" rtl="0" eaLnBrk="1" fontAlgn="auto" latinLnBrk="0" hangingPunct="1">
                <a:lnSpc>
                  <a:spcPct val="90000"/>
                </a:lnSpc>
                <a:spcBef>
                  <a:spcPts val="600"/>
                </a:spcBef>
                <a:spcAft>
                  <a:spcPts val="0"/>
                </a:spcAft>
                <a:buClrTx/>
                <a:buSzTx/>
                <a:buFontTx/>
                <a:buNone/>
                <a:tabLst/>
                <a:defRPr/>
              </a:pPr>
              <a:r>
                <a:rPr kumimoji="0" lang="en-US" sz="1400" b="1" i="0" u="none" strike="noStrike" kern="1200" cap="none" spc="0" normalizeH="0" baseline="0" noProof="0" dirty="0">
                  <a:ln>
                    <a:noFill/>
                  </a:ln>
                  <a:gradFill>
                    <a:gsLst>
                      <a:gs pos="0">
                        <a:srgbClr val="0078D7"/>
                      </a:gs>
                      <a:gs pos="100000">
                        <a:srgbClr val="0078D7"/>
                      </a:gs>
                    </a:gsLst>
                    <a:lin ang="5400000" scaled="1"/>
                  </a:gradFill>
                  <a:effectLst/>
                  <a:uLnTx/>
                  <a:uFillTx/>
                  <a:latin typeface="Segoe UI Semibold" panose="020B0702040204020203" pitchFamily="34" charset="0"/>
                  <a:ea typeface="Segoe UI Black" panose="020B0A02040204020203" pitchFamily="34" charset="0"/>
                  <a:cs typeface="Segoe UI Semibold" panose="020B0702040204020203" pitchFamily="34" charset="0"/>
                </a:rPr>
                <a:t>ATTACK SURFACE REDUCTION</a:t>
              </a:r>
            </a:p>
            <a:p>
              <a:pPr marL="0" marR="0" lvl="0" indent="0" algn="ctr" defTabSz="914400" rtl="0" eaLnBrk="1" fontAlgn="auto" latinLnBrk="0" hangingPunct="1">
                <a:lnSpc>
                  <a:spcPct val="90000"/>
                </a:lnSpc>
                <a:spcBef>
                  <a:spcPts val="600"/>
                </a:spcBef>
                <a:spcAft>
                  <a:spcPts val="0"/>
                </a:spcAft>
                <a:buClrTx/>
                <a:buSzTx/>
                <a:buFontTx/>
                <a:buNone/>
                <a:tabLst/>
                <a:defRPr/>
              </a:pPr>
              <a:r>
                <a:rPr kumimoji="0" lang="en-US" sz="1100" b="0" i="0" u="none" strike="noStrike" kern="1200" cap="none" spc="0" normalizeH="0" baseline="0" noProof="0" dirty="0">
                  <a:ln>
                    <a:noFill/>
                  </a:ln>
                  <a:gradFill>
                    <a:gsLst>
                      <a:gs pos="0">
                        <a:srgbClr val="282828"/>
                      </a:gs>
                      <a:gs pos="100000">
                        <a:srgbClr val="282828"/>
                      </a:gs>
                    </a:gsLst>
                    <a:lin ang="5400000" scaled="1"/>
                  </a:gradFill>
                  <a:effectLst/>
                  <a:uLnTx/>
                  <a:uFillTx/>
                  <a:latin typeface="Segoe UI" panose="020B0502040204020203" pitchFamily="34" charset="0"/>
                  <a:ea typeface="+mn-ea"/>
                  <a:cs typeface="Segoe UI" panose="020B0502040204020203" pitchFamily="34" charset="0"/>
                </a:rPr>
                <a:t>Resist attacks </a:t>
              </a:r>
              <a:br>
                <a:rPr kumimoji="0" lang="en-US" sz="1100" b="0" i="0" u="none" strike="noStrike" kern="1200" cap="none" spc="0" normalizeH="0" baseline="0" noProof="0" dirty="0">
                  <a:ln>
                    <a:noFill/>
                  </a:ln>
                  <a:gradFill>
                    <a:gsLst>
                      <a:gs pos="0">
                        <a:srgbClr val="282828"/>
                      </a:gs>
                      <a:gs pos="100000">
                        <a:srgbClr val="282828"/>
                      </a:gs>
                    </a:gsLst>
                    <a:lin ang="5400000" scaled="1"/>
                  </a:gradFill>
                  <a:effectLst/>
                  <a:uLnTx/>
                  <a:uFillTx/>
                  <a:latin typeface="Segoe UI" panose="020B0502040204020203" pitchFamily="34" charset="0"/>
                  <a:ea typeface="+mn-ea"/>
                  <a:cs typeface="Segoe UI" panose="020B0502040204020203" pitchFamily="34" charset="0"/>
                </a:rPr>
              </a:br>
              <a:r>
                <a:rPr kumimoji="0" lang="en-US" sz="1100" b="0" i="0" u="none" strike="noStrike" kern="1200" cap="none" spc="0" normalizeH="0" baseline="0" noProof="0" dirty="0">
                  <a:ln>
                    <a:noFill/>
                  </a:ln>
                  <a:gradFill>
                    <a:gsLst>
                      <a:gs pos="0">
                        <a:srgbClr val="282828"/>
                      </a:gs>
                      <a:gs pos="100000">
                        <a:srgbClr val="282828"/>
                      </a:gs>
                    </a:gsLst>
                    <a:lin ang="5400000" scaled="1"/>
                  </a:gradFill>
                  <a:effectLst/>
                  <a:uLnTx/>
                  <a:uFillTx/>
                  <a:latin typeface="Segoe UI" panose="020B0502040204020203" pitchFamily="34" charset="0"/>
                  <a:ea typeface="+mn-ea"/>
                  <a:cs typeface="Segoe UI" panose="020B0502040204020203" pitchFamily="34" charset="0"/>
                </a:rPr>
                <a:t>and exploitations</a:t>
              </a:r>
            </a:p>
          </p:txBody>
        </p:sp>
        <p:pic>
          <p:nvPicPr>
            <p:cNvPr id="65" name="Graphic 64">
              <a:extLst>
                <a:ext uri="{FF2B5EF4-FFF2-40B4-BE49-F238E27FC236}">
                  <a16:creationId xmlns:a16="http://schemas.microsoft.com/office/drawing/2014/main" id="{4DB33FCA-CA27-43C2-846B-3D7000EE32C7}"/>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153344" y="3851446"/>
              <a:ext cx="650631" cy="685800"/>
            </a:xfrm>
            <a:prstGeom prst="rect">
              <a:avLst/>
            </a:prstGeom>
          </p:spPr>
        </p:pic>
      </p:grpSp>
      <p:sp>
        <p:nvSpPr>
          <p:cNvPr id="12" name="Freeform: Shape 11">
            <a:extLst>
              <a:ext uri="{FF2B5EF4-FFF2-40B4-BE49-F238E27FC236}">
                <a16:creationId xmlns:a16="http://schemas.microsoft.com/office/drawing/2014/main" id="{6C6F03BA-82E0-44D7-8063-9104A27AC11E}"/>
              </a:ext>
            </a:extLst>
          </p:cNvPr>
          <p:cNvSpPr/>
          <p:nvPr/>
        </p:nvSpPr>
        <p:spPr bwMode="auto">
          <a:xfrm flipH="1">
            <a:off x="6079252" y="1356527"/>
            <a:ext cx="3102662" cy="2150348"/>
          </a:xfrm>
          <a:custGeom>
            <a:avLst/>
            <a:gdLst>
              <a:gd name="connsiteX0" fmla="*/ 2839093 w 2839093"/>
              <a:gd name="connsiteY0" fmla="*/ 0 h 2213773"/>
              <a:gd name="connsiteX1" fmla="*/ 2396965 w 2839093"/>
              <a:gd name="connsiteY1" fmla="*/ 884255 h 2213773"/>
              <a:gd name="connsiteX2" fmla="*/ 497827 w 2839093"/>
              <a:gd name="connsiteY2" fmla="*/ 1446963 h 2213773"/>
              <a:gd name="connsiteX3" fmla="*/ 45651 w 2839093"/>
              <a:gd name="connsiteY3" fmla="*/ 2150348 h 2213773"/>
              <a:gd name="connsiteX4" fmla="*/ 15506 w 2839093"/>
              <a:gd name="connsiteY4" fmla="*/ 2180493 h 2213773"/>
              <a:gd name="connsiteX0" fmla="*/ 2793442 w 2793442"/>
              <a:gd name="connsiteY0" fmla="*/ 0 h 2150348"/>
              <a:gd name="connsiteX1" fmla="*/ 2351314 w 2793442"/>
              <a:gd name="connsiteY1" fmla="*/ 884255 h 2150348"/>
              <a:gd name="connsiteX2" fmla="*/ 452176 w 2793442"/>
              <a:gd name="connsiteY2" fmla="*/ 1446963 h 2150348"/>
              <a:gd name="connsiteX3" fmla="*/ 0 w 2793442"/>
              <a:gd name="connsiteY3" fmla="*/ 2150348 h 2150348"/>
              <a:gd name="connsiteX0" fmla="*/ 2793562 w 2793562"/>
              <a:gd name="connsiteY0" fmla="*/ 0 h 2150348"/>
              <a:gd name="connsiteX1" fmla="*/ 2351434 w 2793562"/>
              <a:gd name="connsiteY1" fmla="*/ 884255 h 2150348"/>
              <a:gd name="connsiteX2" fmla="*/ 452296 w 2793562"/>
              <a:gd name="connsiteY2" fmla="*/ 1446963 h 2150348"/>
              <a:gd name="connsiteX3" fmla="*/ 120 w 2793562"/>
              <a:gd name="connsiteY3" fmla="*/ 2150348 h 2150348"/>
              <a:gd name="connsiteX0" fmla="*/ 2793553 w 2793553"/>
              <a:gd name="connsiteY0" fmla="*/ 0 h 2150348"/>
              <a:gd name="connsiteX1" fmla="*/ 2351425 w 2793553"/>
              <a:gd name="connsiteY1" fmla="*/ 884255 h 2150348"/>
              <a:gd name="connsiteX2" fmla="*/ 458727 w 2793553"/>
              <a:gd name="connsiteY2" fmla="*/ 1485600 h 2150348"/>
              <a:gd name="connsiteX3" fmla="*/ 111 w 2793553"/>
              <a:gd name="connsiteY3" fmla="*/ 2150348 h 2150348"/>
              <a:gd name="connsiteX0" fmla="*/ 2793585 w 2793585"/>
              <a:gd name="connsiteY0" fmla="*/ 0 h 2150348"/>
              <a:gd name="connsiteX1" fmla="*/ 2460927 w 2793585"/>
              <a:gd name="connsiteY1" fmla="*/ 800542 h 2150348"/>
              <a:gd name="connsiteX2" fmla="*/ 458759 w 2793585"/>
              <a:gd name="connsiteY2" fmla="*/ 1485600 h 2150348"/>
              <a:gd name="connsiteX3" fmla="*/ 143 w 2793585"/>
              <a:gd name="connsiteY3" fmla="*/ 2150348 h 2150348"/>
              <a:gd name="connsiteX0" fmla="*/ 2608764 w 2608764"/>
              <a:gd name="connsiteY0" fmla="*/ 0 h 2150348"/>
              <a:gd name="connsiteX1" fmla="*/ 2276106 w 2608764"/>
              <a:gd name="connsiteY1" fmla="*/ 800542 h 2150348"/>
              <a:gd name="connsiteX2" fmla="*/ 273938 w 2608764"/>
              <a:gd name="connsiteY2" fmla="*/ 1485600 h 2150348"/>
              <a:gd name="connsiteX3" fmla="*/ 38159 w 2608764"/>
              <a:gd name="connsiteY3" fmla="*/ 2150348 h 2150348"/>
              <a:gd name="connsiteX0" fmla="*/ 2570668 w 2570668"/>
              <a:gd name="connsiteY0" fmla="*/ 0 h 2150348"/>
              <a:gd name="connsiteX1" fmla="*/ 2238010 w 2570668"/>
              <a:gd name="connsiteY1" fmla="*/ 800542 h 2150348"/>
              <a:gd name="connsiteX2" fmla="*/ 535520 w 2570668"/>
              <a:gd name="connsiteY2" fmla="*/ 1447180 h 2150348"/>
              <a:gd name="connsiteX3" fmla="*/ 63 w 2570668"/>
              <a:gd name="connsiteY3" fmla="*/ 2150348 h 2150348"/>
            </a:gdLst>
            <a:ahLst/>
            <a:cxnLst>
              <a:cxn ang="0">
                <a:pos x="connsiteX0" y="connsiteY0"/>
              </a:cxn>
              <a:cxn ang="0">
                <a:pos x="connsiteX1" y="connsiteY1"/>
              </a:cxn>
              <a:cxn ang="0">
                <a:pos x="connsiteX2" y="connsiteY2"/>
              </a:cxn>
              <a:cxn ang="0">
                <a:pos x="connsiteX3" y="connsiteY3"/>
              </a:cxn>
            </a:cxnLst>
            <a:rect l="l" t="t" r="r" b="b"/>
            <a:pathLst>
              <a:path w="2570668" h="2150348">
                <a:moveTo>
                  <a:pt x="2570668" y="0"/>
                </a:moveTo>
                <a:cubicBezTo>
                  <a:pt x="2544709" y="321547"/>
                  <a:pt x="2577201" y="559345"/>
                  <a:pt x="2238010" y="800542"/>
                </a:cubicBezTo>
                <a:cubicBezTo>
                  <a:pt x="1898819" y="1041739"/>
                  <a:pt x="945651" y="1222212"/>
                  <a:pt x="535520" y="1447180"/>
                </a:cubicBezTo>
                <a:cubicBezTo>
                  <a:pt x="125389" y="1672148"/>
                  <a:pt x="-3263" y="2015214"/>
                  <a:pt x="63" y="2150348"/>
                </a:cubicBezTo>
              </a:path>
            </a:pathLst>
          </a:custGeom>
          <a:ln w="19050">
            <a:solidFill>
              <a:schemeClr val="accent6"/>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828"/>
              </a:solidFill>
              <a:effectLst/>
              <a:uLnTx/>
              <a:uFillTx/>
              <a:latin typeface="Segoe UI"/>
              <a:ea typeface="+mn-ea"/>
              <a:cs typeface="+mn-cs"/>
            </a:endParaRPr>
          </a:p>
        </p:txBody>
      </p:sp>
      <p:sp>
        <p:nvSpPr>
          <p:cNvPr id="9" name="Freeform: Shape 8">
            <a:extLst>
              <a:ext uri="{FF2B5EF4-FFF2-40B4-BE49-F238E27FC236}">
                <a16:creationId xmlns:a16="http://schemas.microsoft.com/office/drawing/2014/main" id="{A24C10C4-20A8-4147-A97D-02CD344E2734}"/>
              </a:ext>
            </a:extLst>
          </p:cNvPr>
          <p:cNvSpPr/>
          <p:nvPr/>
        </p:nvSpPr>
        <p:spPr bwMode="auto">
          <a:xfrm flipH="1">
            <a:off x="6085265" y="1346479"/>
            <a:ext cx="4833245" cy="2160470"/>
          </a:xfrm>
          <a:custGeom>
            <a:avLst/>
            <a:gdLst>
              <a:gd name="connsiteX0" fmla="*/ 5635113 w 5635113"/>
              <a:gd name="connsiteY0" fmla="*/ 0 h 1929283"/>
              <a:gd name="connsiteX1" fmla="*/ 4901583 w 5635113"/>
              <a:gd name="connsiteY1" fmla="*/ 622998 h 1929283"/>
              <a:gd name="connsiteX2" fmla="*/ 1696159 w 5635113"/>
              <a:gd name="connsiteY2" fmla="*/ 1185705 h 1929283"/>
              <a:gd name="connsiteX3" fmla="*/ 781759 w 5635113"/>
              <a:gd name="connsiteY3" fmla="*/ 1929283 h 1929283"/>
              <a:gd name="connsiteX0" fmla="*/ 5205306 w 5205306"/>
              <a:gd name="connsiteY0" fmla="*/ 0 h 1929283"/>
              <a:gd name="connsiteX1" fmla="*/ 4471776 w 5205306"/>
              <a:gd name="connsiteY1" fmla="*/ 622998 h 1929283"/>
              <a:gd name="connsiteX2" fmla="*/ 1266352 w 5205306"/>
              <a:gd name="connsiteY2" fmla="*/ 1185705 h 1929283"/>
              <a:gd name="connsiteX3" fmla="*/ 351952 w 5205306"/>
              <a:gd name="connsiteY3" fmla="*/ 1929283 h 1929283"/>
              <a:gd name="connsiteX0" fmla="*/ 4853354 w 4853354"/>
              <a:gd name="connsiteY0" fmla="*/ 0 h 1929283"/>
              <a:gd name="connsiteX1" fmla="*/ 4119824 w 4853354"/>
              <a:gd name="connsiteY1" fmla="*/ 622998 h 1929283"/>
              <a:gd name="connsiteX2" fmla="*/ 914400 w 4853354"/>
              <a:gd name="connsiteY2" fmla="*/ 1185705 h 1929283"/>
              <a:gd name="connsiteX3" fmla="*/ 0 w 4853354"/>
              <a:gd name="connsiteY3" fmla="*/ 1929283 h 1929283"/>
              <a:gd name="connsiteX0" fmla="*/ 4853354 w 4853354"/>
              <a:gd name="connsiteY0" fmla="*/ 0 h 2180492"/>
              <a:gd name="connsiteX1" fmla="*/ 4119824 w 4853354"/>
              <a:gd name="connsiteY1" fmla="*/ 874207 h 2180492"/>
              <a:gd name="connsiteX2" fmla="*/ 914400 w 4853354"/>
              <a:gd name="connsiteY2" fmla="*/ 1436914 h 2180492"/>
              <a:gd name="connsiteX3" fmla="*/ 0 w 4853354"/>
              <a:gd name="connsiteY3" fmla="*/ 2180492 h 2180492"/>
              <a:gd name="connsiteX0" fmla="*/ 4853354 w 4853354"/>
              <a:gd name="connsiteY0" fmla="*/ 0 h 2180492"/>
              <a:gd name="connsiteX1" fmla="*/ 4119824 w 4853354"/>
              <a:gd name="connsiteY1" fmla="*/ 874207 h 2180492"/>
              <a:gd name="connsiteX2" fmla="*/ 914400 w 4853354"/>
              <a:gd name="connsiteY2" fmla="*/ 1436914 h 2180492"/>
              <a:gd name="connsiteX3" fmla="*/ 0 w 4853354"/>
              <a:gd name="connsiteY3" fmla="*/ 2180492 h 2180492"/>
              <a:gd name="connsiteX0" fmla="*/ 4853354 w 4853354"/>
              <a:gd name="connsiteY0" fmla="*/ 0 h 2180492"/>
              <a:gd name="connsiteX1" fmla="*/ 4119824 w 4853354"/>
              <a:gd name="connsiteY1" fmla="*/ 874207 h 2180492"/>
              <a:gd name="connsiteX2" fmla="*/ 844061 w 4853354"/>
              <a:gd name="connsiteY2" fmla="*/ 1376624 h 2180492"/>
              <a:gd name="connsiteX3" fmla="*/ 0 w 4853354"/>
              <a:gd name="connsiteY3" fmla="*/ 2180492 h 2180492"/>
              <a:gd name="connsiteX0" fmla="*/ 4853354 w 4853354"/>
              <a:gd name="connsiteY0" fmla="*/ 0 h 2180492"/>
              <a:gd name="connsiteX1" fmla="*/ 4119824 w 4853354"/>
              <a:gd name="connsiteY1" fmla="*/ 874207 h 2180492"/>
              <a:gd name="connsiteX2" fmla="*/ 844061 w 4853354"/>
              <a:gd name="connsiteY2" fmla="*/ 1376624 h 2180492"/>
              <a:gd name="connsiteX3" fmla="*/ 0 w 4853354"/>
              <a:gd name="connsiteY3" fmla="*/ 2180492 h 2180492"/>
              <a:gd name="connsiteX0" fmla="*/ 4752871 w 4752871"/>
              <a:gd name="connsiteY0" fmla="*/ 0 h 2180492"/>
              <a:gd name="connsiteX1" fmla="*/ 4019341 w 4752871"/>
              <a:gd name="connsiteY1" fmla="*/ 874207 h 2180492"/>
              <a:gd name="connsiteX2" fmla="*/ 743578 w 4752871"/>
              <a:gd name="connsiteY2" fmla="*/ 1376624 h 2180492"/>
              <a:gd name="connsiteX3" fmla="*/ 0 w 4752871"/>
              <a:gd name="connsiteY3" fmla="*/ 2180492 h 2180492"/>
              <a:gd name="connsiteX0" fmla="*/ 4752871 w 4752871"/>
              <a:gd name="connsiteY0" fmla="*/ 0 h 2180492"/>
              <a:gd name="connsiteX1" fmla="*/ 4019341 w 4752871"/>
              <a:gd name="connsiteY1" fmla="*/ 874207 h 2180492"/>
              <a:gd name="connsiteX2" fmla="*/ 769335 w 4752871"/>
              <a:gd name="connsiteY2" fmla="*/ 1466776 h 2180492"/>
              <a:gd name="connsiteX3" fmla="*/ 0 w 4752871"/>
              <a:gd name="connsiteY3" fmla="*/ 2180492 h 2180492"/>
              <a:gd name="connsiteX0" fmla="*/ 4752871 w 4752871"/>
              <a:gd name="connsiteY0" fmla="*/ 0 h 2180492"/>
              <a:gd name="connsiteX1" fmla="*/ 4019341 w 4752871"/>
              <a:gd name="connsiteY1" fmla="*/ 874207 h 2180492"/>
              <a:gd name="connsiteX2" fmla="*/ 769335 w 4752871"/>
              <a:gd name="connsiteY2" fmla="*/ 1466776 h 2180492"/>
              <a:gd name="connsiteX3" fmla="*/ 0 w 4752871"/>
              <a:gd name="connsiteY3" fmla="*/ 2180492 h 2180492"/>
              <a:gd name="connsiteX0" fmla="*/ 4752871 w 4752871"/>
              <a:gd name="connsiteY0" fmla="*/ 0 h 2157132"/>
              <a:gd name="connsiteX1" fmla="*/ 4019341 w 4752871"/>
              <a:gd name="connsiteY1" fmla="*/ 874207 h 2157132"/>
              <a:gd name="connsiteX2" fmla="*/ 769335 w 4752871"/>
              <a:gd name="connsiteY2" fmla="*/ 1466776 h 2157132"/>
              <a:gd name="connsiteX3" fmla="*/ 0 w 4752871"/>
              <a:gd name="connsiteY3" fmla="*/ 2157132 h 2157132"/>
              <a:gd name="connsiteX0" fmla="*/ 4752871 w 4752871"/>
              <a:gd name="connsiteY0" fmla="*/ 0 h 2170481"/>
              <a:gd name="connsiteX1" fmla="*/ 4019341 w 4752871"/>
              <a:gd name="connsiteY1" fmla="*/ 874207 h 2170481"/>
              <a:gd name="connsiteX2" fmla="*/ 769335 w 4752871"/>
              <a:gd name="connsiteY2" fmla="*/ 1466776 h 2170481"/>
              <a:gd name="connsiteX3" fmla="*/ 0 w 4752871"/>
              <a:gd name="connsiteY3" fmla="*/ 2170481 h 2170481"/>
              <a:gd name="connsiteX0" fmla="*/ 4745704 w 4745704"/>
              <a:gd name="connsiteY0" fmla="*/ 0 h 2160470"/>
              <a:gd name="connsiteX1" fmla="*/ 4012174 w 4745704"/>
              <a:gd name="connsiteY1" fmla="*/ 874207 h 2160470"/>
              <a:gd name="connsiteX2" fmla="*/ 762168 w 4745704"/>
              <a:gd name="connsiteY2" fmla="*/ 1466776 h 2160470"/>
              <a:gd name="connsiteX3" fmla="*/ 0 w 4745704"/>
              <a:gd name="connsiteY3" fmla="*/ 2160470 h 2160470"/>
            </a:gdLst>
            <a:ahLst/>
            <a:cxnLst>
              <a:cxn ang="0">
                <a:pos x="connsiteX0" y="connsiteY0"/>
              </a:cxn>
              <a:cxn ang="0">
                <a:pos x="connsiteX1" y="connsiteY1"/>
              </a:cxn>
              <a:cxn ang="0">
                <a:pos x="connsiteX2" y="connsiteY2"/>
              </a:cxn>
              <a:cxn ang="0">
                <a:pos x="connsiteX3" y="connsiteY3"/>
              </a:cxn>
            </a:cxnLst>
            <a:rect l="l" t="t" r="r" b="b"/>
            <a:pathLst>
              <a:path w="4745704" h="2160470">
                <a:moveTo>
                  <a:pt x="4745704" y="0"/>
                </a:moveTo>
                <a:cubicBezTo>
                  <a:pt x="4697136" y="343318"/>
                  <a:pt x="4798447" y="636183"/>
                  <a:pt x="4012174" y="874207"/>
                </a:cubicBezTo>
                <a:cubicBezTo>
                  <a:pt x="3225901" y="1112231"/>
                  <a:pt x="1432058" y="1249062"/>
                  <a:pt x="762168" y="1466776"/>
                </a:cubicBezTo>
                <a:cubicBezTo>
                  <a:pt x="92278" y="1684490"/>
                  <a:pt x="13399" y="1823850"/>
                  <a:pt x="0" y="2160470"/>
                </a:cubicBezTo>
              </a:path>
            </a:pathLst>
          </a:custGeom>
          <a:ln w="19050">
            <a:solidFill>
              <a:schemeClr val="accent6"/>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828"/>
              </a:solidFill>
              <a:effectLst/>
              <a:uLnTx/>
              <a:uFillTx/>
              <a:latin typeface="Segoe UI"/>
              <a:ea typeface="+mn-ea"/>
              <a:cs typeface="+mn-cs"/>
            </a:endParaRPr>
          </a:p>
        </p:txBody>
      </p:sp>
      <p:grpSp>
        <p:nvGrpSpPr>
          <p:cNvPr id="31" name="Group 30">
            <a:extLst>
              <a:ext uri="{FF2B5EF4-FFF2-40B4-BE49-F238E27FC236}">
                <a16:creationId xmlns:a16="http://schemas.microsoft.com/office/drawing/2014/main" id="{906DC0D1-7AE8-44F8-868D-1FB94CE4B202}"/>
              </a:ext>
            </a:extLst>
          </p:cNvPr>
          <p:cNvGrpSpPr/>
          <p:nvPr/>
        </p:nvGrpSpPr>
        <p:grpSpPr>
          <a:xfrm>
            <a:off x="6034154" y="3801337"/>
            <a:ext cx="2225909" cy="1787452"/>
            <a:chOff x="7096219" y="3801337"/>
            <a:chExt cx="2225909" cy="1787452"/>
          </a:xfrm>
        </p:grpSpPr>
        <p:sp>
          <p:nvSpPr>
            <p:cNvPr id="26" name="TextBox 25">
              <a:extLst>
                <a:ext uri="{FF2B5EF4-FFF2-40B4-BE49-F238E27FC236}">
                  <a16:creationId xmlns:a16="http://schemas.microsoft.com/office/drawing/2014/main" id="{D83F7C2B-E65A-3D43-B0B3-E8FC96C8CD30}"/>
                </a:ext>
              </a:extLst>
            </p:cNvPr>
            <p:cNvSpPr txBox="1"/>
            <p:nvPr/>
          </p:nvSpPr>
          <p:spPr>
            <a:xfrm>
              <a:off x="7096219" y="4597748"/>
              <a:ext cx="2225909" cy="991041"/>
            </a:xfrm>
            <a:prstGeom prst="rect">
              <a:avLst/>
            </a:prstGeom>
            <a:noFill/>
          </p:spPr>
          <p:txBody>
            <a:bodyPr wrap="square" lIns="137160" tIns="109728" rIns="137160" bIns="109728" rtlCol="0" anchor="t">
              <a:spAutoFit/>
            </a:bodyPr>
            <a:lstStyle/>
            <a:p>
              <a:pPr marL="0" marR="0" lvl="0" indent="0" algn="ctr" defTabSz="914400" rtl="0" eaLnBrk="1" fontAlgn="auto" latinLnBrk="0" hangingPunct="1">
                <a:lnSpc>
                  <a:spcPct val="90000"/>
                </a:lnSpc>
                <a:spcBef>
                  <a:spcPts val="600"/>
                </a:spcBef>
                <a:spcAft>
                  <a:spcPts val="0"/>
                </a:spcAft>
                <a:buClrTx/>
                <a:buSzTx/>
                <a:buFontTx/>
                <a:buNone/>
                <a:tabLst/>
                <a:defRPr/>
              </a:pPr>
              <a:r>
                <a:rPr kumimoji="0" lang="en-US" sz="1400" b="1" i="0" u="none" strike="noStrike" kern="1200" cap="none" spc="0" normalizeH="0" baseline="0" noProof="0" dirty="0">
                  <a:ln>
                    <a:noFill/>
                  </a:ln>
                  <a:gradFill>
                    <a:gsLst>
                      <a:gs pos="0">
                        <a:srgbClr val="0078D7"/>
                      </a:gs>
                      <a:gs pos="100000">
                        <a:srgbClr val="0078D7"/>
                      </a:gs>
                    </a:gsLst>
                    <a:lin ang="5400000" scaled="1"/>
                  </a:gradFill>
                  <a:effectLst/>
                  <a:uLnTx/>
                  <a:uFillTx/>
                  <a:latin typeface="Segoe UI Semibold" panose="020B0702040204020203" pitchFamily="34" charset="0"/>
                  <a:ea typeface="Segoe UI Black" panose="020B0A02040204020203" pitchFamily="34" charset="0"/>
                  <a:cs typeface="Segoe UI Semibold" panose="020B0702040204020203" pitchFamily="34" charset="0"/>
                </a:rPr>
                <a:t>AUTO INVESTIGATION</a:t>
              </a:r>
              <a:br>
                <a:rPr kumimoji="0" lang="en-US" sz="1400" b="1" i="0" u="none" strike="noStrike" kern="1200" cap="none" spc="0" normalizeH="0" baseline="0" noProof="0" dirty="0">
                  <a:ln>
                    <a:noFill/>
                  </a:ln>
                  <a:gradFill>
                    <a:gsLst>
                      <a:gs pos="0">
                        <a:srgbClr val="0078D7"/>
                      </a:gs>
                      <a:gs pos="100000">
                        <a:srgbClr val="0078D7"/>
                      </a:gs>
                    </a:gsLst>
                    <a:lin ang="5400000" scaled="1"/>
                  </a:gradFill>
                  <a:effectLst/>
                  <a:uLnTx/>
                  <a:uFillTx/>
                  <a:latin typeface="Segoe UI Semibold" panose="020B0702040204020203" pitchFamily="34" charset="0"/>
                  <a:ea typeface="Segoe UI Black" panose="020B0A02040204020203" pitchFamily="34" charset="0"/>
                  <a:cs typeface="Segoe UI Semibold" panose="020B0702040204020203" pitchFamily="34" charset="0"/>
                </a:rPr>
              </a:br>
              <a:r>
                <a:rPr kumimoji="0" lang="en-US" sz="1400" b="1" i="0" u="none" strike="noStrike" kern="1200" cap="none" spc="0" normalizeH="0" baseline="0" noProof="0" dirty="0">
                  <a:ln>
                    <a:noFill/>
                  </a:ln>
                  <a:gradFill>
                    <a:gsLst>
                      <a:gs pos="0">
                        <a:srgbClr val="0078D7"/>
                      </a:gs>
                      <a:gs pos="100000">
                        <a:srgbClr val="0078D7"/>
                      </a:gs>
                    </a:gsLst>
                    <a:lin ang="5400000" scaled="1"/>
                  </a:gradFill>
                  <a:effectLst/>
                  <a:uLnTx/>
                  <a:uFillTx/>
                  <a:latin typeface="Segoe UI Semibold" panose="020B0702040204020203" pitchFamily="34" charset="0"/>
                  <a:ea typeface="Segoe UI Black" panose="020B0A02040204020203" pitchFamily="34" charset="0"/>
                  <a:cs typeface="Segoe UI Semibold" panose="020B0702040204020203" pitchFamily="34" charset="0"/>
                </a:rPr>
                <a:t> &amp; REMEDIATION</a:t>
              </a:r>
            </a:p>
            <a:p>
              <a:pPr marL="0" marR="0" lvl="0" indent="0" algn="ctr" defTabSz="914400" rtl="0" eaLnBrk="1" fontAlgn="auto" latinLnBrk="0" hangingPunct="1">
                <a:lnSpc>
                  <a:spcPct val="90000"/>
                </a:lnSpc>
                <a:spcBef>
                  <a:spcPts val="600"/>
                </a:spcBef>
                <a:spcAft>
                  <a:spcPts val="0"/>
                </a:spcAft>
                <a:buClrTx/>
                <a:buSzTx/>
                <a:buFontTx/>
                <a:buNone/>
                <a:tabLst/>
                <a:defRPr/>
              </a:pPr>
              <a:r>
                <a:rPr kumimoji="0" lang="en-US" sz="1100" b="0" i="0" u="none" strike="noStrike" kern="1200" cap="none" spc="0" normalizeH="0" baseline="0" noProof="0" dirty="0">
                  <a:ln>
                    <a:noFill/>
                  </a:ln>
                  <a:gradFill>
                    <a:gsLst>
                      <a:gs pos="0">
                        <a:srgbClr val="282828"/>
                      </a:gs>
                      <a:gs pos="100000">
                        <a:srgbClr val="282828"/>
                      </a:gs>
                    </a:gsLst>
                    <a:lin ang="5400000" scaled="1"/>
                  </a:gradFill>
                  <a:effectLst/>
                  <a:uLnTx/>
                  <a:uFillTx/>
                  <a:latin typeface="Segoe UI" panose="020B0502040204020203" pitchFamily="34" charset="0"/>
                  <a:ea typeface="+mn-ea"/>
                  <a:cs typeface="Segoe UI" panose="020B0502040204020203" pitchFamily="34" charset="0"/>
                </a:rPr>
                <a:t>From alert to remediation</a:t>
              </a:r>
              <a:br>
                <a:rPr kumimoji="0" lang="en-US" sz="1100" b="0" i="0" u="none" strike="noStrike" kern="1200" cap="none" spc="0" normalizeH="0" baseline="0" noProof="0" dirty="0">
                  <a:ln>
                    <a:noFill/>
                  </a:ln>
                  <a:gradFill>
                    <a:gsLst>
                      <a:gs pos="0">
                        <a:srgbClr val="282828"/>
                      </a:gs>
                      <a:gs pos="100000">
                        <a:srgbClr val="282828"/>
                      </a:gs>
                    </a:gsLst>
                    <a:lin ang="5400000" scaled="1"/>
                  </a:gradFill>
                  <a:effectLst/>
                  <a:uLnTx/>
                  <a:uFillTx/>
                  <a:latin typeface="Segoe UI" panose="020B0502040204020203" pitchFamily="34" charset="0"/>
                  <a:ea typeface="+mn-ea"/>
                  <a:cs typeface="Segoe UI" panose="020B0502040204020203" pitchFamily="34" charset="0"/>
                </a:rPr>
              </a:br>
              <a:r>
                <a:rPr kumimoji="0" lang="en-US" sz="1100" b="0" i="0" u="none" strike="noStrike" kern="1200" cap="none" spc="0" normalizeH="0" baseline="0" noProof="0" dirty="0">
                  <a:ln>
                    <a:noFill/>
                  </a:ln>
                  <a:gradFill>
                    <a:gsLst>
                      <a:gs pos="0">
                        <a:srgbClr val="282828"/>
                      </a:gs>
                      <a:gs pos="100000">
                        <a:srgbClr val="282828"/>
                      </a:gs>
                    </a:gsLst>
                    <a:lin ang="5400000" scaled="1"/>
                  </a:gradFill>
                  <a:effectLst/>
                  <a:uLnTx/>
                  <a:uFillTx/>
                  <a:latin typeface="Segoe UI" panose="020B0502040204020203" pitchFamily="34" charset="0"/>
                  <a:ea typeface="+mn-ea"/>
                  <a:cs typeface="Segoe UI" panose="020B0502040204020203" pitchFamily="34" charset="0"/>
                </a:rPr>
                <a:t>in minutes at scale</a:t>
              </a:r>
            </a:p>
          </p:txBody>
        </p:sp>
        <p:grpSp>
          <p:nvGrpSpPr>
            <p:cNvPr id="28" name="Group 27">
              <a:extLst>
                <a:ext uri="{FF2B5EF4-FFF2-40B4-BE49-F238E27FC236}">
                  <a16:creationId xmlns:a16="http://schemas.microsoft.com/office/drawing/2014/main" id="{AB04FA9A-283B-4498-8B87-E82AF642721A}"/>
                </a:ext>
              </a:extLst>
            </p:cNvPr>
            <p:cNvGrpSpPr/>
            <p:nvPr/>
          </p:nvGrpSpPr>
          <p:grpSpPr>
            <a:xfrm>
              <a:off x="7893698" y="3801337"/>
              <a:ext cx="645797" cy="735909"/>
              <a:chOff x="5891212" y="3195637"/>
              <a:chExt cx="409575" cy="466725"/>
            </a:xfrm>
          </p:grpSpPr>
          <p:pic>
            <p:nvPicPr>
              <p:cNvPr id="19" name="Graphic 18">
                <a:extLst>
                  <a:ext uri="{FF2B5EF4-FFF2-40B4-BE49-F238E27FC236}">
                    <a16:creationId xmlns:a16="http://schemas.microsoft.com/office/drawing/2014/main" id="{A419FC29-8162-42AC-A1DB-8192E56A8BF7}"/>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891212" y="3195637"/>
                <a:ext cx="409575" cy="466725"/>
              </a:xfrm>
              <a:prstGeom prst="rect">
                <a:avLst/>
              </a:prstGeom>
            </p:spPr>
          </p:pic>
          <p:pic>
            <p:nvPicPr>
              <p:cNvPr id="25" name="Graphic 24">
                <a:extLst>
                  <a:ext uri="{FF2B5EF4-FFF2-40B4-BE49-F238E27FC236}">
                    <a16:creationId xmlns:a16="http://schemas.microsoft.com/office/drawing/2014/main" id="{9CA32781-4B8F-4D11-A722-FA31B41C0681}"/>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029325" y="3381375"/>
                <a:ext cx="133350" cy="95250"/>
              </a:xfrm>
              <a:prstGeom prst="rect">
                <a:avLst/>
              </a:prstGeom>
            </p:spPr>
          </p:pic>
        </p:grpSp>
      </p:grpSp>
      <p:sp>
        <p:nvSpPr>
          <p:cNvPr id="52" name="Freeform: Shape 51">
            <a:extLst>
              <a:ext uri="{FF2B5EF4-FFF2-40B4-BE49-F238E27FC236}">
                <a16:creationId xmlns:a16="http://schemas.microsoft.com/office/drawing/2014/main" id="{CA2168B1-C0C2-4B64-9BAB-AEE27BC39FEC}"/>
              </a:ext>
            </a:extLst>
          </p:cNvPr>
          <p:cNvSpPr/>
          <p:nvPr/>
        </p:nvSpPr>
        <p:spPr bwMode="auto">
          <a:xfrm>
            <a:off x="1343525" y="1346479"/>
            <a:ext cx="4735729" cy="2180492"/>
          </a:xfrm>
          <a:custGeom>
            <a:avLst/>
            <a:gdLst>
              <a:gd name="connsiteX0" fmla="*/ 5635113 w 5635113"/>
              <a:gd name="connsiteY0" fmla="*/ 0 h 1929283"/>
              <a:gd name="connsiteX1" fmla="*/ 4901583 w 5635113"/>
              <a:gd name="connsiteY1" fmla="*/ 622998 h 1929283"/>
              <a:gd name="connsiteX2" fmla="*/ 1696159 w 5635113"/>
              <a:gd name="connsiteY2" fmla="*/ 1185705 h 1929283"/>
              <a:gd name="connsiteX3" fmla="*/ 781759 w 5635113"/>
              <a:gd name="connsiteY3" fmla="*/ 1929283 h 1929283"/>
              <a:gd name="connsiteX0" fmla="*/ 5205306 w 5205306"/>
              <a:gd name="connsiteY0" fmla="*/ 0 h 1929283"/>
              <a:gd name="connsiteX1" fmla="*/ 4471776 w 5205306"/>
              <a:gd name="connsiteY1" fmla="*/ 622998 h 1929283"/>
              <a:gd name="connsiteX2" fmla="*/ 1266352 w 5205306"/>
              <a:gd name="connsiteY2" fmla="*/ 1185705 h 1929283"/>
              <a:gd name="connsiteX3" fmla="*/ 351952 w 5205306"/>
              <a:gd name="connsiteY3" fmla="*/ 1929283 h 1929283"/>
              <a:gd name="connsiteX0" fmla="*/ 4853354 w 4853354"/>
              <a:gd name="connsiteY0" fmla="*/ 0 h 1929283"/>
              <a:gd name="connsiteX1" fmla="*/ 4119824 w 4853354"/>
              <a:gd name="connsiteY1" fmla="*/ 622998 h 1929283"/>
              <a:gd name="connsiteX2" fmla="*/ 914400 w 4853354"/>
              <a:gd name="connsiteY2" fmla="*/ 1185705 h 1929283"/>
              <a:gd name="connsiteX3" fmla="*/ 0 w 4853354"/>
              <a:gd name="connsiteY3" fmla="*/ 1929283 h 1929283"/>
              <a:gd name="connsiteX0" fmla="*/ 4853354 w 4853354"/>
              <a:gd name="connsiteY0" fmla="*/ 0 h 2180492"/>
              <a:gd name="connsiteX1" fmla="*/ 4119824 w 4853354"/>
              <a:gd name="connsiteY1" fmla="*/ 874207 h 2180492"/>
              <a:gd name="connsiteX2" fmla="*/ 914400 w 4853354"/>
              <a:gd name="connsiteY2" fmla="*/ 1436914 h 2180492"/>
              <a:gd name="connsiteX3" fmla="*/ 0 w 4853354"/>
              <a:gd name="connsiteY3" fmla="*/ 2180492 h 2180492"/>
              <a:gd name="connsiteX0" fmla="*/ 4853354 w 4853354"/>
              <a:gd name="connsiteY0" fmla="*/ 0 h 2180492"/>
              <a:gd name="connsiteX1" fmla="*/ 4119824 w 4853354"/>
              <a:gd name="connsiteY1" fmla="*/ 874207 h 2180492"/>
              <a:gd name="connsiteX2" fmla="*/ 914400 w 4853354"/>
              <a:gd name="connsiteY2" fmla="*/ 1436914 h 2180492"/>
              <a:gd name="connsiteX3" fmla="*/ 0 w 4853354"/>
              <a:gd name="connsiteY3" fmla="*/ 2180492 h 2180492"/>
              <a:gd name="connsiteX0" fmla="*/ 4853354 w 4853354"/>
              <a:gd name="connsiteY0" fmla="*/ 0 h 2180492"/>
              <a:gd name="connsiteX1" fmla="*/ 4119824 w 4853354"/>
              <a:gd name="connsiteY1" fmla="*/ 874207 h 2180492"/>
              <a:gd name="connsiteX2" fmla="*/ 844061 w 4853354"/>
              <a:gd name="connsiteY2" fmla="*/ 1376624 h 2180492"/>
              <a:gd name="connsiteX3" fmla="*/ 0 w 4853354"/>
              <a:gd name="connsiteY3" fmla="*/ 2180492 h 2180492"/>
              <a:gd name="connsiteX0" fmla="*/ 4853354 w 4853354"/>
              <a:gd name="connsiteY0" fmla="*/ 0 h 2180492"/>
              <a:gd name="connsiteX1" fmla="*/ 4119824 w 4853354"/>
              <a:gd name="connsiteY1" fmla="*/ 874207 h 2180492"/>
              <a:gd name="connsiteX2" fmla="*/ 844061 w 4853354"/>
              <a:gd name="connsiteY2" fmla="*/ 1376624 h 2180492"/>
              <a:gd name="connsiteX3" fmla="*/ 0 w 4853354"/>
              <a:gd name="connsiteY3" fmla="*/ 2180492 h 2180492"/>
              <a:gd name="connsiteX0" fmla="*/ 4752871 w 4752871"/>
              <a:gd name="connsiteY0" fmla="*/ 0 h 2180492"/>
              <a:gd name="connsiteX1" fmla="*/ 4019341 w 4752871"/>
              <a:gd name="connsiteY1" fmla="*/ 874207 h 2180492"/>
              <a:gd name="connsiteX2" fmla="*/ 743578 w 4752871"/>
              <a:gd name="connsiteY2" fmla="*/ 1376624 h 2180492"/>
              <a:gd name="connsiteX3" fmla="*/ 0 w 4752871"/>
              <a:gd name="connsiteY3" fmla="*/ 2180492 h 2180492"/>
              <a:gd name="connsiteX0" fmla="*/ 4752871 w 4752871"/>
              <a:gd name="connsiteY0" fmla="*/ 0 h 2180492"/>
              <a:gd name="connsiteX1" fmla="*/ 4019341 w 4752871"/>
              <a:gd name="connsiteY1" fmla="*/ 874207 h 2180492"/>
              <a:gd name="connsiteX2" fmla="*/ 769335 w 4752871"/>
              <a:gd name="connsiteY2" fmla="*/ 1466776 h 2180492"/>
              <a:gd name="connsiteX3" fmla="*/ 0 w 4752871"/>
              <a:gd name="connsiteY3" fmla="*/ 2180492 h 2180492"/>
              <a:gd name="connsiteX0" fmla="*/ 4752871 w 4752871"/>
              <a:gd name="connsiteY0" fmla="*/ 0 h 2180492"/>
              <a:gd name="connsiteX1" fmla="*/ 4019341 w 4752871"/>
              <a:gd name="connsiteY1" fmla="*/ 874207 h 2180492"/>
              <a:gd name="connsiteX2" fmla="*/ 769335 w 4752871"/>
              <a:gd name="connsiteY2" fmla="*/ 1466776 h 2180492"/>
              <a:gd name="connsiteX3" fmla="*/ 0 w 4752871"/>
              <a:gd name="connsiteY3" fmla="*/ 2180492 h 2180492"/>
            </a:gdLst>
            <a:ahLst/>
            <a:cxnLst>
              <a:cxn ang="0">
                <a:pos x="connsiteX0" y="connsiteY0"/>
              </a:cxn>
              <a:cxn ang="0">
                <a:pos x="connsiteX1" y="connsiteY1"/>
              </a:cxn>
              <a:cxn ang="0">
                <a:pos x="connsiteX2" y="connsiteY2"/>
              </a:cxn>
              <a:cxn ang="0">
                <a:pos x="connsiteX3" y="connsiteY3"/>
              </a:cxn>
            </a:cxnLst>
            <a:rect l="l" t="t" r="r" b="b"/>
            <a:pathLst>
              <a:path w="4752871" h="2180492">
                <a:moveTo>
                  <a:pt x="4752871" y="0"/>
                </a:moveTo>
                <a:cubicBezTo>
                  <a:pt x="4704303" y="343318"/>
                  <a:pt x="4805614" y="636183"/>
                  <a:pt x="4019341" y="874207"/>
                </a:cubicBezTo>
                <a:cubicBezTo>
                  <a:pt x="3233068" y="1112231"/>
                  <a:pt x="1439225" y="1249062"/>
                  <a:pt x="769335" y="1466776"/>
                </a:cubicBezTo>
                <a:cubicBezTo>
                  <a:pt x="99445" y="1684490"/>
                  <a:pt x="13399" y="1843872"/>
                  <a:pt x="0" y="2180492"/>
                </a:cubicBezTo>
              </a:path>
            </a:pathLst>
          </a:custGeom>
          <a:ln w="19050">
            <a:solidFill>
              <a:schemeClr val="accent6"/>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828"/>
              </a:solidFill>
              <a:effectLst/>
              <a:uLnTx/>
              <a:uFillTx/>
              <a:latin typeface="Segoe UI"/>
              <a:ea typeface="+mn-ea"/>
              <a:cs typeface="+mn-cs"/>
            </a:endParaRPr>
          </a:p>
        </p:txBody>
      </p:sp>
      <p:grpSp>
        <p:nvGrpSpPr>
          <p:cNvPr id="53" name="Group 52">
            <a:extLst>
              <a:ext uri="{FF2B5EF4-FFF2-40B4-BE49-F238E27FC236}">
                <a16:creationId xmlns:a16="http://schemas.microsoft.com/office/drawing/2014/main" id="{0A1D3427-0C89-4188-BE23-9AE88E06DBC5}"/>
              </a:ext>
            </a:extLst>
          </p:cNvPr>
          <p:cNvGrpSpPr/>
          <p:nvPr/>
        </p:nvGrpSpPr>
        <p:grpSpPr>
          <a:xfrm>
            <a:off x="8126520" y="3885893"/>
            <a:ext cx="2149635" cy="1702482"/>
            <a:chOff x="7848599" y="3885893"/>
            <a:chExt cx="2149635" cy="1702482"/>
          </a:xfrm>
        </p:grpSpPr>
        <p:pic>
          <p:nvPicPr>
            <p:cNvPr id="54" name="Graphic 53">
              <a:extLst>
                <a:ext uri="{FF2B5EF4-FFF2-40B4-BE49-F238E27FC236}">
                  <a16:creationId xmlns:a16="http://schemas.microsoft.com/office/drawing/2014/main" id="{BC63B37B-5817-44FD-B8C7-8C3A1831074D}"/>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577601" y="3885893"/>
              <a:ext cx="676656" cy="676656"/>
            </a:xfrm>
            <a:prstGeom prst="rect">
              <a:avLst/>
            </a:prstGeom>
          </p:spPr>
        </p:pic>
        <p:sp>
          <p:nvSpPr>
            <p:cNvPr id="55" name="TextBox 54">
              <a:extLst>
                <a:ext uri="{FF2B5EF4-FFF2-40B4-BE49-F238E27FC236}">
                  <a16:creationId xmlns:a16="http://schemas.microsoft.com/office/drawing/2014/main" id="{3492BFCC-04BD-47FE-B855-AAC6E4033E70}"/>
                </a:ext>
              </a:extLst>
            </p:cNvPr>
            <p:cNvSpPr txBox="1"/>
            <p:nvPr/>
          </p:nvSpPr>
          <p:spPr>
            <a:xfrm>
              <a:off x="7848599" y="4597334"/>
              <a:ext cx="2149635" cy="991041"/>
            </a:xfrm>
            <a:prstGeom prst="rect">
              <a:avLst/>
            </a:prstGeom>
            <a:noFill/>
          </p:spPr>
          <p:txBody>
            <a:bodyPr wrap="square" lIns="137160" tIns="109728" rIns="137160" bIns="109728" rtlCol="0" anchor="t">
              <a:spAutoFit/>
            </a:bodyPr>
            <a:lstStyle/>
            <a:p>
              <a:pPr marL="0" marR="0" lvl="0" indent="0" algn="ctr" defTabSz="914400" rtl="0" eaLnBrk="1" fontAlgn="auto" latinLnBrk="0" hangingPunct="1">
                <a:lnSpc>
                  <a:spcPct val="90000"/>
                </a:lnSpc>
                <a:spcBef>
                  <a:spcPts val="600"/>
                </a:spcBef>
                <a:spcAft>
                  <a:spcPts val="0"/>
                </a:spcAft>
                <a:buClrTx/>
                <a:buSzTx/>
                <a:buFontTx/>
                <a:buNone/>
                <a:tabLst/>
                <a:defRPr/>
              </a:pPr>
              <a:r>
                <a:rPr kumimoji="0" lang="en-US" sz="1400" b="1" i="0" u="none" strike="noStrike" kern="1200" cap="none" spc="0" normalizeH="0" baseline="0" noProof="0" dirty="0">
                  <a:ln>
                    <a:noFill/>
                  </a:ln>
                  <a:gradFill>
                    <a:gsLst>
                      <a:gs pos="0">
                        <a:srgbClr val="0078D7"/>
                      </a:gs>
                      <a:gs pos="100000">
                        <a:srgbClr val="0078D7"/>
                      </a:gs>
                    </a:gsLst>
                    <a:lin ang="5400000" scaled="1"/>
                  </a:gradFill>
                  <a:effectLst/>
                  <a:uLnTx/>
                  <a:uFillTx/>
                  <a:latin typeface="Segoe UI Semibold" panose="020B0702040204020203" pitchFamily="34" charset="0"/>
                  <a:ea typeface="Segoe UI Black" panose="020B0A02040204020203" pitchFamily="34" charset="0"/>
                  <a:cs typeface="Segoe UI Semibold" panose="020B0702040204020203" pitchFamily="34" charset="0"/>
                </a:rPr>
                <a:t>SECURITY </a:t>
              </a:r>
              <a:br>
                <a:rPr kumimoji="0" lang="en-US" sz="1400" b="1" i="0" u="none" strike="noStrike" kern="1200" cap="none" spc="0" normalizeH="0" baseline="0" noProof="0" dirty="0">
                  <a:ln>
                    <a:noFill/>
                  </a:ln>
                  <a:gradFill>
                    <a:gsLst>
                      <a:gs pos="0">
                        <a:srgbClr val="0078D7"/>
                      </a:gs>
                      <a:gs pos="100000">
                        <a:srgbClr val="0078D7"/>
                      </a:gs>
                    </a:gsLst>
                    <a:lin ang="5400000" scaled="1"/>
                  </a:gradFill>
                  <a:effectLst/>
                  <a:uLnTx/>
                  <a:uFillTx/>
                  <a:latin typeface="Segoe UI Semibold" panose="020B0702040204020203" pitchFamily="34" charset="0"/>
                  <a:ea typeface="Segoe UI Black" panose="020B0A02040204020203" pitchFamily="34" charset="0"/>
                  <a:cs typeface="Segoe UI Semibold" panose="020B0702040204020203" pitchFamily="34" charset="0"/>
                </a:rPr>
              </a:br>
              <a:r>
                <a:rPr kumimoji="0" lang="en-US" sz="1400" b="1" i="0" u="none" strike="noStrike" kern="1200" cap="none" spc="0" normalizeH="0" baseline="0" noProof="0" dirty="0">
                  <a:ln>
                    <a:noFill/>
                  </a:ln>
                  <a:gradFill>
                    <a:gsLst>
                      <a:gs pos="0">
                        <a:srgbClr val="0078D7"/>
                      </a:gs>
                      <a:gs pos="100000">
                        <a:srgbClr val="0078D7"/>
                      </a:gs>
                    </a:gsLst>
                    <a:lin ang="5400000" scaled="1"/>
                  </a:gradFill>
                  <a:effectLst/>
                  <a:uLnTx/>
                  <a:uFillTx/>
                  <a:latin typeface="Segoe UI Semibold" panose="020B0702040204020203" pitchFamily="34" charset="0"/>
                  <a:ea typeface="Segoe UI Black" panose="020B0A02040204020203" pitchFamily="34" charset="0"/>
                  <a:cs typeface="Segoe UI Semibold" panose="020B0702040204020203" pitchFamily="34" charset="0"/>
                </a:rPr>
                <a:t>POSTURE</a:t>
              </a:r>
            </a:p>
            <a:p>
              <a:pPr marL="0" marR="0" lvl="0" indent="0" algn="ctr" defTabSz="914400" rtl="0" eaLnBrk="1" fontAlgn="auto" latinLnBrk="0" hangingPunct="1">
                <a:lnSpc>
                  <a:spcPct val="90000"/>
                </a:lnSpc>
                <a:spcBef>
                  <a:spcPts val="600"/>
                </a:spcBef>
                <a:spcAft>
                  <a:spcPts val="0"/>
                </a:spcAft>
                <a:buClrTx/>
                <a:buSzTx/>
                <a:buFontTx/>
                <a:buNone/>
                <a:tabLst/>
                <a:defRPr/>
              </a:pPr>
              <a:r>
                <a:rPr kumimoji="0" lang="en-US" sz="1100" b="0" i="0" u="none" strike="noStrike" kern="1200" cap="none" spc="0" normalizeH="0" baseline="0" noProof="0" dirty="0">
                  <a:ln>
                    <a:noFill/>
                  </a:ln>
                  <a:gradFill>
                    <a:gsLst>
                      <a:gs pos="0">
                        <a:srgbClr val="282828"/>
                      </a:gs>
                      <a:gs pos="100000">
                        <a:srgbClr val="282828"/>
                      </a:gs>
                    </a:gsLst>
                    <a:lin ang="5400000" scaled="1"/>
                  </a:gradFill>
                  <a:effectLst/>
                  <a:uLnTx/>
                  <a:uFillTx/>
                  <a:latin typeface="Segoe UI" panose="020B0502040204020203" pitchFamily="34" charset="0"/>
                  <a:ea typeface="+mn-ea"/>
                  <a:cs typeface="Segoe UI" panose="020B0502040204020203" pitchFamily="34" charset="0"/>
                </a:rPr>
                <a:t>Track and improve your organization security posture</a:t>
              </a:r>
              <a:r>
                <a:rPr kumimoji="0" lang="en-US" sz="1100" b="0" i="0" u="none" strike="noStrike" kern="0" cap="none" spc="0" normalizeH="0" baseline="0" noProof="0" dirty="0">
                  <a:ln>
                    <a:noFill/>
                  </a:ln>
                  <a:gradFill>
                    <a:gsLst>
                      <a:gs pos="0">
                        <a:srgbClr val="282828"/>
                      </a:gs>
                      <a:gs pos="100000">
                        <a:srgbClr val="282828"/>
                      </a:gs>
                    </a:gsLst>
                    <a:lin ang="5400000" scaled="1"/>
                  </a:gradFill>
                  <a:effectLst/>
                  <a:uLnTx/>
                  <a:uFillTx/>
                  <a:latin typeface="Segoe UI Semilight" charset="0"/>
                  <a:ea typeface="Segoe UI" charset="0"/>
                  <a:cs typeface="Segoe UI Semilight" charset="0"/>
                </a:rPr>
                <a:t> </a:t>
              </a:r>
              <a:endParaRPr kumimoji="0" lang="en-US" sz="1100" b="0" i="0" u="none" strike="noStrike" kern="1200" cap="none" spc="0" normalizeH="0" baseline="0" noProof="0" dirty="0">
                <a:ln>
                  <a:noFill/>
                </a:ln>
                <a:gradFill>
                  <a:gsLst>
                    <a:gs pos="0">
                      <a:srgbClr val="282828"/>
                    </a:gs>
                    <a:gs pos="100000">
                      <a:srgbClr val="282828"/>
                    </a:gs>
                  </a:gsLst>
                  <a:lin ang="5400000" scaled="1"/>
                </a:gradFill>
                <a:effectLst/>
                <a:uLnTx/>
                <a:uFillTx/>
                <a:latin typeface="Segoe UI Semilight" panose="020B0402040204020203" pitchFamily="34" charset="0"/>
                <a:ea typeface="Segoe UI" charset="0"/>
                <a:cs typeface="Segoe UI Semilight" panose="020B0402040204020203" pitchFamily="34" charset="0"/>
              </a:endParaRPr>
            </a:p>
          </p:txBody>
        </p:sp>
      </p:grpSp>
      <p:sp>
        <p:nvSpPr>
          <p:cNvPr id="56" name="Freeform: Shape 55">
            <a:extLst>
              <a:ext uri="{FF2B5EF4-FFF2-40B4-BE49-F238E27FC236}">
                <a16:creationId xmlns:a16="http://schemas.microsoft.com/office/drawing/2014/main" id="{8273BF4F-0639-44B0-B871-1E4F2A0684DD}"/>
              </a:ext>
            </a:extLst>
          </p:cNvPr>
          <p:cNvSpPr/>
          <p:nvPr/>
        </p:nvSpPr>
        <p:spPr bwMode="auto">
          <a:xfrm>
            <a:off x="3116179" y="1356527"/>
            <a:ext cx="2963075" cy="2149249"/>
          </a:xfrm>
          <a:custGeom>
            <a:avLst/>
            <a:gdLst>
              <a:gd name="connsiteX0" fmla="*/ 2839093 w 2839093"/>
              <a:gd name="connsiteY0" fmla="*/ 0 h 2213773"/>
              <a:gd name="connsiteX1" fmla="*/ 2396965 w 2839093"/>
              <a:gd name="connsiteY1" fmla="*/ 884255 h 2213773"/>
              <a:gd name="connsiteX2" fmla="*/ 497827 w 2839093"/>
              <a:gd name="connsiteY2" fmla="*/ 1446963 h 2213773"/>
              <a:gd name="connsiteX3" fmla="*/ 45651 w 2839093"/>
              <a:gd name="connsiteY3" fmla="*/ 2150348 h 2213773"/>
              <a:gd name="connsiteX4" fmla="*/ 15506 w 2839093"/>
              <a:gd name="connsiteY4" fmla="*/ 2180493 h 2213773"/>
              <a:gd name="connsiteX0" fmla="*/ 2793442 w 2793442"/>
              <a:gd name="connsiteY0" fmla="*/ 0 h 2150348"/>
              <a:gd name="connsiteX1" fmla="*/ 2351314 w 2793442"/>
              <a:gd name="connsiteY1" fmla="*/ 884255 h 2150348"/>
              <a:gd name="connsiteX2" fmla="*/ 452176 w 2793442"/>
              <a:gd name="connsiteY2" fmla="*/ 1446963 h 2150348"/>
              <a:gd name="connsiteX3" fmla="*/ 0 w 2793442"/>
              <a:gd name="connsiteY3" fmla="*/ 2150348 h 2150348"/>
              <a:gd name="connsiteX0" fmla="*/ 2793562 w 2793562"/>
              <a:gd name="connsiteY0" fmla="*/ 0 h 2150348"/>
              <a:gd name="connsiteX1" fmla="*/ 2351434 w 2793562"/>
              <a:gd name="connsiteY1" fmla="*/ 884255 h 2150348"/>
              <a:gd name="connsiteX2" fmla="*/ 452296 w 2793562"/>
              <a:gd name="connsiteY2" fmla="*/ 1446963 h 2150348"/>
              <a:gd name="connsiteX3" fmla="*/ 120 w 2793562"/>
              <a:gd name="connsiteY3" fmla="*/ 2150348 h 2150348"/>
              <a:gd name="connsiteX0" fmla="*/ 2793553 w 2793553"/>
              <a:gd name="connsiteY0" fmla="*/ 0 h 2150348"/>
              <a:gd name="connsiteX1" fmla="*/ 2351425 w 2793553"/>
              <a:gd name="connsiteY1" fmla="*/ 884255 h 2150348"/>
              <a:gd name="connsiteX2" fmla="*/ 458727 w 2793553"/>
              <a:gd name="connsiteY2" fmla="*/ 1485600 h 2150348"/>
              <a:gd name="connsiteX3" fmla="*/ 111 w 2793553"/>
              <a:gd name="connsiteY3" fmla="*/ 2150348 h 2150348"/>
              <a:gd name="connsiteX0" fmla="*/ 2793585 w 2793585"/>
              <a:gd name="connsiteY0" fmla="*/ 0 h 2150348"/>
              <a:gd name="connsiteX1" fmla="*/ 2460927 w 2793585"/>
              <a:gd name="connsiteY1" fmla="*/ 800542 h 2150348"/>
              <a:gd name="connsiteX2" fmla="*/ 458759 w 2793585"/>
              <a:gd name="connsiteY2" fmla="*/ 1485600 h 2150348"/>
              <a:gd name="connsiteX3" fmla="*/ 143 w 2793585"/>
              <a:gd name="connsiteY3" fmla="*/ 2150348 h 2150348"/>
              <a:gd name="connsiteX0" fmla="*/ 2608764 w 2608764"/>
              <a:gd name="connsiteY0" fmla="*/ 0 h 2150348"/>
              <a:gd name="connsiteX1" fmla="*/ 2276106 w 2608764"/>
              <a:gd name="connsiteY1" fmla="*/ 800542 h 2150348"/>
              <a:gd name="connsiteX2" fmla="*/ 273938 w 2608764"/>
              <a:gd name="connsiteY2" fmla="*/ 1485600 h 2150348"/>
              <a:gd name="connsiteX3" fmla="*/ 38159 w 2608764"/>
              <a:gd name="connsiteY3" fmla="*/ 2150348 h 2150348"/>
              <a:gd name="connsiteX0" fmla="*/ 2570668 w 2570668"/>
              <a:gd name="connsiteY0" fmla="*/ 0 h 2150348"/>
              <a:gd name="connsiteX1" fmla="*/ 2238010 w 2570668"/>
              <a:gd name="connsiteY1" fmla="*/ 800542 h 2150348"/>
              <a:gd name="connsiteX2" fmla="*/ 535520 w 2570668"/>
              <a:gd name="connsiteY2" fmla="*/ 1447180 h 2150348"/>
              <a:gd name="connsiteX3" fmla="*/ 63 w 2570668"/>
              <a:gd name="connsiteY3" fmla="*/ 2150348 h 2150348"/>
              <a:gd name="connsiteX0" fmla="*/ 2581419 w 2581419"/>
              <a:gd name="connsiteY0" fmla="*/ 0 h 2182621"/>
              <a:gd name="connsiteX1" fmla="*/ 2248761 w 2581419"/>
              <a:gd name="connsiteY1" fmla="*/ 800542 h 2182621"/>
              <a:gd name="connsiteX2" fmla="*/ 546271 w 2581419"/>
              <a:gd name="connsiteY2" fmla="*/ 1447180 h 2182621"/>
              <a:gd name="connsiteX3" fmla="*/ 57 w 2581419"/>
              <a:gd name="connsiteY3" fmla="*/ 2182621 h 2182621"/>
              <a:gd name="connsiteX0" fmla="*/ 2578085 w 2578085"/>
              <a:gd name="connsiteY0" fmla="*/ 0 h 2149249"/>
              <a:gd name="connsiteX1" fmla="*/ 2245427 w 2578085"/>
              <a:gd name="connsiteY1" fmla="*/ 800542 h 2149249"/>
              <a:gd name="connsiteX2" fmla="*/ 542937 w 2578085"/>
              <a:gd name="connsiteY2" fmla="*/ 1447180 h 2149249"/>
              <a:gd name="connsiteX3" fmla="*/ 60 w 2578085"/>
              <a:gd name="connsiteY3" fmla="*/ 2149249 h 2149249"/>
              <a:gd name="connsiteX0" fmla="*/ 2509559 w 2509559"/>
              <a:gd name="connsiteY0" fmla="*/ 0 h 2149249"/>
              <a:gd name="connsiteX1" fmla="*/ 2176901 w 2509559"/>
              <a:gd name="connsiteY1" fmla="*/ 800542 h 2149249"/>
              <a:gd name="connsiteX2" fmla="*/ 474411 w 2509559"/>
              <a:gd name="connsiteY2" fmla="*/ 1447180 h 2149249"/>
              <a:gd name="connsiteX3" fmla="*/ 114 w 2509559"/>
              <a:gd name="connsiteY3" fmla="*/ 2149249 h 2149249"/>
            </a:gdLst>
            <a:ahLst/>
            <a:cxnLst>
              <a:cxn ang="0">
                <a:pos x="connsiteX0" y="connsiteY0"/>
              </a:cxn>
              <a:cxn ang="0">
                <a:pos x="connsiteX1" y="connsiteY1"/>
              </a:cxn>
              <a:cxn ang="0">
                <a:pos x="connsiteX2" y="connsiteY2"/>
              </a:cxn>
              <a:cxn ang="0">
                <a:pos x="connsiteX3" y="connsiteY3"/>
              </a:cxn>
            </a:cxnLst>
            <a:rect l="l" t="t" r="r" b="b"/>
            <a:pathLst>
              <a:path w="2509559" h="2149249">
                <a:moveTo>
                  <a:pt x="2509559" y="0"/>
                </a:moveTo>
                <a:cubicBezTo>
                  <a:pt x="2483600" y="321547"/>
                  <a:pt x="2516092" y="559345"/>
                  <a:pt x="2176901" y="800542"/>
                </a:cubicBezTo>
                <a:cubicBezTo>
                  <a:pt x="1837710" y="1041739"/>
                  <a:pt x="884542" y="1222212"/>
                  <a:pt x="474411" y="1447180"/>
                </a:cubicBezTo>
                <a:cubicBezTo>
                  <a:pt x="64280" y="1672148"/>
                  <a:pt x="-3212" y="2014115"/>
                  <a:pt x="114" y="2149249"/>
                </a:cubicBezTo>
              </a:path>
            </a:pathLst>
          </a:custGeom>
          <a:ln w="19050">
            <a:solidFill>
              <a:schemeClr val="accent6"/>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828"/>
              </a:solidFill>
              <a:effectLst/>
              <a:uLnTx/>
              <a:uFillTx/>
              <a:latin typeface="Segoe UI"/>
              <a:ea typeface="+mn-ea"/>
              <a:cs typeface="+mn-cs"/>
            </a:endParaRPr>
          </a:p>
        </p:txBody>
      </p:sp>
      <p:sp>
        <p:nvSpPr>
          <p:cNvPr id="57" name="Right Bracket 56">
            <a:extLst>
              <a:ext uri="{FF2B5EF4-FFF2-40B4-BE49-F238E27FC236}">
                <a16:creationId xmlns:a16="http://schemas.microsoft.com/office/drawing/2014/main" id="{C2D53D67-1412-4F5A-8C9E-71352ECE2EBF}"/>
              </a:ext>
            </a:extLst>
          </p:cNvPr>
          <p:cNvSpPr/>
          <p:nvPr/>
        </p:nvSpPr>
        <p:spPr>
          <a:xfrm rot="5400000">
            <a:off x="5889212" y="-218813"/>
            <a:ext cx="437261" cy="11236603"/>
          </a:xfrm>
          <a:prstGeom prst="rightBracket">
            <a:avLst>
              <a:gd name="adj" fmla="val 0"/>
            </a:avLst>
          </a:prstGeom>
          <a:ln w="19050">
            <a:solidFill>
              <a:schemeClr val="accent6"/>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828"/>
              </a:solidFill>
              <a:effectLst/>
              <a:uLnTx/>
              <a:uFillTx/>
              <a:latin typeface="Segoe UI"/>
              <a:ea typeface="+mn-ea"/>
              <a:cs typeface="+mn-cs"/>
            </a:endParaRPr>
          </a:p>
        </p:txBody>
      </p:sp>
      <p:sp>
        <p:nvSpPr>
          <p:cNvPr id="59" name="Freeform: Shape 58">
            <a:extLst>
              <a:ext uri="{FF2B5EF4-FFF2-40B4-BE49-F238E27FC236}">
                <a16:creationId xmlns:a16="http://schemas.microsoft.com/office/drawing/2014/main" id="{CA7BC719-5DB6-4347-BE05-E923C769D498}"/>
              </a:ext>
            </a:extLst>
          </p:cNvPr>
          <p:cNvSpPr/>
          <p:nvPr/>
        </p:nvSpPr>
        <p:spPr bwMode="auto">
          <a:xfrm>
            <a:off x="5091209" y="1352281"/>
            <a:ext cx="994058" cy="2157368"/>
          </a:xfrm>
          <a:custGeom>
            <a:avLst/>
            <a:gdLst>
              <a:gd name="connsiteX0" fmla="*/ 1404564 w 1404564"/>
              <a:gd name="connsiteY0" fmla="*/ 0 h 2344565"/>
              <a:gd name="connsiteX1" fmla="*/ 1224259 w 1404564"/>
              <a:gd name="connsiteY1" fmla="*/ 914400 h 2344565"/>
              <a:gd name="connsiteX2" fmla="*/ 599634 w 1404564"/>
              <a:gd name="connsiteY2" fmla="*/ 1474631 h 2344565"/>
              <a:gd name="connsiteX3" fmla="*/ 451527 w 1404564"/>
              <a:gd name="connsiteY3" fmla="*/ 2176529 h 2344565"/>
              <a:gd name="connsiteX4" fmla="*/ 451527 w 1404564"/>
              <a:gd name="connsiteY4" fmla="*/ 2343955 h 2344565"/>
              <a:gd name="connsiteX0" fmla="*/ 953037 w 953037"/>
              <a:gd name="connsiteY0" fmla="*/ 0 h 2176529"/>
              <a:gd name="connsiteX1" fmla="*/ 772732 w 953037"/>
              <a:gd name="connsiteY1" fmla="*/ 914400 h 2176529"/>
              <a:gd name="connsiteX2" fmla="*/ 148107 w 953037"/>
              <a:gd name="connsiteY2" fmla="*/ 1474631 h 2176529"/>
              <a:gd name="connsiteX3" fmla="*/ 0 w 953037"/>
              <a:gd name="connsiteY3" fmla="*/ 2176529 h 2176529"/>
              <a:gd name="connsiteX0" fmla="*/ 953037 w 953037"/>
              <a:gd name="connsiteY0" fmla="*/ 0 h 2176529"/>
              <a:gd name="connsiteX1" fmla="*/ 772732 w 953037"/>
              <a:gd name="connsiteY1" fmla="*/ 914400 h 2176529"/>
              <a:gd name="connsiteX2" fmla="*/ 148107 w 953037"/>
              <a:gd name="connsiteY2" fmla="*/ 1474631 h 2176529"/>
              <a:gd name="connsiteX3" fmla="*/ 0 w 953037"/>
              <a:gd name="connsiteY3" fmla="*/ 2176529 h 2176529"/>
              <a:gd name="connsiteX0" fmla="*/ 953037 w 953037"/>
              <a:gd name="connsiteY0" fmla="*/ 0 h 2176529"/>
              <a:gd name="connsiteX1" fmla="*/ 772732 w 953037"/>
              <a:gd name="connsiteY1" fmla="*/ 914400 h 2176529"/>
              <a:gd name="connsiteX2" fmla="*/ 148107 w 953037"/>
              <a:gd name="connsiteY2" fmla="*/ 1474631 h 2176529"/>
              <a:gd name="connsiteX3" fmla="*/ 0 w 953037"/>
              <a:gd name="connsiteY3" fmla="*/ 2176529 h 2176529"/>
              <a:gd name="connsiteX0" fmla="*/ 953037 w 953037"/>
              <a:gd name="connsiteY0" fmla="*/ 0 h 2176529"/>
              <a:gd name="connsiteX1" fmla="*/ 772732 w 953037"/>
              <a:gd name="connsiteY1" fmla="*/ 914400 h 2176529"/>
              <a:gd name="connsiteX2" fmla="*/ 148107 w 953037"/>
              <a:gd name="connsiteY2" fmla="*/ 1474631 h 2176529"/>
              <a:gd name="connsiteX3" fmla="*/ 0 w 953037"/>
              <a:gd name="connsiteY3" fmla="*/ 2176529 h 2176529"/>
              <a:gd name="connsiteX0" fmla="*/ 953037 w 953037"/>
              <a:gd name="connsiteY0" fmla="*/ 0 h 2176529"/>
              <a:gd name="connsiteX1" fmla="*/ 772732 w 953037"/>
              <a:gd name="connsiteY1" fmla="*/ 914400 h 2176529"/>
              <a:gd name="connsiteX2" fmla="*/ 148107 w 953037"/>
              <a:gd name="connsiteY2" fmla="*/ 1474631 h 2176529"/>
              <a:gd name="connsiteX3" fmla="*/ 0 w 953037"/>
              <a:gd name="connsiteY3" fmla="*/ 2176529 h 2176529"/>
              <a:gd name="connsiteX0" fmla="*/ 953037 w 953037"/>
              <a:gd name="connsiteY0" fmla="*/ 0 h 2176529"/>
              <a:gd name="connsiteX1" fmla="*/ 772732 w 953037"/>
              <a:gd name="connsiteY1" fmla="*/ 914400 h 2176529"/>
              <a:gd name="connsiteX2" fmla="*/ 148107 w 953037"/>
              <a:gd name="connsiteY2" fmla="*/ 1474631 h 2176529"/>
              <a:gd name="connsiteX3" fmla="*/ 0 w 953037"/>
              <a:gd name="connsiteY3" fmla="*/ 2176529 h 2176529"/>
              <a:gd name="connsiteX0" fmla="*/ 830167 w 830167"/>
              <a:gd name="connsiteY0" fmla="*/ 0 h 2165513"/>
              <a:gd name="connsiteX1" fmla="*/ 649862 w 830167"/>
              <a:gd name="connsiteY1" fmla="*/ 914400 h 2165513"/>
              <a:gd name="connsiteX2" fmla="*/ 25237 w 830167"/>
              <a:gd name="connsiteY2" fmla="*/ 1474631 h 2165513"/>
              <a:gd name="connsiteX3" fmla="*/ 615260 w 830167"/>
              <a:gd name="connsiteY3" fmla="*/ 2165513 h 2165513"/>
              <a:gd name="connsiteX0" fmla="*/ 268345 w 268345"/>
              <a:gd name="connsiteY0" fmla="*/ 0 h 2165513"/>
              <a:gd name="connsiteX1" fmla="*/ 88040 w 268345"/>
              <a:gd name="connsiteY1" fmla="*/ 914400 h 2165513"/>
              <a:gd name="connsiteX2" fmla="*/ 80360 w 268345"/>
              <a:gd name="connsiteY2" fmla="*/ 1474631 h 2165513"/>
              <a:gd name="connsiteX3" fmla="*/ 53438 w 268345"/>
              <a:gd name="connsiteY3" fmla="*/ 2165513 h 2165513"/>
              <a:gd name="connsiteX0" fmla="*/ 268345 w 268345"/>
              <a:gd name="connsiteY0" fmla="*/ 0 h 2165513"/>
              <a:gd name="connsiteX1" fmla="*/ 88040 w 268345"/>
              <a:gd name="connsiteY1" fmla="*/ 914400 h 2165513"/>
              <a:gd name="connsiteX2" fmla="*/ 80360 w 268345"/>
              <a:gd name="connsiteY2" fmla="*/ 1474631 h 2165513"/>
              <a:gd name="connsiteX3" fmla="*/ 53438 w 268345"/>
              <a:gd name="connsiteY3" fmla="*/ 2165513 h 2165513"/>
              <a:gd name="connsiteX0" fmla="*/ 214979 w 214979"/>
              <a:gd name="connsiteY0" fmla="*/ 0 h 2165513"/>
              <a:gd name="connsiteX1" fmla="*/ 34674 w 214979"/>
              <a:gd name="connsiteY1" fmla="*/ 914400 h 2165513"/>
              <a:gd name="connsiteX2" fmla="*/ 26994 w 214979"/>
              <a:gd name="connsiteY2" fmla="*/ 1474631 h 2165513"/>
              <a:gd name="connsiteX3" fmla="*/ 72 w 214979"/>
              <a:gd name="connsiteY3" fmla="*/ 2165513 h 2165513"/>
              <a:gd name="connsiteX0" fmla="*/ 319588 w 319588"/>
              <a:gd name="connsiteY0" fmla="*/ 0 h 2165513"/>
              <a:gd name="connsiteX1" fmla="*/ 139283 w 319588"/>
              <a:gd name="connsiteY1" fmla="*/ 914400 h 2165513"/>
              <a:gd name="connsiteX2" fmla="*/ 10417 w 319588"/>
              <a:gd name="connsiteY2" fmla="*/ 1485648 h 2165513"/>
              <a:gd name="connsiteX3" fmla="*/ 104681 w 319588"/>
              <a:gd name="connsiteY3" fmla="*/ 2165513 h 2165513"/>
              <a:gd name="connsiteX0" fmla="*/ 319588 w 319588"/>
              <a:gd name="connsiteY0" fmla="*/ 0 h 2165513"/>
              <a:gd name="connsiteX1" fmla="*/ 139283 w 319588"/>
              <a:gd name="connsiteY1" fmla="*/ 914400 h 2165513"/>
              <a:gd name="connsiteX2" fmla="*/ 10417 w 319588"/>
              <a:gd name="connsiteY2" fmla="*/ 1485648 h 2165513"/>
              <a:gd name="connsiteX3" fmla="*/ 104681 w 319588"/>
              <a:gd name="connsiteY3" fmla="*/ 2165513 h 2165513"/>
              <a:gd name="connsiteX0" fmla="*/ 309171 w 309171"/>
              <a:gd name="connsiteY0" fmla="*/ 0 h 2165513"/>
              <a:gd name="connsiteX1" fmla="*/ 128866 w 309171"/>
              <a:gd name="connsiteY1" fmla="*/ 914400 h 2165513"/>
              <a:gd name="connsiteX2" fmla="*/ 0 w 309171"/>
              <a:gd name="connsiteY2" fmla="*/ 1485648 h 2165513"/>
              <a:gd name="connsiteX3" fmla="*/ 94264 w 309171"/>
              <a:gd name="connsiteY3" fmla="*/ 2165513 h 2165513"/>
              <a:gd name="connsiteX0" fmla="*/ 310508 w 310508"/>
              <a:gd name="connsiteY0" fmla="*/ 0 h 2165513"/>
              <a:gd name="connsiteX1" fmla="*/ 130203 w 310508"/>
              <a:gd name="connsiteY1" fmla="*/ 914400 h 2165513"/>
              <a:gd name="connsiteX2" fmla="*/ 1337 w 310508"/>
              <a:gd name="connsiteY2" fmla="*/ 1485648 h 2165513"/>
              <a:gd name="connsiteX3" fmla="*/ 95601 w 310508"/>
              <a:gd name="connsiteY3" fmla="*/ 2165513 h 2165513"/>
              <a:gd name="connsiteX0" fmla="*/ 310508 w 310508"/>
              <a:gd name="connsiteY0" fmla="*/ 0 h 2165513"/>
              <a:gd name="connsiteX1" fmla="*/ 130203 w 310508"/>
              <a:gd name="connsiteY1" fmla="*/ 914400 h 2165513"/>
              <a:gd name="connsiteX2" fmla="*/ 1337 w 310508"/>
              <a:gd name="connsiteY2" fmla="*/ 1485648 h 2165513"/>
              <a:gd name="connsiteX3" fmla="*/ 95601 w 310508"/>
              <a:gd name="connsiteY3" fmla="*/ 2165513 h 2165513"/>
              <a:gd name="connsiteX0" fmla="*/ 277952 w 277952"/>
              <a:gd name="connsiteY0" fmla="*/ 0 h 2165513"/>
              <a:gd name="connsiteX1" fmla="*/ 97647 w 277952"/>
              <a:gd name="connsiteY1" fmla="*/ 914400 h 2165513"/>
              <a:gd name="connsiteX2" fmla="*/ 1832 w 277952"/>
              <a:gd name="connsiteY2" fmla="*/ 1717003 h 2165513"/>
              <a:gd name="connsiteX3" fmla="*/ 63045 w 277952"/>
              <a:gd name="connsiteY3" fmla="*/ 2165513 h 2165513"/>
              <a:gd name="connsiteX0" fmla="*/ 277952 w 277952"/>
              <a:gd name="connsiteY0" fmla="*/ 0 h 2165513"/>
              <a:gd name="connsiteX1" fmla="*/ 97647 w 277952"/>
              <a:gd name="connsiteY1" fmla="*/ 914400 h 2165513"/>
              <a:gd name="connsiteX2" fmla="*/ 1832 w 277952"/>
              <a:gd name="connsiteY2" fmla="*/ 1717003 h 2165513"/>
              <a:gd name="connsiteX3" fmla="*/ 63045 w 277952"/>
              <a:gd name="connsiteY3" fmla="*/ 2165513 h 2165513"/>
              <a:gd name="connsiteX0" fmla="*/ 277952 w 277952"/>
              <a:gd name="connsiteY0" fmla="*/ 0 h 2088395"/>
              <a:gd name="connsiteX1" fmla="*/ 97647 w 277952"/>
              <a:gd name="connsiteY1" fmla="*/ 914400 h 2088395"/>
              <a:gd name="connsiteX2" fmla="*/ 1832 w 277952"/>
              <a:gd name="connsiteY2" fmla="*/ 1717003 h 2088395"/>
              <a:gd name="connsiteX3" fmla="*/ 63045 w 277952"/>
              <a:gd name="connsiteY3" fmla="*/ 2088395 h 2088395"/>
              <a:gd name="connsiteX0" fmla="*/ 288056 w 288056"/>
              <a:gd name="connsiteY0" fmla="*/ 0 h 2088395"/>
              <a:gd name="connsiteX1" fmla="*/ 107751 w 288056"/>
              <a:gd name="connsiteY1" fmla="*/ 914400 h 2088395"/>
              <a:gd name="connsiteX2" fmla="*/ 11936 w 288056"/>
              <a:gd name="connsiteY2" fmla="*/ 1717003 h 2088395"/>
              <a:gd name="connsiteX3" fmla="*/ 73149 w 288056"/>
              <a:gd name="connsiteY3" fmla="*/ 2088395 h 2088395"/>
              <a:gd name="connsiteX0" fmla="*/ 277952 w 277952"/>
              <a:gd name="connsiteY0" fmla="*/ 0 h 2089473"/>
              <a:gd name="connsiteX1" fmla="*/ 97647 w 277952"/>
              <a:gd name="connsiteY1" fmla="*/ 914400 h 2089473"/>
              <a:gd name="connsiteX2" fmla="*/ 1832 w 277952"/>
              <a:gd name="connsiteY2" fmla="*/ 1717003 h 2089473"/>
              <a:gd name="connsiteX3" fmla="*/ 63045 w 277952"/>
              <a:gd name="connsiteY3" fmla="*/ 2088395 h 2089473"/>
              <a:gd name="connsiteX0" fmla="*/ 354220 w 354220"/>
              <a:gd name="connsiteY0" fmla="*/ 0 h 2088874"/>
              <a:gd name="connsiteX1" fmla="*/ 173915 w 354220"/>
              <a:gd name="connsiteY1" fmla="*/ 914400 h 2088874"/>
              <a:gd name="connsiteX2" fmla="*/ 982 w 354220"/>
              <a:gd name="connsiteY2" fmla="*/ 1650902 h 2088874"/>
              <a:gd name="connsiteX3" fmla="*/ 139313 w 354220"/>
              <a:gd name="connsiteY3" fmla="*/ 2088395 h 2088874"/>
              <a:gd name="connsiteX0" fmla="*/ 354220 w 354220"/>
              <a:gd name="connsiteY0" fmla="*/ 0 h 2088740"/>
              <a:gd name="connsiteX1" fmla="*/ 173915 w 354220"/>
              <a:gd name="connsiteY1" fmla="*/ 914400 h 2088740"/>
              <a:gd name="connsiteX2" fmla="*/ 982 w 354220"/>
              <a:gd name="connsiteY2" fmla="*/ 1650902 h 2088740"/>
              <a:gd name="connsiteX3" fmla="*/ 139313 w 354220"/>
              <a:gd name="connsiteY3" fmla="*/ 2088395 h 2088740"/>
              <a:gd name="connsiteX0" fmla="*/ 354220 w 354220"/>
              <a:gd name="connsiteY0" fmla="*/ 0 h 2132730"/>
              <a:gd name="connsiteX1" fmla="*/ 173915 w 354220"/>
              <a:gd name="connsiteY1" fmla="*/ 914400 h 2132730"/>
              <a:gd name="connsiteX2" fmla="*/ 982 w 354220"/>
              <a:gd name="connsiteY2" fmla="*/ 1650902 h 2132730"/>
              <a:gd name="connsiteX3" fmla="*/ 73212 w 354220"/>
              <a:gd name="connsiteY3" fmla="*/ 2132462 h 2132730"/>
              <a:gd name="connsiteX0" fmla="*/ 354430 w 354430"/>
              <a:gd name="connsiteY0" fmla="*/ 0 h 2132730"/>
              <a:gd name="connsiteX1" fmla="*/ 174125 w 354430"/>
              <a:gd name="connsiteY1" fmla="*/ 914400 h 2132730"/>
              <a:gd name="connsiteX2" fmla="*/ 1192 w 354430"/>
              <a:gd name="connsiteY2" fmla="*/ 1650902 h 2132730"/>
              <a:gd name="connsiteX3" fmla="*/ 73422 w 354430"/>
              <a:gd name="connsiteY3" fmla="*/ 2132462 h 2132730"/>
              <a:gd name="connsiteX0" fmla="*/ 354194 w 354194"/>
              <a:gd name="connsiteY0" fmla="*/ 0 h 2132730"/>
              <a:gd name="connsiteX1" fmla="*/ 202353 w 354194"/>
              <a:gd name="connsiteY1" fmla="*/ 946422 h 2132730"/>
              <a:gd name="connsiteX2" fmla="*/ 956 w 354194"/>
              <a:gd name="connsiteY2" fmla="*/ 1650902 h 2132730"/>
              <a:gd name="connsiteX3" fmla="*/ 73186 w 354194"/>
              <a:gd name="connsiteY3" fmla="*/ 2132462 h 2132730"/>
              <a:gd name="connsiteX0" fmla="*/ 375321 w 375321"/>
              <a:gd name="connsiteY0" fmla="*/ 0 h 2132782"/>
              <a:gd name="connsiteX1" fmla="*/ 223480 w 375321"/>
              <a:gd name="connsiteY1" fmla="*/ 946422 h 2132782"/>
              <a:gd name="connsiteX2" fmla="*/ 736 w 375321"/>
              <a:gd name="connsiteY2" fmla="*/ 1682924 h 2132782"/>
              <a:gd name="connsiteX3" fmla="*/ 94313 w 375321"/>
              <a:gd name="connsiteY3" fmla="*/ 2132462 h 2132782"/>
              <a:gd name="connsiteX0" fmla="*/ 374585 w 374585"/>
              <a:gd name="connsiteY0" fmla="*/ 0 h 2132782"/>
              <a:gd name="connsiteX1" fmla="*/ 222744 w 374585"/>
              <a:gd name="connsiteY1" fmla="*/ 946422 h 2132782"/>
              <a:gd name="connsiteX2" fmla="*/ 0 w 374585"/>
              <a:gd name="connsiteY2" fmla="*/ 1682924 h 2132782"/>
              <a:gd name="connsiteX3" fmla="*/ 93577 w 374585"/>
              <a:gd name="connsiteY3" fmla="*/ 2132462 h 2132782"/>
              <a:gd name="connsiteX0" fmla="*/ 377997 w 377997"/>
              <a:gd name="connsiteY0" fmla="*/ 0 h 2132782"/>
              <a:gd name="connsiteX1" fmla="*/ 226156 w 377997"/>
              <a:gd name="connsiteY1" fmla="*/ 946422 h 2132782"/>
              <a:gd name="connsiteX2" fmla="*/ 3412 w 377997"/>
              <a:gd name="connsiteY2" fmla="*/ 1682924 h 2132782"/>
              <a:gd name="connsiteX3" fmla="*/ 96989 w 377997"/>
              <a:gd name="connsiteY3" fmla="*/ 2132462 h 2132782"/>
              <a:gd name="connsiteX0" fmla="*/ 377997 w 377997"/>
              <a:gd name="connsiteY0" fmla="*/ 0 h 2132751"/>
              <a:gd name="connsiteX1" fmla="*/ 226156 w 377997"/>
              <a:gd name="connsiteY1" fmla="*/ 946422 h 2132751"/>
              <a:gd name="connsiteX2" fmla="*/ 3412 w 377997"/>
              <a:gd name="connsiteY2" fmla="*/ 1682924 h 2132751"/>
              <a:gd name="connsiteX3" fmla="*/ 96989 w 377997"/>
              <a:gd name="connsiteY3" fmla="*/ 2132462 h 2132751"/>
              <a:gd name="connsiteX0" fmla="*/ 377997 w 377997"/>
              <a:gd name="connsiteY0" fmla="*/ 0 h 2132462"/>
              <a:gd name="connsiteX1" fmla="*/ 226156 w 377997"/>
              <a:gd name="connsiteY1" fmla="*/ 946422 h 2132462"/>
              <a:gd name="connsiteX2" fmla="*/ 3412 w 377997"/>
              <a:gd name="connsiteY2" fmla="*/ 1682924 h 2132462"/>
              <a:gd name="connsiteX3" fmla="*/ 96989 w 377997"/>
              <a:gd name="connsiteY3" fmla="*/ 2132462 h 2132462"/>
              <a:gd name="connsiteX0" fmla="*/ 377997 w 377997"/>
              <a:gd name="connsiteY0" fmla="*/ 0 h 2157368"/>
              <a:gd name="connsiteX1" fmla="*/ 226156 w 377997"/>
              <a:gd name="connsiteY1" fmla="*/ 946422 h 2157368"/>
              <a:gd name="connsiteX2" fmla="*/ 3412 w 377997"/>
              <a:gd name="connsiteY2" fmla="*/ 1682924 h 2157368"/>
              <a:gd name="connsiteX3" fmla="*/ 72083 w 377997"/>
              <a:gd name="connsiteY3" fmla="*/ 2157368 h 2157368"/>
              <a:gd name="connsiteX0" fmla="*/ 377997 w 377997"/>
              <a:gd name="connsiteY0" fmla="*/ 0 h 2157368"/>
              <a:gd name="connsiteX1" fmla="*/ 226156 w 377997"/>
              <a:gd name="connsiteY1" fmla="*/ 946422 h 2157368"/>
              <a:gd name="connsiteX2" fmla="*/ 3412 w 377997"/>
              <a:gd name="connsiteY2" fmla="*/ 1682924 h 2157368"/>
              <a:gd name="connsiteX3" fmla="*/ 72083 w 377997"/>
              <a:gd name="connsiteY3" fmla="*/ 2157368 h 2157368"/>
              <a:gd name="connsiteX0" fmla="*/ 331387 w 331387"/>
              <a:gd name="connsiteY0" fmla="*/ 0 h 2157368"/>
              <a:gd name="connsiteX1" fmla="*/ 179546 w 331387"/>
              <a:gd name="connsiteY1" fmla="*/ 946422 h 2157368"/>
              <a:gd name="connsiteX2" fmla="*/ 4180 w 331387"/>
              <a:gd name="connsiteY2" fmla="*/ 1682924 h 2157368"/>
              <a:gd name="connsiteX3" fmla="*/ 25473 w 331387"/>
              <a:gd name="connsiteY3" fmla="*/ 2157368 h 2157368"/>
              <a:gd name="connsiteX0" fmla="*/ 327207 w 327207"/>
              <a:gd name="connsiteY0" fmla="*/ 0 h 2157368"/>
              <a:gd name="connsiteX1" fmla="*/ 175366 w 327207"/>
              <a:gd name="connsiteY1" fmla="*/ 946422 h 2157368"/>
              <a:gd name="connsiteX2" fmla="*/ 0 w 327207"/>
              <a:gd name="connsiteY2" fmla="*/ 1682924 h 2157368"/>
              <a:gd name="connsiteX3" fmla="*/ 21293 w 327207"/>
              <a:gd name="connsiteY3" fmla="*/ 2157368 h 2157368"/>
              <a:gd name="connsiteX0" fmla="*/ 327214 w 327214"/>
              <a:gd name="connsiteY0" fmla="*/ 0 h 2157368"/>
              <a:gd name="connsiteX1" fmla="*/ 175373 w 327214"/>
              <a:gd name="connsiteY1" fmla="*/ 946422 h 2157368"/>
              <a:gd name="connsiteX2" fmla="*/ 7 w 327214"/>
              <a:gd name="connsiteY2" fmla="*/ 1682924 h 2157368"/>
              <a:gd name="connsiteX3" fmla="*/ 21300 w 327214"/>
              <a:gd name="connsiteY3" fmla="*/ 2157368 h 2157368"/>
              <a:gd name="connsiteX0" fmla="*/ 327214 w 327214"/>
              <a:gd name="connsiteY0" fmla="*/ 0 h 2157368"/>
              <a:gd name="connsiteX1" fmla="*/ 232227 w 327214"/>
              <a:gd name="connsiteY1" fmla="*/ 960636 h 2157368"/>
              <a:gd name="connsiteX2" fmla="*/ 7 w 327214"/>
              <a:gd name="connsiteY2" fmla="*/ 1682924 h 2157368"/>
              <a:gd name="connsiteX3" fmla="*/ 21300 w 327214"/>
              <a:gd name="connsiteY3" fmla="*/ 2157368 h 2157368"/>
              <a:gd name="connsiteX0" fmla="*/ 327214 w 327214"/>
              <a:gd name="connsiteY0" fmla="*/ 0 h 2157368"/>
              <a:gd name="connsiteX1" fmla="*/ 232227 w 327214"/>
              <a:gd name="connsiteY1" fmla="*/ 960636 h 2157368"/>
              <a:gd name="connsiteX2" fmla="*/ 7 w 327214"/>
              <a:gd name="connsiteY2" fmla="*/ 1682924 h 2157368"/>
              <a:gd name="connsiteX3" fmla="*/ 21300 w 327214"/>
              <a:gd name="connsiteY3" fmla="*/ 2157368 h 2157368"/>
              <a:gd name="connsiteX0" fmla="*/ 327214 w 327214"/>
              <a:gd name="connsiteY0" fmla="*/ 0 h 2157368"/>
              <a:gd name="connsiteX1" fmla="*/ 286015 w 327214"/>
              <a:gd name="connsiteY1" fmla="*/ 853060 h 2157368"/>
              <a:gd name="connsiteX2" fmla="*/ 7 w 327214"/>
              <a:gd name="connsiteY2" fmla="*/ 1682924 h 2157368"/>
              <a:gd name="connsiteX3" fmla="*/ 21300 w 327214"/>
              <a:gd name="connsiteY3" fmla="*/ 2157368 h 2157368"/>
              <a:gd name="connsiteX0" fmla="*/ 327391 w 327391"/>
              <a:gd name="connsiteY0" fmla="*/ 0 h 2157368"/>
              <a:gd name="connsiteX1" fmla="*/ 286192 w 327391"/>
              <a:gd name="connsiteY1" fmla="*/ 853060 h 2157368"/>
              <a:gd name="connsiteX2" fmla="*/ 184 w 327391"/>
              <a:gd name="connsiteY2" fmla="*/ 1682924 h 2157368"/>
              <a:gd name="connsiteX3" fmla="*/ 21477 w 327391"/>
              <a:gd name="connsiteY3" fmla="*/ 2157368 h 2157368"/>
              <a:gd name="connsiteX0" fmla="*/ 338086 w 338086"/>
              <a:gd name="connsiteY0" fmla="*/ 0 h 2157368"/>
              <a:gd name="connsiteX1" fmla="*/ 296887 w 338086"/>
              <a:gd name="connsiteY1" fmla="*/ 853060 h 2157368"/>
              <a:gd name="connsiteX2" fmla="*/ 10879 w 338086"/>
              <a:gd name="connsiteY2" fmla="*/ 1682924 h 2157368"/>
              <a:gd name="connsiteX3" fmla="*/ 32172 w 338086"/>
              <a:gd name="connsiteY3" fmla="*/ 2157368 h 2157368"/>
              <a:gd name="connsiteX0" fmla="*/ 338086 w 338086"/>
              <a:gd name="connsiteY0" fmla="*/ 0 h 2157368"/>
              <a:gd name="connsiteX1" fmla="*/ 296887 w 338086"/>
              <a:gd name="connsiteY1" fmla="*/ 853060 h 2157368"/>
              <a:gd name="connsiteX2" fmla="*/ 10879 w 338086"/>
              <a:gd name="connsiteY2" fmla="*/ 1682924 h 2157368"/>
              <a:gd name="connsiteX3" fmla="*/ 32172 w 338086"/>
              <a:gd name="connsiteY3" fmla="*/ 2157368 h 2157368"/>
              <a:gd name="connsiteX0" fmla="*/ 308885 w 308885"/>
              <a:gd name="connsiteY0" fmla="*/ 0 h 2157368"/>
              <a:gd name="connsiteX1" fmla="*/ 267686 w 308885"/>
              <a:gd name="connsiteY1" fmla="*/ 853060 h 2157368"/>
              <a:gd name="connsiteX2" fmla="*/ 24708 w 308885"/>
              <a:gd name="connsiteY2" fmla="*/ 1564590 h 2157368"/>
              <a:gd name="connsiteX3" fmla="*/ 2971 w 308885"/>
              <a:gd name="connsiteY3" fmla="*/ 2157368 h 2157368"/>
              <a:gd name="connsiteX0" fmla="*/ 308885 w 308885"/>
              <a:gd name="connsiteY0" fmla="*/ 0 h 2157368"/>
              <a:gd name="connsiteX1" fmla="*/ 267686 w 308885"/>
              <a:gd name="connsiteY1" fmla="*/ 853060 h 2157368"/>
              <a:gd name="connsiteX2" fmla="*/ 24708 w 308885"/>
              <a:gd name="connsiteY2" fmla="*/ 1564590 h 2157368"/>
              <a:gd name="connsiteX3" fmla="*/ 2971 w 308885"/>
              <a:gd name="connsiteY3" fmla="*/ 2157368 h 2157368"/>
              <a:gd name="connsiteX0" fmla="*/ 291813 w 291813"/>
              <a:gd name="connsiteY0" fmla="*/ 0 h 2157368"/>
              <a:gd name="connsiteX1" fmla="*/ 250614 w 291813"/>
              <a:gd name="connsiteY1" fmla="*/ 853060 h 2157368"/>
              <a:gd name="connsiteX2" fmla="*/ 7636 w 291813"/>
              <a:gd name="connsiteY2" fmla="*/ 1564590 h 2157368"/>
              <a:gd name="connsiteX3" fmla="*/ 60544 w 291813"/>
              <a:gd name="connsiteY3" fmla="*/ 2157368 h 2157368"/>
              <a:gd name="connsiteX0" fmla="*/ 248760 w 248760"/>
              <a:gd name="connsiteY0" fmla="*/ 0 h 2157368"/>
              <a:gd name="connsiteX1" fmla="*/ 207561 w 248760"/>
              <a:gd name="connsiteY1" fmla="*/ 853060 h 2157368"/>
              <a:gd name="connsiteX2" fmla="*/ 14347 w 248760"/>
              <a:gd name="connsiteY2" fmla="*/ 1552149 h 2157368"/>
              <a:gd name="connsiteX3" fmla="*/ 17491 w 248760"/>
              <a:gd name="connsiteY3" fmla="*/ 2157368 h 2157368"/>
              <a:gd name="connsiteX0" fmla="*/ 255480 w 255480"/>
              <a:gd name="connsiteY0" fmla="*/ 0 h 2157368"/>
              <a:gd name="connsiteX1" fmla="*/ 214281 w 255480"/>
              <a:gd name="connsiteY1" fmla="*/ 853060 h 2157368"/>
              <a:gd name="connsiteX2" fmla="*/ 21067 w 255480"/>
              <a:gd name="connsiteY2" fmla="*/ 1552149 h 2157368"/>
              <a:gd name="connsiteX3" fmla="*/ 5549 w 255480"/>
              <a:gd name="connsiteY3" fmla="*/ 2157368 h 2157368"/>
              <a:gd name="connsiteX0" fmla="*/ 253649 w 253649"/>
              <a:gd name="connsiteY0" fmla="*/ 0 h 2157368"/>
              <a:gd name="connsiteX1" fmla="*/ 212450 w 253649"/>
              <a:gd name="connsiteY1" fmla="*/ 853060 h 2157368"/>
              <a:gd name="connsiteX2" fmla="*/ 19236 w 253649"/>
              <a:gd name="connsiteY2" fmla="*/ 1552149 h 2157368"/>
              <a:gd name="connsiteX3" fmla="*/ 3718 w 253649"/>
              <a:gd name="connsiteY3" fmla="*/ 2157368 h 2157368"/>
              <a:gd name="connsiteX0" fmla="*/ 249931 w 249931"/>
              <a:gd name="connsiteY0" fmla="*/ 0 h 2157368"/>
              <a:gd name="connsiteX1" fmla="*/ 208732 w 249931"/>
              <a:gd name="connsiteY1" fmla="*/ 853060 h 2157368"/>
              <a:gd name="connsiteX2" fmla="*/ 28013 w 249931"/>
              <a:gd name="connsiteY2" fmla="*/ 1552149 h 2157368"/>
              <a:gd name="connsiteX3" fmla="*/ 0 w 249931"/>
              <a:gd name="connsiteY3" fmla="*/ 2157368 h 2157368"/>
              <a:gd name="connsiteX0" fmla="*/ 249931 w 249931"/>
              <a:gd name="connsiteY0" fmla="*/ 0 h 2157368"/>
              <a:gd name="connsiteX1" fmla="*/ 208732 w 249931"/>
              <a:gd name="connsiteY1" fmla="*/ 853060 h 2157368"/>
              <a:gd name="connsiteX2" fmla="*/ 28013 w 249931"/>
              <a:gd name="connsiteY2" fmla="*/ 1552149 h 2157368"/>
              <a:gd name="connsiteX3" fmla="*/ 0 w 249931"/>
              <a:gd name="connsiteY3" fmla="*/ 2157368 h 2157368"/>
            </a:gdLst>
            <a:ahLst/>
            <a:cxnLst>
              <a:cxn ang="0">
                <a:pos x="connsiteX0" y="connsiteY0"/>
              </a:cxn>
              <a:cxn ang="0">
                <a:pos x="connsiteX1" y="connsiteY1"/>
              </a:cxn>
              <a:cxn ang="0">
                <a:pos x="connsiteX2" y="connsiteY2"/>
              </a:cxn>
              <a:cxn ang="0">
                <a:pos x="connsiteX3" y="connsiteY3"/>
              </a:cxn>
            </a:cxnLst>
            <a:rect l="l" t="t" r="r" b="b"/>
            <a:pathLst>
              <a:path w="249931" h="2157368">
                <a:moveTo>
                  <a:pt x="249931" y="0"/>
                </a:moveTo>
                <a:cubicBezTo>
                  <a:pt x="243637" y="377698"/>
                  <a:pt x="245718" y="594368"/>
                  <a:pt x="208732" y="853060"/>
                </a:cubicBezTo>
                <a:cubicBezTo>
                  <a:pt x="171746" y="1111752"/>
                  <a:pt x="66667" y="1267047"/>
                  <a:pt x="28013" y="1552149"/>
                </a:cubicBezTo>
                <a:cubicBezTo>
                  <a:pt x="-4708" y="1802243"/>
                  <a:pt x="2237" y="2061174"/>
                  <a:pt x="0" y="2157368"/>
                </a:cubicBezTo>
              </a:path>
            </a:pathLst>
          </a:custGeom>
          <a:ln w="19050">
            <a:solidFill>
              <a:schemeClr val="accent6"/>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828"/>
              </a:solidFill>
              <a:effectLst/>
              <a:uLnTx/>
              <a:uFillTx/>
              <a:latin typeface="Segoe UI"/>
              <a:ea typeface="+mn-ea"/>
              <a:cs typeface="+mn-cs"/>
            </a:endParaRPr>
          </a:p>
        </p:txBody>
      </p:sp>
      <p:grpSp>
        <p:nvGrpSpPr>
          <p:cNvPr id="5" name="Group 4">
            <a:extLst>
              <a:ext uri="{FF2B5EF4-FFF2-40B4-BE49-F238E27FC236}">
                <a16:creationId xmlns:a16="http://schemas.microsoft.com/office/drawing/2014/main" id="{3A50A15F-F33A-412C-916F-0FD40E492EBA}"/>
              </a:ext>
            </a:extLst>
          </p:cNvPr>
          <p:cNvGrpSpPr/>
          <p:nvPr/>
        </p:nvGrpSpPr>
        <p:grpSpPr>
          <a:xfrm>
            <a:off x="10035540" y="3851446"/>
            <a:ext cx="1829305" cy="1764628"/>
            <a:chOff x="11078108" y="3851446"/>
            <a:chExt cx="1829305" cy="1764628"/>
          </a:xfrm>
        </p:grpSpPr>
        <p:sp>
          <p:nvSpPr>
            <p:cNvPr id="34" name="TextBox 33">
              <a:extLst>
                <a:ext uri="{FF2B5EF4-FFF2-40B4-BE49-F238E27FC236}">
                  <a16:creationId xmlns:a16="http://schemas.microsoft.com/office/drawing/2014/main" id="{955C4FE1-1437-452A-8EEE-BF1CC5886ED5}"/>
                </a:ext>
              </a:extLst>
            </p:cNvPr>
            <p:cNvSpPr txBox="1"/>
            <p:nvPr/>
          </p:nvSpPr>
          <p:spPr>
            <a:xfrm>
              <a:off x="11078108" y="4597334"/>
              <a:ext cx="1829305" cy="1018740"/>
            </a:xfrm>
            <a:prstGeom prst="rect">
              <a:avLst/>
            </a:prstGeom>
            <a:noFill/>
          </p:spPr>
          <p:txBody>
            <a:bodyPr wrap="square" lIns="137160" tIns="109728" rIns="137160" bIns="109728" rtlCol="0" anchor="t">
              <a:spAutoFit/>
            </a:bodyPr>
            <a:lstStyle/>
            <a:p>
              <a:pPr marL="0" marR="0" lvl="0" indent="0" algn="ctr" defTabSz="914400" rtl="0" eaLnBrk="1" fontAlgn="auto" latinLnBrk="0" hangingPunct="1">
                <a:lnSpc>
                  <a:spcPct val="90000"/>
                </a:lnSpc>
                <a:spcBef>
                  <a:spcPts val="600"/>
                </a:spcBef>
                <a:spcAft>
                  <a:spcPts val="0"/>
                </a:spcAft>
                <a:buClrTx/>
                <a:buSzTx/>
                <a:buFontTx/>
                <a:buNone/>
                <a:tabLst/>
                <a:defRPr/>
              </a:pPr>
              <a:r>
                <a:rPr kumimoji="0" lang="en-US" sz="1400" b="1" i="0" u="none" strike="noStrike" kern="1200" cap="none" spc="0" normalizeH="0" baseline="0" noProof="0" dirty="0">
                  <a:ln>
                    <a:noFill/>
                  </a:ln>
                  <a:gradFill>
                    <a:gsLst>
                      <a:gs pos="0">
                        <a:srgbClr val="0078D7"/>
                      </a:gs>
                      <a:gs pos="100000">
                        <a:srgbClr val="0078D7"/>
                      </a:gs>
                    </a:gsLst>
                    <a:lin ang="5400000" scaled="1"/>
                  </a:gradFill>
                  <a:effectLst/>
                  <a:uLnTx/>
                  <a:uFillTx/>
                  <a:latin typeface="Segoe UI Semibold" panose="020B0702040204020203" pitchFamily="34" charset="0"/>
                  <a:ea typeface="Segoe UI Black" panose="020B0A02040204020203" pitchFamily="34" charset="0"/>
                  <a:cs typeface="Segoe UI Semibold" panose="020B0702040204020203" pitchFamily="34" charset="0"/>
                </a:rPr>
                <a:t>ADVANCED </a:t>
              </a:r>
              <a:br>
                <a:rPr kumimoji="0" lang="en-US" sz="1400" b="1" i="0" u="none" strike="noStrike" kern="1200" cap="none" spc="0" normalizeH="0" baseline="0" noProof="0" dirty="0">
                  <a:ln>
                    <a:noFill/>
                  </a:ln>
                  <a:gradFill>
                    <a:gsLst>
                      <a:gs pos="0">
                        <a:srgbClr val="0078D7"/>
                      </a:gs>
                      <a:gs pos="100000">
                        <a:srgbClr val="0078D7"/>
                      </a:gs>
                    </a:gsLst>
                    <a:lin ang="5400000" scaled="1"/>
                  </a:gradFill>
                  <a:effectLst/>
                  <a:uLnTx/>
                  <a:uFillTx/>
                  <a:latin typeface="Segoe UI Semibold" panose="020B0702040204020203" pitchFamily="34" charset="0"/>
                  <a:ea typeface="Segoe UI Black" panose="020B0A02040204020203" pitchFamily="34" charset="0"/>
                  <a:cs typeface="Segoe UI Semibold" panose="020B0702040204020203" pitchFamily="34" charset="0"/>
                </a:rPr>
              </a:br>
              <a:r>
                <a:rPr kumimoji="0" lang="en-US" sz="1400" b="1" i="0" u="none" strike="noStrike" kern="1200" cap="none" spc="0" normalizeH="0" baseline="0" noProof="0" dirty="0">
                  <a:ln>
                    <a:noFill/>
                  </a:ln>
                  <a:gradFill>
                    <a:gsLst>
                      <a:gs pos="0">
                        <a:srgbClr val="0078D7"/>
                      </a:gs>
                      <a:gs pos="100000">
                        <a:srgbClr val="0078D7"/>
                      </a:gs>
                    </a:gsLst>
                    <a:lin ang="5400000" scaled="1"/>
                  </a:gradFill>
                  <a:effectLst/>
                  <a:uLnTx/>
                  <a:uFillTx/>
                  <a:latin typeface="Segoe UI Semibold" panose="020B0702040204020203" pitchFamily="34" charset="0"/>
                  <a:ea typeface="Segoe UI Black" panose="020B0A02040204020203" pitchFamily="34" charset="0"/>
                  <a:cs typeface="Segoe UI Semibold" panose="020B0702040204020203" pitchFamily="34" charset="0"/>
                </a:rPr>
                <a:t>HUNTING</a:t>
              </a:r>
            </a:p>
            <a:p>
              <a:pPr marL="0" marR="0" lvl="0" indent="0" algn="ctr" defTabSz="914400" rtl="0" eaLnBrk="1" fontAlgn="auto" latinLnBrk="0" hangingPunct="1">
                <a:lnSpc>
                  <a:spcPct val="90000"/>
                </a:lnSpc>
                <a:spcBef>
                  <a:spcPts val="600"/>
                </a:spcBef>
                <a:spcAft>
                  <a:spcPts val="0"/>
                </a:spcAft>
                <a:buClrTx/>
                <a:buSzTx/>
                <a:buFontTx/>
                <a:buNone/>
                <a:tabLst/>
                <a:defRPr/>
              </a:pPr>
              <a:r>
                <a:rPr kumimoji="0" lang="en-US" sz="1100" b="0" i="0" u="none" strike="noStrike" kern="1200" cap="none" spc="0" normalizeH="0" baseline="0" noProof="0" dirty="0">
                  <a:ln>
                    <a:noFill/>
                  </a:ln>
                  <a:gradFill>
                    <a:gsLst>
                      <a:gs pos="0">
                        <a:srgbClr val="282828"/>
                      </a:gs>
                      <a:gs pos="100000">
                        <a:srgbClr val="282828"/>
                      </a:gs>
                    </a:gsLst>
                    <a:lin ang="5400000" scaled="1"/>
                  </a:gradFill>
                  <a:effectLst/>
                  <a:uLnTx/>
                  <a:uFillTx/>
                  <a:latin typeface="Segoe UI" panose="020B0502040204020203" pitchFamily="34" charset="0"/>
                  <a:ea typeface="+mn-ea"/>
                  <a:cs typeface="Segoe UI" panose="020B0502040204020203" pitchFamily="34" charset="0"/>
                </a:rPr>
                <a:t>Advanced </a:t>
              </a:r>
              <a:br>
                <a:rPr kumimoji="0" lang="en-US" sz="1100" b="0" i="0" u="none" strike="noStrike" kern="1200" cap="none" spc="0" normalizeH="0" baseline="0" noProof="0" dirty="0">
                  <a:ln>
                    <a:noFill/>
                  </a:ln>
                  <a:gradFill>
                    <a:gsLst>
                      <a:gs pos="0">
                        <a:srgbClr val="282828"/>
                      </a:gs>
                      <a:gs pos="100000">
                        <a:srgbClr val="282828"/>
                      </a:gs>
                    </a:gsLst>
                    <a:lin ang="5400000" scaled="1"/>
                  </a:gradFill>
                  <a:effectLst/>
                  <a:uLnTx/>
                  <a:uFillTx/>
                  <a:latin typeface="Segoe UI" panose="020B0502040204020203" pitchFamily="34" charset="0"/>
                  <a:ea typeface="+mn-ea"/>
                  <a:cs typeface="Segoe UI" panose="020B0502040204020203" pitchFamily="34" charset="0"/>
                </a:rPr>
              </a:br>
              <a:r>
                <a:rPr kumimoji="0" lang="en-US" sz="1100" b="0" i="0" u="none" strike="noStrike" kern="1200" cap="none" spc="0" normalizeH="0" baseline="0" noProof="0" dirty="0">
                  <a:ln>
                    <a:noFill/>
                  </a:ln>
                  <a:gradFill>
                    <a:gsLst>
                      <a:gs pos="0">
                        <a:srgbClr val="282828"/>
                      </a:gs>
                      <a:gs pos="100000">
                        <a:srgbClr val="282828"/>
                      </a:gs>
                    </a:gsLst>
                    <a:lin ang="5400000" scaled="1"/>
                  </a:gradFill>
                  <a:effectLst/>
                  <a:uLnTx/>
                  <a:uFillTx/>
                  <a:latin typeface="Segoe UI" panose="020B0502040204020203" pitchFamily="34" charset="0"/>
                  <a:ea typeface="+mn-ea"/>
                  <a:cs typeface="Segoe UI" panose="020B0502040204020203" pitchFamily="34" charset="0"/>
                </a:rPr>
                <a:t>threat hunting</a:t>
              </a:r>
            </a:p>
          </p:txBody>
        </p:sp>
        <p:grpSp>
          <p:nvGrpSpPr>
            <p:cNvPr id="35" name="Group 34">
              <a:extLst>
                <a:ext uri="{FF2B5EF4-FFF2-40B4-BE49-F238E27FC236}">
                  <a16:creationId xmlns:a16="http://schemas.microsoft.com/office/drawing/2014/main" id="{E6AA2E14-35A8-48CC-8806-9C46A830B424}"/>
                </a:ext>
              </a:extLst>
            </p:cNvPr>
            <p:cNvGrpSpPr/>
            <p:nvPr/>
          </p:nvGrpSpPr>
          <p:grpSpPr>
            <a:xfrm>
              <a:off x="11624310" y="3851446"/>
              <a:ext cx="685800" cy="685800"/>
              <a:chOff x="12221877" y="1527142"/>
              <a:chExt cx="847059" cy="847059"/>
            </a:xfrm>
          </p:grpSpPr>
          <p:sp>
            <p:nvSpPr>
              <p:cNvPr id="38" name="Oval 37">
                <a:extLst>
                  <a:ext uri="{FF2B5EF4-FFF2-40B4-BE49-F238E27FC236}">
                    <a16:creationId xmlns:a16="http://schemas.microsoft.com/office/drawing/2014/main" id="{72369274-F7B6-4274-9121-AC1D070F6F1D}"/>
                  </a:ext>
                </a:extLst>
              </p:cNvPr>
              <p:cNvSpPr/>
              <p:nvPr/>
            </p:nvSpPr>
            <p:spPr>
              <a:xfrm>
                <a:off x="12367943" y="1677870"/>
                <a:ext cx="554929" cy="554929"/>
              </a:xfrm>
              <a:prstGeom prst="ellipse">
                <a:avLst/>
              </a:prstGeom>
              <a:noFill/>
              <a:ln w="19050" cap="flat">
                <a:solidFill>
                  <a:schemeClr val="accent1"/>
                </a:solidFill>
                <a:prstDash val="solid"/>
                <a:miter/>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828"/>
                  </a:solidFill>
                  <a:effectLst/>
                  <a:uLnTx/>
                  <a:uFillTx/>
                  <a:latin typeface="Segoe UI"/>
                  <a:ea typeface="+mn-ea"/>
                  <a:cs typeface="+mn-cs"/>
                </a:endParaRPr>
              </a:p>
            </p:txBody>
          </p:sp>
          <p:grpSp>
            <p:nvGrpSpPr>
              <p:cNvPr id="42" name="Group 41">
                <a:extLst>
                  <a:ext uri="{FF2B5EF4-FFF2-40B4-BE49-F238E27FC236}">
                    <a16:creationId xmlns:a16="http://schemas.microsoft.com/office/drawing/2014/main" id="{FBC72F53-0739-45F9-9836-DEBCA6A75905}"/>
                  </a:ext>
                </a:extLst>
              </p:cNvPr>
              <p:cNvGrpSpPr/>
              <p:nvPr/>
            </p:nvGrpSpPr>
            <p:grpSpPr>
              <a:xfrm rot="5400000">
                <a:off x="12645407" y="1527142"/>
                <a:ext cx="0" cy="847059"/>
                <a:chOff x="12645407" y="1527142"/>
                <a:chExt cx="0" cy="847059"/>
              </a:xfrm>
            </p:grpSpPr>
            <p:cxnSp>
              <p:nvCxnSpPr>
                <p:cNvPr id="46" name="Straight Connector 45">
                  <a:extLst>
                    <a:ext uri="{FF2B5EF4-FFF2-40B4-BE49-F238E27FC236}">
                      <a16:creationId xmlns:a16="http://schemas.microsoft.com/office/drawing/2014/main" id="{52243F9F-93A4-40F2-A436-F6F001C4674F}"/>
                    </a:ext>
                  </a:extLst>
                </p:cNvPr>
                <p:cNvCxnSpPr/>
                <p:nvPr/>
              </p:nvCxnSpPr>
              <p:spPr>
                <a:xfrm>
                  <a:off x="12645407" y="1527142"/>
                  <a:ext cx="0" cy="282804"/>
                </a:xfrm>
                <a:prstGeom prst="line">
                  <a:avLst/>
                </a:prstGeom>
                <a:noFill/>
                <a:ln w="19050" cap="flat">
                  <a:solidFill>
                    <a:schemeClr val="accent1"/>
                  </a:solidFill>
                  <a:prstDash val="solid"/>
                  <a:miter/>
                </a:ln>
                <a:extLst>
                  <a:ext uri="{909E8E84-426E-40DD-AFC4-6F175D3DCCD1}">
                    <a14:hiddenFill xmlns:a14="http://schemas.microsoft.com/office/drawing/2010/main">
                      <a:solidFill>
                        <a:srgbClr val="FFFFFF"/>
                      </a:solidFill>
                    </a14:hiddenFill>
                  </a:ext>
                </a:extLst>
              </p:spPr>
            </p:cxnSp>
            <p:cxnSp>
              <p:nvCxnSpPr>
                <p:cNvPr id="48" name="Straight Connector 47">
                  <a:extLst>
                    <a:ext uri="{FF2B5EF4-FFF2-40B4-BE49-F238E27FC236}">
                      <a16:creationId xmlns:a16="http://schemas.microsoft.com/office/drawing/2014/main" id="{7D6DA211-5DC1-4BF0-955A-9B19EE1E6357}"/>
                    </a:ext>
                  </a:extLst>
                </p:cNvPr>
                <p:cNvCxnSpPr/>
                <p:nvPr/>
              </p:nvCxnSpPr>
              <p:spPr>
                <a:xfrm>
                  <a:off x="12645407" y="2091397"/>
                  <a:ext cx="0" cy="282804"/>
                </a:xfrm>
                <a:prstGeom prst="line">
                  <a:avLst/>
                </a:prstGeom>
                <a:noFill/>
                <a:ln w="19050" cap="flat">
                  <a:solidFill>
                    <a:schemeClr val="accent1"/>
                  </a:solidFill>
                  <a:prstDash val="solid"/>
                  <a:miter/>
                </a:ln>
                <a:extLst>
                  <a:ext uri="{909E8E84-426E-40DD-AFC4-6F175D3DCCD1}">
                    <a14:hiddenFill xmlns:a14="http://schemas.microsoft.com/office/drawing/2010/main">
                      <a:solidFill>
                        <a:srgbClr val="FFFFFF"/>
                      </a:solidFill>
                    </a14:hiddenFill>
                  </a:ext>
                </a:extLst>
              </p:spPr>
            </p:cxnSp>
          </p:grpSp>
          <p:cxnSp>
            <p:nvCxnSpPr>
              <p:cNvPr id="44" name="Straight Connector 43">
                <a:extLst>
                  <a:ext uri="{FF2B5EF4-FFF2-40B4-BE49-F238E27FC236}">
                    <a16:creationId xmlns:a16="http://schemas.microsoft.com/office/drawing/2014/main" id="{9B4AADAC-7795-4B32-B069-627FC39D5320}"/>
                  </a:ext>
                </a:extLst>
              </p:cNvPr>
              <p:cNvCxnSpPr/>
              <p:nvPr/>
            </p:nvCxnSpPr>
            <p:spPr>
              <a:xfrm>
                <a:off x="12645407" y="1527142"/>
                <a:ext cx="0" cy="282804"/>
              </a:xfrm>
              <a:prstGeom prst="line">
                <a:avLst/>
              </a:prstGeom>
              <a:noFill/>
              <a:ln w="19050" cap="flat">
                <a:solidFill>
                  <a:schemeClr val="accent1"/>
                </a:solidFill>
                <a:prstDash val="solid"/>
                <a:miter/>
              </a:ln>
              <a:extLst>
                <a:ext uri="{909E8E84-426E-40DD-AFC4-6F175D3DCCD1}">
                  <a14:hiddenFill xmlns:a14="http://schemas.microsoft.com/office/drawing/2010/main">
                    <a:solidFill>
                      <a:srgbClr val="FFFFFF"/>
                    </a:solidFill>
                  </a14:hiddenFill>
                </a:ext>
              </a:extLst>
            </p:spPr>
          </p:cxnSp>
          <p:cxnSp>
            <p:nvCxnSpPr>
              <p:cNvPr id="45" name="Straight Connector 44">
                <a:extLst>
                  <a:ext uri="{FF2B5EF4-FFF2-40B4-BE49-F238E27FC236}">
                    <a16:creationId xmlns:a16="http://schemas.microsoft.com/office/drawing/2014/main" id="{C86A314C-284C-4E21-BA23-BDCB483DFACB}"/>
                  </a:ext>
                </a:extLst>
              </p:cNvPr>
              <p:cNvCxnSpPr/>
              <p:nvPr/>
            </p:nvCxnSpPr>
            <p:spPr>
              <a:xfrm>
                <a:off x="12645407" y="2091397"/>
                <a:ext cx="0" cy="282804"/>
              </a:xfrm>
              <a:prstGeom prst="line">
                <a:avLst/>
              </a:prstGeom>
              <a:noFill/>
              <a:ln w="19050" cap="flat">
                <a:solidFill>
                  <a:schemeClr val="accent1"/>
                </a:solidFill>
                <a:prstDash val="solid"/>
                <a:miter/>
              </a:ln>
              <a:extLst>
                <a:ext uri="{909E8E84-426E-40DD-AFC4-6F175D3DCCD1}">
                  <a14:hiddenFill xmlns:a14="http://schemas.microsoft.com/office/drawing/2010/main">
                    <a:solidFill>
                      <a:srgbClr val="FFFFFF"/>
                    </a:solidFill>
                  </a14:hiddenFill>
                </a:ext>
              </a:extLst>
            </p:spPr>
          </p:cxnSp>
        </p:grpSp>
      </p:grpSp>
      <p:sp>
        <p:nvSpPr>
          <p:cNvPr id="62" name="Freeform: Shape 61">
            <a:extLst>
              <a:ext uri="{FF2B5EF4-FFF2-40B4-BE49-F238E27FC236}">
                <a16:creationId xmlns:a16="http://schemas.microsoft.com/office/drawing/2014/main" id="{865C1846-735E-46C5-95DF-87128F7F1AD1}"/>
              </a:ext>
            </a:extLst>
          </p:cNvPr>
          <p:cNvSpPr/>
          <p:nvPr/>
        </p:nvSpPr>
        <p:spPr bwMode="auto">
          <a:xfrm flipH="1">
            <a:off x="6079254" y="1356527"/>
            <a:ext cx="1067172" cy="2150348"/>
          </a:xfrm>
          <a:custGeom>
            <a:avLst/>
            <a:gdLst>
              <a:gd name="connsiteX0" fmla="*/ 2839093 w 2839093"/>
              <a:gd name="connsiteY0" fmla="*/ 0 h 2213773"/>
              <a:gd name="connsiteX1" fmla="*/ 2396965 w 2839093"/>
              <a:gd name="connsiteY1" fmla="*/ 884255 h 2213773"/>
              <a:gd name="connsiteX2" fmla="*/ 497827 w 2839093"/>
              <a:gd name="connsiteY2" fmla="*/ 1446963 h 2213773"/>
              <a:gd name="connsiteX3" fmla="*/ 45651 w 2839093"/>
              <a:gd name="connsiteY3" fmla="*/ 2150348 h 2213773"/>
              <a:gd name="connsiteX4" fmla="*/ 15506 w 2839093"/>
              <a:gd name="connsiteY4" fmla="*/ 2180493 h 2213773"/>
              <a:gd name="connsiteX0" fmla="*/ 2793442 w 2793442"/>
              <a:gd name="connsiteY0" fmla="*/ 0 h 2150348"/>
              <a:gd name="connsiteX1" fmla="*/ 2351314 w 2793442"/>
              <a:gd name="connsiteY1" fmla="*/ 884255 h 2150348"/>
              <a:gd name="connsiteX2" fmla="*/ 452176 w 2793442"/>
              <a:gd name="connsiteY2" fmla="*/ 1446963 h 2150348"/>
              <a:gd name="connsiteX3" fmla="*/ 0 w 2793442"/>
              <a:gd name="connsiteY3" fmla="*/ 2150348 h 2150348"/>
              <a:gd name="connsiteX0" fmla="*/ 2793562 w 2793562"/>
              <a:gd name="connsiteY0" fmla="*/ 0 h 2150348"/>
              <a:gd name="connsiteX1" fmla="*/ 2351434 w 2793562"/>
              <a:gd name="connsiteY1" fmla="*/ 884255 h 2150348"/>
              <a:gd name="connsiteX2" fmla="*/ 452296 w 2793562"/>
              <a:gd name="connsiteY2" fmla="*/ 1446963 h 2150348"/>
              <a:gd name="connsiteX3" fmla="*/ 120 w 2793562"/>
              <a:gd name="connsiteY3" fmla="*/ 2150348 h 2150348"/>
              <a:gd name="connsiteX0" fmla="*/ 2793553 w 2793553"/>
              <a:gd name="connsiteY0" fmla="*/ 0 h 2150348"/>
              <a:gd name="connsiteX1" fmla="*/ 2351425 w 2793553"/>
              <a:gd name="connsiteY1" fmla="*/ 884255 h 2150348"/>
              <a:gd name="connsiteX2" fmla="*/ 458727 w 2793553"/>
              <a:gd name="connsiteY2" fmla="*/ 1485600 h 2150348"/>
              <a:gd name="connsiteX3" fmla="*/ 111 w 2793553"/>
              <a:gd name="connsiteY3" fmla="*/ 2150348 h 2150348"/>
              <a:gd name="connsiteX0" fmla="*/ 2793585 w 2793585"/>
              <a:gd name="connsiteY0" fmla="*/ 0 h 2150348"/>
              <a:gd name="connsiteX1" fmla="*/ 2460927 w 2793585"/>
              <a:gd name="connsiteY1" fmla="*/ 800542 h 2150348"/>
              <a:gd name="connsiteX2" fmla="*/ 458759 w 2793585"/>
              <a:gd name="connsiteY2" fmla="*/ 1485600 h 2150348"/>
              <a:gd name="connsiteX3" fmla="*/ 143 w 2793585"/>
              <a:gd name="connsiteY3" fmla="*/ 2150348 h 2150348"/>
              <a:gd name="connsiteX0" fmla="*/ 2608764 w 2608764"/>
              <a:gd name="connsiteY0" fmla="*/ 0 h 2150348"/>
              <a:gd name="connsiteX1" fmla="*/ 2276106 w 2608764"/>
              <a:gd name="connsiteY1" fmla="*/ 800542 h 2150348"/>
              <a:gd name="connsiteX2" fmla="*/ 273938 w 2608764"/>
              <a:gd name="connsiteY2" fmla="*/ 1485600 h 2150348"/>
              <a:gd name="connsiteX3" fmla="*/ 38159 w 2608764"/>
              <a:gd name="connsiteY3" fmla="*/ 2150348 h 2150348"/>
              <a:gd name="connsiteX0" fmla="*/ 2570668 w 2570668"/>
              <a:gd name="connsiteY0" fmla="*/ 0 h 2150348"/>
              <a:gd name="connsiteX1" fmla="*/ 2238010 w 2570668"/>
              <a:gd name="connsiteY1" fmla="*/ 800542 h 2150348"/>
              <a:gd name="connsiteX2" fmla="*/ 535520 w 2570668"/>
              <a:gd name="connsiteY2" fmla="*/ 1447180 h 2150348"/>
              <a:gd name="connsiteX3" fmla="*/ 63 w 2570668"/>
              <a:gd name="connsiteY3" fmla="*/ 2150348 h 2150348"/>
            </a:gdLst>
            <a:ahLst/>
            <a:cxnLst>
              <a:cxn ang="0">
                <a:pos x="connsiteX0" y="connsiteY0"/>
              </a:cxn>
              <a:cxn ang="0">
                <a:pos x="connsiteX1" y="connsiteY1"/>
              </a:cxn>
              <a:cxn ang="0">
                <a:pos x="connsiteX2" y="connsiteY2"/>
              </a:cxn>
              <a:cxn ang="0">
                <a:pos x="connsiteX3" y="connsiteY3"/>
              </a:cxn>
            </a:cxnLst>
            <a:rect l="l" t="t" r="r" b="b"/>
            <a:pathLst>
              <a:path w="2570668" h="2150348">
                <a:moveTo>
                  <a:pt x="2570668" y="0"/>
                </a:moveTo>
                <a:cubicBezTo>
                  <a:pt x="2544709" y="321547"/>
                  <a:pt x="2577201" y="559345"/>
                  <a:pt x="2238010" y="800542"/>
                </a:cubicBezTo>
                <a:cubicBezTo>
                  <a:pt x="1898819" y="1041739"/>
                  <a:pt x="945651" y="1222212"/>
                  <a:pt x="535520" y="1447180"/>
                </a:cubicBezTo>
                <a:cubicBezTo>
                  <a:pt x="125389" y="1672148"/>
                  <a:pt x="-3263" y="2015214"/>
                  <a:pt x="63" y="2150348"/>
                </a:cubicBezTo>
              </a:path>
            </a:pathLst>
          </a:custGeom>
          <a:ln w="19050">
            <a:solidFill>
              <a:schemeClr val="accent6"/>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828"/>
              </a:solidFill>
              <a:effectLst/>
              <a:uLnTx/>
              <a:uFillTx/>
              <a:latin typeface="Segoe UI"/>
              <a:ea typeface="+mn-ea"/>
              <a:cs typeface="+mn-cs"/>
            </a:endParaRPr>
          </a:p>
        </p:txBody>
      </p:sp>
    </p:spTree>
    <p:extLst>
      <p:ext uri="{BB962C8B-B14F-4D97-AF65-F5344CB8AC3E}">
        <p14:creationId xmlns:p14="http://schemas.microsoft.com/office/powerpoint/2010/main" val="400856256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Group 35">
            <a:extLst>
              <a:ext uri="{FF2B5EF4-FFF2-40B4-BE49-F238E27FC236}">
                <a16:creationId xmlns:a16="http://schemas.microsoft.com/office/drawing/2014/main" id="{32B0C3BC-CC18-4CB0-B79C-056972DE7697}"/>
              </a:ext>
            </a:extLst>
          </p:cNvPr>
          <p:cNvGrpSpPr/>
          <p:nvPr/>
        </p:nvGrpSpPr>
        <p:grpSpPr>
          <a:xfrm>
            <a:off x="416739" y="1451223"/>
            <a:ext cx="4295135" cy="4295135"/>
            <a:chOff x="143361" y="1495291"/>
            <a:chExt cx="4295135" cy="4295135"/>
          </a:xfrm>
        </p:grpSpPr>
        <p:pic>
          <p:nvPicPr>
            <p:cNvPr id="8" name="Graphic 7">
              <a:extLst>
                <a:ext uri="{FF2B5EF4-FFF2-40B4-BE49-F238E27FC236}">
                  <a16:creationId xmlns:a16="http://schemas.microsoft.com/office/drawing/2014/main" id="{73FBE3F4-B109-4F74-B616-36B068B863F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667730" y="2985973"/>
              <a:ext cx="1246397" cy="1313770"/>
            </a:xfrm>
            <a:prstGeom prst="rect">
              <a:avLst/>
            </a:prstGeom>
          </p:spPr>
        </p:pic>
        <p:grpSp>
          <p:nvGrpSpPr>
            <p:cNvPr id="33" name="Group 32">
              <a:extLst>
                <a:ext uri="{FF2B5EF4-FFF2-40B4-BE49-F238E27FC236}">
                  <a16:creationId xmlns:a16="http://schemas.microsoft.com/office/drawing/2014/main" id="{0E970855-7402-4916-AF49-CFFF681545FE}"/>
                </a:ext>
              </a:extLst>
            </p:cNvPr>
            <p:cNvGrpSpPr/>
            <p:nvPr/>
          </p:nvGrpSpPr>
          <p:grpSpPr>
            <a:xfrm>
              <a:off x="143361" y="1495291"/>
              <a:ext cx="4295135" cy="4295135"/>
              <a:chOff x="-264665" y="1376924"/>
              <a:chExt cx="4689566" cy="4689566"/>
            </a:xfrm>
          </p:grpSpPr>
          <p:grpSp>
            <p:nvGrpSpPr>
              <p:cNvPr id="31" name="Group 30">
                <a:extLst>
                  <a:ext uri="{FF2B5EF4-FFF2-40B4-BE49-F238E27FC236}">
                    <a16:creationId xmlns:a16="http://schemas.microsoft.com/office/drawing/2014/main" id="{7C453BEE-4955-4CE1-BF6E-0D2A7354816C}"/>
                  </a:ext>
                </a:extLst>
              </p:cNvPr>
              <p:cNvGrpSpPr/>
              <p:nvPr/>
            </p:nvGrpSpPr>
            <p:grpSpPr>
              <a:xfrm>
                <a:off x="-173466" y="1468687"/>
                <a:ext cx="4494231" cy="4494231"/>
                <a:chOff x="-173466" y="1468687"/>
                <a:chExt cx="4494231" cy="4494231"/>
              </a:xfrm>
            </p:grpSpPr>
            <p:sp>
              <p:nvSpPr>
                <p:cNvPr id="15" name="Arc 14">
                  <a:extLst>
                    <a:ext uri="{FF2B5EF4-FFF2-40B4-BE49-F238E27FC236}">
                      <a16:creationId xmlns:a16="http://schemas.microsoft.com/office/drawing/2014/main" id="{57B96702-7FC9-4786-99A6-72FC7CCF4F43}"/>
                    </a:ext>
                  </a:extLst>
                </p:cNvPr>
                <p:cNvSpPr/>
                <p:nvPr/>
              </p:nvSpPr>
              <p:spPr>
                <a:xfrm>
                  <a:off x="594029" y="2236182"/>
                  <a:ext cx="2959241" cy="2959241"/>
                </a:xfrm>
                <a:prstGeom prst="arc">
                  <a:avLst>
                    <a:gd name="adj1" fmla="val 16200000"/>
                    <a:gd name="adj2" fmla="val 933280"/>
                  </a:avLst>
                </a:prstGeom>
                <a:noFill/>
                <a:ln w="38100">
                  <a:solidFill>
                    <a:schemeClr val="tx1">
                      <a:lumMod val="20000"/>
                      <a:lumOff val="8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sp>
              <p:nvSpPr>
                <p:cNvPr id="16" name="Arc 15">
                  <a:extLst>
                    <a:ext uri="{FF2B5EF4-FFF2-40B4-BE49-F238E27FC236}">
                      <a16:creationId xmlns:a16="http://schemas.microsoft.com/office/drawing/2014/main" id="{6612A9F2-99AF-4FC0-80CC-480A3797FC1F}"/>
                    </a:ext>
                  </a:extLst>
                </p:cNvPr>
                <p:cNvSpPr/>
                <p:nvPr/>
              </p:nvSpPr>
              <p:spPr>
                <a:xfrm>
                  <a:off x="258936" y="1901089"/>
                  <a:ext cx="3629427" cy="3629427"/>
                </a:xfrm>
                <a:prstGeom prst="arc">
                  <a:avLst>
                    <a:gd name="adj1" fmla="val 14081651"/>
                    <a:gd name="adj2" fmla="val 5305870"/>
                  </a:avLst>
                </a:prstGeom>
                <a:noFill/>
                <a:ln w="19050">
                  <a:solidFill>
                    <a:schemeClr val="tx1">
                      <a:lumMod val="20000"/>
                      <a:lumOff val="8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sp>
              <p:nvSpPr>
                <p:cNvPr id="17" name="Arc 16">
                  <a:extLst>
                    <a:ext uri="{FF2B5EF4-FFF2-40B4-BE49-F238E27FC236}">
                      <a16:creationId xmlns:a16="http://schemas.microsoft.com/office/drawing/2014/main" id="{379A5D9A-C336-4139-A282-537B17FE1EF5}"/>
                    </a:ext>
                  </a:extLst>
                </p:cNvPr>
                <p:cNvSpPr/>
                <p:nvPr/>
              </p:nvSpPr>
              <p:spPr>
                <a:xfrm>
                  <a:off x="496504" y="2138657"/>
                  <a:ext cx="3154291" cy="3154291"/>
                </a:xfrm>
                <a:prstGeom prst="arc">
                  <a:avLst>
                    <a:gd name="adj1" fmla="val 786898"/>
                    <a:gd name="adj2" fmla="val 3954909"/>
                  </a:avLst>
                </a:prstGeom>
                <a:noFill/>
                <a:ln w="25400">
                  <a:solidFill>
                    <a:schemeClr val="tx1">
                      <a:lumMod val="20000"/>
                      <a:lumOff val="8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sp>
              <p:nvSpPr>
                <p:cNvPr id="18" name="Arc 17">
                  <a:extLst>
                    <a:ext uri="{FF2B5EF4-FFF2-40B4-BE49-F238E27FC236}">
                      <a16:creationId xmlns:a16="http://schemas.microsoft.com/office/drawing/2014/main" id="{A937A189-9405-4919-8FEA-D77DA9839F3E}"/>
                    </a:ext>
                  </a:extLst>
                </p:cNvPr>
                <p:cNvSpPr/>
                <p:nvPr/>
              </p:nvSpPr>
              <p:spPr>
                <a:xfrm>
                  <a:off x="496504" y="2138657"/>
                  <a:ext cx="3154291" cy="3154291"/>
                </a:xfrm>
                <a:prstGeom prst="arc">
                  <a:avLst>
                    <a:gd name="adj1" fmla="val 5978286"/>
                    <a:gd name="adj2" fmla="val 7232270"/>
                  </a:avLst>
                </a:prstGeom>
                <a:noFill/>
                <a:ln w="73025">
                  <a:solidFill>
                    <a:schemeClr val="tx1">
                      <a:lumMod val="20000"/>
                      <a:lumOff val="8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sp>
              <p:nvSpPr>
                <p:cNvPr id="19" name="Arc 18">
                  <a:extLst>
                    <a:ext uri="{FF2B5EF4-FFF2-40B4-BE49-F238E27FC236}">
                      <a16:creationId xmlns:a16="http://schemas.microsoft.com/office/drawing/2014/main" id="{78CC9B88-6F20-4E1B-A8E8-54A9E850F1EE}"/>
                    </a:ext>
                  </a:extLst>
                </p:cNvPr>
                <p:cNvSpPr/>
                <p:nvPr/>
              </p:nvSpPr>
              <p:spPr>
                <a:xfrm>
                  <a:off x="404266" y="2046419"/>
                  <a:ext cx="3338767" cy="3338767"/>
                </a:xfrm>
                <a:prstGeom prst="arc">
                  <a:avLst>
                    <a:gd name="adj1" fmla="val 2334467"/>
                    <a:gd name="adj2" fmla="val 9307751"/>
                  </a:avLst>
                </a:prstGeom>
                <a:noFill/>
                <a:ln w="38100">
                  <a:solidFill>
                    <a:schemeClr val="tx1">
                      <a:lumMod val="20000"/>
                      <a:lumOff val="8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sp>
              <p:nvSpPr>
                <p:cNvPr id="20" name="Arc 19">
                  <a:extLst>
                    <a:ext uri="{FF2B5EF4-FFF2-40B4-BE49-F238E27FC236}">
                      <a16:creationId xmlns:a16="http://schemas.microsoft.com/office/drawing/2014/main" id="{1CB30861-1EA1-453E-9752-3AC003285395}"/>
                    </a:ext>
                  </a:extLst>
                </p:cNvPr>
                <p:cNvSpPr/>
                <p:nvPr/>
              </p:nvSpPr>
              <p:spPr>
                <a:xfrm>
                  <a:off x="331601" y="1973754"/>
                  <a:ext cx="3484097" cy="3484097"/>
                </a:xfrm>
                <a:prstGeom prst="arc">
                  <a:avLst>
                    <a:gd name="adj1" fmla="val 3148164"/>
                    <a:gd name="adj2" fmla="val 16522664"/>
                  </a:avLst>
                </a:prstGeom>
                <a:noFill/>
                <a:ln w="15875">
                  <a:solidFill>
                    <a:schemeClr val="tx1">
                      <a:lumMod val="20000"/>
                      <a:lumOff val="8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sp>
              <p:nvSpPr>
                <p:cNvPr id="21" name="Arc 20">
                  <a:extLst>
                    <a:ext uri="{FF2B5EF4-FFF2-40B4-BE49-F238E27FC236}">
                      <a16:creationId xmlns:a16="http://schemas.microsoft.com/office/drawing/2014/main" id="{8FE786BF-6275-4C1B-8069-0C6A468C172E}"/>
                    </a:ext>
                  </a:extLst>
                </p:cNvPr>
                <p:cNvSpPr/>
                <p:nvPr/>
              </p:nvSpPr>
              <p:spPr>
                <a:xfrm>
                  <a:off x="129202" y="1771355"/>
                  <a:ext cx="3888894" cy="3888894"/>
                </a:xfrm>
                <a:prstGeom prst="arc">
                  <a:avLst>
                    <a:gd name="adj1" fmla="val 3267692"/>
                    <a:gd name="adj2" fmla="val 8775367"/>
                  </a:avLst>
                </a:prstGeom>
                <a:noFill/>
                <a:ln w="82550">
                  <a:solidFill>
                    <a:schemeClr val="tx1">
                      <a:lumMod val="20000"/>
                      <a:lumOff val="8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sp>
              <p:nvSpPr>
                <p:cNvPr id="22" name="Arc 21">
                  <a:extLst>
                    <a:ext uri="{FF2B5EF4-FFF2-40B4-BE49-F238E27FC236}">
                      <a16:creationId xmlns:a16="http://schemas.microsoft.com/office/drawing/2014/main" id="{8285BF8C-A302-4364-BE42-6AFC729EA919}"/>
                    </a:ext>
                  </a:extLst>
                </p:cNvPr>
                <p:cNvSpPr/>
                <p:nvPr/>
              </p:nvSpPr>
              <p:spPr>
                <a:xfrm>
                  <a:off x="17696" y="1659849"/>
                  <a:ext cx="4111907" cy="4111907"/>
                </a:xfrm>
                <a:prstGeom prst="arc">
                  <a:avLst>
                    <a:gd name="adj1" fmla="val 11832445"/>
                    <a:gd name="adj2" fmla="val 164405"/>
                  </a:avLst>
                </a:prstGeom>
                <a:noFill/>
                <a:ln w="63500">
                  <a:solidFill>
                    <a:schemeClr val="tx1">
                      <a:lumMod val="20000"/>
                      <a:lumOff val="8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sp>
              <p:nvSpPr>
                <p:cNvPr id="23" name="Arc 22">
                  <a:extLst>
                    <a:ext uri="{FF2B5EF4-FFF2-40B4-BE49-F238E27FC236}">
                      <a16:creationId xmlns:a16="http://schemas.microsoft.com/office/drawing/2014/main" id="{A33C71E4-92D9-40EB-9A83-482388ACDB34}"/>
                    </a:ext>
                  </a:extLst>
                </p:cNvPr>
                <p:cNvSpPr/>
                <p:nvPr/>
              </p:nvSpPr>
              <p:spPr>
                <a:xfrm>
                  <a:off x="-173466" y="1468687"/>
                  <a:ext cx="4494231" cy="4494231"/>
                </a:xfrm>
                <a:prstGeom prst="arc">
                  <a:avLst>
                    <a:gd name="adj1" fmla="val 14076010"/>
                    <a:gd name="adj2" fmla="val 5130957"/>
                  </a:avLst>
                </a:prstGeom>
                <a:noFill/>
                <a:ln w="25400">
                  <a:solidFill>
                    <a:schemeClr val="tx1">
                      <a:lumMod val="20000"/>
                      <a:lumOff val="8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grpSp>
          <p:sp>
            <p:nvSpPr>
              <p:cNvPr id="39" name="Arc 38">
                <a:extLst>
                  <a:ext uri="{FF2B5EF4-FFF2-40B4-BE49-F238E27FC236}">
                    <a16:creationId xmlns:a16="http://schemas.microsoft.com/office/drawing/2014/main" id="{92D3B3F3-54C8-4A2E-A511-453B57650FCB}"/>
                  </a:ext>
                </a:extLst>
              </p:cNvPr>
              <p:cNvSpPr/>
              <p:nvPr/>
            </p:nvSpPr>
            <p:spPr>
              <a:xfrm>
                <a:off x="-264665" y="1376924"/>
                <a:ext cx="4689566" cy="4689566"/>
              </a:xfrm>
              <a:prstGeom prst="arc">
                <a:avLst>
                  <a:gd name="adj1" fmla="val 1189226"/>
                  <a:gd name="adj2" fmla="val 14844548"/>
                </a:avLst>
              </a:prstGeom>
              <a:noFill/>
              <a:ln w="76200">
                <a:solidFill>
                  <a:schemeClr val="tx1">
                    <a:lumMod val="20000"/>
                    <a:lumOff val="8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grpSp>
      </p:grpSp>
      <p:sp>
        <p:nvSpPr>
          <p:cNvPr id="2" name="Title 1">
            <a:extLst>
              <a:ext uri="{FF2B5EF4-FFF2-40B4-BE49-F238E27FC236}">
                <a16:creationId xmlns:a16="http://schemas.microsoft.com/office/drawing/2014/main" id="{D8FE122E-FCEB-42A2-970D-0FE916684566}"/>
              </a:ext>
            </a:extLst>
          </p:cNvPr>
          <p:cNvSpPr>
            <a:spLocks noGrp="1"/>
          </p:cNvSpPr>
          <p:nvPr>
            <p:ph type="title"/>
          </p:nvPr>
        </p:nvSpPr>
        <p:spPr/>
        <p:txBody>
          <a:bodyPr/>
          <a:lstStyle/>
          <a:p>
            <a:r>
              <a:rPr lang="en-US"/>
              <a:t>Attack Surface Reduction</a:t>
            </a:r>
            <a:endParaRPr lang="en-US" dirty="0"/>
          </a:p>
        </p:txBody>
      </p:sp>
      <p:sp>
        <p:nvSpPr>
          <p:cNvPr id="9" name="Rectangle 8">
            <a:extLst>
              <a:ext uri="{FF2B5EF4-FFF2-40B4-BE49-F238E27FC236}">
                <a16:creationId xmlns:a16="http://schemas.microsoft.com/office/drawing/2014/main" id="{C65B459B-4477-430F-8C09-99C60917A1E4}"/>
              </a:ext>
            </a:extLst>
          </p:cNvPr>
          <p:cNvSpPr/>
          <p:nvPr/>
        </p:nvSpPr>
        <p:spPr>
          <a:xfrm>
            <a:off x="8245919" y="2296120"/>
            <a:ext cx="3697452" cy="2510431"/>
          </a:xfrm>
          <a:prstGeom prst="rect">
            <a:avLst/>
          </a:prstGeom>
        </p:spPr>
        <p:txBody>
          <a:bodyPr wrap="square" tIns="0" bIns="0" anchor="t" anchorCtr="0">
            <a:spAutoFit/>
          </a:bodyPr>
          <a:lstStyle/>
          <a:p>
            <a:pPr marL="0" marR="0" lvl="0" indent="0" algn="l" defTabSz="914400" rtl="0" eaLnBrk="1" fontAlgn="auto" latinLnBrk="0" hangingPunct="1">
              <a:lnSpc>
                <a:spcPct val="97000"/>
              </a:lnSpc>
              <a:spcBef>
                <a:spcPts val="0"/>
              </a:spcBef>
              <a:spcAft>
                <a:spcPts val="1200"/>
              </a:spcAft>
              <a:buClrTx/>
              <a:buSzTx/>
              <a:buFontTx/>
              <a:buNone/>
              <a:tabLst/>
              <a:defRPr/>
            </a:pPr>
            <a:r>
              <a:rPr kumimoji="0" lang="en-US" sz="1200" b="1" i="0" u="none" strike="noStrike" kern="1200" cap="none" spc="0" normalizeH="0" baseline="0" noProof="0" dirty="0">
                <a:ln>
                  <a:noFill/>
                </a:ln>
                <a:gradFill>
                  <a:gsLst>
                    <a:gs pos="0">
                      <a:srgbClr val="282828"/>
                    </a:gs>
                    <a:gs pos="100000">
                      <a:srgbClr val="282828"/>
                    </a:gs>
                  </a:gsLst>
                  <a:lin ang="5400000" scaled="1"/>
                </a:gradFill>
                <a:effectLst/>
                <a:uLnTx/>
                <a:uFillTx/>
                <a:latin typeface="Segoe UI" panose="020B0502040204020203" pitchFamily="34" charset="0"/>
                <a:ea typeface="+mn-ea"/>
                <a:cs typeface="Segoe UI" panose="020B0502040204020203" pitchFamily="34" charset="0"/>
              </a:rPr>
              <a:t>Isolate access to untrusted sites</a:t>
            </a:r>
          </a:p>
          <a:p>
            <a:pPr marL="0" marR="0" lvl="0" indent="0" algn="l" defTabSz="914400" rtl="0" eaLnBrk="1" fontAlgn="auto" latinLnBrk="0" hangingPunct="1">
              <a:lnSpc>
                <a:spcPct val="97000"/>
              </a:lnSpc>
              <a:spcBef>
                <a:spcPts val="0"/>
              </a:spcBef>
              <a:spcAft>
                <a:spcPts val="1200"/>
              </a:spcAft>
              <a:buClrTx/>
              <a:buSzTx/>
              <a:buFontTx/>
              <a:buNone/>
              <a:tabLst/>
              <a:defRPr/>
            </a:pPr>
            <a:r>
              <a:rPr kumimoji="0" lang="en-US" sz="1200" b="1" i="0" u="none" strike="noStrike" kern="1200" cap="none" spc="0" normalizeH="0" baseline="0" noProof="0" dirty="0">
                <a:ln>
                  <a:noFill/>
                </a:ln>
                <a:gradFill>
                  <a:gsLst>
                    <a:gs pos="0">
                      <a:srgbClr val="282828"/>
                    </a:gs>
                    <a:gs pos="100000">
                      <a:srgbClr val="282828"/>
                    </a:gs>
                  </a:gsLst>
                  <a:lin ang="5400000" scaled="1"/>
                </a:gradFill>
                <a:effectLst/>
                <a:uLnTx/>
                <a:uFillTx/>
                <a:latin typeface="Segoe UI" panose="020B0502040204020203" pitchFamily="34" charset="0"/>
                <a:ea typeface="+mn-ea"/>
                <a:cs typeface="Segoe UI" panose="020B0502040204020203" pitchFamily="34" charset="0"/>
              </a:rPr>
              <a:t>Isolate access to untrusted Office files</a:t>
            </a:r>
          </a:p>
          <a:p>
            <a:pPr marL="0" marR="0" lvl="0" indent="0" algn="l" defTabSz="914400" rtl="0" eaLnBrk="1" fontAlgn="auto" latinLnBrk="0" hangingPunct="1">
              <a:lnSpc>
                <a:spcPct val="97000"/>
              </a:lnSpc>
              <a:spcBef>
                <a:spcPts val="0"/>
              </a:spcBef>
              <a:spcAft>
                <a:spcPts val="1200"/>
              </a:spcAft>
              <a:buClrTx/>
              <a:buSzTx/>
              <a:buFontTx/>
              <a:buNone/>
              <a:tabLst/>
              <a:defRPr/>
            </a:pPr>
            <a:r>
              <a:rPr kumimoji="0" lang="en-US" sz="1200" b="1" i="0" u="none" strike="noStrike" kern="1200" cap="none" spc="0" normalizeH="0" baseline="0" noProof="0" dirty="0">
                <a:ln>
                  <a:noFill/>
                </a:ln>
                <a:gradFill>
                  <a:gsLst>
                    <a:gs pos="0">
                      <a:srgbClr val="282828"/>
                    </a:gs>
                    <a:gs pos="100000">
                      <a:srgbClr val="282828"/>
                    </a:gs>
                  </a:gsLst>
                  <a:lin ang="5400000" scaled="1"/>
                </a:gradFill>
                <a:effectLst/>
                <a:uLnTx/>
                <a:uFillTx/>
                <a:latin typeface="Segoe UI" panose="020B0502040204020203" pitchFamily="34" charset="0"/>
                <a:ea typeface="+mn-ea"/>
                <a:cs typeface="Segoe UI" panose="020B0502040204020203" pitchFamily="34" charset="0"/>
              </a:rPr>
              <a:t>Host intrusion prevention</a:t>
            </a:r>
          </a:p>
          <a:p>
            <a:pPr marL="0" marR="0" lvl="0" indent="0" algn="l" defTabSz="914400" rtl="0" eaLnBrk="1" fontAlgn="auto" latinLnBrk="0" hangingPunct="1">
              <a:lnSpc>
                <a:spcPct val="97000"/>
              </a:lnSpc>
              <a:spcBef>
                <a:spcPts val="0"/>
              </a:spcBef>
              <a:spcAft>
                <a:spcPts val="1200"/>
              </a:spcAft>
              <a:buClrTx/>
              <a:buSzTx/>
              <a:buFontTx/>
              <a:buNone/>
              <a:tabLst/>
              <a:defRPr/>
            </a:pPr>
            <a:r>
              <a:rPr kumimoji="0" lang="en-US" sz="1200" b="1" i="0" u="none" strike="noStrike" kern="1200" cap="none" spc="0" normalizeH="0" baseline="0" noProof="0" dirty="0">
                <a:ln>
                  <a:noFill/>
                </a:ln>
                <a:gradFill>
                  <a:gsLst>
                    <a:gs pos="0">
                      <a:srgbClr val="282828"/>
                    </a:gs>
                    <a:gs pos="100000">
                      <a:srgbClr val="282828"/>
                    </a:gs>
                  </a:gsLst>
                  <a:lin ang="5400000" scaled="1"/>
                </a:gradFill>
                <a:effectLst/>
                <a:uLnTx/>
                <a:uFillTx/>
                <a:latin typeface="Segoe UI" panose="020B0502040204020203" pitchFamily="34" charset="0"/>
                <a:ea typeface="+mn-ea"/>
                <a:cs typeface="Segoe UI" panose="020B0502040204020203" pitchFamily="34" charset="0"/>
              </a:rPr>
              <a:t>Exploit mitigation </a:t>
            </a:r>
          </a:p>
          <a:p>
            <a:pPr marL="0" marR="0" lvl="0" indent="0" algn="l" defTabSz="914400" rtl="0" eaLnBrk="1" fontAlgn="auto" latinLnBrk="0" hangingPunct="1">
              <a:lnSpc>
                <a:spcPct val="97000"/>
              </a:lnSpc>
              <a:spcBef>
                <a:spcPts val="0"/>
              </a:spcBef>
              <a:spcAft>
                <a:spcPts val="1200"/>
              </a:spcAft>
              <a:buClrTx/>
              <a:buSzTx/>
              <a:buFontTx/>
              <a:buNone/>
              <a:tabLst/>
              <a:defRPr/>
            </a:pPr>
            <a:r>
              <a:rPr kumimoji="0" lang="en-US" sz="1200" b="1" i="0" u="none" strike="noStrike" kern="1200" cap="none" spc="0" normalizeH="0" baseline="0" noProof="0" dirty="0">
                <a:ln>
                  <a:noFill/>
                </a:ln>
                <a:gradFill>
                  <a:gsLst>
                    <a:gs pos="0">
                      <a:srgbClr val="282828"/>
                    </a:gs>
                    <a:gs pos="100000">
                      <a:srgbClr val="282828"/>
                    </a:gs>
                  </a:gsLst>
                  <a:lin ang="5400000" scaled="1"/>
                </a:gradFill>
                <a:effectLst/>
                <a:uLnTx/>
                <a:uFillTx/>
                <a:latin typeface="Segoe UI" panose="020B0502040204020203" pitchFamily="34" charset="0"/>
                <a:ea typeface="+mn-ea"/>
                <a:cs typeface="Segoe UI" panose="020B0502040204020203" pitchFamily="34" charset="0"/>
              </a:rPr>
              <a:t>Ransomware protection for your files</a:t>
            </a:r>
          </a:p>
          <a:p>
            <a:pPr marL="0" marR="0" lvl="0" indent="0" algn="l" defTabSz="914400" rtl="0" eaLnBrk="1" fontAlgn="auto" latinLnBrk="0" hangingPunct="1">
              <a:lnSpc>
                <a:spcPct val="97000"/>
              </a:lnSpc>
              <a:spcBef>
                <a:spcPts val="0"/>
              </a:spcBef>
              <a:spcAft>
                <a:spcPts val="1200"/>
              </a:spcAft>
              <a:buClrTx/>
              <a:buSzTx/>
              <a:buFontTx/>
              <a:buNone/>
              <a:tabLst/>
              <a:defRPr/>
            </a:pPr>
            <a:r>
              <a:rPr kumimoji="0" lang="en-US" sz="1200" b="1" i="0" u="none" strike="noStrike" kern="1200" cap="none" spc="0" normalizeH="0" baseline="0" noProof="0" dirty="0">
                <a:ln>
                  <a:noFill/>
                </a:ln>
                <a:gradFill>
                  <a:gsLst>
                    <a:gs pos="0">
                      <a:srgbClr val="282828"/>
                    </a:gs>
                    <a:gs pos="100000">
                      <a:srgbClr val="282828"/>
                    </a:gs>
                  </a:gsLst>
                  <a:lin ang="5400000" scaled="1"/>
                </a:gradFill>
                <a:effectLst/>
                <a:uLnTx/>
                <a:uFillTx/>
                <a:latin typeface="Segoe UI" panose="020B0502040204020203" pitchFamily="34" charset="0"/>
                <a:ea typeface="+mn-ea"/>
                <a:cs typeface="Segoe UI" panose="020B0502040204020203" pitchFamily="34" charset="0"/>
              </a:rPr>
              <a:t>Block traffic to low reputation destinations</a:t>
            </a:r>
          </a:p>
          <a:p>
            <a:pPr marL="0" marR="0" lvl="0" indent="0" algn="l" defTabSz="914400" rtl="0" eaLnBrk="1" fontAlgn="auto" latinLnBrk="0" hangingPunct="1">
              <a:lnSpc>
                <a:spcPct val="97000"/>
              </a:lnSpc>
              <a:spcBef>
                <a:spcPts val="0"/>
              </a:spcBef>
              <a:spcAft>
                <a:spcPts val="1200"/>
              </a:spcAft>
              <a:buClrTx/>
              <a:buSzTx/>
              <a:buFontTx/>
              <a:buNone/>
              <a:tabLst/>
              <a:defRPr/>
            </a:pPr>
            <a:r>
              <a:rPr kumimoji="0" lang="en-US" sz="1200" b="1" i="0" u="none" strike="noStrike" kern="1200" cap="none" spc="0" normalizeH="0" baseline="0" noProof="0" dirty="0">
                <a:ln>
                  <a:noFill/>
                </a:ln>
                <a:gradFill>
                  <a:gsLst>
                    <a:gs pos="0">
                      <a:srgbClr val="282828"/>
                    </a:gs>
                    <a:gs pos="100000">
                      <a:srgbClr val="282828"/>
                    </a:gs>
                  </a:gsLst>
                  <a:lin ang="5400000" scaled="1"/>
                </a:gradFill>
                <a:effectLst/>
                <a:uLnTx/>
                <a:uFillTx/>
                <a:latin typeface="Segoe UI" panose="020B0502040204020203" pitchFamily="34" charset="0"/>
                <a:ea typeface="+mn-ea"/>
                <a:cs typeface="Segoe UI" panose="020B0502040204020203" pitchFamily="34" charset="0"/>
              </a:rPr>
              <a:t>Protect your legacy applications</a:t>
            </a:r>
          </a:p>
          <a:p>
            <a:pPr marL="0" marR="0" lvl="0" indent="0" algn="l" defTabSz="914400" rtl="0" eaLnBrk="1" fontAlgn="auto" latinLnBrk="0" hangingPunct="1">
              <a:lnSpc>
                <a:spcPct val="97000"/>
              </a:lnSpc>
              <a:spcBef>
                <a:spcPts val="0"/>
              </a:spcBef>
              <a:spcAft>
                <a:spcPts val="1200"/>
              </a:spcAft>
              <a:buClrTx/>
              <a:buSzTx/>
              <a:buFontTx/>
              <a:buNone/>
              <a:tabLst/>
              <a:defRPr/>
            </a:pPr>
            <a:r>
              <a:rPr kumimoji="0" lang="en-US" sz="1200" b="1" i="0" u="none" strike="noStrike" kern="1200" cap="none" spc="0" normalizeH="0" baseline="0" noProof="0" dirty="0">
                <a:ln>
                  <a:noFill/>
                </a:ln>
                <a:gradFill>
                  <a:gsLst>
                    <a:gs pos="0">
                      <a:srgbClr val="282828"/>
                    </a:gs>
                    <a:gs pos="100000">
                      <a:srgbClr val="282828"/>
                    </a:gs>
                  </a:gsLst>
                  <a:lin ang="5400000" scaled="1"/>
                </a:gradFill>
                <a:effectLst/>
                <a:uLnTx/>
                <a:uFillTx/>
                <a:latin typeface="Segoe UI" panose="020B0502040204020203" pitchFamily="34" charset="0"/>
                <a:ea typeface="+mn-ea"/>
                <a:cs typeface="Segoe UI" panose="020B0502040204020203" pitchFamily="34" charset="0"/>
              </a:rPr>
              <a:t>Only allow trusted applications to run</a:t>
            </a:r>
          </a:p>
        </p:txBody>
      </p:sp>
      <p:sp>
        <p:nvSpPr>
          <p:cNvPr id="11" name="TextBox 10">
            <a:extLst>
              <a:ext uri="{FF2B5EF4-FFF2-40B4-BE49-F238E27FC236}">
                <a16:creationId xmlns:a16="http://schemas.microsoft.com/office/drawing/2014/main" id="{16C84DE7-B568-7849-8965-E47B2904A7A1}"/>
              </a:ext>
            </a:extLst>
          </p:cNvPr>
          <p:cNvSpPr txBox="1"/>
          <p:nvPr/>
        </p:nvSpPr>
        <p:spPr>
          <a:xfrm>
            <a:off x="426425" y="920467"/>
            <a:ext cx="8975354" cy="446276"/>
          </a:xfrm>
          <a:prstGeom prst="rect">
            <a:avLst/>
          </a:prstGeom>
        </p:spPr>
        <p:txBody>
          <a:bodyPr vert="horz" wrap="square" lIns="0" tIns="91440" rIns="0" bIns="91440" rtlCol="0">
            <a:spAutoFit/>
          </a:bodyPr>
          <a:lstStyle>
            <a:defPPr>
              <a:defRPr lang="en-US"/>
            </a:defPPr>
            <a:lvl1pPr marR="0" indent="0" defTabSz="914180" fontAlgn="auto">
              <a:lnSpc>
                <a:spcPct val="100000"/>
              </a:lnSpc>
              <a:spcBef>
                <a:spcPts val="0"/>
              </a:spcBef>
              <a:spcAft>
                <a:spcPts val="588"/>
              </a:spcAft>
              <a:buClrTx/>
              <a:buSzPct val="90000"/>
              <a:buFont typeface="Arial" panose="020B0604020202020204" pitchFamily="34" charset="0"/>
              <a:buNone/>
              <a:tabLst/>
              <a:defRPr sz="1700" b="1" spc="0" baseline="0">
                <a:gradFill>
                  <a:gsLst>
                    <a:gs pos="0">
                      <a:schemeClr val="tx2">
                        <a:lumMod val="90000"/>
                        <a:lumOff val="10000"/>
                      </a:schemeClr>
                    </a:gs>
                    <a:gs pos="100000">
                      <a:schemeClr val="tx2">
                        <a:lumMod val="90000"/>
                        <a:lumOff val="10000"/>
                      </a:schemeClr>
                    </a:gs>
                  </a:gsLst>
                  <a:lin ang="5400000" scaled="1"/>
                </a:gradFill>
                <a:latin typeface="Segoe UI Semibold" panose="020B0702040204020203" pitchFamily="34" charset="0"/>
                <a:cs typeface="Segoe UI Semibold" panose="020B0702040204020203" pitchFamily="34" charset="0"/>
              </a:defRPr>
            </a:lvl1pPr>
            <a:lvl2pPr marL="572574" marR="0" indent="-236498" defTabSz="914180" fontAlgn="auto">
              <a:lnSpc>
                <a:spcPct val="100000"/>
              </a:lnSpc>
              <a:spcBef>
                <a:spcPts val="0"/>
              </a:spcBef>
              <a:spcAft>
                <a:spcPts val="588"/>
              </a:spcAft>
              <a:buClrTx/>
              <a:buSzPct val="90000"/>
              <a:buFont typeface="Arial" pitchFamily="34" charset="0"/>
              <a:buChar char="•"/>
              <a:tabLst/>
              <a:defRPr sz="980" b="0" spc="0" baseline="0">
                <a:gradFill>
                  <a:gsLst>
                    <a:gs pos="1250">
                      <a:schemeClr val="tx1"/>
                    </a:gs>
                    <a:gs pos="100000">
                      <a:schemeClr val="tx1"/>
                    </a:gs>
                  </a:gsLst>
                  <a:lin ang="5400000" scaled="0"/>
                </a:gradFill>
                <a:latin typeface="Segoe UI Semibold"/>
                <a:cs typeface="Segoe UI Semibold"/>
              </a:defRPr>
            </a:lvl2pPr>
            <a:lvl3pPr marL="840191" marR="0" indent="-280064" defTabSz="914180" fontAlgn="auto">
              <a:lnSpc>
                <a:spcPct val="100000"/>
              </a:lnSpc>
              <a:spcBef>
                <a:spcPts val="0"/>
              </a:spcBef>
              <a:spcAft>
                <a:spcPts val="588"/>
              </a:spcAft>
              <a:buClrTx/>
              <a:buSzPct val="90000"/>
              <a:buFont typeface="Arial" panose="020B0604020202020204" pitchFamily="34" charset="0"/>
              <a:buChar char="•"/>
              <a:tabLst/>
              <a:defRPr sz="980" b="0" spc="0" baseline="0">
                <a:gradFill>
                  <a:gsLst>
                    <a:gs pos="1250">
                      <a:schemeClr val="tx1"/>
                    </a:gs>
                    <a:gs pos="100000">
                      <a:schemeClr val="tx1"/>
                    </a:gs>
                  </a:gsLst>
                  <a:lin ang="5400000" scaled="0"/>
                </a:gradFill>
              </a:defRPr>
            </a:lvl3pPr>
            <a:lvl4pPr marL="1008229" marR="0" indent="-224051" defTabSz="914180" fontAlgn="auto">
              <a:lnSpc>
                <a:spcPct val="90000"/>
              </a:lnSpc>
              <a:spcBef>
                <a:spcPct val="20000"/>
              </a:spcBef>
              <a:spcAft>
                <a:spcPts val="0"/>
              </a:spcAft>
              <a:buClrTx/>
              <a:buSzPct val="90000"/>
              <a:buFont typeface="Arial" pitchFamily="34" charset="0"/>
              <a:buChar char="•"/>
              <a:tabLst/>
              <a:defRPr sz="1372" spc="0" baseline="0">
                <a:solidFill>
                  <a:schemeClr val="tx1">
                    <a:lumMod val="75000"/>
                  </a:schemeClr>
                </a:solidFill>
              </a:defRPr>
            </a:lvl4pPr>
            <a:lvl5pPr marL="1232280" marR="0" indent="-224051" defTabSz="914180" fontAlgn="auto">
              <a:lnSpc>
                <a:spcPct val="90000"/>
              </a:lnSpc>
              <a:spcBef>
                <a:spcPct val="20000"/>
              </a:spcBef>
              <a:spcAft>
                <a:spcPts val="0"/>
              </a:spcAft>
              <a:buClrTx/>
              <a:buSzPct val="90000"/>
              <a:buFont typeface="Arial" pitchFamily="34" charset="0"/>
              <a:buChar char="•"/>
              <a:tabLst/>
              <a:defRPr sz="1372" spc="0" baseline="0">
                <a:solidFill>
                  <a:schemeClr val="tx1">
                    <a:lumMod val="75000"/>
                  </a:schemeClr>
                </a:solidFill>
              </a:defRPr>
            </a:lvl5pPr>
            <a:lvl6pPr marL="2513996" indent="-228546" defTabSz="914180">
              <a:spcBef>
                <a:spcPct val="20000"/>
              </a:spcBef>
              <a:buFont typeface="Arial" pitchFamily="34" charset="0"/>
              <a:buChar char="•"/>
              <a:defRPr sz="1960"/>
            </a:lvl6pPr>
            <a:lvl7pPr marL="2971087" indent="-228546" defTabSz="914180">
              <a:spcBef>
                <a:spcPct val="20000"/>
              </a:spcBef>
              <a:buFont typeface="Arial" pitchFamily="34" charset="0"/>
              <a:buChar char="•"/>
              <a:defRPr sz="1960"/>
            </a:lvl7pPr>
            <a:lvl8pPr marL="3428177" indent="-228546" defTabSz="914180">
              <a:spcBef>
                <a:spcPct val="20000"/>
              </a:spcBef>
              <a:buFont typeface="Arial" pitchFamily="34" charset="0"/>
              <a:buChar char="•"/>
              <a:defRPr sz="1960"/>
            </a:lvl8pPr>
            <a:lvl9pPr marL="3885268" indent="-228546" defTabSz="914180">
              <a:spcBef>
                <a:spcPct val="20000"/>
              </a:spcBef>
              <a:buFont typeface="Arial" pitchFamily="34" charset="0"/>
              <a:buChar char="•"/>
              <a:defRPr sz="1960"/>
            </a:lvl9pPr>
          </a:lstStyle>
          <a:p>
            <a:pPr marL="0" marR="0" lvl="0" indent="0" algn="l" defTabSz="914180" rtl="0" eaLnBrk="1" fontAlgn="auto" latinLnBrk="0" hangingPunct="1">
              <a:lnSpc>
                <a:spcPct val="100000"/>
              </a:lnSpc>
              <a:spcBef>
                <a:spcPts val="0"/>
              </a:spcBef>
              <a:spcAft>
                <a:spcPts val="588"/>
              </a:spcAft>
              <a:buClrTx/>
              <a:buSzPct val="90000"/>
              <a:buFont typeface="Arial" panose="020B0604020202020204" pitchFamily="34" charset="0"/>
              <a:buNone/>
              <a:tabLst/>
              <a:defRPr/>
            </a:pPr>
            <a:r>
              <a:rPr kumimoji="0" lang="en-US" sz="1700" b="1" i="0" u="none" strike="noStrike" kern="1200" cap="none" spc="0" normalizeH="0" baseline="0" noProof="0" dirty="0">
                <a:ln>
                  <a:noFill/>
                </a:ln>
                <a:gradFill>
                  <a:gsLst>
                    <a:gs pos="0">
                      <a:srgbClr val="282828">
                        <a:lumMod val="90000"/>
                        <a:lumOff val="10000"/>
                      </a:srgbClr>
                    </a:gs>
                    <a:gs pos="100000">
                      <a:srgbClr val="282828">
                        <a:lumMod val="90000"/>
                        <a:lumOff val="10000"/>
                      </a:srgbClr>
                    </a:gs>
                  </a:gsLst>
                  <a:lin ang="5400000" scaled="1"/>
                </a:gradFill>
                <a:effectLst/>
                <a:uLnTx/>
                <a:uFillTx/>
                <a:latin typeface="Segoe UI Semibold" panose="020B0702040204020203" pitchFamily="34" charset="0"/>
                <a:ea typeface="+mn-ea"/>
                <a:cs typeface="Segoe UI Semibold" panose="020B0702040204020203" pitchFamily="34" charset="0"/>
              </a:rPr>
              <a:t>Resist attacks and exploitations</a:t>
            </a:r>
          </a:p>
        </p:txBody>
      </p:sp>
      <p:cxnSp>
        <p:nvCxnSpPr>
          <p:cNvPr id="28" name="Straight Connector 27">
            <a:extLst>
              <a:ext uri="{FF2B5EF4-FFF2-40B4-BE49-F238E27FC236}">
                <a16:creationId xmlns:a16="http://schemas.microsoft.com/office/drawing/2014/main" id="{91CAB405-BBC1-4803-BD63-2BA437EADE17}"/>
              </a:ext>
            </a:extLst>
          </p:cNvPr>
          <p:cNvCxnSpPr>
            <a:cxnSpLocks/>
          </p:cNvCxnSpPr>
          <p:nvPr/>
        </p:nvCxnSpPr>
        <p:spPr>
          <a:xfrm>
            <a:off x="7967586" y="2326942"/>
            <a:ext cx="0" cy="2479609"/>
          </a:xfrm>
          <a:prstGeom prst="line">
            <a:avLst/>
          </a:prstGeom>
          <a:ln w="15875">
            <a:solidFill>
              <a:schemeClr val="bg2">
                <a:lumMod val="90000"/>
              </a:schemeClr>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55" name="Rectangle 54">
            <a:extLst>
              <a:ext uri="{FF2B5EF4-FFF2-40B4-BE49-F238E27FC236}">
                <a16:creationId xmlns:a16="http://schemas.microsoft.com/office/drawing/2014/main" id="{D5FC71D8-2D44-4182-8B8D-50981F336641}"/>
              </a:ext>
            </a:extLst>
          </p:cNvPr>
          <p:cNvSpPr/>
          <p:nvPr/>
        </p:nvSpPr>
        <p:spPr>
          <a:xfrm>
            <a:off x="5071590" y="2296120"/>
            <a:ext cx="2617664" cy="2509020"/>
          </a:xfrm>
          <a:prstGeom prst="rect">
            <a:avLst/>
          </a:prstGeom>
        </p:spPr>
        <p:txBody>
          <a:bodyPr wrap="square" tIns="0" bIns="0" anchor="t" anchorCtr="0">
            <a:spAutoFit/>
          </a:bodyPr>
          <a:lstStyle/>
          <a:p>
            <a:pPr marL="0" marR="0" lvl="1" indent="0" algn="l" defTabSz="914400" rtl="0" eaLnBrk="1" fontAlgn="auto" latinLnBrk="0" hangingPunct="1">
              <a:lnSpc>
                <a:spcPct val="97000"/>
              </a:lnSpc>
              <a:spcBef>
                <a:spcPts val="0"/>
              </a:spcBef>
              <a:spcAft>
                <a:spcPts val="3000"/>
              </a:spcAft>
              <a:buClrTx/>
              <a:buSzTx/>
              <a:buFontTx/>
              <a:buNone/>
              <a:tabLst/>
              <a:defRPr/>
            </a:pPr>
            <a:r>
              <a:rPr kumimoji="0" lang="en-US" sz="1300" b="0" i="0" u="none" strike="noStrike" kern="1200" cap="none" spc="0" normalizeH="0" baseline="0" noProof="0" dirty="0">
                <a:ln>
                  <a:noFill/>
                </a:ln>
                <a:gradFill>
                  <a:gsLst>
                    <a:gs pos="0">
                      <a:srgbClr val="0078D7"/>
                    </a:gs>
                    <a:gs pos="100000">
                      <a:srgbClr val="0078D7"/>
                    </a:gs>
                  </a:gsLst>
                  <a:lin ang="5400000" scaled="1"/>
                </a:gradFill>
                <a:effectLst/>
                <a:uLnTx/>
                <a:uFillTx/>
                <a:latin typeface="Segoe UI Semibold" panose="020B0702040204020203" pitchFamily="34" charset="0"/>
                <a:ea typeface="Segoe UI Black" panose="020B0A02040204020203" pitchFamily="34" charset="0"/>
                <a:cs typeface="Segoe UI Semibold" panose="020B0702040204020203" pitchFamily="34" charset="0"/>
              </a:rPr>
              <a:t>HW BASED ISOLATION</a:t>
            </a:r>
          </a:p>
          <a:p>
            <a:pPr marL="0" marR="0" lvl="1" indent="0" algn="l" defTabSz="914400" rtl="0" eaLnBrk="1" fontAlgn="auto" latinLnBrk="0" hangingPunct="1">
              <a:lnSpc>
                <a:spcPct val="97000"/>
              </a:lnSpc>
              <a:spcBef>
                <a:spcPts val="0"/>
              </a:spcBef>
              <a:spcAft>
                <a:spcPts val="3000"/>
              </a:spcAft>
              <a:buClrTx/>
              <a:buSzTx/>
              <a:buFontTx/>
              <a:buNone/>
              <a:tabLst/>
              <a:defRPr/>
            </a:pPr>
            <a:r>
              <a:rPr kumimoji="0" lang="en-US" sz="1300" b="0" i="0" u="none" strike="noStrike" kern="1200" cap="none" spc="0" normalizeH="0" baseline="0" noProof="0" dirty="0">
                <a:ln>
                  <a:noFill/>
                </a:ln>
                <a:gradFill>
                  <a:gsLst>
                    <a:gs pos="0">
                      <a:srgbClr val="0078D7"/>
                    </a:gs>
                    <a:gs pos="100000">
                      <a:srgbClr val="0078D7"/>
                    </a:gs>
                  </a:gsLst>
                  <a:lin ang="5400000" scaled="1"/>
                </a:gradFill>
                <a:effectLst/>
                <a:uLnTx/>
                <a:uFillTx/>
                <a:latin typeface="Segoe UI Semibold" panose="020B0702040204020203" pitchFamily="34" charset="0"/>
                <a:ea typeface="Segoe UI Black" panose="020B0A02040204020203" pitchFamily="34" charset="0"/>
                <a:cs typeface="Segoe UI Semibold" panose="020B0702040204020203" pitchFamily="34" charset="0"/>
              </a:rPr>
              <a:t>APPLICATION CONTROL</a:t>
            </a:r>
          </a:p>
          <a:p>
            <a:pPr marL="0" marR="0" lvl="1" indent="0" algn="l" defTabSz="914400" rtl="0" eaLnBrk="1" fontAlgn="auto" latinLnBrk="0" hangingPunct="1">
              <a:lnSpc>
                <a:spcPct val="97000"/>
              </a:lnSpc>
              <a:spcBef>
                <a:spcPts val="0"/>
              </a:spcBef>
              <a:spcAft>
                <a:spcPts val="3000"/>
              </a:spcAft>
              <a:buClrTx/>
              <a:buSzTx/>
              <a:buFontTx/>
              <a:buNone/>
              <a:tabLst/>
              <a:defRPr/>
            </a:pPr>
            <a:r>
              <a:rPr kumimoji="0" lang="en-US" sz="1300" b="0" i="0" u="none" strike="noStrike" kern="1200" cap="none" spc="0" normalizeH="0" baseline="0" noProof="0" dirty="0">
                <a:ln>
                  <a:noFill/>
                </a:ln>
                <a:gradFill>
                  <a:gsLst>
                    <a:gs pos="0">
                      <a:srgbClr val="0078D7"/>
                    </a:gs>
                    <a:gs pos="100000">
                      <a:srgbClr val="0078D7"/>
                    </a:gs>
                  </a:gsLst>
                  <a:lin ang="5400000" scaled="1"/>
                </a:gradFill>
                <a:effectLst/>
                <a:uLnTx/>
                <a:uFillTx/>
                <a:latin typeface="Segoe UI Semibold" panose="020B0702040204020203" pitchFamily="34" charset="0"/>
                <a:ea typeface="Segoe UI Black" panose="020B0A02040204020203" pitchFamily="34" charset="0"/>
                <a:cs typeface="Segoe UI Semibold" panose="020B0702040204020203" pitchFamily="34" charset="0"/>
              </a:rPr>
              <a:t>EXPLOIT PROTECTION</a:t>
            </a:r>
          </a:p>
          <a:p>
            <a:pPr marL="0" marR="0" lvl="1" indent="0" algn="l" defTabSz="914400" rtl="0" eaLnBrk="1" fontAlgn="auto" latinLnBrk="0" hangingPunct="1">
              <a:lnSpc>
                <a:spcPct val="97000"/>
              </a:lnSpc>
              <a:spcBef>
                <a:spcPts val="0"/>
              </a:spcBef>
              <a:spcAft>
                <a:spcPts val="3000"/>
              </a:spcAft>
              <a:buClrTx/>
              <a:buSzTx/>
              <a:buFontTx/>
              <a:buNone/>
              <a:tabLst/>
              <a:defRPr/>
            </a:pPr>
            <a:r>
              <a:rPr kumimoji="0" lang="en-US" sz="1300" b="0" i="0" u="none" strike="noStrike" kern="1200" cap="none" spc="0" normalizeH="0" baseline="0" noProof="0" dirty="0">
                <a:ln>
                  <a:noFill/>
                </a:ln>
                <a:gradFill>
                  <a:gsLst>
                    <a:gs pos="0">
                      <a:srgbClr val="0078D7"/>
                    </a:gs>
                    <a:gs pos="100000">
                      <a:srgbClr val="0078D7"/>
                    </a:gs>
                  </a:gsLst>
                  <a:lin ang="5400000" scaled="1"/>
                </a:gradFill>
                <a:effectLst/>
                <a:uLnTx/>
                <a:uFillTx/>
                <a:latin typeface="Segoe UI Semibold" panose="020B0702040204020203" pitchFamily="34" charset="0"/>
                <a:ea typeface="Segoe UI Black" panose="020B0A02040204020203" pitchFamily="34" charset="0"/>
                <a:cs typeface="Segoe UI Semibold" panose="020B0702040204020203" pitchFamily="34" charset="0"/>
              </a:rPr>
              <a:t>NETWORK PROTECTION</a:t>
            </a:r>
          </a:p>
          <a:p>
            <a:pPr marL="0" marR="0" lvl="1" indent="0" algn="l" defTabSz="914400" rtl="0" eaLnBrk="1" fontAlgn="auto" latinLnBrk="0" hangingPunct="1">
              <a:lnSpc>
                <a:spcPct val="97000"/>
              </a:lnSpc>
              <a:spcBef>
                <a:spcPts val="0"/>
              </a:spcBef>
              <a:spcAft>
                <a:spcPts val="3000"/>
              </a:spcAft>
              <a:buClrTx/>
              <a:buSzTx/>
              <a:buFontTx/>
              <a:buNone/>
              <a:tabLst/>
              <a:defRPr/>
            </a:pPr>
            <a:r>
              <a:rPr kumimoji="0" lang="en-US" sz="1300" b="0" i="0" u="none" strike="noStrike" kern="1200" cap="none" spc="0" normalizeH="0" baseline="0" noProof="0" dirty="0">
                <a:ln>
                  <a:noFill/>
                </a:ln>
                <a:gradFill>
                  <a:gsLst>
                    <a:gs pos="0">
                      <a:srgbClr val="0078D7"/>
                    </a:gs>
                    <a:gs pos="100000">
                      <a:srgbClr val="0078D7"/>
                    </a:gs>
                  </a:gsLst>
                  <a:lin ang="5400000" scaled="1"/>
                </a:gradFill>
                <a:effectLst/>
                <a:uLnTx/>
                <a:uFillTx/>
                <a:latin typeface="Segoe UI Semibold" panose="020B0702040204020203" pitchFamily="34" charset="0"/>
                <a:ea typeface="Segoe UI Black" panose="020B0A02040204020203" pitchFamily="34" charset="0"/>
                <a:cs typeface="Segoe UI Semibold" panose="020B0702040204020203" pitchFamily="34" charset="0"/>
              </a:rPr>
              <a:t>CONTROLLED FOLDER ACCESS</a:t>
            </a:r>
          </a:p>
        </p:txBody>
      </p:sp>
    </p:spTree>
    <p:extLst>
      <p:ext uri="{BB962C8B-B14F-4D97-AF65-F5344CB8AC3E}">
        <p14:creationId xmlns:p14="http://schemas.microsoft.com/office/powerpoint/2010/main" val="40215264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cloud">
            <a:extLst>
              <a:ext uri="{FF2B5EF4-FFF2-40B4-BE49-F238E27FC236}">
                <a16:creationId xmlns:a16="http://schemas.microsoft.com/office/drawing/2014/main" id="{7A44A16B-26A5-4936-878D-641A14BFB88C}"/>
              </a:ext>
            </a:extLst>
          </p:cNvPr>
          <p:cNvSpPr>
            <a:spLocks noChangeAspect="1"/>
          </p:cNvSpPr>
          <p:nvPr/>
        </p:nvSpPr>
        <p:spPr bwMode="auto">
          <a:xfrm>
            <a:off x="7027790" y="1444779"/>
            <a:ext cx="1556144" cy="991415"/>
          </a:xfrm>
          <a:custGeom>
            <a:avLst/>
            <a:gdLst>
              <a:gd name="T0" fmla="*/ 281 w 344"/>
              <a:gd name="T1" fmla="*/ 216 h 217"/>
              <a:gd name="T2" fmla="*/ 281 w 344"/>
              <a:gd name="T3" fmla="*/ 217 h 217"/>
              <a:gd name="T4" fmla="*/ 88 w 344"/>
              <a:gd name="T5" fmla="*/ 217 h 217"/>
              <a:gd name="T6" fmla="*/ 88 w 344"/>
              <a:gd name="T7" fmla="*/ 217 h 217"/>
              <a:gd name="T8" fmla="*/ 86 w 344"/>
              <a:gd name="T9" fmla="*/ 217 h 217"/>
              <a:gd name="T10" fmla="*/ 0 w 344"/>
              <a:gd name="T11" fmla="*/ 130 h 217"/>
              <a:gd name="T12" fmla="*/ 86 w 344"/>
              <a:gd name="T13" fmla="*/ 44 h 217"/>
              <a:gd name="T14" fmla="*/ 104 w 344"/>
              <a:gd name="T15" fmla="*/ 45 h 217"/>
              <a:gd name="T16" fmla="*/ 184 w 344"/>
              <a:gd name="T17" fmla="*/ 0 h 217"/>
              <a:gd name="T18" fmla="*/ 278 w 344"/>
              <a:gd name="T19" fmla="*/ 85 h 217"/>
              <a:gd name="T20" fmla="*/ 278 w 344"/>
              <a:gd name="T21" fmla="*/ 85 h 217"/>
              <a:gd name="T22" fmla="*/ 344 w 344"/>
              <a:gd name="T23" fmla="*/ 151 h 217"/>
              <a:gd name="T24" fmla="*/ 281 w 344"/>
              <a:gd name="T25" fmla="*/ 216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4" h="217">
                <a:moveTo>
                  <a:pt x="281" y="216"/>
                </a:moveTo>
                <a:cubicBezTo>
                  <a:pt x="281" y="217"/>
                  <a:pt x="281" y="217"/>
                  <a:pt x="281" y="217"/>
                </a:cubicBezTo>
                <a:cubicBezTo>
                  <a:pt x="88" y="217"/>
                  <a:pt x="88" y="217"/>
                  <a:pt x="88" y="217"/>
                </a:cubicBezTo>
                <a:cubicBezTo>
                  <a:pt x="88" y="217"/>
                  <a:pt x="88" y="217"/>
                  <a:pt x="88" y="217"/>
                </a:cubicBezTo>
                <a:cubicBezTo>
                  <a:pt x="87" y="217"/>
                  <a:pt x="87" y="217"/>
                  <a:pt x="86" y="217"/>
                </a:cubicBezTo>
                <a:cubicBezTo>
                  <a:pt x="39" y="217"/>
                  <a:pt x="0" y="178"/>
                  <a:pt x="0" y="130"/>
                </a:cubicBezTo>
                <a:cubicBezTo>
                  <a:pt x="0" y="82"/>
                  <a:pt x="39" y="44"/>
                  <a:pt x="86" y="44"/>
                </a:cubicBezTo>
                <a:cubicBezTo>
                  <a:pt x="92" y="44"/>
                  <a:pt x="98" y="44"/>
                  <a:pt x="104" y="45"/>
                </a:cubicBezTo>
                <a:cubicBezTo>
                  <a:pt x="121" y="18"/>
                  <a:pt x="150" y="0"/>
                  <a:pt x="184" y="0"/>
                </a:cubicBezTo>
                <a:cubicBezTo>
                  <a:pt x="233" y="0"/>
                  <a:pt x="273" y="37"/>
                  <a:pt x="278" y="85"/>
                </a:cubicBezTo>
                <a:cubicBezTo>
                  <a:pt x="278" y="85"/>
                  <a:pt x="278" y="85"/>
                  <a:pt x="278" y="85"/>
                </a:cubicBezTo>
                <a:cubicBezTo>
                  <a:pt x="315" y="85"/>
                  <a:pt x="344" y="114"/>
                  <a:pt x="344" y="151"/>
                </a:cubicBezTo>
                <a:cubicBezTo>
                  <a:pt x="344" y="186"/>
                  <a:pt x="316" y="215"/>
                  <a:pt x="281" y="216"/>
                </a:cubicBezTo>
                <a:close/>
              </a:path>
            </a:pathLst>
          </a:custGeom>
          <a:solidFill>
            <a:schemeClr val="bg2"/>
          </a:solidFill>
          <a:ln w="22225" cap="sq">
            <a:solidFill>
              <a:schemeClr val="tx1"/>
            </a:solidFill>
            <a:prstDash val="solid"/>
            <a:miter lim="800000"/>
            <a:headEnd/>
            <a:tailEnd/>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gradFill>
                <a:gsLst>
                  <a:gs pos="0">
                    <a:srgbClr val="505050"/>
                  </a:gs>
                  <a:gs pos="100000">
                    <a:srgbClr val="505050"/>
                  </a:gs>
                </a:gsLst>
              </a:gradFill>
              <a:effectLst/>
              <a:uLnTx/>
              <a:uFillTx/>
              <a:latin typeface="Segoe UI"/>
              <a:ea typeface="+mn-ea"/>
              <a:cs typeface="+mn-cs"/>
            </a:endParaRPr>
          </a:p>
        </p:txBody>
      </p:sp>
      <p:sp>
        <p:nvSpPr>
          <p:cNvPr id="2" name="Title 1">
            <a:extLst>
              <a:ext uri="{FF2B5EF4-FFF2-40B4-BE49-F238E27FC236}">
                <a16:creationId xmlns:a16="http://schemas.microsoft.com/office/drawing/2014/main" id="{D8FE122E-FCEB-42A2-970D-0FE916684566}"/>
              </a:ext>
            </a:extLst>
          </p:cNvPr>
          <p:cNvSpPr>
            <a:spLocks noGrp="1"/>
          </p:cNvSpPr>
          <p:nvPr>
            <p:ph type="title"/>
          </p:nvPr>
        </p:nvSpPr>
        <p:spPr>
          <a:xfrm>
            <a:off x="599675" y="686757"/>
            <a:ext cx="4437847" cy="758022"/>
          </a:xfrm>
        </p:spPr>
        <p:txBody>
          <a:bodyPr/>
          <a:lstStyle/>
          <a:p>
            <a:r>
              <a:rPr lang="en-US" sz="3000" dirty="0"/>
              <a:t>Next generation protection</a:t>
            </a:r>
          </a:p>
        </p:txBody>
      </p:sp>
      <p:sp>
        <p:nvSpPr>
          <p:cNvPr id="3" name="Content Placeholder 2">
            <a:extLst>
              <a:ext uri="{FF2B5EF4-FFF2-40B4-BE49-F238E27FC236}">
                <a16:creationId xmlns:a16="http://schemas.microsoft.com/office/drawing/2014/main" id="{9C933699-7B08-4B70-BB47-00F6627C792D}"/>
              </a:ext>
            </a:extLst>
          </p:cNvPr>
          <p:cNvSpPr>
            <a:spLocks noGrp="1"/>
          </p:cNvSpPr>
          <p:nvPr>
            <p:ph sz="quarter" idx="10"/>
          </p:nvPr>
        </p:nvSpPr>
        <p:spPr>
          <a:xfrm>
            <a:off x="599675" y="1711469"/>
            <a:ext cx="5882768" cy="781994"/>
          </a:xfrm>
        </p:spPr>
        <p:txBody>
          <a:bodyPr/>
          <a:lstStyle/>
          <a:p>
            <a:r>
              <a:rPr lang="en-US"/>
              <a:t>Protect against all types of emerging threats</a:t>
            </a:r>
          </a:p>
        </p:txBody>
      </p:sp>
      <p:grpSp>
        <p:nvGrpSpPr>
          <p:cNvPr id="13" name="Group 12">
            <a:extLst>
              <a:ext uri="{FF2B5EF4-FFF2-40B4-BE49-F238E27FC236}">
                <a16:creationId xmlns:a16="http://schemas.microsoft.com/office/drawing/2014/main" id="{BC6387EA-A2A2-491C-9CEF-467D0431DF63}"/>
              </a:ext>
            </a:extLst>
          </p:cNvPr>
          <p:cNvGrpSpPr/>
          <p:nvPr/>
        </p:nvGrpSpPr>
        <p:grpSpPr>
          <a:xfrm>
            <a:off x="424398" y="2304577"/>
            <a:ext cx="2621909" cy="1400481"/>
            <a:chOff x="3292388" y="2493932"/>
            <a:chExt cx="2621909" cy="1400481"/>
          </a:xfrm>
        </p:grpSpPr>
        <p:grpSp>
          <p:nvGrpSpPr>
            <p:cNvPr id="10" name="Group 9">
              <a:extLst>
                <a:ext uri="{FF2B5EF4-FFF2-40B4-BE49-F238E27FC236}">
                  <a16:creationId xmlns:a16="http://schemas.microsoft.com/office/drawing/2014/main" id="{B91A2F5C-A2CC-44F2-9FA2-F421973422F7}"/>
                </a:ext>
              </a:extLst>
            </p:cNvPr>
            <p:cNvGrpSpPr/>
            <p:nvPr/>
          </p:nvGrpSpPr>
          <p:grpSpPr>
            <a:xfrm>
              <a:off x="3382028" y="2493932"/>
              <a:ext cx="1078836" cy="253787"/>
              <a:chOff x="506125" y="3615891"/>
              <a:chExt cx="1078836" cy="253787"/>
            </a:xfrm>
          </p:grpSpPr>
          <p:sp>
            <p:nvSpPr>
              <p:cNvPr id="41" name="Rectangle 40">
                <a:extLst>
                  <a:ext uri="{FF2B5EF4-FFF2-40B4-BE49-F238E27FC236}">
                    <a16:creationId xmlns:a16="http://schemas.microsoft.com/office/drawing/2014/main" id="{831C42B9-6AD0-434F-A3B7-57A7A2E5CC10}"/>
                  </a:ext>
                </a:extLst>
              </p:cNvPr>
              <p:cNvSpPr/>
              <p:nvPr/>
            </p:nvSpPr>
            <p:spPr>
              <a:xfrm>
                <a:off x="506125" y="3615891"/>
                <a:ext cx="1078836" cy="253787"/>
              </a:xfrm>
              <a:prstGeom prst="rect">
                <a:avLst/>
              </a:prstGeom>
            </p:spPr>
            <p:txBody>
              <a:bodyPr wrap="square" tIns="0" bIns="0" anchor="t" anchorCtr="0">
                <a:spAutoFit/>
              </a:bodyPr>
              <a:lstStyle/>
              <a:p>
                <a:pPr marL="0" marR="0" lvl="0" indent="0" algn="l" defTabSz="914400" rtl="0" eaLnBrk="1" fontAlgn="auto" latinLnBrk="0" hangingPunct="1">
                  <a:lnSpc>
                    <a:spcPct val="97000"/>
                  </a:lnSpc>
                  <a:spcBef>
                    <a:spcPts val="0"/>
                  </a:spcBef>
                  <a:spcAft>
                    <a:spcPts val="600"/>
                  </a:spcAft>
                  <a:buClrTx/>
                  <a:buSzTx/>
                  <a:buFontTx/>
                  <a:buNone/>
                  <a:tabLst/>
                  <a:defRPr/>
                </a:pPr>
                <a:r>
                  <a:rPr kumimoji="0" lang="en-US" sz="1700" b="1" i="0" u="none" strike="noStrike" kern="1200" cap="none" spc="0" normalizeH="0" baseline="0" noProof="0">
                    <a:ln>
                      <a:noFill/>
                    </a:ln>
                    <a:gradFill>
                      <a:gsLst>
                        <a:gs pos="83000">
                          <a:srgbClr val="282828"/>
                        </a:gs>
                        <a:gs pos="100000">
                          <a:srgbClr val="282828"/>
                        </a:gs>
                      </a:gsLst>
                      <a:lin ang="5400000" scaled="1"/>
                    </a:gradFill>
                    <a:effectLst/>
                    <a:uLnTx/>
                    <a:uFillTx/>
                    <a:latin typeface="Segoe UI Semibold" panose="020B0702040204020203" pitchFamily="34" charset="0"/>
                    <a:ea typeface="+mn-ea"/>
                    <a:cs typeface="Segoe UI Semibold" panose="020B0702040204020203" pitchFamily="34" charset="0"/>
                  </a:rPr>
                  <a:t>Client</a:t>
                </a:r>
              </a:p>
            </p:txBody>
          </p:sp>
          <p:pic>
            <p:nvPicPr>
              <p:cNvPr id="42" name="Graphic 41">
                <a:extLst>
                  <a:ext uri="{FF2B5EF4-FFF2-40B4-BE49-F238E27FC236}">
                    <a16:creationId xmlns:a16="http://schemas.microsoft.com/office/drawing/2014/main" id="{F4448A8D-BC75-40F5-9153-BDC3D4F7F5F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265330" y="3648374"/>
                <a:ext cx="241958" cy="177436"/>
              </a:xfrm>
              <a:prstGeom prst="rect">
                <a:avLst/>
              </a:prstGeom>
            </p:spPr>
          </p:pic>
        </p:grpSp>
        <p:sp>
          <p:nvSpPr>
            <p:cNvPr id="51" name="TextBox 50">
              <a:extLst>
                <a:ext uri="{FF2B5EF4-FFF2-40B4-BE49-F238E27FC236}">
                  <a16:creationId xmlns:a16="http://schemas.microsoft.com/office/drawing/2014/main" id="{DEDDFC3A-7977-46E7-AF7F-DCAA2DF2F56E}"/>
                </a:ext>
              </a:extLst>
            </p:cNvPr>
            <p:cNvSpPr txBox="1"/>
            <p:nvPr/>
          </p:nvSpPr>
          <p:spPr>
            <a:xfrm>
              <a:off x="3292388" y="2703189"/>
              <a:ext cx="2621909" cy="1191224"/>
            </a:xfrm>
            <a:prstGeom prst="rect">
              <a:avLst/>
            </a:prstGeom>
          </p:spPr>
          <p:txBody>
            <a:bodyPr wrap="square" lIns="182880" tIns="146304" rIns="182880" bIns="146304" rtlCol="0">
              <a:spAutoFit/>
            </a:bodyPr>
            <a:lstStyle/>
            <a:p>
              <a:pPr marL="0" marR="0" lvl="1" indent="0" algn="l" defTabSz="914400" rtl="0" eaLnBrk="1" fontAlgn="auto" latinLnBrk="0" hangingPunct="1">
                <a:lnSpc>
                  <a:spcPct val="97000"/>
                </a:lnSpc>
                <a:spcBef>
                  <a:spcPts val="0"/>
                </a:spcBef>
                <a:spcAft>
                  <a:spcPts val="1200"/>
                </a:spcAft>
                <a:buClrTx/>
                <a:buSzTx/>
                <a:buFontTx/>
                <a:buNone/>
                <a:tabLst/>
                <a:defRPr/>
              </a:pPr>
              <a:r>
                <a:rPr kumimoji="0" lang="en-US" sz="1200" b="1" i="0" u="none" strike="noStrike" kern="1200" cap="none" spc="0" normalizeH="0" baseline="0" noProof="0">
                  <a:ln>
                    <a:noFill/>
                  </a:ln>
                  <a:gradFill>
                    <a:gsLst>
                      <a:gs pos="0">
                        <a:srgbClr val="0078D7"/>
                      </a:gs>
                      <a:gs pos="100000">
                        <a:srgbClr val="0078D7"/>
                      </a:gs>
                    </a:gsLst>
                    <a:lin ang="5400000" scaled="1"/>
                  </a:gradFill>
                  <a:effectLst/>
                  <a:uLnTx/>
                  <a:uFillTx/>
                  <a:latin typeface="Segoe UI" panose="020B0502040204020203" pitchFamily="34" charset="0"/>
                  <a:ea typeface="Segoe UI Black" panose="020B0A02040204020203" pitchFamily="34" charset="0"/>
                  <a:cs typeface="Segoe UI" panose="020B0502040204020203" pitchFamily="34" charset="0"/>
                </a:rPr>
                <a:t>Protection in milliseconds</a:t>
              </a:r>
              <a:br>
                <a:rPr kumimoji="0" lang="en-US" sz="1200" b="0" i="0" u="none" strike="noStrike" kern="1200" cap="none" spc="0" normalizeH="0" baseline="0" noProof="0">
                  <a:ln>
                    <a:noFill/>
                  </a:ln>
                  <a:gradFill>
                    <a:gsLst>
                      <a:gs pos="0">
                        <a:srgbClr val="0078D7"/>
                      </a:gs>
                      <a:gs pos="100000">
                        <a:srgbClr val="0078D7"/>
                      </a:gs>
                    </a:gsLst>
                    <a:lin ang="5400000" scaled="1"/>
                  </a:gradFill>
                  <a:effectLst/>
                  <a:uLnTx/>
                  <a:uFillTx/>
                  <a:latin typeface="Segoe UI" panose="020B0502040204020203" pitchFamily="34" charset="0"/>
                  <a:ea typeface="Segoe UI Black" panose="020B0A02040204020203" pitchFamily="34" charset="0"/>
                  <a:cs typeface="Segoe UI" panose="020B0502040204020203" pitchFamily="34" charset="0"/>
                </a:rPr>
              </a:br>
              <a:r>
                <a:rPr kumimoji="0" lang="en-US" sz="1200" b="0" i="0" u="none" strike="noStrike" kern="1200" cap="none" spc="0" normalizeH="0" baseline="0" noProof="0">
                  <a:ln>
                    <a:noFill/>
                  </a:ln>
                  <a:gradFill>
                    <a:gsLst>
                      <a:gs pos="0">
                        <a:srgbClr val="282828"/>
                      </a:gs>
                      <a:gs pos="100000">
                        <a:srgbClr val="282828"/>
                      </a:gs>
                    </a:gsLst>
                    <a:lin ang="5400000" scaled="1"/>
                  </a:gradFill>
                  <a:effectLst/>
                  <a:uLnTx/>
                  <a:uFillTx/>
                  <a:latin typeface="Segoe UI" panose="020B0502040204020203" pitchFamily="34" charset="0"/>
                  <a:ea typeface="Segoe UI Black" panose="020B0A02040204020203" pitchFamily="34" charset="0"/>
                  <a:cs typeface="Segoe UI" panose="020B0502040204020203" pitchFamily="34" charset="0"/>
                </a:rPr>
                <a:t>Most common malware </a:t>
              </a:r>
              <a:br>
                <a:rPr kumimoji="0" lang="en-US" sz="1200" b="0" i="0" u="none" strike="noStrike" kern="1200" cap="none" spc="0" normalizeH="0" baseline="0" noProof="0">
                  <a:ln>
                    <a:noFill/>
                  </a:ln>
                  <a:gradFill>
                    <a:gsLst>
                      <a:gs pos="0">
                        <a:srgbClr val="282828"/>
                      </a:gs>
                      <a:gs pos="100000">
                        <a:srgbClr val="282828"/>
                      </a:gs>
                    </a:gsLst>
                    <a:lin ang="5400000" scaled="1"/>
                  </a:gradFill>
                  <a:effectLst/>
                  <a:uLnTx/>
                  <a:uFillTx/>
                  <a:latin typeface="Segoe UI" panose="020B0502040204020203" pitchFamily="34" charset="0"/>
                  <a:ea typeface="Segoe UI Black" panose="020B0A02040204020203" pitchFamily="34" charset="0"/>
                  <a:cs typeface="Segoe UI" panose="020B0502040204020203" pitchFamily="34" charset="0"/>
                </a:rPr>
              </a:br>
              <a:r>
                <a:rPr kumimoji="0" lang="en-US" sz="1200" b="0" i="0" u="none" strike="noStrike" kern="1200" cap="none" spc="0" normalizeH="0" baseline="0" noProof="0">
                  <a:ln>
                    <a:noFill/>
                  </a:ln>
                  <a:gradFill>
                    <a:gsLst>
                      <a:gs pos="0">
                        <a:srgbClr val="282828"/>
                      </a:gs>
                      <a:gs pos="100000">
                        <a:srgbClr val="282828"/>
                      </a:gs>
                    </a:gsLst>
                    <a:lin ang="5400000" scaled="1"/>
                  </a:gradFill>
                  <a:effectLst/>
                  <a:uLnTx/>
                  <a:uFillTx/>
                  <a:latin typeface="Segoe UI" panose="020B0502040204020203" pitchFamily="34" charset="0"/>
                  <a:ea typeface="Segoe UI Black" panose="020B0A02040204020203" pitchFamily="34" charset="0"/>
                  <a:cs typeface="Segoe UI" panose="020B0502040204020203" pitchFamily="34" charset="0"/>
                </a:rPr>
                <a:t>are blocked by high-precision detection in Windows Defender AV </a:t>
              </a:r>
            </a:p>
          </p:txBody>
        </p:sp>
      </p:grpSp>
      <p:grpSp>
        <p:nvGrpSpPr>
          <p:cNvPr id="12" name="Group 11">
            <a:extLst>
              <a:ext uri="{FF2B5EF4-FFF2-40B4-BE49-F238E27FC236}">
                <a16:creationId xmlns:a16="http://schemas.microsoft.com/office/drawing/2014/main" id="{F6F4FD60-EF05-49C6-8B3F-B960BEA7DF18}"/>
              </a:ext>
            </a:extLst>
          </p:cNvPr>
          <p:cNvGrpSpPr/>
          <p:nvPr/>
        </p:nvGrpSpPr>
        <p:grpSpPr>
          <a:xfrm>
            <a:off x="2893567" y="2304577"/>
            <a:ext cx="3791177" cy="4332193"/>
            <a:chOff x="424398" y="2493932"/>
            <a:chExt cx="3791177" cy="4332193"/>
          </a:xfrm>
        </p:grpSpPr>
        <p:grpSp>
          <p:nvGrpSpPr>
            <p:cNvPr id="11" name="Group 10">
              <a:extLst>
                <a:ext uri="{FF2B5EF4-FFF2-40B4-BE49-F238E27FC236}">
                  <a16:creationId xmlns:a16="http://schemas.microsoft.com/office/drawing/2014/main" id="{499BFF3A-179F-4858-97F3-1026302C2AA5}"/>
                </a:ext>
              </a:extLst>
            </p:cNvPr>
            <p:cNvGrpSpPr/>
            <p:nvPr/>
          </p:nvGrpSpPr>
          <p:grpSpPr>
            <a:xfrm>
              <a:off x="514038" y="2493932"/>
              <a:ext cx="1078835" cy="253787"/>
              <a:chOff x="506125" y="4545197"/>
              <a:chExt cx="1078835" cy="253787"/>
            </a:xfrm>
          </p:grpSpPr>
          <p:sp>
            <p:nvSpPr>
              <p:cNvPr id="48" name="Rectangle 47">
                <a:extLst>
                  <a:ext uri="{FF2B5EF4-FFF2-40B4-BE49-F238E27FC236}">
                    <a16:creationId xmlns:a16="http://schemas.microsoft.com/office/drawing/2014/main" id="{68A74AFE-C803-4389-A04F-F4C277112AE9}"/>
                  </a:ext>
                </a:extLst>
              </p:cNvPr>
              <p:cNvSpPr/>
              <p:nvPr/>
            </p:nvSpPr>
            <p:spPr>
              <a:xfrm>
                <a:off x="506125" y="4545197"/>
                <a:ext cx="1078835" cy="253787"/>
              </a:xfrm>
              <a:prstGeom prst="rect">
                <a:avLst/>
              </a:prstGeom>
            </p:spPr>
            <p:txBody>
              <a:bodyPr wrap="square" tIns="0" bIns="0" anchor="t" anchorCtr="0">
                <a:spAutoFit/>
              </a:bodyPr>
              <a:lstStyle/>
              <a:p>
                <a:pPr marL="0" marR="0" lvl="0" indent="0" algn="l" defTabSz="914400" rtl="0" eaLnBrk="1" fontAlgn="auto" latinLnBrk="0" hangingPunct="1">
                  <a:lnSpc>
                    <a:spcPct val="97000"/>
                  </a:lnSpc>
                  <a:spcBef>
                    <a:spcPts val="0"/>
                  </a:spcBef>
                  <a:spcAft>
                    <a:spcPts val="600"/>
                  </a:spcAft>
                  <a:buClrTx/>
                  <a:buSzTx/>
                  <a:buFontTx/>
                  <a:buNone/>
                  <a:tabLst/>
                  <a:defRPr/>
                </a:pPr>
                <a:r>
                  <a:rPr kumimoji="0" lang="en-US" sz="1700" b="1" i="0" u="none" strike="noStrike" kern="1200" cap="none" spc="0" normalizeH="0" baseline="0" noProof="0">
                    <a:ln>
                      <a:noFill/>
                    </a:ln>
                    <a:gradFill>
                      <a:gsLst>
                        <a:gs pos="83000">
                          <a:srgbClr val="282828"/>
                        </a:gs>
                        <a:gs pos="100000">
                          <a:srgbClr val="282828"/>
                        </a:gs>
                      </a:gsLst>
                      <a:lin ang="5400000" scaled="1"/>
                    </a:gradFill>
                    <a:effectLst/>
                    <a:uLnTx/>
                    <a:uFillTx/>
                    <a:latin typeface="Segoe UI Semibold" panose="020B0702040204020203" pitchFamily="34" charset="0"/>
                    <a:ea typeface="+mn-ea"/>
                    <a:cs typeface="Segoe UI Semibold" panose="020B0702040204020203" pitchFamily="34" charset="0"/>
                  </a:rPr>
                  <a:t>Cloud</a:t>
                </a:r>
              </a:p>
            </p:txBody>
          </p:sp>
          <p:sp>
            <p:nvSpPr>
              <p:cNvPr id="49" name="cloud">
                <a:extLst>
                  <a:ext uri="{FF2B5EF4-FFF2-40B4-BE49-F238E27FC236}">
                    <a16:creationId xmlns:a16="http://schemas.microsoft.com/office/drawing/2014/main" id="{469ED9FB-5815-4FCC-A81F-B2D7BEDCAC3F}"/>
                  </a:ext>
                </a:extLst>
              </p:cNvPr>
              <p:cNvSpPr>
                <a:spLocks noChangeAspect="1"/>
              </p:cNvSpPr>
              <p:nvPr/>
            </p:nvSpPr>
            <p:spPr bwMode="auto">
              <a:xfrm>
                <a:off x="1261830" y="4583353"/>
                <a:ext cx="257214" cy="163870"/>
              </a:xfrm>
              <a:custGeom>
                <a:avLst/>
                <a:gdLst>
                  <a:gd name="T0" fmla="*/ 281 w 344"/>
                  <a:gd name="T1" fmla="*/ 216 h 217"/>
                  <a:gd name="T2" fmla="*/ 281 w 344"/>
                  <a:gd name="T3" fmla="*/ 217 h 217"/>
                  <a:gd name="T4" fmla="*/ 88 w 344"/>
                  <a:gd name="T5" fmla="*/ 217 h 217"/>
                  <a:gd name="T6" fmla="*/ 88 w 344"/>
                  <a:gd name="T7" fmla="*/ 217 h 217"/>
                  <a:gd name="T8" fmla="*/ 86 w 344"/>
                  <a:gd name="T9" fmla="*/ 217 h 217"/>
                  <a:gd name="T10" fmla="*/ 0 w 344"/>
                  <a:gd name="T11" fmla="*/ 130 h 217"/>
                  <a:gd name="T12" fmla="*/ 86 w 344"/>
                  <a:gd name="T13" fmla="*/ 44 h 217"/>
                  <a:gd name="T14" fmla="*/ 104 w 344"/>
                  <a:gd name="T15" fmla="*/ 45 h 217"/>
                  <a:gd name="T16" fmla="*/ 184 w 344"/>
                  <a:gd name="T17" fmla="*/ 0 h 217"/>
                  <a:gd name="T18" fmla="*/ 278 w 344"/>
                  <a:gd name="T19" fmla="*/ 85 h 217"/>
                  <a:gd name="T20" fmla="*/ 278 w 344"/>
                  <a:gd name="T21" fmla="*/ 85 h 217"/>
                  <a:gd name="T22" fmla="*/ 344 w 344"/>
                  <a:gd name="T23" fmla="*/ 151 h 217"/>
                  <a:gd name="T24" fmla="*/ 281 w 344"/>
                  <a:gd name="T25" fmla="*/ 216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4" h="217">
                    <a:moveTo>
                      <a:pt x="281" y="216"/>
                    </a:moveTo>
                    <a:cubicBezTo>
                      <a:pt x="281" y="217"/>
                      <a:pt x="281" y="217"/>
                      <a:pt x="281" y="217"/>
                    </a:cubicBezTo>
                    <a:cubicBezTo>
                      <a:pt x="88" y="217"/>
                      <a:pt x="88" y="217"/>
                      <a:pt x="88" y="217"/>
                    </a:cubicBezTo>
                    <a:cubicBezTo>
                      <a:pt x="88" y="217"/>
                      <a:pt x="88" y="217"/>
                      <a:pt x="88" y="217"/>
                    </a:cubicBezTo>
                    <a:cubicBezTo>
                      <a:pt x="87" y="217"/>
                      <a:pt x="87" y="217"/>
                      <a:pt x="86" y="217"/>
                    </a:cubicBezTo>
                    <a:cubicBezTo>
                      <a:pt x="39" y="217"/>
                      <a:pt x="0" y="178"/>
                      <a:pt x="0" y="130"/>
                    </a:cubicBezTo>
                    <a:cubicBezTo>
                      <a:pt x="0" y="82"/>
                      <a:pt x="39" y="44"/>
                      <a:pt x="86" y="44"/>
                    </a:cubicBezTo>
                    <a:cubicBezTo>
                      <a:pt x="92" y="44"/>
                      <a:pt x="98" y="44"/>
                      <a:pt x="104" y="45"/>
                    </a:cubicBezTo>
                    <a:cubicBezTo>
                      <a:pt x="121" y="18"/>
                      <a:pt x="150" y="0"/>
                      <a:pt x="184" y="0"/>
                    </a:cubicBezTo>
                    <a:cubicBezTo>
                      <a:pt x="233" y="0"/>
                      <a:pt x="273" y="37"/>
                      <a:pt x="278" y="85"/>
                    </a:cubicBezTo>
                    <a:cubicBezTo>
                      <a:pt x="278" y="85"/>
                      <a:pt x="278" y="85"/>
                      <a:pt x="278" y="85"/>
                    </a:cubicBezTo>
                    <a:cubicBezTo>
                      <a:pt x="315" y="85"/>
                      <a:pt x="344" y="114"/>
                      <a:pt x="344" y="151"/>
                    </a:cubicBezTo>
                    <a:cubicBezTo>
                      <a:pt x="344" y="186"/>
                      <a:pt x="316" y="215"/>
                      <a:pt x="281" y="216"/>
                    </a:cubicBezTo>
                    <a:close/>
                  </a:path>
                </a:pathLst>
              </a:custGeom>
              <a:noFill/>
              <a:ln w="15875"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gradFill>
                    <a:gsLst>
                      <a:gs pos="0">
                        <a:srgbClr val="505050"/>
                      </a:gs>
                      <a:gs pos="100000">
                        <a:srgbClr val="505050"/>
                      </a:gs>
                    </a:gsLst>
                  </a:gradFill>
                  <a:effectLst/>
                  <a:uLnTx/>
                  <a:uFillTx/>
                  <a:latin typeface="Segoe UI"/>
                  <a:ea typeface="+mn-ea"/>
                  <a:cs typeface="+mn-cs"/>
                </a:endParaRPr>
              </a:p>
            </p:txBody>
          </p:sp>
        </p:grpSp>
        <p:sp>
          <p:nvSpPr>
            <p:cNvPr id="52" name="TextBox 51">
              <a:extLst>
                <a:ext uri="{FF2B5EF4-FFF2-40B4-BE49-F238E27FC236}">
                  <a16:creationId xmlns:a16="http://schemas.microsoft.com/office/drawing/2014/main" id="{955EF0F3-5068-4741-AB19-DAD71284FBBF}"/>
                </a:ext>
              </a:extLst>
            </p:cNvPr>
            <p:cNvSpPr txBox="1"/>
            <p:nvPr/>
          </p:nvSpPr>
          <p:spPr>
            <a:xfrm>
              <a:off x="424400" y="2703189"/>
              <a:ext cx="3425416" cy="1191224"/>
            </a:xfrm>
            <a:prstGeom prst="rect">
              <a:avLst/>
            </a:prstGeom>
          </p:spPr>
          <p:txBody>
            <a:bodyPr wrap="square" lIns="182880" tIns="146304" rIns="182880" bIns="146304" rtlCol="0">
              <a:spAutoFit/>
            </a:bodyPr>
            <a:lstStyle>
              <a:defPPr>
                <a:defRPr lang="en-US"/>
              </a:defPPr>
              <a:lvl2pPr marL="0" lvl="1">
                <a:lnSpc>
                  <a:spcPct val="97000"/>
                </a:lnSpc>
                <a:spcAft>
                  <a:spcPts val="1200"/>
                </a:spcAft>
                <a:defRPr sz="1200">
                  <a:gradFill>
                    <a:gsLst>
                      <a:gs pos="0">
                        <a:srgbClr val="0078D7"/>
                      </a:gs>
                      <a:gs pos="100000">
                        <a:srgbClr val="0078D7"/>
                      </a:gs>
                    </a:gsLst>
                    <a:lin ang="5400000" scaled="1"/>
                  </a:gradFill>
                  <a:latin typeface="Segoe UI Semibold" panose="020B0702040204020203" pitchFamily="34" charset="0"/>
                  <a:ea typeface="Segoe UI Black" panose="020B0A02040204020203" pitchFamily="34" charset="0"/>
                  <a:cs typeface="Segoe UI Semibold" panose="020B0702040204020203" pitchFamily="34" charset="0"/>
                </a:defRPr>
              </a:lvl2pPr>
            </a:lstStyle>
            <a:p>
              <a:pPr marL="0" marR="0" lvl="1" indent="0" algn="l" defTabSz="914400" rtl="0" eaLnBrk="1" fontAlgn="auto" latinLnBrk="0" hangingPunct="1">
                <a:lnSpc>
                  <a:spcPct val="97000"/>
                </a:lnSpc>
                <a:spcBef>
                  <a:spcPts val="0"/>
                </a:spcBef>
                <a:spcAft>
                  <a:spcPts val="1200"/>
                </a:spcAft>
                <a:buClrTx/>
                <a:buSzTx/>
                <a:buFontTx/>
                <a:buNone/>
                <a:tabLst/>
                <a:defRPr/>
              </a:pPr>
              <a:r>
                <a:rPr kumimoji="0" lang="en-US" sz="1200" b="1" i="0" u="none" strike="noStrike" kern="1200" cap="none" spc="0" normalizeH="0" baseline="0" noProof="0">
                  <a:ln>
                    <a:noFill/>
                  </a:ln>
                  <a:gradFill>
                    <a:gsLst>
                      <a:gs pos="0">
                        <a:srgbClr val="0078D7"/>
                      </a:gs>
                      <a:gs pos="100000">
                        <a:srgbClr val="0078D7"/>
                      </a:gs>
                    </a:gsLst>
                    <a:lin ang="5400000" scaled="1"/>
                  </a:gradFill>
                  <a:effectLst/>
                  <a:uLnTx/>
                  <a:uFillTx/>
                  <a:latin typeface="Segoe UI" panose="020B0502040204020203" pitchFamily="34" charset="0"/>
                  <a:ea typeface="Segoe UI Black" panose="020B0A02040204020203" pitchFamily="34" charset="0"/>
                  <a:cs typeface="Segoe UI" panose="020B0502040204020203" pitchFamily="34" charset="0"/>
                </a:rPr>
                <a:t>Protection in milliseconds</a:t>
              </a:r>
              <a:br>
                <a:rPr kumimoji="0" lang="en-US" sz="1200" b="0" i="0" u="none" strike="noStrike" kern="1200" cap="none" spc="0" normalizeH="0" baseline="0" noProof="0">
                  <a:ln>
                    <a:noFill/>
                  </a:ln>
                  <a:gradFill>
                    <a:gsLst>
                      <a:gs pos="0">
                        <a:srgbClr val="0078D7"/>
                      </a:gs>
                      <a:gs pos="100000">
                        <a:srgbClr val="0078D7"/>
                      </a:gs>
                    </a:gsLst>
                    <a:lin ang="5400000" scaled="1"/>
                  </a:gradFill>
                  <a:effectLst/>
                  <a:uLnTx/>
                  <a:uFillTx/>
                  <a:latin typeface="Segoe UI" panose="020B0502040204020203" pitchFamily="34" charset="0"/>
                  <a:ea typeface="Segoe UI Black" panose="020B0A02040204020203" pitchFamily="34" charset="0"/>
                  <a:cs typeface="Segoe UI" panose="020B0502040204020203" pitchFamily="34" charset="0"/>
                </a:rPr>
              </a:br>
              <a:r>
                <a:rPr kumimoji="0" lang="en-US" sz="1200" b="0" i="0" u="none" strike="noStrike" kern="1200" cap="none" spc="0" normalizeH="0" baseline="0" noProof="0">
                  <a:ln>
                    <a:noFill/>
                  </a:ln>
                  <a:gradFill>
                    <a:gsLst>
                      <a:gs pos="0">
                        <a:srgbClr val="282828"/>
                      </a:gs>
                      <a:gs pos="100000">
                        <a:srgbClr val="282828"/>
                      </a:gs>
                    </a:gsLst>
                    <a:lin ang="5400000" scaled="1"/>
                  </a:gradFill>
                  <a:effectLst/>
                  <a:uLnTx/>
                  <a:uFillTx/>
                  <a:latin typeface="Segoe UI" panose="020B0502040204020203" pitchFamily="34" charset="0"/>
                  <a:ea typeface="Segoe UI Black" panose="020B0A02040204020203" pitchFamily="34" charset="0"/>
                  <a:cs typeface="Segoe UI" panose="020B0502040204020203" pitchFamily="34" charset="0"/>
                </a:rPr>
                <a:t>ML-powered cloud rules evaluate suspicious files based on metadata sent by the Windows Defender AV client during query and make a determination</a:t>
              </a:r>
            </a:p>
          </p:txBody>
        </p:sp>
        <p:sp>
          <p:nvSpPr>
            <p:cNvPr id="53" name="TextBox 52">
              <a:extLst>
                <a:ext uri="{FF2B5EF4-FFF2-40B4-BE49-F238E27FC236}">
                  <a16:creationId xmlns:a16="http://schemas.microsoft.com/office/drawing/2014/main" id="{0A06A598-0EAD-43E5-A95C-59B433FDBA2F}"/>
                </a:ext>
              </a:extLst>
            </p:cNvPr>
            <p:cNvSpPr txBox="1"/>
            <p:nvPr/>
          </p:nvSpPr>
          <p:spPr>
            <a:xfrm>
              <a:off x="424398" y="4597947"/>
              <a:ext cx="3791177" cy="1012072"/>
            </a:xfrm>
            <a:prstGeom prst="rect">
              <a:avLst/>
            </a:prstGeom>
            <a:noFill/>
          </p:spPr>
          <p:txBody>
            <a:bodyPr wrap="square" lIns="182880" tIns="146304" rIns="182880" bIns="146304" rtlCol="0">
              <a:spAutoFit/>
            </a:bodyPr>
            <a:lstStyle>
              <a:defPPr>
                <a:defRPr lang="en-US"/>
              </a:defPPr>
              <a:lvl2pPr marL="0" lvl="1">
                <a:lnSpc>
                  <a:spcPct val="97000"/>
                </a:lnSpc>
                <a:spcAft>
                  <a:spcPts val="1200"/>
                </a:spcAft>
                <a:defRPr sz="1200">
                  <a:gradFill>
                    <a:gsLst>
                      <a:gs pos="0">
                        <a:srgbClr val="0078D7"/>
                      </a:gs>
                      <a:gs pos="100000">
                        <a:srgbClr val="0078D7"/>
                      </a:gs>
                    </a:gsLst>
                    <a:lin ang="5400000" scaled="1"/>
                  </a:gradFill>
                  <a:latin typeface="Segoe UI Semibold" panose="020B0702040204020203" pitchFamily="34" charset="0"/>
                  <a:ea typeface="Segoe UI Black" panose="020B0A02040204020203" pitchFamily="34" charset="0"/>
                  <a:cs typeface="Segoe UI Semibold" panose="020B0702040204020203" pitchFamily="34" charset="0"/>
                </a:defRPr>
              </a:lvl2pPr>
            </a:lstStyle>
            <a:p>
              <a:pPr marL="0" marR="0" lvl="1" indent="0" algn="l" defTabSz="914400" rtl="0" eaLnBrk="1" fontAlgn="auto" latinLnBrk="0" hangingPunct="1">
                <a:lnSpc>
                  <a:spcPct val="97000"/>
                </a:lnSpc>
                <a:spcBef>
                  <a:spcPts val="0"/>
                </a:spcBef>
                <a:spcAft>
                  <a:spcPts val="1200"/>
                </a:spcAft>
                <a:buClrTx/>
                <a:buSzTx/>
                <a:buFontTx/>
                <a:buNone/>
                <a:tabLst/>
                <a:defRPr/>
              </a:pPr>
              <a:r>
                <a:rPr kumimoji="0" lang="en-US" sz="1200" b="1" i="0" u="none" strike="noStrike" kern="1200" cap="none" spc="0" normalizeH="0" baseline="0" noProof="0">
                  <a:ln>
                    <a:noFill/>
                  </a:ln>
                  <a:gradFill>
                    <a:gsLst>
                      <a:gs pos="0">
                        <a:srgbClr val="0078D7"/>
                      </a:gs>
                      <a:gs pos="100000">
                        <a:srgbClr val="0078D7"/>
                      </a:gs>
                    </a:gsLst>
                    <a:lin ang="5400000" scaled="1"/>
                  </a:gradFill>
                  <a:effectLst/>
                  <a:uLnTx/>
                  <a:uFillTx/>
                  <a:latin typeface="Segoe UI" panose="020B0502040204020203" pitchFamily="34" charset="0"/>
                  <a:ea typeface="Segoe UI Black" panose="020B0A02040204020203" pitchFamily="34" charset="0"/>
                  <a:cs typeface="Segoe UI" panose="020B0502040204020203" pitchFamily="34" charset="0"/>
                </a:rPr>
                <a:t>Protection in minutes</a:t>
              </a:r>
              <a:br>
                <a:rPr kumimoji="0" lang="en-US" sz="1200" b="0" i="0" u="none" strike="noStrike" kern="1200" cap="none" spc="0" normalizeH="0" baseline="0" noProof="0">
                  <a:ln>
                    <a:noFill/>
                  </a:ln>
                  <a:gradFill>
                    <a:gsLst>
                      <a:gs pos="0">
                        <a:srgbClr val="0078D7"/>
                      </a:gs>
                      <a:gs pos="100000">
                        <a:srgbClr val="0078D7"/>
                      </a:gs>
                    </a:gsLst>
                    <a:lin ang="5400000" scaled="1"/>
                  </a:gradFill>
                  <a:effectLst/>
                  <a:uLnTx/>
                  <a:uFillTx/>
                  <a:latin typeface="Segoe UI" panose="020B0502040204020203" pitchFamily="34" charset="0"/>
                  <a:ea typeface="Segoe UI Black" panose="020B0A02040204020203" pitchFamily="34" charset="0"/>
                  <a:cs typeface="Segoe UI" panose="020B0502040204020203" pitchFamily="34" charset="0"/>
                </a:rPr>
              </a:br>
              <a:r>
                <a:rPr kumimoji="0" lang="en-US" sz="1200" b="0" i="0" u="none" strike="noStrike" kern="1200" cap="none" spc="0" normalizeH="0" baseline="0" noProof="0">
                  <a:ln>
                    <a:noFill/>
                  </a:ln>
                  <a:gradFill>
                    <a:gsLst>
                      <a:gs pos="0">
                        <a:srgbClr val="282828"/>
                      </a:gs>
                      <a:gs pos="100000">
                        <a:srgbClr val="282828"/>
                      </a:gs>
                    </a:gsLst>
                    <a:lin ang="5400000" scaled="1"/>
                  </a:gradFill>
                  <a:effectLst/>
                  <a:uLnTx/>
                  <a:uFillTx/>
                  <a:latin typeface="Segoe UI" panose="020B0502040204020203" pitchFamily="34" charset="0"/>
                  <a:ea typeface="Segoe UI Black" panose="020B0A02040204020203" pitchFamily="34" charset="0"/>
                  <a:cs typeface="Segoe UI" panose="020B0502040204020203" pitchFamily="34" charset="0"/>
                </a:rPr>
                <a:t>If additional checking is required the suspicious file is executed in a sandbox for dynamic analysis by </a:t>
              </a:r>
              <a:br>
                <a:rPr kumimoji="0" lang="en-US" sz="1200" b="0" i="0" u="none" strike="noStrike" kern="1200" cap="none" spc="0" normalizeH="0" baseline="0" noProof="0">
                  <a:ln>
                    <a:noFill/>
                  </a:ln>
                  <a:gradFill>
                    <a:gsLst>
                      <a:gs pos="0">
                        <a:srgbClr val="282828"/>
                      </a:gs>
                      <a:gs pos="100000">
                        <a:srgbClr val="282828"/>
                      </a:gs>
                    </a:gsLst>
                    <a:lin ang="5400000" scaled="1"/>
                  </a:gradFill>
                  <a:effectLst/>
                  <a:uLnTx/>
                  <a:uFillTx/>
                  <a:latin typeface="Segoe UI" panose="020B0502040204020203" pitchFamily="34" charset="0"/>
                  <a:ea typeface="Segoe UI Black" panose="020B0A02040204020203" pitchFamily="34" charset="0"/>
                  <a:cs typeface="Segoe UI" panose="020B0502040204020203" pitchFamily="34" charset="0"/>
                </a:rPr>
              </a:br>
              <a:r>
                <a:rPr kumimoji="0" lang="en-US" sz="1200" b="0" i="0" u="none" strike="noStrike" kern="1200" cap="none" spc="0" normalizeH="0" baseline="0" noProof="0">
                  <a:ln>
                    <a:noFill/>
                  </a:ln>
                  <a:gradFill>
                    <a:gsLst>
                      <a:gs pos="0">
                        <a:srgbClr val="282828"/>
                      </a:gs>
                      <a:gs pos="100000">
                        <a:srgbClr val="282828"/>
                      </a:gs>
                    </a:gsLst>
                    <a:lin ang="5400000" scaled="1"/>
                  </a:gradFill>
                  <a:effectLst/>
                  <a:uLnTx/>
                  <a:uFillTx/>
                  <a:latin typeface="Segoe UI" panose="020B0502040204020203" pitchFamily="34" charset="0"/>
                  <a:ea typeface="Segoe UI Black" panose="020B0A02040204020203" pitchFamily="34" charset="0"/>
                  <a:cs typeface="Segoe UI" panose="020B0502040204020203" pitchFamily="34" charset="0"/>
                </a:rPr>
                <a:t>multi-class ML classifiers</a:t>
              </a:r>
            </a:p>
          </p:txBody>
        </p:sp>
        <p:sp>
          <p:nvSpPr>
            <p:cNvPr id="54" name="TextBox 53">
              <a:extLst>
                <a:ext uri="{FF2B5EF4-FFF2-40B4-BE49-F238E27FC236}">
                  <a16:creationId xmlns:a16="http://schemas.microsoft.com/office/drawing/2014/main" id="{67AFE05C-D41B-4A59-8C66-6C73ECE4D095}"/>
                </a:ext>
              </a:extLst>
            </p:cNvPr>
            <p:cNvSpPr txBox="1"/>
            <p:nvPr/>
          </p:nvSpPr>
          <p:spPr>
            <a:xfrm>
              <a:off x="424399" y="3740144"/>
              <a:ext cx="3202431" cy="1012072"/>
            </a:xfrm>
            <a:prstGeom prst="rect">
              <a:avLst/>
            </a:prstGeom>
            <a:noFill/>
          </p:spPr>
          <p:txBody>
            <a:bodyPr wrap="square" lIns="182880" tIns="146304" rIns="182880" bIns="146304" rtlCol="0">
              <a:spAutoFit/>
            </a:bodyPr>
            <a:lstStyle>
              <a:defPPr>
                <a:defRPr lang="en-US"/>
              </a:defPPr>
              <a:lvl2pPr marL="0" lvl="1">
                <a:lnSpc>
                  <a:spcPct val="97000"/>
                </a:lnSpc>
                <a:spcAft>
                  <a:spcPts val="1200"/>
                </a:spcAft>
                <a:defRPr sz="1200">
                  <a:gradFill>
                    <a:gsLst>
                      <a:gs pos="0">
                        <a:srgbClr val="0078D7"/>
                      </a:gs>
                      <a:gs pos="100000">
                        <a:srgbClr val="0078D7"/>
                      </a:gs>
                    </a:gsLst>
                    <a:lin ang="5400000" scaled="1"/>
                  </a:gradFill>
                  <a:latin typeface="Segoe UI Semibold" panose="020B0702040204020203" pitchFamily="34" charset="0"/>
                  <a:ea typeface="Segoe UI Black" panose="020B0A02040204020203" pitchFamily="34" charset="0"/>
                  <a:cs typeface="Segoe UI Semibold" panose="020B0702040204020203" pitchFamily="34" charset="0"/>
                </a:defRPr>
              </a:lvl2pPr>
            </a:lstStyle>
            <a:p>
              <a:pPr marL="0" marR="0" lvl="1" indent="0" algn="l" defTabSz="914400" rtl="0" eaLnBrk="1" fontAlgn="auto" latinLnBrk="0" hangingPunct="1">
                <a:lnSpc>
                  <a:spcPct val="97000"/>
                </a:lnSpc>
                <a:spcBef>
                  <a:spcPts val="0"/>
                </a:spcBef>
                <a:spcAft>
                  <a:spcPts val="1200"/>
                </a:spcAft>
                <a:buClrTx/>
                <a:buSzTx/>
                <a:buFontTx/>
                <a:buNone/>
                <a:tabLst/>
                <a:defRPr/>
              </a:pPr>
              <a:r>
                <a:rPr kumimoji="0" lang="en-US" sz="1200" b="1" i="0" u="none" strike="noStrike" kern="1200" cap="none" spc="0" normalizeH="0" baseline="0" noProof="0">
                  <a:ln>
                    <a:noFill/>
                  </a:ln>
                  <a:gradFill>
                    <a:gsLst>
                      <a:gs pos="0">
                        <a:srgbClr val="0078D7"/>
                      </a:gs>
                      <a:gs pos="100000">
                        <a:srgbClr val="0078D7"/>
                      </a:gs>
                    </a:gsLst>
                    <a:lin ang="5400000" scaled="1"/>
                  </a:gradFill>
                  <a:effectLst/>
                  <a:uLnTx/>
                  <a:uFillTx/>
                  <a:latin typeface="Segoe UI" panose="020B0502040204020203" pitchFamily="34" charset="0"/>
                  <a:ea typeface="Segoe UI Black" panose="020B0A02040204020203" pitchFamily="34" charset="0"/>
                  <a:cs typeface="Segoe UI" panose="020B0502040204020203" pitchFamily="34" charset="0"/>
                </a:rPr>
                <a:t>Protection in seconds</a:t>
              </a:r>
              <a:br>
                <a:rPr kumimoji="0" lang="en-US" sz="1200" b="0" i="0" u="none" strike="noStrike" kern="1200" cap="none" spc="0" normalizeH="0" baseline="0" noProof="0">
                  <a:ln>
                    <a:noFill/>
                  </a:ln>
                  <a:gradFill>
                    <a:gsLst>
                      <a:gs pos="0">
                        <a:srgbClr val="0078D7"/>
                      </a:gs>
                      <a:gs pos="100000">
                        <a:srgbClr val="0078D7"/>
                      </a:gs>
                    </a:gsLst>
                    <a:lin ang="5400000" scaled="1"/>
                  </a:gradFill>
                  <a:effectLst/>
                  <a:uLnTx/>
                  <a:uFillTx/>
                  <a:latin typeface="Segoe UI" panose="020B0502040204020203" pitchFamily="34" charset="0"/>
                  <a:ea typeface="Segoe UI Black" panose="020B0A02040204020203" pitchFamily="34" charset="0"/>
                  <a:cs typeface="Segoe UI" panose="020B0502040204020203" pitchFamily="34" charset="0"/>
                </a:rPr>
              </a:br>
              <a:r>
                <a:rPr kumimoji="0" lang="en-US" sz="1200" b="0" i="0" u="none" strike="noStrike" kern="1200" cap="none" spc="0" normalizeH="0" baseline="0" noProof="0">
                  <a:ln>
                    <a:noFill/>
                  </a:ln>
                  <a:gradFill>
                    <a:gsLst>
                      <a:gs pos="0">
                        <a:srgbClr val="282828"/>
                      </a:gs>
                      <a:gs pos="100000">
                        <a:srgbClr val="282828"/>
                      </a:gs>
                    </a:gsLst>
                    <a:lin ang="5400000" scaled="1"/>
                  </a:gradFill>
                  <a:effectLst/>
                  <a:uLnTx/>
                  <a:uFillTx/>
                  <a:latin typeface="Segoe UI" panose="020B0502040204020203" pitchFamily="34" charset="0"/>
                  <a:ea typeface="Segoe UI Black" panose="020B0A02040204020203" pitchFamily="34" charset="0"/>
                  <a:cs typeface="Segoe UI" panose="020B0502040204020203" pitchFamily="34" charset="0"/>
                </a:rPr>
                <a:t>If needed a copy of the suspicious file is uploaded for inspection by </a:t>
              </a:r>
              <a:br>
                <a:rPr kumimoji="0" lang="en-US" sz="1200" b="0" i="0" u="none" strike="noStrike" kern="1200" cap="none" spc="0" normalizeH="0" baseline="0" noProof="0">
                  <a:ln>
                    <a:noFill/>
                  </a:ln>
                  <a:gradFill>
                    <a:gsLst>
                      <a:gs pos="0">
                        <a:srgbClr val="282828"/>
                      </a:gs>
                      <a:gs pos="100000">
                        <a:srgbClr val="282828"/>
                      </a:gs>
                    </a:gsLst>
                    <a:lin ang="5400000" scaled="1"/>
                  </a:gradFill>
                  <a:effectLst/>
                  <a:uLnTx/>
                  <a:uFillTx/>
                  <a:latin typeface="Segoe UI" panose="020B0502040204020203" pitchFamily="34" charset="0"/>
                  <a:ea typeface="Segoe UI Black" panose="020B0A02040204020203" pitchFamily="34" charset="0"/>
                  <a:cs typeface="Segoe UI" panose="020B0502040204020203" pitchFamily="34" charset="0"/>
                </a:rPr>
              </a:br>
              <a:r>
                <a:rPr kumimoji="0" lang="en-US" sz="1200" b="0" i="0" u="none" strike="noStrike" kern="1200" cap="none" spc="0" normalizeH="0" baseline="0" noProof="0">
                  <a:ln>
                    <a:noFill/>
                  </a:ln>
                  <a:gradFill>
                    <a:gsLst>
                      <a:gs pos="0">
                        <a:srgbClr val="282828"/>
                      </a:gs>
                      <a:gs pos="100000">
                        <a:srgbClr val="282828"/>
                      </a:gs>
                    </a:gsLst>
                    <a:lin ang="5400000" scaled="1"/>
                  </a:gradFill>
                  <a:effectLst/>
                  <a:uLnTx/>
                  <a:uFillTx/>
                  <a:latin typeface="Segoe UI" panose="020B0502040204020203" pitchFamily="34" charset="0"/>
                  <a:ea typeface="Segoe UI Black" panose="020B0A02040204020203" pitchFamily="34" charset="0"/>
                  <a:cs typeface="Segoe UI" panose="020B0502040204020203" pitchFamily="34" charset="0"/>
                </a:rPr>
                <a:t>multi-class ML classifiers</a:t>
              </a:r>
            </a:p>
          </p:txBody>
        </p:sp>
        <p:sp>
          <p:nvSpPr>
            <p:cNvPr id="55" name="TextBox 54">
              <a:extLst>
                <a:ext uri="{FF2B5EF4-FFF2-40B4-BE49-F238E27FC236}">
                  <a16:creationId xmlns:a16="http://schemas.microsoft.com/office/drawing/2014/main" id="{84A2D044-517A-47C3-9F78-059C7ABD9F53}"/>
                </a:ext>
              </a:extLst>
            </p:cNvPr>
            <p:cNvSpPr txBox="1"/>
            <p:nvPr/>
          </p:nvSpPr>
          <p:spPr>
            <a:xfrm>
              <a:off x="424399" y="5455750"/>
              <a:ext cx="3353228" cy="1370375"/>
            </a:xfrm>
            <a:prstGeom prst="rect">
              <a:avLst/>
            </a:prstGeom>
            <a:noFill/>
          </p:spPr>
          <p:txBody>
            <a:bodyPr wrap="square" lIns="182880" tIns="146304" rIns="182880" bIns="146304" rtlCol="0">
              <a:spAutoFit/>
            </a:bodyPr>
            <a:lstStyle>
              <a:defPPr>
                <a:defRPr lang="en-US"/>
              </a:defPPr>
              <a:lvl2pPr marL="0" lvl="1">
                <a:lnSpc>
                  <a:spcPct val="97000"/>
                </a:lnSpc>
                <a:spcAft>
                  <a:spcPts val="1200"/>
                </a:spcAft>
                <a:defRPr sz="1200">
                  <a:gradFill>
                    <a:gsLst>
                      <a:gs pos="0">
                        <a:srgbClr val="0078D7"/>
                      </a:gs>
                      <a:gs pos="100000">
                        <a:srgbClr val="0078D7"/>
                      </a:gs>
                    </a:gsLst>
                    <a:lin ang="5400000" scaled="1"/>
                  </a:gradFill>
                  <a:latin typeface="Segoe UI Semibold" panose="020B0702040204020203" pitchFamily="34" charset="0"/>
                  <a:ea typeface="Segoe UI Black" panose="020B0A02040204020203" pitchFamily="34" charset="0"/>
                  <a:cs typeface="Segoe UI Semibold" panose="020B0702040204020203" pitchFamily="34" charset="0"/>
                </a:defRPr>
              </a:lvl2pPr>
            </a:lstStyle>
            <a:p>
              <a:pPr marL="0" marR="0" lvl="1" indent="0" algn="l" defTabSz="914400" rtl="0" eaLnBrk="1" fontAlgn="auto" latinLnBrk="0" hangingPunct="1">
                <a:lnSpc>
                  <a:spcPct val="97000"/>
                </a:lnSpc>
                <a:spcBef>
                  <a:spcPts val="0"/>
                </a:spcBef>
                <a:spcAft>
                  <a:spcPts val="1200"/>
                </a:spcAft>
                <a:buClrTx/>
                <a:buSzTx/>
                <a:buFontTx/>
                <a:buNone/>
                <a:tabLst/>
                <a:defRPr/>
              </a:pPr>
              <a:r>
                <a:rPr kumimoji="0" lang="en-US" sz="1200" b="1" i="0" u="none" strike="noStrike" kern="1200" cap="none" spc="0" normalizeH="0" baseline="0" noProof="0">
                  <a:ln>
                    <a:noFill/>
                  </a:ln>
                  <a:gradFill>
                    <a:gsLst>
                      <a:gs pos="0">
                        <a:srgbClr val="0078D7"/>
                      </a:gs>
                      <a:gs pos="100000">
                        <a:srgbClr val="0078D7"/>
                      </a:gs>
                    </a:gsLst>
                    <a:lin ang="5400000" scaled="1"/>
                  </a:gradFill>
                  <a:effectLst/>
                  <a:uLnTx/>
                  <a:uFillTx/>
                  <a:latin typeface="Segoe UI" panose="020B0502040204020203" pitchFamily="34" charset="0"/>
                  <a:ea typeface="Segoe UI Black" panose="020B0A02040204020203" pitchFamily="34" charset="0"/>
                  <a:cs typeface="Segoe UI" panose="020B0502040204020203" pitchFamily="34" charset="0"/>
                </a:rPr>
                <a:t>Protection in hours</a:t>
              </a:r>
              <a:br>
                <a:rPr kumimoji="0" lang="en-US" sz="1200" b="0" i="0" u="none" strike="noStrike" kern="1200" cap="none" spc="0" normalizeH="0" baseline="0" noProof="0">
                  <a:ln>
                    <a:noFill/>
                  </a:ln>
                  <a:gradFill>
                    <a:gsLst>
                      <a:gs pos="0">
                        <a:srgbClr val="0078D7"/>
                      </a:gs>
                      <a:gs pos="100000">
                        <a:srgbClr val="0078D7"/>
                      </a:gs>
                    </a:gsLst>
                    <a:lin ang="5400000" scaled="1"/>
                  </a:gradFill>
                  <a:effectLst/>
                  <a:uLnTx/>
                  <a:uFillTx/>
                  <a:latin typeface="Segoe UI" panose="020B0502040204020203" pitchFamily="34" charset="0"/>
                  <a:ea typeface="Segoe UI Black" panose="020B0A02040204020203" pitchFamily="34" charset="0"/>
                  <a:cs typeface="Segoe UI" panose="020B0502040204020203" pitchFamily="34" charset="0"/>
                </a:rPr>
              </a:br>
              <a:r>
                <a:rPr kumimoji="0" lang="en-US" sz="1200" b="0" i="0" u="none" strike="noStrike" kern="1200" cap="none" spc="0" normalizeH="0" baseline="0" noProof="0">
                  <a:ln>
                    <a:noFill/>
                  </a:ln>
                  <a:gradFill>
                    <a:gsLst>
                      <a:gs pos="0">
                        <a:srgbClr val="282828"/>
                      </a:gs>
                      <a:gs pos="100000">
                        <a:srgbClr val="282828"/>
                      </a:gs>
                    </a:gsLst>
                    <a:lin ang="5400000" scaled="1"/>
                  </a:gradFill>
                  <a:effectLst/>
                  <a:uLnTx/>
                  <a:uFillTx/>
                  <a:latin typeface="Segoe UI" panose="020B0502040204020203" pitchFamily="34" charset="0"/>
                  <a:ea typeface="Segoe UI Black" panose="020B0A02040204020203" pitchFamily="34" charset="0"/>
                  <a:cs typeface="Segoe UI" panose="020B0502040204020203" pitchFamily="34" charset="0"/>
                </a:rPr>
                <a:t>The most advanced and innovative samples can be further checked against ML models and expert rules using correlated signals from a vast network of sensors to automatically classify threats</a:t>
              </a:r>
            </a:p>
          </p:txBody>
        </p:sp>
      </p:grpSp>
      <p:sp>
        <p:nvSpPr>
          <p:cNvPr id="24" name="Laptop_E770">
            <a:extLst>
              <a:ext uri="{FF2B5EF4-FFF2-40B4-BE49-F238E27FC236}">
                <a16:creationId xmlns:a16="http://schemas.microsoft.com/office/drawing/2014/main" id="{E4412EAD-95A5-456A-8D4B-3B0F574AF8DE}"/>
              </a:ext>
            </a:extLst>
          </p:cNvPr>
          <p:cNvSpPr>
            <a:spLocks noChangeAspect="1" noEditPoints="1"/>
          </p:cNvSpPr>
          <p:nvPr/>
        </p:nvSpPr>
        <p:spPr bwMode="auto">
          <a:xfrm>
            <a:off x="6855041" y="3361043"/>
            <a:ext cx="2129779" cy="1421153"/>
          </a:xfrm>
          <a:custGeom>
            <a:avLst/>
            <a:gdLst>
              <a:gd name="T0" fmla="*/ 3250 w 3750"/>
              <a:gd name="T1" fmla="*/ 1750 h 2500"/>
              <a:gd name="T2" fmla="*/ 500 w 3750"/>
              <a:gd name="T3" fmla="*/ 1750 h 2500"/>
              <a:gd name="T4" fmla="*/ 500 w 3750"/>
              <a:gd name="T5" fmla="*/ 0 h 2500"/>
              <a:gd name="T6" fmla="*/ 3250 w 3750"/>
              <a:gd name="T7" fmla="*/ 0 h 2500"/>
              <a:gd name="T8" fmla="*/ 3250 w 3750"/>
              <a:gd name="T9" fmla="*/ 1750 h 2500"/>
              <a:gd name="T10" fmla="*/ 0 w 3750"/>
              <a:gd name="T11" fmla="*/ 2375 h 2500"/>
              <a:gd name="T12" fmla="*/ 125 w 3750"/>
              <a:gd name="T13" fmla="*/ 2500 h 2500"/>
              <a:gd name="T14" fmla="*/ 3625 w 3750"/>
              <a:gd name="T15" fmla="*/ 2500 h 2500"/>
              <a:gd name="T16" fmla="*/ 3750 w 3750"/>
              <a:gd name="T17" fmla="*/ 2375 h 2500"/>
              <a:gd name="T18" fmla="*/ 3688 w 3750"/>
              <a:gd name="T19" fmla="*/ 2187 h 2500"/>
              <a:gd name="T20" fmla="*/ 3250 w 3750"/>
              <a:gd name="T21" fmla="*/ 1750 h 2500"/>
              <a:gd name="T22" fmla="*/ 500 w 3750"/>
              <a:gd name="T23" fmla="*/ 1750 h 2500"/>
              <a:gd name="T24" fmla="*/ 63 w 3750"/>
              <a:gd name="T25" fmla="*/ 2187 h 2500"/>
              <a:gd name="T26" fmla="*/ 0 w 3750"/>
              <a:gd name="T27" fmla="*/ 2375 h 2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750" h="2500">
                <a:moveTo>
                  <a:pt x="3250" y="1750"/>
                </a:moveTo>
                <a:cubicBezTo>
                  <a:pt x="500" y="1750"/>
                  <a:pt x="500" y="1750"/>
                  <a:pt x="500" y="1750"/>
                </a:cubicBezTo>
                <a:cubicBezTo>
                  <a:pt x="500" y="0"/>
                  <a:pt x="500" y="0"/>
                  <a:pt x="500" y="0"/>
                </a:cubicBezTo>
                <a:cubicBezTo>
                  <a:pt x="3250" y="0"/>
                  <a:pt x="3250" y="0"/>
                  <a:pt x="3250" y="0"/>
                </a:cubicBezTo>
                <a:lnTo>
                  <a:pt x="3250" y="1750"/>
                </a:lnTo>
                <a:close/>
                <a:moveTo>
                  <a:pt x="0" y="2375"/>
                </a:moveTo>
                <a:cubicBezTo>
                  <a:pt x="0" y="2444"/>
                  <a:pt x="56" y="2500"/>
                  <a:pt x="125" y="2500"/>
                </a:cubicBezTo>
                <a:cubicBezTo>
                  <a:pt x="3625" y="2500"/>
                  <a:pt x="3625" y="2500"/>
                  <a:pt x="3625" y="2500"/>
                </a:cubicBezTo>
                <a:cubicBezTo>
                  <a:pt x="3694" y="2500"/>
                  <a:pt x="3750" y="2444"/>
                  <a:pt x="3750" y="2375"/>
                </a:cubicBezTo>
                <a:cubicBezTo>
                  <a:pt x="3750" y="2302"/>
                  <a:pt x="3726" y="2235"/>
                  <a:pt x="3688" y="2187"/>
                </a:cubicBezTo>
                <a:cubicBezTo>
                  <a:pt x="3250" y="1750"/>
                  <a:pt x="3250" y="1750"/>
                  <a:pt x="3250" y="1750"/>
                </a:cubicBezTo>
                <a:cubicBezTo>
                  <a:pt x="500" y="1750"/>
                  <a:pt x="500" y="1750"/>
                  <a:pt x="500" y="1750"/>
                </a:cubicBezTo>
                <a:cubicBezTo>
                  <a:pt x="63" y="2187"/>
                  <a:pt x="63" y="2187"/>
                  <a:pt x="63" y="2187"/>
                </a:cubicBezTo>
                <a:cubicBezTo>
                  <a:pt x="24" y="2235"/>
                  <a:pt x="0" y="2302"/>
                  <a:pt x="0" y="2375"/>
                </a:cubicBezTo>
                <a:close/>
              </a:path>
            </a:pathLst>
          </a:custGeom>
          <a:grpFill/>
          <a:ln w="34925" cap="sq">
            <a:solidFill>
              <a:schemeClr val="accent1"/>
            </a:solidFill>
            <a:prstDash val="solid"/>
            <a:miter lim="800000"/>
            <a:headEnd/>
            <a:tailEnd/>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gradFill>
                <a:gsLst>
                  <a:gs pos="0">
                    <a:srgbClr val="505050"/>
                  </a:gs>
                  <a:gs pos="100000">
                    <a:srgbClr val="505050"/>
                  </a:gs>
                </a:gsLst>
              </a:gradFill>
              <a:effectLst/>
              <a:uLnTx/>
              <a:uFillTx/>
              <a:latin typeface="Segoe UI"/>
              <a:ea typeface="+mn-ea"/>
              <a:cs typeface="+mn-cs"/>
            </a:endParaRPr>
          </a:p>
        </p:txBody>
      </p:sp>
      <p:sp>
        <p:nvSpPr>
          <p:cNvPr id="50" name="Warning_E7BA">
            <a:extLst>
              <a:ext uri="{FF2B5EF4-FFF2-40B4-BE49-F238E27FC236}">
                <a16:creationId xmlns:a16="http://schemas.microsoft.com/office/drawing/2014/main" id="{31A6F85F-2A8D-47FA-825F-978DB6305519}"/>
              </a:ext>
            </a:extLst>
          </p:cNvPr>
          <p:cNvSpPr>
            <a:spLocks noChangeAspect="1" noEditPoints="1"/>
          </p:cNvSpPr>
          <p:nvPr/>
        </p:nvSpPr>
        <p:spPr bwMode="auto">
          <a:xfrm>
            <a:off x="7643969" y="3615439"/>
            <a:ext cx="510026" cy="510286"/>
          </a:xfrm>
          <a:custGeom>
            <a:avLst/>
            <a:gdLst>
              <a:gd name="T0" fmla="*/ 0 w 3939"/>
              <a:gd name="T1" fmla="*/ 3941 h 3941"/>
              <a:gd name="T2" fmla="*/ 1970 w 3939"/>
              <a:gd name="T3" fmla="*/ 0 h 3941"/>
              <a:gd name="T4" fmla="*/ 3939 w 3939"/>
              <a:gd name="T5" fmla="*/ 3941 h 3941"/>
              <a:gd name="T6" fmla="*/ 0 w 3939"/>
              <a:gd name="T7" fmla="*/ 3941 h 3941"/>
              <a:gd name="T8" fmla="*/ 1970 w 3939"/>
              <a:gd name="T9" fmla="*/ 1144 h 3941"/>
              <a:gd name="T10" fmla="*/ 1970 w 3939"/>
              <a:gd name="T11" fmla="*/ 2911 h 3941"/>
              <a:gd name="T12" fmla="*/ 1970 w 3939"/>
              <a:gd name="T13" fmla="*/ 3205 h 3941"/>
              <a:gd name="T14" fmla="*/ 1970 w 3939"/>
              <a:gd name="T15" fmla="*/ 3500 h 39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39" h="3941">
                <a:moveTo>
                  <a:pt x="0" y="3941"/>
                </a:moveTo>
                <a:lnTo>
                  <a:pt x="1970" y="0"/>
                </a:lnTo>
                <a:lnTo>
                  <a:pt x="3939" y="3941"/>
                </a:lnTo>
                <a:lnTo>
                  <a:pt x="0" y="3941"/>
                </a:lnTo>
                <a:moveTo>
                  <a:pt x="1970" y="1144"/>
                </a:moveTo>
                <a:lnTo>
                  <a:pt x="1970" y="2911"/>
                </a:lnTo>
                <a:moveTo>
                  <a:pt x="1970" y="3205"/>
                </a:moveTo>
                <a:lnTo>
                  <a:pt x="1970" y="3500"/>
                </a:lnTo>
              </a:path>
            </a:pathLst>
          </a:custGeom>
          <a:grpFill/>
          <a:ln w="34925" cap="sq">
            <a:solidFill>
              <a:srgbClr val="D83B01"/>
            </a:solidFill>
            <a:prstDash val="solid"/>
            <a:miter lim="800000"/>
            <a:headEnd/>
            <a:tailEnd/>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gradFill>
                <a:gsLst>
                  <a:gs pos="0">
                    <a:srgbClr val="505050"/>
                  </a:gs>
                  <a:gs pos="100000">
                    <a:srgbClr val="505050"/>
                  </a:gs>
                </a:gsLst>
              </a:gradFill>
              <a:effectLst/>
              <a:uLnTx/>
              <a:uFillTx/>
              <a:latin typeface="Segoe UI"/>
              <a:ea typeface="+mn-ea"/>
              <a:cs typeface="+mn-cs"/>
            </a:endParaRPr>
          </a:p>
        </p:txBody>
      </p:sp>
      <p:grpSp>
        <p:nvGrpSpPr>
          <p:cNvPr id="56" name="Group 55">
            <a:extLst>
              <a:ext uri="{FF2B5EF4-FFF2-40B4-BE49-F238E27FC236}">
                <a16:creationId xmlns:a16="http://schemas.microsoft.com/office/drawing/2014/main" id="{C942DCEA-75C7-4239-9C6C-45B9682B9DF7}"/>
              </a:ext>
            </a:extLst>
          </p:cNvPr>
          <p:cNvGrpSpPr/>
          <p:nvPr/>
        </p:nvGrpSpPr>
        <p:grpSpPr>
          <a:xfrm>
            <a:off x="7836397" y="3716817"/>
            <a:ext cx="483971" cy="458154"/>
            <a:chOff x="7696200" y="1623579"/>
            <a:chExt cx="450056" cy="426048"/>
          </a:xfrm>
        </p:grpSpPr>
        <p:sp>
          <p:nvSpPr>
            <p:cNvPr id="57" name="Oval 56">
              <a:extLst>
                <a:ext uri="{FF2B5EF4-FFF2-40B4-BE49-F238E27FC236}">
                  <a16:creationId xmlns:a16="http://schemas.microsoft.com/office/drawing/2014/main" id="{A6679E8A-D31F-40E9-B016-DB01798124B6}"/>
                </a:ext>
              </a:extLst>
            </p:cNvPr>
            <p:cNvSpPr/>
            <p:nvPr/>
          </p:nvSpPr>
          <p:spPr bwMode="auto">
            <a:xfrm>
              <a:off x="7776766" y="1701280"/>
              <a:ext cx="289883" cy="289883"/>
            </a:xfrm>
            <a:prstGeom prst="ellipse">
              <a:avLst/>
            </a:prstGeom>
            <a:noFill/>
            <a:ln w="34925">
              <a:solidFill>
                <a:schemeClr val="accent5"/>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cxnSp>
          <p:nvCxnSpPr>
            <p:cNvPr id="58" name="Straight Connector 57">
              <a:extLst>
                <a:ext uri="{FF2B5EF4-FFF2-40B4-BE49-F238E27FC236}">
                  <a16:creationId xmlns:a16="http://schemas.microsoft.com/office/drawing/2014/main" id="{DA239278-3973-4A15-BA2E-E3517B20F399}"/>
                </a:ext>
              </a:extLst>
            </p:cNvPr>
            <p:cNvCxnSpPr>
              <a:cxnSpLocks/>
            </p:cNvCxnSpPr>
            <p:nvPr/>
          </p:nvCxnSpPr>
          <p:spPr>
            <a:xfrm>
              <a:off x="7831669" y="1623579"/>
              <a:ext cx="31026" cy="84646"/>
            </a:xfrm>
            <a:prstGeom prst="line">
              <a:avLst/>
            </a:prstGeom>
            <a:noFill/>
            <a:ln w="34925">
              <a:solidFill>
                <a:schemeClr val="accent5"/>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59" name="Straight Connector 58">
              <a:extLst>
                <a:ext uri="{FF2B5EF4-FFF2-40B4-BE49-F238E27FC236}">
                  <a16:creationId xmlns:a16="http://schemas.microsoft.com/office/drawing/2014/main" id="{8383EF2E-5C35-429A-8096-529651E0398D}"/>
                </a:ext>
              </a:extLst>
            </p:cNvPr>
            <p:cNvCxnSpPr>
              <a:cxnSpLocks/>
            </p:cNvCxnSpPr>
            <p:nvPr/>
          </p:nvCxnSpPr>
          <p:spPr>
            <a:xfrm flipH="1">
              <a:off x="7973946" y="1623579"/>
              <a:ext cx="35963" cy="84646"/>
            </a:xfrm>
            <a:prstGeom prst="line">
              <a:avLst/>
            </a:prstGeom>
            <a:noFill/>
            <a:ln w="34925">
              <a:solidFill>
                <a:schemeClr val="accent5"/>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60" name="Straight Connector 59">
              <a:extLst>
                <a:ext uri="{FF2B5EF4-FFF2-40B4-BE49-F238E27FC236}">
                  <a16:creationId xmlns:a16="http://schemas.microsoft.com/office/drawing/2014/main" id="{2F39B2F3-B8F2-45FC-945F-C5C0C5E5BB80}"/>
                </a:ext>
              </a:extLst>
            </p:cNvPr>
            <p:cNvCxnSpPr>
              <a:cxnSpLocks/>
            </p:cNvCxnSpPr>
            <p:nvPr/>
          </p:nvCxnSpPr>
          <p:spPr>
            <a:xfrm flipV="1">
              <a:off x="8052636" y="1750219"/>
              <a:ext cx="93620" cy="36716"/>
            </a:xfrm>
            <a:prstGeom prst="line">
              <a:avLst/>
            </a:prstGeom>
            <a:noFill/>
            <a:ln w="34925">
              <a:solidFill>
                <a:schemeClr val="accent5"/>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61" name="Straight Connector 60">
              <a:extLst>
                <a:ext uri="{FF2B5EF4-FFF2-40B4-BE49-F238E27FC236}">
                  <a16:creationId xmlns:a16="http://schemas.microsoft.com/office/drawing/2014/main" id="{2BC0C5C8-728E-47D9-85F6-C58677087458}"/>
                </a:ext>
              </a:extLst>
            </p:cNvPr>
            <p:cNvCxnSpPr>
              <a:cxnSpLocks/>
            </p:cNvCxnSpPr>
            <p:nvPr/>
          </p:nvCxnSpPr>
          <p:spPr>
            <a:xfrm flipH="1" flipV="1">
              <a:off x="8052636" y="1898216"/>
              <a:ext cx="93620" cy="39448"/>
            </a:xfrm>
            <a:prstGeom prst="line">
              <a:avLst/>
            </a:prstGeom>
            <a:noFill/>
            <a:ln w="34925">
              <a:solidFill>
                <a:schemeClr val="accent5"/>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62" name="Straight Connector 61">
              <a:extLst>
                <a:ext uri="{FF2B5EF4-FFF2-40B4-BE49-F238E27FC236}">
                  <a16:creationId xmlns:a16="http://schemas.microsoft.com/office/drawing/2014/main" id="{EE8874A1-4249-4DA7-96D0-C3D531EAB53A}"/>
                </a:ext>
              </a:extLst>
            </p:cNvPr>
            <p:cNvCxnSpPr>
              <a:cxnSpLocks/>
            </p:cNvCxnSpPr>
            <p:nvPr/>
          </p:nvCxnSpPr>
          <p:spPr>
            <a:xfrm flipH="1" flipV="1">
              <a:off x="7973946" y="1976926"/>
              <a:ext cx="30042" cy="72701"/>
            </a:xfrm>
            <a:prstGeom prst="line">
              <a:avLst/>
            </a:prstGeom>
            <a:noFill/>
            <a:ln w="34925">
              <a:solidFill>
                <a:schemeClr val="accent5"/>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63" name="Straight Connector 62">
              <a:extLst>
                <a:ext uri="{FF2B5EF4-FFF2-40B4-BE49-F238E27FC236}">
                  <a16:creationId xmlns:a16="http://schemas.microsoft.com/office/drawing/2014/main" id="{6730D14C-0393-4D5E-A918-49A53E29DA51}"/>
                </a:ext>
              </a:extLst>
            </p:cNvPr>
            <p:cNvCxnSpPr>
              <a:cxnSpLocks/>
            </p:cNvCxnSpPr>
            <p:nvPr/>
          </p:nvCxnSpPr>
          <p:spPr>
            <a:xfrm flipV="1">
              <a:off x="7832654" y="1976926"/>
              <a:ext cx="30041" cy="72701"/>
            </a:xfrm>
            <a:prstGeom prst="line">
              <a:avLst/>
            </a:prstGeom>
            <a:noFill/>
            <a:ln w="34925">
              <a:solidFill>
                <a:schemeClr val="accent5"/>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64" name="Straight Connector 63">
              <a:extLst>
                <a:ext uri="{FF2B5EF4-FFF2-40B4-BE49-F238E27FC236}">
                  <a16:creationId xmlns:a16="http://schemas.microsoft.com/office/drawing/2014/main" id="{B2EA6E0A-3BFB-42B2-9E29-AECAC198AD97}"/>
                </a:ext>
              </a:extLst>
            </p:cNvPr>
            <p:cNvCxnSpPr>
              <a:cxnSpLocks/>
            </p:cNvCxnSpPr>
            <p:nvPr/>
          </p:nvCxnSpPr>
          <p:spPr>
            <a:xfrm flipV="1">
              <a:off x="7711325" y="1898216"/>
              <a:ext cx="72681" cy="30049"/>
            </a:xfrm>
            <a:prstGeom prst="line">
              <a:avLst/>
            </a:prstGeom>
            <a:noFill/>
            <a:ln w="34925">
              <a:solidFill>
                <a:schemeClr val="accent5"/>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65" name="Straight Connector 64">
              <a:extLst>
                <a:ext uri="{FF2B5EF4-FFF2-40B4-BE49-F238E27FC236}">
                  <a16:creationId xmlns:a16="http://schemas.microsoft.com/office/drawing/2014/main" id="{1F459CEC-330B-4383-801C-95E061CCAA35}"/>
                </a:ext>
              </a:extLst>
            </p:cNvPr>
            <p:cNvCxnSpPr>
              <a:cxnSpLocks/>
            </p:cNvCxnSpPr>
            <p:nvPr/>
          </p:nvCxnSpPr>
          <p:spPr>
            <a:xfrm>
              <a:off x="7696200" y="1750219"/>
              <a:ext cx="87806" cy="36716"/>
            </a:xfrm>
            <a:prstGeom prst="line">
              <a:avLst/>
            </a:prstGeom>
            <a:noFill/>
            <a:ln w="34925">
              <a:solidFill>
                <a:schemeClr val="accent5"/>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grpSp>
      <p:grpSp>
        <p:nvGrpSpPr>
          <p:cNvPr id="66" name="Group 65">
            <a:extLst>
              <a:ext uri="{FF2B5EF4-FFF2-40B4-BE49-F238E27FC236}">
                <a16:creationId xmlns:a16="http://schemas.microsoft.com/office/drawing/2014/main" id="{1FB1B769-E3CD-48A2-9F8F-F1D768974C5D}"/>
              </a:ext>
            </a:extLst>
          </p:cNvPr>
          <p:cNvGrpSpPr/>
          <p:nvPr/>
        </p:nvGrpSpPr>
        <p:grpSpPr>
          <a:xfrm>
            <a:off x="7553082" y="3553617"/>
            <a:ext cx="354831" cy="351069"/>
            <a:chOff x="7696200" y="1623579"/>
            <a:chExt cx="450056" cy="445285"/>
          </a:xfrm>
        </p:grpSpPr>
        <p:sp>
          <p:nvSpPr>
            <p:cNvPr id="67" name="Oval 66">
              <a:extLst>
                <a:ext uri="{FF2B5EF4-FFF2-40B4-BE49-F238E27FC236}">
                  <a16:creationId xmlns:a16="http://schemas.microsoft.com/office/drawing/2014/main" id="{F9FACCDE-A71E-484C-BFFC-7DF3557D150C}"/>
                </a:ext>
              </a:extLst>
            </p:cNvPr>
            <p:cNvSpPr/>
            <p:nvPr/>
          </p:nvSpPr>
          <p:spPr bwMode="auto">
            <a:xfrm>
              <a:off x="7776766" y="1701280"/>
              <a:ext cx="289883" cy="289883"/>
            </a:xfrm>
            <a:prstGeom prst="ellipse">
              <a:avLst/>
            </a:prstGeom>
            <a:noFill/>
            <a:ln w="34925">
              <a:solidFill>
                <a:schemeClr val="accent5"/>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cxnSp>
          <p:nvCxnSpPr>
            <p:cNvPr id="68" name="Straight Connector 67">
              <a:extLst>
                <a:ext uri="{FF2B5EF4-FFF2-40B4-BE49-F238E27FC236}">
                  <a16:creationId xmlns:a16="http://schemas.microsoft.com/office/drawing/2014/main" id="{386C3F33-7457-4724-9488-CB9C2AA7A578}"/>
                </a:ext>
              </a:extLst>
            </p:cNvPr>
            <p:cNvCxnSpPr>
              <a:cxnSpLocks/>
            </p:cNvCxnSpPr>
            <p:nvPr/>
          </p:nvCxnSpPr>
          <p:spPr>
            <a:xfrm>
              <a:off x="7831669" y="1623579"/>
              <a:ext cx="31026" cy="84646"/>
            </a:xfrm>
            <a:prstGeom prst="line">
              <a:avLst/>
            </a:prstGeom>
            <a:noFill/>
            <a:ln w="34925">
              <a:solidFill>
                <a:schemeClr val="accent5"/>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69" name="Straight Connector 68">
              <a:extLst>
                <a:ext uri="{FF2B5EF4-FFF2-40B4-BE49-F238E27FC236}">
                  <a16:creationId xmlns:a16="http://schemas.microsoft.com/office/drawing/2014/main" id="{674AB9FE-3A05-4CA0-B805-6C63EEE95F4D}"/>
                </a:ext>
              </a:extLst>
            </p:cNvPr>
            <p:cNvCxnSpPr>
              <a:cxnSpLocks/>
            </p:cNvCxnSpPr>
            <p:nvPr/>
          </p:nvCxnSpPr>
          <p:spPr>
            <a:xfrm flipH="1">
              <a:off x="7973946" y="1623579"/>
              <a:ext cx="35963" cy="84646"/>
            </a:xfrm>
            <a:prstGeom prst="line">
              <a:avLst/>
            </a:prstGeom>
            <a:noFill/>
            <a:ln w="34925">
              <a:solidFill>
                <a:schemeClr val="accent5"/>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70" name="Straight Connector 69">
              <a:extLst>
                <a:ext uri="{FF2B5EF4-FFF2-40B4-BE49-F238E27FC236}">
                  <a16:creationId xmlns:a16="http://schemas.microsoft.com/office/drawing/2014/main" id="{A5609E93-CEAA-46EB-A7F0-D109DE624A17}"/>
                </a:ext>
              </a:extLst>
            </p:cNvPr>
            <p:cNvCxnSpPr>
              <a:cxnSpLocks/>
            </p:cNvCxnSpPr>
            <p:nvPr/>
          </p:nvCxnSpPr>
          <p:spPr>
            <a:xfrm flipV="1">
              <a:off x="8052636" y="1750219"/>
              <a:ext cx="93620" cy="36716"/>
            </a:xfrm>
            <a:prstGeom prst="line">
              <a:avLst/>
            </a:prstGeom>
            <a:noFill/>
            <a:ln w="34925">
              <a:solidFill>
                <a:schemeClr val="accent5"/>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71" name="Straight Connector 70">
              <a:extLst>
                <a:ext uri="{FF2B5EF4-FFF2-40B4-BE49-F238E27FC236}">
                  <a16:creationId xmlns:a16="http://schemas.microsoft.com/office/drawing/2014/main" id="{38D55207-CF45-475E-ADC1-5CB4E91FDC5F}"/>
                </a:ext>
              </a:extLst>
            </p:cNvPr>
            <p:cNvCxnSpPr>
              <a:cxnSpLocks/>
            </p:cNvCxnSpPr>
            <p:nvPr/>
          </p:nvCxnSpPr>
          <p:spPr>
            <a:xfrm flipH="1" flipV="1">
              <a:off x="8052636" y="1898216"/>
              <a:ext cx="93620" cy="39448"/>
            </a:xfrm>
            <a:prstGeom prst="line">
              <a:avLst/>
            </a:prstGeom>
            <a:noFill/>
            <a:ln w="34925">
              <a:solidFill>
                <a:schemeClr val="accent5"/>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72" name="Straight Connector 71">
              <a:extLst>
                <a:ext uri="{FF2B5EF4-FFF2-40B4-BE49-F238E27FC236}">
                  <a16:creationId xmlns:a16="http://schemas.microsoft.com/office/drawing/2014/main" id="{323CC032-A1B4-4DEC-B1B6-A11CD3E77A38}"/>
                </a:ext>
              </a:extLst>
            </p:cNvPr>
            <p:cNvCxnSpPr>
              <a:cxnSpLocks/>
            </p:cNvCxnSpPr>
            <p:nvPr/>
          </p:nvCxnSpPr>
          <p:spPr>
            <a:xfrm flipH="1" flipV="1">
              <a:off x="7973946" y="1976926"/>
              <a:ext cx="34943" cy="91938"/>
            </a:xfrm>
            <a:prstGeom prst="line">
              <a:avLst/>
            </a:prstGeom>
            <a:noFill/>
            <a:ln w="34925">
              <a:solidFill>
                <a:schemeClr val="accent5"/>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73" name="Straight Connector 72">
              <a:extLst>
                <a:ext uri="{FF2B5EF4-FFF2-40B4-BE49-F238E27FC236}">
                  <a16:creationId xmlns:a16="http://schemas.microsoft.com/office/drawing/2014/main" id="{57155048-B70A-41DE-B22B-CEC3E8E78345}"/>
                </a:ext>
              </a:extLst>
            </p:cNvPr>
            <p:cNvCxnSpPr>
              <a:cxnSpLocks/>
            </p:cNvCxnSpPr>
            <p:nvPr/>
          </p:nvCxnSpPr>
          <p:spPr>
            <a:xfrm flipV="1">
              <a:off x="7831669" y="1976926"/>
              <a:ext cx="31027" cy="91938"/>
            </a:xfrm>
            <a:prstGeom prst="line">
              <a:avLst/>
            </a:prstGeom>
            <a:noFill/>
            <a:ln w="34925">
              <a:solidFill>
                <a:schemeClr val="accent5"/>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74" name="Straight Connector 73">
              <a:extLst>
                <a:ext uri="{FF2B5EF4-FFF2-40B4-BE49-F238E27FC236}">
                  <a16:creationId xmlns:a16="http://schemas.microsoft.com/office/drawing/2014/main" id="{E2BCE9D8-5B80-4971-A12C-4FC64B5530AF}"/>
                </a:ext>
              </a:extLst>
            </p:cNvPr>
            <p:cNvCxnSpPr/>
            <p:nvPr/>
          </p:nvCxnSpPr>
          <p:spPr>
            <a:xfrm flipV="1">
              <a:off x="7711325" y="1898216"/>
              <a:ext cx="72681" cy="30049"/>
            </a:xfrm>
            <a:prstGeom prst="line">
              <a:avLst/>
            </a:prstGeom>
            <a:noFill/>
            <a:ln w="34925">
              <a:solidFill>
                <a:schemeClr val="accent5"/>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75" name="Straight Connector 74">
              <a:extLst>
                <a:ext uri="{FF2B5EF4-FFF2-40B4-BE49-F238E27FC236}">
                  <a16:creationId xmlns:a16="http://schemas.microsoft.com/office/drawing/2014/main" id="{473CA16D-3DAD-48F3-9019-83F4AC5EDBDD}"/>
                </a:ext>
              </a:extLst>
            </p:cNvPr>
            <p:cNvCxnSpPr/>
            <p:nvPr/>
          </p:nvCxnSpPr>
          <p:spPr>
            <a:xfrm>
              <a:off x="7696200" y="1750219"/>
              <a:ext cx="87806" cy="36716"/>
            </a:xfrm>
            <a:prstGeom prst="line">
              <a:avLst/>
            </a:prstGeom>
            <a:noFill/>
            <a:ln w="34925">
              <a:solidFill>
                <a:schemeClr val="accent5"/>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grpSp>
      <p:grpSp>
        <p:nvGrpSpPr>
          <p:cNvPr id="35" name="Group 34">
            <a:extLst>
              <a:ext uri="{FF2B5EF4-FFF2-40B4-BE49-F238E27FC236}">
                <a16:creationId xmlns:a16="http://schemas.microsoft.com/office/drawing/2014/main" id="{5F8142FF-26CE-4568-A8A5-AACCB0E89F27}"/>
              </a:ext>
            </a:extLst>
          </p:cNvPr>
          <p:cNvGrpSpPr/>
          <p:nvPr/>
        </p:nvGrpSpPr>
        <p:grpSpPr>
          <a:xfrm>
            <a:off x="9572495" y="1572139"/>
            <a:ext cx="1298017" cy="447815"/>
            <a:chOff x="9902799" y="1539695"/>
            <a:chExt cx="1298017" cy="447815"/>
          </a:xfrm>
        </p:grpSpPr>
        <p:sp>
          <p:nvSpPr>
            <p:cNvPr id="31" name="Oval 30">
              <a:extLst>
                <a:ext uri="{FF2B5EF4-FFF2-40B4-BE49-F238E27FC236}">
                  <a16:creationId xmlns:a16="http://schemas.microsoft.com/office/drawing/2014/main" id="{48B22E69-047F-4624-8971-ACD6327376C8}"/>
                </a:ext>
              </a:extLst>
            </p:cNvPr>
            <p:cNvSpPr/>
            <p:nvPr/>
          </p:nvSpPr>
          <p:spPr bwMode="auto">
            <a:xfrm>
              <a:off x="9902799" y="1679025"/>
              <a:ext cx="182880" cy="182880"/>
            </a:xfrm>
            <a:prstGeom prst="ellipse">
              <a:avLst/>
            </a:prstGeom>
            <a:solidFill>
              <a:srgbClr val="D83B0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4" name="TextBox 33">
              <a:extLst>
                <a:ext uri="{FF2B5EF4-FFF2-40B4-BE49-F238E27FC236}">
                  <a16:creationId xmlns:a16="http://schemas.microsoft.com/office/drawing/2014/main" id="{E21CD65C-928B-4EC1-89A9-F67756B228B4}"/>
                </a:ext>
              </a:extLst>
            </p:cNvPr>
            <p:cNvSpPr txBox="1"/>
            <p:nvPr/>
          </p:nvSpPr>
          <p:spPr>
            <a:xfrm>
              <a:off x="9977083" y="1539695"/>
              <a:ext cx="1223733" cy="447815"/>
            </a:xfrm>
            <a:prstGeom prst="rect">
              <a:avLst/>
            </a:prstGeom>
            <a:noFill/>
          </p:spPr>
          <p:txBody>
            <a:bodyPr wrap="none" lIns="182880" tIns="146304" rIns="182880" bIns="146304" rtlCol="0">
              <a:sp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1100" b="0" i="0" u="none" strike="noStrike" kern="1200" cap="none" spc="0" normalizeH="0" baseline="0" noProof="0">
                  <a:ln>
                    <a:noFill/>
                  </a:ln>
                  <a:gradFill>
                    <a:gsLst>
                      <a:gs pos="2917">
                        <a:srgbClr val="282828"/>
                      </a:gs>
                      <a:gs pos="30000">
                        <a:srgbClr val="282828"/>
                      </a:gs>
                    </a:gsLst>
                    <a:lin ang="5400000" scaled="0"/>
                  </a:gradFill>
                  <a:effectLst/>
                  <a:uLnTx/>
                  <a:uFillTx/>
                  <a:latin typeface="Segoe UI"/>
                  <a:ea typeface="+mn-ea"/>
                  <a:cs typeface="+mn-cs"/>
                </a:rPr>
                <a:t>Component 1</a:t>
              </a:r>
            </a:p>
          </p:txBody>
        </p:sp>
      </p:grpSp>
      <p:grpSp>
        <p:nvGrpSpPr>
          <p:cNvPr id="36" name="Group 35">
            <a:extLst>
              <a:ext uri="{FF2B5EF4-FFF2-40B4-BE49-F238E27FC236}">
                <a16:creationId xmlns:a16="http://schemas.microsoft.com/office/drawing/2014/main" id="{1B94F6FE-7A42-436F-B422-156616A67E83}"/>
              </a:ext>
            </a:extLst>
          </p:cNvPr>
          <p:cNvGrpSpPr/>
          <p:nvPr/>
        </p:nvGrpSpPr>
        <p:grpSpPr>
          <a:xfrm>
            <a:off x="9572495" y="1825727"/>
            <a:ext cx="1298017" cy="447815"/>
            <a:chOff x="9902799" y="1793283"/>
            <a:chExt cx="1298017" cy="447815"/>
          </a:xfrm>
        </p:grpSpPr>
        <p:sp>
          <p:nvSpPr>
            <p:cNvPr id="32" name="Oval 31">
              <a:extLst>
                <a:ext uri="{FF2B5EF4-FFF2-40B4-BE49-F238E27FC236}">
                  <a16:creationId xmlns:a16="http://schemas.microsoft.com/office/drawing/2014/main" id="{C6431431-BA4E-4654-8225-AEC11A2DB450}"/>
                </a:ext>
              </a:extLst>
            </p:cNvPr>
            <p:cNvSpPr/>
            <p:nvPr/>
          </p:nvSpPr>
          <p:spPr bwMode="auto">
            <a:xfrm>
              <a:off x="9902799" y="1921265"/>
              <a:ext cx="182880" cy="182880"/>
            </a:xfrm>
            <a:prstGeom prst="ellipse">
              <a:avLst/>
            </a:prstGeom>
            <a:solidFill>
              <a:srgbClr val="D83B0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81" name="TextBox 80">
              <a:extLst>
                <a:ext uri="{FF2B5EF4-FFF2-40B4-BE49-F238E27FC236}">
                  <a16:creationId xmlns:a16="http://schemas.microsoft.com/office/drawing/2014/main" id="{C7C46065-5ABE-4A7F-B9B5-D1860FBFCF7E}"/>
                </a:ext>
              </a:extLst>
            </p:cNvPr>
            <p:cNvSpPr txBox="1"/>
            <p:nvPr/>
          </p:nvSpPr>
          <p:spPr>
            <a:xfrm>
              <a:off x="9977083" y="1793283"/>
              <a:ext cx="1223733" cy="447815"/>
            </a:xfrm>
            <a:prstGeom prst="rect">
              <a:avLst/>
            </a:prstGeom>
            <a:noFill/>
          </p:spPr>
          <p:txBody>
            <a:bodyPr wrap="none" lIns="182880" tIns="146304" rIns="182880" bIns="146304" rtlCol="0">
              <a:sp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1100" b="0" i="0" u="none" strike="noStrike" kern="1200" cap="none" spc="0" normalizeH="0" baseline="0" noProof="0">
                  <a:ln>
                    <a:noFill/>
                  </a:ln>
                  <a:gradFill>
                    <a:gsLst>
                      <a:gs pos="2917">
                        <a:srgbClr val="282828"/>
                      </a:gs>
                      <a:gs pos="30000">
                        <a:srgbClr val="282828"/>
                      </a:gs>
                    </a:gsLst>
                    <a:lin ang="5400000" scaled="0"/>
                  </a:gradFill>
                  <a:effectLst/>
                  <a:uLnTx/>
                  <a:uFillTx/>
                  <a:latin typeface="Segoe UI"/>
                  <a:ea typeface="+mn-ea"/>
                  <a:cs typeface="+mn-cs"/>
                </a:rPr>
                <a:t>Component 2</a:t>
              </a:r>
            </a:p>
          </p:txBody>
        </p:sp>
      </p:grpSp>
      <p:sp>
        <p:nvSpPr>
          <p:cNvPr id="82" name="shield_3">
            <a:extLst>
              <a:ext uri="{FF2B5EF4-FFF2-40B4-BE49-F238E27FC236}">
                <a16:creationId xmlns:a16="http://schemas.microsoft.com/office/drawing/2014/main" id="{F8541967-306B-42C4-8459-F26E28437255}"/>
              </a:ext>
            </a:extLst>
          </p:cNvPr>
          <p:cNvSpPr>
            <a:spLocks noChangeAspect="1" noEditPoints="1"/>
          </p:cNvSpPr>
          <p:nvPr/>
        </p:nvSpPr>
        <p:spPr bwMode="auto">
          <a:xfrm>
            <a:off x="7591083" y="3583421"/>
            <a:ext cx="611770" cy="620037"/>
          </a:xfrm>
          <a:custGeom>
            <a:avLst/>
            <a:gdLst>
              <a:gd name="T0" fmla="*/ 55 w 322"/>
              <a:gd name="T1" fmla="*/ 246 h 329"/>
              <a:gd name="T2" fmla="*/ 4 w 322"/>
              <a:gd name="T3" fmla="*/ 101 h 329"/>
              <a:gd name="T4" fmla="*/ 4 w 322"/>
              <a:gd name="T5" fmla="*/ 44 h 329"/>
              <a:gd name="T6" fmla="*/ 72 w 322"/>
              <a:gd name="T7" fmla="*/ 34 h 329"/>
              <a:gd name="T8" fmla="*/ 161 w 322"/>
              <a:gd name="T9" fmla="*/ 0 h 329"/>
              <a:gd name="T10" fmla="*/ 250 w 322"/>
              <a:gd name="T11" fmla="*/ 34 h 329"/>
              <a:gd name="T12" fmla="*/ 318 w 322"/>
              <a:gd name="T13" fmla="*/ 44 h 329"/>
              <a:gd name="T14" fmla="*/ 318 w 322"/>
              <a:gd name="T15" fmla="*/ 101 h 329"/>
              <a:gd name="T16" fmla="*/ 267 w 322"/>
              <a:gd name="T17" fmla="*/ 246 h 329"/>
              <a:gd name="T18" fmla="*/ 161 w 322"/>
              <a:gd name="T19" fmla="*/ 329 h 329"/>
              <a:gd name="T20" fmla="*/ 55 w 322"/>
              <a:gd name="T21" fmla="*/ 246 h 329"/>
              <a:gd name="T22" fmla="*/ 161 w 322"/>
              <a:gd name="T23" fmla="*/ 53 h 329"/>
              <a:gd name="T24" fmla="*/ 161 w 322"/>
              <a:gd name="T25" fmla="*/ 207 h 329"/>
              <a:gd name="T26" fmla="*/ 161 w 322"/>
              <a:gd name="T27" fmla="*/ 231 h 329"/>
              <a:gd name="T28" fmla="*/ 161 w 322"/>
              <a:gd name="T29" fmla="*/ 251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2" h="329">
                <a:moveTo>
                  <a:pt x="55" y="246"/>
                </a:moveTo>
                <a:cubicBezTo>
                  <a:pt x="0" y="179"/>
                  <a:pt x="4" y="101"/>
                  <a:pt x="4" y="101"/>
                </a:cubicBezTo>
                <a:cubicBezTo>
                  <a:pt x="4" y="44"/>
                  <a:pt x="4" y="44"/>
                  <a:pt x="4" y="44"/>
                </a:cubicBezTo>
                <a:cubicBezTo>
                  <a:pt x="4" y="44"/>
                  <a:pt x="38" y="45"/>
                  <a:pt x="72" y="34"/>
                </a:cubicBezTo>
                <a:cubicBezTo>
                  <a:pt x="107" y="22"/>
                  <a:pt x="124" y="0"/>
                  <a:pt x="161" y="0"/>
                </a:cubicBezTo>
                <a:cubicBezTo>
                  <a:pt x="198" y="0"/>
                  <a:pt x="215" y="22"/>
                  <a:pt x="250" y="34"/>
                </a:cubicBezTo>
                <a:cubicBezTo>
                  <a:pt x="284" y="45"/>
                  <a:pt x="318" y="44"/>
                  <a:pt x="318" y="44"/>
                </a:cubicBezTo>
                <a:cubicBezTo>
                  <a:pt x="318" y="101"/>
                  <a:pt x="318" y="101"/>
                  <a:pt x="318" y="101"/>
                </a:cubicBezTo>
                <a:cubicBezTo>
                  <a:pt x="318" y="101"/>
                  <a:pt x="322" y="179"/>
                  <a:pt x="267" y="246"/>
                </a:cubicBezTo>
                <a:cubicBezTo>
                  <a:pt x="234" y="286"/>
                  <a:pt x="161" y="329"/>
                  <a:pt x="161" y="329"/>
                </a:cubicBezTo>
                <a:cubicBezTo>
                  <a:pt x="161" y="329"/>
                  <a:pt x="88" y="286"/>
                  <a:pt x="55" y="246"/>
                </a:cubicBezTo>
                <a:close/>
                <a:moveTo>
                  <a:pt x="161" y="53"/>
                </a:moveTo>
                <a:cubicBezTo>
                  <a:pt x="161" y="207"/>
                  <a:pt x="161" y="207"/>
                  <a:pt x="161" y="207"/>
                </a:cubicBezTo>
                <a:moveTo>
                  <a:pt x="161" y="231"/>
                </a:moveTo>
                <a:cubicBezTo>
                  <a:pt x="161" y="251"/>
                  <a:pt x="161" y="251"/>
                  <a:pt x="161" y="251"/>
                </a:cubicBezTo>
              </a:path>
            </a:pathLst>
          </a:custGeom>
          <a:noFill/>
          <a:ln w="34925">
            <a:solidFill>
              <a:srgbClr val="D83B01"/>
            </a:solidFill>
            <a:headEnd type="none" w="med" len="med"/>
            <a:tailEnd type="none" w="med" len="med"/>
          </a:ln>
          <a:effectLst/>
          <a:extLst>
            <a:ext uri="{909E8E84-426E-40DD-AFC4-6F175D3DCCD1}">
              <a14:hiddenFill xmlns:a14="http://schemas.microsoft.com/office/drawing/2010/main">
                <a:solidFill>
                  <a:srgbClr val="FFFFFF"/>
                </a:solidFill>
              </a14:hiddenFill>
            </a:ext>
          </a:extLst>
        </p:spPr>
        <p:style>
          <a:lnRef idx="1">
            <a:schemeClr val="accent2"/>
          </a:lnRef>
          <a:fillRef idx="3">
            <a:schemeClr val="accent2"/>
          </a:fillRef>
          <a:effectRef idx="2">
            <a:schemeClr val="accent2"/>
          </a:effectRef>
          <a:fontRef idx="minor">
            <a:schemeClr val="lt1"/>
          </a:fontRef>
        </p:style>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76" name="Hospital_E91D">
            <a:extLst>
              <a:ext uri="{FF2B5EF4-FFF2-40B4-BE49-F238E27FC236}">
                <a16:creationId xmlns:a16="http://schemas.microsoft.com/office/drawing/2014/main" id="{DFE72586-9D1E-46F4-8A8B-1CF31D48A4CF}"/>
              </a:ext>
            </a:extLst>
          </p:cNvPr>
          <p:cNvSpPr>
            <a:spLocks noChangeAspect="1" noEditPoints="1"/>
          </p:cNvSpPr>
          <p:nvPr/>
        </p:nvSpPr>
        <p:spPr bwMode="auto">
          <a:xfrm>
            <a:off x="7289881" y="1837074"/>
            <a:ext cx="421914" cy="365760"/>
          </a:xfrm>
          <a:custGeom>
            <a:avLst/>
            <a:gdLst>
              <a:gd name="T0" fmla="*/ 3500 w 3750"/>
              <a:gd name="T1" fmla="*/ 3250 h 3250"/>
              <a:gd name="T2" fmla="*/ 250 w 3750"/>
              <a:gd name="T3" fmla="*/ 3250 h 3250"/>
              <a:gd name="T4" fmla="*/ 0 w 3750"/>
              <a:gd name="T5" fmla="*/ 3000 h 3250"/>
              <a:gd name="T6" fmla="*/ 0 w 3750"/>
              <a:gd name="T7" fmla="*/ 750 h 3250"/>
              <a:gd name="T8" fmla="*/ 250 w 3750"/>
              <a:gd name="T9" fmla="*/ 500 h 3250"/>
              <a:gd name="T10" fmla="*/ 3500 w 3750"/>
              <a:gd name="T11" fmla="*/ 500 h 3250"/>
              <a:gd name="T12" fmla="*/ 3750 w 3750"/>
              <a:gd name="T13" fmla="*/ 750 h 3250"/>
              <a:gd name="T14" fmla="*/ 3750 w 3750"/>
              <a:gd name="T15" fmla="*/ 3000 h 3250"/>
              <a:gd name="T16" fmla="*/ 3500 w 3750"/>
              <a:gd name="T17" fmla="*/ 3250 h 3250"/>
              <a:gd name="T18" fmla="*/ 2250 w 3750"/>
              <a:gd name="T19" fmla="*/ 2750 h 3250"/>
              <a:gd name="T20" fmla="*/ 2250 w 3750"/>
              <a:gd name="T21" fmla="*/ 2250 h 3250"/>
              <a:gd name="T22" fmla="*/ 2750 w 3750"/>
              <a:gd name="T23" fmla="*/ 2250 h 3250"/>
              <a:gd name="T24" fmla="*/ 2750 w 3750"/>
              <a:gd name="T25" fmla="*/ 1500 h 3250"/>
              <a:gd name="T26" fmla="*/ 2250 w 3750"/>
              <a:gd name="T27" fmla="*/ 1500 h 3250"/>
              <a:gd name="T28" fmla="*/ 2250 w 3750"/>
              <a:gd name="T29" fmla="*/ 1000 h 3250"/>
              <a:gd name="T30" fmla="*/ 1500 w 3750"/>
              <a:gd name="T31" fmla="*/ 1000 h 3250"/>
              <a:gd name="T32" fmla="*/ 1500 w 3750"/>
              <a:gd name="T33" fmla="*/ 1500 h 3250"/>
              <a:gd name="T34" fmla="*/ 1000 w 3750"/>
              <a:gd name="T35" fmla="*/ 1500 h 3250"/>
              <a:gd name="T36" fmla="*/ 1000 w 3750"/>
              <a:gd name="T37" fmla="*/ 2250 h 3250"/>
              <a:gd name="T38" fmla="*/ 1500 w 3750"/>
              <a:gd name="T39" fmla="*/ 2250 h 3250"/>
              <a:gd name="T40" fmla="*/ 1500 w 3750"/>
              <a:gd name="T41" fmla="*/ 2750 h 3250"/>
              <a:gd name="T42" fmla="*/ 2250 w 3750"/>
              <a:gd name="T43" fmla="*/ 2750 h 3250"/>
              <a:gd name="T44" fmla="*/ 2750 w 3750"/>
              <a:gd name="T45" fmla="*/ 500 h 3250"/>
              <a:gd name="T46" fmla="*/ 2750 w 3750"/>
              <a:gd name="T47" fmla="*/ 2 h 3250"/>
              <a:gd name="T48" fmla="*/ 2748 w 3750"/>
              <a:gd name="T49" fmla="*/ 0 h 3250"/>
              <a:gd name="T50" fmla="*/ 1002 w 3750"/>
              <a:gd name="T51" fmla="*/ 0 h 3250"/>
              <a:gd name="T52" fmla="*/ 1000 w 3750"/>
              <a:gd name="T53" fmla="*/ 2 h 3250"/>
              <a:gd name="T54" fmla="*/ 1000 w 3750"/>
              <a:gd name="T55" fmla="*/ 500 h 3250"/>
              <a:gd name="T56" fmla="*/ 2750 w 3750"/>
              <a:gd name="T57" fmla="*/ 500 h 3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750" h="3250">
                <a:moveTo>
                  <a:pt x="3500" y="3250"/>
                </a:moveTo>
                <a:cubicBezTo>
                  <a:pt x="250" y="3250"/>
                  <a:pt x="250" y="3250"/>
                  <a:pt x="250" y="3250"/>
                </a:cubicBezTo>
                <a:cubicBezTo>
                  <a:pt x="112" y="3250"/>
                  <a:pt x="0" y="3138"/>
                  <a:pt x="0" y="3000"/>
                </a:cubicBezTo>
                <a:cubicBezTo>
                  <a:pt x="0" y="750"/>
                  <a:pt x="0" y="750"/>
                  <a:pt x="0" y="750"/>
                </a:cubicBezTo>
                <a:cubicBezTo>
                  <a:pt x="0" y="612"/>
                  <a:pt x="112" y="500"/>
                  <a:pt x="250" y="500"/>
                </a:cubicBezTo>
                <a:cubicBezTo>
                  <a:pt x="3500" y="500"/>
                  <a:pt x="3500" y="500"/>
                  <a:pt x="3500" y="500"/>
                </a:cubicBezTo>
                <a:cubicBezTo>
                  <a:pt x="3638" y="500"/>
                  <a:pt x="3750" y="612"/>
                  <a:pt x="3750" y="750"/>
                </a:cubicBezTo>
                <a:cubicBezTo>
                  <a:pt x="3750" y="3000"/>
                  <a:pt x="3750" y="3000"/>
                  <a:pt x="3750" y="3000"/>
                </a:cubicBezTo>
                <a:cubicBezTo>
                  <a:pt x="3750" y="3138"/>
                  <a:pt x="3638" y="3250"/>
                  <a:pt x="3500" y="3250"/>
                </a:cubicBezTo>
                <a:close/>
                <a:moveTo>
                  <a:pt x="2250" y="2750"/>
                </a:moveTo>
                <a:cubicBezTo>
                  <a:pt x="2250" y="2250"/>
                  <a:pt x="2250" y="2250"/>
                  <a:pt x="2250" y="2250"/>
                </a:cubicBezTo>
                <a:cubicBezTo>
                  <a:pt x="2750" y="2250"/>
                  <a:pt x="2750" y="2250"/>
                  <a:pt x="2750" y="2250"/>
                </a:cubicBezTo>
                <a:cubicBezTo>
                  <a:pt x="2750" y="1500"/>
                  <a:pt x="2750" y="1500"/>
                  <a:pt x="2750" y="1500"/>
                </a:cubicBezTo>
                <a:cubicBezTo>
                  <a:pt x="2250" y="1500"/>
                  <a:pt x="2250" y="1500"/>
                  <a:pt x="2250" y="1500"/>
                </a:cubicBezTo>
                <a:cubicBezTo>
                  <a:pt x="2250" y="1000"/>
                  <a:pt x="2250" y="1000"/>
                  <a:pt x="2250" y="1000"/>
                </a:cubicBezTo>
                <a:cubicBezTo>
                  <a:pt x="1500" y="1000"/>
                  <a:pt x="1500" y="1000"/>
                  <a:pt x="1500" y="1000"/>
                </a:cubicBezTo>
                <a:cubicBezTo>
                  <a:pt x="1500" y="1500"/>
                  <a:pt x="1500" y="1500"/>
                  <a:pt x="1500" y="1500"/>
                </a:cubicBezTo>
                <a:cubicBezTo>
                  <a:pt x="1000" y="1500"/>
                  <a:pt x="1000" y="1500"/>
                  <a:pt x="1000" y="1500"/>
                </a:cubicBezTo>
                <a:cubicBezTo>
                  <a:pt x="1000" y="2250"/>
                  <a:pt x="1000" y="2250"/>
                  <a:pt x="1000" y="2250"/>
                </a:cubicBezTo>
                <a:cubicBezTo>
                  <a:pt x="1500" y="2250"/>
                  <a:pt x="1500" y="2250"/>
                  <a:pt x="1500" y="2250"/>
                </a:cubicBezTo>
                <a:cubicBezTo>
                  <a:pt x="1500" y="2750"/>
                  <a:pt x="1500" y="2750"/>
                  <a:pt x="1500" y="2750"/>
                </a:cubicBezTo>
                <a:lnTo>
                  <a:pt x="2250" y="2750"/>
                </a:lnTo>
                <a:close/>
                <a:moveTo>
                  <a:pt x="2750" y="500"/>
                </a:moveTo>
                <a:cubicBezTo>
                  <a:pt x="2750" y="2"/>
                  <a:pt x="2750" y="2"/>
                  <a:pt x="2750" y="2"/>
                </a:cubicBezTo>
                <a:cubicBezTo>
                  <a:pt x="2750" y="1"/>
                  <a:pt x="2749" y="0"/>
                  <a:pt x="2748" y="0"/>
                </a:cubicBezTo>
                <a:cubicBezTo>
                  <a:pt x="1002" y="0"/>
                  <a:pt x="1002" y="0"/>
                  <a:pt x="1002" y="0"/>
                </a:cubicBezTo>
                <a:cubicBezTo>
                  <a:pt x="1001" y="0"/>
                  <a:pt x="1000" y="1"/>
                  <a:pt x="1000" y="2"/>
                </a:cubicBezTo>
                <a:cubicBezTo>
                  <a:pt x="1000" y="500"/>
                  <a:pt x="1000" y="500"/>
                  <a:pt x="1000" y="500"/>
                </a:cubicBezTo>
                <a:lnTo>
                  <a:pt x="2750" y="500"/>
                </a:lnTo>
                <a:close/>
              </a:path>
            </a:pathLst>
          </a:custGeom>
          <a:noFill/>
          <a:ln w="22225" cap="sq">
            <a:solidFill>
              <a:srgbClr val="107C1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828"/>
              </a:solidFill>
              <a:effectLst/>
              <a:uLnTx/>
              <a:uFillTx/>
              <a:latin typeface="Segoe UI"/>
              <a:ea typeface="+mn-ea"/>
              <a:cs typeface="+mn-cs"/>
            </a:endParaRPr>
          </a:p>
        </p:txBody>
      </p:sp>
      <p:sp>
        <p:nvSpPr>
          <p:cNvPr id="77" name="Shield_EA18">
            <a:extLst>
              <a:ext uri="{FF2B5EF4-FFF2-40B4-BE49-F238E27FC236}">
                <a16:creationId xmlns:a16="http://schemas.microsoft.com/office/drawing/2014/main" id="{FE66992F-524E-4DB3-926B-CF8A059080FF}"/>
              </a:ext>
            </a:extLst>
          </p:cNvPr>
          <p:cNvSpPr>
            <a:spLocks noChangeAspect="1"/>
          </p:cNvSpPr>
          <p:nvPr/>
        </p:nvSpPr>
        <p:spPr bwMode="auto">
          <a:xfrm>
            <a:off x="7603293" y="3563444"/>
            <a:ext cx="593812" cy="646804"/>
          </a:xfrm>
          <a:custGeom>
            <a:avLst/>
            <a:gdLst>
              <a:gd name="T0" fmla="*/ 3500 w 3500"/>
              <a:gd name="T1" fmla="*/ 1375 h 3725"/>
              <a:gd name="T2" fmla="*/ 1750 w 3500"/>
              <a:gd name="T3" fmla="*/ 3725 h 3725"/>
              <a:gd name="T4" fmla="*/ 0 w 3500"/>
              <a:gd name="T5" fmla="*/ 1375 h 3725"/>
              <a:gd name="T6" fmla="*/ 0 w 3500"/>
              <a:gd name="T7" fmla="*/ 500 h 3725"/>
              <a:gd name="T8" fmla="*/ 1125 w 3500"/>
              <a:gd name="T9" fmla="*/ 187 h 3725"/>
              <a:gd name="T10" fmla="*/ 1750 w 3500"/>
              <a:gd name="T11" fmla="*/ 0 h 3725"/>
              <a:gd name="T12" fmla="*/ 2375 w 3500"/>
              <a:gd name="T13" fmla="*/ 187 h 3725"/>
              <a:gd name="T14" fmla="*/ 3500 w 3500"/>
              <a:gd name="T15" fmla="*/ 500 h 3725"/>
              <a:gd name="T16" fmla="*/ 3500 w 3500"/>
              <a:gd name="T17" fmla="*/ 1375 h 37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00" h="3725">
                <a:moveTo>
                  <a:pt x="3500" y="1375"/>
                </a:moveTo>
                <a:cubicBezTo>
                  <a:pt x="3500" y="2302"/>
                  <a:pt x="2831" y="3117"/>
                  <a:pt x="1750" y="3725"/>
                </a:cubicBezTo>
                <a:cubicBezTo>
                  <a:pt x="669" y="3117"/>
                  <a:pt x="0" y="2302"/>
                  <a:pt x="0" y="1375"/>
                </a:cubicBezTo>
                <a:cubicBezTo>
                  <a:pt x="0" y="500"/>
                  <a:pt x="0" y="500"/>
                  <a:pt x="0" y="500"/>
                </a:cubicBezTo>
                <a:cubicBezTo>
                  <a:pt x="440" y="500"/>
                  <a:pt x="837" y="380"/>
                  <a:pt x="1125" y="187"/>
                </a:cubicBezTo>
                <a:cubicBezTo>
                  <a:pt x="1285" y="71"/>
                  <a:pt x="1506" y="0"/>
                  <a:pt x="1750" y="0"/>
                </a:cubicBezTo>
                <a:cubicBezTo>
                  <a:pt x="1994" y="0"/>
                  <a:pt x="2215" y="71"/>
                  <a:pt x="2375" y="187"/>
                </a:cubicBezTo>
                <a:cubicBezTo>
                  <a:pt x="2663" y="380"/>
                  <a:pt x="3060" y="500"/>
                  <a:pt x="3500" y="500"/>
                </a:cubicBezTo>
                <a:lnTo>
                  <a:pt x="3500" y="1375"/>
                </a:lnTo>
                <a:close/>
              </a:path>
            </a:pathLst>
          </a:custGeom>
          <a:solidFill>
            <a:schemeClr val="bg2"/>
          </a:solidFill>
          <a:ln w="25400" cap="sq">
            <a:solidFill>
              <a:srgbClr val="107C10"/>
            </a:solidFill>
            <a:prstDash val="solid"/>
            <a:miter lim="800000"/>
            <a:headEnd/>
            <a:tailEnd/>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gradFill>
                <a:gsLst>
                  <a:gs pos="0">
                    <a:srgbClr val="505050"/>
                  </a:gs>
                  <a:gs pos="100000">
                    <a:srgbClr val="505050"/>
                  </a:gs>
                </a:gsLst>
              </a:gradFill>
              <a:effectLst/>
              <a:uLnTx/>
              <a:uFillTx/>
              <a:latin typeface="Segoe UI"/>
              <a:ea typeface="+mn-ea"/>
              <a:cs typeface="+mn-cs"/>
            </a:endParaRPr>
          </a:p>
        </p:txBody>
      </p:sp>
      <p:sp>
        <p:nvSpPr>
          <p:cNvPr id="83" name="check">
            <a:extLst>
              <a:ext uri="{FF2B5EF4-FFF2-40B4-BE49-F238E27FC236}">
                <a16:creationId xmlns:a16="http://schemas.microsoft.com/office/drawing/2014/main" id="{84BF5D95-8122-4AC7-B721-733F508D0AAD}"/>
              </a:ext>
            </a:extLst>
          </p:cNvPr>
          <p:cNvSpPr>
            <a:spLocks noChangeAspect="1"/>
          </p:cNvSpPr>
          <p:nvPr/>
        </p:nvSpPr>
        <p:spPr bwMode="auto">
          <a:xfrm>
            <a:off x="7756594" y="3765965"/>
            <a:ext cx="304772" cy="215204"/>
          </a:xfrm>
          <a:custGeom>
            <a:avLst/>
            <a:gdLst>
              <a:gd name="T0" fmla="*/ 245 w 245"/>
              <a:gd name="T1" fmla="*/ 0 h 173"/>
              <a:gd name="T2" fmla="*/ 73 w 245"/>
              <a:gd name="T3" fmla="*/ 173 h 173"/>
              <a:gd name="T4" fmla="*/ 0 w 245"/>
              <a:gd name="T5" fmla="*/ 101 h 173"/>
            </a:gdLst>
            <a:ahLst/>
            <a:cxnLst>
              <a:cxn ang="0">
                <a:pos x="T0" y="T1"/>
              </a:cxn>
              <a:cxn ang="0">
                <a:pos x="T2" y="T3"/>
              </a:cxn>
              <a:cxn ang="0">
                <a:pos x="T4" y="T5"/>
              </a:cxn>
            </a:cxnLst>
            <a:rect l="0" t="0" r="r" b="b"/>
            <a:pathLst>
              <a:path w="245" h="173">
                <a:moveTo>
                  <a:pt x="245" y="0"/>
                </a:moveTo>
                <a:lnTo>
                  <a:pt x="73" y="173"/>
                </a:lnTo>
                <a:lnTo>
                  <a:pt x="0" y="101"/>
                </a:lnTo>
              </a:path>
            </a:pathLst>
          </a:custGeom>
          <a:noFill/>
          <a:ln w="25400" cap="sq">
            <a:solidFill>
              <a:srgbClr val="107C1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gradFill>
                <a:gsLst>
                  <a:gs pos="0">
                    <a:srgbClr val="505050"/>
                  </a:gs>
                  <a:gs pos="100000">
                    <a:srgbClr val="505050"/>
                  </a:gs>
                </a:gsLst>
                <a:lin ang="5400000" scaled="1"/>
              </a:gradFill>
              <a:effectLst/>
              <a:uLnTx/>
              <a:uFillTx/>
              <a:latin typeface="Segoe UI"/>
              <a:ea typeface="+mn-ea"/>
              <a:cs typeface="+mn-cs"/>
            </a:endParaRPr>
          </a:p>
        </p:txBody>
      </p:sp>
      <p:cxnSp>
        <p:nvCxnSpPr>
          <p:cNvPr id="15" name="Straight Arrow Connector 14">
            <a:extLst>
              <a:ext uri="{FF2B5EF4-FFF2-40B4-BE49-F238E27FC236}">
                <a16:creationId xmlns:a16="http://schemas.microsoft.com/office/drawing/2014/main" id="{4064A734-9CFB-4656-A322-92F05B9ED595}"/>
              </a:ext>
            </a:extLst>
          </p:cNvPr>
          <p:cNvCxnSpPr>
            <a:cxnSpLocks/>
          </p:cNvCxnSpPr>
          <p:nvPr/>
        </p:nvCxnSpPr>
        <p:spPr>
          <a:xfrm>
            <a:off x="1809503" y="2424668"/>
            <a:ext cx="1084065" cy="0"/>
          </a:xfrm>
          <a:prstGeom prst="straightConnector1">
            <a:avLst/>
          </a:prstGeom>
          <a:ln w="12700">
            <a:solidFill>
              <a:schemeClr val="tx1"/>
            </a:solidFill>
            <a:headEnd type="none" w="lg" len="lg"/>
            <a:tailEnd type="triangle"/>
          </a:ln>
        </p:spPr>
        <p:style>
          <a:lnRef idx="1">
            <a:schemeClr val="accent1"/>
          </a:lnRef>
          <a:fillRef idx="0">
            <a:schemeClr val="accent1"/>
          </a:fillRef>
          <a:effectRef idx="0">
            <a:schemeClr val="accent1"/>
          </a:effectRef>
          <a:fontRef idx="minor">
            <a:schemeClr val="tx1"/>
          </a:fontRef>
        </p:style>
      </p:cxnSp>
      <p:grpSp>
        <p:nvGrpSpPr>
          <p:cNvPr id="17" name="Group 16">
            <a:extLst>
              <a:ext uri="{FF2B5EF4-FFF2-40B4-BE49-F238E27FC236}">
                <a16:creationId xmlns:a16="http://schemas.microsoft.com/office/drawing/2014/main" id="{EFB4AE03-46BE-4BC4-A02B-B1BCCB1DBD8B}"/>
              </a:ext>
            </a:extLst>
          </p:cNvPr>
          <p:cNvGrpSpPr/>
          <p:nvPr/>
        </p:nvGrpSpPr>
        <p:grpSpPr>
          <a:xfrm>
            <a:off x="8908043" y="3611734"/>
            <a:ext cx="487246" cy="487246"/>
            <a:chOff x="9048526" y="3485146"/>
            <a:chExt cx="487246" cy="487246"/>
          </a:xfrm>
        </p:grpSpPr>
        <p:sp>
          <p:nvSpPr>
            <p:cNvPr id="43" name="Oval 42">
              <a:extLst>
                <a:ext uri="{FF2B5EF4-FFF2-40B4-BE49-F238E27FC236}">
                  <a16:creationId xmlns:a16="http://schemas.microsoft.com/office/drawing/2014/main" id="{DEBA33C8-7AF6-47B7-B688-5F40394470DB}"/>
                </a:ext>
              </a:extLst>
            </p:cNvPr>
            <p:cNvSpPr/>
            <p:nvPr/>
          </p:nvSpPr>
          <p:spPr bwMode="auto">
            <a:xfrm>
              <a:off x="9048526" y="3485146"/>
              <a:ext cx="487246" cy="487246"/>
            </a:xfrm>
            <a:prstGeom prst="ellipse">
              <a:avLst/>
            </a:prstGeom>
            <a:solidFill>
              <a:srgbClr val="D83B01"/>
            </a:solidFill>
            <a:ln w="15875">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sp>
          <p:nvSpPr>
            <p:cNvPr id="85" name="Page2_E7C3">
              <a:extLst>
                <a:ext uri="{FF2B5EF4-FFF2-40B4-BE49-F238E27FC236}">
                  <a16:creationId xmlns:a16="http://schemas.microsoft.com/office/drawing/2014/main" id="{D78A216E-88BE-4E25-8F45-2E0CB4CA4F41}"/>
                </a:ext>
              </a:extLst>
            </p:cNvPr>
            <p:cNvSpPr>
              <a:spLocks noChangeAspect="1" noEditPoints="1"/>
            </p:cNvSpPr>
            <p:nvPr/>
          </p:nvSpPr>
          <p:spPr bwMode="auto">
            <a:xfrm>
              <a:off x="9194124" y="3590229"/>
              <a:ext cx="213733" cy="267070"/>
            </a:xfrm>
            <a:custGeom>
              <a:avLst/>
              <a:gdLst>
                <a:gd name="T0" fmla="*/ 3310 w 3310"/>
                <a:gd name="T1" fmla="*/ 1102 h 4136"/>
                <a:gd name="T2" fmla="*/ 2206 w 3310"/>
                <a:gd name="T3" fmla="*/ 1102 h 4136"/>
                <a:gd name="T4" fmla="*/ 2206 w 3310"/>
                <a:gd name="T5" fmla="*/ 0 h 4136"/>
                <a:gd name="T6" fmla="*/ 3310 w 3310"/>
                <a:gd name="T7" fmla="*/ 1102 h 4136"/>
                <a:gd name="T8" fmla="*/ 2206 w 3310"/>
                <a:gd name="T9" fmla="*/ 0 h 4136"/>
                <a:gd name="T10" fmla="*/ 0 w 3310"/>
                <a:gd name="T11" fmla="*/ 0 h 4136"/>
                <a:gd name="T12" fmla="*/ 0 w 3310"/>
                <a:gd name="T13" fmla="*/ 4136 h 4136"/>
                <a:gd name="T14" fmla="*/ 3310 w 3310"/>
                <a:gd name="T15" fmla="*/ 4136 h 4136"/>
                <a:gd name="T16" fmla="*/ 3310 w 3310"/>
                <a:gd name="T17" fmla="*/ 1102 h 4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10" h="4136">
                  <a:moveTo>
                    <a:pt x="3310" y="1102"/>
                  </a:moveTo>
                  <a:lnTo>
                    <a:pt x="2206" y="1102"/>
                  </a:lnTo>
                  <a:lnTo>
                    <a:pt x="2206" y="0"/>
                  </a:lnTo>
                  <a:moveTo>
                    <a:pt x="3310" y="1102"/>
                  </a:moveTo>
                  <a:lnTo>
                    <a:pt x="2206" y="0"/>
                  </a:lnTo>
                  <a:lnTo>
                    <a:pt x="0" y="0"/>
                  </a:lnTo>
                  <a:lnTo>
                    <a:pt x="0" y="4136"/>
                  </a:lnTo>
                  <a:lnTo>
                    <a:pt x="3310" y="4136"/>
                  </a:lnTo>
                  <a:lnTo>
                    <a:pt x="3310" y="1102"/>
                  </a:lnTo>
                </a:path>
              </a:pathLst>
            </a:custGeom>
            <a:noFill/>
            <a:ln w="15875">
              <a:solidFill>
                <a:schemeClr val="bg1"/>
              </a:solidFill>
              <a:headEnd type="none" w="med" len="med"/>
              <a:tailEnd type="none" w="med" len="med"/>
            </a:ln>
            <a:effectLst/>
            <a:extLst>
              <a:ext uri="{909E8E84-426E-40DD-AFC4-6F175D3DCCD1}">
                <a14:hiddenFill xmlns:a14="http://schemas.microsoft.com/office/drawing/2010/main">
                  <a:solidFill>
                    <a:srgbClr val="FFFFFF"/>
                  </a:solidFill>
                </a14:hiddenFill>
              </a:ext>
            </a:ex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grpSp>
      <p:grpSp>
        <p:nvGrpSpPr>
          <p:cNvPr id="78" name="Group 77">
            <a:extLst>
              <a:ext uri="{FF2B5EF4-FFF2-40B4-BE49-F238E27FC236}">
                <a16:creationId xmlns:a16="http://schemas.microsoft.com/office/drawing/2014/main" id="{10992C1F-72F3-4728-9391-A5F048C83693}"/>
              </a:ext>
            </a:extLst>
          </p:cNvPr>
          <p:cNvGrpSpPr/>
          <p:nvPr/>
        </p:nvGrpSpPr>
        <p:grpSpPr>
          <a:xfrm rot="1145253">
            <a:off x="8697943" y="1525005"/>
            <a:ext cx="588153" cy="579874"/>
            <a:chOff x="6655650" y="1793722"/>
            <a:chExt cx="665473" cy="656099"/>
          </a:xfrm>
        </p:grpSpPr>
        <p:sp>
          <p:nvSpPr>
            <p:cNvPr id="79" name="Oval 78">
              <a:extLst>
                <a:ext uri="{FF2B5EF4-FFF2-40B4-BE49-F238E27FC236}">
                  <a16:creationId xmlns:a16="http://schemas.microsoft.com/office/drawing/2014/main" id="{6C67ED51-0E16-4126-9762-BE21AB4D970E}"/>
                </a:ext>
              </a:extLst>
            </p:cNvPr>
            <p:cNvSpPr/>
            <p:nvPr/>
          </p:nvSpPr>
          <p:spPr bwMode="auto">
            <a:xfrm>
              <a:off x="6876505" y="1793722"/>
              <a:ext cx="441790" cy="441789"/>
            </a:xfrm>
            <a:prstGeom prst="ellipse">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80" name="magnify">
              <a:extLst>
                <a:ext uri="{FF2B5EF4-FFF2-40B4-BE49-F238E27FC236}">
                  <a16:creationId xmlns:a16="http://schemas.microsoft.com/office/drawing/2014/main" id="{1E5A7E8C-2BDC-45A7-9F49-88504DCA793C}"/>
                </a:ext>
              </a:extLst>
            </p:cNvPr>
            <p:cNvSpPr>
              <a:spLocks noChangeAspect="1" noEditPoints="1"/>
            </p:cNvSpPr>
            <p:nvPr/>
          </p:nvSpPr>
          <p:spPr bwMode="auto">
            <a:xfrm flipH="1">
              <a:off x="6655650" y="1797064"/>
              <a:ext cx="665473" cy="652757"/>
            </a:xfrm>
            <a:custGeom>
              <a:avLst/>
              <a:gdLst>
                <a:gd name="T0" fmla="*/ 112 w 343"/>
                <a:gd name="T1" fmla="*/ 223 h 338"/>
                <a:gd name="T2" fmla="*/ 0 w 343"/>
                <a:gd name="T3" fmla="*/ 111 h 338"/>
                <a:gd name="T4" fmla="*/ 112 w 343"/>
                <a:gd name="T5" fmla="*/ 0 h 338"/>
                <a:gd name="T6" fmla="*/ 223 w 343"/>
                <a:gd name="T7" fmla="*/ 111 h 338"/>
                <a:gd name="T8" fmla="*/ 112 w 343"/>
                <a:gd name="T9" fmla="*/ 223 h 338"/>
                <a:gd name="T10" fmla="*/ 343 w 343"/>
                <a:gd name="T11" fmla="*/ 338 h 338"/>
                <a:gd name="T12" fmla="*/ 191 w 343"/>
                <a:gd name="T13" fmla="*/ 189 h 338"/>
              </a:gdLst>
              <a:ahLst/>
              <a:cxnLst>
                <a:cxn ang="0">
                  <a:pos x="T0" y="T1"/>
                </a:cxn>
                <a:cxn ang="0">
                  <a:pos x="T2" y="T3"/>
                </a:cxn>
                <a:cxn ang="0">
                  <a:pos x="T4" y="T5"/>
                </a:cxn>
                <a:cxn ang="0">
                  <a:pos x="T6" y="T7"/>
                </a:cxn>
                <a:cxn ang="0">
                  <a:pos x="T8" y="T9"/>
                </a:cxn>
                <a:cxn ang="0">
                  <a:pos x="T10" y="T11"/>
                </a:cxn>
                <a:cxn ang="0">
                  <a:pos x="T12" y="T13"/>
                </a:cxn>
              </a:cxnLst>
              <a:rect l="0" t="0" r="r" b="b"/>
              <a:pathLst>
                <a:path w="343" h="338">
                  <a:moveTo>
                    <a:pt x="112" y="223"/>
                  </a:moveTo>
                  <a:cubicBezTo>
                    <a:pt x="50" y="223"/>
                    <a:pt x="0" y="173"/>
                    <a:pt x="0" y="111"/>
                  </a:cubicBezTo>
                  <a:cubicBezTo>
                    <a:pt x="0" y="50"/>
                    <a:pt x="50" y="0"/>
                    <a:pt x="112" y="0"/>
                  </a:cubicBezTo>
                  <a:cubicBezTo>
                    <a:pt x="173" y="0"/>
                    <a:pt x="223" y="50"/>
                    <a:pt x="223" y="111"/>
                  </a:cubicBezTo>
                  <a:cubicBezTo>
                    <a:pt x="223" y="173"/>
                    <a:pt x="173" y="223"/>
                    <a:pt x="112" y="223"/>
                  </a:cubicBezTo>
                  <a:close/>
                  <a:moveTo>
                    <a:pt x="343" y="338"/>
                  </a:moveTo>
                  <a:cubicBezTo>
                    <a:pt x="191" y="189"/>
                    <a:pt x="191" y="189"/>
                    <a:pt x="191" y="189"/>
                  </a:cubicBezTo>
                </a:path>
              </a:pathLst>
            </a:custGeom>
            <a:grpFill/>
            <a:ln w="34925" cap="sq">
              <a:solidFill>
                <a:schemeClr val="accent5"/>
              </a:solidFill>
              <a:prstDash val="solid"/>
              <a:miter lim="800000"/>
              <a:headEnd/>
              <a:tailEnd/>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gradFill>
                  <a:gsLst>
                    <a:gs pos="0">
                      <a:srgbClr val="505050"/>
                    </a:gs>
                    <a:gs pos="100000">
                      <a:srgbClr val="505050"/>
                    </a:gs>
                  </a:gsLst>
                </a:gradFill>
                <a:effectLst/>
                <a:uLnTx/>
                <a:uFillTx/>
                <a:latin typeface="Segoe UI"/>
                <a:ea typeface="+mn-ea"/>
                <a:cs typeface="+mn-cs"/>
              </a:endParaRPr>
            </a:p>
          </p:txBody>
        </p:sp>
      </p:grpSp>
      <p:grpSp>
        <p:nvGrpSpPr>
          <p:cNvPr id="45" name="Group 44">
            <a:extLst>
              <a:ext uri="{FF2B5EF4-FFF2-40B4-BE49-F238E27FC236}">
                <a16:creationId xmlns:a16="http://schemas.microsoft.com/office/drawing/2014/main" id="{85DBD76D-9EBA-40C7-973D-38BC5C8A817B}"/>
              </a:ext>
            </a:extLst>
          </p:cNvPr>
          <p:cNvGrpSpPr/>
          <p:nvPr/>
        </p:nvGrpSpPr>
        <p:grpSpPr>
          <a:xfrm>
            <a:off x="9274091" y="3298558"/>
            <a:ext cx="1348645" cy="1365221"/>
            <a:chOff x="8511735" y="4671392"/>
            <a:chExt cx="1346526" cy="1346526"/>
          </a:xfrm>
        </p:grpSpPr>
        <p:pic>
          <p:nvPicPr>
            <p:cNvPr id="44" name="Graphic 43">
              <a:extLst>
                <a:ext uri="{FF2B5EF4-FFF2-40B4-BE49-F238E27FC236}">
                  <a16:creationId xmlns:a16="http://schemas.microsoft.com/office/drawing/2014/main" id="{B5E16F10-DFFF-45ED-866F-16E2DED1FE48}"/>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511735" y="4671392"/>
              <a:ext cx="1346526" cy="1346526"/>
            </a:xfrm>
            <a:prstGeom prst="rect">
              <a:avLst/>
            </a:prstGeom>
          </p:spPr>
        </p:pic>
        <p:sp>
          <p:nvSpPr>
            <p:cNvPr id="5" name="TextBox 4">
              <a:extLst>
                <a:ext uri="{FF2B5EF4-FFF2-40B4-BE49-F238E27FC236}">
                  <a16:creationId xmlns:a16="http://schemas.microsoft.com/office/drawing/2014/main" id="{FEF497F1-4C3E-4091-9BF0-DF6322436776}"/>
                </a:ext>
              </a:extLst>
            </p:cNvPr>
            <p:cNvSpPr txBox="1"/>
            <p:nvPr/>
          </p:nvSpPr>
          <p:spPr>
            <a:xfrm rot="330580">
              <a:off x="8817268" y="4986839"/>
              <a:ext cx="707236" cy="707293"/>
            </a:xfrm>
            <a:prstGeom prst="rect">
              <a:avLst/>
            </a:prstGeom>
            <a:noFill/>
          </p:spPr>
          <p:txBody>
            <a:bodyPr wrap="square" lIns="182880" tIns="146304" rIns="182880" bIns="146304" rtlCol="0">
              <a:prstTxWarp prst="textArchUp">
                <a:avLst>
                  <a:gd name="adj" fmla="val 10665992"/>
                </a:avLst>
              </a:prstTxWarp>
              <a:sp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2000" b="1" i="0" u="none" strike="noStrike" kern="1200" cap="none" spc="0" normalizeH="0" baseline="0" noProof="0">
                  <a:ln>
                    <a:noFill/>
                  </a:ln>
                  <a:gradFill>
                    <a:gsLst>
                      <a:gs pos="2917">
                        <a:srgbClr val="505050"/>
                      </a:gs>
                      <a:gs pos="30000">
                        <a:srgbClr val="505050"/>
                      </a:gs>
                    </a:gsLst>
                    <a:lin ang="5400000" scaled="0"/>
                  </a:gradFill>
                  <a:effectLst/>
                  <a:uLnTx/>
                  <a:uFillTx/>
                  <a:latin typeface="Segoe UI"/>
                  <a:ea typeface="+mn-ea"/>
                  <a:cs typeface="+mn-cs"/>
                </a:rPr>
                <a:t>Frequently achieving </a:t>
              </a:r>
            </a:p>
          </p:txBody>
        </p:sp>
        <p:sp>
          <p:nvSpPr>
            <p:cNvPr id="6" name="Oval 5">
              <a:extLst>
                <a:ext uri="{FF2B5EF4-FFF2-40B4-BE49-F238E27FC236}">
                  <a16:creationId xmlns:a16="http://schemas.microsoft.com/office/drawing/2014/main" id="{0B6B14BC-DBF6-45A2-A82B-C626F8CC584B}"/>
                </a:ext>
              </a:extLst>
            </p:cNvPr>
            <p:cNvSpPr/>
            <p:nvPr/>
          </p:nvSpPr>
          <p:spPr bwMode="auto">
            <a:xfrm>
              <a:off x="8895522" y="5052635"/>
              <a:ext cx="537360" cy="537360"/>
            </a:xfrm>
            <a:prstGeom prst="ellipse">
              <a:avLst/>
            </a:prstGeom>
            <a:solidFill>
              <a:schemeClr val="bg1"/>
            </a:solidFill>
            <a:ln w="22225">
              <a:solidFill>
                <a:schemeClr val="tx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 name="TextBox 3">
              <a:extLst>
                <a:ext uri="{FF2B5EF4-FFF2-40B4-BE49-F238E27FC236}">
                  <a16:creationId xmlns:a16="http://schemas.microsoft.com/office/drawing/2014/main" id="{29CFFE85-980F-4249-85FC-6F9AF1FB9479}"/>
                </a:ext>
              </a:extLst>
            </p:cNvPr>
            <p:cNvSpPr txBox="1"/>
            <p:nvPr/>
          </p:nvSpPr>
          <p:spPr>
            <a:xfrm>
              <a:off x="8769352" y="5092308"/>
              <a:ext cx="831292" cy="482664"/>
            </a:xfrm>
            <a:prstGeom prst="rect">
              <a:avLst/>
            </a:prstGeom>
            <a:noFill/>
          </p:spPr>
          <p:txBody>
            <a:bodyPr wrap="none" lIns="182880" tIns="146304" rIns="182880" bIns="146304" rtlCol="0">
              <a:sp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1400" b="1" i="0" u="none" strike="noStrike" kern="1200" cap="none" spc="0" normalizeH="0" baseline="0" noProof="0">
                  <a:ln>
                    <a:noFill/>
                  </a:ln>
                  <a:gradFill>
                    <a:gsLst>
                      <a:gs pos="2917">
                        <a:srgbClr val="0078D7"/>
                      </a:gs>
                      <a:gs pos="100000">
                        <a:srgbClr val="0078D7"/>
                      </a:gs>
                    </a:gsLst>
                    <a:lin ang="5400000" scaled="0"/>
                  </a:gradFill>
                  <a:effectLst/>
                  <a:uLnTx/>
                  <a:uFillTx/>
                  <a:latin typeface="Segoe UI"/>
                  <a:ea typeface="+mn-ea"/>
                  <a:cs typeface="+mn-cs"/>
                </a:rPr>
                <a:t>100%</a:t>
              </a:r>
            </a:p>
          </p:txBody>
        </p:sp>
        <p:sp>
          <p:nvSpPr>
            <p:cNvPr id="7" name="TextBox 6">
              <a:extLst>
                <a:ext uri="{FF2B5EF4-FFF2-40B4-BE49-F238E27FC236}">
                  <a16:creationId xmlns:a16="http://schemas.microsoft.com/office/drawing/2014/main" id="{75FDF277-6917-4915-8FF4-618BAC7A7096}"/>
                </a:ext>
              </a:extLst>
            </p:cNvPr>
            <p:cNvSpPr txBox="1"/>
            <p:nvPr/>
          </p:nvSpPr>
          <p:spPr>
            <a:xfrm>
              <a:off x="8649568" y="5498645"/>
              <a:ext cx="1111826" cy="462932"/>
            </a:xfrm>
            <a:prstGeom prst="rect">
              <a:avLst/>
            </a:prstGeom>
            <a:noFill/>
          </p:spPr>
          <p:txBody>
            <a:bodyPr spcFirstLastPara="1" wrap="square" lIns="182880" tIns="146304" rIns="182880" bIns="146304" numCol="1" rtlCol="0">
              <a:spAutoFit/>
            </a:bodyPr>
            <a:lstStyle>
              <a:defPPr>
                <a:defRPr lang="en-US"/>
              </a:defPPr>
              <a:lvl1pPr>
                <a:lnSpc>
                  <a:spcPct val="90000"/>
                </a:lnSpc>
                <a:spcAft>
                  <a:spcPts val="600"/>
                </a:spcAft>
                <a:defRPr sz="1200" b="1">
                  <a:gradFill>
                    <a:gsLst>
                      <a:gs pos="2917">
                        <a:schemeClr val="tx1"/>
                      </a:gs>
                      <a:gs pos="30000">
                        <a:schemeClr val="tx1"/>
                      </a:gs>
                    </a:gsLst>
                    <a:lin ang="5400000" scaled="0"/>
                  </a:gradFill>
                </a:defRPr>
              </a:lvl1p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700" b="1" i="0" u="none" strike="noStrike" kern="1200" cap="none" spc="0" normalizeH="0" baseline="0" noProof="0">
                  <a:ln>
                    <a:noFill/>
                  </a:ln>
                  <a:gradFill>
                    <a:gsLst>
                      <a:gs pos="2917">
                        <a:srgbClr val="505050"/>
                      </a:gs>
                      <a:gs pos="30000">
                        <a:srgbClr val="505050"/>
                      </a:gs>
                    </a:gsLst>
                    <a:lin ang="5400000" scaled="0"/>
                  </a:gradFill>
                  <a:effectLst/>
                  <a:uLnTx/>
                  <a:uFillTx/>
                  <a:latin typeface="Segoe UI"/>
                  <a:ea typeface="+mn-ea"/>
                  <a:cs typeface="+mn-cs"/>
                </a:rPr>
                <a:t>On industry tests</a:t>
              </a:r>
            </a:p>
          </p:txBody>
        </p:sp>
      </p:grpSp>
    </p:spTree>
    <p:extLst>
      <p:ext uri="{BB962C8B-B14F-4D97-AF65-F5344CB8AC3E}">
        <p14:creationId xmlns:p14="http://schemas.microsoft.com/office/powerpoint/2010/main" val="6898438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7"/>
                                        </p:tgtEl>
                                        <p:attrNameLst>
                                          <p:attrName>style.visibility</p:attrName>
                                        </p:attrNameLst>
                                      </p:cBhvr>
                                      <p:to>
                                        <p:strVal val="visible"/>
                                      </p:to>
                                    </p:set>
                                  </p:childTnLst>
                                </p:cTn>
                              </p:par>
                              <p:par>
                                <p:cTn id="7" presetID="64" presetClass="path" presetSubtype="0" accel="50000" decel="50000" fill="hold" nodeType="withEffect">
                                  <p:stCondLst>
                                    <p:cond delay="0"/>
                                  </p:stCondLst>
                                  <p:childTnLst>
                                    <p:animMotion origin="layout" path="M -8.33333E-7 2.96296E-6 L 0.28346 0.00509 " pathEditMode="relative" rAng="0" ptsTypes="AA">
                                      <p:cBhvr>
                                        <p:cTn id="8" dur="750" spd="-100000" fill="hold"/>
                                        <p:tgtEl>
                                          <p:spTgt spid="17"/>
                                        </p:tgtEl>
                                        <p:attrNameLst>
                                          <p:attrName>ppt_x</p:attrName>
                                          <p:attrName>ppt_y</p:attrName>
                                        </p:attrNameLst>
                                      </p:cBhvr>
                                      <p:rCtr x="14167" y="255"/>
                                    </p:animMotion>
                                  </p:childTnLst>
                                </p:cTn>
                              </p:par>
                            </p:childTnLst>
                          </p:cTn>
                        </p:par>
                        <p:par>
                          <p:cTn id="9" fill="hold">
                            <p:stCondLst>
                              <p:cond delay="750"/>
                            </p:stCondLst>
                            <p:childTnLst>
                              <p:par>
                                <p:cTn id="10" presetID="10" presetClass="entr" presetSubtype="0" fill="hold" grpId="0" nodeType="afterEffect">
                                  <p:stCondLst>
                                    <p:cond delay="0"/>
                                  </p:stCondLst>
                                  <p:childTnLst>
                                    <p:set>
                                      <p:cBhvr>
                                        <p:cTn id="11" dur="1" fill="hold">
                                          <p:stCondLst>
                                            <p:cond delay="0"/>
                                          </p:stCondLst>
                                        </p:cTn>
                                        <p:tgtEl>
                                          <p:spTgt spid="50"/>
                                        </p:tgtEl>
                                        <p:attrNameLst>
                                          <p:attrName>style.visibility</p:attrName>
                                        </p:attrNameLst>
                                      </p:cBhvr>
                                      <p:to>
                                        <p:strVal val="visible"/>
                                      </p:to>
                                    </p:set>
                                    <p:animEffect transition="in" filter="fade">
                                      <p:cBhvr>
                                        <p:cTn id="12" dur="250"/>
                                        <p:tgtEl>
                                          <p:spTgt spid="50"/>
                                        </p:tgtEl>
                                      </p:cBhvr>
                                    </p:animEffect>
                                  </p:childTnLst>
                                </p:cTn>
                              </p:par>
                            </p:childTnLst>
                          </p:cTn>
                        </p:par>
                        <p:par>
                          <p:cTn id="13" fill="hold">
                            <p:stCondLst>
                              <p:cond delay="1250"/>
                            </p:stCondLst>
                            <p:childTnLst>
                              <p:par>
                                <p:cTn id="14" presetID="10" presetClass="exit" presetSubtype="0" fill="hold" grpId="1" nodeType="afterEffect">
                                  <p:stCondLst>
                                    <p:cond delay="750"/>
                                  </p:stCondLst>
                                  <p:childTnLst>
                                    <p:animEffect transition="out" filter="fade">
                                      <p:cBhvr>
                                        <p:cTn id="15" dur="250"/>
                                        <p:tgtEl>
                                          <p:spTgt spid="50"/>
                                        </p:tgtEl>
                                      </p:cBhvr>
                                    </p:animEffect>
                                    <p:set>
                                      <p:cBhvr>
                                        <p:cTn id="16" dur="1" fill="hold">
                                          <p:stCondLst>
                                            <p:cond delay="249"/>
                                          </p:stCondLst>
                                        </p:cTn>
                                        <p:tgtEl>
                                          <p:spTgt spid="50"/>
                                        </p:tgtEl>
                                        <p:attrNameLst>
                                          <p:attrName>style.visibility</p:attrName>
                                        </p:attrNameLst>
                                      </p:cBhvr>
                                      <p:to>
                                        <p:strVal val="hidden"/>
                                      </p:to>
                                    </p:set>
                                  </p:childTnLst>
                                </p:cTn>
                              </p:par>
                            </p:childTnLst>
                          </p:cTn>
                        </p:par>
                        <p:par>
                          <p:cTn id="17" fill="hold">
                            <p:stCondLst>
                              <p:cond delay="2250"/>
                            </p:stCondLst>
                            <p:childTnLst>
                              <p:par>
                                <p:cTn id="18" presetID="10" presetClass="entr" presetSubtype="0" fill="hold" nodeType="afterEffect">
                                  <p:stCondLst>
                                    <p:cond delay="0"/>
                                  </p:stCondLst>
                                  <p:childTnLst>
                                    <p:set>
                                      <p:cBhvr>
                                        <p:cTn id="19" dur="1" fill="hold">
                                          <p:stCondLst>
                                            <p:cond delay="0"/>
                                          </p:stCondLst>
                                        </p:cTn>
                                        <p:tgtEl>
                                          <p:spTgt spid="56"/>
                                        </p:tgtEl>
                                        <p:attrNameLst>
                                          <p:attrName>style.visibility</p:attrName>
                                        </p:attrNameLst>
                                      </p:cBhvr>
                                      <p:to>
                                        <p:strVal val="visible"/>
                                      </p:to>
                                    </p:set>
                                    <p:animEffect transition="in" filter="fade">
                                      <p:cBhvr>
                                        <p:cTn id="20" dur="250"/>
                                        <p:tgtEl>
                                          <p:spTgt spid="56"/>
                                        </p:tgtEl>
                                      </p:cBhvr>
                                    </p:animEffect>
                                  </p:childTnLst>
                                </p:cTn>
                              </p:par>
                              <p:par>
                                <p:cTn id="21" presetID="10" presetClass="entr" presetSubtype="0" fill="hold" nodeType="withEffect">
                                  <p:stCondLst>
                                    <p:cond delay="0"/>
                                  </p:stCondLst>
                                  <p:childTnLst>
                                    <p:set>
                                      <p:cBhvr>
                                        <p:cTn id="22" dur="1" fill="hold">
                                          <p:stCondLst>
                                            <p:cond delay="0"/>
                                          </p:stCondLst>
                                        </p:cTn>
                                        <p:tgtEl>
                                          <p:spTgt spid="66"/>
                                        </p:tgtEl>
                                        <p:attrNameLst>
                                          <p:attrName>style.visibility</p:attrName>
                                        </p:attrNameLst>
                                      </p:cBhvr>
                                      <p:to>
                                        <p:strVal val="visible"/>
                                      </p:to>
                                    </p:set>
                                    <p:animEffect transition="in" filter="fade">
                                      <p:cBhvr>
                                        <p:cTn id="23" dur="250"/>
                                        <p:tgtEl>
                                          <p:spTgt spid="66"/>
                                        </p:tgtEl>
                                      </p:cBhvr>
                                    </p:animEffect>
                                  </p:childTnLst>
                                </p:cTn>
                              </p:par>
                            </p:childTnLst>
                          </p:cTn>
                        </p:par>
                        <p:par>
                          <p:cTn id="24" fill="hold">
                            <p:stCondLst>
                              <p:cond delay="2500"/>
                            </p:stCondLst>
                            <p:childTnLst>
                              <p:par>
                                <p:cTn id="25" presetID="8" presetClass="emph" presetSubtype="0" fill="hold" nodeType="afterEffect">
                                  <p:stCondLst>
                                    <p:cond delay="0"/>
                                  </p:stCondLst>
                                  <p:childTnLst>
                                    <p:animRot by="7200000">
                                      <p:cBhvr>
                                        <p:cTn id="26" dur="1000" fill="hold"/>
                                        <p:tgtEl>
                                          <p:spTgt spid="56"/>
                                        </p:tgtEl>
                                        <p:attrNameLst>
                                          <p:attrName>r</p:attrName>
                                        </p:attrNameLst>
                                      </p:cBhvr>
                                    </p:animRot>
                                  </p:childTnLst>
                                </p:cTn>
                              </p:par>
                              <p:par>
                                <p:cTn id="27" presetID="8" presetClass="emph" presetSubtype="0" fill="hold" nodeType="withEffect">
                                  <p:stCondLst>
                                    <p:cond delay="0"/>
                                  </p:stCondLst>
                                  <p:childTnLst>
                                    <p:animRot by="-7200000">
                                      <p:cBhvr>
                                        <p:cTn id="28" dur="1000" fill="hold"/>
                                        <p:tgtEl>
                                          <p:spTgt spid="66"/>
                                        </p:tgtEl>
                                        <p:attrNameLst>
                                          <p:attrName>r</p:attrName>
                                        </p:attrNameLst>
                                      </p:cBhvr>
                                    </p:animRot>
                                  </p:childTnLst>
                                </p:cTn>
                              </p:par>
                            </p:childTnLst>
                          </p:cTn>
                        </p:par>
                        <p:par>
                          <p:cTn id="29" fill="hold">
                            <p:stCondLst>
                              <p:cond delay="3500"/>
                            </p:stCondLst>
                            <p:childTnLst>
                              <p:par>
                                <p:cTn id="30" presetID="10" presetClass="exit" presetSubtype="0" fill="hold" nodeType="afterEffect">
                                  <p:stCondLst>
                                    <p:cond delay="0"/>
                                  </p:stCondLst>
                                  <p:childTnLst>
                                    <p:animEffect transition="out" filter="fade">
                                      <p:cBhvr>
                                        <p:cTn id="31" dur="250"/>
                                        <p:tgtEl>
                                          <p:spTgt spid="56"/>
                                        </p:tgtEl>
                                      </p:cBhvr>
                                    </p:animEffect>
                                    <p:set>
                                      <p:cBhvr>
                                        <p:cTn id="32" dur="1" fill="hold">
                                          <p:stCondLst>
                                            <p:cond delay="249"/>
                                          </p:stCondLst>
                                        </p:cTn>
                                        <p:tgtEl>
                                          <p:spTgt spid="56"/>
                                        </p:tgtEl>
                                        <p:attrNameLst>
                                          <p:attrName>style.visibility</p:attrName>
                                        </p:attrNameLst>
                                      </p:cBhvr>
                                      <p:to>
                                        <p:strVal val="hidden"/>
                                      </p:to>
                                    </p:set>
                                  </p:childTnLst>
                                </p:cTn>
                              </p:par>
                              <p:par>
                                <p:cTn id="33" presetID="10" presetClass="exit" presetSubtype="0" fill="hold" nodeType="withEffect">
                                  <p:stCondLst>
                                    <p:cond delay="0"/>
                                  </p:stCondLst>
                                  <p:childTnLst>
                                    <p:animEffect transition="out" filter="fade">
                                      <p:cBhvr>
                                        <p:cTn id="34" dur="250"/>
                                        <p:tgtEl>
                                          <p:spTgt spid="66"/>
                                        </p:tgtEl>
                                      </p:cBhvr>
                                    </p:animEffect>
                                    <p:set>
                                      <p:cBhvr>
                                        <p:cTn id="35" dur="1" fill="hold">
                                          <p:stCondLst>
                                            <p:cond delay="249"/>
                                          </p:stCondLst>
                                        </p:cTn>
                                        <p:tgtEl>
                                          <p:spTgt spid="66"/>
                                        </p:tgtEl>
                                        <p:attrNameLst>
                                          <p:attrName>style.visibility</p:attrName>
                                        </p:attrNameLst>
                                      </p:cBhvr>
                                      <p:to>
                                        <p:strVal val="hidden"/>
                                      </p:to>
                                    </p:set>
                                  </p:childTnLst>
                                </p:cTn>
                              </p:par>
                            </p:childTnLst>
                          </p:cTn>
                        </p:par>
                        <p:par>
                          <p:cTn id="36" fill="hold">
                            <p:stCondLst>
                              <p:cond delay="3750"/>
                            </p:stCondLst>
                            <p:childTnLst>
                              <p:par>
                                <p:cTn id="37" presetID="10" presetClass="entr" presetSubtype="0" fill="hold" grpId="0" nodeType="afterEffect">
                                  <p:stCondLst>
                                    <p:cond delay="0"/>
                                  </p:stCondLst>
                                  <p:childTnLst>
                                    <p:set>
                                      <p:cBhvr>
                                        <p:cTn id="38" dur="1" fill="hold">
                                          <p:stCondLst>
                                            <p:cond delay="0"/>
                                          </p:stCondLst>
                                        </p:cTn>
                                        <p:tgtEl>
                                          <p:spTgt spid="82"/>
                                        </p:tgtEl>
                                        <p:attrNameLst>
                                          <p:attrName>style.visibility</p:attrName>
                                        </p:attrNameLst>
                                      </p:cBhvr>
                                      <p:to>
                                        <p:strVal val="visible"/>
                                      </p:to>
                                    </p:set>
                                    <p:animEffect transition="in" filter="fade">
                                      <p:cBhvr>
                                        <p:cTn id="39" dur="500"/>
                                        <p:tgtEl>
                                          <p:spTgt spid="82"/>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8" fill="hold" nodeType="clickEffect">
                                  <p:stCondLst>
                                    <p:cond delay="0"/>
                                  </p:stCondLst>
                                  <p:childTnLst>
                                    <p:set>
                                      <p:cBhvr>
                                        <p:cTn id="43" dur="1" fill="hold">
                                          <p:stCondLst>
                                            <p:cond delay="0"/>
                                          </p:stCondLst>
                                        </p:cTn>
                                        <p:tgtEl>
                                          <p:spTgt spid="15"/>
                                        </p:tgtEl>
                                        <p:attrNameLst>
                                          <p:attrName>style.visibility</p:attrName>
                                        </p:attrNameLst>
                                      </p:cBhvr>
                                      <p:to>
                                        <p:strVal val="visible"/>
                                      </p:to>
                                    </p:set>
                                    <p:animEffect transition="in" filter="wipe(left)">
                                      <p:cBhvr>
                                        <p:cTn id="44" dur="500"/>
                                        <p:tgtEl>
                                          <p:spTgt spid="15"/>
                                        </p:tgtEl>
                                      </p:cBhvr>
                                    </p:animEffect>
                                  </p:childTnLst>
                                </p:cTn>
                              </p:par>
                              <p:par>
                                <p:cTn id="45" presetID="10" presetClass="entr" presetSubtype="0" fill="hold" nodeType="withEffect">
                                  <p:stCondLst>
                                    <p:cond delay="20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500"/>
                                        <p:tgtEl>
                                          <p:spTgt spid="12"/>
                                        </p:tgtEl>
                                      </p:cBhvr>
                                    </p:animEffect>
                                  </p:childTnLst>
                                </p:cTn>
                              </p:par>
                            </p:childTnLst>
                          </p:cTn>
                        </p:par>
                        <p:par>
                          <p:cTn id="48" fill="hold">
                            <p:stCondLst>
                              <p:cond delay="700"/>
                            </p:stCondLst>
                            <p:childTnLst>
                              <p:par>
                                <p:cTn id="49" presetID="10" presetClass="entr" presetSubtype="0" fill="hold" grpId="0" nodeType="afterEffect">
                                  <p:stCondLst>
                                    <p:cond delay="400"/>
                                  </p:stCondLst>
                                  <p:childTnLst>
                                    <p:set>
                                      <p:cBhvr>
                                        <p:cTn id="50" dur="1" fill="hold">
                                          <p:stCondLst>
                                            <p:cond delay="0"/>
                                          </p:stCondLst>
                                        </p:cTn>
                                        <p:tgtEl>
                                          <p:spTgt spid="25"/>
                                        </p:tgtEl>
                                        <p:attrNameLst>
                                          <p:attrName>style.visibility</p:attrName>
                                        </p:attrNameLst>
                                      </p:cBhvr>
                                      <p:to>
                                        <p:strVal val="visible"/>
                                      </p:to>
                                    </p:set>
                                    <p:animEffect transition="in" filter="fade">
                                      <p:cBhvr>
                                        <p:cTn id="51" dur="500"/>
                                        <p:tgtEl>
                                          <p:spTgt spid="25"/>
                                        </p:tgtEl>
                                      </p:cBhvr>
                                    </p:animEffect>
                                  </p:childTnLst>
                                </p:cTn>
                              </p:par>
                            </p:childTnLst>
                          </p:cTn>
                        </p:par>
                        <p:par>
                          <p:cTn id="52" fill="hold">
                            <p:stCondLst>
                              <p:cond delay="1600"/>
                            </p:stCondLst>
                            <p:childTnLst>
                              <p:par>
                                <p:cTn id="53" presetID="42" presetClass="path" presetSubtype="0" accel="50000" decel="50000" fill="hold" nodeType="afterEffect">
                                  <p:stCondLst>
                                    <p:cond delay="0"/>
                                  </p:stCondLst>
                                  <p:childTnLst>
                                    <p:animMotion origin="layout" path="M -8.33333E-7 2.96296E-6 L -0.00078 -0.23565 " pathEditMode="relative" rAng="0" ptsTypes="AA">
                                      <p:cBhvr>
                                        <p:cTn id="54" dur="750" fill="hold"/>
                                        <p:tgtEl>
                                          <p:spTgt spid="17"/>
                                        </p:tgtEl>
                                        <p:attrNameLst>
                                          <p:attrName>ppt_x</p:attrName>
                                          <p:attrName>ppt_y</p:attrName>
                                        </p:attrNameLst>
                                      </p:cBhvr>
                                      <p:rCtr x="-39" y="-11782"/>
                                    </p:animMotion>
                                  </p:childTnLst>
                                </p:cTn>
                              </p:par>
                            </p:childTnLst>
                          </p:cTn>
                        </p:par>
                        <p:par>
                          <p:cTn id="55" fill="hold">
                            <p:stCondLst>
                              <p:cond delay="2350"/>
                            </p:stCondLst>
                            <p:childTnLst>
                              <p:par>
                                <p:cTn id="56" presetID="10" presetClass="entr" presetSubtype="0" fill="hold" nodeType="afterEffect">
                                  <p:stCondLst>
                                    <p:cond delay="0"/>
                                  </p:stCondLst>
                                  <p:childTnLst>
                                    <p:set>
                                      <p:cBhvr>
                                        <p:cTn id="57" dur="1" fill="hold">
                                          <p:stCondLst>
                                            <p:cond delay="0"/>
                                          </p:stCondLst>
                                        </p:cTn>
                                        <p:tgtEl>
                                          <p:spTgt spid="78"/>
                                        </p:tgtEl>
                                        <p:attrNameLst>
                                          <p:attrName>style.visibility</p:attrName>
                                        </p:attrNameLst>
                                      </p:cBhvr>
                                      <p:to>
                                        <p:strVal val="visible"/>
                                      </p:to>
                                    </p:set>
                                    <p:animEffect transition="in" filter="fade">
                                      <p:cBhvr>
                                        <p:cTn id="58" dur="250"/>
                                        <p:tgtEl>
                                          <p:spTgt spid="78"/>
                                        </p:tgtEl>
                                      </p:cBhvr>
                                    </p:animEffect>
                                  </p:childTnLst>
                                </p:cTn>
                              </p:par>
                            </p:childTnLst>
                          </p:cTn>
                        </p:par>
                        <p:par>
                          <p:cTn id="59" fill="hold">
                            <p:stCondLst>
                              <p:cond delay="2600"/>
                            </p:stCondLst>
                            <p:childTnLst>
                              <p:par>
                                <p:cTn id="60" presetID="42" presetClass="path" presetSubtype="0" accel="50000" decel="50000" fill="hold" nodeType="afterEffect">
                                  <p:stCondLst>
                                    <p:cond delay="0"/>
                                  </p:stCondLst>
                                  <p:childTnLst>
                                    <p:animMotion origin="layout" path="M -0.00026 -3.33333E-6 L 0.03047 0.09769 " pathEditMode="relative" rAng="0" ptsTypes="AA">
                                      <p:cBhvr>
                                        <p:cTn id="61" dur="750" fill="hold"/>
                                        <p:tgtEl>
                                          <p:spTgt spid="78"/>
                                        </p:tgtEl>
                                        <p:attrNameLst>
                                          <p:attrName>ppt_x</p:attrName>
                                          <p:attrName>ppt_y</p:attrName>
                                        </p:attrNameLst>
                                      </p:cBhvr>
                                      <p:rCtr x="1536" y="4884"/>
                                    </p:animMotion>
                                  </p:childTnLst>
                                </p:cTn>
                              </p:par>
                            </p:childTnLst>
                          </p:cTn>
                        </p:par>
                        <p:par>
                          <p:cTn id="62" fill="hold">
                            <p:stCondLst>
                              <p:cond delay="3350"/>
                            </p:stCondLst>
                            <p:childTnLst>
                              <p:par>
                                <p:cTn id="63" presetID="42" presetClass="path" presetSubtype="0" accel="50000" decel="50000" fill="hold" nodeType="afterEffect">
                                  <p:stCondLst>
                                    <p:cond delay="0"/>
                                  </p:stCondLst>
                                  <p:childTnLst>
                                    <p:animMotion origin="layout" path="M 0.03047 0.09769 L -0.02161 0.07454 " pathEditMode="relative" rAng="0" ptsTypes="AA">
                                      <p:cBhvr>
                                        <p:cTn id="64" dur="750" fill="hold"/>
                                        <p:tgtEl>
                                          <p:spTgt spid="78"/>
                                        </p:tgtEl>
                                        <p:attrNameLst>
                                          <p:attrName>ppt_x</p:attrName>
                                          <p:attrName>ppt_y</p:attrName>
                                        </p:attrNameLst>
                                      </p:cBhvr>
                                      <p:rCtr x="-2604" y="-1157"/>
                                    </p:animMotion>
                                  </p:childTnLst>
                                </p:cTn>
                              </p:par>
                            </p:childTnLst>
                          </p:cTn>
                        </p:par>
                        <p:par>
                          <p:cTn id="65" fill="hold">
                            <p:stCondLst>
                              <p:cond delay="4100"/>
                            </p:stCondLst>
                            <p:childTnLst>
                              <p:par>
                                <p:cTn id="66" presetID="42" presetClass="path" presetSubtype="0" accel="50000" decel="50000" fill="hold" nodeType="afterEffect">
                                  <p:stCondLst>
                                    <p:cond delay="0"/>
                                  </p:stCondLst>
                                  <p:childTnLst>
                                    <p:animMotion origin="layout" path="M -0.02161 0.07454 L -0.00026 -3.33333E-6 " pathEditMode="relative" rAng="0" ptsTypes="AA">
                                      <p:cBhvr>
                                        <p:cTn id="67" dur="750" fill="hold"/>
                                        <p:tgtEl>
                                          <p:spTgt spid="78"/>
                                        </p:tgtEl>
                                        <p:attrNameLst>
                                          <p:attrName>ppt_x</p:attrName>
                                          <p:attrName>ppt_y</p:attrName>
                                        </p:attrNameLst>
                                      </p:cBhvr>
                                      <p:rCtr x="1068" y="-3727"/>
                                    </p:animMotion>
                                  </p:childTnLst>
                                </p:cTn>
                              </p:par>
                            </p:childTnLst>
                          </p:cTn>
                        </p:par>
                        <p:par>
                          <p:cTn id="68" fill="hold">
                            <p:stCondLst>
                              <p:cond delay="4850"/>
                            </p:stCondLst>
                            <p:childTnLst>
                              <p:par>
                                <p:cTn id="69" presetID="10" presetClass="entr" presetSubtype="0" fill="hold" nodeType="afterEffect">
                                  <p:stCondLst>
                                    <p:cond delay="0"/>
                                  </p:stCondLst>
                                  <p:childTnLst>
                                    <p:set>
                                      <p:cBhvr>
                                        <p:cTn id="70" dur="1" fill="hold">
                                          <p:stCondLst>
                                            <p:cond delay="0"/>
                                          </p:stCondLst>
                                        </p:cTn>
                                        <p:tgtEl>
                                          <p:spTgt spid="35"/>
                                        </p:tgtEl>
                                        <p:attrNameLst>
                                          <p:attrName>style.visibility</p:attrName>
                                        </p:attrNameLst>
                                      </p:cBhvr>
                                      <p:to>
                                        <p:strVal val="visible"/>
                                      </p:to>
                                    </p:set>
                                    <p:animEffect transition="in" filter="fade">
                                      <p:cBhvr>
                                        <p:cTn id="71" dur="500"/>
                                        <p:tgtEl>
                                          <p:spTgt spid="35"/>
                                        </p:tgtEl>
                                      </p:cBhvr>
                                    </p:animEffect>
                                  </p:childTnLst>
                                </p:cTn>
                              </p:par>
                              <p:par>
                                <p:cTn id="72" presetID="42" presetClass="path" presetSubtype="0" decel="100000" fill="hold" nodeType="withEffect">
                                  <p:stCondLst>
                                    <p:cond delay="0"/>
                                  </p:stCondLst>
                                  <p:childTnLst>
                                    <p:animMotion origin="layout" path="M -1.45833E-6 4.44444E-6 L -0.11627 0.02754 " pathEditMode="relative" rAng="0" ptsTypes="AA">
                                      <p:cBhvr>
                                        <p:cTn id="73" dur="500" spd="-100000" fill="hold"/>
                                        <p:tgtEl>
                                          <p:spTgt spid="35"/>
                                        </p:tgtEl>
                                        <p:attrNameLst>
                                          <p:attrName>ppt_x</p:attrName>
                                          <p:attrName>ppt_y</p:attrName>
                                        </p:attrNameLst>
                                      </p:cBhvr>
                                      <p:rCtr x="-5820" y="1366"/>
                                    </p:animMotion>
                                  </p:childTnLst>
                                </p:cTn>
                              </p:par>
                              <p:par>
                                <p:cTn id="74" presetID="10" presetClass="entr" presetSubtype="0" fill="hold" nodeType="withEffect">
                                  <p:stCondLst>
                                    <p:cond delay="200"/>
                                  </p:stCondLst>
                                  <p:childTnLst>
                                    <p:set>
                                      <p:cBhvr>
                                        <p:cTn id="75" dur="1" fill="hold">
                                          <p:stCondLst>
                                            <p:cond delay="0"/>
                                          </p:stCondLst>
                                        </p:cTn>
                                        <p:tgtEl>
                                          <p:spTgt spid="36"/>
                                        </p:tgtEl>
                                        <p:attrNameLst>
                                          <p:attrName>style.visibility</p:attrName>
                                        </p:attrNameLst>
                                      </p:cBhvr>
                                      <p:to>
                                        <p:strVal val="visible"/>
                                      </p:to>
                                    </p:set>
                                    <p:animEffect transition="in" filter="fade">
                                      <p:cBhvr>
                                        <p:cTn id="76" dur="500"/>
                                        <p:tgtEl>
                                          <p:spTgt spid="36"/>
                                        </p:tgtEl>
                                      </p:cBhvr>
                                    </p:animEffect>
                                  </p:childTnLst>
                                </p:cTn>
                              </p:par>
                              <p:par>
                                <p:cTn id="77" presetID="42" presetClass="path" presetSubtype="0" decel="100000" fill="hold" nodeType="withEffect">
                                  <p:stCondLst>
                                    <p:cond delay="200"/>
                                  </p:stCondLst>
                                  <p:childTnLst>
                                    <p:animMotion origin="layout" path="M -1.45833E-6 -2.59259E-6 L -0.11627 0.02755 " pathEditMode="relative" rAng="0" ptsTypes="AA">
                                      <p:cBhvr>
                                        <p:cTn id="78" dur="500" spd="-100000" fill="hold"/>
                                        <p:tgtEl>
                                          <p:spTgt spid="36"/>
                                        </p:tgtEl>
                                        <p:attrNameLst>
                                          <p:attrName>ppt_x</p:attrName>
                                          <p:attrName>ppt_y</p:attrName>
                                        </p:attrNameLst>
                                      </p:cBhvr>
                                      <p:rCtr x="-5820" y="1366"/>
                                    </p:animMotion>
                                  </p:childTnLst>
                                </p:cTn>
                              </p:par>
                            </p:childTnLst>
                          </p:cTn>
                        </p:par>
                        <p:par>
                          <p:cTn id="79" fill="hold">
                            <p:stCondLst>
                              <p:cond delay="5550"/>
                            </p:stCondLst>
                            <p:childTnLst>
                              <p:par>
                                <p:cTn id="80" presetID="10" presetClass="entr" presetSubtype="0" fill="hold" grpId="0" nodeType="afterEffect">
                                  <p:stCondLst>
                                    <p:cond delay="600"/>
                                  </p:stCondLst>
                                  <p:childTnLst>
                                    <p:set>
                                      <p:cBhvr>
                                        <p:cTn id="81" dur="1" fill="hold">
                                          <p:stCondLst>
                                            <p:cond delay="0"/>
                                          </p:stCondLst>
                                        </p:cTn>
                                        <p:tgtEl>
                                          <p:spTgt spid="76"/>
                                        </p:tgtEl>
                                        <p:attrNameLst>
                                          <p:attrName>style.visibility</p:attrName>
                                        </p:attrNameLst>
                                      </p:cBhvr>
                                      <p:to>
                                        <p:strVal val="visible"/>
                                      </p:to>
                                    </p:set>
                                    <p:animEffect transition="in" filter="fade">
                                      <p:cBhvr>
                                        <p:cTn id="82" dur="500"/>
                                        <p:tgtEl>
                                          <p:spTgt spid="76"/>
                                        </p:tgtEl>
                                      </p:cBhvr>
                                    </p:animEffect>
                                  </p:childTnLst>
                                </p:cTn>
                              </p:par>
                            </p:childTnLst>
                          </p:cTn>
                        </p:par>
                        <p:par>
                          <p:cTn id="83" fill="hold">
                            <p:stCondLst>
                              <p:cond delay="6650"/>
                            </p:stCondLst>
                            <p:childTnLst>
                              <p:par>
                                <p:cTn id="84" presetID="42" presetClass="path" presetSubtype="0" accel="50000" decel="50000" fill="hold" grpId="1" nodeType="afterEffect">
                                  <p:stCondLst>
                                    <p:cond delay="300"/>
                                  </p:stCondLst>
                                  <p:childTnLst>
                                    <p:animMotion origin="layout" path="M -4.375E-6 -4.44444E-6 L -4.375E-6 0.15186 " pathEditMode="relative" rAng="0" ptsTypes="AA">
                                      <p:cBhvr>
                                        <p:cTn id="85" dur="500" fill="hold"/>
                                        <p:tgtEl>
                                          <p:spTgt spid="76"/>
                                        </p:tgtEl>
                                        <p:attrNameLst>
                                          <p:attrName>ppt_x</p:attrName>
                                          <p:attrName>ppt_y</p:attrName>
                                        </p:attrNameLst>
                                      </p:cBhvr>
                                      <p:rCtr x="0" y="7593"/>
                                    </p:animMotion>
                                  </p:childTnLst>
                                </p:cTn>
                              </p:par>
                            </p:childTnLst>
                          </p:cTn>
                        </p:par>
                        <p:par>
                          <p:cTn id="86" fill="hold">
                            <p:stCondLst>
                              <p:cond delay="7450"/>
                            </p:stCondLst>
                            <p:childTnLst>
                              <p:par>
                                <p:cTn id="87" presetID="10" presetClass="exit" presetSubtype="0" fill="hold" grpId="2" nodeType="afterEffect">
                                  <p:stCondLst>
                                    <p:cond delay="300"/>
                                  </p:stCondLst>
                                  <p:childTnLst>
                                    <p:animEffect transition="out" filter="fade">
                                      <p:cBhvr>
                                        <p:cTn id="88" dur="500"/>
                                        <p:tgtEl>
                                          <p:spTgt spid="76"/>
                                        </p:tgtEl>
                                      </p:cBhvr>
                                    </p:animEffect>
                                    <p:set>
                                      <p:cBhvr>
                                        <p:cTn id="89" dur="1" fill="hold">
                                          <p:stCondLst>
                                            <p:cond delay="499"/>
                                          </p:stCondLst>
                                        </p:cTn>
                                        <p:tgtEl>
                                          <p:spTgt spid="76"/>
                                        </p:tgtEl>
                                        <p:attrNameLst>
                                          <p:attrName>style.visibility</p:attrName>
                                        </p:attrNameLst>
                                      </p:cBhvr>
                                      <p:to>
                                        <p:strVal val="hidden"/>
                                      </p:to>
                                    </p:set>
                                  </p:childTnLst>
                                </p:cTn>
                              </p:par>
                            </p:childTnLst>
                          </p:cTn>
                        </p:par>
                        <p:par>
                          <p:cTn id="90" fill="hold">
                            <p:stCondLst>
                              <p:cond delay="8250"/>
                            </p:stCondLst>
                            <p:childTnLst>
                              <p:par>
                                <p:cTn id="91" presetID="10" presetClass="exit" presetSubtype="0" fill="hold" grpId="1" nodeType="afterEffect">
                                  <p:stCondLst>
                                    <p:cond delay="0"/>
                                  </p:stCondLst>
                                  <p:childTnLst>
                                    <p:animEffect transition="out" filter="fade">
                                      <p:cBhvr>
                                        <p:cTn id="92" dur="250"/>
                                        <p:tgtEl>
                                          <p:spTgt spid="82"/>
                                        </p:tgtEl>
                                      </p:cBhvr>
                                    </p:animEffect>
                                    <p:set>
                                      <p:cBhvr>
                                        <p:cTn id="93" dur="1" fill="hold">
                                          <p:stCondLst>
                                            <p:cond delay="249"/>
                                          </p:stCondLst>
                                        </p:cTn>
                                        <p:tgtEl>
                                          <p:spTgt spid="82"/>
                                        </p:tgtEl>
                                        <p:attrNameLst>
                                          <p:attrName>style.visibility</p:attrName>
                                        </p:attrNameLst>
                                      </p:cBhvr>
                                      <p:to>
                                        <p:strVal val="hidden"/>
                                      </p:to>
                                    </p:set>
                                  </p:childTnLst>
                                </p:cTn>
                              </p:par>
                            </p:childTnLst>
                          </p:cTn>
                        </p:par>
                        <p:par>
                          <p:cTn id="94" fill="hold">
                            <p:stCondLst>
                              <p:cond delay="8500"/>
                            </p:stCondLst>
                            <p:childTnLst>
                              <p:par>
                                <p:cTn id="95" presetID="10" presetClass="entr" presetSubtype="0" fill="hold" grpId="0" nodeType="afterEffect">
                                  <p:stCondLst>
                                    <p:cond delay="0"/>
                                  </p:stCondLst>
                                  <p:childTnLst>
                                    <p:set>
                                      <p:cBhvr>
                                        <p:cTn id="96" dur="1" fill="hold">
                                          <p:stCondLst>
                                            <p:cond delay="0"/>
                                          </p:stCondLst>
                                        </p:cTn>
                                        <p:tgtEl>
                                          <p:spTgt spid="77"/>
                                        </p:tgtEl>
                                        <p:attrNameLst>
                                          <p:attrName>style.visibility</p:attrName>
                                        </p:attrNameLst>
                                      </p:cBhvr>
                                      <p:to>
                                        <p:strVal val="visible"/>
                                      </p:to>
                                    </p:set>
                                    <p:animEffect transition="in" filter="fade">
                                      <p:cBhvr>
                                        <p:cTn id="97" dur="250"/>
                                        <p:tgtEl>
                                          <p:spTgt spid="77"/>
                                        </p:tgtEl>
                                      </p:cBhvr>
                                    </p:animEffect>
                                  </p:childTnLst>
                                </p:cTn>
                              </p:par>
                            </p:childTnLst>
                          </p:cTn>
                        </p:par>
                        <p:par>
                          <p:cTn id="98" fill="hold">
                            <p:stCondLst>
                              <p:cond delay="8750"/>
                            </p:stCondLst>
                            <p:childTnLst>
                              <p:par>
                                <p:cTn id="99" presetID="22" presetClass="entr" presetSubtype="8" fill="hold" grpId="0" nodeType="afterEffect">
                                  <p:stCondLst>
                                    <p:cond delay="0"/>
                                  </p:stCondLst>
                                  <p:childTnLst>
                                    <p:set>
                                      <p:cBhvr>
                                        <p:cTn id="100" dur="1" fill="hold">
                                          <p:stCondLst>
                                            <p:cond delay="0"/>
                                          </p:stCondLst>
                                        </p:cTn>
                                        <p:tgtEl>
                                          <p:spTgt spid="83"/>
                                        </p:tgtEl>
                                        <p:attrNameLst>
                                          <p:attrName>style.visibility</p:attrName>
                                        </p:attrNameLst>
                                      </p:cBhvr>
                                      <p:to>
                                        <p:strVal val="visible"/>
                                      </p:to>
                                    </p:set>
                                    <p:animEffect transition="in" filter="wipe(left)">
                                      <p:cBhvr>
                                        <p:cTn id="101" dur="500"/>
                                        <p:tgtEl>
                                          <p:spTgt spid="83"/>
                                        </p:tgtEl>
                                      </p:cBhvr>
                                    </p:animEffect>
                                  </p:childTnLst>
                                </p:cTn>
                              </p:par>
                            </p:childTnLst>
                          </p:cTn>
                        </p:par>
                        <p:par>
                          <p:cTn id="102" fill="hold">
                            <p:stCondLst>
                              <p:cond delay="9250"/>
                            </p:stCondLst>
                            <p:childTnLst>
                              <p:par>
                                <p:cTn id="103" presetID="10" presetClass="entr" presetSubtype="0" fill="hold" nodeType="afterEffect">
                                  <p:stCondLst>
                                    <p:cond delay="0"/>
                                  </p:stCondLst>
                                  <p:childTnLst>
                                    <p:set>
                                      <p:cBhvr>
                                        <p:cTn id="104" dur="1" fill="hold">
                                          <p:stCondLst>
                                            <p:cond delay="0"/>
                                          </p:stCondLst>
                                        </p:cTn>
                                        <p:tgtEl>
                                          <p:spTgt spid="45"/>
                                        </p:tgtEl>
                                        <p:attrNameLst>
                                          <p:attrName>style.visibility</p:attrName>
                                        </p:attrNameLst>
                                      </p:cBhvr>
                                      <p:to>
                                        <p:strVal val="visible"/>
                                      </p:to>
                                    </p:set>
                                    <p:animEffect transition="in" filter="fade">
                                      <p:cBhvr>
                                        <p:cTn id="105"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50" grpId="0" animBg="1"/>
      <p:bldP spid="50" grpId="1" animBg="1"/>
      <p:bldP spid="82" grpId="0" animBg="1"/>
      <p:bldP spid="82" grpId="1" animBg="1"/>
      <p:bldP spid="76" grpId="0" animBg="1"/>
      <p:bldP spid="76" grpId="1" animBg="1"/>
      <p:bldP spid="76" grpId="2" animBg="1"/>
      <p:bldP spid="77" grpId="0" animBg="1"/>
      <p:bldP spid="8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FE122E-FCEB-42A2-970D-0FE916684566}"/>
              </a:ext>
            </a:extLst>
          </p:cNvPr>
          <p:cNvSpPr>
            <a:spLocks noGrp="1"/>
          </p:cNvSpPr>
          <p:nvPr>
            <p:ph type="title"/>
          </p:nvPr>
        </p:nvSpPr>
        <p:spPr>
          <a:xfrm>
            <a:off x="599675" y="1319082"/>
            <a:ext cx="3659397" cy="758022"/>
          </a:xfrm>
        </p:spPr>
        <p:txBody>
          <a:bodyPr/>
          <a:lstStyle/>
          <a:p>
            <a:r>
              <a:rPr lang="en-US" dirty="0"/>
              <a:t>Endpoint detection </a:t>
            </a:r>
            <a:br>
              <a:rPr lang="en-US" dirty="0"/>
            </a:br>
            <a:r>
              <a:rPr lang="en-US" dirty="0"/>
              <a:t>&amp; response</a:t>
            </a:r>
          </a:p>
        </p:txBody>
      </p:sp>
      <p:sp>
        <p:nvSpPr>
          <p:cNvPr id="3" name="Content Placeholder 2">
            <a:extLst>
              <a:ext uri="{FF2B5EF4-FFF2-40B4-BE49-F238E27FC236}">
                <a16:creationId xmlns:a16="http://schemas.microsoft.com/office/drawing/2014/main" id="{3759C11B-F940-4BE7-8F2B-18E802F4A0BF}"/>
              </a:ext>
            </a:extLst>
          </p:cNvPr>
          <p:cNvSpPr>
            <a:spLocks noGrp="1"/>
          </p:cNvSpPr>
          <p:nvPr>
            <p:ph sz="quarter" idx="10"/>
          </p:nvPr>
        </p:nvSpPr>
        <p:spPr>
          <a:xfrm>
            <a:off x="599675" y="2337930"/>
            <a:ext cx="4200925" cy="829428"/>
          </a:xfrm>
        </p:spPr>
        <p:txBody>
          <a:bodyPr/>
          <a:lstStyle/>
          <a:p>
            <a:r>
              <a:rPr lang="en-US" dirty="0"/>
              <a:t>Detect. Investigate. </a:t>
            </a:r>
            <a:br>
              <a:rPr lang="en-US" dirty="0"/>
            </a:br>
            <a:r>
              <a:rPr lang="en-US" dirty="0"/>
              <a:t>Respond to advanced attacks.</a:t>
            </a:r>
          </a:p>
          <a:p>
            <a:endParaRPr lang="en-US" dirty="0"/>
          </a:p>
        </p:txBody>
      </p:sp>
      <p:grpSp>
        <p:nvGrpSpPr>
          <p:cNvPr id="5" name="Group 4">
            <a:extLst>
              <a:ext uri="{FF2B5EF4-FFF2-40B4-BE49-F238E27FC236}">
                <a16:creationId xmlns:a16="http://schemas.microsoft.com/office/drawing/2014/main" id="{8D3666AE-10CE-43AF-A6FD-686C84C45C75}"/>
              </a:ext>
            </a:extLst>
          </p:cNvPr>
          <p:cNvGrpSpPr/>
          <p:nvPr/>
        </p:nvGrpSpPr>
        <p:grpSpPr>
          <a:xfrm>
            <a:off x="515783" y="3142234"/>
            <a:ext cx="2179775" cy="488966"/>
            <a:chOff x="3156546" y="3186102"/>
            <a:chExt cx="2179775" cy="488966"/>
          </a:xfrm>
        </p:grpSpPr>
        <p:sp>
          <p:nvSpPr>
            <p:cNvPr id="35" name="Rectangle 34">
              <a:extLst>
                <a:ext uri="{FF2B5EF4-FFF2-40B4-BE49-F238E27FC236}">
                  <a16:creationId xmlns:a16="http://schemas.microsoft.com/office/drawing/2014/main" id="{2D2290BF-0879-4156-9EEF-DECAFB426EE6}"/>
                </a:ext>
              </a:extLst>
            </p:cNvPr>
            <p:cNvSpPr/>
            <p:nvPr/>
          </p:nvSpPr>
          <p:spPr>
            <a:xfrm>
              <a:off x="3156546" y="3495916"/>
              <a:ext cx="2179775" cy="179152"/>
            </a:xfrm>
            <a:prstGeom prst="rect">
              <a:avLst/>
            </a:prstGeom>
          </p:spPr>
          <p:txBody>
            <a:bodyPr wrap="square" tIns="0" bIns="0" anchor="t" anchorCtr="0">
              <a:spAutoFit/>
            </a:bodyPr>
            <a:lstStyle/>
            <a:p>
              <a:pPr marL="0" marR="0" lvl="1" indent="0" algn="l" defTabSz="914400" rtl="0" eaLnBrk="1" fontAlgn="auto" latinLnBrk="0" hangingPunct="1">
                <a:lnSpc>
                  <a:spcPct val="97000"/>
                </a:lnSpc>
                <a:spcBef>
                  <a:spcPts val="0"/>
                </a:spcBef>
                <a:spcAft>
                  <a:spcPts val="1200"/>
                </a:spcAft>
                <a:buClrTx/>
                <a:buSzTx/>
                <a:buFontTx/>
                <a:buNone/>
                <a:tabLst/>
                <a:defRPr/>
              </a:pPr>
              <a:r>
                <a:rPr kumimoji="0" lang="en-US" sz="1200" b="1" i="0" u="none" strike="noStrike" kern="1200" cap="none" spc="0" normalizeH="0" baseline="0" noProof="0">
                  <a:ln>
                    <a:noFill/>
                  </a:ln>
                  <a:gradFill>
                    <a:gsLst>
                      <a:gs pos="0">
                        <a:srgbClr val="0078D7"/>
                      </a:gs>
                      <a:gs pos="100000">
                        <a:srgbClr val="0078D7"/>
                      </a:gs>
                    </a:gsLst>
                    <a:lin ang="5400000" scaled="1"/>
                  </a:gradFill>
                  <a:effectLst/>
                  <a:uLnTx/>
                  <a:uFillTx/>
                  <a:latin typeface="Segoe UI" panose="020B0502040204020203" pitchFamily="34" charset="0"/>
                  <a:ea typeface="Segoe UI Black" panose="020B0A02040204020203" pitchFamily="34" charset="0"/>
                  <a:cs typeface="Segoe UI" panose="020B0502040204020203" pitchFamily="34" charset="0"/>
                </a:rPr>
                <a:t>Deep OS recording sensor</a:t>
              </a:r>
            </a:p>
          </p:txBody>
        </p:sp>
        <p:grpSp>
          <p:nvGrpSpPr>
            <p:cNvPr id="43" name="Group 42">
              <a:extLst>
                <a:ext uri="{FF2B5EF4-FFF2-40B4-BE49-F238E27FC236}">
                  <a16:creationId xmlns:a16="http://schemas.microsoft.com/office/drawing/2014/main" id="{C6DF44A6-A94B-4832-8369-4186C2CDE7C6}"/>
                </a:ext>
              </a:extLst>
            </p:cNvPr>
            <p:cNvGrpSpPr/>
            <p:nvPr/>
          </p:nvGrpSpPr>
          <p:grpSpPr>
            <a:xfrm>
              <a:off x="3158484" y="3186102"/>
              <a:ext cx="1078836" cy="253787"/>
              <a:chOff x="506125" y="3615891"/>
              <a:chExt cx="1078836" cy="253787"/>
            </a:xfrm>
          </p:grpSpPr>
          <p:sp>
            <p:nvSpPr>
              <p:cNvPr id="44" name="Rectangle 43">
                <a:extLst>
                  <a:ext uri="{FF2B5EF4-FFF2-40B4-BE49-F238E27FC236}">
                    <a16:creationId xmlns:a16="http://schemas.microsoft.com/office/drawing/2014/main" id="{501D0B86-415C-4BE6-B80E-405FDDC543DF}"/>
                  </a:ext>
                </a:extLst>
              </p:cNvPr>
              <p:cNvSpPr/>
              <p:nvPr/>
            </p:nvSpPr>
            <p:spPr>
              <a:xfrm>
                <a:off x="506125" y="3615891"/>
                <a:ext cx="1078836" cy="253787"/>
              </a:xfrm>
              <a:prstGeom prst="rect">
                <a:avLst/>
              </a:prstGeom>
            </p:spPr>
            <p:txBody>
              <a:bodyPr wrap="square" tIns="0" bIns="0" anchor="t" anchorCtr="0">
                <a:spAutoFit/>
              </a:bodyPr>
              <a:lstStyle/>
              <a:p>
                <a:pPr marL="0" marR="0" lvl="0" indent="0" algn="l" defTabSz="914400" rtl="0" eaLnBrk="1" fontAlgn="auto" latinLnBrk="0" hangingPunct="1">
                  <a:lnSpc>
                    <a:spcPct val="97000"/>
                  </a:lnSpc>
                  <a:spcBef>
                    <a:spcPts val="0"/>
                  </a:spcBef>
                  <a:spcAft>
                    <a:spcPts val="600"/>
                  </a:spcAft>
                  <a:buClrTx/>
                  <a:buSzTx/>
                  <a:buFontTx/>
                  <a:buNone/>
                  <a:tabLst/>
                  <a:defRPr/>
                </a:pPr>
                <a:r>
                  <a:rPr kumimoji="0" lang="en-US" sz="1700" b="1" i="0" u="none" strike="noStrike" kern="1200" cap="none" spc="0" normalizeH="0" baseline="0" noProof="0">
                    <a:ln>
                      <a:noFill/>
                    </a:ln>
                    <a:gradFill>
                      <a:gsLst>
                        <a:gs pos="83000">
                          <a:srgbClr val="282828"/>
                        </a:gs>
                        <a:gs pos="100000">
                          <a:srgbClr val="282828"/>
                        </a:gs>
                      </a:gsLst>
                      <a:lin ang="5400000" scaled="1"/>
                    </a:gradFill>
                    <a:effectLst/>
                    <a:uLnTx/>
                    <a:uFillTx/>
                    <a:latin typeface="Segoe UI Semibold" panose="020B0702040204020203" pitchFamily="34" charset="0"/>
                    <a:ea typeface="+mn-ea"/>
                    <a:cs typeface="Segoe UI Semibold" panose="020B0702040204020203" pitchFamily="34" charset="0"/>
                  </a:rPr>
                  <a:t>Client</a:t>
                </a:r>
              </a:p>
            </p:txBody>
          </p:sp>
          <p:pic>
            <p:nvPicPr>
              <p:cNvPr id="45" name="Graphic 44">
                <a:extLst>
                  <a:ext uri="{FF2B5EF4-FFF2-40B4-BE49-F238E27FC236}">
                    <a16:creationId xmlns:a16="http://schemas.microsoft.com/office/drawing/2014/main" id="{5132D4FE-8C24-41AF-B1E1-5DDF45BD13F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265330" y="3648374"/>
                <a:ext cx="241958" cy="177436"/>
              </a:xfrm>
              <a:prstGeom prst="rect">
                <a:avLst/>
              </a:prstGeom>
            </p:spPr>
          </p:pic>
        </p:grpSp>
      </p:grpSp>
      <p:grpSp>
        <p:nvGrpSpPr>
          <p:cNvPr id="4" name="Group 3">
            <a:extLst>
              <a:ext uri="{FF2B5EF4-FFF2-40B4-BE49-F238E27FC236}">
                <a16:creationId xmlns:a16="http://schemas.microsoft.com/office/drawing/2014/main" id="{DF2F337A-3D88-4F80-ABBD-5B8130DA79EE}"/>
              </a:ext>
            </a:extLst>
          </p:cNvPr>
          <p:cNvGrpSpPr/>
          <p:nvPr/>
        </p:nvGrpSpPr>
        <p:grpSpPr>
          <a:xfrm>
            <a:off x="2976221" y="3142234"/>
            <a:ext cx="3003445" cy="2918437"/>
            <a:chOff x="541421" y="3142234"/>
            <a:chExt cx="3003445" cy="2918437"/>
          </a:xfrm>
        </p:grpSpPr>
        <p:sp>
          <p:nvSpPr>
            <p:cNvPr id="34" name="Rectangle 33">
              <a:extLst>
                <a:ext uri="{FF2B5EF4-FFF2-40B4-BE49-F238E27FC236}">
                  <a16:creationId xmlns:a16="http://schemas.microsoft.com/office/drawing/2014/main" id="{E099563E-C33D-4B08-AEC7-576D844560BC}"/>
                </a:ext>
              </a:extLst>
            </p:cNvPr>
            <p:cNvSpPr/>
            <p:nvPr/>
          </p:nvSpPr>
          <p:spPr>
            <a:xfrm>
              <a:off x="541421" y="3499714"/>
              <a:ext cx="3003445" cy="2560957"/>
            </a:xfrm>
            <a:prstGeom prst="rect">
              <a:avLst/>
            </a:prstGeom>
          </p:spPr>
          <p:txBody>
            <a:bodyPr wrap="square" tIns="0" bIns="0" anchor="t" anchorCtr="0">
              <a:spAutoFit/>
            </a:bodyPr>
            <a:lstStyle/>
            <a:p>
              <a:pPr marL="0" marR="0" lvl="1" indent="0" algn="l" defTabSz="914400" rtl="0" eaLnBrk="1" fontAlgn="auto" latinLnBrk="0" hangingPunct="1">
                <a:lnSpc>
                  <a:spcPct val="97000"/>
                </a:lnSpc>
                <a:spcBef>
                  <a:spcPts val="0"/>
                </a:spcBef>
                <a:spcAft>
                  <a:spcPts val="1200"/>
                </a:spcAft>
                <a:buClrTx/>
                <a:buSzTx/>
                <a:buFontTx/>
                <a:buNone/>
                <a:tabLst/>
                <a:defRPr/>
              </a:pPr>
              <a:r>
                <a:rPr kumimoji="0" lang="en-US" sz="1200" b="1" i="0" u="none" strike="noStrike" kern="1200" cap="none" spc="0" normalizeH="0" baseline="0" noProof="0">
                  <a:ln>
                    <a:noFill/>
                  </a:ln>
                  <a:gradFill>
                    <a:gsLst>
                      <a:gs pos="0">
                        <a:srgbClr val="0078D7"/>
                      </a:gs>
                      <a:gs pos="100000">
                        <a:srgbClr val="0078D7"/>
                      </a:gs>
                    </a:gsLst>
                    <a:lin ang="5400000" scaled="1"/>
                  </a:gradFill>
                  <a:effectLst/>
                  <a:uLnTx/>
                  <a:uFillTx/>
                  <a:latin typeface="Segoe UI" panose="020B0502040204020203" pitchFamily="34" charset="0"/>
                  <a:ea typeface="Segoe UI Black" panose="020B0A02040204020203" pitchFamily="34" charset="0"/>
                  <a:cs typeface="Segoe UI" panose="020B0502040204020203" pitchFamily="34" charset="0"/>
                </a:rPr>
                <a:t>Machine learning, behavioral </a:t>
              </a:r>
              <a:br>
                <a:rPr kumimoji="0" lang="en-US" sz="1200" b="1" i="0" u="none" strike="noStrike" kern="1200" cap="none" spc="0" normalizeH="0" baseline="0" noProof="0">
                  <a:ln>
                    <a:noFill/>
                  </a:ln>
                  <a:gradFill>
                    <a:gsLst>
                      <a:gs pos="0">
                        <a:srgbClr val="0078D7"/>
                      </a:gs>
                      <a:gs pos="100000">
                        <a:srgbClr val="0078D7"/>
                      </a:gs>
                    </a:gsLst>
                    <a:lin ang="5400000" scaled="1"/>
                  </a:gradFill>
                  <a:effectLst/>
                  <a:uLnTx/>
                  <a:uFillTx/>
                  <a:latin typeface="Segoe UI" panose="020B0502040204020203" pitchFamily="34" charset="0"/>
                  <a:ea typeface="Segoe UI Black" panose="020B0A02040204020203" pitchFamily="34" charset="0"/>
                  <a:cs typeface="Segoe UI" panose="020B0502040204020203" pitchFamily="34" charset="0"/>
                </a:rPr>
              </a:br>
              <a:r>
                <a:rPr kumimoji="0" lang="en-US" sz="1200" b="1" i="0" u="none" strike="noStrike" kern="1200" cap="none" spc="0" normalizeH="0" baseline="0" noProof="0">
                  <a:ln>
                    <a:noFill/>
                  </a:ln>
                  <a:gradFill>
                    <a:gsLst>
                      <a:gs pos="0">
                        <a:srgbClr val="0078D7"/>
                      </a:gs>
                      <a:gs pos="100000">
                        <a:srgbClr val="0078D7"/>
                      </a:gs>
                    </a:gsLst>
                    <a:lin ang="5400000" scaled="1"/>
                  </a:gradFill>
                  <a:effectLst/>
                  <a:uLnTx/>
                  <a:uFillTx/>
                  <a:latin typeface="Segoe UI" panose="020B0502040204020203" pitchFamily="34" charset="0"/>
                  <a:ea typeface="Segoe UI Black" panose="020B0A02040204020203" pitchFamily="34" charset="0"/>
                  <a:cs typeface="Segoe UI" panose="020B0502040204020203" pitchFamily="34" charset="0"/>
                </a:rPr>
                <a:t>&amp; anomaly detection</a:t>
              </a:r>
            </a:p>
            <a:p>
              <a:pPr marL="0" marR="0" lvl="1" indent="0" algn="l" defTabSz="914400" rtl="0" eaLnBrk="1" fontAlgn="auto" latinLnBrk="0" hangingPunct="1">
                <a:lnSpc>
                  <a:spcPct val="97000"/>
                </a:lnSpc>
                <a:spcBef>
                  <a:spcPts val="0"/>
                </a:spcBef>
                <a:spcAft>
                  <a:spcPts val="1200"/>
                </a:spcAft>
                <a:buClrTx/>
                <a:buSzTx/>
                <a:buFontTx/>
                <a:buNone/>
                <a:tabLst/>
                <a:defRPr/>
              </a:pPr>
              <a:r>
                <a:rPr kumimoji="0" lang="en-US" sz="1200" b="1" i="0" u="none" strike="noStrike" kern="1200" cap="none" spc="0" normalizeH="0" baseline="0" noProof="0">
                  <a:ln>
                    <a:noFill/>
                  </a:ln>
                  <a:gradFill>
                    <a:gsLst>
                      <a:gs pos="0">
                        <a:srgbClr val="0078D7"/>
                      </a:gs>
                      <a:gs pos="100000">
                        <a:srgbClr val="0078D7"/>
                      </a:gs>
                    </a:gsLst>
                    <a:lin ang="5400000" scaled="1"/>
                  </a:gradFill>
                  <a:effectLst/>
                  <a:uLnTx/>
                  <a:uFillTx/>
                  <a:latin typeface="Segoe UI" panose="020B0502040204020203" pitchFamily="34" charset="0"/>
                  <a:ea typeface="Segoe UI Black" panose="020B0A02040204020203" pitchFamily="34" charset="0"/>
                  <a:cs typeface="Segoe UI" panose="020B0502040204020203" pitchFamily="34" charset="0"/>
                </a:rPr>
                <a:t>Response and containment</a:t>
              </a:r>
            </a:p>
            <a:p>
              <a:pPr marL="0" marR="0" lvl="1" indent="0" algn="l" defTabSz="914400" rtl="0" eaLnBrk="1" fontAlgn="auto" latinLnBrk="0" hangingPunct="1">
                <a:lnSpc>
                  <a:spcPct val="97000"/>
                </a:lnSpc>
                <a:spcBef>
                  <a:spcPts val="0"/>
                </a:spcBef>
                <a:spcAft>
                  <a:spcPts val="1200"/>
                </a:spcAft>
                <a:buClrTx/>
                <a:buSzTx/>
                <a:buFontTx/>
                <a:buNone/>
                <a:tabLst/>
                <a:defRPr/>
              </a:pPr>
              <a:r>
                <a:rPr kumimoji="0" lang="en-US" sz="1200" b="1" i="0" u="none" strike="noStrike" kern="1200" cap="none" spc="0" normalizeH="0" baseline="0" noProof="0">
                  <a:ln>
                    <a:noFill/>
                  </a:ln>
                  <a:gradFill>
                    <a:gsLst>
                      <a:gs pos="0">
                        <a:srgbClr val="0078D7"/>
                      </a:gs>
                      <a:gs pos="100000">
                        <a:srgbClr val="0078D7"/>
                      </a:gs>
                    </a:gsLst>
                    <a:lin ang="5400000" scaled="1"/>
                  </a:gradFill>
                  <a:effectLst/>
                  <a:uLnTx/>
                  <a:uFillTx/>
                  <a:latin typeface="Segoe UI" panose="020B0502040204020203" pitchFamily="34" charset="0"/>
                  <a:ea typeface="Segoe UI Black" panose="020B0A02040204020203" pitchFamily="34" charset="0"/>
                  <a:cs typeface="Segoe UI" panose="020B0502040204020203" pitchFamily="34" charset="0"/>
                </a:rPr>
                <a:t>Sandbox analysis</a:t>
              </a:r>
            </a:p>
            <a:p>
              <a:pPr marL="0" marR="0" lvl="1" indent="0" algn="l" defTabSz="914400" rtl="0" eaLnBrk="1" fontAlgn="auto" latinLnBrk="0" hangingPunct="1">
                <a:lnSpc>
                  <a:spcPct val="97000"/>
                </a:lnSpc>
                <a:spcBef>
                  <a:spcPts val="0"/>
                </a:spcBef>
                <a:spcAft>
                  <a:spcPts val="1200"/>
                </a:spcAft>
                <a:buClrTx/>
                <a:buSzTx/>
                <a:buFontTx/>
                <a:buNone/>
                <a:tabLst/>
                <a:defRPr/>
              </a:pPr>
              <a:r>
                <a:rPr kumimoji="0" lang="en-US" sz="1200" b="1" i="0" u="none" strike="noStrike" kern="1200" cap="none" spc="0" normalizeH="0" baseline="0" noProof="0">
                  <a:ln>
                    <a:noFill/>
                  </a:ln>
                  <a:gradFill>
                    <a:gsLst>
                      <a:gs pos="0">
                        <a:srgbClr val="0078D7"/>
                      </a:gs>
                      <a:gs pos="100000">
                        <a:srgbClr val="0078D7"/>
                      </a:gs>
                    </a:gsLst>
                    <a:lin ang="5400000" scaled="1"/>
                  </a:gradFill>
                  <a:effectLst/>
                  <a:uLnTx/>
                  <a:uFillTx/>
                  <a:latin typeface="Segoe UI" panose="020B0502040204020203" pitchFamily="34" charset="0"/>
                  <a:ea typeface="Segoe UI Black" panose="020B0A02040204020203" pitchFamily="34" charset="0"/>
                  <a:cs typeface="Segoe UI" panose="020B0502040204020203" pitchFamily="34" charset="0"/>
                </a:rPr>
                <a:t>Rich investigation across machines, files, users, IPs, URLs</a:t>
              </a:r>
            </a:p>
            <a:p>
              <a:pPr marL="0" marR="0" lvl="1" indent="0" algn="l" defTabSz="914400" rtl="0" eaLnBrk="1" fontAlgn="auto" latinLnBrk="0" hangingPunct="1">
                <a:lnSpc>
                  <a:spcPct val="97000"/>
                </a:lnSpc>
                <a:spcBef>
                  <a:spcPts val="0"/>
                </a:spcBef>
                <a:spcAft>
                  <a:spcPts val="1200"/>
                </a:spcAft>
                <a:buClrTx/>
                <a:buSzTx/>
                <a:buFontTx/>
                <a:buNone/>
                <a:tabLst/>
                <a:defRPr/>
              </a:pPr>
              <a:r>
                <a:rPr kumimoji="0" lang="en-US" sz="1200" b="1" i="0" u="none" strike="noStrike" kern="1200" cap="none" spc="0" normalizeH="0" baseline="0" noProof="0">
                  <a:ln>
                    <a:noFill/>
                  </a:ln>
                  <a:gradFill>
                    <a:gsLst>
                      <a:gs pos="0">
                        <a:srgbClr val="0078D7"/>
                      </a:gs>
                      <a:gs pos="100000">
                        <a:srgbClr val="0078D7"/>
                      </a:gs>
                    </a:gsLst>
                    <a:lin ang="5400000" scaled="1"/>
                  </a:gradFill>
                  <a:effectLst/>
                  <a:uLnTx/>
                  <a:uFillTx/>
                  <a:latin typeface="Segoe UI" panose="020B0502040204020203" pitchFamily="34" charset="0"/>
                  <a:ea typeface="Segoe UI Black" panose="020B0A02040204020203" pitchFamily="34" charset="0"/>
                  <a:cs typeface="Segoe UI" panose="020B0502040204020203" pitchFamily="34" charset="0"/>
                </a:rPr>
                <a:t>Realtime and historical </a:t>
              </a:r>
              <a:br>
                <a:rPr kumimoji="0" lang="en-US" sz="1200" b="1" i="0" u="none" strike="noStrike" kern="1200" cap="none" spc="0" normalizeH="0" baseline="0" noProof="0">
                  <a:ln>
                    <a:noFill/>
                  </a:ln>
                  <a:gradFill>
                    <a:gsLst>
                      <a:gs pos="0">
                        <a:srgbClr val="0078D7"/>
                      </a:gs>
                      <a:gs pos="100000">
                        <a:srgbClr val="0078D7"/>
                      </a:gs>
                    </a:gsLst>
                    <a:lin ang="5400000" scaled="1"/>
                  </a:gradFill>
                  <a:effectLst/>
                  <a:uLnTx/>
                  <a:uFillTx/>
                  <a:latin typeface="Segoe UI" panose="020B0502040204020203" pitchFamily="34" charset="0"/>
                  <a:ea typeface="Segoe UI Black" panose="020B0A02040204020203" pitchFamily="34" charset="0"/>
                  <a:cs typeface="Segoe UI" panose="020B0502040204020203" pitchFamily="34" charset="0"/>
                </a:rPr>
              </a:br>
              <a:r>
                <a:rPr kumimoji="0" lang="en-US" sz="1200" b="1" i="0" u="none" strike="noStrike" kern="1200" cap="none" spc="0" normalizeH="0" baseline="0" noProof="0">
                  <a:ln>
                    <a:noFill/>
                  </a:ln>
                  <a:gradFill>
                    <a:gsLst>
                      <a:gs pos="0">
                        <a:srgbClr val="0078D7"/>
                      </a:gs>
                      <a:gs pos="100000">
                        <a:srgbClr val="0078D7"/>
                      </a:gs>
                    </a:gsLst>
                    <a:lin ang="5400000" scaled="1"/>
                  </a:gradFill>
                  <a:effectLst/>
                  <a:uLnTx/>
                  <a:uFillTx/>
                  <a:latin typeface="Segoe UI" panose="020B0502040204020203" pitchFamily="34" charset="0"/>
                  <a:ea typeface="Segoe UI Black" panose="020B0A02040204020203" pitchFamily="34" charset="0"/>
                  <a:cs typeface="Segoe UI" panose="020B0502040204020203" pitchFamily="34" charset="0"/>
                </a:rPr>
                <a:t>threat hunting</a:t>
              </a:r>
            </a:p>
            <a:p>
              <a:pPr marL="0" marR="0" lvl="1" indent="0" algn="l" defTabSz="914400" rtl="0" eaLnBrk="1" fontAlgn="auto" latinLnBrk="0" hangingPunct="1">
                <a:lnSpc>
                  <a:spcPct val="97000"/>
                </a:lnSpc>
                <a:spcBef>
                  <a:spcPts val="0"/>
                </a:spcBef>
                <a:spcAft>
                  <a:spcPts val="1200"/>
                </a:spcAft>
                <a:buClrTx/>
                <a:buSzTx/>
                <a:buFontTx/>
                <a:buNone/>
                <a:tabLst/>
                <a:defRPr/>
              </a:pPr>
              <a:r>
                <a:rPr kumimoji="0" lang="en-US" sz="1200" b="1" i="0" u="none" strike="noStrike" kern="1200" cap="none" spc="0" normalizeH="0" baseline="0" noProof="0">
                  <a:ln>
                    <a:noFill/>
                  </a:ln>
                  <a:gradFill>
                    <a:gsLst>
                      <a:gs pos="0">
                        <a:srgbClr val="0078D7"/>
                      </a:gs>
                      <a:gs pos="100000">
                        <a:srgbClr val="0078D7"/>
                      </a:gs>
                    </a:gsLst>
                    <a:lin ang="5400000" scaled="1"/>
                  </a:gradFill>
                  <a:effectLst/>
                  <a:uLnTx/>
                  <a:uFillTx/>
                  <a:latin typeface="Segoe UI" panose="020B0502040204020203" pitchFamily="34" charset="0"/>
                  <a:ea typeface="Segoe UI Black" panose="020B0A02040204020203" pitchFamily="34" charset="0"/>
                  <a:cs typeface="Segoe UI" panose="020B0502040204020203" pitchFamily="34" charset="0"/>
                </a:rPr>
                <a:t>Threat intelligence and </a:t>
              </a:r>
              <a:br>
                <a:rPr kumimoji="0" lang="en-US" sz="1200" b="1" i="0" u="none" strike="noStrike" kern="1200" cap="none" spc="0" normalizeH="0" baseline="0" noProof="0">
                  <a:ln>
                    <a:noFill/>
                  </a:ln>
                  <a:gradFill>
                    <a:gsLst>
                      <a:gs pos="0">
                        <a:srgbClr val="0078D7"/>
                      </a:gs>
                      <a:gs pos="100000">
                        <a:srgbClr val="0078D7"/>
                      </a:gs>
                    </a:gsLst>
                    <a:lin ang="5400000" scaled="1"/>
                  </a:gradFill>
                  <a:effectLst/>
                  <a:uLnTx/>
                  <a:uFillTx/>
                  <a:latin typeface="Segoe UI" panose="020B0502040204020203" pitchFamily="34" charset="0"/>
                  <a:ea typeface="Segoe UI Black" panose="020B0A02040204020203" pitchFamily="34" charset="0"/>
                  <a:cs typeface="Segoe UI" panose="020B0502040204020203" pitchFamily="34" charset="0"/>
                </a:rPr>
              </a:br>
              <a:r>
                <a:rPr kumimoji="0" lang="en-US" sz="1200" b="1" i="0" u="none" strike="noStrike" kern="1200" cap="none" spc="0" normalizeH="0" baseline="0" noProof="0">
                  <a:ln>
                    <a:noFill/>
                  </a:ln>
                  <a:gradFill>
                    <a:gsLst>
                      <a:gs pos="0">
                        <a:srgbClr val="0078D7"/>
                      </a:gs>
                      <a:gs pos="100000">
                        <a:srgbClr val="0078D7"/>
                      </a:gs>
                    </a:gsLst>
                    <a:lin ang="5400000" scaled="1"/>
                  </a:gradFill>
                  <a:effectLst/>
                  <a:uLnTx/>
                  <a:uFillTx/>
                  <a:latin typeface="Segoe UI" panose="020B0502040204020203" pitchFamily="34" charset="0"/>
                  <a:ea typeface="Segoe UI Black" panose="020B0A02040204020203" pitchFamily="34" charset="0"/>
                  <a:cs typeface="Segoe UI" panose="020B0502040204020203" pitchFamily="34" charset="0"/>
                </a:rPr>
                <a:t>custom detections</a:t>
              </a:r>
            </a:p>
          </p:txBody>
        </p:sp>
        <p:grpSp>
          <p:nvGrpSpPr>
            <p:cNvPr id="46" name="Group 45">
              <a:extLst>
                <a:ext uri="{FF2B5EF4-FFF2-40B4-BE49-F238E27FC236}">
                  <a16:creationId xmlns:a16="http://schemas.microsoft.com/office/drawing/2014/main" id="{4A4F9301-EEE7-4618-9807-BC8E64BA55E0}"/>
                </a:ext>
              </a:extLst>
            </p:cNvPr>
            <p:cNvGrpSpPr/>
            <p:nvPr/>
          </p:nvGrpSpPr>
          <p:grpSpPr>
            <a:xfrm>
              <a:off x="543359" y="3142234"/>
              <a:ext cx="1078835" cy="253787"/>
              <a:chOff x="506125" y="4545197"/>
              <a:chExt cx="1078835" cy="253787"/>
            </a:xfrm>
          </p:grpSpPr>
          <p:sp>
            <p:nvSpPr>
              <p:cNvPr id="47" name="Rectangle 46">
                <a:extLst>
                  <a:ext uri="{FF2B5EF4-FFF2-40B4-BE49-F238E27FC236}">
                    <a16:creationId xmlns:a16="http://schemas.microsoft.com/office/drawing/2014/main" id="{55BE0F28-A41B-457E-8A0B-E2A9421BF309}"/>
                  </a:ext>
                </a:extLst>
              </p:cNvPr>
              <p:cNvSpPr/>
              <p:nvPr/>
            </p:nvSpPr>
            <p:spPr>
              <a:xfrm>
                <a:off x="506125" y="4545197"/>
                <a:ext cx="1078835" cy="253787"/>
              </a:xfrm>
              <a:prstGeom prst="rect">
                <a:avLst/>
              </a:prstGeom>
            </p:spPr>
            <p:txBody>
              <a:bodyPr wrap="square" tIns="0" bIns="0" anchor="t" anchorCtr="0">
                <a:spAutoFit/>
              </a:bodyPr>
              <a:lstStyle/>
              <a:p>
                <a:pPr marL="0" marR="0" lvl="0" indent="0" algn="l" defTabSz="914400" rtl="0" eaLnBrk="1" fontAlgn="auto" latinLnBrk="0" hangingPunct="1">
                  <a:lnSpc>
                    <a:spcPct val="97000"/>
                  </a:lnSpc>
                  <a:spcBef>
                    <a:spcPts val="0"/>
                  </a:spcBef>
                  <a:spcAft>
                    <a:spcPts val="600"/>
                  </a:spcAft>
                  <a:buClrTx/>
                  <a:buSzTx/>
                  <a:buFontTx/>
                  <a:buNone/>
                  <a:tabLst/>
                  <a:defRPr/>
                </a:pPr>
                <a:r>
                  <a:rPr kumimoji="0" lang="en-US" sz="1700" b="1" i="0" u="none" strike="noStrike" kern="1200" cap="none" spc="0" normalizeH="0" baseline="0" noProof="0">
                    <a:ln>
                      <a:noFill/>
                    </a:ln>
                    <a:gradFill>
                      <a:gsLst>
                        <a:gs pos="83000">
                          <a:srgbClr val="282828"/>
                        </a:gs>
                        <a:gs pos="100000">
                          <a:srgbClr val="282828"/>
                        </a:gs>
                      </a:gsLst>
                      <a:lin ang="5400000" scaled="1"/>
                    </a:gradFill>
                    <a:effectLst/>
                    <a:uLnTx/>
                    <a:uFillTx/>
                    <a:latin typeface="Segoe UI Semibold" panose="020B0702040204020203" pitchFamily="34" charset="0"/>
                    <a:ea typeface="+mn-ea"/>
                    <a:cs typeface="Segoe UI Semibold" panose="020B0702040204020203" pitchFamily="34" charset="0"/>
                  </a:rPr>
                  <a:t>Cloud</a:t>
                </a:r>
              </a:p>
            </p:txBody>
          </p:sp>
          <p:sp>
            <p:nvSpPr>
              <p:cNvPr id="48" name="cloud">
                <a:extLst>
                  <a:ext uri="{FF2B5EF4-FFF2-40B4-BE49-F238E27FC236}">
                    <a16:creationId xmlns:a16="http://schemas.microsoft.com/office/drawing/2014/main" id="{5C9ED9EB-754A-46D4-B3E9-FEE4D24F66DA}"/>
                  </a:ext>
                </a:extLst>
              </p:cNvPr>
              <p:cNvSpPr>
                <a:spLocks noChangeAspect="1"/>
              </p:cNvSpPr>
              <p:nvPr/>
            </p:nvSpPr>
            <p:spPr bwMode="auto">
              <a:xfrm>
                <a:off x="1261830" y="4583353"/>
                <a:ext cx="257214" cy="163870"/>
              </a:xfrm>
              <a:custGeom>
                <a:avLst/>
                <a:gdLst>
                  <a:gd name="T0" fmla="*/ 281 w 344"/>
                  <a:gd name="T1" fmla="*/ 216 h 217"/>
                  <a:gd name="T2" fmla="*/ 281 w 344"/>
                  <a:gd name="T3" fmla="*/ 217 h 217"/>
                  <a:gd name="T4" fmla="*/ 88 w 344"/>
                  <a:gd name="T5" fmla="*/ 217 h 217"/>
                  <a:gd name="T6" fmla="*/ 88 w 344"/>
                  <a:gd name="T7" fmla="*/ 217 h 217"/>
                  <a:gd name="T8" fmla="*/ 86 w 344"/>
                  <a:gd name="T9" fmla="*/ 217 h 217"/>
                  <a:gd name="T10" fmla="*/ 0 w 344"/>
                  <a:gd name="T11" fmla="*/ 130 h 217"/>
                  <a:gd name="T12" fmla="*/ 86 w 344"/>
                  <a:gd name="T13" fmla="*/ 44 h 217"/>
                  <a:gd name="T14" fmla="*/ 104 w 344"/>
                  <a:gd name="T15" fmla="*/ 45 h 217"/>
                  <a:gd name="T16" fmla="*/ 184 w 344"/>
                  <a:gd name="T17" fmla="*/ 0 h 217"/>
                  <a:gd name="T18" fmla="*/ 278 w 344"/>
                  <a:gd name="T19" fmla="*/ 85 h 217"/>
                  <a:gd name="T20" fmla="*/ 278 w 344"/>
                  <a:gd name="T21" fmla="*/ 85 h 217"/>
                  <a:gd name="T22" fmla="*/ 344 w 344"/>
                  <a:gd name="T23" fmla="*/ 151 h 217"/>
                  <a:gd name="T24" fmla="*/ 281 w 344"/>
                  <a:gd name="T25" fmla="*/ 216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4" h="217">
                    <a:moveTo>
                      <a:pt x="281" y="216"/>
                    </a:moveTo>
                    <a:cubicBezTo>
                      <a:pt x="281" y="217"/>
                      <a:pt x="281" y="217"/>
                      <a:pt x="281" y="217"/>
                    </a:cubicBezTo>
                    <a:cubicBezTo>
                      <a:pt x="88" y="217"/>
                      <a:pt x="88" y="217"/>
                      <a:pt x="88" y="217"/>
                    </a:cubicBezTo>
                    <a:cubicBezTo>
                      <a:pt x="88" y="217"/>
                      <a:pt x="88" y="217"/>
                      <a:pt x="88" y="217"/>
                    </a:cubicBezTo>
                    <a:cubicBezTo>
                      <a:pt x="87" y="217"/>
                      <a:pt x="87" y="217"/>
                      <a:pt x="86" y="217"/>
                    </a:cubicBezTo>
                    <a:cubicBezTo>
                      <a:pt x="39" y="217"/>
                      <a:pt x="0" y="178"/>
                      <a:pt x="0" y="130"/>
                    </a:cubicBezTo>
                    <a:cubicBezTo>
                      <a:pt x="0" y="82"/>
                      <a:pt x="39" y="44"/>
                      <a:pt x="86" y="44"/>
                    </a:cubicBezTo>
                    <a:cubicBezTo>
                      <a:pt x="92" y="44"/>
                      <a:pt x="98" y="44"/>
                      <a:pt x="104" y="45"/>
                    </a:cubicBezTo>
                    <a:cubicBezTo>
                      <a:pt x="121" y="18"/>
                      <a:pt x="150" y="0"/>
                      <a:pt x="184" y="0"/>
                    </a:cubicBezTo>
                    <a:cubicBezTo>
                      <a:pt x="233" y="0"/>
                      <a:pt x="273" y="37"/>
                      <a:pt x="278" y="85"/>
                    </a:cubicBezTo>
                    <a:cubicBezTo>
                      <a:pt x="278" y="85"/>
                      <a:pt x="278" y="85"/>
                      <a:pt x="278" y="85"/>
                    </a:cubicBezTo>
                    <a:cubicBezTo>
                      <a:pt x="315" y="85"/>
                      <a:pt x="344" y="114"/>
                      <a:pt x="344" y="151"/>
                    </a:cubicBezTo>
                    <a:cubicBezTo>
                      <a:pt x="344" y="186"/>
                      <a:pt x="316" y="215"/>
                      <a:pt x="281" y="216"/>
                    </a:cubicBezTo>
                    <a:close/>
                  </a:path>
                </a:pathLst>
              </a:custGeom>
              <a:noFill/>
              <a:ln w="15875"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gradFill>
                    <a:gsLst>
                      <a:gs pos="0">
                        <a:srgbClr val="505050"/>
                      </a:gs>
                      <a:gs pos="100000">
                        <a:srgbClr val="505050"/>
                      </a:gs>
                    </a:gsLst>
                  </a:gradFill>
                  <a:effectLst/>
                  <a:uLnTx/>
                  <a:uFillTx/>
                  <a:latin typeface="Segoe UI"/>
                  <a:ea typeface="+mn-ea"/>
                  <a:cs typeface="+mn-cs"/>
                </a:endParaRPr>
              </a:p>
            </p:txBody>
          </p:sp>
        </p:grpSp>
      </p:grpSp>
      <p:sp>
        <p:nvSpPr>
          <p:cNvPr id="20" name="Laptop_E770">
            <a:extLst>
              <a:ext uri="{FF2B5EF4-FFF2-40B4-BE49-F238E27FC236}">
                <a16:creationId xmlns:a16="http://schemas.microsoft.com/office/drawing/2014/main" id="{D429DE36-47F8-4119-910A-152884FB5BFE}"/>
              </a:ext>
            </a:extLst>
          </p:cNvPr>
          <p:cNvSpPr>
            <a:spLocks noChangeAspect="1" noEditPoints="1"/>
          </p:cNvSpPr>
          <p:nvPr/>
        </p:nvSpPr>
        <p:spPr bwMode="auto">
          <a:xfrm>
            <a:off x="7366152" y="3697292"/>
            <a:ext cx="548137" cy="365760"/>
          </a:xfrm>
          <a:custGeom>
            <a:avLst/>
            <a:gdLst>
              <a:gd name="T0" fmla="*/ 3250 w 3750"/>
              <a:gd name="T1" fmla="*/ 1750 h 2500"/>
              <a:gd name="T2" fmla="*/ 500 w 3750"/>
              <a:gd name="T3" fmla="*/ 1750 h 2500"/>
              <a:gd name="T4" fmla="*/ 500 w 3750"/>
              <a:gd name="T5" fmla="*/ 0 h 2500"/>
              <a:gd name="T6" fmla="*/ 3250 w 3750"/>
              <a:gd name="T7" fmla="*/ 0 h 2500"/>
              <a:gd name="T8" fmla="*/ 3250 w 3750"/>
              <a:gd name="T9" fmla="*/ 1750 h 2500"/>
              <a:gd name="T10" fmla="*/ 0 w 3750"/>
              <a:gd name="T11" fmla="*/ 2375 h 2500"/>
              <a:gd name="T12" fmla="*/ 125 w 3750"/>
              <a:gd name="T13" fmla="*/ 2500 h 2500"/>
              <a:gd name="T14" fmla="*/ 3625 w 3750"/>
              <a:gd name="T15" fmla="*/ 2500 h 2500"/>
              <a:gd name="T16" fmla="*/ 3750 w 3750"/>
              <a:gd name="T17" fmla="*/ 2375 h 2500"/>
              <a:gd name="T18" fmla="*/ 3688 w 3750"/>
              <a:gd name="T19" fmla="*/ 2187 h 2500"/>
              <a:gd name="T20" fmla="*/ 3250 w 3750"/>
              <a:gd name="T21" fmla="*/ 1750 h 2500"/>
              <a:gd name="T22" fmla="*/ 500 w 3750"/>
              <a:gd name="T23" fmla="*/ 1750 h 2500"/>
              <a:gd name="T24" fmla="*/ 63 w 3750"/>
              <a:gd name="T25" fmla="*/ 2187 h 2500"/>
              <a:gd name="T26" fmla="*/ 0 w 3750"/>
              <a:gd name="T27" fmla="*/ 2375 h 2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750" h="2500">
                <a:moveTo>
                  <a:pt x="3250" y="1750"/>
                </a:moveTo>
                <a:cubicBezTo>
                  <a:pt x="500" y="1750"/>
                  <a:pt x="500" y="1750"/>
                  <a:pt x="500" y="1750"/>
                </a:cubicBezTo>
                <a:cubicBezTo>
                  <a:pt x="500" y="0"/>
                  <a:pt x="500" y="0"/>
                  <a:pt x="500" y="0"/>
                </a:cubicBezTo>
                <a:cubicBezTo>
                  <a:pt x="3250" y="0"/>
                  <a:pt x="3250" y="0"/>
                  <a:pt x="3250" y="0"/>
                </a:cubicBezTo>
                <a:lnTo>
                  <a:pt x="3250" y="1750"/>
                </a:lnTo>
                <a:close/>
                <a:moveTo>
                  <a:pt x="0" y="2375"/>
                </a:moveTo>
                <a:cubicBezTo>
                  <a:pt x="0" y="2444"/>
                  <a:pt x="56" y="2500"/>
                  <a:pt x="125" y="2500"/>
                </a:cubicBezTo>
                <a:cubicBezTo>
                  <a:pt x="3625" y="2500"/>
                  <a:pt x="3625" y="2500"/>
                  <a:pt x="3625" y="2500"/>
                </a:cubicBezTo>
                <a:cubicBezTo>
                  <a:pt x="3694" y="2500"/>
                  <a:pt x="3750" y="2444"/>
                  <a:pt x="3750" y="2375"/>
                </a:cubicBezTo>
                <a:cubicBezTo>
                  <a:pt x="3750" y="2302"/>
                  <a:pt x="3726" y="2235"/>
                  <a:pt x="3688" y="2187"/>
                </a:cubicBezTo>
                <a:cubicBezTo>
                  <a:pt x="3250" y="1750"/>
                  <a:pt x="3250" y="1750"/>
                  <a:pt x="3250" y="1750"/>
                </a:cubicBezTo>
                <a:cubicBezTo>
                  <a:pt x="500" y="1750"/>
                  <a:pt x="500" y="1750"/>
                  <a:pt x="500" y="1750"/>
                </a:cubicBezTo>
                <a:cubicBezTo>
                  <a:pt x="63" y="2187"/>
                  <a:pt x="63" y="2187"/>
                  <a:pt x="63" y="2187"/>
                </a:cubicBezTo>
                <a:cubicBezTo>
                  <a:pt x="24" y="2235"/>
                  <a:pt x="0" y="2302"/>
                  <a:pt x="0" y="2375"/>
                </a:cubicBezTo>
                <a:close/>
              </a:path>
            </a:pathLst>
          </a:custGeom>
          <a:grpFill/>
          <a:ln w="22225" cap="sq">
            <a:solidFill>
              <a:schemeClr val="accent1"/>
            </a:solidFill>
            <a:prstDash val="solid"/>
            <a:miter lim="800000"/>
            <a:headEnd/>
            <a:tailEnd/>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gradFill>
                <a:gsLst>
                  <a:gs pos="0">
                    <a:srgbClr val="505050"/>
                  </a:gs>
                  <a:gs pos="100000">
                    <a:srgbClr val="505050"/>
                  </a:gs>
                </a:gsLst>
              </a:gradFill>
              <a:effectLst/>
              <a:uLnTx/>
              <a:uFillTx/>
              <a:latin typeface="Segoe UI"/>
              <a:ea typeface="+mn-ea"/>
              <a:cs typeface="+mn-cs"/>
            </a:endParaRPr>
          </a:p>
        </p:txBody>
      </p:sp>
      <p:sp>
        <p:nvSpPr>
          <p:cNvPr id="24" name="Laptop_E770">
            <a:extLst>
              <a:ext uri="{FF2B5EF4-FFF2-40B4-BE49-F238E27FC236}">
                <a16:creationId xmlns:a16="http://schemas.microsoft.com/office/drawing/2014/main" id="{4A80CD95-72F4-426E-AF79-F7C9FF58DE20}"/>
              </a:ext>
            </a:extLst>
          </p:cNvPr>
          <p:cNvSpPr>
            <a:spLocks noChangeAspect="1" noEditPoints="1"/>
          </p:cNvSpPr>
          <p:nvPr/>
        </p:nvSpPr>
        <p:spPr bwMode="auto">
          <a:xfrm>
            <a:off x="9582674" y="4793481"/>
            <a:ext cx="548137" cy="365760"/>
          </a:xfrm>
          <a:custGeom>
            <a:avLst/>
            <a:gdLst>
              <a:gd name="T0" fmla="*/ 3250 w 3750"/>
              <a:gd name="T1" fmla="*/ 1750 h 2500"/>
              <a:gd name="T2" fmla="*/ 500 w 3750"/>
              <a:gd name="T3" fmla="*/ 1750 h 2500"/>
              <a:gd name="T4" fmla="*/ 500 w 3750"/>
              <a:gd name="T5" fmla="*/ 0 h 2500"/>
              <a:gd name="T6" fmla="*/ 3250 w 3750"/>
              <a:gd name="T7" fmla="*/ 0 h 2500"/>
              <a:gd name="T8" fmla="*/ 3250 w 3750"/>
              <a:gd name="T9" fmla="*/ 1750 h 2500"/>
              <a:gd name="T10" fmla="*/ 0 w 3750"/>
              <a:gd name="T11" fmla="*/ 2375 h 2500"/>
              <a:gd name="T12" fmla="*/ 125 w 3750"/>
              <a:gd name="T13" fmla="*/ 2500 h 2500"/>
              <a:gd name="T14" fmla="*/ 3625 w 3750"/>
              <a:gd name="T15" fmla="*/ 2500 h 2500"/>
              <a:gd name="T16" fmla="*/ 3750 w 3750"/>
              <a:gd name="T17" fmla="*/ 2375 h 2500"/>
              <a:gd name="T18" fmla="*/ 3688 w 3750"/>
              <a:gd name="T19" fmla="*/ 2187 h 2500"/>
              <a:gd name="T20" fmla="*/ 3250 w 3750"/>
              <a:gd name="T21" fmla="*/ 1750 h 2500"/>
              <a:gd name="T22" fmla="*/ 500 w 3750"/>
              <a:gd name="T23" fmla="*/ 1750 h 2500"/>
              <a:gd name="T24" fmla="*/ 63 w 3750"/>
              <a:gd name="T25" fmla="*/ 2187 h 2500"/>
              <a:gd name="T26" fmla="*/ 0 w 3750"/>
              <a:gd name="T27" fmla="*/ 2375 h 2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750" h="2500">
                <a:moveTo>
                  <a:pt x="3250" y="1750"/>
                </a:moveTo>
                <a:cubicBezTo>
                  <a:pt x="500" y="1750"/>
                  <a:pt x="500" y="1750"/>
                  <a:pt x="500" y="1750"/>
                </a:cubicBezTo>
                <a:cubicBezTo>
                  <a:pt x="500" y="0"/>
                  <a:pt x="500" y="0"/>
                  <a:pt x="500" y="0"/>
                </a:cubicBezTo>
                <a:cubicBezTo>
                  <a:pt x="3250" y="0"/>
                  <a:pt x="3250" y="0"/>
                  <a:pt x="3250" y="0"/>
                </a:cubicBezTo>
                <a:lnTo>
                  <a:pt x="3250" y="1750"/>
                </a:lnTo>
                <a:close/>
                <a:moveTo>
                  <a:pt x="0" y="2375"/>
                </a:moveTo>
                <a:cubicBezTo>
                  <a:pt x="0" y="2444"/>
                  <a:pt x="56" y="2500"/>
                  <a:pt x="125" y="2500"/>
                </a:cubicBezTo>
                <a:cubicBezTo>
                  <a:pt x="3625" y="2500"/>
                  <a:pt x="3625" y="2500"/>
                  <a:pt x="3625" y="2500"/>
                </a:cubicBezTo>
                <a:cubicBezTo>
                  <a:pt x="3694" y="2500"/>
                  <a:pt x="3750" y="2444"/>
                  <a:pt x="3750" y="2375"/>
                </a:cubicBezTo>
                <a:cubicBezTo>
                  <a:pt x="3750" y="2302"/>
                  <a:pt x="3726" y="2235"/>
                  <a:pt x="3688" y="2187"/>
                </a:cubicBezTo>
                <a:cubicBezTo>
                  <a:pt x="3250" y="1750"/>
                  <a:pt x="3250" y="1750"/>
                  <a:pt x="3250" y="1750"/>
                </a:cubicBezTo>
                <a:cubicBezTo>
                  <a:pt x="500" y="1750"/>
                  <a:pt x="500" y="1750"/>
                  <a:pt x="500" y="1750"/>
                </a:cubicBezTo>
                <a:cubicBezTo>
                  <a:pt x="63" y="2187"/>
                  <a:pt x="63" y="2187"/>
                  <a:pt x="63" y="2187"/>
                </a:cubicBezTo>
                <a:cubicBezTo>
                  <a:pt x="24" y="2235"/>
                  <a:pt x="0" y="2302"/>
                  <a:pt x="0" y="2375"/>
                </a:cubicBezTo>
                <a:close/>
              </a:path>
            </a:pathLst>
          </a:custGeom>
          <a:grpFill/>
          <a:ln w="22225" cap="sq">
            <a:solidFill>
              <a:schemeClr val="accent1"/>
            </a:solidFill>
            <a:prstDash val="solid"/>
            <a:miter lim="800000"/>
            <a:headEnd/>
            <a:tailEnd/>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gradFill>
                <a:gsLst>
                  <a:gs pos="0">
                    <a:srgbClr val="505050"/>
                  </a:gs>
                  <a:gs pos="100000">
                    <a:srgbClr val="505050"/>
                  </a:gs>
                </a:gsLst>
              </a:gradFill>
              <a:effectLst/>
              <a:uLnTx/>
              <a:uFillTx/>
              <a:latin typeface="Segoe UI"/>
              <a:ea typeface="+mn-ea"/>
              <a:cs typeface="+mn-cs"/>
            </a:endParaRPr>
          </a:p>
        </p:txBody>
      </p:sp>
      <p:sp>
        <p:nvSpPr>
          <p:cNvPr id="26" name="Laptop_E770">
            <a:extLst>
              <a:ext uri="{FF2B5EF4-FFF2-40B4-BE49-F238E27FC236}">
                <a16:creationId xmlns:a16="http://schemas.microsoft.com/office/drawing/2014/main" id="{5AEB82F3-7471-4DBA-B31F-0026358A6A5B}"/>
              </a:ext>
            </a:extLst>
          </p:cNvPr>
          <p:cNvSpPr>
            <a:spLocks noChangeAspect="1" noEditPoints="1"/>
          </p:cNvSpPr>
          <p:nvPr/>
        </p:nvSpPr>
        <p:spPr bwMode="auto">
          <a:xfrm>
            <a:off x="8474413" y="4244706"/>
            <a:ext cx="548137" cy="365760"/>
          </a:xfrm>
          <a:custGeom>
            <a:avLst/>
            <a:gdLst>
              <a:gd name="T0" fmla="*/ 3250 w 3750"/>
              <a:gd name="T1" fmla="*/ 1750 h 2500"/>
              <a:gd name="T2" fmla="*/ 500 w 3750"/>
              <a:gd name="T3" fmla="*/ 1750 h 2500"/>
              <a:gd name="T4" fmla="*/ 500 w 3750"/>
              <a:gd name="T5" fmla="*/ 0 h 2500"/>
              <a:gd name="T6" fmla="*/ 3250 w 3750"/>
              <a:gd name="T7" fmla="*/ 0 h 2500"/>
              <a:gd name="T8" fmla="*/ 3250 w 3750"/>
              <a:gd name="T9" fmla="*/ 1750 h 2500"/>
              <a:gd name="T10" fmla="*/ 0 w 3750"/>
              <a:gd name="T11" fmla="*/ 2375 h 2500"/>
              <a:gd name="T12" fmla="*/ 125 w 3750"/>
              <a:gd name="T13" fmla="*/ 2500 h 2500"/>
              <a:gd name="T14" fmla="*/ 3625 w 3750"/>
              <a:gd name="T15" fmla="*/ 2500 h 2500"/>
              <a:gd name="T16" fmla="*/ 3750 w 3750"/>
              <a:gd name="T17" fmla="*/ 2375 h 2500"/>
              <a:gd name="T18" fmla="*/ 3688 w 3750"/>
              <a:gd name="T19" fmla="*/ 2187 h 2500"/>
              <a:gd name="T20" fmla="*/ 3250 w 3750"/>
              <a:gd name="T21" fmla="*/ 1750 h 2500"/>
              <a:gd name="T22" fmla="*/ 500 w 3750"/>
              <a:gd name="T23" fmla="*/ 1750 h 2500"/>
              <a:gd name="T24" fmla="*/ 63 w 3750"/>
              <a:gd name="T25" fmla="*/ 2187 h 2500"/>
              <a:gd name="T26" fmla="*/ 0 w 3750"/>
              <a:gd name="T27" fmla="*/ 2375 h 2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750" h="2500">
                <a:moveTo>
                  <a:pt x="3250" y="1750"/>
                </a:moveTo>
                <a:cubicBezTo>
                  <a:pt x="500" y="1750"/>
                  <a:pt x="500" y="1750"/>
                  <a:pt x="500" y="1750"/>
                </a:cubicBezTo>
                <a:cubicBezTo>
                  <a:pt x="500" y="0"/>
                  <a:pt x="500" y="0"/>
                  <a:pt x="500" y="0"/>
                </a:cubicBezTo>
                <a:cubicBezTo>
                  <a:pt x="3250" y="0"/>
                  <a:pt x="3250" y="0"/>
                  <a:pt x="3250" y="0"/>
                </a:cubicBezTo>
                <a:lnTo>
                  <a:pt x="3250" y="1750"/>
                </a:lnTo>
                <a:close/>
                <a:moveTo>
                  <a:pt x="0" y="2375"/>
                </a:moveTo>
                <a:cubicBezTo>
                  <a:pt x="0" y="2444"/>
                  <a:pt x="56" y="2500"/>
                  <a:pt x="125" y="2500"/>
                </a:cubicBezTo>
                <a:cubicBezTo>
                  <a:pt x="3625" y="2500"/>
                  <a:pt x="3625" y="2500"/>
                  <a:pt x="3625" y="2500"/>
                </a:cubicBezTo>
                <a:cubicBezTo>
                  <a:pt x="3694" y="2500"/>
                  <a:pt x="3750" y="2444"/>
                  <a:pt x="3750" y="2375"/>
                </a:cubicBezTo>
                <a:cubicBezTo>
                  <a:pt x="3750" y="2302"/>
                  <a:pt x="3726" y="2235"/>
                  <a:pt x="3688" y="2187"/>
                </a:cubicBezTo>
                <a:cubicBezTo>
                  <a:pt x="3250" y="1750"/>
                  <a:pt x="3250" y="1750"/>
                  <a:pt x="3250" y="1750"/>
                </a:cubicBezTo>
                <a:cubicBezTo>
                  <a:pt x="500" y="1750"/>
                  <a:pt x="500" y="1750"/>
                  <a:pt x="500" y="1750"/>
                </a:cubicBezTo>
                <a:cubicBezTo>
                  <a:pt x="63" y="2187"/>
                  <a:pt x="63" y="2187"/>
                  <a:pt x="63" y="2187"/>
                </a:cubicBezTo>
                <a:cubicBezTo>
                  <a:pt x="24" y="2235"/>
                  <a:pt x="0" y="2302"/>
                  <a:pt x="0" y="2375"/>
                </a:cubicBezTo>
                <a:close/>
              </a:path>
            </a:pathLst>
          </a:custGeom>
          <a:grpFill/>
          <a:ln w="22225" cap="sq">
            <a:solidFill>
              <a:schemeClr val="accent1"/>
            </a:solidFill>
            <a:prstDash val="solid"/>
            <a:miter lim="800000"/>
            <a:headEnd/>
            <a:tailEnd/>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gradFill>
                <a:gsLst>
                  <a:gs pos="0">
                    <a:srgbClr val="505050"/>
                  </a:gs>
                  <a:gs pos="100000">
                    <a:srgbClr val="505050"/>
                  </a:gs>
                </a:gsLst>
              </a:gradFill>
              <a:effectLst/>
              <a:uLnTx/>
              <a:uFillTx/>
              <a:latin typeface="Segoe UI"/>
              <a:ea typeface="+mn-ea"/>
              <a:cs typeface="+mn-cs"/>
            </a:endParaRPr>
          </a:p>
        </p:txBody>
      </p:sp>
      <p:cxnSp>
        <p:nvCxnSpPr>
          <p:cNvPr id="90" name="Straight Connector 89">
            <a:extLst>
              <a:ext uri="{FF2B5EF4-FFF2-40B4-BE49-F238E27FC236}">
                <a16:creationId xmlns:a16="http://schemas.microsoft.com/office/drawing/2014/main" id="{AD1B2CBE-9FC7-4C00-B4C6-E8AC863FE6BA}"/>
              </a:ext>
            </a:extLst>
          </p:cNvPr>
          <p:cNvCxnSpPr>
            <a:cxnSpLocks/>
          </p:cNvCxnSpPr>
          <p:nvPr/>
        </p:nvCxnSpPr>
        <p:spPr>
          <a:xfrm>
            <a:off x="9094706" y="4652067"/>
            <a:ext cx="391099" cy="207677"/>
          </a:xfrm>
          <a:prstGeom prst="line">
            <a:avLst/>
          </a:prstGeom>
          <a:ln>
            <a:solidFill>
              <a:srgbClr val="D83B01"/>
            </a:solidFill>
            <a:headEnd type="none"/>
            <a:tailEnd type="triangle"/>
          </a:ln>
        </p:spPr>
        <p:style>
          <a:lnRef idx="1">
            <a:schemeClr val="accent1"/>
          </a:lnRef>
          <a:fillRef idx="0">
            <a:schemeClr val="accent1"/>
          </a:fillRef>
          <a:effectRef idx="0">
            <a:schemeClr val="accent1"/>
          </a:effectRef>
          <a:fontRef idx="minor">
            <a:schemeClr val="tx1"/>
          </a:fontRef>
        </p:style>
      </p:cxnSp>
      <p:grpSp>
        <p:nvGrpSpPr>
          <p:cNvPr id="130" name="Group 129">
            <a:extLst>
              <a:ext uri="{FF2B5EF4-FFF2-40B4-BE49-F238E27FC236}">
                <a16:creationId xmlns:a16="http://schemas.microsoft.com/office/drawing/2014/main" id="{F8A0DC11-E488-481C-A864-1BC413EDCB6D}"/>
              </a:ext>
            </a:extLst>
          </p:cNvPr>
          <p:cNvGrpSpPr/>
          <p:nvPr/>
        </p:nvGrpSpPr>
        <p:grpSpPr>
          <a:xfrm>
            <a:off x="8586848" y="1434067"/>
            <a:ext cx="589465" cy="643037"/>
            <a:chOff x="6958222" y="1783461"/>
            <a:chExt cx="589465" cy="643037"/>
          </a:xfrm>
        </p:grpSpPr>
        <p:sp>
          <p:nvSpPr>
            <p:cNvPr id="96" name="people_4">
              <a:extLst>
                <a:ext uri="{FF2B5EF4-FFF2-40B4-BE49-F238E27FC236}">
                  <a16:creationId xmlns:a16="http://schemas.microsoft.com/office/drawing/2014/main" id="{468D58FC-419B-436D-8982-B1ED4343954D}"/>
                </a:ext>
              </a:extLst>
            </p:cNvPr>
            <p:cNvSpPr>
              <a:spLocks noChangeAspect="1" noEditPoints="1"/>
            </p:cNvSpPr>
            <p:nvPr/>
          </p:nvSpPr>
          <p:spPr bwMode="auto">
            <a:xfrm>
              <a:off x="7105598" y="1783461"/>
              <a:ext cx="442089" cy="494247"/>
            </a:xfrm>
            <a:custGeom>
              <a:avLst/>
              <a:gdLst>
                <a:gd name="T0" fmla="*/ 48 w 246"/>
                <a:gd name="T1" fmla="*/ 76 h 275"/>
                <a:gd name="T2" fmla="*/ 124 w 246"/>
                <a:gd name="T3" fmla="*/ 0 h 275"/>
                <a:gd name="T4" fmla="*/ 201 w 246"/>
                <a:gd name="T5" fmla="*/ 76 h 275"/>
                <a:gd name="T6" fmla="*/ 124 w 246"/>
                <a:gd name="T7" fmla="*/ 152 h 275"/>
                <a:gd name="T8" fmla="*/ 48 w 246"/>
                <a:gd name="T9" fmla="*/ 76 h 275"/>
                <a:gd name="T10" fmla="*/ 246 w 246"/>
                <a:gd name="T11" fmla="*/ 275 h 275"/>
                <a:gd name="T12" fmla="*/ 123 w 246"/>
                <a:gd name="T13" fmla="*/ 152 h 275"/>
                <a:gd name="T14" fmla="*/ 0 w 246"/>
                <a:gd name="T15" fmla="*/ 275 h 2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6" h="275">
                  <a:moveTo>
                    <a:pt x="48" y="76"/>
                  </a:moveTo>
                  <a:cubicBezTo>
                    <a:pt x="48" y="34"/>
                    <a:pt x="82" y="0"/>
                    <a:pt x="124" y="0"/>
                  </a:cubicBezTo>
                  <a:cubicBezTo>
                    <a:pt x="166" y="0"/>
                    <a:pt x="201" y="34"/>
                    <a:pt x="201" y="76"/>
                  </a:cubicBezTo>
                  <a:cubicBezTo>
                    <a:pt x="201" y="118"/>
                    <a:pt x="166" y="152"/>
                    <a:pt x="124" y="152"/>
                  </a:cubicBezTo>
                  <a:cubicBezTo>
                    <a:pt x="82" y="152"/>
                    <a:pt x="48" y="118"/>
                    <a:pt x="48" y="76"/>
                  </a:cubicBezTo>
                  <a:close/>
                  <a:moveTo>
                    <a:pt x="246" y="275"/>
                  </a:moveTo>
                  <a:cubicBezTo>
                    <a:pt x="246" y="207"/>
                    <a:pt x="191" y="152"/>
                    <a:pt x="123" y="152"/>
                  </a:cubicBezTo>
                  <a:cubicBezTo>
                    <a:pt x="55" y="152"/>
                    <a:pt x="0" y="207"/>
                    <a:pt x="0" y="275"/>
                  </a:cubicBezTo>
                </a:path>
              </a:pathLst>
            </a:custGeom>
            <a:noFill/>
            <a:ln w="19050"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828"/>
                </a:solidFill>
                <a:effectLst/>
                <a:uLnTx/>
                <a:uFillTx/>
                <a:latin typeface="Segoe UI"/>
                <a:ea typeface="+mn-ea"/>
                <a:cs typeface="+mn-cs"/>
              </a:endParaRPr>
            </a:p>
          </p:txBody>
        </p:sp>
        <p:sp>
          <p:nvSpPr>
            <p:cNvPr id="98" name="Rectangle: Rounded Corners 97">
              <a:extLst>
                <a:ext uri="{FF2B5EF4-FFF2-40B4-BE49-F238E27FC236}">
                  <a16:creationId xmlns:a16="http://schemas.microsoft.com/office/drawing/2014/main" id="{6C07729A-EDA0-490A-B80C-7E078D4A4271}"/>
                </a:ext>
              </a:extLst>
            </p:cNvPr>
            <p:cNvSpPr/>
            <p:nvPr/>
          </p:nvSpPr>
          <p:spPr bwMode="auto">
            <a:xfrm>
              <a:off x="7034916" y="2336366"/>
              <a:ext cx="436078" cy="90132"/>
            </a:xfrm>
            <a:custGeom>
              <a:avLst/>
              <a:gdLst>
                <a:gd name="connsiteX0" fmla="*/ 0 w 436078"/>
                <a:gd name="connsiteY0" fmla="*/ 13200 h 157370"/>
                <a:gd name="connsiteX1" fmla="*/ 13200 w 436078"/>
                <a:gd name="connsiteY1" fmla="*/ 0 h 157370"/>
                <a:gd name="connsiteX2" fmla="*/ 422878 w 436078"/>
                <a:gd name="connsiteY2" fmla="*/ 0 h 157370"/>
                <a:gd name="connsiteX3" fmla="*/ 436078 w 436078"/>
                <a:gd name="connsiteY3" fmla="*/ 13200 h 157370"/>
                <a:gd name="connsiteX4" fmla="*/ 436078 w 436078"/>
                <a:gd name="connsiteY4" fmla="*/ 144170 h 157370"/>
                <a:gd name="connsiteX5" fmla="*/ 422878 w 436078"/>
                <a:gd name="connsiteY5" fmla="*/ 157370 h 157370"/>
                <a:gd name="connsiteX6" fmla="*/ 13200 w 436078"/>
                <a:gd name="connsiteY6" fmla="*/ 157370 h 157370"/>
                <a:gd name="connsiteX7" fmla="*/ 0 w 436078"/>
                <a:gd name="connsiteY7" fmla="*/ 144170 h 157370"/>
                <a:gd name="connsiteX8" fmla="*/ 0 w 436078"/>
                <a:gd name="connsiteY8" fmla="*/ 13200 h 157370"/>
                <a:gd name="connsiteX0" fmla="*/ 0 w 436078"/>
                <a:gd name="connsiteY0" fmla="*/ 13200 h 157370"/>
                <a:gd name="connsiteX1" fmla="*/ 13200 w 436078"/>
                <a:gd name="connsiteY1" fmla="*/ 0 h 157370"/>
                <a:gd name="connsiteX2" fmla="*/ 422878 w 436078"/>
                <a:gd name="connsiteY2" fmla="*/ 0 h 157370"/>
                <a:gd name="connsiteX3" fmla="*/ 436078 w 436078"/>
                <a:gd name="connsiteY3" fmla="*/ 13200 h 157370"/>
                <a:gd name="connsiteX4" fmla="*/ 436078 w 436078"/>
                <a:gd name="connsiteY4" fmla="*/ 144170 h 157370"/>
                <a:gd name="connsiteX5" fmla="*/ 260380 w 436078"/>
                <a:gd name="connsiteY5" fmla="*/ 154616 h 157370"/>
                <a:gd name="connsiteX6" fmla="*/ 13200 w 436078"/>
                <a:gd name="connsiteY6" fmla="*/ 157370 h 157370"/>
                <a:gd name="connsiteX7" fmla="*/ 0 w 436078"/>
                <a:gd name="connsiteY7" fmla="*/ 144170 h 157370"/>
                <a:gd name="connsiteX8" fmla="*/ 0 w 436078"/>
                <a:gd name="connsiteY8" fmla="*/ 13200 h 157370"/>
                <a:gd name="connsiteX0" fmla="*/ 0 w 436078"/>
                <a:gd name="connsiteY0" fmla="*/ 13200 h 157370"/>
                <a:gd name="connsiteX1" fmla="*/ 13200 w 436078"/>
                <a:gd name="connsiteY1" fmla="*/ 0 h 157370"/>
                <a:gd name="connsiteX2" fmla="*/ 422878 w 436078"/>
                <a:gd name="connsiteY2" fmla="*/ 0 h 157370"/>
                <a:gd name="connsiteX3" fmla="*/ 436078 w 436078"/>
                <a:gd name="connsiteY3" fmla="*/ 13200 h 157370"/>
                <a:gd name="connsiteX4" fmla="*/ 334172 w 436078"/>
                <a:gd name="connsiteY4" fmla="*/ 152433 h 157370"/>
                <a:gd name="connsiteX5" fmla="*/ 260380 w 436078"/>
                <a:gd name="connsiteY5" fmla="*/ 154616 h 157370"/>
                <a:gd name="connsiteX6" fmla="*/ 13200 w 436078"/>
                <a:gd name="connsiteY6" fmla="*/ 157370 h 157370"/>
                <a:gd name="connsiteX7" fmla="*/ 0 w 436078"/>
                <a:gd name="connsiteY7" fmla="*/ 144170 h 157370"/>
                <a:gd name="connsiteX8" fmla="*/ 0 w 436078"/>
                <a:gd name="connsiteY8" fmla="*/ 13200 h 157370"/>
                <a:gd name="connsiteX0" fmla="*/ 0 w 436078"/>
                <a:gd name="connsiteY0" fmla="*/ 13200 h 157370"/>
                <a:gd name="connsiteX1" fmla="*/ 13200 w 436078"/>
                <a:gd name="connsiteY1" fmla="*/ 0 h 157370"/>
                <a:gd name="connsiteX2" fmla="*/ 422878 w 436078"/>
                <a:gd name="connsiteY2" fmla="*/ 0 h 157370"/>
                <a:gd name="connsiteX3" fmla="*/ 436078 w 436078"/>
                <a:gd name="connsiteY3" fmla="*/ 13200 h 157370"/>
                <a:gd name="connsiteX4" fmla="*/ 347944 w 436078"/>
                <a:gd name="connsiteY4" fmla="*/ 152433 h 157370"/>
                <a:gd name="connsiteX5" fmla="*/ 260380 w 436078"/>
                <a:gd name="connsiteY5" fmla="*/ 154616 h 157370"/>
                <a:gd name="connsiteX6" fmla="*/ 13200 w 436078"/>
                <a:gd name="connsiteY6" fmla="*/ 157370 h 157370"/>
                <a:gd name="connsiteX7" fmla="*/ 0 w 436078"/>
                <a:gd name="connsiteY7" fmla="*/ 144170 h 157370"/>
                <a:gd name="connsiteX8" fmla="*/ 0 w 436078"/>
                <a:gd name="connsiteY8" fmla="*/ 13200 h 1573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6078" h="157370">
                  <a:moveTo>
                    <a:pt x="0" y="13200"/>
                  </a:moveTo>
                  <a:cubicBezTo>
                    <a:pt x="0" y="5910"/>
                    <a:pt x="5910" y="0"/>
                    <a:pt x="13200" y="0"/>
                  </a:cubicBezTo>
                  <a:lnTo>
                    <a:pt x="422878" y="0"/>
                  </a:lnTo>
                  <a:cubicBezTo>
                    <a:pt x="430168" y="0"/>
                    <a:pt x="436078" y="5910"/>
                    <a:pt x="436078" y="13200"/>
                  </a:cubicBezTo>
                  <a:lnTo>
                    <a:pt x="347944" y="152433"/>
                  </a:lnTo>
                  <a:cubicBezTo>
                    <a:pt x="347944" y="159723"/>
                    <a:pt x="267670" y="154616"/>
                    <a:pt x="260380" y="154616"/>
                  </a:cubicBezTo>
                  <a:cubicBezTo>
                    <a:pt x="123821" y="154616"/>
                    <a:pt x="149759" y="157370"/>
                    <a:pt x="13200" y="157370"/>
                  </a:cubicBezTo>
                  <a:cubicBezTo>
                    <a:pt x="5910" y="157370"/>
                    <a:pt x="0" y="151460"/>
                    <a:pt x="0" y="144170"/>
                  </a:cubicBezTo>
                  <a:lnTo>
                    <a:pt x="0" y="13200"/>
                  </a:lnTo>
                  <a:close/>
                </a:path>
              </a:pathLst>
            </a:custGeom>
            <a:solidFill>
              <a:schemeClr val="bg2"/>
            </a:solidFill>
            <a:ln w="19050" cap="sq">
              <a:solidFill>
                <a:schemeClr val="tx1"/>
              </a:solid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err="1">
                <a:ln>
                  <a:noFill/>
                </a:ln>
                <a:gradFill>
                  <a:gsLst>
                    <a:gs pos="0">
                      <a:srgbClr val="505050"/>
                    </a:gs>
                    <a:gs pos="100000">
                      <a:srgbClr val="505050"/>
                    </a:gs>
                  </a:gsLst>
                </a:gradFill>
                <a:effectLst/>
                <a:uLnTx/>
                <a:uFillTx/>
                <a:latin typeface="Segoe UI"/>
                <a:ea typeface="+mn-ea"/>
                <a:cs typeface="+mn-cs"/>
              </a:endParaRPr>
            </a:p>
          </p:txBody>
        </p:sp>
        <p:sp>
          <p:nvSpPr>
            <p:cNvPr id="97" name="Rectangle: Rounded Corners 96">
              <a:extLst>
                <a:ext uri="{FF2B5EF4-FFF2-40B4-BE49-F238E27FC236}">
                  <a16:creationId xmlns:a16="http://schemas.microsoft.com/office/drawing/2014/main" id="{3B296315-11F9-4E01-B10F-6EA8B2B32D36}"/>
                </a:ext>
              </a:extLst>
            </p:cNvPr>
            <p:cNvSpPr/>
            <p:nvPr/>
          </p:nvSpPr>
          <p:spPr bwMode="auto">
            <a:xfrm>
              <a:off x="6958222" y="2155681"/>
              <a:ext cx="436078" cy="270817"/>
            </a:xfrm>
            <a:prstGeom prst="roundRect">
              <a:avLst>
                <a:gd name="adj" fmla="val 8388"/>
              </a:avLst>
            </a:prstGeom>
            <a:solidFill>
              <a:schemeClr val="bg2"/>
            </a:solidFill>
            <a:ln w="19050" cap="sq">
              <a:solidFill>
                <a:schemeClr val="tx1"/>
              </a:solid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err="1">
                <a:ln>
                  <a:noFill/>
                </a:ln>
                <a:gradFill>
                  <a:gsLst>
                    <a:gs pos="0">
                      <a:srgbClr val="505050"/>
                    </a:gs>
                    <a:gs pos="100000">
                      <a:srgbClr val="505050"/>
                    </a:gs>
                  </a:gsLst>
                </a:gradFill>
                <a:effectLst/>
                <a:uLnTx/>
                <a:uFillTx/>
                <a:latin typeface="Segoe UI"/>
                <a:ea typeface="+mn-ea"/>
                <a:cs typeface="+mn-cs"/>
              </a:endParaRPr>
            </a:p>
          </p:txBody>
        </p:sp>
      </p:grpSp>
      <p:cxnSp>
        <p:nvCxnSpPr>
          <p:cNvPr id="100" name="Straight Connector 99">
            <a:extLst>
              <a:ext uri="{FF2B5EF4-FFF2-40B4-BE49-F238E27FC236}">
                <a16:creationId xmlns:a16="http://schemas.microsoft.com/office/drawing/2014/main" id="{BF90F2B9-FCF7-49BE-BE74-E4B51A6F5354}"/>
              </a:ext>
            </a:extLst>
          </p:cNvPr>
          <p:cNvCxnSpPr>
            <a:cxnSpLocks/>
          </p:cNvCxnSpPr>
          <p:nvPr/>
        </p:nvCxnSpPr>
        <p:spPr>
          <a:xfrm flipH="1">
            <a:off x="8803475" y="2081867"/>
            <a:ext cx="1412" cy="406571"/>
          </a:xfrm>
          <a:prstGeom prst="line">
            <a:avLst/>
          </a:prstGeom>
          <a:ln w="19050">
            <a:solidFill>
              <a:schemeClr val="tx1"/>
            </a:solidFill>
            <a:prstDash val="dash"/>
            <a:headEnd type="none"/>
            <a:tailEnd type="none"/>
          </a:ln>
        </p:spPr>
        <p:style>
          <a:lnRef idx="1">
            <a:schemeClr val="accent1"/>
          </a:lnRef>
          <a:fillRef idx="0">
            <a:schemeClr val="accent1"/>
          </a:fillRef>
          <a:effectRef idx="0">
            <a:schemeClr val="accent1"/>
          </a:effectRef>
          <a:fontRef idx="minor">
            <a:schemeClr val="tx1"/>
          </a:fontRef>
        </p:style>
      </p:cxnSp>
      <p:sp>
        <p:nvSpPr>
          <p:cNvPr id="39" name="Laptop_E770">
            <a:extLst>
              <a:ext uri="{FF2B5EF4-FFF2-40B4-BE49-F238E27FC236}">
                <a16:creationId xmlns:a16="http://schemas.microsoft.com/office/drawing/2014/main" id="{F4428120-9A0A-49E7-8718-61DE8E02BCFD}"/>
              </a:ext>
            </a:extLst>
          </p:cNvPr>
          <p:cNvSpPr>
            <a:spLocks noChangeAspect="1" noEditPoints="1"/>
          </p:cNvSpPr>
          <p:nvPr/>
        </p:nvSpPr>
        <p:spPr bwMode="auto">
          <a:xfrm>
            <a:off x="7366152" y="4793481"/>
            <a:ext cx="548137" cy="365760"/>
          </a:xfrm>
          <a:custGeom>
            <a:avLst/>
            <a:gdLst>
              <a:gd name="T0" fmla="*/ 3250 w 3750"/>
              <a:gd name="T1" fmla="*/ 1750 h 2500"/>
              <a:gd name="T2" fmla="*/ 500 w 3750"/>
              <a:gd name="T3" fmla="*/ 1750 h 2500"/>
              <a:gd name="T4" fmla="*/ 500 w 3750"/>
              <a:gd name="T5" fmla="*/ 0 h 2500"/>
              <a:gd name="T6" fmla="*/ 3250 w 3750"/>
              <a:gd name="T7" fmla="*/ 0 h 2500"/>
              <a:gd name="T8" fmla="*/ 3250 w 3750"/>
              <a:gd name="T9" fmla="*/ 1750 h 2500"/>
              <a:gd name="T10" fmla="*/ 0 w 3750"/>
              <a:gd name="T11" fmla="*/ 2375 h 2500"/>
              <a:gd name="T12" fmla="*/ 125 w 3750"/>
              <a:gd name="T13" fmla="*/ 2500 h 2500"/>
              <a:gd name="T14" fmla="*/ 3625 w 3750"/>
              <a:gd name="T15" fmla="*/ 2500 h 2500"/>
              <a:gd name="T16" fmla="*/ 3750 w 3750"/>
              <a:gd name="T17" fmla="*/ 2375 h 2500"/>
              <a:gd name="T18" fmla="*/ 3688 w 3750"/>
              <a:gd name="T19" fmla="*/ 2187 h 2500"/>
              <a:gd name="T20" fmla="*/ 3250 w 3750"/>
              <a:gd name="T21" fmla="*/ 1750 h 2500"/>
              <a:gd name="T22" fmla="*/ 500 w 3750"/>
              <a:gd name="T23" fmla="*/ 1750 h 2500"/>
              <a:gd name="T24" fmla="*/ 63 w 3750"/>
              <a:gd name="T25" fmla="*/ 2187 h 2500"/>
              <a:gd name="T26" fmla="*/ 0 w 3750"/>
              <a:gd name="T27" fmla="*/ 2375 h 2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750" h="2500">
                <a:moveTo>
                  <a:pt x="3250" y="1750"/>
                </a:moveTo>
                <a:cubicBezTo>
                  <a:pt x="500" y="1750"/>
                  <a:pt x="500" y="1750"/>
                  <a:pt x="500" y="1750"/>
                </a:cubicBezTo>
                <a:cubicBezTo>
                  <a:pt x="500" y="0"/>
                  <a:pt x="500" y="0"/>
                  <a:pt x="500" y="0"/>
                </a:cubicBezTo>
                <a:cubicBezTo>
                  <a:pt x="3250" y="0"/>
                  <a:pt x="3250" y="0"/>
                  <a:pt x="3250" y="0"/>
                </a:cubicBezTo>
                <a:lnTo>
                  <a:pt x="3250" y="1750"/>
                </a:lnTo>
                <a:close/>
                <a:moveTo>
                  <a:pt x="0" y="2375"/>
                </a:moveTo>
                <a:cubicBezTo>
                  <a:pt x="0" y="2444"/>
                  <a:pt x="56" y="2500"/>
                  <a:pt x="125" y="2500"/>
                </a:cubicBezTo>
                <a:cubicBezTo>
                  <a:pt x="3625" y="2500"/>
                  <a:pt x="3625" y="2500"/>
                  <a:pt x="3625" y="2500"/>
                </a:cubicBezTo>
                <a:cubicBezTo>
                  <a:pt x="3694" y="2500"/>
                  <a:pt x="3750" y="2444"/>
                  <a:pt x="3750" y="2375"/>
                </a:cubicBezTo>
                <a:cubicBezTo>
                  <a:pt x="3750" y="2302"/>
                  <a:pt x="3726" y="2235"/>
                  <a:pt x="3688" y="2187"/>
                </a:cubicBezTo>
                <a:cubicBezTo>
                  <a:pt x="3250" y="1750"/>
                  <a:pt x="3250" y="1750"/>
                  <a:pt x="3250" y="1750"/>
                </a:cubicBezTo>
                <a:cubicBezTo>
                  <a:pt x="500" y="1750"/>
                  <a:pt x="500" y="1750"/>
                  <a:pt x="500" y="1750"/>
                </a:cubicBezTo>
                <a:cubicBezTo>
                  <a:pt x="63" y="2187"/>
                  <a:pt x="63" y="2187"/>
                  <a:pt x="63" y="2187"/>
                </a:cubicBezTo>
                <a:cubicBezTo>
                  <a:pt x="24" y="2235"/>
                  <a:pt x="0" y="2302"/>
                  <a:pt x="0" y="2375"/>
                </a:cubicBezTo>
                <a:close/>
              </a:path>
            </a:pathLst>
          </a:custGeom>
          <a:grpFill/>
          <a:ln w="22225" cap="sq">
            <a:solidFill>
              <a:schemeClr val="accent1"/>
            </a:solidFill>
            <a:prstDash val="solid"/>
            <a:miter lim="800000"/>
            <a:headEnd/>
            <a:tailEnd/>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gradFill>
                <a:gsLst>
                  <a:gs pos="0">
                    <a:srgbClr val="505050"/>
                  </a:gs>
                  <a:gs pos="100000">
                    <a:srgbClr val="505050"/>
                  </a:gs>
                </a:gsLst>
              </a:gradFill>
              <a:effectLst/>
              <a:uLnTx/>
              <a:uFillTx/>
              <a:latin typeface="Segoe UI"/>
              <a:ea typeface="+mn-ea"/>
              <a:cs typeface="+mn-cs"/>
            </a:endParaRPr>
          </a:p>
        </p:txBody>
      </p:sp>
      <p:sp>
        <p:nvSpPr>
          <p:cNvPr id="40" name="Laptop_E770">
            <a:extLst>
              <a:ext uri="{FF2B5EF4-FFF2-40B4-BE49-F238E27FC236}">
                <a16:creationId xmlns:a16="http://schemas.microsoft.com/office/drawing/2014/main" id="{1006B54A-DAAE-46ED-A9F2-5D058FE7A6ED}"/>
              </a:ext>
            </a:extLst>
          </p:cNvPr>
          <p:cNvSpPr>
            <a:spLocks noChangeAspect="1" noEditPoints="1"/>
          </p:cNvSpPr>
          <p:nvPr/>
        </p:nvSpPr>
        <p:spPr bwMode="auto">
          <a:xfrm>
            <a:off x="9582674" y="3697292"/>
            <a:ext cx="548137" cy="364398"/>
          </a:xfrm>
          <a:custGeom>
            <a:avLst/>
            <a:gdLst>
              <a:gd name="T0" fmla="*/ 3250 w 3750"/>
              <a:gd name="T1" fmla="*/ 1750 h 2500"/>
              <a:gd name="T2" fmla="*/ 500 w 3750"/>
              <a:gd name="T3" fmla="*/ 1750 h 2500"/>
              <a:gd name="T4" fmla="*/ 500 w 3750"/>
              <a:gd name="T5" fmla="*/ 0 h 2500"/>
              <a:gd name="T6" fmla="*/ 3250 w 3750"/>
              <a:gd name="T7" fmla="*/ 0 h 2500"/>
              <a:gd name="T8" fmla="*/ 3250 w 3750"/>
              <a:gd name="T9" fmla="*/ 1750 h 2500"/>
              <a:gd name="T10" fmla="*/ 0 w 3750"/>
              <a:gd name="T11" fmla="*/ 2375 h 2500"/>
              <a:gd name="T12" fmla="*/ 125 w 3750"/>
              <a:gd name="T13" fmla="*/ 2500 h 2500"/>
              <a:gd name="T14" fmla="*/ 3625 w 3750"/>
              <a:gd name="T15" fmla="*/ 2500 h 2500"/>
              <a:gd name="T16" fmla="*/ 3750 w 3750"/>
              <a:gd name="T17" fmla="*/ 2375 h 2500"/>
              <a:gd name="T18" fmla="*/ 3688 w 3750"/>
              <a:gd name="T19" fmla="*/ 2187 h 2500"/>
              <a:gd name="T20" fmla="*/ 3250 w 3750"/>
              <a:gd name="T21" fmla="*/ 1750 h 2500"/>
              <a:gd name="T22" fmla="*/ 500 w 3750"/>
              <a:gd name="T23" fmla="*/ 1750 h 2500"/>
              <a:gd name="T24" fmla="*/ 63 w 3750"/>
              <a:gd name="T25" fmla="*/ 2187 h 2500"/>
              <a:gd name="T26" fmla="*/ 0 w 3750"/>
              <a:gd name="T27" fmla="*/ 2375 h 2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750" h="2500">
                <a:moveTo>
                  <a:pt x="3250" y="1750"/>
                </a:moveTo>
                <a:cubicBezTo>
                  <a:pt x="500" y="1750"/>
                  <a:pt x="500" y="1750"/>
                  <a:pt x="500" y="1750"/>
                </a:cubicBezTo>
                <a:cubicBezTo>
                  <a:pt x="500" y="0"/>
                  <a:pt x="500" y="0"/>
                  <a:pt x="500" y="0"/>
                </a:cubicBezTo>
                <a:cubicBezTo>
                  <a:pt x="3250" y="0"/>
                  <a:pt x="3250" y="0"/>
                  <a:pt x="3250" y="0"/>
                </a:cubicBezTo>
                <a:lnTo>
                  <a:pt x="3250" y="1750"/>
                </a:lnTo>
                <a:close/>
                <a:moveTo>
                  <a:pt x="0" y="2375"/>
                </a:moveTo>
                <a:cubicBezTo>
                  <a:pt x="0" y="2444"/>
                  <a:pt x="56" y="2500"/>
                  <a:pt x="125" y="2500"/>
                </a:cubicBezTo>
                <a:cubicBezTo>
                  <a:pt x="3625" y="2500"/>
                  <a:pt x="3625" y="2500"/>
                  <a:pt x="3625" y="2500"/>
                </a:cubicBezTo>
                <a:cubicBezTo>
                  <a:pt x="3694" y="2500"/>
                  <a:pt x="3750" y="2444"/>
                  <a:pt x="3750" y="2375"/>
                </a:cubicBezTo>
                <a:cubicBezTo>
                  <a:pt x="3750" y="2302"/>
                  <a:pt x="3726" y="2235"/>
                  <a:pt x="3688" y="2187"/>
                </a:cubicBezTo>
                <a:cubicBezTo>
                  <a:pt x="3250" y="1750"/>
                  <a:pt x="3250" y="1750"/>
                  <a:pt x="3250" y="1750"/>
                </a:cubicBezTo>
                <a:cubicBezTo>
                  <a:pt x="500" y="1750"/>
                  <a:pt x="500" y="1750"/>
                  <a:pt x="500" y="1750"/>
                </a:cubicBezTo>
                <a:cubicBezTo>
                  <a:pt x="63" y="2187"/>
                  <a:pt x="63" y="2187"/>
                  <a:pt x="63" y="2187"/>
                </a:cubicBezTo>
                <a:cubicBezTo>
                  <a:pt x="24" y="2235"/>
                  <a:pt x="0" y="2302"/>
                  <a:pt x="0" y="2375"/>
                </a:cubicBezTo>
                <a:close/>
              </a:path>
            </a:pathLst>
          </a:custGeom>
          <a:grpFill/>
          <a:ln w="22225" cap="sq">
            <a:solidFill>
              <a:schemeClr val="accent1"/>
            </a:solidFill>
            <a:prstDash val="solid"/>
            <a:miter lim="800000"/>
            <a:headEnd/>
            <a:tailEnd/>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gradFill>
                <a:gsLst>
                  <a:gs pos="0">
                    <a:srgbClr val="505050"/>
                  </a:gs>
                  <a:gs pos="100000">
                    <a:srgbClr val="505050"/>
                  </a:gs>
                </a:gsLst>
              </a:gradFill>
              <a:effectLst/>
              <a:uLnTx/>
              <a:uFillTx/>
              <a:latin typeface="Segoe UI"/>
              <a:ea typeface="+mn-ea"/>
              <a:cs typeface="+mn-cs"/>
            </a:endParaRPr>
          </a:p>
        </p:txBody>
      </p:sp>
      <p:cxnSp>
        <p:nvCxnSpPr>
          <p:cNvPr id="41" name="Straight Connector 40">
            <a:extLst>
              <a:ext uri="{FF2B5EF4-FFF2-40B4-BE49-F238E27FC236}">
                <a16:creationId xmlns:a16="http://schemas.microsoft.com/office/drawing/2014/main" id="{D6AEA827-B51C-4CCB-A2DE-073B41CB8C97}"/>
              </a:ext>
            </a:extLst>
          </p:cNvPr>
          <p:cNvCxnSpPr>
            <a:cxnSpLocks/>
          </p:cNvCxnSpPr>
          <p:nvPr/>
        </p:nvCxnSpPr>
        <p:spPr>
          <a:xfrm>
            <a:off x="7651028" y="4143307"/>
            <a:ext cx="0" cy="554200"/>
          </a:xfrm>
          <a:prstGeom prst="line">
            <a:avLst/>
          </a:prstGeom>
          <a:ln>
            <a:solidFill>
              <a:srgbClr val="D83B0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375DF1D9-F2B9-49A8-868A-C86A56C9A8AE}"/>
              </a:ext>
            </a:extLst>
          </p:cNvPr>
          <p:cNvCxnSpPr>
            <a:cxnSpLocks/>
          </p:cNvCxnSpPr>
          <p:nvPr/>
        </p:nvCxnSpPr>
        <p:spPr>
          <a:xfrm>
            <a:off x="8022508" y="4094102"/>
            <a:ext cx="352784" cy="132555"/>
          </a:xfrm>
          <a:prstGeom prst="line">
            <a:avLst/>
          </a:prstGeom>
          <a:ln>
            <a:solidFill>
              <a:srgbClr val="D83B0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405915E2-FFBC-4320-9288-C26C23570FC2}"/>
              </a:ext>
            </a:extLst>
          </p:cNvPr>
          <p:cNvCxnSpPr>
            <a:cxnSpLocks/>
          </p:cNvCxnSpPr>
          <p:nvPr/>
        </p:nvCxnSpPr>
        <p:spPr>
          <a:xfrm flipV="1">
            <a:off x="9018791" y="4094102"/>
            <a:ext cx="467014" cy="169183"/>
          </a:xfrm>
          <a:prstGeom prst="line">
            <a:avLst/>
          </a:prstGeom>
          <a:ln>
            <a:solidFill>
              <a:srgbClr val="D83B0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6" name="Grey Line">
            <a:extLst>
              <a:ext uri="{FF2B5EF4-FFF2-40B4-BE49-F238E27FC236}">
                <a16:creationId xmlns:a16="http://schemas.microsoft.com/office/drawing/2014/main" id="{CD8E2D38-3B3E-4410-B1F5-D5A2E2A830E4}"/>
              </a:ext>
            </a:extLst>
          </p:cNvPr>
          <p:cNvCxnSpPr>
            <a:cxnSpLocks/>
            <a:endCxn id="20" idx="3"/>
          </p:cNvCxnSpPr>
          <p:nvPr/>
        </p:nvCxnSpPr>
        <p:spPr>
          <a:xfrm flipH="1">
            <a:off x="7841204" y="2934839"/>
            <a:ext cx="624099" cy="762453"/>
          </a:xfrm>
          <a:prstGeom prst="line">
            <a:avLst/>
          </a:prstGeom>
          <a:ln>
            <a:solidFill>
              <a:schemeClr val="accent3"/>
            </a:solidFill>
            <a:prstDash val="dash"/>
            <a:headEnd type="none"/>
            <a:tailEnd type="none"/>
          </a:ln>
        </p:spPr>
        <p:style>
          <a:lnRef idx="1">
            <a:schemeClr val="accent1"/>
          </a:lnRef>
          <a:fillRef idx="0">
            <a:schemeClr val="accent1"/>
          </a:fillRef>
          <a:effectRef idx="0">
            <a:schemeClr val="accent1"/>
          </a:effectRef>
          <a:fontRef idx="minor">
            <a:schemeClr val="tx1"/>
          </a:fontRef>
        </p:style>
      </p:cxnSp>
      <p:cxnSp>
        <p:nvCxnSpPr>
          <p:cNvPr id="53" name="Grey Line">
            <a:extLst>
              <a:ext uri="{FF2B5EF4-FFF2-40B4-BE49-F238E27FC236}">
                <a16:creationId xmlns:a16="http://schemas.microsoft.com/office/drawing/2014/main" id="{0DEA423F-3A99-4DC6-BE95-0676B842A5B5}"/>
              </a:ext>
            </a:extLst>
          </p:cNvPr>
          <p:cNvCxnSpPr>
            <a:cxnSpLocks/>
            <a:stCxn id="33" idx="4"/>
            <a:endCxn id="39" idx="3"/>
          </p:cNvCxnSpPr>
          <p:nvPr/>
        </p:nvCxnSpPr>
        <p:spPr>
          <a:xfrm flipH="1">
            <a:off x="7841204" y="2970672"/>
            <a:ext cx="744506" cy="1822809"/>
          </a:xfrm>
          <a:prstGeom prst="line">
            <a:avLst/>
          </a:prstGeom>
          <a:ln>
            <a:solidFill>
              <a:schemeClr val="accent3"/>
            </a:solidFill>
            <a:prstDash val="dash"/>
            <a:headEnd type="none"/>
            <a:tailEnd type="none"/>
          </a:ln>
        </p:spPr>
        <p:style>
          <a:lnRef idx="1">
            <a:schemeClr val="accent1"/>
          </a:lnRef>
          <a:fillRef idx="0">
            <a:schemeClr val="accent1"/>
          </a:fillRef>
          <a:effectRef idx="0">
            <a:schemeClr val="accent1"/>
          </a:effectRef>
          <a:fontRef idx="minor">
            <a:schemeClr val="tx1"/>
          </a:fontRef>
        </p:style>
      </p:cxnSp>
      <p:cxnSp>
        <p:nvCxnSpPr>
          <p:cNvPr id="55" name="Grey Line">
            <a:extLst>
              <a:ext uri="{FF2B5EF4-FFF2-40B4-BE49-F238E27FC236}">
                <a16:creationId xmlns:a16="http://schemas.microsoft.com/office/drawing/2014/main" id="{12597038-2903-47B0-82AD-67FC92884909}"/>
              </a:ext>
            </a:extLst>
          </p:cNvPr>
          <p:cNvCxnSpPr>
            <a:cxnSpLocks/>
            <a:stCxn id="33" idx="1"/>
            <a:endCxn id="24" idx="2"/>
          </p:cNvCxnSpPr>
          <p:nvPr/>
        </p:nvCxnSpPr>
        <p:spPr>
          <a:xfrm>
            <a:off x="9019017" y="2970672"/>
            <a:ext cx="636742" cy="1822809"/>
          </a:xfrm>
          <a:prstGeom prst="line">
            <a:avLst/>
          </a:prstGeom>
          <a:ln>
            <a:solidFill>
              <a:schemeClr val="accent3"/>
            </a:solidFill>
            <a:prstDash val="dash"/>
            <a:headEnd type="none"/>
            <a:tailEnd type="none"/>
          </a:ln>
        </p:spPr>
        <p:style>
          <a:lnRef idx="1">
            <a:schemeClr val="accent1"/>
          </a:lnRef>
          <a:fillRef idx="0">
            <a:schemeClr val="accent1"/>
          </a:fillRef>
          <a:effectRef idx="0">
            <a:schemeClr val="accent1"/>
          </a:effectRef>
          <a:fontRef idx="minor">
            <a:schemeClr val="tx1"/>
          </a:fontRef>
        </p:style>
      </p:cxnSp>
      <p:cxnSp>
        <p:nvCxnSpPr>
          <p:cNvPr id="59" name="Grey Line">
            <a:extLst>
              <a:ext uri="{FF2B5EF4-FFF2-40B4-BE49-F238E27FC236}">
                <a16:creationId xmlns:a16="http://schemas.microsoft.com/office/drawing/2014/main" id="{D32B584F-28F6-4B9E-BD53-3116C79B8B19}"/>
              </a:ext>
            </a:extLst>
          </p:cNvPr>
          <p:cNvCxnSpPr>
            <a:cxnSpLocks/>
          </p:cNvCxnSpPr>
          <p:nvPr/>
        </p:nvCxnSpPr>
        <p:spPr>
          <a:xfrm flipH="1">
            <a:off x="8757876" y="2970672"/>
            <a:ext cx="30451" cy="1255985"/>
          </a:xfrm>
          <a:prstGeom prst="line">
            <a:avLst/>
          </a:prstGeom>
          <a:ln>
            <a:solidFill>
              <a:schemeClr val="accent3"/>
            </a:solidFill>
            <a:prstDash val="dash"/>
            <a:headEnd type="none"/>
            <a:tailEnd type="none"/>
          </a:ln>
        </p:spPr>
        <p:style>
          <a:lnRef idx="1">
            <a:schemeClr val="accent1"/>
          </a:lnRef>
          <a:fillRef idx="0">
            <a:schemeClr val="accent1"/>
          </a:fillRef>
          <a:effectRef idx="0">
            <a:schemeClr val="accent1"/>
          </a:effectRef>
          <a:fontRef idx="minor">
            <a:schemeClr val="tx1"/>
          </a:fontRef>
        </p:style>
      </p:cxnSp>
      <p:cxnSp>
        <p:nvCxnSpPr>
          <p:cNvPr id="69" name="Grey Line">
            <a:extLst>
              <a:ext uri="{FF2B5EF4-FFF2-40B4-BE49-F238E27FC236}">
                <a16:creationId xmlns:a16="http://schemas.microsoft.com/office/drawing/2014/main" id="{FE5CD63E-A774-4AB4-9E42-6AB69D12C36A}"/>
              </a:ext>
            </a:extLst>
          </p:cNvPr>
          <p:cNvCxnSpPr>
            <a:cxnSpLocks/>
            <a:endCxn id="40" idx="2"/>
          </p:cNvCxnSpPr>
          <p:nvPr/>
        </p:nvCxnSpPr>
        <p:spPr>
          <a:xfrm>
            <a:off x="9136724" y="2934839"/>
            <a:ext cx="519035" cy="762453"/>
          </a:xfrm>
          <a:prstGeom prst="line">
            <a:avLst/>
          </a:prstGeom>
          <a:ln>
            <a:solidFill>
              <a:schemeClr val="accent3"/>
            </a:solidFill>
            <a:prstDash val="dash"/>
            <a:headEnd type="none"/>
            <a:tailEnd type="none"/>
          </a:ln>
        </p:spPr>
        <p:style>
          <a:lnRef idx="1">
            <a:schemeClr val="accent1"/>
          </a:lnRef>
          <a:fillRef idx="0">
            <a:schemeClr val="accent1"/>
          </a:fillRef>
          <a:effectRef idx="0">
            <a:schemeClr val="accent1"/>
          </a:effectRef>
          <a:fontRef idx="minor">
            <a:schemeClr val="tx1"/>
          </a:fontRef>
        </p:style>
      </p:cxnSp>
      <p:sp>
        <p:nvSpPr>
          <p:cNvPr id="33" name="cloud">
            <a:extLst>
              <a:ext uri="{FF2B5EF4-FFF2-40B4-BE49-F238E27FC236}">
                <a16:creationId xmlns:a16="http://schemas.microsoft.com/office/drawing/2014/main" id="{69BC5F0F-ECEF-41F1-B9B0-8F14DF60EEF5}"/>
              </a:ext>
            </a:extLst>
          </p:cNvPr>
          <p:cNvSpPr>
            <a:spLocks noChangeAspect="1"/>
          </p:cNvSpPr>
          <p:nvPr/>
        </p:nvSpPr>
        <p:spPr bwMode="auto">
          <a:xfrm>
            <a:off x="8394610" y="2483675"/>
            <a:ext cx="764399" cy="486997"/>
          </a:xfrm>
          <a:custGeom>
            <a:avLst/>
            <a:gdLst>
              <a:gd name="T0" fmla="*/ 281 w 344"/>
              <a:gd name="T1" fmla="*/ 216 h 217"/>
              <a:gd name="T2" fmla="*/ 281 w 344"/>
              <a:gd name="T3" fmla="*/ 217 h 217"/>
              <a:gd name="T4" fmla="*/ 88 w 344"/>
              <a:gd name="T5" fmla="*/ 217 h 217"/>
              <a:gd name="T6" fmla="*/ 88 w 344"/>
              <a:gd name="T7" fmla="*/ 217 h 217"/>
              <a:gd name="T8" fmla="*/ 86 w 344"/>
              <a:gd name="T9" fmla="*/ 217 h 217"/>
              <a:gd name="T10" fmla="*/ 0 w 344"/>
              <a:gd name="T11" fmla="*/ 130 h 217"/>
              <a:gd name="T12" fmla="*/ 86 w 344"/>
              <a:gd name="T13" fmla="*/ 44 h 217"/>
              <a:gd name="T14" fmla="*/ 104 w 344"/>
              <a:gd name="T15" fmla="*/ 45 h 217"/>
              <a:gd name="T16" fmla="*/ 184 w 344"/>
              <a:gd name="T17" fmla="*/ 0 h 217"/>
              <a:gd name="T18" fmla="*/ 278 w 344"/>
              <a:gd name="T19" fmla="*/ 85 h 217"/>
              <a:gd name="T20" fmla="*/ 278 w 344"/>
              <a:gd name="T21" fmla="*/ 85 h 217"/>
              <a:gd name="T22" fmla="*/ 344 w 344"/>
              <a:gd name="T23" fmla="*/ 151 h 217"/>
              <a:gd name="T24" fmla="*/ 281 w 344"/>
              <a:gd name="T25" fmla="*/ 216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4" h="217">
                <a:moveTo>
                  <a:pt x="281" y="216"/>
                </a:moveTo>
                <a:cubicBezTo>
                  <a:pt x="281" y="217"/>
                  <a:pt x="281" y="217"/>
                  <a:pt x="281" y="217"/>
                </a:cubicBezTo>
                <a:cubicBezTo>
                  <a:pt x="88" y="217"/>
                  <a:pt x="88" y="217"/>
                  <a:pt x="88" y="217"/>
                </a:cubicBezTo>
                <a:cubicBezTo>
                  <a:pt x="88" y="217"/>
                  <a:pt x="88" y="217"/>
                  <a:pt x="88" y="217"/>
                </a:cubicBezTo>
                <a:cubicBezTo>
                  <a:pt x="87" y="217"/>
                  <a:pt x="87" y="217"/>
                  <a:pt x="86" y="217"/>
                </a:cubicBezTo>
                <a:cubicBezTo>
                  <a:pt x="39" y="217"/>
                  <a:pt x="0" y="178"/>
                  <a:pt x="0" y="130"/>
                </a:cubicBezTo>
                <a:cubicBezTo>
                  <a:pt x="0" y="82"/>
                  <a:pt x="39" y="44"/>
                  <a:pt x="86" y="44"/>
                </a:cubicBezTo>
                <a:cubicBezTo>
                  <a:pt x="92" y="44"/>
                  <a:pt x="98" y="44"/>
                  <a:pt x="104" y="45"/>
                </a:cubicBezTo>
                <a:cubicBezTo>
                  <a:pt x="121" y="18"/>
                  <a:pt x="150" y="0"/>
                  <a:pt x="184" y="0"/>
                </a:cubicBezTo>
                <a:cubicBezTo>
                  <a:pt x="233" y="0"/>
                  <a:pt x="273" y="37"/>
                  <a:pt x="278" y="85"/>
                </a:cubicBezTo>
                <a:cubicBezTo>
                  <a:pt x="278" y="85"/>
                  <a:pt x="278" y="85"/>
                  <a:pt x="278" y="85"/>
                </a:cubicBezTo>
                <a:cubicBezTo>
                  <a:pt x="315" y="85"/>
                  <a:pt x="344" y="114"/>
                  <a:pt x="344" y="151"/>
                </a:cubicBezTo>
                <a:cubicBezTo>
                  <a:pt x="344" y="186"/>
                  <a:pt x="316" y="215"/>
                  <a:pt x="281" y="216"/>
                </a:cubicBezTo>
                <a:close/>
              </a:path>
            </a:pathLst>
          </a:custGeom>
          <a:solidFill>
            <a:schemeClr val="bg2"/>
          </a:solidFill>
          <a:ln w="19050" cap="sq">
            <a:solidFill>
              <a:schemeClr val="tx1"/>
            </a:solidFill>
            <a:prstDash val="solid"/>
            <a:miter lim="800000"/>
            <a:headEnd/>
            <a:tailEnd/>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gradFill>
                <a:gsLst>
                  <a:gs pos="0">
                    <a:srgbClr val="505050"/>
                  </a:gs>
                  <a:gs pos="100000">
                    <a:srgbClr val="505050"/>
                  </a:gs>
                </a:gsLst>
              </a:gradFill>
              <a:effectLst/>
              <a:uLnTx/>
              <a:uFillTx/>
              <a:latin typeface="Segoe UI"/>
              <a:ea typeface="+mn-ea"/>
              <a:cs typeface="+mn-cs"/>
            </a:endParaRPr>
          </a:p>
        </p:txBody>
      </p:sp>
      <p:sp>
        <p:nvSpPr>
          <p:cNvPr id="51" name="shield_3">
            <a:extLst>
              <a:ext uri="{FF2B5EF4-FFF2-40B4-BE49-F238E27FC236}">
                <a16:creationId xmlns:a16="http://schemas.microsoft.com/office/drawing/2014/main" id="{5A994048-EBBC-4938-B4EB-7A08A0A888AF}"/>
              </a:ext>
            </a:extLst>
          </p:cNvPr>
          <p:cNvSpPr>
            <a:spLocks noChangeAspect="1" noEditPoints="1"/>
          </p:cNvSpPr>
          <p:nvPr/>
        </p:nvSpPr>
        <p:spPr bwMode="auto">
          <a:xfrm>
            <a:off x="7509697" y="4400329"/>
            <a:ext cx="274320" cy="278028"/>
          </a:xfrm>
          <a:custGeom>
            <a:avLst/>
            <a:gdLst>
              <a:gd name="T0" fmla="*/ 55 w 322"/>
              <a:gd name="T1" fmla="*/ 246 h 329"/>
              <a:gd name="T2" fmla="*/ 4 w 322"/>
              <a:gd name="T3" fmla="*/ 101 h 329"/>
              <a:gd name="T4" fmla="*/ 4 w 322"/>
              <a:gd name="T5" fmla="*/ 44 h 329"/>
              <a:gd name="T6" fmla="*/ 72 w 322"/>
              <a:gd name="T7" fmla="*/ 34 h 329"/>
              <a:gd name="T8" fmla="*/ 161 w 322"/>
              <a:gd name="T9" fmla="*/ 0 h 329"/>
              <a:gd name="T10" fmla="*/ 250 w 322"/>
              <a:gd name="T11" fmla="*/ 34 h 329"/>
              <a:gd name="T12" fmla="*/ 318 w 322"/>
              <a:gd name="T13" fmla="*/ 44 h 329"/>
              <a:gd name="T14" fmla="*/ 318 w 322"/>
              <a:gd name="T15" fmla="*/ 101 h 329"/>
              <a:gd name="T16" fmla="*/ 267 w 322"/>
              <a:gd name="T17" fmla="*/ 246 h 329"/>
              <a:gd name="T18" fmla="*/ 161 w 322"/>
              <a:gd name="T19" fmla="*/ 329 h 329"/>
              <a:gd name="T20" fmla="*/ 55 w 322"/>
              <a:gd name="T21" fmla="*/ 246 h 329"/>
              <a:gd name="T22" fmla="*/ 161 w 322"/>
              <a:gd name="T23" fmla="*/ 53 h 329"/>
              <a:gd name="T24" fmla="*/ 161 w 322"/>
              <a:gd name="T25" fmla="*/ 207 h 329"/>
              <a:gd name="T26" fmla="*/ 161 w 322"/>
              <a:gd name="T27" fmla="*/ 231 h 329"/>
              <a:gd name="T28" fmla="*/ 161 w 322"/>
              <a:gd name="T29" fmla="*/ 251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2" h="329">
                <a:moveTo>
                  <a:pt x="55" y="246"/>
                </a:moveTo>
                <a:cubicBezTo>
                  <a:pt x="0" y="179"/>
                  <a:pt x="4" y="101"/>
                  <a:pt x="4" y="101"/>
                </a:cubicBezTo>
                <a:cubicBezTo>
                  <a:pt x="4" y="44"/>
                  <a:pt x="4" y="44"/>
                  <a:pt x="4" y="44"/>
                </a:cubicBezTo>
                <a:cubicBezTo>
                  <a:pt x="4" y="44"/>
                  <a:pt x="38" y="45"/>
                  <a:pt x="72" y="34"/>
                </a:cubicBezTo>
                <a:cubicBezTo>
                  <a:pt x="107" y="22"/>
                  <a:pt x="124" y="0"/>
                  <a:pt x="161" y="0"/>
                </a:cubicBezTo>
                <a:cubicBezTo>
                  <a:pt x="198" y="0"/>
                  <a:pt x="215" y="22"/>
                  <a:pt x="250" y="34"/>
                </a:cubicBezTo>
                <a:cubicBezTo>
                  <a:pt x="284" y="45"/>
                  <a:pt x="318" y="44"/>
                  <a:pt x="318" y="44"/>
                </a:cubicBezTo>
                <a:cubicBezTo>
                  <a:pt x="318" y="101"/>
                  <a:pt x="318" y="101"/>
                  <a:pt x="318" y="101"/>
                </a:cubicBezTo>
                <a:cubicBezTo>
                  <a:pt x="318" y="101"/>
                  <a:pt x="322" y="179"/>
                  <a:pt x="267" y="246"/>
                </a:cubicBezTo>
                <a:cubicBezTo>
                  <a:pt x="234" y="286"/>
                  <a:pt x="161" y="329"/>
                  <a:pt x="161" y="329"/>
                </a:cubicBezTo>
                <a:cubicBezTo>
                  <a:pt x="161" y="329"/>
                  <a:pt x="88" y="286"/>
                  <a:pt x="55" y="246"/>
                </a:cubicBezTo>
                <a:close/>
                <a:moveTo>
                  <a:pt x="161" y="53"/>
                </a:moveTo>
                <a:cubicBezTo>
                  <a:pt x="161" y="207"/>
                  <a:pt x="161" y="207"/>
                  <a:pt x="161" y="207"/>
                </a:cubicBezTo>
                <a:moveTo>
                  <a:pt x="161" y="231"/>
                </a:moveTo>
                <a:cubicBezTo>
                  <a:pt x="161" y="251"/>
                  <a:pt x="161" y="251"/>
                  <a:pt x="161" y="251"/>
                </a:cubicBezTo>
              </a:path>
            </a:pathLst>
          </a:custGeom>
          <a:noFill/>
          <a:ln w="22225">
            <a:solidFill>
              <a:srgbClr val="D83B01"/>
            </a:solidFill>
            <a:headEnd type="none" w="med" len="med"/>
            <a:tailEnd type="none" w="med" len="med"/>
          </a:ln>
          <a:effectLst/>
          <a:extLst>
            <a:ext uri="{909E8E84-426E-40DD-AFC4-6F175D3DCCD1}">
              <a14:hiddenFill xmlns:a14="http://schemas.microsoft.com/office/drawing/2010/main">
                <a:solidFill>
                  <a:srgbClr val="FFFFFF"/>
                </a:solidFill>
              </a14:hiddenFill>
            </a:ext>
          </a:extLst>
        </p:spPr>
        <p:style>
          <a:lnRef idx="1">
            <a:schemeClr val="accent2"/>
          </a:lnRef>
          <a:fillRef idx="3">
            <a:schemeClr val="accent2"/>
          </a:fillRef>
          <a:effectRef idx="2">
            <a:schemeClr val="accent2"/>
          </a:effectRef>
          <a:fontRef idx="minor">
            <a:schemeClr val="lt1"/>
          </a:fontRef>
        </p:style>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58" name="shield_3">
            <a:extLst>
              <a:ext uri="{FF2B5EF4-FFF2-40B4-BE49-F238E27FC236}">
                <a16:creationId xmlns:a16="http://schemas.microsoft.com/office/drawing/2014/main" id="{48D0463C-84A2-461B-BB2B-6C9552D20B9E}"/>
              </a:ext>
            </a:extLst>
          </p:cNvPr>
          <p:cNvSpPr>
            <a:spLocks noChangeAspect="1" noEditPoints="1"/>
          </p:cNvSpPr>
          <p:nvPr/>
        </p:nvSpPr>
        <p:spPr bwMode="auto">
          <a:xfrm>
            <a:off x="7506500" y="3300645"/>
            <a:ext cx="274320" cy="278028"/>
          </a:xfrm>
          <a:custGeom>
            <a:avLst/>
            <a:gdLst>
              <a:gd name="T0" fmla="*/ 55 w 322"/>
              <a:gd name="T1" fmla="*/ 246 h 329"/>
              <a:gd name="T2" fmla="*/ 4 w 322"/>
              <a:gd name="T3" fmla="*/ 101 h 329"/>
              <a:gd name="T4" fmla="*/ 4 w 322"/>
              <a:gd name="T5" fmla="*/ 44 h 329"/>
              <a:gd name="T6" fmla="*/ 72 w 322"/>
              <a:gd name="T7" fmla="*/ 34 h 329"/>
              <a:gd name="T8" fmla="*/ 161 w 322"/>
              <a:gd name="T9" fmla="*/ 0 h 329"/>
              <a:gd name="T10" fmla="*/ 250 w 322"/>
              <a:gd name="T11" fmla="*/ 34 h 329"/>
              <a:gd name="T12" fmla="*/ 318 w 322"/>
              <a:gd name="T13" fmla="*/ 44 h 329"/>
              <a:gd name="T14" fmla="*/ 318 w 322"/>
              <a:gd name="T15" fmla="*/ 101 h 329"/>
              <a:gd name="T16" fmla="*/ 267 w 322"/>
              <a:gd name="T17" fmla="*/ 246 h 329"/>
              <a:gd name="T18" fmla="*/ 161 w 322"/>
              <a:gd name="T19" fmla="*/ 329 h 329"/>
              <a:gd name="T20" fmla="*/ 55 w 322"/>
              <a:gd name="T21" fmla="*/ 246 h 329"/>
              <a:gd name="T22" fmla="*/ 161 w 322"/>
              <a:gd name="T23" fmla="*/ 53 h 329"/>
              <a:gd name="T24" fmla="*/ 161 w 322"/>
              <a:gd name="T25" fmla="*/ 207 h 329"/>
              <a:gd name="T26" fmla="*/ 161 w 322"/>
              <a:gd name="T27" fmla="*/ 231 h 329"/>
              <a:gd name="T28" fmla="*/ 161 w 322"/>
              <a:gd name="T29" fmla="*/ 251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2" h="329">
                <a:moveTo>
                  <a:pt x="55" y="246"/>
                </a:moveTo>
                <a:cubicBezTo>
                  <a:pt x="0" y="179"/>
                  <a:pt x="4" y="101"/>
                  <a:pt x="4" y="101"/>
                </a:cubicBezTo>
                <a:cubicBezTo>
                  <a:pt x="4" y="44"/>
                  <a:pt x="4" y="44"/>
                  <a:pt x="4" y="44"/>
                </a:cubicBezTo>
                <a:cubicBezTo>
                  <a:pt x="4" y="44"/>
                  <a:pt x="38" y="45"/>
                  <a:pt x="72" y="34"/>
                </a:cubicBezTo>
                <a:cubicBezTo>
                  <a:pt x="107" y="22"/>
                  <a:pt x="124" y="0"/>
                  <a:pt x="161" y="0"/>
                </a:cubicBezTo>
                <a:cubicBezTo>
                  <a:pt x="198" y="0"/>
                  <a:pt x="215" y="22"/>
                  <a:pt x="250" y="34"/>
                </a:cubicBezTo>
                <a:cubicBezTo>
                  <a:pt x="284" y="45"/>
                  <a:pt x="318" y="44"/>
                  <a:pt x="318" y="44"/>
                </a:cubicBezTo>
                <a:cubicBezTo>
                  <a:pt x="318" y="101"/>
                  <a:pt x="318" y="101"/>
                  <a:pt x="318" y="101"/>
                </a:cubicBezTo>
                <a:cubicBezTo>
                  <a:pt x="318" y="101"/>
                  <a:pt x="322" y="179"/>
                  <a:pt x="267" y="246"/>
                </a:cubicBezTo>
                <a:cubicBezTo>
                  <a:pt x="234" y="286"/>
                  <a:pt x="161" y="329"/>
                  <a:pt x="161" y="329"/>
                </a:cubicBezTo>
                <a:cubicBezTo>
                  <a:pt x="161" y="329"/>
                  <a:pt x="88" y="286"/>
                  <a:pt x="55" y="246"/>
                </a:cubicBezTo>
                <a:close/>
                <a:moveTo>
                  <a:pt x="161" y="53"/>
                </a:moveTo>
                <a:cubicBezTo>
                  <a:pt x="161" y="207"/>
                  <a:pt x="161" y="207"/>
                  <a:pt x="161" y="207"/>
                </a:cubicBezTo>
                <a:moveTo>
                  <a:pt x="161" y="231"/>
                </a:moveTo>
                <a:cubicBezTo>
                  <a:pt x="161" y="251"/>
                  <a:pt x="161" y="251"/>
                  <a:pt x="161" y="251"/>
                </a:cubicBezTo>
              </a:path>
            </a:pathLst>
          </a:custGeom>
          <a:noFill/>
          <a:ln w="22225">
            <a:solidFill>
              <a:srgbClr val="D83B01"/>
            </a:solidFill>
            <a:headEnd type="none" w="med" len="med"/>
            <a:tailEnd type="none" w="med" len="med"/>
          </a:ln>
          <a:effectLst/>
          <a:extLst>
            <a:ext uri="{909E8E84-426E-40DD-AFC4-6F175D3DCCD1}">
              <a14:hiddenFill xmlns:a14="http://schemas.microsoft.com/office/drawing/2010/main">
                <a:solidFill>
                  <a:srgbClr val="FFFFFF"/>
                </a:solidFill>
              </a14:hiddenFill>
            </a:ext>
          </a:extLst>
        </p:spPr>
        <p:style>
          <a:lnRef idx="1">
            <a:schemeClr val="accent2"/>
          </a:lnRef>
          <a:fillRef idx="3">
            <a:schemeClr val="accent2"/>
          </a:fillRef>
          <a:effectRef idx="2">
            <a:schemeClr val="accent2"/>
          </a:effectRef>
          <a:fontRef idx="minor">
            <a:schemeClr val="lt1"/>
          </a:fontRef>
        </p:style>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60" name="shield_3">
            <a:extLst>
              <a:ext uri="{FF2B5EF4-FFF2-40B4-BE49-F238E27FC236}">
                <a16:creationId xmlns:a16="http://schemas.microsoft.com/office/drawing/2014/main" id="{B05B93F4-05BF-4D37-8B44-D4EFE880139F}"/>
              </a:ext>
            </a:extLst>
          </p:cNvPr>
          <p:cNvSpPr>
            <a:spLocks noChangeAspect="1" noEditPoints="1"/>
          </p:cNvSpPr>
          <p:nvPr/>
        </p:nvSpPr>
        <p:spPr bwMode="auto">
          <a:xfrm>
            <a:off x="8623913" y="3841650"/>
            <a:ext cx="274320" cy="278028"/>
          </a:xfrm>
          <a:custGeom>
            <a:avLst/>
            <a:gdLst>
              <a:gd name="T0" fmla="*/ 55 w 322"/>
              <a:gd name="T1" fmla="*/ 246 h 329"/>
              <a:gd name="T2" fmla="*/ 4 w 322"/>
              <a:gd name="T3" fmla="*/ 101 h 329"/>
              <a:gd name="T4" fmla="*/ 4 w 322"/>
              <a:gd name="T5" fmla="*/ 44 h 329"/>
              <a:gd name="T6" fmla="*/ 72 w 322"/>
              <a:gd name="T7" fmla="*/ 34 h 329"/>
              <a:gd name="T8" fmla="*/ 161 w 322"/>
              <a:gd name="T9" fmla="*/ 0 h 329"/>
              <a:gd name="T10" fmla="*/ 250 w 322"/>
              <a:gd name="T11" fmla="*/ 34 h 329"/>
              <a:gd name="T12" fmla="*/ 318 w 322"/>
              <a:gd name="T13" fmla="*/ 44 h 329"/>
              <a:gd name="T14" fmla="*/ 318 w 322"/>
              <a:gd name="T15" fmla="*/ 101 h 329"/>
              <a:gd name="T16" fmla="*/ 267 w 322"/>
              <a:gd name="T17" fmla="*/ 246 h 329"/>
              <a:gd name="T18" fmla="*/ 161 w 322"/>
              <a:gd name="T19" fmla="*/ 329 h 329"/>
              <a:gd name="T20" fmla="*/ 55 w 322"/>
              <a:gd name="T21" fmla="*/ 246 h 329"/>
              <a:gd name="T22" fmla="*/ 161 w 322"/>
              <a:gd name="T23" fmla="*/ 53 h 329"/>
              <a:gd name="T24" fmla="*/ 161 w 322"/>
              <a:gd name="T25" fmla="*/ 207 h 329"/>
              <a:gd name="T26" fmla="*/ 161 w 322"/>
              <a:gd name="T27" fmla="*/ 231 h 329"/>
              <a:gd name="T28" fmla="*/ 161 w 322"/>
              <a:gd name="T29" fmla="*/ 251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2" h="329">
                <a:moveTo>
                  <a:pt x="55" y="246"/>
                </a:moveTo>
                <a:cubicBezTo>
                  <a:pt x="0" y="179"/>
                  <a:pt x="4" y="101"/>
                  <a:pt x="4" y="101"/>
                </a:cubicBezTo>
                <a:cubicBezTo>
                  <a:pt x="4" y="44"/>
                  <a:pt x="4" y="44"/>
                  <a:pt x="4" y="44"/>
                </a:cubicBezTo>
                <a:cubicBezTo>
                  <a:pt x="4" y="44"/>
                  <a:pt x="38" y="45"/>
                  <a:pt x="72" y="34"/>
                </a:cubicBezTo>
                <a:cubicBezTo>
                  <a:pt x="107" y="22"/>
                  <a:pt x="124" y="0"/>
                  <a:pt x="161" y="0"/>
                </a:cubicBezTo>
                <a:cubicBezTo>
                  <a:pt x="198" y="0"/>
                  <a:pt x="215" y="22"/>
                  <a:pt x="250" y="34"/>
                </a:cubicBezTo>
                <a:cubicBezTo>
                  <a:pt x="284" y="45"/>
                  <a:pt x="318" y="44"/>
                  <a:pt x="318" y="44"/>
                </a:cubicBezTo>
                <a:cubicBezTo>
                  <a:pt x="318" y="101"/>
                  <a:pt x="318" y="101"/>
                  <a:pt x="318" y="101"/>
                </a:cubicBezTo>
                <a:cubicBezTo>
                  <a:pt x="318" y="101"/>
                  <a:pt x="322" y="179"/>
                  <a:pt x="267" y="246"/>
                </a:cubicBezTo>
                <a:cubicBezTo>
                  <a:pt x="234" y="286"/>
                  <a:pt x="161" y="329"/>
                  <a:pt x="161" y="329"/>
                </a:cubicBezTo>
                <a:cubicBezTo>
                  <a:pt x="161" y="329"/>
                  <a:pt x="88" y="286"/>
                  <a:pt x="55" y="246"/>
                </a:cubicBezTo>
                <a:close/>
                <a:moveTo>
                  <a:pt x="161" y="53"/>
                </a:moveTo>
                <a:cubicBezTo>
                  <a:pt x="161" y="207"/>
                  <a:pt x="161" y="207"/>
                  <a:pt x="161" y="207"/>
                </a:cubicBezTo>
                <a:moveTo>
                  <a:pt x="161" y="231"/>
                </a:moveTo>
                <a:cubicBezTo>
                  <a:pt x="161" y="251"/>
                  <a:pt x="161" y="251"/>
                  <a:pt x="161" y="251"/>
                </a:cubicBezTo>
              </a:path>
            </a:pathLst>
          </a:custGeom>
          <a:solidFill>
            <a:schemeClr val="bg2"/>
          </a:solidFill>
          <a:ln w="22225">
            <a:solidFill>
              <a:srgbClr val="D83B01"/>
            </a:solidFill>
            <a:headEnd type="none" w="med" len="med"/>
            <a:tailEnd type="none" w="med" len="med"/>
          </a:ln>
          <a:effectLst/>
          <a:extLst/>
        </p:spPr>
        <p:style>
          <a:lnRef idx="1">
            <a:schemeClr val="accent2"/>
          </a:lnRef>
          <a:fillRef idx="3">
            <a:schemeClr val="accent2"/>
          </a:fillRef>
          <a:effectRef idx="2">
            <a:schemeClr val="accent2"/>
          </a:effectRef>
          <a:fontRef idx="minor">
            <a:schemeClr val="lt1"/>
          </a:fontRef>
        </p:style>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61" name="shield_3">
            <a:extLst>
              <a:ext uri="{FF2B5EF4-FFF2-40B4-BE49-F238E27FC236}">
                <a16:creationId xmlns:a16="http://schemas.microsoft.com/office/drawing/2014/main" id="{257DECC3-5B9C-4F7A-9A72-60F7C13F0F2F}"/>
              </a:ext>
            </a:extLst>
          </p:cNvPr>
          <p:cNvSpPr>
            <a:spLocks noChangeAspect="1" noEditPoints="1"/>
          </p:cNvSpPr>
          <p:nvPr/>
        </p:nvSpPr>
        <p:spPr bwMode="auto">
          <a:xfrm>
            <a:off x="9719582" y="3294448"/>
            <a:ext cx="274320" cy="278028"/>
          </a:xfrm>
          <a:custGeom>
            <a:avLst/>
            <a:gdLst>
              <a:gd name="T0" fmla="*/ 55 w 322"/>
              <a:gd name="T1" fmla="*/ 246 h 329"/>
              <a:gd name="T2" fmla="*/ 4 w 322"/>
              <a:gd name="T3" fmla="*/ 101 h 329"/>
              <a:gd name="T4" fmla="*/ 4 w 322"/>
              <a:gd name="T5" fmla="*/ 44 h 329"/>
              <a:gd name="T6" fmla="*/ 72 w 322"/>
              <a:gd name="T7" fmla="*/ 34 h 329"/>
              <a:gd name="T8" fmla="*/ 161 w 322"/>
              <a:gd name="T9" fmla="*/ 0 h 329"/>
              <a:gd name="T10" fmla="*/ 250 w 322"/>
              <a:gd name="T11" fmla="*/ 34 h 329"/>
              <a:gd name="T12" fmla="*/ 318 w 322"/>
              <a:gd name="T13" fmla="*/ 44 h 329"/>
              <a:gd name="T14" fmla="*/ 318 w 322"/>
              <a:gd name="T15" fmla="*/ 101 h 329"/>
              <a:gd name="T16" fmla="*/ 267 w 322"/>
              <a:gd name="T17" fmla="*/ 246 h 329"/>
              <a:gd name="T18" fmla="*/ 161 w 322"/>
              <a:gd name="T19" fmla="*/ 329 h 329"/>
              <a:gd name="T20" fmla="*/ 55 w 322"/>
              <a:gd name="T21" fmla="*/ 246 h 329"/>
              <a:gd name="T22" fmla="*/ 161 w 322"/>
              <a:gd name="T23" fmla="*/ 53 h 329"/>
              <a:gd name="T24" fmla="*/ 161 w 322"/>
              <a:gd name="T25" fmla="*/ 207 h 329"/>
              <a:gd name="T26" fmla="*/ 161 w 322"/>
              <a:gd name="T27" fmla="*/ 231 h 329"/>
              <a:gd name="T28" fmla="*/ 161 w 322"/>
              <a:gd name="T29" fmla="*/ 251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2" h="329">
                <a:moveTo>
                  <a:pt x="55" y="246"/>
                </a:moveTo>
                <a:cubicBezTo>
                  <a:pt x="0" y="179"/>
                  <a:pt x="4" y="101"/>
                  <a:pt x="4" y="101"/>
                </a:cubicBezTo>
                <a:cubicBezTo>
                  <a:pt x="4" y="44"/>
                  <a:pt x="4" y="44"/>
                  <a:pt x="4" y="44"/>
                </a:cubicBezTo>
                <a:cubicBezTo>
                  <a:pt x="4" y="44"/>
                  <a:pt x="38" y="45"/>
                  <a:pt x="72" y="34"/>
                </a:cubicBezTo>
                <a:cubicBezTo>
                  <a:pt x="107" y="22"/>
                  <a:pt x="124" y="0"/>
                  <a:pt x="161" y="0"/>
                </a:cubicBezTo>
                <a:cubicBezTo>
                  <a:pt x="198" y="0"/>
                  <a:pt x="215" y="22"/>
                  <a:pt x="250" y="34"/>
                </a:cubicBezTo>
                <a:cubicBezTo>
                  <a:pt x="284" y="45"/>
                  <a:pt x="318" y="44"/>
                  <a:pt x="318" y="44"/>
                </a:cubicBezTo>
                <a:cubicBezTo>
                  <a:pt x="318" y="101"/>
                  <a:pt x="318" y="101"/>
                  <a:pt x="318" y="101"/>
                </a:cubicBezTo>
                <a:cubicBezTo>
                  <a:pt x="318" y="101"/>
                  <a:pt x="322" y="179"/>
                  <a:pt x="267" y="246"/>
                </a:cubicBezTo>
                <a:cubicBezTo>
                  <a:pt x="234" y="286"/>
                  <a:pt x="161" y="329"/>
                  <a:pt x="161" y="329"/>
                </a:cubicBezTo>
                <a:cubicBezTo>
                  <a:pt x="161" y="329"/>
                  <a:pt x="88" y="286"/>
                  <a:pt x="55" y="246"/>
                </a:cubicBezTo>
                <a:close/>
                <a:moveTo>
                  <a:pt x="161" y="53"/>
                </a:moveTo>
                <a:cubicBezTo>
                  <a:pt x="161" y="207"/>
                  <a:pt x="161" y="207"/>
                  <a:pt x="161" y="207"/>
                </a:cubicBezTo>
                <a:moveTo>
                  <a:pt x="161" y="231"/>
                </a:moveTo>
                <a:cubicBezTo>
                  <a:pt x="161" y="251"/>
                  <a:pt x="161" y="251"/>
                  <a:pt x="161" y="251"/>
                </a:cubicBezTo>
              </a:path>
            </a:pathLst>
          </a:custGeom>
          <a:solidFill>
            <a:schemeClr val="bg2"/>
          </a:solidFill>
          <a:ln w="22225">
            <a:solidFill>
              <a:srgbClr val="D83B01"/>
            </a:solidFill>
            <a:headEnd type="none" w="med" len="med"/>
            <a:tailEnd type="none" w="med" len="med"/>
          </a:ln>
          <a:effectLst/>
          <a:extLst/>
        </p:spPr>
        <p:style>
          <a:lnRef idx="1">
            <a:schemeClr val="accent2"/>
          </a:lnRef>
          <a:fillRef idx="3">
            <a:schemeClr val="accent2"/>
          </a:fillRef>
          <a:effectRef idx="2">
            <a:schemeClr val="accent2"/>
          </a:effectRef>
          <a:fontRef idx="minor">
            <a:schemeClr val="lt1"/>
          </a:fontRef>
        </p:style>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62" name="shield_3">
            <a:extLst>
              <a:ext uri="{FF2B5EF4-FFF2-40B4-BE49-F238E27FC236}">
                <a16:creationId xmlns:a16="http://schemas.microsoft.com/office/drawing/2014/main" id="{84088EEC-9622-42D2-A6C4-9802B5DD69F6}"/>
              </a:ext>
            </a:extLst>
          </p:cNvPr>
          <p:cNvSpPr>
            <a:spLocks noChangeAspect="1" noEditPoints="1"/>
          </p:cNvSpPr>
          <p:nvPr/>
        </p:nvSpPr>
        <p:spPr bwMode="auto">
          <a:xfrm>
            <a:off x="9719582" y="4386097"/>
            <a:ext cx="274320" cy="278028"/>
          </a:xfrm>
          <a:custGeom>
            <a:avLst/>
            <a:gdLst>
              <a:gd name="T0" fmla="*/ 55 w 322"/>
              <a:gd name="T1" fmla="*/ 246 h 329"/>
              <a:gd name="T2" fmla="*/ 4 w 322"/>
              <a:gd name="T3" fmla="*/ 101 h 329"/>
              <a:gd name="T4" fmla="*/ 4 w 322"/>
              <a:gd name="T5" fmla="*/ 44 h 329"/>
              <a:gd name="T6" fmla="*/ 72 w 322"/>
              <a:gd name="T7" fmla="*/ 34 h 329"/>
              <a:gd name="T8" fmla="*/ 161 w 322"/>
              <a:gd name="T9" fmla="*/ 0 h 329"/>
              <a:gd name="T10" fmla="*/ 250 w 322"/>
              <a:gd name="T11" fmla="*/ 34 h 329"/>
              <a:gd name="T12" fmla="*/ 318 w 322"/>
              <a:gd name="T13" fmla="*/ 44 h 329"/>
              <a:gd name="T14" fmla="*/ 318 w 322"/>
              <a:gd name="T15" fmla="*/ 101 h 329"/>
              <a:gd name="T16" fmla="*/ 267 w 322"/>
              <a:gd name="T17" fmla="*/ 246 h 329"/>
              <a:gd name="T18" fmla="*/ 161 w 322"/>
              <a:gd name="T19" fmla="*/ 329 h 329"/>
              <a:gd name="T20" fmla="*/ 55 w 322"/>
              <a:gd name="T21" fmla="*/ 246 h 329"/>
              <a:gd name="T22" fmla="*/ 161 w 322"/>
              <a:gd name="T23" fmla="*/ 53 h 329"/>
              <a:gd name="T24" fmla="*/ 161 w 322"/>
              <a:gd name="T25" fmla="*/ 207 h 329"/>
              <a:gd name="T26" fmla="*/ 161 w 322"/>
              <a:gd name="T27" fmla="*/ 231 h 329"/>
              <a:gd name="T28" fmla="*/ 161 w 322"/>
              <a:gd name="T29" fmla="*/ 251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2" h="329">
                <a:moveTo>
                  <a:pt x="55" y="246"/>
                </a:moveTo>
                <a:cubicBezTo>
                  <a:pt x="0" y="179"/>
                  <a:pt x="4" y="101"/>
                  <a:pt x="4" y="101"/>
                </a:cubicBezTo>
                <a:cubicBezTo>
                  <a:pt x="4" y="44"/>
                  <a:pt x="4" y="44"/>
                  <a:pt x="4" y="44"/>
                </a:cubicBezTo>
                <a:cubicBezTo>
                  <a:pt x="4" y="44"/>
                  <a:pt x="38" y="45"/>
                  <a:pt x="72" y="34"/>
                </a:cubicBezTo>
                <a:cubicBezTo>
                  <a:pt x="107" y="22"/>
                  <a:pt x="124" y="0"/>
                  <a:pt x="161" y="0"/>
                </a:cubicBezTo>
                <a:cubicBezTo>
                  <a:pt x="198" y="0"/>
                  <a:pt x="215" y="22"/>
                  <a:pt x="250" y="34"/>
                </a:cubicBezTo>
                <a:cubicBezTo>
                  <a:pt x="284" y="45"/>
                  <a:pt x="318" y="44"/>
                  <a:pt x="318" y="44"/>
                </a:cubicBezTo>
                <a:cubicBezTo>
                  <a:pt x="318" y="101"/>
                  <a:pt x="318" y="101"/>
                  <a:pt x="318" y="101"/>
                </a:cubicBezTo>
                <a:cubicBezTo>
                  <a:pt x="318" y="101"/>
                  <a:pt x="322" y="179"/>
                  <a:pt x="267" y="246"/>
                </a:cubicBezTo>
                <a:cubicBezTo>
                  <a:pt x="234" y="286"/>
                  <a:pt x="161" y="329"/>
                  <a:pt x="161" y="329"/>
                </a:cubicBezTo>
                <a:cubicBezTo>
                  <a:pt x="161" y="329"/>
                  <a:pt x="88" y="286"/>
                  <a:pt x="55" y="246"/>
                </a:cubicBezTo>
                <a:close/>
                <a:moveTo>
                  <a:pt x="161" y="53"/>
                </a:moveTo>
                <a:cubicBezTo>
                  <a:pt x="161" y="207"/>
                  <a:pt x="161" y="207"/>
                  <a:pt x="161" y="207"/>
                </a:cubicBezTo>
                <a:moveTo>
                  <a:pt x="161" y="231"/>
                </a:moveTo>
                <a:cubicBezTo>
                  <a:pt x="161" y="251"/>
                  <a:pt x="161" y="251"/>
                  <a:pt x="161" y="251"/>
                </a:cubicBezTo>
              </a:path>
            </a:pathLst>
          </a:custGeom>
          <a:solidFill>
            <a:schemeClr val="bg2"/>
          </a:solidFill>
          <a:ln w="22225">
            <a:solidFill>
              <a:srgbClr val="D83B01"/>
            </a:solidFill>
            <a:headEnd type="none" w="med" len="med"/>
            <a:tailEnd type="none" w="med" len="med"/>
          </a:ln>
          <a:effectLst/>
          <a:extLst/>
        </p:spPr>
        <p:style>
          <a:lnRef idx="1">
            <a:schemeClr val="accent2"/>
          </a:lnRef>
          <a:fillRef idx="3">
            <a:schemeClr val="accent2"/>
          </a:fillRef>
          <a:effectRef idx="2">
            <a:schemeClr val="accent2"/>
          </a:effectRef>
          <a:fontRef idx="minor">
            <a:schemeClr val="lt1"/>
          </a:fontRef>
        </p:style>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52" name="Hospital_E91D">
            <a:extLst>
              <a:ext uri="{FF2B5EF4-FFF2-40B4-BE49-F238E27FC236}">
                <a16:creationId xmlns:a16="http://schemas.microsoft.com/office/drawing/2014/main" id="{4CFE6BA0-4CAD-46ED-923C-13F1F1514A89}"/>
              </a:ext>
            </a:extLst>
          </p:cNvPr>
          <p:cNvSpPr>
            <a:spLocks noChangeAspect="1" noEditPoints="1"/>
          </p:cNvSpPr>
          <p:nvPr/>
        </p:nvSpPr>
        <p:spPr bwMode="auto">
          <a:xfrm>
            <a:off x="8623913" y="2622241"/>
            <a:ext cx="316436" cy="274320"/>
          </a:xfrm>
          <a:custGeom>
            <a:avLst/>
            <a:gdLst>
              <a:gd name="T0" fmla="*/ 3500 w 3750"/>
              <a:gd name="T1" fmla="*/ 3250 h 3250"/>
              <a:gd name="T2" fmla="*/ 250 w 3750"/>
              <a:gd name="T3" fmla="*/ 3250 h 3250"/>
              <a:gd name="T4" fmla="*/ 0 w 3750"/>
              <a:gd name="T5" fmla="*/ 3000 h 3250"/>
              <a:gd name="T6" fmla="*/ 0 w 3750"/>
              <a:gd name="T7" fmla="*/ 750 h 3250"/>
              <a:gd name="T8" fmla="*/ 250 w 3750"/>
              <a:gd name="T9" fmla="*/ 500 h 3250"/>
              <a:gd name="T10" fmla="*/ 3500 w 3750"/>
              <a:gd name="T11" fmla="*/ 500 h 3250"/>
              <a:gd name="T12" fmla="*/ 3750 w 3750"/>
              <a:gd name="T13" fmla="*/ 750 h 3250"/>
              <a:gd name="T14" fmla="*/ 3750 w 3750"/>
              <a:gd name="T15" fmla="*/ 3000 h 3250"/>
              <a:gd name="T16" fmla="*/ 3500 w 3750"/>
              <a:gd name="T17" fmla="*/ 3250 h 3250"/>
              <a:gd name="T18" fmla="*/ 2250 w 3750"/>
              <a:gd name="T19" fmla="*/ 2750 h 3250"/>
              <a:gd name="T20" fmla="*/ 2250 w 3750"/>
              <a:gd name="T21" fmla="*/ 2250 h 3250"/>
              <a:gd name="T22" fmla="*/ 2750 w 3750"/>
              <a:gd name="T23" fmla="*/ 2250 h 3250"/>
              <a:gd name="T24" fmla="*/ 2750 w 3750"/>
              <a:gd name="T25" fmla="*/ 1500 h 3250"/>
              <a:gd name="T26" fmla="*/ 2250 w 3750"/>
              <a:gd name="T27" fmla="*/ 1500 h 3250"/>
              <a:gd name="T28" fmla="*/ 2250 w 3750"/>
              <a:gd name="T29" fmla="*/ 1000 h 3250"/>
              <a:gd name="T30" fmla="*/ 1500 w 3750"/>
              <a:gd name="T31" fmla="*/ 1000 h 3250"/>
              <a:gd name="T32" fmla="*/ 1500 w 3750"/>
              <a:gd name="T33" fmla="*/ 1500 h 3250"/>
              <a:gd name="T34" fmla="*/ 1000 w 3750"/>
              <a:gd name="T35" fmla="*/ 1500 h 3250"/>
              <a:gd name="T36" fmla="*/ 1000 w 3750"/>
              <a:gd name="T37" fmla="*/ 2250 h 3250"/>
              <a:gd name="T38" fmla="*/ 1500 w 3750"/>
              <a:gd name="T39" fmla="*/ 2250 h 3250"/>
              <a:gd name="T40" fmla="*/ 1500 w 3750"/>
              <a:gd name="T41" fmla="*/ 2750 h 3250"/>
              <a:gd name="T42" fmla="*/ 2250 w 3750"/>
              <a:gd name="T43" fmla="*/ 2750 h 3250"/>
              <a:gd name="T44" fmla="*/ 2750 w 3750"/>
              <a:gd name="T45" fmla="*/ 500 h 3250"/>
              <a:gd name="T46" fmla="*/ 2750 w 3750"/>
              <a:gd name="T47" fmla="*/ 2 h 3250"/>
              <a:gd name="T48" fmla="*/ 2748 w 3750"/>
              <a:gd name="T49" fmla="*/ 0 h 3250"/>
              <a:gd name="T50" fmla="*/ 1002 w 3750"/>
              <a:gd name="T51" fmla="*/ 0 h 3250"/>
              <a:gd name="T52" fmla="*/ 1000 w 3750"/>
              <a:gd name="T53" fmla="*/ 2 h 3250"/>
              <a:gd name="T54" fmla="*/ 1000 w 3750"/>
              <a:gd name="T55" fmla="*/ 500 h 3250"/>
              <a:gd name="T56" fmla="*/ 2750 w 3750"/>
              <a:gd name="T57" fmla="*/ 500 h 3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750" h="3250">
                <a:moveTo>
                  <a:pt x="3500" y="3250"/>
                </a:moveTo>
                <a:cubicBezTo>
                  <a:pt x="250" y="3250"/>
                  <a:pt x="250" y="3250"/>
                  <a:pt x="250" y="3250"/>
                </a:cubicBezTo>
                <a:cubicBezTo>
                  <a:pt x="112" y="3250"/>
                  <a:pt x="0" y="3138"/>
                  <a:pt x="0" y="3000"/>
                </a:cubicBezTo>
                <a:cubicBezTo>
                  <a:pt x="0" y="750"/>
                  <a:pt x="0" y="750"/>
                  <a:pt x="0" y="750"/>
                </a:cubicBezTo>
                <a:cubicBezTo>
                  <a:pt x="0" y="612"/>
                  <a:pt x="112" y="500"/>
                  <a:pt x="250" y="500"/>
                </a:cubicBezTo>
                <a:cubicBezTo>
                  <a:pt x="3500" y="500"/>
                  <a:pt x="3500" y="500"/>
                  <a:pt x="3500" y="500"/>
                </a:cubicBezTo>
                <a:cubicBezTo>
                  <a:pt x="3638" y="500"/>
                  <a:pt x="3750" y="612"/>
                  <a:pt x="3750" y="750"/>
                </a:cubicBezTo>
                <a:cubicBezTo>
                  <a:pt x="3750" y="3000"/>
                  <a:pt x="3750" y="3000"/>
                  <a:pt x="3750" y="3000"/>
                </a:cubicBezTo>
                <a:cubicBezTo>
                  <a:pt x="3750" y="3138"/>
                  <a:pt x="3638" y="3250"/>
                  <a:pt x="3500" y="3250"/>
                </a:cubicBezTo>
                <a:close/>
                <a:moveTo>
                  <a:pt x="2250" y="2750"/>
                </a:moveTo>
                <a:cubicBezTo>
                  <a:pt x="2250" y="2250"/>
                  <a:pt x="2250" y="2250"/>
                  <a:pt x="2250" y="2250"/>
                </a:cubicBezTo>
                <a:cubicBezTo>
                  <a:pt x="2750" y="2250"/>
                  <a:pt x="2750" y="2250"/>
                  <a:pt x="2750" y="2250"/>
                </a:cubicBezTo>
                <a:cubicBezTo>
                  <a:pt x="2750" y="1500"/>
                  <a:pt x="2750" y="1500"/>
                  <a:pt x="2750" y="1500"/>
                </a:cubicBezTo>
                <a:cubicBezTo>
                  <a:pt x="2250" y="1500"/>
                  <a:pt x="2250" y="1500"/>
                  <a:pt x="2250" y="1500"/>
                </a:cubicBezTo>
                <a:cubicBezTo>
                  <a:pt x="2250" y="1000"/>
                  <a:pt x="2250" y="1000"/>
                  <a:pt x="2250" y="1000"/>
                </a:cubicBezTo>
                <a:cubicBezTo>
                  <a:pt x="1500" y="1000"/>
                  <a:pt x="1500" y="1000"/>
                  <a:pt x="1500" y="1000"/>
                </a:cubicBezTo>
                <a:cubicBezTo>
                  <a:pt x="1500" y="1500"/>
                  <a:pt x="1500" y="1500"/>
                  <a:pt x="1500" y="1500"/>
                </a:cubicBezTo>
                <a:cubicBezTo>
                  <a:pt x="1000" y="1500"/>
                  <a:pt x="1000" y="1500"/>
                  <a:pt x="1000" y="1500"/>
                </a:cubicBezTo>
                <a:cubicBezTo>
                  <a:pt x="1000" y="2250"/>
                  <a:pt x="1000" y="2250"/>
                  <a:pt x="1000" y="2250"/>
                </a:cubicBezTo>
                <a:cubicBezTo>
                  <a:pt x="1500" y="2250"/>
                  <a:pt x="1500" y="2250"/>
                  <a:pt x="1500" y="2250"/>
                </a:cubicBezTo>
                <a:cubicBezTo>
                  <a:pt x="1500" y="2750"/>
                  <a:pt x="1500" y="2750"/>
                  <a:pt x="1500" y="2750"/>
                </a:cubicBezTo>
                <a:lnTo>
                  <a:pt x="2250" y="2750"/>
                </a:lnTo>
                <a:close/>
                <a:moveTo>
                  <a:pt x="2750" y="500"/>
                </a:moveTo>
                <a:cubicBezTo>
                  <a:pt x="2750" y="2"/>
                  <a:pt x="2750" y="2"/>
                  <a:pt x="2750" y="2"/>
                </a:cubicBezTo>
                <a:cubicBezTo>
                  <a:pt x="2750" y="1"/>
                  <a:pt x="2749" y="0"/>
                  <a:pt x="2748" y="0"/>
                </a:cubicBezTo>
                <a:cubicBezTo>
                  <a:pt x="1002" y="0"/>
                  <a:pt x="1002" y="0"/>
                  <a:pt x="1002" y="0"/>
                </a:cubicBezTo>
                <a:cubicBezTo>
                  <a:pt x="1001" y="0"/>
                  <a:pt x="1000" y="1"/>
                  <a:pt x="1000" y="2"/>
                </a:cubicBezTo>
                <a:cubicBezTo>
                  <a:pt x="1000" y="500"/>
                  <a:pt x="1000" y="500"/>
                  <a:pt x="1000" y="500"/>
                </a:cubicBezTo>
                <a:lnTo>
                  <a:pt x="2750" y="500"/>
                </a:lnTo>
                <a:close/>
              </a:path>
            </a:pathLst>
          </a:custGeom>
          <a:noFill/>
          <a:ln w="22225" cap="sq">
            <a:solidFill>
              <a:srgbClr val="107C1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828"/>
              </a:solidFill>
              <a:effectLst/>
              <a:uLnTx/>
              <a:uFillTx/>
              <a:latin typeface="Segoe UI"/>
              <a:ea typeface="+mn-ea"/>
              <a:cs typeface="+mn-cs"/>
            </a:endParaRPr>
          </a:p>
        </p:txBody>
      </p:sp>
      <p:sp>
        <p:nvSpPr>
          <p:cNvPr id="136" name="Hospital_E91D">
            <a:extLst>
              <a:ext uri="{FF2B5EF4-FFF2-40B4-BE49-F238E27FC236}">
                <a16:creationId xmlns:a16="http://schemas.microsoft.com/office/drawing/2014/main" id="{30D027DD-49B2-4B13-AB18-AFF3E87B98A4}"/>
              </a:ext>
            </a:extLst>
          </p:cNvPr>
          <p:cNvSpPr>
            <a:spLocks noChangeAspect="1" noEditPoints="1"/>
          </p:cNvSpPr>
          <p:nvPr/>
        </p:nvSpPr>
        <p:spPr bwMode="auto">
          <a:xfrm>
            <a:off x="8623913" y="2622241"/>
            <a:ext cx="316436" cy="274320"/>
          </a:xfrm>
          <a:custGeom>
            <a:avLst/>
            <a:gdLst>
              <a:gd name="T0" fmla="*/ 3500 w 3750"/>
              <a:gd name="T1" fmla="*/ 3250 h 3250"/>
              <a:gd name="T2" fmla="*/ 250 w 3750"/>
              <a:gd name="T3" fmla="*/ 3250 h 3250"/>
              <a:gd name="T4" fmla="*/ 0 w 3750"/>
              <a:gd name="T5" fmla="*/ 3000 h 3250"/>
              <a:gd name="T6" fmla="*/ 0 w 3750"/>
              <a:gd name="T7" fmla="*/ 750 h 3250"/>
              <a:gd name="T8" fmla="*/ 250 w 3750"/>
              <a:gd name="T9" fmla="*/ 500 h 3250"/>
              <a:gd name="T10" fmla="*/ 3500 w 3750"/>
              <a:gd name="T11" fmla="*/ 500 h 3250"/>
              <a:gd name="T12" fmla="*/ 3750 w 3750"/>
              <a:gd name="T13" fmla="*/ 750 h 3250"/>
              <a:gd name="T14" fmla="*/ 3750 w 3750"/>
              <a:gd name="T15" fmla="*/ 3000 h 3250"/>
              <a:gd name="T16" fmla="*/ 3500 w 3750"/>
              <a:gd name="T17" fmla="*/ 3250 h 3250"/>
              <a:gd name="T18" fmla="*/ 2250 w 3750"/>
              <a:gd name="T19" fmla="*/ 2750 h 3250"/>
              <a:gd name="T20" fmla="*/ 2250 w 3750"/>
              <a:gd name="T21" fmla="*/ 2250 h 3250"/>
              <a:gd name="T22" fmla="*/ 2750 w 3750"/>
              <a:gd name="T23" fmla="*/ 2250 h 3250"/>
              <a:gd name="T24" fmla="*/ 2750 w 3750"/>
              <a:gd name="T25" fmla="*/ 1500 h 3250"/>
              <a:gd name="T26" fmla="*/ 2250 w 3750"/>
              <a:gd name="T27" fmla="*/ 1500 h 3250"/>
              <a:gd name="T28" fmla="*/ 2250 w 3750"/>
              <a:gd name="T29" fmla="*/ 1000 h 3250"/>
              <a:gd name="T30" fmla="*/ 1500 w 3750"/>
              <a:gd name="T31" fmla="*/ 1000 h 3250"/>
              <a:gd name="T32" fmla="*/ 1500 w 3750"/>
              <a:gd name="T33" fmla="*/ 1500 h 3250"/>
              <a:gd name="T34" fmla="*/ 1000 w 3750"/>
              <a:gd name="T35" fmla="*/ 1500 h 3250"/>
              <a:gd name="T36" fmla="*/ 1000 w 3750"/>
              <a:gd name="T37" fmla="*/ 2250 h 3250"/>
              <a:gd name="T38" fmla="*/ 1500 w 3750"/>
              <a:gd name="T39" fmla="*/ 2250 h 3250"/>
              <a:gd name="T40" fmla="*/ 1500 w 3750"/>
              <a:gd name="T41" fmla="*/ 2750 h 3250"/>
              <a:gd name="T42" fmla="*/ 2250 w 3750"/>
              <a:gd name="T43" fmla="*/ 2750 h 3250"/>
              <a:gd name="T44" fmla="*/ 2750 w 3750"/>
              <a:gd name="T45" fmla="*/ 500 h 3250"/>
              <a:gd name="T46" fmla="*/ 2750 w 3750"/>
              <a:gd name="T47" fmla="*/ 2 h 3250"/>
              <a:gd name="T48" fmla="*/ 2748 w 3750"/>
              <a:gd name="T49" fmla="*/ 0 h 3250"/>
              <a:gd name="T50" fmla="*/ 1002 w 3750"/>
              <a:gd name="T51" fmla="*/ 0 h 3250"/>
              <a:gd name="T52" fmla="*/ 1000 w 3750"/>
              <a:gd name="T53" fmla="*/ 2 h 3250"/>
              <a:gd name="T54" fmla="*/ 1000 w 3750"/>
              <a:gd name="T55" fmla="*/ 500 h 3250"/>
              <a:gd name="T56" fmla="*/ 2750 w 3750"/>
              <a:gd name="T57" fmla="*/ 500 h 3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750" h="3250">
                <a:moveTo>
                  <a:pt x="3500" y="3250"/>
                </a:moveTo>
                <a:cubicBezTo>
                  <a:pt x="250" y="3250"/>
                  <a:pt x="250" y="3250"/>
                  <a:pt x="250" y="3250"/>
                </a:cubicBezTo>
                <a:cubicBezTo>
                  <a:pt x="112" y="3250"/>
                  <a:pt x="0" y="3138"/>
                  <a:pt x="0" y="3000"/>
                </a:cubicBezTo>
                <a:cubicBezTo>
                  <a:pt x="0" y="750"/>
                  <a:pt x="0" y="750"/>
                  <a:pt x="0" y="750"/>
                </a:cubicBezTo>
                <a:cubicBezTo>
                  <a:pt x="0" y="612"/>
                  <a:pt x="112" y="500"/>
                  <a:pt x="250" y="500"/>
                </a:cubicBezTo>
                <a:cubicBezTo>
                  <a:pt x="3500" y="500"/>
                  <a:pt x="3500" y="500"/>
                  <a:pt x="3500" y="500"/>
                </a:cubicBezTo>
                <a:cubicBezTo>
                  <a:pt x="3638" y="500"/>
                  <a:pt x="3750" y="612"/>
                  <a:pt x="3750" y="750"/>
                </a:cubicBezTo>
                <a:cubicBezTo>
                  <a:pt x="3750" y="3000"/>
                  <a:pt x="3750" y="3000"/>
                  <a:pt x="3750" y="3000"/>
                </a:cubicBezTo>
                <a:cubicBezTo>
                  <a:pt x="3750" y="3138"/>
                  <a:pt x="3638" y="3250"/>
                  <a:pt x="3500" y="3250"/>
                </a:cubicBezTo>
                <a:close/>
                <a:moveTo>
                  <a:pt x="2250" y="2750"/>
                </a:moveTo>
                <a:cubicBezTo>
                  <a:pt x="2250" y="2250"/>
                  <a:pt x="2250" y="2250"/>
                  <a:pt x="2250" y="2250"/>
                </a:cubicBezTo>
                <a:cubicBezTo>
                  <a:pt x="2750" y="2250"/>
                  <a:pt x="2750" y="2250"/>
                  <a:pt x="2750" y="2250"/>
                </a:cubicBezTo>
                <a:cubicBezTo>
                  <a:pt x="2750" y="1500"/>
                  <a:pt x="2750" y="1500"/>
                  <a:pt x="2750" y="1500"/>
                </a:cubicBezTo>
                <a:cubicBezTo>
                  <a:pt x="2250" y="1500"/>
                  <a:pt x="2250" y="1500"/>
                  <a:pt x="2250" y="1500"/>
                </a:cubicBezTo>
                <a:cubicBezTo>
                  <a:pt x="2250" y="1000"/>
                  <a:pt x="2250" y="1000"/>
                  <a:pt x="2250" y="1000"/>
                </a:cubicBezTo>
                <a:cubicBezTo>
                  <a:pt x="1500" y="1000"/>
                  <a:pt x="1500" y="1000"/>
                  <a:pt x="1500" y="1000"/>
                </a:cubicBezTo>
                <a:cubicBezTo>
                  <a:pt x="1500" y="1500"/>
                  <a:pt x="1500" y="1500"/>
                  <a:pt x="1500" y="1500"/>
                </a:cubicBezTo>
                <a:cubicBezTo>
                  <a:pt x="1000" y="1500"/>
                  <a:pt x="1000" y="1500"/>
                  <a:pt x="1000" y="1500"/>
                </a:cubicBezTo>
                <a:cubicBezTo>
                  <a:pt x="1000" y="2250"/>
                  <a:pt x="1000" y="2250"/>
                  <a:pt x="1000" y="2250"/>
                </a:cubicBezTo>
                <a:cubicBezTo>
                  <a:pt x="1500" y="2250"/>
                  <a:pt x="1500" y="2250"/>
                  <a:pt x="1500" y="2250"/>
                </a:cubicBezTo>
                <a:cubicBezTo>
                  <a:pt x="1500" y="2750"/>
                  <a:pt x="1500" y="2750"/>
                  <a:pt x="1500" y="2750"/>
                </a:cubicBezTo>
                <a:lnTo>
                  <a:pt x="2250" y="2750"/>
                </a:lnTo>
                <a:close/>
                <a:moveTo>
                  <a:pt x="2750" y="500"/>
                </a:moveTo>
                <a:cubicBezTo>
                  <a:pt x="2750" y="2"/>
                  <a:pt x="2750" y="2"/>
                  <a:pt x="2750" y="2"/>
                </a:cubicBezTo>
                <a:cubicBezTo>
                  <a:pt x="2750" y="1"/>
                  <a:pt x="2749" y="0"/>
                  <a:pt x="2748" y="0"/>
                </a:cubicBezTo>
                <a:cubicBezTo>
                  <a:pt x="1002" y="0"/>
                  <a:pt x="1002" y="0"/>
                  <a:pt x="1002" y="0"/>
                </a:cubicBezTo>
                <a:cubicBezTo>
                  <a:pt x="1001" y="0"/>
                  <a:pt x="1000" y="1"/>
                  <a:pt x="1000" y="2"/>
                </a:cubicBezTo>
                <a:cubicBezTo>
                  <a:pt x="1000" y="500"/>
                  <a:pt x="1000" y="500"/>
                  <a:pt x="1000" y="500"/>
                </a:cubicBezTo>
                <a:lnTo>
                  <a:pt x="2750" y="500"/>
                </a:lnTo>
                <a:close/>
              </a:path>
            </a:pathLst>
          </a:custGeom>
          <a:noFill/>
          <a:ln w="22225" cap="sq">
            <a:solidFill>
              <a:srgbClr val="107C1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828"/>
              </a:solidFill>
              <a:effectLst/>
              <a:uLnTx/>
              <a:uFillTx/>
              <a:latin typeface="Segoe UI"/>
              <a:ea typeface="+mn-ea"/>
              <a:cs typeface="+mn-cs"/>
            </a:endParaRPr>
          </a:p>
        </p:txBody>
      </p:sp>
      <p:sp>
        <p:nvSpPr>
          <p:cNvPr id="137" name="Hospital_E91D">
            <a:extLst>
              <a:ext uri="{FF2B5EF4-FFF2-40B4-BE49-F238E27FC236}">
                <a16:creationId xmlns:a16="http://schemas.microsoft.com/office/drawing/2014/main" id="{AAD6CFF9-6A33-4468-AEAB-342C09E59860}"/>
              </a:ext>
            </a:extLst>
          </p:cNvPr>
          <p:cNvSpPr>
            <a:spLocks noChangeAspect="1" noEditPoints="1"/>
          </p:cNvSpPr>
          <p:nvPr/>
        </p:nvSpPr>
        <p:spPr bwMode="auto">
          <a:xfrm>
            <a:off x="8623913" y="2622241"/>
            <a:ext cx="316436" cy="274320"/>
          </a:xfrm>
          <a:custGeom>
            <a:avLst/>
            <a:gdLst>
              <a:gd name="T0" fmla="*/ 3500 w 3750"/>
              <a:gd name="T1" fmla="*/ 3250 h 3250"/>
              <a:gd name="T2" fmla="*/ 250 w 3750"/>
              <a:gd name="T3" fmla="*/ 3250 h 3250"/>
              <a:gd name="T4" fmla="*/ 0 w 3750"/>
              <a:gd name="T5" fmla="*/ 3000 h 3250"/>
              <a:gd name="T6" fmla="*/ 0 w 3750"/>
              <a:gd name="T7" fmla="*/ 750 h 3250"/>
              <a:gd name="T8" fmla="*/ 250 w 3750"/>
              <a:gd name="T9" fmla="*/ 500 h 3250"/>
              <a:gd name="T10" fmla="*/ 3500 w 3750"/>
              <a:gd name="T11" fmla="*/ 500 h 3250"/>
              <a:gd name="T12" fmla="*/ 3750 w 3750"/>
              <a:gd name="T13" fmla="*/ 750 h 3250"/>
              <a:gd name="T14" fmla="*/ 3750 w 3750"/>
              <a:gd name="T15" fmla="*/ 3000 h 3250"/>
              <a:gd name="T16" fmla="*/ 3500 w 3750"/>
              <a:gd name="T17" fmla="*/ 3250 h 3250"/>
              <a:gd name="T18" fmla="*/ 2250 w 3750"/>
              <a:gd name="T19" fmla="*/ 2750 h 3250"/>
              <a:gd name="T20" fmla="*/ 2250 w 3750"/>
              <a:gd name="T21" fmla="*/ 2250 h 3250"/>
              <a:gd name="T22" fmla="*/ 2750 w 3750"/>
              <a:gd name="T23" fmla="*/ 2250 h 3250"/>
              <a:gd name="T24" fmla="*/ 2750 w 3750"/>
              <a:gd name="T25" fmla="*/ 1500 h 3250"/>
              <a:gd name="T26" fmla="*/ 2250 w 3750"/>
              <a:gd name="T27" fmla="*/ 1500 h 3250"/>
              <a:gd name="T28" fmla="*/ 2250 w 3750"/>
              <a:gd name="T29" fmla="*/ 1000 h 3250"/>
              <a:gd name="T30" fmla="*/ 1500 w 3750"/>
              <a:gd name="T31" fmla="*/ 1000 h 3250"/>
              <a:gd name="T32" fmla="*/ 1500 w 3750"/>
              <a:gd name="T33" fmla="*/ 1500 h 3250"/>
              <a:gd name="T34" fmla="*/ 1000 w 3750"/>
              <a:gd name="T35" fmla="*/ 1500 h 3250"/>
              <a:gd name="T36" fmla="*/ 1000 w 3750"/>
              <a:gd name="T37" fmla="*/ 2250 h 3250"/>
              <a:gd name="T38" fmla="*/ 1500 w 3750"/>
              <a:gd name="T39" fmla="*/ 2250 h 3250"/>
              <a:gd name="T40" fmla="*/ 1500 w 3750"/>
              <a:gd name="T41" fmla="*/ 2750 h 3250"/>
              <a:gd name="T42" fmla="*/ 2250 w 3750"/>
              <a:gd name="T43" fmla="*/ 2750 h 3250"/>
              <a:gd name="T44" fmla="*/ 2750 w 3750"/>
              <a:gd name="T45" fmla="*/ 500 h 3250"/>
              <a:gd name="T46" fmla="*/ 2750 w 3750"/>
              <a:gd name="T47" fmla="*/ 2 h 3250"/>
              <a:gd name="T48" fmla="*/ 2748 w 3750"/>
              <a:gd name="T49" fmla="*/ 0 h 3250"/>
              <a:gd name="T50" fmla="*/ 1002 w 3750"/>
              <a:gd name="T51" fmla="*/ 0 h 3250"/>
              <a:gd name="T52" fmla="*/ 1000 w 3750"/>
              <a:gd name="T53" fmla="*/ 2 h 3250"/>
              <a:gd name="T54" fmla="*/ 1000 w 3750"/>
              <a:gd name="T55" fmla="*/ 500 h 3250"/>
              <a:gd name="T56" fmla="*/ 2750 w 3750"/>
              <a:gd name="T57" fmla="*/ 500 h 3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750" h="3250">
                <a:moveTo>
                  <a:pt x="3500" y="3250"/>
                </a:moveTo>
                <a:cubicBezTo>
                  <a:pt x="250" y="3250"/>
                  <a:pt x="250" y="3250"/>
                  <a:pt x="250" y="3250"/>
                </a:cubicBezTo>
                <a:cubicBezTo>
                  <a:pt x="112" y="3250"/>
                  <a:pt x="0" y="3138"/>
                  <a:pt x="0" y="3000"/>
                </a:cubicBezTo>
                <a:cubicBezTo>
                  <a:pt x="0" y="750"/>
                  <a:pt x="0" y="750"/>
                  <a:pt x="0" y="750"/>
                </a:cubicBezTo>
                <a:cubicBezTo>
                  <a:pt x="0" y="612"/>
                  <a:pt x="112" y="500"/>
                  <a:pt x="250" y="500"/>
                </a:cubicBezTo>
                <a:cubicBezTo>
                  <a:pt x="3500" y="500"/>
                  <a:pt x="3500" y="500"/>
                  <a:pt x="3500" y="500"/>
                </a:cubicBezTo>
                <a:cubicBezTo>
                  <a:pt x="3638" y="500"/>
                  <a:pt x="3750" y="612"/>
                  <a:pt x="3750" y="750"/>
                </a:cubicBezTo>
                <a:cubicBezTo>
                  <a:pt x="3750" y="3000"/>
                  <a:pt x="3750" y="3000"/>
                  <a:pt x="3750" y="3000"/>
                </a:cubicBezTo>
                <a:cubicBezTo>
                  <a:pt x="3750" y="3138"/>
                  <a:pt x="3638" y="3250"/>
                  <a:pt x="3500" y="3250"/>
                </a:cubicBezTo>
                <a:close/>
                <a:moveTo>
                  <a:pt x="2250" y="2750"/>
                </a:moveTo>
                <a:cubicBezTo>
                  <a:pt x="2250" y="2250"/>
                  <a:pt x="2250" y="2250"/>
                  <a:pt x="2250" y="2250"/>
                </a:cubicBezTo>
                <a:cubicBezTo>
                  <a:pt x="2750" y="2250"/>
                  <a:pt x="2750" y="2250"/>
                  <a:pt x="2750" y="2250"/>
                </a:cubicBezTo>
                <a:cubicBezTo>
                  <a:pt x="2750" y="1500"/>
                  <a:pt x="2750" y="1500"/>
                  <a:pt x="2750" y="1500"/>
                </a:cubicBezTo>
                <a:cubicBezTo>
                  <a:pt x="2250" y="1500"/>
                  <a:pt x="2250" y="1500"/>
                  <a:pt x="2250" y="1500"/>
                </a:cubicBezTo>
                <a:cubicBezTo>
                  <a:pt x="2250" y="1000"/>
                  <a:pt x="2250" y="1000"/>
                  <a:pt x="2250" y="1000"/>
                </a:cubicBezTo>
                <a:cubicBezTo>
                  <a:pt x="1500" y="1000"/>
                  <a:pt x="1500" y="1000"/>
                  <a:pt x="1500" y="1000"/>
                </a:cubicBezTo>
                <a:cubicBezTo>
                  <a:pt x="1500" y="1500"/>
                  <a:pt x="1500" y="1500"/>
                  <a:pt x="1500" y="1500"/>
                </a:cubicBezTo>
                <a:cubicBezTo>
                  <a:pt x="1000" y="1500"/>
                  <a:pt x="1000" y="1500"/>
                  <a:pt x="1000" y="1500"/>
                </a:cubicBezTo>
                <a:cubicBezTo>
                  <a:pt x="1000" y="2250"/>
                  <a:pt x="1000" y="2250"/>
                  <a:pt x="1000" y="2250"/>
                </a:cubicBezTo>
                <a:cubicBezTo>
                  <a:pt x="1500" y="2250"/>
                  <a:pt x="1500" y="2250"/>
                  <a:pt x="1500" y="2250"/>
                </a:cubicBezTo>
                <a:cubicBezTo>
                  <a:pt x="1500" y="2750"/>
                  <a:pt x="1500" y="2750"/>
                  <a:pt x="1500" y="2750"/>
                </a:cubicBezTo>
                <a:lnTo>
                  <a:pt x="2250" y="2750"/>
                </a:lnTo>
                <a:close/>
                <a:moveTo>
                  <a:pt x="2750" y="500"/>
                </a:moveTo>
                <a:cubicBezTo>
                  <a:pt x="2750" y="2"/>
                  <a:pt x="2750" y="2"/>
                  <a:pt x="2750" y="2"/>
                </a:cubicBezTo>
                <a:cubicBezTo>
                  <a:pt x="2750" y="1"/>
                  <a:pt x="2749" y="0"/>
                  <a:pt x="2748" y="0"/>
                </a:cubicBezTo>
                <a:cubicBezTo>
                  <a:pt x="1002" y="0"/>
                  <a:pt x="1002" y="0"/>
                  <a:pt x="1002" y="0"/>
                </a:cubicBezTo>
                <a:cubicBezTo>
                  <a:pt x="1001" y="0"/>
                  <a:pt x="1000" y="1"/>
                  <a:pt x="1000" y="2"/>
                </a:cubicBezTo>
                <a:cubicBezTo>
                  <a:pt x="1000" y="500"/>
                  <a:pt x="1000" y="500"/>
                  <a:pt x="1000" y="500"/>
                </a:cubicBezTo>
                <a:lnTo>
                  <a:pt x="2750" y="500"/>
                </a:lnTo>
                <a:close/>
              </a:path>
            </a:pathLst>
          </a:custGeom>
          <a:noFill/>
          <a:ln w="22225" cap="sq">
            <a:solidFill>
              <a:srgbClr val="107C1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828"/>
              </a:solidFill>
              <a:effectLst/>
              <a:uLnTx/>
              <a:uFillTx/>
              <a:latin typeface="Segoe UI"/>
              <a:ea typeface="+mn-ea"/>
              <a:cs typeface="+mn-cs"/>
            </a:endParaRPr>
          </a:p>
        </p:txBody>
      </p:sp>
      <p:sp>
        <p:nvSpPr>
          <p:cNvPr id="138" name="Hospital_E91D">
            <a:extLst>
              <a:ext uri="{FF2B5EF4-FFF2-40B4-BE49-F238E27FC236}">
                <a16:creationId xmlns:a16="http://schemas.microsoft.com/office/drawing/2014/main" id="{53E0D112-27E3-4C0B-8502-3D90038D01AC}"/>
              </a:ext>
            </a:extLst>
          </p:cNvPr>
          <p:cNvSpPr>
            <a:spLocks noChangeAspect="1" noEditPoints="1"/>
          </p:cNvSpPr>
          <p:nvPr/>
        </p:nvSpPr>
        <p:spPr bwMode="auto">
          <a:xfrm>
            <a:off x="8623913" y="2619859"/>
            <a:ext cx="316436" cy="274320"/>
          </a:xfrm>
          <a:custGeom>
            <a:avLst/>
            <a:gdLst>
              <a:gd name="T0" fmla="*/ 3500 w 3750"/>
              <a:gd name="T1" fmla="*/ 3250 h 3250"/>
              <a:gd name="T2" fmla="*/ 250 w 3750"/>
              <a:gd name="T3" fmla="*/ 3250 h 3250"/>
              <a:gd name="T4" fmla="*/ 0 w 3750"/>
              <a:gd name="T5" fmla="*/ 3000 h 3250"/>
              <a:gd name="T6" fmla="*/ 0 w 3750"/>
              <a:gd name="T7" fmla="*/ 750 h 3250"/>
              <a:gd name="T8" fmla="*/ 250 w 3750"/>
              <a:gd name="T9" fmla="*/ 500 h 3250"/>
              <a:gd name="T10" fmla="*/ 3500 w 3750"/>
              <a:gd name="T11" fmla="*/ 500 h 3250"/>
              <a:gd name="T12" fmla="*/ 3750 w 3750"/>
              <a:gd name="T13" fmla="*/ 750 h 3250"/>
              <a:gd name="T14" fmla="*/ 3750 w 3750"/>
              <a:gd name="T15" fmla="*/ 3000 h 3250"/>
              <a:gd name="T16" fmla="*/ 3500 w 3750"/>
              <a:gd name="T17" fmla="*/ 3250 h 3250"/>
              <a:gd name="T18" fmla="*/ 2250 w 3750"/>
              <a:gd name="T19" fmla="*/ 2750 h 3250"/>
              <a:gd name="T20" fmla="*/ 2250 w 3750"/>
              <a:gd name="T21" fmla="*/ 2250 h 3250"/>
              <a:gd name="T22" fmla="*/ 2750 w 3750"/>
              <a:gd name="T23" fmla="*/ 2250 h 3250"/>
              <a:gd name="T24" fmla="*/ 2750 w 3750"/>
              <a:gd name="T25" fmla="*/ 1500 h 3250"/>
              <a:gd name="T26" fmla="*/ 2250 w 3750"/>
              <a:gd name="T27" fmla="*/ 1500 h 3250"/>
              <a:gd name="T28" fmla="*/ 2250 w 3750"/>
              <a:gd name="T29" fmla="*/ 1000 h 3250"/>
              <a:gd name="T30" fmla="*/ 1500 w 3750"/>
              <a:gd name="T31" fmla="*/ 1000 h 3250"/>
              <a:gd name="T32" fmla="*/ 1500 w 3750"/>
              <a:gd name="T33" fmla="*/ 1500 h 3250"/>
              <a:gd name="T34" fmla="*/ 1000 w 3750"/>
              <a:gd name="T35" fmla="*/ 1500 h 3250"/>
              <a:gd name="T36" fmla="*/ 1000 w 3750"/>
              <a:gd name="T37" fmla="*/ 2250 h 3250"/>
              <a:gd name="T38" fmla="*/ 1500 w 3750"/>
              <a:gd name="T39" fmla="*/ 2250 h 3250"/>
              <a:gd name="T40" fmla="*/ 1500 w 3750"/>
              <a:gd name="T41" fmla="*/ 2750 h 3250"/>
              <a:gd name="T42" fmla="*/ 2250 w 3750"/>
              <a:gd name="T43" fmla="*/ 2750 h 3250"/>
              <a:gd name="T44" fmla="*/ 2750 w 3750"/>
              <a:gd name="T45" fmla="*/ 500 h 3250"/>
              <a:gd name="T46" fmla="*/ 2750 w 3750"/>
              <a:gd name="T47" fmla="*/ 2 h 3250"/>
              <a:gd name="T48" fmla="*/ 2748 w 3750"/>
              <a:gd name="T49" fmla="*/ 0 h 3250"/>
              <a:gd name="T50" fmla="*/ 1002 w 3750"/>
              <a:gd name="T51" fmla="*/ 0 h 3250"/>
              <a:gd name="T52" fmla="*/ 1000 w 3750"/>
              <a:gd name="T53" fmla="*/ 2 h 3250"/>
              <a:gd name="T54" fmla="*/ 1000 w 3750"/>
              <a:gd name="T55" fmla="*/ 500 h 3250"/>
              <a:gd name="T56" fmla="*/ 2750 w 3750"/>
              <a:gd name="T57" fmla="*/ 500 h 3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750" h="3250">
                <a:moveTo>
                  <a:pt x="3500" y="3250"/>
                </a:moveTo>
                <a:cubicBezTo>
                  <a:pt x="250" y="3250"/>
                  <a:pt x="250" y="3250"/>
                  <a:pt x="250" y="3250"/>
                </a:cubicBezTo>
                <a:cubicBezTo>
                  <a:pt x="112" y="3250"/>
                  <a:pt x="0" y="3138"/>
                  <a:pt x="0" y="3000"/>
                </a:cubicBezTo>
                <a:cubicBezTo>
                  <a:pt x="0" y="750"/>
                  <a:pt x="0" y="750"/>
                  <a:pt x="0" y="750"/>
                </a:cubicBezTo>
                <a:cubicBezTo>
                  <a:pt x="0" y="612"/>
                  <a:pt x="112" y="500"/>
                  <a:pt x="250" y="500"/>
                </a:cubicBezTo>
                <a:cubicBezTo>
                  <a:pt x="3500" y="500"/>
                  <a:pt x="3500" y="500"/>
                  <a:pt x="3500" y="500"/>
                </a:cubicBezTo>
                <a:cubicBezTo>
                  <a:pt x="3638" y="500"/>
                  <a:pt x="3750" y="612"/>
                  <a:pt x="3750" y="750"/>
                </a:cubicBezTo>
                <a:cubicBezTo>
                  <a:pt x="3750" y="3000"/>
                  <a:pt x="3750" y="3000"/>
                  <a:pt x="3750" y="3000"/>
                </a:cubicBezTo>
                <a:cubicBezTo>
                  <a:pt x="3750" y="3138"/>
                  <a:pt x="3638" y="3250"/>
                  <a:pt x="3500" y="3250"/>
                </a:cubicBezTo>
                <a:close/>
                <a:moveTo>
                  <a:pt x="2250" y="2750"/>
                </a:moveTo>
                <a:cubicBezTo>
                  <a:pt x="2250" y="2250"/>
                  <a:pt x="2250" y="2250"/>
                  <a:pt x="2250" y="2250"/>
                </a:cubicBezTo>
                <a:cubicBezTo>
                  <a:pt x="2750" y="2250"/>
                  <a:pt x="2750" y="2250"/>
                  <a:pt x="2750" y="2250"/>
                </a:cubicBezTo>
                <a:cubicBezTo>
                  <a:pt x="2750" y="1500"/>
                  <a:pt x="2750" y="1500"/>
                  <a:pt x="2750" y="1500"/>
                </a:cubicBezTo>
                <a:cubicBezTo>
                  <a:pt x="2250" y="1500"/>
                  <a:pt x="2250" y="1500"/>
                  <a:pt x="2250" y="1500"/>
                </a:cubicBezTo>
                <a:cubicBezTo>
                  <a:pt x="2250" y="1000"/>
                  <a:pt x="2250" y="1000"/>
                  <a:pt x="2250" y="1000"/>
                </a:cubicBezTo>
                <a:cubicBezTo>
                  <a:pt x="1500" y="1000"/>
                  <a:pt x="1500" y="1000"/>
                  <a:pt x="1500" y="1000"/>
                </a:cubicBezTo>
                <a:cubicBezTo>
                  <a:pt x="1500" y="1500"/>
                  <a:pt x="1500" y="1500"/>
                  <a:pt x="1500" y="1500"/>
                </a:cubicBezTo>
                <a:cubicBezTo>
                  <a:pt x="1000" y="1500"/>
                  <a:pt x="1000" y="1500"/>
                  <a:pt x="1000" y="1500"/>
                </a:cubicBezTo>
                <a:cubicBezTo>
                  <a:pt x="1000" y="2250"/>
                  <a:pt x="1000" y="2250"/>
                  <a:pt x="1000" y="2250"/>
                </a:cubicBezTo>
                <a:cubicBezTo>
                  <a:pt x="1500" y="2250"/>
                  <a:pt x="1500" y="2250"/>
                  <a:pt x="1500" y="2250"/>
                </a:cubicBezTo>
                <a:cubicBezTo>
                  <a:pt x="1500" y="2750"/>
                  <a:pt x="1500" y="2750"/>
                  <a:pt x="1500" y="2750"/>
                </a:cubicBezTo>
                <a:lnTo>
                  <a:pt x="2250" y="2750"/>
                </a:lnTo>
                <a:close/>
                <a:moveTo>
                  <a:pt x="2750" y="500"/>
                </a:moveTo>
                <a:cubicBezTo>
                  <a:pt x="2750" y="2"/>
                  <a:pt x="2750" y="2"/>
                  <a:pt x="2750" y="2"/>
                </a:cubicBezTo>
                <a:cubicBezTo>
                  <a:pt x="2750" y="1"/>
                  <a:pt x="2749" y="0"/>
                  <a:pt x="2748" y="0"/>
                </a:cubicBezTo>
                <a:cubicBezTo>
                  <a:pt x="1002" y="0"/>
                  <a:pt x="1002" y="0"/>
                  <a:pt x="1002" y="0"/>
                </a:cubicBezTo>
                <a:cubicBezTo>
                  <a:pt x="1001" y="0"/>
                  <a:pt x="1000" y="1"/>
                  <a:pt x="1000" y="2"/>
                </a:cubicBezTo>
                <a:cubicBezTo>
                  <a:pt x="1000" y="500"/>
                  <a:pt x="1000" y="500"/>
                  <a:pt x="1000" y="500"/>
                </a:cubicBezTo>
                <a:lnTo>
                  <a:pt x="2750" y="500"/>
                </a:lnTo>
                <a:close/>
              </a:path>
            </a:pathLst>
          </a:custGeom>
          <a:noFill/>
          <a:ln w="22225" cap="sq">
            <a:solidFill>
              <a:srgbClr val="107C1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828"/>
              </a:solidFill>
              <a:effectLst/>
              <a:uLnTx/>
              <a:uFillTx/>
              <a:latin typeface="Segoe UI"/>
              <a:ea typeface="+mn-ea"/>
              <a:cs typeface="+mn-cs"/>
            </a:endParaRPr>
          </a:p>
        </p:txBody>
      </p:sp>
      <p:sp>
        <p:nvSpPr>
          <p:cNvPr id="50" name="Hospital_E91D">
            <a:extLst>
              <a:ext uri="{FF2B5EF4-FFF2-40B4-BE49-F238E27FC236}">
                <a16:creationId xmlns:a16="http://schemas.microsoft.com/office/drawing/2014/main" id="{52E38A6F-7BD4-4230-B631-30A38832AC5E}"/>
              </a:ext>
            </a:extLst>
          </p:cNvPr>
          <p:cNvSpPr>
            <a:spLocks noChangeAspect="1" noEditPoints="1"/>
          </p:cNvSpPr>
          <p:nvPr/>
        </p:nvSpPr>
        <p:spPr bwMode="auto">
          <a:xfrm>
            <a:off x="8623913" y="2619329"/>
            <a:ext cx="316436" cy="274320"/>
          </a:xfrm>
          <a:custGeom>
            <a:avLst/>
            <a:gdLst>
              <a:gd name="T0" fmla="*/ 3500 w 3750"/>
              <a:gd name="T1" fmla="*/ 3250 h 3250"/>
              <a:gd name="T2" fmla="*/ 250 w 3750"/>
              <a:gd name="T3" fmla="*/ 3250 h 3250"/>
              <a:gd name="T4" fmla="*/ 0 w 3750"/>
              <a:gd name="T5" fmla="*/ 3000 h 3250"/>
              <a:gd name="T6" fmla="*/ 0 w 3750"/>
              <a:gd name="T7" fmla="*/ 750 h 3250"/>
              <a:gd name="T8" fmla="*/ 250 w 3750"/>
              <a:gd name="T9" fmla="*/ 500 h 3250"/>
              <a:gd name="T10" fmla="*/ 3500 w 3750"/>
              <a:gd name="T11" fmla="*/ 500 h 3250"/>
              <a:gd name="T12" fmla="*/ 3750 w 3750"/>
              <a:gd name="T13" fmla="*/ 750 h 3250"/>
              <a:gd name="T14" fmla="*/ 3750 w 3750"/>
              <a:gd name="T15" fmla="*/ 3000 h 3250"/>
              <a:gd name="T16" fmla="*/ 3500 w 3750"/>
              <a:gd name="T17" fmla="*/ 3250 h 3250"/>
              <a:gd name="T18" fmla="*/ 2250 w 3750"/>
              <a:gd name="T19" fmla="*/ 2750 h 3250"/>
              <a:gd name="T20" fmla="*/ 2250 w 3750"/>
              <a:gd name="T21" fmla="*/ 2250 h 3250"/>
              <a:gd name="T22" fmla="*/ 2750 w 3750"/>
              <a:gd name="T23" fmla="*/ 2250 h 3250"/>
              <a:gd name="T24" fmla="*/ 2750 w 3750"/>
              <a:gd name="T25" fmla="*/ 1500 h 3250"/>
              <a:gd name="T26" fmla="*/ 2250 w 3750"/>
              <a:gd name="T27" fmla="*/ 1500 h 3250"/>
              <a:gd name="T28" fmla="*/ 2250 w 3750"/>
              <a:gd name="T29" fmla="*/ 1000 h 3250"/>
              <a:gd name="T30" fmla="*/ 1500 w 3750"/>
              <a:gd name="T31" fmla="*/ 1000 h 3250"/>
              <a:gd name="T32" fmla="*/ 1500 w 3750"/>
              <a:gd name="T33" fmla="*/ 1500 h 3250"/>
              <a:gd name="T34" fmla="*/ 1000 w 3750"/>
              <a:gd name="T35" fmla="*/ 1500 h 3250"/>
              <a:gd name="T36" fmla="*/ 1000 w 3750"/>
              <a:gd name="T37" fmla="*/ 2250 h 3250"/>
              <a:gd name="T38" fmla="*/ 1500 w 3750"/>
              <a:gd name="T39" fmla="*/ 2250 h 3250"/>
              <a:gd name="T40" fmla="*/ 1500 w 3750"/>
              <a:gd name="T41" fmla="*/ 2750 h 3250"/>
              <a:gd name="T42" fmla="*/ 2250 w 3750"/>
              <a:gd name="T43" fmla="*/ 2750 h 3250"/>
              <a:gd name="T44" fmla="*/ 2750 w 3750"/>
              <a:gd name="T45" fmla="*/ 500 h 3250"/>
              <a:gd name="T46" fmla="*/ 2750 w 3750"/>
              <a:gd name="T47" fmla="*/ 2 h 3250"/>
              <a:gd name="T48" fmla="*/ 2748 w 3750"/>
              <a:gd name="T49" fmla="*/ 0 h 3250"/>
              <a:gd name="T50" fmla="*/ 1002 w 3750"/>
              <a:gd name="T51" fmla="*/ 0 h 3250"/>
              <a:gd name="T52" fmla="*/ 1000 w 3750"/>
              <a:gd name="T53" fmla="*/ 2 h 3250"/>
              <a:gd name="T54" fmla="*/ 1000 w 3750"/>
              <a:gd name="T55" fmla="*/ 500 h 3250"/>
              <a:gd name="T56" fmla="*/ 2750 w 3750"/>
              <a:gd name="T57" fmla="*/ 500 h 3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750" h="3250">
                <a:moveTo>
                  <a:pt x="3500" y="3250"/>
                </a:moveTo>
                <a:cubicBezTo>
                  <a:pt x="250" y="3250"/>
                  <a:pt x="250" y="3250"/>
                  <a:pt x="250" y="3250"/>
                </a:cubicBezTo>
                <a:cubicBezTo>
                  <a:pt x="112" y="3250"/>
                  <a:pt x="0" y="3138"/>
                  <a:pt x="0" y="3000"/>
                </a:cubicBezTo>
                <a:cubicBezTo>
                  <a:pt x="0" y="750"/>
                  <a:pt x="0" y="750"/>
                  <a:pt x="0" y="750"/>
                </a:cubicBezTo>
                <a:cubicBezTo>
                  <a:pt x="0" y="612"/>
                  <a:pt x="112" y="500"/>
                  <a:pt x="250" y="500"/>
                </a:cubicBezTo>
                <a:cubicBezTo>
                  <a:pt x="3500" y="500"/>
                  <a:pt x="3500" y="500"/>
                  <a:pt x="3500" y="500"/>
                </a:cubicBezTo>
                <a:cubicBezTo>
                  <a:pt x="3638" y="500"/>
                  <a:pt x="3750" y="612"/>
                  <a:pt x="3750" y="750"/>
                </a:cubicBezTo>
                <a:cubicBezTo>
                  <a:pt x="3750" y="3000"/>
                  <a:pt x="3750" y="3000"/>
                  <a:pt x="3750" y="3000"/>
                </a:cubicBezTo>
                <a:cubicBezTo>
                  <a:pt x="3750" y="3138"/>
                  <a:pt x="3638" y="3250"/>
                  <a:pt x="3500" y="3250"/>
                </a:cubicBezTo>
                <a:close/>
                <a:moveTo>
                  <a:pt x="2250" y="2750"/>
                </a:moveTo>
                <a:cubicBezTo>
                  <a:pt x="2250" y="2250"/>
                  <a:pt x="2250" y="2250"/>
                  <a:pt x="2250" y="2250"/>
                </a:cubicBezTo>
                <a:cubicBezTo>
                  <a:pt x="2750" y="2250"/>
                  <a:pt x="2750" y="2250"/>
                  <a:pt x="2750" y="2250"/>
                </a:cubicBezTo>
                <a:cubicBezTo>
                  <a:pt x="2750" y="1500"/>
                  <a:pt x="2750" y="1500"/>
                  <a:pt x="2750" y="1500"/>
                </a:cubicBezTo>
                <a:cubicBezTo>
                  <a:pt x="2250" y="1500"/>
                  <a:pt x="2250" y="1500"/>
                  <a:pt x="2250" y="1500"/>
                </a:cubicBezTo>
                <a:cubicBezTo>
                  <a:pt x="2250" y="1000"/>
                  <a:pt x="2250" y="1000"/>
                  <a:pt x="2250" y="1000"/>
                </a:cubicBezTo>
                <a:cubicBezTo>
                  <a:pt x="1500" y="1000"/>
                  <a:pt x="1500" y="1000"/>
                  <a:pt x="1500" y="1000"/>
                </a:cubicBezTo>
                <a:cubicBezTo>
                  <a:pt x="1500" y="1500"/>
                  <a:pt x="1500" y="1500"/>
                  <a:pt x="1500" y="1500"/>
                </a:cubicBezTo>
                <a:cubicBezTo>
                  <a:pt x="1000" y="1500"/>
                  <a:pt x="1000" y="1500"/>
                  <a:pt x="1000" y="1500"/>
                </a:cubicBezTo>
                <a:cubicBezTo>
                  <a:pt x="1000" y="2250"/>
                  <a:pt x="1000" y="2250"/>
                  <a:pt x="1000" y="2250"/>
                </a:cubicBezTo>
                <a:cubicBezTo>
                  <a:pt x="1500" y="2250"/>
                  <a:pt x="1500" y="2250"/>
                  <a:pt x="1500" y="2250"/>
                </a:cubicBezTo>
                <a:cubicBezTo>
                  <a:pt x="1500" y="2750"/>
                  <a:pt x="1500" y="2750"/>
                  <a:pt x="1500" y="2750"/>
                </a:cubicBezTo>
                <a:lnTo>
                  <a:pt x="2250" y="2750"/>
                </a:lnTo>
                <a:close/>
                <a:moveTo>
                  <a:pt x="2750" y="500"/>
                </a:moveTo>
                <a:cubicBezTo>
                  <a:pt x="2750" y="2"/>
                  <a:pt x="2750" y="2"/>
                  <a:pt x="2750" y="2"/>
                </a:cubicBezTo>
                <a:cubicBezTo>
                  <a:pt x="2750" y="1"/>
                  <a:pt x="2749" y="0"/>
                  <a:pt x="2748" y="0"/>
                </a:cubicBezTo>
                <a:cubicBezTo>
                  <a:pt x="1002" y="0"/>
                  <a:pt x="1002" y="0"/>
                  <a:pt x="1002" y="0"/>
                </a:cubicBezTo>
                <a:cubicBezTo>
                  <a:pt x="1001" y="0"/>
                  <a:pt x="1000" y="1"/>
                  <a:pt x="1000" y="2"/>
                </a:cubicBezTo>
                <a:cubicBezTo>
                  <a:pt x="1000" y="500"/>
                  <a:pt x="1000" y="500"/>
                  <a:pt x="1000" y="500"/>
                </a:cubicBezTo>
                <a:lnTo>
                  <a:pt x="2750" y="500"/>
                </a:lnTo>
                <a:close/>
              </a:path>
            </a:pathLst>
          </a:custGeom>
          <a:noFill/>
          <a:ln w="22225" cap="sq">
            <a:solidFill>
              <a:srgbClr val="107C1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828"/>
              </a:solidFill>
              <a:effectLst/>
              <a:uLnTx/>
              <a:uFillTx/>
              <a:latin typeface="Segoe UI"/>
              <a:ea typeface="+mn-ea"/>
              <a:cs typeface="+mn-cs"/>
            </a:endParaRPr>
          </a:p>
        </p:txBody>
      </p:sp>
    </p:spTree>
    <p:extLst>
      <p:ext uri="{BB962C8B-B14F-4D97-AF65-F5344CB8AC3E}">
        <p14:creationId xmlns:p14="http://schemas.microsoft.com/office/powerpoint/2010/main" val="36318419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500"/>
                                        <p:tgtEl>
                                          <p:spTgt spid="33"/>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30"/>
                                        </p:tgtEl>
                                        <p:attrNameLst>
                                          <p:attrName>style.visibility</p:attrName>
                                        </p:attrNameLst>
                                      </p:cBhvr>
                                      <p:to>
                                        <p:strVal val="visible"/>
                                      </p:to>
                                    </p:set>
                                    <p:animEffect transition="in" filter="fade">
                                      <p:cBhvr>
                                        <p:cTn id="11" dur="500"/>
                                        <p:tgtEl>
                                          <p:spTgt spid="130"/>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100"/>
                                        </p:tgtEl>
                                        <p:attrNameLst>
                                          <p:attrName>style.visibility</p:attrName>
                                        </p:attrNameLst>
                                      </p:cBhvr>
                                      <p:to>
                                        <p:strVal val="visible"/>
                                      </p:to>
                                    </p:set>
                                    <p:animEffect transition="in" filter="wipe(up)">
                                      <p:cBhvr>
                                        <p:cTn id="15" dur="500"/>
                                        <p:tgtEl>
                                          <p:spTgt spid="100"/>
                                        </p:tgtEl>
                                      </p:cBhvr>
                                    </p:animEffect>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up)">
                                      <p:cBhvr>
                                        <p:cTn id="19" dur="500"/>
                                        <p:tgtEl>
                                          <p:spTgt spid="16"/>
                                        </p:tgtEl>
                                      </p:cBhvr>
                                    </p:animEffect>
                                  </p:childTnLst>
                                </p:cTn>
                              </p:par>
                              <p:par>
                                <p:cTn id="20" presetID="22" presetClass="entr" presetSubtype="1" fill="hold" nodeType="withEffect">
                                  <p:stCondLst>
                                    <p:cond delay="0"/>
                                  </p:stCondLst>
                                  <p:childTnLst>
                                    <p:set>
                                      <p:cBhvr>
                                        <p:cTn id="21" dur="1" fill="hold">
                                          <p:stCondLst>
                                            <p:cond delay="0"/>
                                          </p:stCondLst>
                                        </p:cTn>
                                        <p:tgtEl>
                                          <p:spTgt spid="53"/>
                                        </p:tgtEl>
                                        <p:attrNameLst>
                                          <p:attrName>style.visibility</p:attrName>
                                        </p:attrNameLst>
                                      </p:cBhvr>
                                      <p:to>
                                        <p:strVal val="visible"/>
                                      </p:to>
                                    </p:set>
                                    <p:animEffect transition="in" filter="wipe(up)">
                                      <p:cBhvr>
                                        <p:cTn id="22" dur="500"/>
                                        <p:tgtEl>
                                          <p:spTgt spid="53"/>
                                        </p:tgtEl>
                                      </p:cBhvr>
                                    </p:animEffect>
                                  </p:childTnLst>
                                </p:cTn>
                              </p:par>
                              <p:par>
                                <p:cTn id="23" presetID="22" presetClass="entr" presetSubtype="1" fill="hold" nodeType="withEffect">
                                  <p:stCondLst>
                                    <p:cond delay="0"/>
                                  </p:stCondLst>
                                  <p:childTnLst>
                                    <p:set>
                                      <p:cBhvr>
                                        <p:cTn id="24" dur="1" fill="hold">
                                          <p:stCondLst>
                                            <p:cond delay="0"/>
                                          </p:stCondLst>
                                        </p:cTn>
                                        <p:tgtEl>
                                          <p:spTgt spid="59"/>
                                        </p:tgtEl>
                                        <p:attrNameLst>
                                          <p:attrName>style.visibility</p:attrName>
                                        </p:attrNameLst>
                                      </p:cBhvr>
                                      <p:to>
                                        <p:strVal val="visible"/>
                                      </p:to>
                                    </p:set>
                                    <p:animEffect transition="in" filter="wipe(up)">
                                      <p:cBhvr>
                                        <p:cTn id="25" dur="500"/>
                                        <p:tgtEl>
                                          <p:spTgt spid="59"/>
                                        </p:tgtEl>
                                      </p:cBhvr>
                                    </p:animEffect>
                                  </p:childTnLst>
                                </p:cTn>
                              </p:par>
                              <p:par>
                                <p:cTn id="26" presetID="22" presetClass="entr" presetSubtype="1" fill="hold" nodeType="withEffect">
                                  <p:stCondLst>
                                    <p:cond delay="0"/>
                                  </p:stCondLst>
                                  <p:childTnLst>
                                    <p:set>
                                      <p:cBhvr>
                                        <p:cTn id="27" dur="1" fill="hold">
                                          <p:stCondLst>
                                            <p:cond delay="0"/>
                                          </p:stCondLst>
                                        </p:cTn>
                                        <p:tgtEl>
                                          <p:spTgt spid="55"/>
                                        </p:tgtEl>
                                        <p:attrNameLst>
                                          <p:attrName>style.visibility</p:attrName>
                                        </p:attrNameLst>
                                      </p:cBhvr>
                                      <p:to>
                                        <p:strVal val="visible"/>
                                      </p:to>
                                    </p:set>
                                    <p:animEffect transition="in" filter="wipe(up)">
                                      <p:cBhvr>
                                        <p:cTn id="28" dur="500"/>
                                        <p:tgtEl>
                                          <p:spTgt spid="55"/>
                                        </p:tgtEl>
                                      </p:cBhvr>
                                    </p:animEffect>
                                  </p:childTnLst>
                                </p:cTn>
                              </p:par>
                              <p:par>
                                <p:cTn id="29" presetID="22" presetClass="entr" presetSubtype="1" fill="hold" nodeType="withEffect">
                                  <p:stCondLst>
                                    <p:cond delay="0"/>
                                  </p:stCondLst>
                                  <p:childTnLst>
                                    <p:set>
                                      <p:cBhvr>
                                        <p:cTn id="30" dur="1" fill="hold">
                                          <p:stCondLst>
                                            <p:cond delay="0"/>
                                          </p:stCondLst>
                                        </p:cTn>
                                        <p:tgtEl>
                                          <p:spTgt spid="69"/>
                                        </p:tgtEl>
                                        <p:attrNameLst>
                                          <p:attrName>style.visibility</p:attrName>
                                        </p:attrNameLst>
                                      </p:cBhvr>
                                      <p:to>
                                        <p:strVal val="visible"/>
                                      </p:to>
                                    </p:set>
                                    <p:animEffect transition="in" filter="wipe(up)">
                                      <p:cBhvr>
                                        <p:cTn id="31" dur="500"/>
                                        <p:tgtEl>
                                          <p:spTgt spid="69"/>
                                        </p:tgtEl>
                                      </p:cBhvr>
                                    </p:animEffect>
                                  </p:childTnLst>
                                </p:cTn>
                              </p:par>
                            </p:childTnLst>
                          </p:cTn>
                        </p:par>
                        <p:par>
                          <p:cTn id="32" fill="hold">
                            <p:stCondLst>
                              <p:cond delay="2000"/>
                            </p:stCondLst>
                            <p:childTnLst>
                              <p:par>
                                <p:cTn id="33" presetID="10" presetClass="entr" presetSubtype="0" fill="hold" grpId="0" nodeType="afterEffect">
                                  <p:stCondLst>
                                    <p:cond delay="250"/>
                                  </p:stCondLst>
                                  <p:childTnLst>
                                    <p:set>
                                      <p:cBhvr>
                                        <p:cTn id="34" dur="1" fill="hold">
                                          <p:stCondLst>
                                            <p:cond delay="0"/>
                                          </p:stCondLst>
                                        </p:cTn>
                                        <p:tgtEl>
                                          <p:spTgt spid="58"/>
                                        </p:tgtEl>
                                        <p:attrNameLst>
                                          <p:attrName>style.visibility</p:attrName>
                                        </p:attrNameLst>
                                      </p:cBhvr>
                                      <p:to>
                                        <p:strVal val="visible"/>
                                      </p:to>
                                    </p:set>
                                    <p:animEffect transition="in" filter="fade">
                                      <p:cBhvr>
                                        <p:cTn id="35" dur="250"/>
                                        <p:tgtEl>
                                          <p:spTgt spid="58"/>
                                        </p:tgtEl>
                                      </p:cBhvr>
                                    </p:animEffect>
                                  </p:childTnLst>
                                </p:cTn>
                              </p:par>
                              <p:par>
                                <p:cTn id="36" presetID="42" presetClass="path" presetSubtype="0" decel="100000" fill="hold" grpId="1" nodeType="withEffect">
                                  <p:stCondLst>
                                    <p:cond delay="0"/>
                                  </p:stCondLst>
                                  <p:childTnLst>
                                    <p:animMotion origin="layout" path="M -3.125E-6 -0.0007 L -3.125E-6 0.06713 " pathEditMode="relative" rAng="0" ptsTypes="AA">
                                      <p:cBhvr>
                                        <p:cTn id="37" dur="500" spd="-100000" fill="hold"/>
                                        <p:tgtEl>
                                          <p:spTgt spid="58"/>
                                        </p:tgtEl>
                                        <p:attrNameLst>
                                          <p:attrName>ppt_x</p:attrName>
                                          <p:attrName>ppt_y</p:attrName>
                                        </p:attrNameLst>
                                      </p:cBhvr>
                                      <p:rCtr x="0" y="3380"/>
                                    </p:animMotion>
                                  </p:childTnLst>
                                </p:cTn>
                              </p:par>
                            </p:childTnLst>
                          </p:cTn>
                        </p:par>
                        <p:par>
                          <p:cTn id="38" fill="hold">
                            <p:stCondLst>
                              <p:cond delay="2500"/>
                            </p:stCondLst>
                            <p:childTnLst>
                              <p:par>
                                <p:cTn id="39" presetID="22" presetClass="entr" presetSubtype="1" fill="hold" nodeType="afterEffect">
                                  <p:stCondLst>
                                    <p:cond delay="250"/>
                                  </p:stCondLst>
                                  <p:childTnLst>
                                    <p:set>
                                      <p:cBhvr>
                                        <p:cTn id="40" dur="1" fill="hold">
                                          <p:stCondLst>
                                            <p:cond delay="0"/>
                                          </p:stCondLst>
                                        </p:cTn>
                                        <p:tgtEl>
                                          <p:spTgt spid="41"/>
                                        </p:tgtEl>
                                        <p:attrNameLst>
                                          <p:attrName>style.visibility</p:attrName>
                                        </p:attrNameLst>
                                      </p:cBhvr>
                                      <p:to>
                                        <p:strVal val="visible"/>
                                      </p:to>
                                    </p:set>
                                    <p:animEffect transition="in" filter="wipe(up)">
                                      <p:cBhvr>
                                        <p:cTn id="41" dur="350"/>
                                        <p:tgtEl>
                                          <p:spTgt spid="41"/>
                                        </p:tgtEl>
                                      </p:cBhvr>
                                    </p:animEffect>
                                  </p:childTnLst>
                                </p:cTn>
                              </p:par>
                              <p:par>
                                <p:cTn id="42" presetID="22" presetClass="entr" presetSubtype="8" fill="hold" nodeType="withEffect">
                                  <p:stCondLst>
                                    <p:cond delay="250"/>
                                  </p:stCondLst>
                                  <p:childTnLst>
                                    <p:set>
                                      <p:cBhvr>
                                        <p:cTn id="43" dur="1" fill="hold">
                                          <p:stCondLst>
                                            <p:cond delay="0"/>
                                          </p:stCondLst>
                                        </p:cTn>
                                        <p:tgtEl>
                                          <p:spTgt spid="42"/>
                                        </p:tgtEl>
                                        <p:attrNameLst>
                                          <p:attrName>style.visibility</p:attrName>
                                        </p:attrNameLst>
                                      </p:cBhvr>
                                      <p:to>
                                        <p:strVal val="visible"/>
                                      </p:to>
                                    </p:set>
                                    <p:animEffect transition="in" filter="wipe(left)">
                                      <p:cBhvr>
                                        <p:cTn id="44" dur="350"/>
                                        <p:tgtEl>
                                          <p:spTgt spid="42"/>
                                        </p:tgtEl>
                                      </p:cBhvr>
                                    </p:animEffect>
                                  </p:childTnLst>
                                </p:cTn>
                              </p:par>
                            </p:childTnLst>
                          </p:cTn>
                        </p:par>
                        <p:par>
                          <p:cTn id="45" fill="hold">
                            <p:stCondLst>
                              <p:cond delay="3100"/>
                            </p:stCondLst>
                            <p:childTnLst>
                              <p:par>
                                <p:cTn id="46" presetID="10" presetClass="exit" presetSubtype="0" fill="hold" nodeType="afterEffect">
                                  <p:stCondLst>
                                    <p:cond delay="0"/>
                                  </p:stCondLst>
                                  <p:childTnLst>
                                    <p:animEffect transition="out" filter="fade">
                                      <p:cBhvr>
                                        <p:cTn id="47" dur="500"/>
                                        <p:tgtEl>
                                          <p:spTgt spid="41"/>
                                        </p:tgtEl>
                                      </p:cBhvr>
                                    </p:animEffect>
                                    <p:set>
                                      <p:cBhvr>
                                        <p:cTn id="48" dur="1" fill="hold">
                                          <p:stCondLst>
                                            <p:cond delay="499"/>
                                          </p:stCondLst>
                                        </p:cTn>
                                        <p:tgtEl>
                                          <p:spTgt spid="41"/>
                                        </p:tgtEl>
                                        <p:attrNameLst>
                                          <p:attrName>style.visibility</p:attrName>
                                        </p:attrNameLst>
                                      </p:cBhvr>
                                      <p:to>
                                        <p:strVal val="hidden"/>
                                      </p:to>
                                    </p:set>
                                  </p:childTnLst>
                                </p:cTn>
                              </p:par>
                              <p:par>
                                <p:cTn id="49" presetID="10" presetClass="exit" presetSubtype="0" fill="hold" nodeType="withEffect">
                                  <p:stCondLst>
                                    <p:cond delay="0"/>
                                  </p:stCondLst>
                                  <p:childTnLst>
                                    <p:animEffect transition="out" filter="fade">
                                      <p:cBhvr>
                                        <p:cTn id="50" dur="500"/>
                                        <p:tgtEl>
                                          <p:spTgt spid="42"/>
                                        </p:tgtEl>
                                      </p:cBhvr>
                                    </p:animEffect>
                                    <p:set>
                                      <p:cBhvr>
                                        <p:cTn id="51" dur="1" fill="hold">
                                          <p:stCondLst>
                                            <p:cond delay="499"/>
                                          </p:stCondLst>
                                        </p:cTn>
                                        <p:tgtEl>
                                          <p:spTgt spid="42"/>
                                        </p:tgtEl>
                                        <p:attrNameLst>
                                          <p:attrName>style.visibility</p:attrName>
                                        </p:attrNameLst>
                                      </p:cBhvr>
                                      <p:to>
                                        <p:strVal val="hidden"/>
                                      </p:to>
                                    </p:set>
                                  </p:childTnLst>
                                </p:cTn>
                              </p:par>
                            </p:childTnLst>
                          </p:cTn>
                        </p:par>
                        <p:par>
                          <p:cTn id="52" fill="hold">
                            <p:stCondLst>
                              <p:cond delay="3600"/>
                            </p:stCondLst>
                            <p:childTnLst>
                              <p:par>
                                <p:cTn id="53" presetID="10" presetClass="entr" presetSubtype="0" fill="hold" grpId="0" nodeType="afterEffect">
                                  <p:stCondLst>
                                    <p:cond delay="250"/>
                                  </p:stCondLst>
                                  <p:childTnLst>
                                    <p:set>
                                      <p:cBhvr>
                                        <p:cTn id="54" dur="1" fill="hold">
                                          <p:stCondLst>
                                            <p:cond delay="0"/>
                                          </p:stCondLst>
                                        </p:cTn>
                                        <p:tgtEl>
                                          <p:spTgt spid="51"/>
                                        </p:tgtEl>
                                        <p:attrNameLst>
                                          <p:attrName>style.visibility</p:attrName>
                                        </p:attrNameLst>
                                      </p:cBhvr>
                                      <p:to>
                                        <p:strVal val="visible"/>
                                      </p:to>
                                    </p:set>
                                    <p:animEffect transition="in" filter="fade">
                                      <p:cBhvr>
                                        <p:cTn id="55" dur="250"/>
                                        <p:tgtEl>
                                          <p:spTgt spid="51"/>
                                        </p:tgtEl>
                                      </p:cBhvr>
                                    </p:animEffect>
                                  </p:childTnLst>
                                </p:cTn>
                              </p:par>
                              <p:par>
                                <p:cTn id="56" presetID="42" presetClass="path" presetSubtype="0" decel="100000" fill="hold" grpId="1" nodeType="withEffect">
                                  <p:stCondLst>
                                    <p:cond delay="0"/>
                                  </p:stCondLst>
                                  <p:childTnLst>
                                    <p:animMotion origin="layout" path="M -3.54167E-6 -0.0007 L -3.54167E-6 0.06713 " pathEditMode="relative" rAng="0" ptsTypes="AA">
                                      <p:cBhvr>
                                        <p:cTn id="57" dur="500" spd="-100000" fill="hold"/>
                                        <p:tgtEl>
                                          <p:spTgt spid="51"/>
                                        </p:tgtEl>
                                        <p:attrNameLst>
                                          <p:attrName>ppt_x</p:attrName>
                                          <p:attrName>ppt_y</p:attrName>
                                        </p:attrNameLst>
                                      </p:cBhvr>
                                      <p:rCtr x="0" y="3380"/>
                                    </p:animMotion>
                                  </p:childTnLst>
                                </p:cTn>
                              </p:par>
                              <p:par>
                                <p:cTn id="58" presetID="10" presetClass="entr" presetSubtype="0" fill="hold" grpId="0" nodeType="withEffect">
                                  <p:stCondLst>
                                    <p:cond delay="250"/>
                                  </p:stCondLst>
                                  <p:childTnLst>
                                    <p:set>
                                      <p:cBhvr>
                                        <p:cTn id="59" dur="1" fill="hold">
                                          <p:stCondLst>
                                            <p:cond delay="0"/>
                                          </p:stCondLst>
                                        </p:cTn>
                                        <p:tgtEl>
                                          <p:spTgt spid="60"/>
                                        </p:tgtEl>
                                        <p:attrNameLst>
                                          <p:attrName>style.visibility</p:attrName>
                                        </p:attrNameLst>
                                      </p:cBhvr>
                                      <p:to>
                                        <p:strVal val="visible"/>
                                      </p:to>
                                    </p:set>
                                    <p:animEffect transition="in" filter="fade">
                                      <p:cBhvr>
                                        <p:cTn id="60" dur="250"/>
                                        <p:tgtEl>
                                          <p:spTgt spid="60"/>
                                        </p:tgtEl>
                                      </p:cBhvr>
                                    </p:animEffect>
                                  </p:childTnLst>
                                </p:cTn>
                              </p:par>
                              <p:par>
                                <p:cTn id="61" presetID="42" presetClass="path" presetSubtype="0" decel="100000" fill="hold" grpId="1" nodeType="withEffect">
                                  <p:stCondLst>
                                    <p:cond delay="0"/>
                                  </p:stCondLst>
                                  <p:childTnLst>
                                    <p:animMotion origin="layout" path="M 4.16667E-7 -0.00069 L 4.16667E-7 0.06713 " pathEditMode="relative" rAng="0" ptsTypes="AA">
                                      <p:cBhvr>
                                        <p:cTn id="62" dur="500" spd="-100000" fill="hold"/>
                                        <p:tgtEl>
                                          <p:spTgt spid="60"/>
                                        </p:tgtEl>
                                        <p:attrNameLst>
                                          <p:attrName>ppt_x</p:attrName>
                                          <p:attrName>ppt_y</p:attrName>
                                        </p:attrNameLst>
                                      </p:cBhvr>
                                      <p:rCtr x="0" y="3380"/>
                                    </p:animMotion>
                                  </p:childTnLst>
                                </p:cTn>
                              </p:par>
                            </p:childTnLst>
                          </p:cTn>
                        </p:par>
                        <p:par>
                          <p:cTn id="63" fill="hold">
                            <p:stCondLst>
                              <p:cond delay="4100"/>
                            </p:stCondLst>
                            <p:childTnLst>
                              <p:par>
                                <p:cTn id="64" presetID="22" presetClass="entr" presetSubtype="8" fill="hold" nodeType="afterEffect">
                                  <p:stCondLst>
                                    <p:cond delay="0"/>
                                  </p:stCondLst>
                                  <p:childTnLst>
                                    <p:set>
                                      <p:cBhvr>
                                        <p:cTn id="65" dur="1" fill="hold">
                                          <p:stCondLst>
                                            <p:cond delay="0"/>
                                          </p:stCondLst>
                                        </p:cTn>
                                        <p:tgtEl>
                                          <p:spTgt spid="90"/>
                                        </p:tgtEl>
                                        <p:attrNameLst>
                                          <p:attrName>style.visibility</p:attrName>
                                        </p:attrNameLst>
                                      </p:cBhvr>
                                      <p:to>
                                        <p:strVal val="visible"/>
                                      </p:to>
                                    </p:set>
                                    <p:animEffect transition="in" filter="wipe(left)">
                                      <p:cBhvr>
                                        <p:cTn id="66" dur="350"/>
                                        <p:tgtEl>
                                          <p:spTgt spid="90"/>
                                        </p:tgtEl>
                                      </p:cBhvr>
                                    </p:animEffect>
                                  </p:childTnLst>
                                </p:cTn>
                              </p:par>
                              <p:par>
                                <p:cTn id="67" presetID="22" presetClass="entr" presetSubtype="8" fill="hold" nodeType="withEffect">
                                  <p:stCondLst>
                                    <p:cond delay="0"/>
                                  </p:stCondLst>
                                  <p:childTnLst>
                                    <p:set>
                                      <p:cBhvr>
                                        <p:cTn id="68" dur="1" fill="hold">
                                          <p:stCondLst>
                                            <p:cond delay="0"/>
                                          </p:stCondLst>
                                        </p:cTn>
                                        <p:tgtEl>
                                          <p:spTgt spid="49"/>
                                        </p:tgtEl>
                                        <p:attrNameLst>
                                          <p:attrName>style.visibility</p:attrName>
                                        </p:attrNameLst>
                                      </p:cBhvr>
                                      <p:to>
                                        <p:strVal val="visible"/>
                                      </p:to>
                                    </p:set>
                                    <p:animEffect transition="in" filter="wipe(left)">
                                      <p:cBhvr>
                                        <p:cTn id="69" dur="350"/>
                                        <p:tgtEl>
                                          <p:spTgt spid="49"/>
                                        </p:tgtEl>
                                      </p:cBhvr>
                                    </p:animEffect>
                                  </p:childTnLst>
                                </p:cTn>
                              </p:par>
                            </p:childTnLst>
                          </p:cTn>
                        </p:par>
                        <p:par>
                          <p:cTn id="70" fill="hold">
                            <p:stCondLst>
                              <p:cond delay="4450"/>
                            </p:stCondLst>
                            <p:childTnLst>
                              <p:par>
                                <p:cTn id="71" presetID="10" presetClass="exit" presetSubtype="0" fill="hold" nodeType="afterEffect">
                                  <p:stCondLst>
                                    <p:cond delay="0"/>
                                  </p:stCondLst>
                                  <p:childTnLst>
                                    <p:animEffect transition="out" filter="fade">
                                      <p:cBhvr>
                                        <p:cTn id="72" dur="500"/>
                                        <p:tgtEl>
                                          <p:spTgt spid="49"/>
                                        </p:tgtEl>
                                      </p:cBhvr>
                                    </p:animEffect>
                                    <p:set>
                                      <p:cBhvr>
                                        <p:cTn id="73" dur="1" fill="hold">
                                          <p:stCondLst>
                                            <p:cond delay="499"/>
                                          </p:stCondLst>
                                        </p:cTn>
                                        <p:tgtEl>
                                          <p:spTgt spid="49"/>
                                        </p:tgtEl>
                                        <p:attrNameLst>
                                          <p:attrName>style.visibility</p:attrName>
                                        </p:attrNameLst>
                                      </p:cBhvr>
                                      <p:to>
                                        <p:strVal val="hidden"/>
                                      </p:to>
                                    </p:set>
                                  </p:childTnLst>
                                </p:cTn>
                              </p:par>
                              <p:par>
                                <p:cTn id="74" presetID="10" presetClass="exit" presetSubtype="0" fill="hold" nodeType="withEffect">
                                  <p:stCondLst>
                                    <p:cond delay="0"/>
                                  </p:stCondLst>
                                  <p:childTnLst>
                                    <p:animEffect transition="out" filter="fade">
                                      <p:cBhvr>
                                        <p:cTn id="75" dur="500"/>
                                        <p:tgtEl>
                                          <p:spTgt spid="90"/>
                                        </p:tgtEl>
                                      </p:cBhvr>
                                    </p:animEffect>
                                    <p:set>
                                      <p:cBhvr>
                                        <p:cTn id="76" dur="1" fill="hold">
                                          <p:stCondLst>
                                            <p:cond delay="499"/>
                                          </p:stCondLst>
                                        </p:cTn>
                                        <p:tgtEl>
                                          <p:spTgt spid="90"/>
                                        </p:tgtEl>
                                        <p:attrNameLst>
                                          <p:attrName>style.visibility</p:attrName>
                                        </p:attrNameLst>
                                      </p:cBhvr>
                                      <p:to>
                                        <p:strVal val="hidden"/>
                                      </p:to>
                                    </p:set>
                                  </p:childTnLst>
                                </p:cTn>
                              </p:par>
                            </p:childTnLst>
                          </p:cTn>
                        </p:par>
                        <p:par>
                          <p:cTn id="77" fill="hold">
                            <p:stCondLst>
                              <p:cond delay="4950"/>
                            </p:stCondLst>
                            <p:childTnLst>
                              <p:par>
                                <p:cTn id="78" presetID="10" presetClass="entr" presetSubtype="0" fill="hold" grpId="0" nodeType="afterEffect">
                                  <p:stCondLst>
                                    <p:cond delay="250"/>
                                  </p:stCondLst>
                                  <p:childTnLst>
                                    <p:set>
                                      <p:cBhvr>
                                        <p:cTn id="79" dur="1" fill="hold">
                                          <p:stCondLst>
                                            <p:cond delay="0"/>
                                          </p:stCondLst>
                                        </p:cTn>
                                        <p:tgtEl>
                                          <p:spTgt spid="61"/>
                                        </p:tgtEl>
                                        <p:attrNameLst>
                                          <p:attrName>style.visibility</p:attrName>
                                        </p:attrNameLst>
                                      </p:cBhvr>
                                      <p:to>
                                        <p:strVal val="visible"/>
                                      </p:to>
                                    </p:set>
                                    <p:animEffect transition="in" filter="fade">
                                      <p:cBhvr>
                                        <p:cTn id="80" dur="250"/>
                                        <p:tgtEl>
                                          <p:spTgt spid="61"/>
                                        </p:tgtEl>
                                      </p:cBhvr>
                                    </p:animEffect>
                                  </p:childTnLst>
                                </p:cTn>
                              </p:par>
                              <p:par>
                                <p:cTn id="81" presetID="42" presetClass="path" presetSubtype="0" decel="100000" fill="hold" grpId="1" nodeType="withEffect">
                                  <p:stCondLst>
                                    <p:cond delay="0"/>
                                  </p:stCondLst>
                                  <p:childTnLst>
                                    <p:animMotion origin="layout" path="M 4.16667E-7 -0.00069 L 4.16667E-7 0.06713 " pathEditMode="relative" rAng="0" ptsTypes="AA">
                                      <p:cBhvr>
                                        <p:cTn id="82" dur="500" spd="-100000" fill="hold"/>
                                        <p:tgtEl>
                                          <p:spTgt spid="61"/>
                                        </p:tgtEl>
                                        <p:attrNameLst>
                                          <p:attrName>ppt_x</p:attrName>
                                          <p:attrName>ppt_y</p:attrName>
                                        </p:attrNameLst>
                                      </p:cBhvr>
                                      <p:rCtr x="0" y="3380"/>
                                    </p:animMotion>
                                  </p:childTnLst>
                                </p:cTn>
                              </p:par>
                              <p:par>
                                <p:cTn id="83" presetID="10" presetClass="entr" presetSubtype="0" fill="hold" grpId="0" nodeType="withEffect">
                                  <p:stCondLst>
                                    <p:cond delay="250"/>
                                  </p:stCondLst>
                                  <p:childTnLst>
                                    <p:set>
                                      <p:cBhvr>
                                        <p:cTn id="84" dur="1" fill="hold">
                                          <p:stCondLst>
                                            <p:cond delay="0"/>
                                          </p:stCondLst>
                                        </p:cTn>
                                        <p:tgtEl>
                                          <p:spTgt spid="62"/>
                                        </p:tgtEl>
                                        <p:attrNameLst>
                                          <p:attrName>style.visibility</p:attrName>
                                        </p:attrNameLst>
                                      </p:cBhvr>
                                      <p:to>
                                        <p:strVal val="visible"/>
                                      </p:to>
                                    </p:set>
                                    <p:animEffect transition="in" filter="fade">
                                      <p:cBhvr>
                                        <p:cTn id="85" dur="250"/>
                                        <p:tgtEl>
                                          <p:spTgt spid="62"/>
                                        </p:tgtEl>
                                      </p:cBhvr>
                                    </p:animEffect>
                                  </p:childTnLst>
                                </p:cTn>
                              </p:par>
                              <p:par>
                                <p:cTn id="86" presetID="42" presetClass="path" presetSubtype="0" decel="100000" fill="hold" grpId="1" nodeType="withEffect">
                                  <p:stCondLst>
                                    <p:cond delay="0"/>
                                  </p:stCondLst>
                                  <p:childTnLst>
                                    <p:animMotion origin="layout" path="M 4.16667E-7 -0.00069 L 4.16667E-7 0.06713 " pathEditMode="relative" rAng="0" ptsTypes="AA">
                                      <p:cBhvr>
                                        <p:cTn id="87" dur="500" spd="-100000" fill="hold"/>
                                        <p:tgtEl>
                                          <p:spTgt spid="62"/>
                                        </p:tgtEl>
                                        <p:attrNameLst>
                                          <p:attrName>ppt_x</p:attrName>
                                          <p:attrName>ppt_y</p:attrName>
                                        </p:attrNameLst>
                                      </p:cBhvr>
                                      <p:rCtr x="0" y="3380"/>
                                    </p:animMotion>
                                  </p:childTnLst>
                                </p:cTn>
                              </p:par>
                            </p:childTnLst>
                          </p:cTn>
                        </p:par>
                        <p:par>
                          <p:cTn id="88" fill="hold">
                            <p:stCondLst>
                              <p:cond delay="6450"/>
                            </p:stCondLst>
                            <p:childTnLst>
                              <p:par>
                                <p:cTn id="89" presetID="10" presetClass="exit" presetSubtype="0" fill="hold" nodeType="afterEffect">
                                  <p:stCondLst>
                                    <p:cond delay="0"/>
                                  </p:stCondLst>
                                  <p:childTnLst>
                                    <p:animEffect transition="out" filter="fade">
                                      <p:cBhvr>
                                        <p:cTn id="90" dur="500"/>
                                        <p:tgtEl>
                                          <p:spTgt spid="100"/>
                                        </p:tgtEl>
                                      </p:cBhvr>
                                    </p:animEffect>
                                    <p:set>
                                      <p:cBhvr>
                                        <p:cTn id="91" dur="1" fill="hold">
                                          <p:stCondLst>
                                            <p:cond delay="499"/>
                                          </p:stCondLst>
                                        </p:cTn>
                                        <p:tgtEl>
                                          <p:spTgt spid="100"/>
                                        </p:tgtEl>
                                        <p:attrNameLst>
                                          <p:attrName>style.visibility</p:attrName>
                                        </p:attrNameLst>
                                      </p:cBhvr>
                                      <p:to>
                                        <p:strVal val="hidden"/>
                                      </p:to>
                                    </p:set>
                                  </p:childTnLst>
                                </p:cTn>
                              </p:par>
                            </p:childTnLst>
                          </p:cTn>
                        </p:par>
                        <p:par>
                          <p:cTn id="92" fill="hold">
                            <p:stCondLst>
                              <p:cond delay="6950"/>
                            </p:stCondLst>
                            <p:childTnLst>
                              <p:par>
                                <p:cTn id="93" presetID="22" presetClass="entr" presetSubtype="1" fill="hold" nodeType="afterEffect">
                                  <p:stCondLst>
                                    <p:cond delay="0"/>
                                  </p:stCondLst>
                                  <p:childTnLst>
                                    <p:set>
                                      <p:cBhvr>
                                        <p:cTn id="94" dur="1" fill="hold">
                                          <p:stCondLst>
                                            <p:cond delay="0"/>
                                          </p:stCondLst>
                                        </p:cTn>
                                        <p:tgtEl>
                                          <p:spTgt spid="100"/>
                                        </p:tgtEl>
                                        <p:attrNameLst>
                                          <p:attrName>style.visibility</p:attrName>
                                        </p:attrNameLst>
                                      </p:cBhvr>
                                      <p:to>
                                        <p:strVal val="visible"/>
                                      </p:to>
                                    </p:set>
                                    <p:animEffect transition="in" filter="wipe(up)">
                                      <p:cBhvr>
                                        <p:cTn id="95" dur="500"/>
                                        <p:tgtEl>
                                          <p:spTgt spid="100"/>
                                        </p:tgtEl>
                                      </p:cBhvr>
                                    </p:animEffect>
                                  </p:childTnLst>
                                </p:cTn>
                              </p:par>
                              <p:par>
                                <p:cTn id="96" presetID="10" presetClass="entr" presetSubtype="0" fill="hold" grpId="0" nodeType="withEffect">
                                  <p:stCondLst>
                                    <p:cond delay="0"/>
                                  </p:stCondLst>
                                  <p:childTnLst>
                                    <p:set>
                                      <p:cBhvr>
                                        <p:cTn id="97" dur="1" fill="hold">
                                          <p:stCondLst>
                                            <p:cond delay="0"/>
                                          </p:stCondLst>
                                        </p:cTn>
                                        <p:tgtEl>
                                          <p:spTgt spid="52"/>
                                        </p:tgtEl>
                                        <p:attrNameLst>
                                          <p:attrName>style.visibility</p:attrName>
                                        </p:attrNameLst>
                                      </p:cBhvr>
                                      <p:to>
                                        <p:strVal val="visible"/>
                                      </p:to>
                                    </p:set>
                                    <p:animEffect transition="in" filter="fade">
                                      <p:cBhvr>
                                        <p:cTn id="98" dur="500"/>
                                        <p:tgtEl>
                                          <p:spTgt spid="52"/>
                                        </p:tgtEl>
                                      </p:cBhvr>
                                    </p:animEffect>
                                  </p:childTnLst>
                                </p:cTn>
                              </p:par>
                            </p:childTnLst>
                          </p:cTn>
                        </p:par>
                        <p:par>
                          <p:cTn id="99" fill="hold">
                            <p:stCondLst>
                              <p:cond delay="7450"/>
                            </p:stCondLst>
                            <p:childTnLst>
                              <p:par>
                                <p:cTn id="100" presetID="42" presetClass="path" presetSubtype="0" accel="50000" decel="50000" fill="hold" grpId="1" nodeType="afterEffect">
                                  <p:stCondLst>
                                    <p:cond delay="0"/>
                                  </p:stCondLst>
                                  <p:childTnLst>
                                    <p:animMotion origin="layout" path="M -2.5E-6 -4.81481E-6 L -0.09336 0.09838 " pathEditMode="relative" rAng="0" ptsTypes="AA">
                                      <p:cBhvr>
                                        <p:cTn id="101" dur="500" fill="hold"/>
                                        <p:tgtEl>
                                          <p:spTgt spid="52"/>
                                        </p:tgtEl>
                                        <p:attrNameLst>
                                          <p:attrName>ppt_x</p:attrName>
                                          <p:attrName>ppt_y</p:attrName>
                                        </p:attrNameLst>
                                      </p:cBhvr>
                                      <p:rCtr x="-4635" y="4815"/>
                                    </p:animMotion>
                                  </p:childTnLst>
                                </p:cTn>
                              </p:par>
                              <p:par>
                                <p:cTn id="102" presetID="10" presetClass="exit" presetSubtype="0" fill="hold" grpId="2" nodeType="withEffect">
                                  <p:stCondLst>
                                    <p:cond delay="0"/>
                                  </p:stCondLst>
                                  <p:childTnLst>
                                    <p:animEffect transition="out" filter="fade">
                                      <p:cBhvr>
                                        <p:cTn id="103" dur="500"/>
                                        <p:tgtEl>
                                          <p:spTgt spid="58"/>
                                        </p:tgtEl>
                                      </p:cBhvr>
                                    </p:animEffect>
                                    <p:set>
                                      <p:cBhvr>
                                        <p:cTn id="104" dur="1" fill="hold">
                                          <p:stCondLst>
                                            <p:cond delay="499"/>
                                          </p:stCondLst>
                                        </p:cTn>
                                        <p:tgtEl>
                                          <p:spTgt spid="58"/>
                                        </p:tgtEl>
                                        <p:attrNameLst>
                                          <p:attrName>style.visibility</p:attrName>
                                        </p:attrNameLst>
                                      </p:cBhvr>
                                      <p:to>
                                        <p:strVal val="hidden"/>
                                      </p:to>
                                    </p:set>
                                  </p:childTnLst>
                                </p:cTn>
                              </p:par>
                              <p:par>
                                <p:cTn id="105" presetID="10" presetClass="exit" presetSubtype="0" fill="hold" nodeType="withEffect">
                                  <p:stCondLst>
                                    <p:cond delay="0"/>
                                  </p:stCondLst>
                                  <p:childTnLst>
                                    <p:animEffect transition="out" filter="fade">
                                      <p:cBhvr>
                                        <p:cTn id="106" dur="500"/>
                                        <p:tgtEl>
                                          <p:spTgt spid="100"/>
                                        </p:tgtEl>
                                      </p:cBhvr>
                                    </p:animEffect>
                                    <p:set>
                                      <p:cBhvr>
                                        <p:cTn id="107" dur="1" fill="hold">
                                          <p:stCondLst>
                                            <p:cond delay="499"/>
                                          </p:stCondLst>
                                        </p:cTn>
                                        <p:tgtEl>
                                          <p:spTgt spid="100"/>
                                        </p:tgtEl>
                                        <p:attrNameLst>
                                          <p:attrName>style.visibility</p:attrName>
                                        </p:attrNameLst>
                                      </p:cBhvr>
                                      <p:to>
                                        <p:strVal val="hidden"/>
                                      </p:to>
                                    </p:set>
                                  </p:childTnLst>
                                </p:cTn>
                              </p:par>
                            </p:childTnLst>
                          </p:cTn>
                        </p:par>
                        <p:par>
                          <p:cTn id="108" fill="hold">
                            <p:stCondLst>
                              <p:cond delay="7950"/>
                            </p:stCondLst>
                            <p:childTnLst>
                              <p:par>
                                <p:cTn id="109" presetID="22" presetClass="entr" presetSubtype="1" fill="hold" nodeType="afterEffect">
                                  <p:stCondLst>
                                    <p:cond delay="0"/>
                                  </p:stCondLst>
                                  <p:childTnLst>
                                    <p:set>
                                      <p:cBhvr>
                                        <p:cTn id="110" dur="1" fill="hold">
                                          <p:stCondLst>
                                            <p:cond delay="0"/>
                                          </p:stCondLst>
                                        </p:cTn>
                                        <p:tgtEl>
                                          <p:spTgt spid="100"/>
                                        </p:tgtEl>
                                        <p:attrNameLst>
                                          <p:attrName>style.visibility</p:attrName>
                                        </p:attrNameLst>
                                      </p:cBhvr>
                                      <p:to>
                                        <p:strVal val="visible"/>
                                      </p:to>
                                    </p:set>
                                    <p:animEffect transition="in" filter="wipe(up)">
                                      <p:cBhvr>
                                        <p:cTn id="111" dur="500"/>
                                        <p:tgtEl>
                                          <p:spTgt spid="100"/>
                                        </p:tgtEl>
                                      </p:cBhvr>
                                    </p:animEffect>
                                  </p:childTnLst>
                                </p:cTn>
                              </p:par>
                              <p:par>
                                <p:cTn id="112" presetID="10" presetClass="entr" presetSubtype="0" fill="hold" grpId="0" nodeType="withEffect">
                                  <p:stCondLst>
                                    <p:cond delay="0"/>
                                  </p:stCondLst>
                                  <p:childTnLst>
                                    <p:set>
                                      <p:cBhvr>
                                        <p:cTn id="113" dur="1" fill="hold">
                                          <p:stCondLst>
                                            <p:cond delay="0"/>
                                          </p:stCondLst>
                                        </p:cTn>
                                        <p:tgtEl>
                                          <p:spTgt spid="136"/>
                                        </p:tgtEl>
                                        <p:attrNameLst>
                                          <p:attrName>style.visibility</p:attrName>
                                        </p:attrNameLst>
                                      </p:cBhvr>
                                      <p:to>
                                        <p:strVal val="visible"/>
                                      </p:to>
                                    </p:set>
                                    <p:animEffect transition="in" filter="fade">
                                      <p:cBhvr>
                                        <p:cTn id="114" dur="500"/>
                                        <p:tgtEl>
                                          <p:spTgt spid="136"/>
                                        </p:tgtEl>
                                      </p:cBhvr>
                                    </p:animEffect>
                                  </p:childTnLst>
                                </p:cTn>
                              </p:par>
                            </p:childTnLst>
                          </p:cTn>
                        </p:par>
                        <p:par>
                          <p:cTn id="115" fill="hold">
                            <p:stCondLst>
                              <p:cond delay="8450"/>
                            </p:stCondLst>
                            <p:childTnLst>
                              <p:par>
                                <p:cTn id="116" presetID="42" presetClass="path" presetSubtype="0" accel="50000" decel="50000" fill="hold" grpId="1" nodeType="afterEffect">
                                  <p:stCondLst>
                                    <p:cond delay="0"/>
                                  </p:stCondLst>
                                  <p:childTnLst>
                                    <p:animMotion origin="layout" path="M -2.5E-6 -4.81481E-6 L -0.0931 0.2588 " pathEditMode="relative" rAng="0" ptsTypes="AA">
                                      <p:cBhvr>
                                        <p:cTn id="117" dur="500" fill="hold"/>
                                        <p:tgtEl>
                                          <p:spTgt spid="136"/>
                                        </p:tgtEl>
                                        <p:attrNameLst>
                                          <p:attrName>ppt_x</p:attrName>
                                          <p:attrName>ppt_y</p:attrName>
                                        </p:attrNameLst>
                                      </p:cBhvr>
                                      <p:rCtr x="-4635" y="12755"/>
                                    </p:animMotion>
                                  </p:childTnLst>
                                </p:cTn>
                              </p:par>
                              <p:par>
                                <p:cTn id="118" presetID="10" presetClass="exit" presetSubtype="0" fill="hold" grpId="2" nodeType="withEffect">
                                  <p:stCondLst>
                                    <p:cond delay="0"/>
                                  </p:stCondLst>
                                  <p:childTnLst>
                                    <p:animEffect transition="out" filter="fade">
                                      <p:cBhvr>
                                        <p:cTn id="119" dur="500"/>
                                        <p:tgtEl>
                                          <p:spTgt spid="51"/>
                                        </p:tgtEl>
                                      </p:cBhvr>
                                    </p:animEffect>
                                    <p:set>
                                      <p:cBhvr>
                                        <p:cTn id="120" dur="1" fill="hold">
                                          <p:stCondLst>
                                            <p:cond delay="499"/>
                                          </p:stCondLst>
                                        </p:cTn>
                                        <p:tgtEl>
                                          <p:spTgt spid="51"/>
                                        </p:tgtEl>
                                        <p:attrNameLst>
                                          <p:attrName>style.visibility</p:attrName>
                                        </p:attrNameLst>
                                      </p:cBhvr>
                                      <p:to>
                                        <p:strVal val="hidden"/>
                                      </p:to>
                                    </p:set>
                                  </p:childTnLst>
                                </p:cTn>
                              </p:par>
                              <p:par>
                                <p:cTn id="121" presetID="10" presetClass="exit" presetSubtype="0" fill="hold" nodeType="withEffect">
                                  <p:stCondLst>
                                    <p:cond delay="0"/>
                                  </p:stCondLst>
                                  <p:childTnLst>
                                    <p:animEffect transition="out" filter="fade">
                                      <p:cBhvr>
                                        <p:cTn id="122" dur="500"/>
                                        <p:tgtEl>
                                          <p:spTgt spid="100"/>
                                        </p:tgtEl>
                                      </p:cBhvr>
                                    </p:animEffect>
                                    <p:set>
                                      <p:cBhvr>
                                        <p:cTn id="123" dur="1" fill="hold">
                                          <p:stCondLst>
                                            <p:cond delay="499"/>
                                          </p:stCondLst>
                                        </p:cTn>
                                        <p:tgtEl>
                                          <p:spTgt spid="100"/>
                                        </p:tgtEl>
                                        <p:attrNameLst>
                                          <p:attrName>style.visibility</p:attrName>
                                        </p:attrNameLst>
                                      </p:cBhvr>
                                      <p:to>
                                        <p:strVal val="hidden"/>
                                      </p:to>
                                    </p:set>
                                  </p:childTnLst>
                                </p:cTn>
                              </p:par>
                            </p:childTnLst>
                          </p:cTn>
                        </p:par>
                        <p:par>
                          <p:cTn id="124" fill="hold">
                            <p:stCondLst>
                              <p:cond delay="8950"/>
                            </p:stCondLst>
                            <p:childTnLst>
                              <p:par>
                                <p:cTn id="125" presetID="22" presetClass="entr" presetSubtype="1" fill="hold" nodeType="afterEffect">
                                  <p:stCondLst>
                                    <p:cond delay="0"/>
                                  </p:stCondLst>
                                  <p:childTnLst>
                                    <p:set>
                                      <p:cBhvr>
                                        <p:cTn id="126" dur="1" fill="hold">
                                          <p:stCondLst>
                                            <p:cond delay="0"/>
                                          </p:stCondLst>
                                        </p:cTn>
                                        <p:tgtEl>
                                          <p:spTgt spid="100"/>
                                        </p:tgtEl>
                                        <p:attrNameLst>
                                          <p:attrName>style.visibility</p:attrName>
                                        </p:attrNameLst>
                                      </p:cBhvr>
                                      <p:to>
                                        <p:strVal val="visible"/>
                                      </p:to>
                                    </p:set>
                                    <p:animEffect transition="in" filter="wipe(up)">
                                      <p:cBhvr>
                                        <p:cTn id="127" dur="500"/>
                                        <p:tgtEl>
                                          <p:spTgt spid="100"/>
                                        </p:tgtEl>
                                      </p:cBhvr>
                                    </p:animEffect>
                                  </p:childTnLst>
                                </p:cTn>
                              </p:par>
                              <p:par>
                                <p:cTn id="128" presetID="10" presetClass="entr" presetSubtype="0" fill="hold" grpId="0" nodeType="withEffect">
                                  <p:stCondLst>
                                    <p:cond delay="0"/>
                                  </p:stCondLst>
                                  <p:childTnLst>
                                    <p:set>
                                      <p:cBhvr>
                                        <p:cTn id="129" dur="1" fill="hold">
                                          <p:stCondLst>
                                            <p:cond delay="0"/>
                                          </p:stCondLst>
                                        </p:cTn>
                                        <p:tgtEl>
                                          <p:spTgt spid="137"/>
                                        </p:tgtEl>
                                        <p:attrNameLst>
                                          <p:attrName>style.visibility</p:attrName>
                                        </p:attrNameLst>
                                      </p:cBhvr>
                                      <p:to>
                                        <p:strVal val="visible"/>
                                      </p:to>
                                    </p:set>
                                    <p:animEffect transition="in" filter="fade">
                                      <p:cBhvr>
                                        <p:cTn id="130" dur="500"/>
                                        <p:tgtEl>
                                          <p:spTgt spid="137"/>
                                        </p:tgtEl>
                                      </p:cBhvr>
                                    </p:animEffect>
                                  </p:childTnLst>
                                </p:cTn>
                              </p:par>
                            </p:childTnLst>
                          </p:cTn>
                        </p:par>
                        <p:par>
                          <p:cTn id="131" fill="hold">
                            <p:stCondLst>
                              <p:cond delay="9450"/>
                            </p:stCondLst>
                            <p:childTnLst>
                              <p:par>
                                <p:cTn id="132" presetID="42" presetClass="path" presetSubtype="0" accel="50000" decel="50000" fill="hold" grpId="1" nodeType="afterEffect">
                                  <p:stCondLst>
                                    <p:cond delay="0"/>
                                  </p:stCondLst>
                                  <p:childTnLst>
                                    <p:animMotion origin="layout" path="M -2.5E-6 -4.81481E-6 L -0.00182 0.17731 " pathEditMode="relative" rAng="0" ptsTypes="AA">
                                      <p:cBhvr>
                                        <p:cTn id="133" dur="500" fill="hold"/>
                                        <p:tgtEl>
                                          <p:spTgt spid="137"/>
                                        </p:tgtEl>
                                        <p:attrNameLst>
                                          <p:attrName>ppt_x</p:attrName>
                                          <p:attrName>ppt_y</p:attrName>
                                        </p:attrNameLst>
                                      </p:cBhvr>
                                      <p:rCtr x="-195" y="8796"/>
                                    </p:animMotion>
                                  </p:childTnLst>
                                </p:cTn>
                              </p:par>
                              <p:par>
                                <p:cTn id="134" presetID="10" presetClass="exit" presetSubtype="0" fill="hold" grpId="2" nodeType="withEffect">
                                  <p:stCondLst>
                                    <p:cond delay="0"/>
                                  </p:stCondLst>
                                  <p:childTnLst>
                                    <p:animEffect transition="out" filter="fade">
                                      <p:cBhvr>
                                        <p:cTn id="135" dur="500"/>
                                        <p:tgtEl>
                                          <p:spTgt spid="60"/>
                                        </p:tgtEl>
                                      </p:cBhvr>
                                    </p:animEffect>
                                    <p:set>
                                      <p:cBhvr>
                                        <p:cTn id="136" dur="1" fill="hold">
                                          <p:stCondLst>
                                            <p:cond delay="499"/>
                                          </p:stCondLst>
                                        </p:cTn>
                                        <p:tgtEl>
                                          <p:spTgt spid="60"/>
                                        </p:tgtEl>
                                        <p:attrNameLst>
                                          <p:attrName>style.visibility</p:attrName>
                                        </p:attrNameLst>
                                      </p:cBhvr>
                                      <p:to>
                                        <p:strVal val="hidden"/>
                                      </p:to>
                                    </p:set>
                                  </p:childTnLst>
                                </p:cTn>
                              </p:par>
                              <p:par>
                                <p:cTn id="137" presetID="10" presetClass="exit" presetSubtype="0" fill="hold" nodeType="withEffect">
                                  <p:stCondLst>
                                    <p:cond delay="0"/>
                                  </p:stCondLst>
                                  <p:childTnLst>
                                    <p:animEffect transition="out" filter="fade">
                                      <p:cBhvr>
                                        <p:cTn id="138" dur="500"/>
                                        <p:tgtEl>
                                          <p:spTgt spid="100"/>
                                        </p:tgtEl>
                                      </p:cBhvr>
                                    </p:animEffect>
                                    <p:set>
                                      <p:cBhvr>
                                        <p:cTn id="139" dur="1" fill="hold">
                                          <p:stCondLst>
                                            <p:cond delay="499"/>
                                          </p:stCondLst>
                                        </p:cTn>
                                        <p:tgtEl>
                                          <p:spTgt spid="100"/>
                                        </p:tgtEl>
                                        <p:attrNameLst>
                                          <p:attrName>style.visibility</p:attrName>
                                        </p:attrNameLst>
                                      </p:cBhvr>
                                      <p:to>
                                        <p:strVal val="hidden"/>
                                      </p:to>
                                    </p:set>
                                  </p:childTnLst>
                                </p:cTn>
                              </p:par>
                            </p:childTnLst>
                          </p:cTn>
                        </p:par>
                        <p:par>
                          <p:cTn id="140" fill="hold">
                            <p:stCondLst>
                              <p:cond delay="9950"/>
                            </p:stCondLst>
                            <p:childTnLst>
                              <p:par>
                                <p:cTn id="141" presetID="22" presetClass="entr" presetSubtype="1" fill="hold" nodeType="afterEffect">
                                  <p:stCondLst>
                                    <p:cond delay="0"/>
                                  </p:stCondLst>
                                  <p:childTnLst>
                                    <p:set>
                                      <p:cBhvr>
                                        <p:cTn id="142" dur="1" fill="hold">
                                          <p:stCondLst>
                                            <p:cond delay="0"/>
                                          </p:stCondLst>
                                        </p:cTn>
                                        <p:tgtEl>
                                          <p:spTgt spid="100"/>
                                        </p:tgtEl>
                                        <p:attrNameLst>
                                          <p:attrName>style.visibility</p:attrName>
                                        </p:attrNameLst>
                                      </p:cBhvr>
                                      <p:to>
                                        <p:strVal val="visible"/>
                                      </p:to>
                                    </p:set>
                                    <p:animEffect transition="in" filter="wipe(up)">
                                      <p:cBhvr>
                                        <p:cTn id="143" dur="500"/>
                                        <p:tgtEl>
                                          <p:spTgt spid="100"/>
                                        </p:tgtEl>
                                      </p:cBhvr>
                                    </p:animEffect>
                                  </p:childTnLst>
                                </p:cTn>
                              </p:par>
                              <p:par>
                                <p:cTn id="144" presetID="10" presetClass="entr" presetSubtype="0" fill="hold" grpId="0" nodeType="withEffect">
                                  <p:stCondLst>
                                    <p:cond delay="0"/>
                                  </p:stCondLst>
                                  <p:childTnLst>
                                    <p:set>
                                      <p:cBhvr>
                                        <p:cTn id="145" dur="1" fill="hold">
                                          <p:stCondLst>
                                            <p:cond delay="0"/>
                                          </p:stCondLst>
                                        </p:cTn>
                                        <p:tgtEl>
                                          <p:spTgt spid="138"/>
                                        </p:tgtEl>
                                        <p:attrNameLst>
                                          <p:attrName>style.visibility</p:attrName>
                                        </p:attrNameLst>
                                      </p:cBhvr>
                                      <p:to>
                                        <p:strVal val="visible"/>
                                      </p:to>
                                    </p:set>
                                    <p:animEffect transition="in" filter="fade">
                                      <p:cBhvr>
                                        <p:cTn id="146" dur="500"/>
                                        <p:tgtEl>
                                          <p:spTgt spid="138"/>
                                        </p:tgtEl>
                                      </p:cBhvr>
                                    </p:animEffect>
                                  </p:childTnLst>
                                </p:cTn>
                              </p:par>
                            </p:childTnLst>
                          </p:cTn>
                        </p:par>
                        <p:par>
                          <p:cTn id="147" fill="hold">
                            <p:stCondLst>
                              <p:cond delay="10450"/>
                            </p:stCondLst>
                            <p:childTnLst>
                              <p:par>
                                <p:cTn id="148" presetID="42" presetClass="path" presetSubtype="0" accel="50000" decel="50000" fill="hold" grpId="1" nodeType="afterEffect">
                                  <p:stCondLst>
                                    <p:cond delay="0"/>
                                  </p:stCondLst>
                                  <p:childTnLst>
                                    <p:animMotion origin="layout" path="M -2.5E-6 -1.85185E-6 L 0.08815 0.25718 " pathEditMode="relative" rAng="0" ptsTypes="AA">
                                      <p:cBhvr>
                                        <p:cTn id="149" dur="500" fill="hold"/>
                                        <p:tgtEl>
                                          <p:spTgt spid="138"/>
                                        </p:tgtEl>
                                        <p:attrNameLst>
                                          <p:attrName>ppt_x</p:attrName>
                                          <p:attrName>ppt_y</p:attrName>
                                        </p:attrNameLst>
                                      </p:cBhvr>
                                      <p:rCtr x="4427" y="12870"/>
                                    </p:animMotion>
                                  </p:childTnLst>
                                </p:cTn>
                              </p:par>
                              <p:par>
                                <p:cTn id="150" presetID="10" presetClass="exit" presetSubtype="0" fill="hold" grpId="2" nodeType="withEffect">
                                  <p:stCondLst>
                                    <p:cond delay="0"/>
                                  </p:stCondLst>
                                  <p:childTnLst>
                                    <p:animEffect transition="out" filter="fade">
                                      <p:cBhvr>
                                        <p:cTn id="151" dur="500"/>
                                        <p:tgtEl>
                                          <p:spTgt spid="62"/>
                                        </p:tgtEl>
                                      </p:cBhvr>
                                    </p:animEffect>
                                    <p:set>
                                      <p:cBhvr>
                                        <p:cTn id="152" dur="1" fill="hold">
                                          <p:stCondLst>
                                            <p:cond delay="499"/>
                                          </p:stCondLst>
                                        </p:cTn>
                                        <p:tgtEl>
                                          <p:spTgt spid="62"/>
                                        </p:tgtEl>
                                        <p:attrNameLst>
                                          <p:attrName>style.visibility</p:attrName>
                                        </p:attrNameLst>
                                      </p:cBhvr>
                                      <p:to>
                                        <p:strVal val="hidden"/>
                                      </p:to>
                                    </p:set>
                                  </p:childTnLst>
                                </p:cTn>
                              </p:par>
                              <p:par>
                                <p:cTn id="153" presetID="10" presetClass="exit" presetSubtype="0" fill="hold" nodeType="withEffect">
                                  <p:stCondLst>
                                    <p:cond delay="0"/>
                                  </p:stCondLst>
                                  <p:childTnLst>
                                    <p:animEffect transition="out" filter="fade">
                                      <p:cBhvr>
                                        <p:cTn id="154" dur="500"/>
                                        <p:tgtEl>
                                          <p:spTgt spid="100"/>
                                        </p:tgtEl>
                                      </p:cBhvr>
                                    </p:animEffect>
                                    <p:set>
                                      <p:cBhvr>
                                        <p:cTn id="155" dur="1" fill="hold">
                                          <p:stCondLst>
                                            <p:cond delay="499"/>
                                          </p:stCondLst>
                                        </p:cTn>
                                        <p:tgtEl>
                                          <p:spTgt spid="100"/>
                                        </p:tgtEl>
                                        <p:attrNameLst>
                                          <p:attrName>style.visibility</p:attrName>
                                        </p:attrNameLst>
                                      </p:cBhvr>
                                      <p:to>
                                        <p:strVal val="hidden"/>
                                      </p:to>
                                    </p:set>
                                  </p:childTnLst>
                                </p:cTn>
                              </p:par>
                            </p:childTnLst>
                          </p:cTn>
                        </p:par>
                        <p:par>
                          <p:cTn id="156" fill="hold">
                            <p:stCondLst>
                              <p:cond delay="10950"/>
                            </p:stCondLst>
                            <p:childTnLst>
                              <p:par>
                                <p:cTn id="157" presetID="22" presetClass="entr" presetSubtype="1" fill="hold" nodeType="afterEffect">
                                  <p:stCondLst>
                                    <p:cond delay="0"/>
                                  </p:stCondLst>
                                  <p:childTnLst>
                                    <p:set>
                                      <p:cBhvr>
                                        <p:cTn id="158" dur="1" fill="hold">
                                          <p:stCondLst>
                                            <p:cond delay="0"/>
                                          </p:stCondLst>
                                        </p:cTn>
                                        <p:tgtEl>
                                          <p:spTgt spid="100"/>
                                        </p:tgtEl>
                                        <p:attrNameLst>
                                          <p:attrName>style.visibility</p:attrName>
                                        </p:attrNameLst>
                                      </p:cBhvr>
                                      <p:to>
                                        <p:strVal val="visible"/>
                                      </p:to>
                                    </p:set>
                                    <p:animEffect transition="in" filter="wipe(up)">
                                      <p:cBhvr>
                                        <p:cTn id="159" dur="500"/>
                                        <p:tgtEl>
                                          <p:spTgt spid="100"/>
                                        </p:tgtEl>
                                      </p:cBhvr>
                                    </p:animEffect>
                                  </p:childTnLst>
                                </p:cTn>
                              </p:par>
                              <p:par>
                                <p:cTn id="160" presetID="10" presetClass="entr" presetSubtype="0" fill="hold" grpId="0" nodeType="withEffect">
                                  <p:stCondLst>
                                    <p:cond delay="0"/>
                                  </p:stCondLst>
                                  <p:childTnLst>
                                    <p:set>
                                      <p:cBhvr>
                                        <p:cTn id="161" dur="1" fill="hold">
                                          <p:stCondLst>
                                            <p:cond delay="0"/>
                                          </p:stCondLst>
                                        </p:cTn>
                                        <p:tgtEl>
                                          <p:spTgt spid="50"/>
                                        </p:tgtEl>
                                        <p:attrNameLst>
                                          <p:attrName>style.visibility</p:attrName>
                                        </p:attrNameLst>
                                      </p:cBhvr>
                                      <p:to>
                                        <p:strVal val="visible"/>
                                      </p:to>
                                    </p:set>
                                    <p:animEffect transition="in" filter="fade">
                                      <p:cBhvr>
                                        <p:cTn id="162" dur="500"/>
                                        <p:tgtEl>
                                          <p:spTgt spid="50"/>
                                        </p:tgtEl>
                                      </p:cBhvr>
                                    </p:animEffect>
                                  </p:childTnLst>
                                </p:cTn>
                              </p:par>
                            </p:childTnLst>
                          </p:cTn>
                        </p:par>
                        <p:par>
                          <p:cTn id="163" fill="hold">
                            <p:stCondLst>
                              <p:cond delay="11450"/>
                            </p:stCondLst>
                            <p:childTnLst>
                              <p:par>
                                <p:cTn id="164" presetID="42" presetClass="path" presetSubtype="0" accel="50000" decel="50000" fill="hold" grpId="1" nodeType="afterEffect">
                                  <p:stCondLst>
                                    <p:cond delay="0"/>
                                  </p:stCondLst>
                                  <p:childTnLst>
                                    <p:animMotion origin="layout" path="M -2.5E-6 -1.85185E-6 L 0.08815 0.09791 " pathEditMode="relative" rAng="0" ptsTypes="AA">
                                      <p:cBhvr>
                                        <p:cTn id="165" dur="500" fill="hold"/>
                                        <p:tgtEl>
                                          <p:spTgt spid="50"/>
                                        </p:tgtEl>
                                        <p:attrNameLst>
                                          <p:attrName>ppt_x</p:attrName>
                                          <p:attrName>ppt_y</p:attrName>
                                        </p:attrNameLst>
                                      </p:cBhvr>
                                      <p:rCtr x="4401" y="4838"/>
                                    </p:animMotion>
                                  </p:childTnLst>
                                </p:cTn>
                              </p:par>
                              <p:par>
                                <p:cTn id="166" presetID="10" presetClass="exit" presetSubtype="0" fill="hold" grpId="2" nodeType="withEffect">
                                  <p:stCondLst>
                                    <p:cond delay="0"/>
                                  </p:stCondLst>
                                  <p:childTnLst>
                                    <p:animEffect transition="out" filter="fade">
                                      <p:cBhvr>
                                        <p:cTn id="167" dur="500"/>
                                        <p:tgtEl>
                                          <p:spTgt spid="61"/>
                                        </p:tgtEl>
                                      </p:cBhvr>
                                    </p:animEffect>
                                    <p:set>
                                      <p:cBhvr>
                                        <p:cTn id="168" dur="1" fill="hold">
                                          <p:stCondLst>
                                            <p:cond delay="499"/>
                                          </p:stCondLst>
                                        </p:cTn>
                                        <p:tgtEl>
                                          <p:spTgt spid="6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51" grpId="0" animBg="1"/>
      <p:bldP spid="51" grpId="1" animBg="1"/>
      <p:bldP spid="51" grpId="2" animBg="1"/>
      <p:bldP spid="58" grpId="0" animBg="1"/>
      <p:bldP spid="58" grpId="1" animBg="1"/>
      <p:bldP spid="58" grpId="2" animBg="1"/>
      <p:bldP spid="60" grpId="0" animBg="1"/>
      <p:bldP spid="60" grpId="1" animBg="1"/>
      <p:bldP spid="60" grpId="2" animBg="1"/>
      <p:bldP spid="61" grpId="0" animBg="1"/>
      <p:bldP spid="61" grpId="1" animBg="1"/>
      <p:bldP spid="61" grpId="2" animBg="1"/>
      <p:bldP spid="62" grpId="0" animBg="1"/>
      <p:bldP spid="62" grpId="1" animBg="1"/>
      <p:bldP spid="62" grpId="2" animBg="1"/>
      <p:bldP spid="52" grpId="0" animBg="1"/>
      <p:bldP spid="52" grpId="1" animBg="1"/>
      <p:bldP spid="136" grpId="0" animBg="1"/>
      <p:bldP spid="136" grpId="1" animBg="1"/>
      <p:bldP spid="137" grpId="0" animBg="1"/>
      <p:bldP spid="137" grpId="1" animBg="1"/>
      <p:bldP spid="138" grpId="0" animBg="1"/>
      <p:bldP spid="138" grpId="1" animBg="1"/>
      <p:bldP spid="50" grpId="0" animBg="1"/>
      <p:bldP spid="50" grpId="1"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FE122E-FCEB-42A2-970D-0FE916684566}"/>
              </a:ext>
            </a:extLst>
          </p:cNvPr>
          <p:cNvSpPr>
            <a:spLocks noGrp="1"/>
          </p:cNvSpPr>
          <p:nvPr>
            <p:ph type="title"/>
          </p:nvPr>
        </p:nvSpPr>
        <p:spPr>
          <a:xfrm>
            <a:off x="599675" y="1710648"/>
            <a:ext cx="4410475" cy="758022"/>
          </a:xfrm>
        </p:spPr>
        <p:txBody>
          <a:bodyPr/>
          <a:lstStyle/>
          <a:p>
            <a:r>
              <a:rPr lang="en-US" dirty="0"/>
              <a:t>Automated investigation </a:t>
            </a:r>
            <a:br>
              <a:rPr lang="en-US" dirty="0"/>
            </a:br>
            <a:r>
              <a:rPr lang="en-US" dirty="0"/>
              <a:t>&amp; remediation</a:t>
            </a:r>
          </a:p>
        </p:txBody>
      </p:sp>
      <p:sp>
        <p:nvSpPr>
          <p:cNvPr id="3" name="Content Placeholder 2">
            <a:extLst>
              <a:ext uri="{FF2B5EF4-FFF2-40B4-BE49-F238E27FC236}">
                <a16:creationId xmlns:a16="http://schemas.microsoft.com/office/drawing/2014/main" id="{689A67F5-EA6E-4B9B-9125-7AE7F5F0E7B2}"/>
              </a:ext>
            </a:extLst>
          </p:cNvPr>
          <p:cNvSpPr>
            <a:spLocks noGrp="1"/>
          </p:cNvSpPr>
          <p:nvPr>
            <p:ph sz="quarter" idx="10"/>
          </p:nvPr>
        </p:nvSpPr>
        <p:spPr>
          <a:xfrm>
            <a:off x="599675" y="2814055"/>
            <a:ext cx="3659397" cy="733410"/>
          </a:xfrm>
        </p:spPr>
        <p:txBody>
          <a:bodyPr/>
          <a:lstStyle/>
          <a:p>
            <a:r>
              <a:rPr lang="en-US" dirty="0"/>
              <a:t>From alert to remediation in minutes at scale</a:t>
            </a:r>
          </a:p>
        </p:txBody>
      </p:sp>
      <p:grpSp>
        <p:nvGrpSpPr>
          <p:cNvPr id="5" name="Group 4">
            <a:extLst>
              <a:ext uri="{FF2B5EF4-FFF2-40B4-BE49-F238E27FC236}">
                <a16:creationId xmlns:a16="http://schemas.microsoft.com/office/drawing/2014/main" id="{AA32FA91-DE09-4551-8734-6668FC5C177F}"/>
              </a:ext>
            </a:extLst>
          </p:cNvPr>
          <p:cNvGrpSpPr/>
          <p:nvPr/>
        </p:nvGrpSpPr>
        <p:grpSpPr>
          <a:xfrm>
            <a:off x="530524" y="3622681"/>
            <a:ext cx="2159374" cy="841195"/>
            <a:chOff x="3156547" y="3666549"/>
            <a:chExt cx="2159374" cy="841195"/>
          </a:xfrm>
        </p:grpSpPr>
        <p:sp>
          <p:nvSpPr>
            <p:cNvPr id="78" name="Rectangle 77">
              <a:extLst>
                <a:ext uri="{FF2B5EF4-FFF2-40B4-BE49-F238E27FC236}">
                  <a16:creationId xmlns:a16="http://schemas.microsoft.com/office/drawing/2014/main" id="{95BF0BB0-2858-406C-BC1E-E1F6D85FA2A5}"/>
                </a:ext>
              </a:extLst>
            </p:cNvPr>
            <p:cNvSpPr/>
            <p:nvPr/>
          </p:nvSpPr>
          <p:spPr>
            <a:xfrm>
              <a:off x="3156547" y="3995553"/>
              <a:ext cx="2159374" cy="512191"/>
            </a:xfrm>
            <a:prstGeom prst="rect">
              <a:avLst/>
            </a:prstGeom>
          </p:spPr>
          <p:txBody>
            <a:bodyPr wrap="square" tIns="0" bIns="0" anchor="t" anchorCtr="0">
              <a:spAutoFit/>
            </a:bodyPr>
            <a:lstStyle/>
            <a:p>
              <a:pPr marL="0" marR="0" lvl="1" indent="0" algn="l" defTabSz="914400" rtl="0" eaLnBrk="1" fontAlgn="auto" latinLnBrk="0" hangingPunct="1">
                <a:lnSpc>
                  <a:spcPct val="97000"/>
                </a:lnSpc>
                <a:spcBef>
                  <a:spcPts val="0"/>
                </a:spcBef>
                <a:spcAft>
                  <a:spcPts val="1200"/>
                </a:spcAft>
                <a:buClrTx/>
                <a:buSzTx/>
                <a:buFontTx/>
                <a:buNone/>
                <a:tabLst/>
                <a:defRPr/>
              </a:pPr>
              <a:r>
                <a:rPr kumimoji="0" lang="en-US" sz="1200" b="1" i="0" u="none" strike="noStrike" kern="1200" cap="none" spc="0" normalizeH="0" baseline="0" noProof="0" dirty="0">
                  <a:ln>
                    <a:noFill/>
                  </a:ln>
                  <a:gradFill>
                    <a:gsLst>
                      <a:gs pos="0">
                        <a:srgbClr val="0078D7"/>
                      </a:gs>
                      <a:gs pos="100000">
                        <a:srgbClr val="0078D7"/>
                      </a:gs>
                    </a:gsLst>
                    <a:lin ang="5400000" scaled="1"/>
                  </a:gradFill>
                  <a:effectLst/>
                  <a:uLnTx/>
                  <a:uFillTx/>
                  <a:latin typeface="Segoe UI" panose="020B0502040204020203" pitchFamily="34" charset="0"/>
                  <a:ea typeface="Segoe UI Black" panose="020B0A02040204020203" pitchFamily="34" charset="0"/>
                  <a:cs typeface="Segoe UI" panose="020B0502040204020203" pitchFamily="34" charset="0"/>
                </a:rPr>
                <a:t>Forensic collector</a:t>
              </a:r>
            </a:p>
            <a:p>
              <a:pPr marL="0" marR="0" lvl="1" indent="0" algn="l" defTabSz="914400" rtl="0" eaLnBrk="1" fontAlgn="auto" latinLnBrk="0" hangingPunct="1">
                <a:lnSpc>
                  <a:spcPct val="97000"/>
                </a:lnSpc>
                <a:spcBef>
                  <a:spcPts val="0"/>
                </a:spcBef>
                <a:spcAft>
                  <a:spcPts val="1200"/>
                </a:spcAft>
                <a:buClrTx/>
                <a:buSzTx/>
                <a:buFontTx/>
                <a:buNone/>
                <a:tabLst/>
                <a:defRPr/>
              </a:pPr>
              <a:r>
                <a:rPr kumimoji="0" lang="en-US" sz="1200" b="1" i="0" u="none" strike="noStrike" kern="1200" cap="none" spc="0" normalizeH="0" baseline="0" noProof="0" dirty="0">
                  <a:ln>
                    <a:noFill/>
                  </a:ln>
                  <a:gradFill>
                    <a:gsLst>
                      <a:gs pos="0">
                        <a:srgbClr val="0078D7"/>
                      </a:gs>
                      <a:gs pos="100000">
                        <a:srgbClr val="0078D7"/>
                      </a:gs>
                    </a:gsLst>
                    <a:lin ang="5400000" scaled="1"/>
                  </a:gradFill>
                  <a:effectLst/>
                  <a:uLnTx/>
                  <a:uFillTx/>
                  <a:latin typeface="Segoe UI" panose="020B0502040204020203" pitchFamily="34" charset="0"/>
                  <a:ea typeface="Segoe UI Black" panose="020B0A02040204020203" pitchFamily="34" charset="0"/>
                  <a:cs typeface="Segoe UI" panose="020B0502040204020203" pitchFamily="34" charset="0"/>
                </a:rPr>
                <a:t>Response orchestrator</a:t>
              </a:r>
            </a:p>
          </p:txBody>
        </p:sp>
        <p:grpSp>
          <p:nvGrpSpPr>
            <p:cNvPr id="79" name="Group 78">
              <a:extLst>
                <a:ext uri="{FF2B5EF4-FFF2-40B4-BE49-F238E27FC236}">
                  <a16:creationId xmlns:a16="http://schemas.microsoft.com/office/drawing/2014/main" id="{CF80C46B-7847-4D67-A25B-FDB4ECB43039}"/>
                </a:ext>
              </a:extLst>
            </p:cNvPr>
            <p:cNvGrpSpPr/>
            <p:nvPr/>
          </p:nvGrpSpPr>
          <p:grpSpPr>
            <a:xfrm>
              <a:off x="3158484" y="3666549"/>
              <a:ext cx="1078836" cy="253787"/>
              <a:chOff x="506125" y="3615891"/>
              <a:chExt cx="1078836" cy="253787"/>
            </a:xfrm>
          </p:grpSpPr>
          <p:sp>
            <p:nvSpPr>
              <p:cNvPr id="80" name="Rectangle 79">
                <a:extLst>
                  <a:ext uri="{FF2B5EF4-FFF2-40B4-BE49-F238E27FC236}">
                    <a16:creationId xmlns:a16="http://schemas.microsoft.com/office/drawing/2014/main" id="{B8ED0DFF-5337-4681-B2B3-195D34B20C05}"/>
                  </a:ext>
                </a:extLst>
              </p:cNvPr>
              <p:cNvSpPr/>
              <p:nvPr/>
            </p:nvSpPr>
            <p:spPr>
              <a:xfrm>
                <a:off x="506125" y="3615891"/>
                <a:ext cx="1078836" cy="253787"/>
              </a:xfrm>
              <a:prstGeom prst="rect">
                <a:avLst/>
              </a:prstGeom>
            </p:spPr>
            <p:txBody>
              <a:bodyPr wrap="square" tIns="0" bIns="0" anchor="t" anchorCtr="0">
                <a:spAutoFit/>
              </a:bodyPr>
              <a:lstStyle/>
              <a:p>
                <a:pPr marL="0" marR="0" lvl="0" indent="0" algn="l" defTabSz="914400" rtl="0" eaLnBrk="1" fontAlgn="auto" latinLnBrk="0" hangingPunct="1">
                  <a:lnSpc>
                    <a:spcPct val="97000"/>
                  </a:lnSpc>
                  <a:spcBef>
                    <a:spcPts val="0"/>
                  </a:spcBef>
                  <a:spcAft>
                    <a:spcPts val="600"/>
                  </a:spcAft>
                  <a:buClrTx/>
                  <a:buSzTx/>
                  <a:buFontTx/>
                  <a:buNone/>
                  <a:tabLst/>
                  <a:defRPr/>
                </a:pPr>
                <a:r>
                  <a:rPr kumimoji="0" lang="en-US" sz="1700" b="1" i="0" u="none" strike="noStrike" kern="1200" cap="none" spc="0" normalizeH="0" baseline="0" noProof="0">
                    <a:ln>
                      <a:noFill/>
                    </a:ln>
                    <a:gradFill>
                      <a:gsLst>
                        <a:gs pos="83000">
                          <a:srgbClr val="282828"/>
                        </a:gs>
                        <a:gs pos="100000">
                          <a:srgbClr val="282828"/>
                        </a:gs>
                      </a:gsLst>
                      <a:lin ang="5400000" scaled="1"/>
                    </a:gradFill>
                    <a:effectLst/>
                    <a:uLnTx/>
                    <a:uFillTx/>
                    <a:latin typeface="Segoe UI Semibold" panose="020B0702040204020203" pitchFamily="34" charset="0"/>
                    <a:ea typeface="+mn-ea"/>
                    <a:cs typeface="Segoe UI Semibold" panose="020B0702040204020203" pitchFamily="34" charset="0"/>
                  </a:rPr>
                  <a:t>Client</a:t>
                </a:r>
              </a:p>
            </p:txBody>
          </p:sp>
          <p:pic>
            <p:nvPicPr>
              <p:cNvPr id="81" name="Graphic 80">
                <a:extLst>
                  <a:ext uri="{FF2B5EF4-FFF2-40B4-BE49-F238E27FC236}">
                    <a16:creationId xmlns:a16="http://schemas.microsoft.com/office/drawing/2014/main" id="{C51DAAC4-4F8E-47E9-B949-D966B67FA68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265330" y="3648374"/>
                <a:ext cx="241958" cy="177436"/>
              </a:xfrm>
              <a:prstGeom prst="rect">
                <a:avLst/>
              </a:prstGeom>
            </p:spPr>
          </p:pic>
        </p:grpSp>
      </p:grpSp>
      <p:grpSp>
        <p:nvGrpSpPr>
          <p:cNvPr id="4" name="Group 3">
            <a:extLst>
              <a:ext uri="{FF2B5EF4-FFF2-40B4-BE49-F238E27FC236}">
                <a16:creationId xmlns:a16="http://schemas.microsoft.com/office/drawing/2014/main" id="{5E07FFE6-BF6B-4C19-931D-C2BD11506771}"/>
              </a:ext>
            </a:extLst>
          </p:cNvPr>
          <p:cNvGrpSpPr/>
          <p:nvPr/>
        </p:nvGrpSpPr>
        <p:grpSpPr>
          <a:xfrm>
            <a:off x="2977894" y="3622681"/>
            <a:ext cx="2421526" cy="2047943"/>
            <a:chOff x="541422" y="3622681"/>
            <a:chExt cx="2421526" cy="2047943"/>
          </a:xfrm>
        </p:grpSpPr>
        <p:sp>
          <p:nvSpPr>
            <p:cNvPr id="77" name="Rectangle 76">
              <a:extLst>
                <a:ext uri="{FF2B5EF4-FFF2-40B4-BE49-F238E27FC236}">
                  <a16:creationId xmlns:a16="http://schemas.microsoft.com/office/drawing/2014/main" id="{52902CB6-FF80-456A-982F-FD90A517E726}"/>
                </a:ext>
              </a:extLst>
            </p:cNvPr>
            <p:cNvSpPr/>
            <p:nvPr/>
          </p:nvSpPr>
          <p:spPr>
            <a:xfrm>
              <a:off x="541422" y="3980161"/>
              <a:ext cx="2421526" cy="1690463"/>
            </a:xfrm>
            <a:prstGeom prst="rect">
              <a:avLst/>
            </a:prstGeom>
          </p:spPr>
          <p:txBody>
            <a:bodyPr wrap="square" tIns="0" bIns="0" anchor="t" anchorCtr="0">
              <a:spAutoFit/>
            </a:bodyPr>
            <a:lstStyle/>
            <a:p>
              <a:pPr marL="0" marR="0" lvl="1" indent="0" algn="l" defTabSz="914400" rtl="0" eaLnBrk="1" fontAlgn="auto" latinLnBrk="0" hangingPunct="1">
                <a:lnSpc>
                  <a:spcPct val="97000"/>
                </a:lnSpc>
                <a:spcBef>
                  <a:spcPts val="0"/>
                </a:spcBef>
                <a:spcAft>
                  <a:spcPts val="1200"/>
                </a:spcAft>
                <a:buClrTx/>
                <a:buSzTx/>
                <a:buFontTx/>
                <a:buNone/>
                <a:tabLst/>
                <a:defRPr/>
              </a:pPr>
              <a:r>
                <a:rPr kumimoji="0" lang="en-US" sz="1200" b="1" i="0" u="none" strike="noStrike" kern="1200" cap="none" spc="0" normalizeH="0" baseline="0" noProof="0">
                  <a:ln>
                    <a:noFill/>
                  </a:ln>
                  <a:gradFill>
                    <a:gsLst>
                      <a:gs pos="0">
                        <a:srgbClr val="0078D7"/>
                      </a:gs>
                      <a:gs pos="100000">
                        <a:srgbClr val="0078D7"/>
                      </a:gs>
                    </a:gsLst>
                    <a:lin ang="5400000" scaled="1"/>
                  </a:gradFill>
                  <a:effectLst/>
                  <a:uLnTx/>
                  <a:uFillTx/>
                  <a:latin typeface="Segoe UI" panose="020B0502040204020203" pitchFamily="34" charset="0"/>
                  <a:ea typeface="Segoe UI Black" panose="020B0A02040204020203" pitchFamily="34" charset="0"/>
                  <a:cs typeface="Segoe UI" panose="020B0502040204020203" pitchFamily="34" charset="0"/>
                </a:rPr>
                <a:t>Historical endpoint data</a:t>
              </a:r>
            </a:p>
            <a:p>
              <a:pPr marL="0" marR="0" lvl="1" indent="0" algn="l" defTabSz="914400" rtl="0" eaLnBrk="1" fontAlgn="auto" latinLnBrk="0" hangingPunct="1">
                <a:lnSpc>
                  <a:spcPct val="97000"/>
                </a:lnSpc>
                <a:spcBef>
                  <a:spcPts val="0"/>
                </a:spcBef>
                <a:spcAft>
                  <a:spcPts val="1200"/>
                </a:spcAft>
                <a:buClrTx/>
                <a:buSzTx/>
                <a:buFontTx/>
                <a:buNone/>
                <a:tabLst/>
                <a:defRPr/>
              </a:pPr>
              <a:r>
                <a:rPr kumimoji="0" lang="en-US" sz="1200" b="1" i="0" u="none" strike="noStrike" kern="1200" cap="none" spc="0" normalizeH="0" baseline="0" noProof="0">
                  <a:ln>
                    <a:noFill/>
                  </a:ln>
                  <a:gradFill>
                    <a:gsLst>
                      <a:gs pos="0">
                        <a:srgbClr val="0078D7"/>
                      </a:gs>
                      <a:gs pos="100000">
                        <a:srgbClr val="0078D7"/>
                      </a:gs>
                    </a:gsLst>
                    <a:lin ang="5400000" scaled="1"/>
                  </a:gradFill>
                  <a:effectLst/>
                  <a:uLnTx/>
                  <a:uFillTx/>
                  <a:latin typeface="Segoe UI" panose="020B0502040204020203" pitchFamily="34" charset="0"/>
                  <a:ea typeface="Segoe UI Black" panose="020B0A02040204020203" pitchFamily="34" charset="0"/>
                  <a:cs typeface="Segoe UI" panose="020B0502040204020203" pitchFamily="34" charset="0"/>
                </a:rPr>
                <a:t>Response orchestration</a:t>
              </a:r>
            </a:p>
            <a:p>
              <a:pPr marL="0" marR="0" lvl="1" indent="0" algn="l" defTabSz="914400" rtl="0" eaLnBrk="1" fontAlgn="auto" latinLnBrk="0" hangingPunct="1">
                <a:lnSpc>
                  <a:spcPct val="97000"/>
                </a:lnSpc>
                <a:spcBef>
                  <a:spcPts val="0"/>
                </a:spcBef>
                <a:spcAft>
                  <a:spcPts val="1200"/>
                </a:spcAft>
                <a:buClrTx/>
                <a:buSzTx/>
                <a:buFontTx/>
                <a:buNone/>
                <a:tabLst/>
                <a:defRPr/>
              </a:pPr>
              <a:r>
                <a:rPr kumimoji="0" lang="en-US" sz="1200" b="1" i="0" u="none" strike="noStrike" kern="1200" cap="none" spc="0" normalizeH="0" baseline="0" noProof="0">
                  <a:ln>
                    <a:noFill/>
                  </a:ln>
                  <a:gradFill>
                    <a:gsLst>
                      <a:gs pos="0">
                        <a:srgbClr val="0078D7"/>
                      </a:gs>
                      <a:gs pos="100000">
                        <a:srgbClr val="0078D7"/>
                      </a:gs>
                    </a:gsLst>
                    <a:lin ang="5400000" scaled="1"/>
                  </a:gradFill>
                  <a:effectLst/>
                  <a:uLnTx/>
                  <a:uFillTx/>
                  <a:latin typeface="Segoe UI" panose="020B0502040204020203" pitchFamily="34" charset="0"/>
                  <a:ea typeface="Segoe UI Black" panose="020B0A02040204020203" pitchFamily="34" charset="0"/>
                  <a:cs typeface="Segoe UI" panose="020B0502040204020203" pitchFamily="34" charset="0"/>
                </a:rPr>
                <a:t>AI-based </a:t>
              </a:r>
              <a:br>
                <a:rPr kumimoji="0" lang="en-US" sz="1200" b="1" i="0" u="none" strike="noStrike" kern="1200" cap="none" spc="0" normalizeH="0" baseline="0" noProof="0">
                  <a:ln>
                    <a:noFill/>
                  </a:ln>
                  <a:gradFill>
                    <a:gsLst>
                      <a:gs pos="0">
                        <a:srgbClr val="0078D7"/>
                      </a:gs>
                      <a:gs pos="100000">
                        <a:srgbClr val="0078D7"/>
                      </a:gs>
                    </a:gsLst>
                    <a:lin ang="5400000" scaled="1"/>
                  </a:gradFill>
                  <a:effectLst/>
                  <a:uLnTx/>
                  <a:uFillTx/>
                  <a:latin typeface="Segoe UI" panose="020B0502040204020203" pitchFamily="34" charset="0"/>
                  <a:ea typeface="Segoe UI Black" panose="020B0A02040204020203" pitchFamily="34" charset="0"/>
                  <a:cs typeface="Segoe UI" panose="020B0502040204020203" pitchFamily="34" charset="0"/>
                </a:rPr>
              </a:br>
              <a:r>
                <a:rPr kumimoji="0" lang="en-US" sz="1200" b="1" i="0" u="none" strike="noStrike" kern="1200" cap="none" spc="0" normalizeH="0" baseline="0" noProof="0">
                  <a:ln>
                    <a:noFill/>
                  </a:ln>
                  <a:gradFill>
                    <a:gsLst>
                      <a:gs pos="0">
                        <a:srgbClr val="0078D7"/>
                      </a:gs>
                      <a:gs pos="100000">
                        <a:srgbClr val="0078D7"/>
                      </a:gs>
                    </a:gsLst>
                    <a:lin ang="5400000" scaled="1"/>
                  </a:gradFill>
                  <a:effectLst/>
                  <a:uLnTx/>
                  <a:uFillTx/>
                  <a:latin typeface="Segoe UI" panose="020B0502040204020203" pitchFamily="34" charset="0"/>
                  <a:ea typeface="Segoe UI Black" panose="020B0A02040204020203" pitchFamily="34" charset="0"/>
                  <a:cs typeface="Segoe UI" panose="020B0502040204020203" pitchFamily="34" charset="0"/>
                </a:rPr>
                <a:t>response playbooks</a:t>
              </a:r>
            </a:p>
            <a:p>
              <a:pPr marL="0" marR="0" lvl="1" indent="0" algn="l" defTabSz="914400" rtl="0" eaLnBrk="1" fontAlgn="auto" latinLnBrk="0" hangingPunct="1">
                <a:lnSpc>
                  <a:spcPct val="97000"/>
                </a:lnSpc>
                <a:spcBef>
                  <a:spcPts val="0"/>
                </a:spcBef>
                <a:spcAft>
                  <a:spcPts val="1200"/>
                </a:spcAft>
                <a:buClrTx/>
                <a:buSzTx/>
                <a:buFontTx/>
                <a:buNone/>
                <a:tabLst/>
                <a:defRPr/>
              </a:pPr>
              <a:r>
                <a:rPr kumimoji="0" lang="en-US" sz="1200" b="1" i="0" u="none" strike="noStrike" kern="1200" cap="none" spc="0" normalizeH="0" baseline="0" noProof="0">
                  <a:ln>
                    <a:noFill/>
                  </a:ln>
                  <a:gradFill>
                    <a:gsLst>
                      <a:gs pos="0">
                        <a:srgbClr val="0078D7"/>
                      </a:gs>
                      <a:gs pos="100000">
                        <a:srgbClr val="0078D7"/>
                      </a:gs>
                    </a:gsLst>
                    <a:lin ang="5400000" scaled="1"/>
                  </a:gradFill>
                  <a:effectLst/>
                  <a:uLnTx/>
                  <a:uFillTx/>
                  <a:latin typeface="Segoe UI" panose="020B0502040204020203" pitchFamily="34" charset="0"/>
                  <a:ea typeface="Segoe UI Black" panose="020B0A02040204020203" pitchFamily="34" charset="0"/>
                  <a:cs typeface="Segoe UI" panose="020B0502040204020203" pitchFamily="34" charset="0"/>
                </a:rPr>
                <a:t>File/IP reputation</a:t>
              </a:r>
            </a:p>
            <a:p>
              <a:pPr marL="0" marR="0" lvl="1" indent="0" algn="l" defTabSz="914400" rtl="0" eaLnBrk="1" fontAlgn="auto" latinLnBrk="0" hangingPunct="1">
                <a:lnSpc>
                  <a:spcPct val="97000"/>
                </a:lnSpc>
                <a:spcBef>
                  <a:spcPts val="0"/>
                </a:spcBef>
                <a:spcAft>
                  <a:spcPts val="1200"/>
                </a:spcAft>
                <a:buClrTx/>
                <a:buSzTx/>
                <a:buFontTx/>
                <a:buNone/>
                <a:tabLst/>
                <a:defRPr/>
              </a:pPr>
              <a:r>
                <a:rPr kumimoji="0" lang="en-US" sz="1200" b="1" i="0" u="none" strike="noStrike" kern="1200" cap="none" spc="0" normalizeH="0" baseline="0" noProof="0">
                  <a:ln>
                    <a:noFill/>
                  </a:ln>
                  <a:gradFill>
                    <a:gsLst>
                      <a:gs pos="0">
                        <a:srgbClr val="0078D7"/>
                      </a:gs>
                      <a:gs pos="100000">
                        <a:srgbClr val="0078D7"/>
                      </a:gs>
                    </a:gsLst>
                    <a:lin ang="5400000" scaled="1"/>
                  </a:gradFill>
                  <a:effectLst/>
                  <a:uLnTx/>
                  <a:uFillTx/>
                  <a:latin typeface="Segoe UI" panose="020B0502040204020203" pitchFamily="34" charset="0"/>
                  <a:ea typeface="Segoe UI Black" panose="020B0A02040204020203" pitchFamily="34" charset="0"/>
                  <a:cs typeface="Segoe UI" panose="020B0502040204020203" pitchFamily="34" charset="0"/>
                </a:rPr>
                <a:t>Sandbox</a:t>
              </a:r>
            </a:p>
          </p:txBody>
        </p:sp>
        <p:grpSp>
          <p:nvGrpSpPr>
            <p:cNvPr id="82" name="Group 81">
              <a:extLst>
                <a:ext uri="{FF2B5EF4-FFF2-40B4-BE49-F238E27FC236}">
                  <a16:creationId xmlns:a16="http://schemas.microsoft.com/office/drawing/2014/main" id="{F0652464-2554-4CE1-A6AC-A4C3E4F29041}"/>
                </a:ext>
              </a:extLst>
            </p:cNvPr>
            <p:cNvGrpSpPr/>
            <p:nvPr/>
          </p:nvGrpSpPr>
          <p:grpSpPr>
            <a:xfrm>
              <a:off x="543359" y="3622681"/>
              <a:ext cx="1078835" cy="253787"/>
              <a:chOff x="506125" y="4545197"/>
              <a:chExt cx="1078835" cy="253787"/>
            </a:xfrm>
          </p:grpSpPr>
          <p:sp>
            <p:nvSpPr>
              <p:cNvPr id="83" name="Rectangle 82">
                <a:extLst>
                  <a:ext uri="{FF2B5EF4-FFF2-40B4-BE49-F238E27FC236}">
                    <a16:creationId xmlns:a16="http://schemas.microsoft.com/office/drawing/2014/main" id="{C5A70060-509F-46A6-AB6A-BD2017E15F91}"/>
                  </a:ext>
                </a:extLst>
              </p:cNvPr>
              <p:cNvSpPr/>
              <p:nvPr/>
            </p:nvSpPr>
            <p:spPr>
              <a:xfrm>
                <a:off x="506125" y="4545197"/>
                <a:ext cx="1078835" cy="253787"/>
              </a:xfrm>
              <a:prstGeom prst="rect">
                <a:avLst/>
              </a:prstGeom>
            </p:spPr>
            <p:txBody>
              <a:bodyPr wrap="square" tIns="0" bIns="0" anchor="t" anchorCtr="0">
                <a:spAutoFit/>
              </a:bodyPr>
              <a:lstStyle/>
              <a:p>
                <a:pPr marL="0" marR="0" lvl="0" indent="0" algn="l" defTabSz="914400" rtl="0" eaLnBrk="1" fontAlgn="auto" latinLnBrk="0" hangingPunct="1">
                  <a:lnSpc>
                    <a:spcPct val="97000"/>
                  </a:lnSpc>
                  <a:spcBef>
                    <a:spcPts val="0"/>
                  </a:spcBef>
                  <a:spcAft>
                    <a:spcPts val="600"/>
                  </a:spcAft>
                  <a:buClrTx/>
                  <a:buSzTx/>
                  <a:buFontTx/>
                  <a:buNone/>
                  <a:tabLst/>
                  <a:defRPr/>
                </a:pPr>
                <a:r>
                  <a:rPr kumimoji="0" lang="en-US" sz="1700" b="1" i="0" u="none" strike="noStrike" kern="1200" cap="none" spc="0" normalizeH="0" baseline="0" noProof="0">
                    <a:ln>
                      <a:noFill/>
                    </a:ln>
                    <a:gradFill>
                      <a:gsLst>
                        <a:gs pos="83000">
                          <a:srgbClr val="282828"/>
                        </a:gs>
                        <a:gs pos="100000">
                          <a:srgbClr val="282828"/>
                        </a:gs>
                      </a:gsLst>
                      <a:lin ang="5400000" scaled="1"/>
                    </a:gradFill>
                    <a:effectLst/>
                    <a:uLnTx/>
                    <a:uFillTx/>
                    <a:latin typeface="Segoe UI Semibold" panose="020B0702040204020203" pitchFamily="34" charset="0"/>
                    <a:ea typeface="+mn-ea"/>
                    <a:cs typeface="Segoe UI Semibold" panose="020B0702040204020203" pitchFamily="34" charset="0"/>
                  </a:rPr>
                  <a:t>Cloud</a:t>
                </a:r>
              </a:p>
            </p:txBody>
          </p:sp>
          <p:sp>
            <p:nvSpPr>
              <p:cNvPr id="84" name="cloud">
                <a:extLst>
                  <a:ext uri="{FF2B5EF4-FFF2-40B4-BE49-F238E27FC236}">
                    <a16:creationId xmlns:a16="http://schemas.microsoft.com/office/drawing/2014/main" id="{980FC3F8-D7E9-4047-A60B-95DF8644A492}"/>
                  </a:ext>
                </a:extLst>
              </p:cNvPr>
              <p:cNvSpPr>
                <a:spLocks noChangeAspect="1"/>
              </p:cNvSpPr>
              <p:nvPr/>
            </p:nvSpPr>
            <p:spPr bwMode="auto">
              <a:xfrm>
                <a:off x="1261830" y="4583353"/>
                <a:ext cx="257214" cy="163870"/>
              </a:xfrm>
              <a:custGeom>
                <a:avLst/>
                <a:gdLst>
                  <a:gd name="T0" fmla="*/ 281 w 344"/>
                  <a:gd name="T1" fmla="*/ 216 h 217"/>
                  <a:gd name="T2" fmla="*/ 281 w 344"/>
                  <a:gd name="T3" fmla="*/ 217 h 217"/>
                  <a:gd name="T4" fmla="*/ 88 w 344"/>
                  <a:gd name="T5" fmla="*/ 217 h 217"/>
                  <a:gd name="T6" fmla="*/ 88 w 344"/>
                  <a:gd name="T7" fmla="*/ 217 h 217"/>
                  <a:gd name="T8" fmla="*/ 86 w 344"/>
                  <a:gd name="T9" fmla="*/ 217 h 217"/>
                  <a:gd name="T10" fmla="*/ 0 w 344"/>
                  <a:gd name="T11" fmla="*/ 130 h 217"/>
                  <a:gd name="T12" fmla="*/ 86 w 344"/>
                  <a:gd name="T13" fmla="*/ 44 h 217"/>
                  <a:gd name="T14" fmla="*/ 104 w 344"/>
                  <a:gd name="T15" fmla="*/ 45 h 217"/>
                  <a:gd name="T16" fmla="*/ 184 w 344"/>
                  <a:gd name="T17" fmla="*/ 0 h 217"/>
                  <a:gd name="T18" fmla="*/ 278 w 344"/>
                  <a:gd name="T19" fmla="*/ 85 h 217"/>
                  <a:gd name="T20" fmla="*/ 278 w 344"/>
                  <a:gd name="T21" fmla="*/ 85 h 217"/>
                  <a:gd name="T22" fmla="*/ 344 w 344"/>
                  <a:gd name="T23" fmla="*/ 151 h 217"/>
                  <a:gd name="T24" fmla="*/ 281 w 344"/>
                  <a:gd name="T25" fmla="*/ 216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4" h="217">
                    <a:moveTo>
                      <a:pt x="281" y="216"/>
                    </a:moveTo>
                    <a:cubicBezTo>
                      <a:pt x="281" y="217"/>
                      <a:pt x="281" y="217"/>
                      <a:pt x="281" y="217"/>
                    </a:cubicBezTo>
                    <a:cubicBezTo>
                      <a:pt x="88" y="217"/>
                      <a:pt x="88" y="217"/>
                      <a:pt x="88" y="217"/>
                    </a:cubicBezTo>
                    <a:cubicBezTo>
                      <a:pt x="88" y="217"/>
                      <a:pt x="88" y="217"/>
                      <a:pt x="88" y="217"/>
                    </a:cubicBezTo>
                    <a:cubicBezTo>
                      <a:pt x="87" y="217"/>
                      <a:pt x="87" y="217"/>
                      <a:pt x="86" y="217"/>
                    </a:cubicBezTo>
                    <a:cubicBezTo>
                      <a:pt x="39" y="217"/>
                      <a:pt x="0" y="178"/>
                      <a:pt x="0" y="130"/>
                    </a:cubicBezTo>
                    <a:cubicBezTo>
                      <a:pt x="0" y="82"/>
                      <a:pt x="39" y="44"/>
                      <a:pt x="86" y="44"/>
                    </a:cubicBezTo>
                    <a:cubicBezTo>
                      <a:pt x="92" y="44"/>
                      <a:pt x="98" y="44"/>
                      <a:pt x="104" y="45"/>
                    </a:cubicBezTo>
                    <a:cubicBezTo>
                      <a:pt x="121" y="18"/>
                      <a:pt x="150" y="0"/>
                      <a:pt x="184" y="0"/>
                    </a:cubicBezTo>
                    <a:cubicBezTo>
                      <a:pt x="233" y="0"/>
                      <a:pt x="273" y="37"/>
                      <a:pt x="278" y="85"/>
                    </a:cubicBezTo>
                    <a:cubicBezTo>
                      <a:pt x="278" y="85"/>
                      <a:pt x="278" y="85"/>
                      <a:pt x="278" y="85"/>
                    </a:cubicBezTo>
                    <a:cubicBezTo>
                      <a:pt x="315" y="85"/>
                      <a:pt x="344" y="114"/>
                      <a:pt x="344" y="151"/>
                    </a:cubicBezTo>
                    <a:cubicBezTo>
                      <a:pt x="344" y="186"/>
                      <a:pt x="316" y="215"/>
                      <a:pt x="281" y="216"/>
                    </a:cubicBezTo>
                    <a:close/>
                  </a:path>
                </a:pathLst>
              </a:custGeom>
              <a:noFill/>
              <a:ln w="15875"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gradFill>
                    <a:gsLst>
                      <a:gs pos="0">
                        <a:srgbClr val="505050"/>
                      </a:gs>
                      <a:gs pos="100000">
                        <a:srgbClr val="505050"/>
                      </a:gs>
                    </a:gsLst>
                  </a:gradFill>
                  <a:effectLst/>
                  <a:uLnTx/>
                  <a:uFillTx/>
                  <a:latin typeface="Segoe UI"/>
                  <a:ea typeface="+mn-ea"/>
                  <a:cs typeface="+mn-cs"/>
                </a:endParaRPr>
              </a:p>
            </p:txBody>
          </p:sp>
        </p:grpSp>
      </p:grpSp>
      <p:sp>
        <p:nvSpPr>
          <p:cNvPr id="58" name="Laptop_E770">
            <a:extLst>
              <a:ext uri="{FF2B5EF4-FFF2-40B4-BE49-F238E27FC236}">
                <a16:creationId xmlns:a16="http://schemas.microsoft.com/office/drawing/2014/main" id="{B383DCFA-6CD4-4B4C-BB44-4307CEADCDF2}"/>
              </a:ext>
            </a:extLst>
          </p:cNvPr>
          <p:cNvSpPr>
            <a:spLocks noChangeAspect="1" noEditPoints="1"/>
          </p:cNvSpPr>
          <p:nvPr/>
        </p:nvSpPr>
        <p:spPr bwMode="auto">
          <a:xfrm>
            <a:off x="7366152" y="3697292"/>
            <a:ext cx="548137" cy="365760"/>
          </a:xfrm>
          <a:custGeom>
            <a:avLst/>
            <a:gdLst>
              <a:gd name="T0" fmla="*/ 3250 w 3750"/>
              <a:gd name="T1" fmla="*/ 1750 h 2500"/>
              <a:gd name="T2" fmla="*/ 500 w 3750"/>
              <a:gd name="T3" fmla="*/ 1750 h 2500"/>
              <a:gd name="T4" fmla="*/ 500 w 3750"/>
              <a:gd name="T5" fmla="*/ 0 h 2500"/>
              <a:gd name="T6" fmla="*/ 3250 w 3750"/>
              <a:gd name="T7" fmla="*/ 0 h 2500"/>
              <a:gd name="T8" fmla="*/ 3250 w 3750"/>
              <a:gd name="T9" fmla="*/ 1750 h 2500"/>
              <a:gd name="T10" fmla="*/ 0 w 3750"/>
              <a:gd name="T11" fmla="*/ 2375 h 2500"/>
              <a:gd name="T12" fmla="*/ 125 w 3750"/>
              <a:gd name="T13" fmla="*/ 2500 h 2500"/>
              <a:gd name="T14" fmla="*/ 3625 w 3750"/>
              <a:gd name="T15" fmla="*/ 2500 h 2500"/>
              <a:gd name="T16" fmla="*/ 3750 w 3750"/>
              <a:gd name="T17" fmla="*/ 2375 h 2500"/>
              <a:gd name="T18" fmla="*/ 3688 w 3750"/>
              <a:gd name="T19" fmla="*/ 2187 h 2500"/>
              <a:gd name="T20" fmla="*/ 3250 w 3750"/>
              <a:gd name="T21" fmla="*/ 1750 h 2500"/>
              <a:gd name="T22" fmla="*/ 500 w 3750"/>
              <a:gd name="T23" fmla="*/ 1750 h 2500"/>
              <a:gd name="T24" fmla="*/ 63 w 3750"/>
              <a:gd name="T25" fmla="*/ 2187 h 2500"/>
              <a:gd name="T26" fmla="*/ 0 w 3750"/>
              <a:gd name="T27" fmla="*/ 2375 h 2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750" h="2500">
                <a:moveTo>
                  <a:pt x="3250" y="1750"/>
                </a:moveTo>
                <a:cubicBezTo>
                  <a:pt x="500" y="1750"/>
                  <a:pt x="500" y="1750"/>
                  <a:pt x="500" y="1750"/>
                </a:cubicBezTo>
                <a:cubicBezTo>
                  <a:pt x="500" y="0"/>
                  <a:pt x="500" y="0"/>
                  <a:pt x="500" y="0"/>
                </a:cubicBezTo>
                <a:cubicBezTo>
                  <a:pt x="3250" y="0"/>
                  <a:pt x="3250" y="0"/>
                  <a:pt x="3250" y="0"/>
                </a:cubicBezTo>
                <a:lnTo>
                  <a:pt x="3250" y="1750"/>
                </a:lnTo>
                <a:close/>
                <a:moveTo>
                  <a:pt x="0" y="2375"/>
                </a:moveTo>
                <a:cubicBezTo>
                  <a:pt x="0" y="2444"/>
                  <a:pt x="56" y="2500"/>
                  <a:pt x="125" y="2500"/>
                </a:cubicBezTo>
                <a:cubicBezTo>
                  <a:pt x="3625" y="2500"/>
                  <a:pt x="3625" y="2500"/>
                  <a:pt x="3625" y="2500"/>
                </a:cubicBezTo>
                <a:cubicBezTo>
                  <a:pt x="3694" y="2500"/>
                  <a:pt x="3750" y="2444"/>
                  <a:pt x="3750" y="2375"/>
                </a:cubicBezTo>
                <a:cubicBezTo>
                  <a:pt x="3750" y="2302"/>
                  <a:pt x="3726" y="2235"/>
                  <a:pt x="3688" y="2187"/>
                </a:cubicBezTo>
                <a:cubicBezTo>
                  <a:pt x="3250" y="1750"/>
                  <a:pt x="3250" y="1750"/>
                  <a:pt x="3250" y="1750"/>
                </a:cubicBezTo>
                <a:cubicBezTo>
                  <a:pt x="500" y="1750"/>
                  <a:pt x="500" y="1750"/>
                  <a:pt x="500" y="1750"/>
                </a:cubicBezTo>
                <a:cubicBezTo>
                  <a:pt x="63" y="2187"/>
                  <a:pt x="63" y="2187"/>
                  <a:pt x="63" y="2187"/>
                </a:cubicBezTo>
                <a:cubicBezTo>
                  <a:pt x="24" y="2235"/>
                  <a:pt x="0" y="2302"/>
                  <a:pt x="0" y="2375"/>
                </a:cubicBezTo>
                <a:close/>
              </a:path>
            </a:pathLst>
          </a:custGeom>
          <a:grpFill/>
          <a:ln w="22225" cap="sq">
            <a:solidFill>
              <a:schemeClr val="accent1"/>
            </a:solidFill>
            <a:prstDash val="solid"/>
            <a:miter lim="800000"/>
            <a:headEnd/>
            <a:tailEnd/>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gradFill>
                <a:gsLst>
                  <a:gs pos="0">
                    <a:srgbClr val="505050"/>
                  </a:gs>
                  <a:gs pos="100000">
                    <a:srgbClr val="505050"/>
                  </a:gs>
                </a:gsLst>
              </a:gradFill>
              <a:effectLst/>
              <a:uLnTx/>
              <a:uFillTx/>
              <a:latin typeface="Segoe UI"/>
              <a:ea typeface="+mn-ea"/>
              <a:cs typeface="+mn-cs"/>
            </a:endParaRPr>
          </a:p>
        </p:txBody>
      </p:sp>
      <p:sp>
        <p:nvSpPr>
          <p:cNvPr id="59" name="Laptop_E770">
            <a:extLst>
              <a:ext uri="{FF2B5EF4-FFF2-40B4-BE49-F238E27FC236}">
                <a16:creationId xmlns:a16="http://schemas.microsoft.com/office/drawing/2014/main" id="{5DBBD681-CEEB-4987-8B92-AABE3988C4C5}"/>
              </a:ext>
            </a:extLst>
          </p:cNvPr>
          <p:cNvSpPr>
            <a:spLocks noChangeAspect="1" noEditPoints="1"/>
          </p:cNvSpPr>
          <p:nvPr/>
        </p:nvSpPr>
        <p:spPr bwMode="auto">
          <a:xfrm>
            <a:off x="9582674" y="4793481"/>
            <a:ext cx="548137" cy="365760"/>
          </a:xfrm>
          <a:custGeom>
            <a:avLst/>
            <a:gdLst>
              <a:gd name="T0" fmla="*/ 3250 w 3750"/>
              <a:gd name="T1" fmla="*/ 1750 h 2500"/>
              <a:gd name="T2" fmla="*/ 500 w 3750"/>
              <a:gd name="T3" fmla="*/ 1750 h 2500"/>
              <a:gd name="T4" fmla="*/ 500 w 3750"/>
              <a:gd name="T5" fmla="*/ 0 h 2500"/>
              <a:gd name="T6" fmla="*/ 3250 w 3750"/>
              <a:gd name="T7" fmla="*/ 0 h 2500"/>
              <a:gd name="T8" fmla="*/ 3250 w 3750"/>
              <a:gd name="T9" fmla="*/ 1750 h 2500"/>
              <a:gd name="T10" fmla="*/ 0 w 3750"/>
              <a:gd name="T11" fmla="*/ 2375 h 2500"/>
              <a:gd name="T12" fmla="*/ 125 w 3750"/>
              <a:gd name="T13" fmla="*/ 2500 h 2500"/>
              <a:gd name="T14" fmla="*/ 3625 w 3750"/>
              <a:gd name="T15" fmla="*/ 2500 h 2500"/>
              <a:gd name="T16" fmla="*/ 3750 w 3750"/>
              <a:gd name="T17" fmla="*/ 2375 h 2500"/>
              <a:gd name="T18" fmla="*/ 3688 w 3750"/>
              <a:gd name="T19" fmla="*/ 2187 h 2500"/>
              <a:gd name="T20" fmla="*/ 3250 w 3750"/>
              <a:gd name="T21" fmla="*/ 1750 h 2500"/>
              <a:gd name="T22" fmla="*/ 500 w 3750"/>
              <a:gd name="T23" fmla="*/ 1750 h 2500"/>
              <a:gd name="T24" fmla="*/ 63 w 3750"/>
              <a:gd name="T25" fmla="*/ 2187 h 2500"/>
              <a:gd name="T26" fmla="*/ 0 w 3750"/>
              <a:gd name="T27" fmla="*/ 2375 h 2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750" h="2500">
                <a:moveTo>
                  <a:pt x="3250" y="1750"/>
                </a:moveTo>
                <a:cubicBezTo>
                  <a:pt x="500" y="1750"/>
                  <a:pt x="500" y="1750"/>
                  <a:pt x="500" y="1750"/>
                </a:cubicBezTo>
                <a:cubicBezTo>
                  <a:pt x="500" y="0"/>
                  <a:pt x="500" y="0"/>
                  <a:pt x="500" y="0"/>
                </a:cubicBezTo>
                <a:cubicBezTo>
                  <a:pt x="3250" y="0"/>
                  <a:pt x="3250" y="0"/>
                  <a:pt x="3250" y="0"/>
                </a:cubicBezTo>
                <a:lnTo>
                  <a:pt x="3250" y="1750"/>
                </a:lnTo>
                <a:close/>
                <a:moveTo>
                  <a:pt x="0" y="2375"/>
                </a:moveTo>
                <a:cubicBezTo>
                  <a:pt x="0" y="2444"/>
                  <a:pt x="56" y="2500"/>
                  <a:pt x="125" y="2500"/>
                </a:cubicBezTo>
                <a:cubicBezTo>
                  <a:pt x="3625" y="2500"/>
                  <a:pt x="3625" y="2500"/>
                  <a:pt x="3625" y="2500"/>
                </a:cubicBezTo>
                <a:cubicBezTo>
                  <a:pt x="3694" y="2500"/>
                  <a:pt x="3750" y="2444"/>
                  <a:pt x="3750" y="2375"/>
                </a:cubicBezTo>
                <a:cubicBezTo>
                  <a:pt x="3750" y="2302"/>
                  <a:pt x="3726" y="2235"/>
                  <a:pt x="3688" y="2187"/>
                </a:cubicBezTo>
                <a:cubicBezTo>
                  <a:pt x="3250" y="1750"/>
                  <a:pt x="3250" y="1750"/>
                  <a:pt x="3250" y="1750"/>
                </a:cubicBezTo>
                <a:cubicBezTo>
                  <a:pt x="500" y="1750"/>
                  <a:pt x="500" y="1750"/>
                  <a:pt x="500" y="1750"/>
                </a:cubicBezTo>
                <a:cubicBezTo>
                  <a:pt x="63" y="2187"/>
                  <a:pt x="63" y="2187"/>
                  <a:pt x="63" y="2187"/>
                </a:cubicBezTo>
                <a:cubicBezTo>
                  <a:pt x="24" y="2235"/>
                  <a:pt x="0" y="2302"/>
                  <a:pt x="0" y="2375"/>
                </a:cubicBezTo>
                <a:close/>
              </a:path>
            </a:pathLst>
          </a:custGeom>
          <a:grpFill/>
          <a:ln w="22225" cap="sq">
            <a:solidFill>
              <a:schemeClr val="accent1"/>
            </a:solidFill>
            <a:prstDash val="solid"/>
            <a:miter lim="800000"/>
            <a:headEnd/>
            <a:tailEnd/>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gradFill>
                <a:gsLst>
                  <a:gs pos="0">
                    <a:srgbClr val="505050"/>
                  </a:gs>
                  <a:gs pos="100000">
                    <a:srgbClr val="505050"/>
                  </a:gs>
                </a:gsLst>
              </a:gradFill>
              <a:effectLst/>
              <a:uLnTx/>
              <a:uFillTx/>
              <a:latin typeface="Segoe UI"/>
              <a:ea typeface="+mn-ea"/>
              <a:cs typeface="+mn-cs"/>
            </a:endParaRPr>
          </a:p>
        </p:txBody>
      </p:sp>
      <p:sp>
        <p:nvSpPr>
          <p:cNvPr id="60" name="Laptop_E770">
            <a:extLst>
              <a:ext uri="{FF2B5EF4-FFF2-40B4-BE49-F238E27FC236}">
                <a16:creationId xmlns:a16="http://schemas.microsoft.com/office/drawing/2014/main" id="{4A494E2A-B26F-4069-A124-6C3168ACACB8}"/>
              </a:ext>
            </a:extLst>
          </p:cNvPr>
          <p:cNvSpPr>
            <a:spLocks noChangeAspect="1" noEditPoints="1"/>
          </p:cNvSpPr>
          <p:nvPr/>
        </p:nvSpPr>
        <p:spPr bwMode="auto">
          <a:xfrm>
            <a:off x="8474413" y="4244706"/>
            <a:ext cx="548137" cy="365760"/>
          </a:xfrm>
          <a:custGeom>
            <a:avLst/>
            <a:gdLst>
              <a:gd name="T0" fmla="*/ 3250 w 3750"/>
              <a:gd name="T1" fmla="*/ 1750 h 2500"/>
              <a:gd name="T2" fmla="*/ 500 w 3750"/>
              <a:gd name="T3" fmla="*/ 1750 h 2500"/>
              <a:gd name="T4" fmla="*/ 500 w 3750"/>
              <a:gd name="T5" fmla="*/ 0 h 2500"/>
              <a:gd name="T6" fmla="*/ 3250 w 3750"/>
              <a:gd name="T7" fmla="*/ 0 h 2500"/>
              <a:gd name="T8" fmla="*/ 3250 w 3750"/>
              <a:gd name="T9" fmla="*/ 1750 h 2500"/>
              <a:gd name="T10" fmla="*/ 0 w 3750"/>
              <a:gd name="T11" fmla="*/ 2375 h 2500"/>
              <a:gd name="T12" fmla="*/ 125 w 3750"/>
              <a:gd name="T13" fmla="*/ 2500 h 2500"/>
              <a:gd name="T14" fmla="*/ 3625 w 3750"/>
              <a:gd name="T15" fmla="*/ 2500 h 2500"/>
              <a:gd name="T16" fmla="*/ 3750 w 3750"/>
              <a:gd name="T17" fmla="*/ 2375 h 2500"/>
              <a:gd name="T18" fmla="*/ 3688 w 3750"/>
              <a:gd name="T19" fmla="*/ 2187 h 2500"/>
              <a:gd name="T20" fmla="*/ 3250 w 3750"/>
              <a:gd name="T21" fmla="*/ 1750 h 2500"/>
              <a:gd name="T22" fmla="*/ 500 w 3750"/>
              <a:gd name="T23" fmla="*/ 1750 h 2500"/>
              <a:gd name="T24" fmla="*/ 63 w 3750"/>
              <a:gd name="T25" fmla="*/ 2187 h 2500"/>
              <a:gd name="T26" fmla="*/ 0 w 3750"/>
              <a:gd name="T27" fmla="*/ 2375 h 2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750" h="2500">
                <a:moveTo>
                  <a:pt x="3250" y="1750"/>
                </a:moveTo>
                <a:cubicBezTo>
                  <a:pt x="500" y="1750"/>
                  <a:pt x="500" y="1750"/>
                  <a:pt x="500" y="1750"/>
                </a:cubicBezTo>
                <a:cubicBezTo>
                  <a:pt x="500" y="0"/>
                  <a:pt x="500" y="0"/>
                  <a:pt x="500" y="0"/>
                </a:cubicBezTo>
                <a:cubicBezTo>
                  <a:pt x="3250" y="0"/>
                  <a:pt x="3250" y="0"/>
                  <a:pt x="3250" y="0"/>
                </a:cubicBezTo>
                <a:lnTo>
                  <a:pt x="3250" y="1750"/>
                </a:lnTo>
                <a:close/>
                <a:moveTo>
                  <a:pt x="0" y="2375"/>
                </a:moveTo>
                <a:cubicBezTo>
                  <a:pt x="0" y="2444"/>
                  <a:pt x="56" y="2500"/>
                  <a:pt x="125" y="2500"/>
                </a:cubicBezTo>
                <a:cubicBezTo>
                  <a:pt x="3625" y="2500"/>
                  <a:pt x="3625" y="2500"/>
                  <a:pt x="3625" y="2500"/>
                </a:cubicBezTo>
                <a:cubicBezTo>
                  <a:pt x="3694" y="2500"/>
                  <a:pt x="3750" y="2444"/>
                  <a:pt x="3750" y="2375"/>
                </a:cubicBezTo>
                <a:cubicBezTo>
                  <a:pt x="3750" y="2302"/>
                  <a:pt x="3726" y="2235"/>
                  <a:pt x="3688" y="2187"/>
                </a:cubicBezTo>
                <a:cubicBezTo>
                  <a:pt x="3250" y="1750"/>
                  <a:pt x="3250" y="1750"/>
                  <a:pt x="3250" y="1750"/>
                </a:cubicBezTo>
                <a:cubicBezTo>
                  <a:pt x="500" y="1750"/>
                  <a:pt x="500" y="1750"/>
                  <a:pt x="500" y="1750"/>
                </a:cubicBezTo>
                <a:cubicBezTo>
                  <a:pt x="63" y="2187"/>
                  <a:pt x="63" y="2187"/>
                  <a:pt x="63" y="2187"/>
                </a:cubicBezTo>
                <a:cubicBezTo>
                  <a:pt x="24" y="2235"/>
                  <a:pt x="0" y="2302"/>
                  <a:pt x="0" y="2375"/>
                </a:cubicBezTo>
                <a:close/>
              </a:path>
            </a:pathLst>
          </a:custGeom>
          <a:grpFill/>
          <a:ln w="22225" cap="sq">
            <a:solidFill>
              <a:schemeClr val="accent1"/>
            </a:solidFill>
            <a:prstDash val="solid"/>
            <a:miter lim="800000"/>
            <a:headEnd/>
            <a:tailEnd/>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gradFill>
                <a:gsLst>
                  <a:gs pos="0">
                    <a:srgbClr val="505050"/>
                  </a:gs>
                  <a:gs pos="100000">
                    <a:srgbClr val="505050"/>
                  </a:gs>
                </a:gsLst>
              </a:gradFill>
              <a:effectLst/>
              <a:uLnTx/>
              <a:uFillTx/>
              <a:latin typeface="Segoe UI"/>
              <a:ea typeface="+mn-ea"/>
              <a:cs typeface="+mn-cs"/>
            </a:endParaRPr>
          </a:p>
        </p:txBody>
      </p:sp>
      <p:cxnSp>
        <p:nvCxnSpPr>
          <p:cNvPr id="61" name="Straight Connector 60">
            <a:extLst>
              <a:ext uri="{FF2B5EF4-FFF2-40B4-BE49-F238E27FC236}">
                <a16:creationId xmlns:a16="http://schemas.microsoft.com/office/drawing/2014/main" id="{58A50C66-4E51-49C7-B99B-94F974F79F12}"/>
              </a:ext>
            </a:extLst>
          </p:cNvPr>
          <p:cNvCxnSpPr>
            <a:cxnSpLocks/>
          </p:cNvCxnSpPr>
          <p:nvPr/>
        </p:nvCxnSpPr>
        <p:spPr>
          <a:xfrm>
            <a:off x="9094706" y="4652067"/>
            <a:ext cx="391099" cy="207677"/>
          </a:xfrm>
          <a:prstGeom prst="line">
            <a:avLst/>
          </a:prstGeom>
          <a:ln>
            <a:solidFill>
              <a:srgbClr val="D83B01"/>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118" name="Laptop_E770">
            <a:extLst>
              <a:ext uri="{FF2B5EF4-FFF2-40B4-BE49-F238E27FC236}">
                <a16:creationId xmlns:a16="http://schemas.microsoft.com/office/drawing/2014/main" id="{75D6CF73-AD07-40F5-9350-E5658D929BEF}"/>
              </a:ext>
            </a:extLst>
          </p:cNvPr>
          <p:cNvSpPr>
            <a:spLocks noChangeAspect="1" noEditPoints="1"/>
          </p:cNvSpPr>
          <p:nvPr/>
        </p:nvSpPr>
        <p:spPr bwMode="auto">
          <a:xfrm>
            <a:off x="7366152" y="4793481"/>
            <a:ext cx="548137" cy="365760"/>
          </a:xfrm>
          <a:custGeom>
            <a:avLst/>
            <a:gdLst>
              <a:gd name="T0" fmla="*/ 3250 w 3750"/>
              <a:gd name="T1" fmla="*/ 1750 h 2500"/>
              <a:gd name="T2" fmla="*/ 500 w 3750"/>
              <a:gd name="T3" fmla="*/ 1750 h 2500"/>
              <a:gd name="T4" fmla="*/ 500 w 3750"/>
              <a:gd name="T5" fmla="*/ 0 h 2500"/>
              <a:gd name="T6" fmla="*/ 3250 w 3750"/>
              <a:gd name="T7" fmla="*/ 0 h 2500"/>
              <a:gd name="T8" fmla="*/ 3250 w 3750"/>
              <a:gd name="T9" fmla="*/ 1750 h 2500"/>
              <a:gd name="T10" fmla="*/ 0 w 3750"/>
              <a:gd name="T11" fmla="*/ 2375 h 2500"/>
              <a:gd name="T12" fmla="*/ 125 w 3750"/>
              <a:gd name="T13" fmla="*/ 2500 h 2500"/>
              <a:gd name="T14" fmla="*/ 3625 w 3750"/>
              <a:gd name="T15" fmla="*/ 2500 h 2500"/>
              <a:gd name="T16" fmla="*/ 3750 w 3750"/>
              <a:gd name="T17" fmla="*/ 2375 h 2500"/>
              <a:gd name="T18" fmla="*/ 3688 w 3750"/>
              <a:gd name="T19" fmla="*/ 2187 h 2500"/>
              <a:gd name="T20" fmla="*/ 3250 w 3750"/>
              <a:gd name="T21" fmla="*/ 1750 h 2500"/>
              <a:gd name="T22" fmla="*/ 500 w 3750"/>
              <a:gd name="T23" fmla="*/ 1750 h 2500"/>
              <a:gd name="T24" fmla="*/ 63 w 3750"/>
              <a:gd name="T25" fmla="*/ 2187 h 2500"/>
              <a:gd name="T26" fmla="*/ 0 w 3750"/>
              <a:gd name="T27" fmla="*/ 2375 h 2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750" h="2500">
                <a:moveTo>
                  <a:pt x="3250" y="1750"/>
                </a:moveTo>
                <a:cubicBezTo>
                  <a:pt x="500" y="1750"/>
                  <a:pt x="500" y="1750"/>
                  <a:pt x="500" y="1750"/>
                </a:cubicBezTo>
                <a:cubicBezTo>
                  <a:pt x="500" y="0"/>
                  <a:pt x="500" y="0"/>
                  <a:pt x="500" y="0"/>
                </a:cubicBezTo>
                <a:cubicBezTo>
                  <a:pt x="3250" y="0"/>
                  <a:pt x="3250" y="0"/>
                  <a:pt x="3250" y="0"/>
                </a:cubicBezTo>
                <a:lnTo>
                  <a:pt x="3250" y="1750"/>
                </a:lnTo>
                <a:close/>
                <a:moveTo>
                  <a:pt x="0" y="2375"/>
                </a:moveTo>
                <a:cubicBezTo>
                  <a:pt x="0" y="2444"/>
                  <a:pt x="56" y="2500"/>
                  <a:pt x="125" y="2500"/>
                </a:cubicBezTo>
                <a:cubicBezTo>
                  <a:pt x="3625" y="2500"/>
                  <a:pt x="3625" y="2500"/>
                  <a:pt x="3625" y="2500"/>
                </a:cubicBezTo>
                <a:cubicBezTo>
                  <a:pt x="3694" y="2500"/>
                  <a:pt x="3750" y="2444"/>
                  <a:pt x="3750" y="2375"/>
                </a:cubicBezTo>
                <a:cubicBezTo>
                  <a:pt x="3750" y="2302"/>
                  <a:pt x="3726" y="2235"/>
                  <a:pt x="3688" y="2187"/>
                </a:cubicBezTo>
                <a:cubicBezTo>
                  <a:pt x="3250" y="1750"/>
                  <a:pt x="3250" y="1750"/>
                  <a:pt x="3250" y="1750"/>
                </a:cubicBezTo>
                <a:cubicBezTo>
                  <a:pt x="500" y="1750"/>
                  <a:pt x="500" y="1750"/>
                  <a:pt x="500" y="1750"/>
                </a:cubicBezTo>
                <a:cubicBezTo>
                  <a:pt x="63" y="2187"/>
                  <a:pt x="63" y="2187"/>
                  <a:pt x="63" y="2187"/>
                </a:cubicBezTo>
                <a:cubicBezTo>
                  <a:pt x="24" y="2235"/>
                  <a:pt x="0" y="2302"/>
                  <a:pt x="0" y="2375"/>
                </a:cubicBezTo>
                <a:close/>
              </a:path>
            </a:pathLst>
          </a:custGeom>
          <a:grpFill/>
          <a:ln w="22225" cap="sq">
            <a:solidFill>
              <a:schemeClr val="accent1"/>
            </a:solidFill>
            <a:prstDash val="solid"/>
            <a:miter lim="800000"/>
            <a:headEnd/>
            <a:tailEnd/>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gradFill>
                <a:gsLst>
                  <a:gs pos="0">
                    <a:srgbClr val="505050"/>
                  </a:gs>
                  <a:gs pos="100000">
                    <a:srgbClr val="505050"/>
                  </a:gs>
                </a:gsLst>
              </a:gradFill>
              <a:effectLst/>
              <a:uLnTx/>
              <a:uFillTx/>
              <a:latin typeface="Segoe UI"/>
              <a:ea typeface="+mn-ea"/>
              <a:cs typeface="+mn-cs"/>
            </a:endParaRPr>
          </a:p>
        </p:txBody>
      </p:sp>
      <p:sp>
        <p:nvSpPr>
          <p:cNvPr id="119" name="Laptop_E770">
            <a:extLst>
              <a:ext uri="{FF2B5EF4-FFF2-40B4-BE49-F238E27FC236}">
                <a16:creationId xmlns:a16="http://schemas.microsoft.com/office/drawing/2014/main" id="{34C9FD5B-6FBD-426F-AD91-32422B6B617D}"/>
              </a:ext>
            </a:extLst>
          </p:cNvPr>
          <p:cNvSpPr>
            <a:spLocks noChangeAspect="1" noEditPoints="1"/>
          </p:cNvSpPr>
          <p:nvPr/>
        </p:nvSpPr>
        <p:spPr bwMode="auto">
          <a:xfrm>
            <a:off x="9582674" y="3697292"/>
            <a:ext cx="548137" cy="364398"/>
          </a:xfrm>
          <a:custGeom>
            <a:avLst/>
            <a:gdLst>
              <a:gd name="T0" fmla="*/ 3250 w 3750"/>
              <a:gd name="T1" fmla="*/ 1750 h 2500"/>
              <a:gd name="T2" fmla="*/ 500 w 3750"/>
              <a:gd name="T3" fmla="*/ 1750 h 2500"/>
              <a:gd name="T4" fmla="*/ 500 w 3750"/>
              <a:gd name="T5" fmla="*/ 0 h 2500"/>
              <a:gd name="T6" fmla="*/ 3250 w 3750"/>
              <a:gd name="T7" fmla="*/ 0 h 2500"/>
              <a:gd name="T8" fmla="*/ 3250 w 3750"/>
              <a:gd name="T9" fmla="*/ 1750 h 2500"/>
              <a:gd name="T10" fmla="*/ 0 w 3750"/>
              <a:gd name="T11" fmla="*/ 2375 h 2500"/>
              <a:gd name="T12" fmla="*/ 125 w 3750"/>
              <a:gd name="T13" fmla="*/ 2500 h 2500"/>
              <a:gd name="T14" fmla="*/ 3625 w 3750"/>
              <a:gd name="T15" fmla="*/ 2500 h 2500"/>
              <a:gd name="T16" fmla="*/ 3750 w 3750"/>
              <a:gd name="T17" fmla="*/ 2375 h 2500"/>
              <a:gd name="T18" fmla="*/ 3688 w 3750"/>
              <a:gd name="T19" fmla="*/ 2187 h 2500"/>
              <a:gd name="T20" fmla="*/ 3250 w 3750"/>
              <a:gd name="T21" fmla="*/ 1750 h 2500"/>
              <a:gd name="T22" fmla="*/ 500 w 3750"/>
              <a:gd name="T23" fmla="*/ 1750 h 2500"/>
              <a:gd name="T24" fmla="*/ 63 w 3750"/>
              <a:gd name="T25" fmla="*/ 2187 h 2500"/>
              <a:gd name="T26" fmla="*/ 0 w 3750"/>
              <a:gd name="T27" fmla="*/ 2375 h 2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750" h="2500">
                <a:moveTo>
                  <a:pt x="3250" y="1750"/>
                </a:moveTo>
                <a:cubicBezTo>
                  <a:pt x="500" y="1750"/>
                  <a:pt x="500" y="1750"/>
                  <a:pt x="500" y="1750"/>
                </a:cubicBezTo>
                <a:cubicBezTo>
                  <a:pt x="500" y="0"/>
                  <a:pt x="500" y="0"/>
                  <a:pt x="500" y="0"/>
                </a:cubicBezTo>
                <a:cubicBezTo>
                  <a:pt x="3250" y="0"/>
                  <a:pt x="3250" y="0"/>
                  <a:pt x="3250" y="0"/>
                </a:cubicBezTo>
                <a:lnTo>
                  <a:pt x="3250" y="1750"/>
                </a:lnTo>
                <a:close/>
                <a:moveTo>
                  <a:pt x="0" y="2375"/>
                </a:moveTo>
                <a:cubicBezTo>
                  <a:pt x="0" y="2444"/>
                  <a:pt x="56" y="2500"/>
                  <a:pt x="125" y="2500"/>
                </a:cubicBezTo>
                <a:cubicBezTo>
                  <a:pt x="3625" y="2500"/>
                  <a:pt x="3625" y="2500"/>
                  <a:pt x="3625" y="2500"/>
                </a:cubicBezTo>
                <a:cubicBezTo>
                  <a:pt x="3694" y="2500"/>
                  <a:pt x="3750" y="2444"/>
                  <a:pt x="3750" y="2375"/>
                </a:cubicBezTo>
                <a:cubicBezTo>
                  <a:pt x="3750" y="2302"/>
                  <a:pt x="3726" y="2235"/>
                  <a:pt x="3688" y="2187"/>
                </a:cubicBezTo>
                <a:cubicBezTo>
                  <a:pt x="3250" y="1750"/>
                  <a:pt x="3250" y="1750"/>
                  <a:pt x="3250" y="1750"/>
                </a:cubicBezTo>
                <a:cubicBezTo>
                  <a:pt x="500" y="1750"/>
                  <a:pt x="500" y="1750"/>
                  <a:pt x="500" y="1750"/>
                </a:cubicBezTo>
                <a:cubicBezTo>
                  <a:pt x="63" y="2187"/>
                  <a:pt x="63" y="2187"/>
                  <a:pt x="63" y="2187"/>
                </a:cubicBezTo>
                <a:cubicBezTo>
                  <a:pt x="24" y="2235"/>
                  <a:pt x="0" y="2302"/>
                  <a:pt x="0" y="2375"/>
                </a:cubicBezTo>
                <a:close/>
              </a:path>
            </a:pathLst>
          </a:custGeom>
          <a:grpFill/>
          <a:ln w="22225" cap="sq">
            <a:solidFill>
              <a:schemeClr val="accent1"/>
            </a:solidFill>
            <a:prstDash val="solid"/>
            <a:miter lim="800000"/>
            <a:headEnd/>
            <a:tailEnd/>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gradFill>
                <a:gsLst>
                  <a:gs pos="0">
                    <a:srgbClr val="505050"/>
                  </a:gs>
                  <a:gs pos="100000">
                    <a:srgbClr val="505050"/>
                  </a:gs>
                </a:gsLst>
              </a:gradFill>
              <a:effectLst/>
              <a:uLnTx/>
              <a:uFillTx/>
              <a:latin typeface="Segoe UI"/>
              <a:ea typeface="+mn-ea"/>
              <a:cs typeface="+mn-cs"/>
            </a:endParaRPr>
          </a:p>
        </p:txBody>
      </p:sp>
      <p:cxnSp>
        <p:nvCxnSpPr>
          <p:cNvPr id="120" name="Straight Connector 119">
            <a:extLst>
              <a:ext uri="{FF2B5EF4-FFF2-40B4-BE49-F238E27FC236}">
                <a16:creationId xmlns:a16="http://schemas.microsoft.com/office/drawing/2014/main" id="{5A796FBD-5E56-454E-8804-5D65765C1FBA}"/>
              </a:ext>
            </a:extLst>
          </p:cNvPr>
          <p:cNvCxnSpPr>
            <a:cxnSpLocks/>
          </p:cNvCxnSpPr>
          <p:nvPr/>
        </p:nvCxnSpPr>
        <p:spPr>
          <a:xfrm>
            <a:off x="7651028" y="4143307"/>
            <a:ext cx="0" cy="554200"/>
          </a:xfrm>
          <a:prstGeom prst="line">
            <a:avLst/>
          </a:prstGeom>
          <a:ln>
            <a:solidFill>
              <a:srgbClr val="D83B0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21" name="Straight Connector 120">
            <a:extLst>
              <a:ext uri="{FF2B5EF4-FFF2-40B4-BE49-F238E27FC236}">
                <a16:creationId xmlns:a16="http://schemas.microsoft.com/office/drawing/2014/main" id="{70470DC7-226D-401F-9387-F565028DC4E7}"/>
              </a:ext>
            </a:extLst>
          </p:cNvPr>
          <p:cNvCxnSpPr>
            <a:cxnSpLocks/>
          </p:cNvCxnSpPr>
          <p:nvPr/>
        </p:nvCxnSpPr>
        <p:spPr>
          <a:xfrm>
            <a:off x="8022508" y="4094102"/>
            <a:ext cx="352784" cy="132555"/>
          </a:xfrm>
          <a:prstGeom prst="line">
            <a:avLst/>
          </a:prstGeom>
          <a:ln>
            <a:solidFill>
              <a:srgbClr val="D83B0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22" name="Straight Connector 121">
            <a:extLst>
              <a:ext uri="{FF2B5EF4-FFF2-40B4-BE49-F238E27FC236}">
                <a16:creationId xmlns:a16="http://schemas.microsoft.com/office/drawing/2014/main" id="{3DFABD3C-1987-4E01-9BBE-27C65C4744F5}"/>
              </a:ext>
            </a:extLst>
          </p:cNvPr>
          <p:cNvCxnSpPr>
            <a:cxnSpLocks/>
          </p:cNvCxnSpPr>
          <p:nvPr/>
        </p:nvCxnSpPr>
        <p:spPr>
          <a:xfrm flipV="1">
            <a:off x="9018791" y="4094102"/>
            <a:ext cx="467014" cy="169183"/>
          </a:xfrm>
          <a:prstGeom prst="line">
            <a:avLst/>
          </a:prstGeom>
          <a:ln>
            <a:solidFill>
              <a:srgbClr val="D83B0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23" name="Grey Line">
            <a:extLst>
              <a:ext uri="{FF2B5EF4-FFF2-40B4-BE49-F238E27FC236}">
                <a16:creationId xmlns:a16="http://schemas.microsoft.com/office/drawing/2014/main" id="{C2CA461A-2E41-4234-A78C-37806AFF3DB5}"/>
              </a:ext>
            </a:extLst>
          </p:cNvPr>
          <p:cNvCxnSpPr>
            <a:cxnSpLocks/>
            <a:endCxn id="58" idx="3"/>
          </p:cNvCxnSpPr>
          <p:nvPr/>
        </p:nvCxnSpPr>
        <p:spPr>
          <a:xfrm flipH="1">
            <a:off x="7841204" y="2934839"/>
            <a:ext cx="624099" cy="762453"/>
          </a:xfrm>
          <a:prstGeom prst="line">
            <a:avLst/>
          </a:prstGeom>
          <a:ln>
            <a:solidFill>
              <a:schemeClr val="accent3"/>
            </a:solidFill>
            <a:prstDash val="dash"/>
            <a:headEnd type="none"/>
            <a:tailEnd type="none"/>
          </a:ln>
        </p:spPr>
        <p:style>
          <a:lnRef idx="1">
            <a:schemeClr val="accent1"/>
          </a:lnRef>
          <a:fillRef idx="0">
            <a:schemeClr val="accent1"/>
          </a:fillRef>
          <a:effectRef idx="0">
            <a:schemeClr val="accent1"/>
          </a:effectRef>
          <a:fontRef idx="minor">
            <a:schemeClr val="tx1"/>
          </a:fontRef>
        </p:style>
      </p:cxnSp>
      <p:cxnSp>
        <p:nvCxnSpPr>
          <p:cNvPr id="124" name="Grey Line">
            <a:extLst>
              <a:ext uri="{FF2B5EF4-FFF2-40B4-BE49-F238E27FC236}">
                <a16:creationId xmlns:a16="http://schemas.microsoft.com/office/drawing/2014/main" id="{0E356CA7-8596-467C-B27E-5FC22DC978EA}"/>
              </a:ext>
            </a:extLst>
          </p:cNvPr>
          <p:cNvCxnSpPr>
            <a:cxnSpLocks/>
            <a:endCxn id="118" idx="3"/>
          </p:cNvCxnSpPr>
          <p:nvPr/>
        </p:nvCxnSpPr>
        <p:spPr>
          <a:xfrm flipH="1">
            <a:off x="7841204" y="2943826"/>
            <a:ext cx="784842" cy="1849655"/>
          </a:xfrm>
          <a:prstGeom prst="line">
            <a:avLst/>
          </a:prstGeom>
          <a:ln>
            <a:solidFill>
              <a:schemeClr val="accent3"/>
            </a:solidFill>
            <a:prstDash val="dash"/>
            <a:headEnd type="none"/>
            <a:tailEnd type="none"/>
          </a:ln>
        </p:spPr>
        <p:style>
          <a:lnRef idx="1">
            <a:schemeClr val="accent1"/>
          </a:lnRef>
          <a:fillRef idx="0">
            <a:schemeClr val="accent1"/>
          </a:fillRef>
          <a:effectRef idx="0">
            <a:schemeClr val="accent1"/>
          </a:effectRef>
          <a:fontRef idx="minor">
            <a:schemeClr val="tx1"/>
          </a:fontRef>
        </p:style>
      </p:cxnSp>
      <p:cxnSp>
        <p:nvCxnSpPr>
          <p:cNvPr id="125" name="Grey Line">
            <a:extLst>
              <a:ext uri="{FF2B5EF4-FFF2-40B4-BE49-F238E27FC236}">
                <a16:creationId xmlns:a16="http://schemas.microsoft.com/office/drawing/2014/main" id="{AB5060C0-1286-454E-9F64-AE29CA96EDF4}"/>
              </a:ext>
            </a:extLst>
          </p:cNvPr>
          <p:cNvCxnSpPr>
            <a:cxnSpLocks/>
            <a:endCxn id="59" idx="2"/>
          </p:cNvCxnSpPr>
          <p:nvPr/>
        </p:nvCxnSpPr>
        <p:spPr>
          <a:xfrm>
            <a:off x="8961237" y="2954664"/>
            <a:ext cx="694522" cy="1838817"/>
          </a:xfrm>
          <a:prstGeom prst="line">
            <a:avLst/>
          </a:prstGeom>
          <a:ln>
            <a:solidFill>
              <a:schemeClr val="accent3"/>
            </a:solidFill>
            <a:prstDash val="dash"/>
            <a:headEnd type="none"/>
            <a:tailEnd type="none"/>
          </a:ln>
        </p:spPr>
        <p:style>
          <a:lnRef idx="1">
            <a:schemeClr val="accent1"/>
          </a:lnRef>
          <a:fillRef idx="0">
            <a:schemeClr val="accent1"/>
          </a:fillRef>
          <a:effectRef idx="0">
            <a:schemeClr val="accent1"/>
          </a:effectRef>
          <a:fontRef idx="minor">
            <a:schemeClr val="tx1"/>
          </a:fontRef>
        </p:style>
      </p:cxnSp>
      <p:cxnSp>
        <p:nvCxnSpPr>
          <p:cNvPr id="126" name="Grey Line">
            <a:extLst>
              <a:ext uri="{FF2B5EF4-FFF2-40B4-BE49-F238E27FC236}">
                <a16:creationId xmlns:a16="http://schemas.microsoft.com/office/drawing/2014/main" id="{ACC9510A-CC8D-4996-9F48-81D88CFF0011}"/>
              </a:ext>
            </a:extLst>
          </p:cNvPr>
          <p:cNvCxnSpPr>
            <a:cxnSpLocks/>
          </p:cNvCxnSpPr>
          <p:nvPr/>
        </p:nvCxnSpPr>
        <p:spPr>
          <a:xfrm flipH="1">
            <a:off x="8757876" y="2970672"/>
            <a:ext cx="30451" cy="1255985"/>
          </a:xfrm>
          <a:prstGeom prst="line">
            <a:avLst/>
          </a:prstGeom>
          <a:ln>
            <a:solidFill>
              <a:schemeClr val="accent3"/>
            </a:solidFill>
            <a:prstDash val="dash"/>
            <a:headEnd type="none"/>
            <a:tailEnd type="none"/>
          </a:ln>
        </p:spPr>
        <p:style>
          <a:lnRef idx="1">
            <a:schemeClr val="accent1"/>
          </a:lnRef>
          <a:fillRef idx="0">
            <a:schemeClr val="accent1"/>
          </a:fillRef>
          <a:effectRef idx="0">
            <a:schemeClr val="accent1"/>
          </a:effectRef>
          <a:fontRef idx="minor">
            <a:schemeClr val="tx1"/>
          </a:fontRef>
        </p:style>
      </p:cxnSp>
      <p:cxnSp>
        <p:nvCxnSpPr>
          <p:cNvPr id="127" name="Grey Line">
            <a:extLst>
              <a:ext uri="{FF2B5EF4-FFF2-40B4-BE49-F238E27FC236}">
                <a16:creationId xmlns:a16="http://schemas.microsoft.com/office/drawing/2014/main" id="{743311A6-ED0A-4C53-A777-CCB9F28DCA90}"/>
              </a:ext>
            </a:extLst>
          </p:cNvPr>
          <p:cNvCxnSpPr>
            <a:cxnSpLocks/>
            <a:endCxn id="119" idx="2"/>
          </p:cNvCxnSpPr>
          <p:nvPr/>
        </p:nvCxnSpPr>
        <p:spPr>
          <a:xfrm>
            <a:off x="9136724" y="2934839"/>
            <a:ext cx="519035" cy="762453"/>
          </a:xfrm>
          <a:prstGeom prst="line">
            <a:avLst/>
          </a:prstGeom>
          <a:ln>
            <a:solidFill>
              <a:schemeClr val="accent3"/>
            </a:solidFill>
            <a:prstDash val="dash"/>
            <a:headEnd type="none"/>
            <a:tailEnd type="none"/>
          </a:ln>
        </p:spPr>
        <p:style>
          <a:lnRef idx="1">
            <a:schemeClr val="accent1"/>
          </a:lnRef>
          <a:fillRef idx="0">
            <a:schemeClr val="accent1"/>
          </a:fillRef>
          <a:effectRef idx="0">
            <a:schemeClr val="accent1"/>
          </a:effectRef>
          <a:fontRef idx="minor">
            <a:schemeClr val="tx1"/>
          </a:fontRef>
        </p:style>
      </p:cxnSp>
      <p:sp>
        <p:nvSpPr>
          <p:cNvPr id="128" name="cloud">
            <a:extLst>
              <a:ext uri="{FF2B5EF4-FFF2-40B4-BE49-F238E27FC236}">
                <a16:creationId xmlns:a16="http://schemas.microsoft.com/office/drawing/2014/main" id="{653A1105-A6E5-4CD0-93A1-4747BFD1B4C8}"/>
              </a:ext>
            </a:extLst>
          </p:cNvPr>
          <p:cNvSpPr>
            <a:spLocks noChangeAspect="1"/>
          </p:cNvSpPr>
          <p:nvPr/>
        </p:nvSpPr>
        <p:spPr bwMode="auto">
          <a:xfrm>
            <a:off x="8080954" y="2093266"/>
            <a:ext cx="1335054" cy="850560"/>
          </a:xfrm>
          <a:custGeom>
            <a:avLst/>
            <a:gdLst>
              <a:gd name="T0" fmla="*/ 281 w 344"/>
              <a:gd name="T1" fmla="*/ 216 h 217"/>
              <a:gd name="T2" fmla="*/ 281 w 344"/>
              <a:gd name="T3" fmla="*/ 217 h 217"/>
              <a:gd name="T4" fmla="*/ 88 w 344"/>
              <a:gd name="T5" fmla="*/ 217 h 217"/>
              <a:gd name="T6" fmla="*/ 88 w 344"/>
              <a:gd name="T7" fmla="*/ 217 h 217"/>
              <a:gd name="T8" fmla="*/ 86 w 344"/>
              <a:gd name="T9" fmla="*/ 217 h 217"/>
              <a:gd name="T10" fmla="*/ 0 w 344"/>
              <a:gd name="T11" fmla="*/ 130 h 217"/>
              <a:gd name="T12" fmla="*/ 86 w 344"/>
              <a:gd name="T13" fmla="*/ 44 h 217"/>
              <a:gd name="T14" fmla="*/ 104 w 344"/>
              <a:gd name="T15" fmla="*/ 45 h 217"/>
              <a:gd name="T16" fmla="*/ 184 w 344"/>
              <a:gd name="T17" fmla="*/ 0 h 217"/>
              <a:gd name="T18" fmla="*/ 278 w 344"/>
              <a:gd name="T19" fmla="*/ 85 h 217"/>
              <a:gd name="T20" fmla="*/ 278 w 344"/>
              <a:gd name="T21" fmla="*/ 85 h 217"/>
              <a:gd name="T22" fmla="*/ 344 w 344"/>
              <a:gd name="T23" fmla="*/ 151 h 217"/>
              <a:gd name="T24" fmla="*/ 281 w 344"/>
              <a:gd name="T25" fmla="*/ 216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4" h="217">
                <a:moveTo>
                  <a:pt x="281" y="216"/>
                </a:moveTo>
                <a:cubicBezTo>
                  <a:pt x="281" y="217"/>
                  <a:pt x="281" y="217"/>
                  <a:pt x="281" y="217"/>
                </a:cubicBezTo>
                <a:cubicBezTo>
                  <a:pt x="88" y="217"/>
                  <a:pt x="88" y="217"/>
                  <a:pt x="88" y="217"/>
                </a:cubicBezTo>
                <a:cubicBezTo>
                  <a:pt x="88" y="217"/>
                  <a:pt x="88" y="217"/>
                  <a:pt x="88" y="217"/>
                </a:cubicBezTo>
                <a:cubicBezTo>
                  <a:pt x="87" y="217"/>
                  <a:pt x="87" y="217"/>
                  <a:pt x="86" y="217"/>
                </a:cubicBezTo>
                <a:cubicBezTo>
                  <a:pt x="39" y="217"/>
                  <a:pt x="0" y="178"/>
                  <a:pt x="0" y="130"/>
                </a:cubicBezTo>
                <a:cubicBezTo>
                  <a:pt x="0" y="82"/>
                  <a:pt x="39" y="44"/>
                  <a:pt x="86" y="44"/>
                </a:cubicBezTo>
                <a:cubicBezTo>
                  <a:pt x="92" y="44"/>
                  <a:pt x="98" y="44"/>
                  <a:pt x="104" y="45"/>
                </a:cubicBezTo>
                <a:cubicBezTo>
                  <a:pt x="121" y="18"/>
                  <a:pt x="150" y="0"/>
                  <a:pt x="184" y="0"/>
                </a:cubicBezTo>
                <a:cubicBezTo>
                  <a:pt x="233" y="0"/>
                  <a:pt x="273" y="37"/>
                  <a:pt x="278" y="85"/>
                </a:cubicBezTo>
                <a:cubicBezTo>
                  <a:pt x="278" y="85"/>
                  <a:pt x="278" y="85"/>
                  <a:pt x="278" y="85"/>
                </a:cubicBezTo>
                <a:cubicBezTo>
                  <a:pt x="315" y="85"/>
                  <a:pt x="344" y="114"/>
                  <a:pt x="344" y="151"/>
                </a:cubicBezTo>
                <a:cubicBezTo>
                  <a:pt x="344" y="186"/>
                  <a:pt x="316" y="215"/>
                  <a:pt x="281" y="216"/>
                </a:cubicBezTo>
                <a:close/>
              </a:path>
            </a:pathLst>
          </a:custGeom>
          <a:solidFill>
            <a:schemeClr val="bg2"/>
          </a:solidFill>
          <a:ln w="19050" cap="sq">
            <a:solidFill>
              <a:schemeClr val="tx1"/>
            </a:solidFill>
            <a:prstDash val="solid"/>
            <a:miter lim="800000"/>
            <a:headEnd/>
            <a:tailEnd/>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gradFill>
                <a:gsLst>
                  <a:gs pos="0">
                    <a:srgbClr val="505050"/>
                  </a:gs>
                  <a:gs pos="100000">
                    <a:srgbClr val="505050"/>
                  </a:gs>
                </a:gsLst>
              </a:gradFill>
              <a:effectLst/>
              <a:uLnTx/>
              <a:uFillTx/>
              <a:latin typeface="Segoe UI"/>
              <a:ea typeface="+mn-ea"/>
              <a:cs typeface="+mn-cs"/>
            </a:endParaRPr>
          </a:p>
        </p:txBody>
      </p:sp>
      <p:sp>
        <p:nvSpPr>
          <p:cNvPr id="129" name="shield_3">
            <a:extLst>
              <a:ext uri="{FF2B5EF4-FFF2-40B4-BE49-F238E27FC236}">
                <a16:creationId xmlns:a16="http://schemas.microsoft.com/office/drawing/2014/main" id="{319752F0-CF46-47D1-81DC-CAC90332D976}"/>
              </a:ext>
            </a:extLst>
          </p:cNvPr>
          <p:cNvSpPr>
            <a:spLocks noChangeAspect="1" noEditPoints="1"/>
          </p:cNvSpPr>
          <p:nvPr/>
        </p:nvSpPr>
        <p:spPr bwMode="auto">
          <a:xfrm>
            <a:off x="7509697" y="4400329"/>
            <a:ext cx="274320" cy="278028"/>
          </a:xfrm>
          <a:custGeom>
            <a:avLst/>
            <a:gdLst>
              <a:gd name="T0" fmla="*/ 55 w 322"/>
              <a:gd name="T1" fmla="*/ 246 h 329"/>
              <a:gd name="T2" fmla="*/ 4 w 322"/>
              <a:gd name="T3" fmla="*/ 101 h 329"/>
              <a:gd name="T4" fmla="*/ 4 w 322"/>
              <a:gd name="T5" fmla="*/ 44 h 329"/>
              <a:gd name="T6" fmla="*/ 72 w 322"/>
              <a:gd name="T7" fmla="*/ 34 h 329"/>
              <a:gd name="T8" fmla="*/ 161 w 322"/>
              <a:gd name="T9" fmla="*/ 0 h 329"/>
              <a:gd name="T10" fmla="*/ 250 w 322"/>
              <a:gd name="T11" fmla="*/ 34 h 329"/>
              <a:gd name="T12" fmla="*/ 318 w 322"/>
              <a:gd name="T13" fmla="*/ 44 h 329"/>
              <a:gd name="T14" fmla="*/ 318 w 322"/>
              <a:gd name="T15" fmla="*/ 101 h 329"/>
              <a:gd name="T16" fmla="*/ 267 w 322"/>
              <a:gd name="T17" fmla="*/ 246 h 329"/>
              <a:gd name="T18" fmla="*/ 161 w 322"/>
              <a:gd name="T19" fmla="*/ 329 h 329"/>
              <a:gd name="T20" fmla="*/ 55 w 322"/>
              <a:gd name="T21" fmla="*/ 246 h 329"/>
              <a:gd name="T22" fmla="*/ 161 w 322"/>
              <a:gd name="T23" fmla="*/ 53 h 329"/>
              <a:gd name="T24" fmla="*/ 161 w 322"/>
              <a:gd name="T25" fmla="*/ 207 h 329"/>
              <a:gd name="T26" fmla="*/ 161 w 322"/>
              <a:gd name="T27" fmla="*/ 231 h 329"/>
              <a:gd name="T28" fmla="*/ 161 w 322"/>
              <a:gd name="T29" fmla="*/ 251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2" h="329">
                <a:moveTo>
                  <a:pt x="55" y="246"/>
                </a:moveTo>
                <a:cubicBezTo>
                  <a:pt x="0" y="179"/>
                  <a:pt x="4" y="101"/>
                  <a:pt x="4" y="101"/>
                </a:cubicBezTo>
                <a:cubicBezTo>
                  <a:pt x="4" y="44"/>
                  <a:pt x="4" y="44"/>
                  <a:pt x="4" y="44"/>
                </a:cubicBezTo>
                <a:cubicBezTo>
                  <a:pt x="4" y="44"/>
                  <a:pt x="38" y="45"/>
                  <a:pt x="72" y="34"/>
                </a:cubicBezTo>
                <a:cubicBezTo>
                  <a:pt x="107" y="22"/>
                  <a:pt x="124" y="0"/>
                  <a:pt x="161" y="0"/>
                </a:cubicBezTo>
                <a:cubicBezTo>
                  <a:pt x="198" y="0"/>
                  <a:pt x="215" y="22"/>
                  <a:pt x="250" y="34"/>
                </a:cubicBezTo>
                <a:cubicBezTo>
                  <a:pt x="284" y="45"/>
                  <a:pt x="318" y="44"/>
                  <a:pt x="318" y="44"/>
                </a:cubicBezTo>
                <a:cubicBezTo>
                  <a:pt x="318" y="101"/>
                  <a:pt x="318" y="101"/>
                  <a:pt x="318" y="101"/>
                </a:cubicBezTo>
                <a:cubicBezTo>
                  <a:pt x="318" y="101"/>
                  <a:pt x="322" y="179"/>
                  <a:pt x="267" y="246"/>
                </a:cubicBezTo>
                <a:cubicBezTo>
                  <a:pt x="234" y="286"/>
                  <a:pt x="161" y="329"/>
                  <a:pt x="161" y="329"/>
                </a:cubicBezTo>
                <a:cubicBezTo>
                  <a:pt x="161" y="329"/>
                  <a:pt x="88" y="286"/>
                  <a:pt x="55" y="246"/>
                </a:cubicBezTo>
                <a:close/>
                <a:moveTo>
                  <a:pt x="161" y="53"/>
                </a:moveTo>
                <a:cubicBezTo>
                  <a:pt x="161" y="207"/>
                  <a:pt x="161" y="207"/>
                  <a:pt x="161" y="207"/>
                </a:cubicBezTo>
                <a:moveTo>
                  <a:pt x="161" y="231"/>
                </a:moveTo>
                <a:cubicBezTo>
                  <a:pt x="161" y="251"/>
                  <a:pt x="161" y="251"/>
                  <a:pt x="161" y="251"/>
                </a:cubicBezTo>
              </a:path>
            </a:pathLst>
          </a:custGeom>
          <a:noFill/>
          <a:ln w="22225">
            <a:solidFill>
              <a:srgbClr val="D83B01"/>
            </a:solidFill>
            <a:headEnd type="none" w="med" len="med"/>
            <a:tailEnd type="none" w="med" len="med"/>
          </a:ln>
          <a:effectLst/>
          <a:extLst>
            <a:ext uri="{909E8E84-426E-40DD-AFC4-6F175D3DCCD1}">
              <a14:hiddenFill xmlns:a14="http://schemas.microsoft.com/office/drawing/2010/main">
                <a:solidFill>
                  <a:srgbClr val="FFFFFF"/>
                </a:solidFill>
              </a14:hiddenFill>
            </a:ext>
          </a:extLst>
        </p:spPr>
        <p:style>
          <a:lnRef idx="1">
            <a:schemeClr val="accent2"/>
          </a:lnRef>
          <a:fillRef idx="3">
            <a:schemeClr val="accent2"/>
          </a:fillRef>
          <a:effectRef idx="2">
            <a:schemeClr val="accent2"/>
          </a:effectRef>
          <a:fontRef idx="minor">
            <a:schemeClr val="lt1"/>
          </a:fontRef>
        </p:style>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130" name="shield_3">
            <a:extLst>
              <a:ext uri="{FF2B5EF4-FFF2-40B4-BE49-F238E27FC236}">
                <a16:creationId xmlns:a16="http://schemas.microsoft.com/office/drawing/2014/main" id="{BB90A994-9793-41D7-A67A-86DF020A5BFA}"/>
              </a:ext>
            </a:extLst>
          </p:cNvPr>
          <p:cNvSpPr>
            <a:spLocks noChangeAspect="1" noEditPoints="1"/>
          </p:cNvSpPr>
          <p:nvPr/>
        </p:nvSpPr>
        <p:spPr bwMode="auto">
          <a:xfrm>
            <a:off x="7506500" y="3300645"/>
            <a:ext cx="274320" cy="278028"/>
          </a:xfrm>
          <a:custGeom>
            <a:avLst/>
            <a:gdLst>
              <a:gd name="T0" fmla="*/ 55 w 322"/>
              <a:gd name="T1" fmla="*/ 246 h 329"/>
              <a:gd name="T2" fmla="*/ 4 w 322"/>
              <a:gd name="T3" fmla="*/ 101 h 329"/>
              <a:gd name="T4" fmla="*/ 4 w 322"/>
              <a:gd name="T5" fmla="*/ 44 h 329"/>
              <a:gd name="T6" fmla="*/ 72 w 322"/>
              <a:gd name="T7" fmla="*/ 34 h 329"/>
              <a:gd name="T8" fmla="*/ 161 w 322"/>
              <a:gd name="T9" fmla="*/ 0 h 329"/>
              <a:gd name="T10" fmla="*/ 250 w 322"/>
              <a:gd name="T11" fmla="*/ 34 h 329"/>
              <a:gd name="T12" fmla="*/ 318 w 322"/>
              <a:gd name="T13" fmla="*/ 44 h 329"/>
              <a:gd name="T14" fmla="*/ 318 w 322"/>
              <a:gd name="T15" fmla="*/ 101 h 329"/>
              <a:gd name="T16" fmla="*/ 267 w 322"/>
              <a:gd name="T17" fmla="*/ 246 h 329"/>
              <a:gd name="T18" fmla="*/ 161 w 322"/>
              <a:gd name="T19" fmla="*/ 329 h 329"/>
              <a:gd name="T20" fmla="*/ 55 w 322"/>
              <a:gd name="T21" fmla="*/ 246 h 329"/>
              <a:gd name="T22" fmla="*/ 161 w 322"/>
              <a:gd name="T23" fmla="*/ 53 h 329"/>
              <a:gd name="T24" fmla="*/ 161 w 322"/>
              <a:gd name="T25" fmla="*/ 207 h 329"/>
              <a:gd name="T26" fmla="*/ 161 w 322"/>
              <a:gd name="T27" fmla="*/ 231 h 329"/>
              <a:gd name="T28" fmla="*/ 161 w 322"/>
              <a:gd name="T29" fmla="*/ 251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2" h="329">
                <a:moveTo>
                  <a:pt x="55" y="246"/>
                </a:moveTo>
                <a:cubicBezTo>
                  <a:pt x="0" y="179"/>
                  <a:pt x="4" y="101"/>
                  <a:pt x="4" y="101"/>
                </a:cubicBezTo>
                <a:cubicBezTo>
                  <a:pt x="4" y="44"/>
                  <a:pt x="4" y="44"/>
                  <a:pt x="4" y="44"/>
                </a:cubicBezTo>
                <a:cubicBezTo>
                  <a:pt x="4" y="44"/>
                  <a:pt x="38" y="45"/>
                  <a:pt x="72" y="34"/>
                </a:cubicBezTo>
                <a:cubicBezTo>
                  <a:pt x="107" y="22"/>
                  <a:pt x="124" y="0"/>
                  <a:pt x="161" y="0"/>
                </a:cubicBezTo>
                <a:cubicBezTo>
                  <a:pt x="198" y="0"/>
                  <a:pt x="215" y="22"/>
                  <a:pt x="250" y="34"/>
                </a:cubicBezTo>
                <a:cubicBezTo>
                  <a:pt x="284" y="45"/>
                  <a:pt x="318" y="44"/>
                  <a:pt x="318" y="44"/>
                </a:cubicBezTo>
                <a:cubicBezTo>
                  <a:pt x="318" y="101"/>
                  <a:pt x="318" y="101"/>
                  <a:pt x="318" y="101"/>
                </a:cubicBezTo>
                <a:cubicBezTo>
                  <a:pt x="318" y="101"/>
                  <a:pt x="322" y="179"/>
                  <a:pt x="267" y="246"/>
                </a:cubicBezTo>
                <a:cubicBezTo>
                  <a:pt x="234" y="286"/>
                  <a:pt x="161" y="329"/>
                  <a:pt x="161" y="329"/>
                </a:cubicBezTo>
                <a:cubicBezTo>
                  <a:pt x="161" y="329"/>
                  <a:pt x="88" y="286"/>
                  <a:pt x="55" y="246"/>
                </a:cubicBezTo>
                <a:close/>
                <a:moveTo>
                  <a:pt x="161" y="53"/>
                </a:moveTo>
                <a:cubicBezTo>
                  <a:pt x="161" y="207"/>
                  <a:pt x="161" y="207"/>
                  <a:pt x="161" y="207"/>
                </a:cubicBezTo>
                <a:moveTo>
                  <a:pt x="161" y="231"/>
                </a:moveTo>
                <a:cubicBezTo>
                  <a:pt x="161" y="251"/>
                  <a:pt x="161" y="251"/>
                  <a:pt x="161" y="251"/>
                </a:cubicBezTo>
              </a:path>
            </a:pathLst>
          </a:custGeom>
          <a:noFill/>
          <a:ln w="22225">
            <a:solidFill>
              <a:srgbClr val="D83B01"/>
            </a:solidFill>
            <a:headEnd type="none" w="med" len="med"/>
            <a:tailEnd type="none" w="med" len="med"/>
          </a:ln>
          <a:effectLst/>
          <a:extLst>
            <a:ext uri="{909E8E84-426E-40DD-AFC4-6F175D3DCCD1}">
              <a14:hiddenFill xmlns:a14="http://schemas.microsoft.com/office/drawing/2010/main">
                <a:solidFill>
                  <a:srgbClr val="FFFFFF"/>
                </a:solidFill>
              </a14:hiddenFill>
            </a:ext>
          </a:extLst>
        </p:spPr>
        <p:style>
          <a:lnRef idx="1">
            <a:schemeClr val="accent2"/>
          </a:lnRef>
          <a:fillRef idx="3">
            <a:schemeClr val="accent2"/>
          </a:fillRef>
          <a:effectRef idx="2">
            <a:schemeClr val="accent2"/>
          </a:effectRef>
          <a:fontRef idx="minor">
            <a:schemeClr val="lt1"/>
          </a:fontRef>
        </p:style>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131" name="shield_3">
            <a:extLst>
              <a:ext uri="{FF2B5EF4-FFF2-40B4-BE49-F238E27FC236}">
                <a16:creationId xmlns:a16="http://schemas.microsoft.com/office/drawing/2014/main" id="{7BE16D47-A8A3-4679-8077-257C1FD9A794}"/>
              </a:ext>
            </a:extLst>
          </p:cNvPr>
          <p:cNvSpPr>
            <a:spLocks noChangeAspect="1" noEditPoints="1"/>
          </p:cNvSpPr>
          <p:nvPr/>
        </p:nvSpPr>
        <p:spPr bwMode="auto">
          <a:xfrm>
            <a:off x="8623913" y="3841650"/>
            <a:ext cx="274320" cy="278028"/>
          </a:xfrm>
          <a:custGeom>
            <a:avLst/>
            <a:gdLst>
              <a:gd name="T0" fmla="*/ 55 w 322"/>
              <a:gd name="T1" fmla="*/ 246 h 329"/>
              <a:gd name="T2" fmla="*/ 4 w 322"/>
              <a:gd name="T3" fmla="*/ 101 h 329"/>
              <a:gd name="T4" fmla="*/ 4 w 322"/>
              <a:gd name="T5" fmla="*/ 44 h 329"/>
              <a:gd name="T6" fmla="*/ 72 w 322"/>
              <a:gd name="T7" fmla="*/ 34 h 329"/>
              <a:gd name="T8" fmla="*/ 161 w 322"/>
              <a:gd name="T9" fmla="*/ 0 h 329"/>
              <a:gd name="T10" fmla="*/ 250 w 322"/>
              <a:gd name="T11" fmla="*/ 34 h 329"/>
              <a:gd name="T12" fmla="*/ 318 w 322"/>
              <a:gd name="T13" fmla="*/ 44 h 329"/>
              <a:gd name="T14" fmla="*/ 318 w 322"/>
              <a:gd name="T15" fmla="*/ 101 h 329"/>
              <a:gd name="T16" fmla="*/ 267 w 322"/>
              <a:gd name="T17" fmla="*/ 246 h 329"/>
              <a:gd name="T18" fmla="*/ 161 w 322"/>
              <a:gd name="T19" fmla="*/ 329 h 329"/>
              <a:gd name="T20" fmla="*/ 55 w 322"/>
              <a:gd name="T21" fmla="*/ 246 h 329"/>
              <a:gd name="T22" fmla="*/ 161 w 322"/>
              <a:gd name="T23" fmla="*/ 53 h 329"/>
              <a:gd name="T24" fmla="*/ 161 w 322"/>
              <a:gd name="T25" fmla="*/ 207 h 329"/>
              <a:gd name="T26" fmla="*/ 161 w 322"/>
              <a:gd name="T27" fmla="*/ 231 h 329"/>
              <a:gd name="T28" fmla="*/ 161 w 322"/>
              <a:gd name="T29" fmla="*/ 251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2" h="329">
                <a:moveTo>
                  <a:pt x="55" y="246"/>
                </a:moveTo>
                <a:cubicBezTo>
                  <a:pt x="0" y="179"/>
                  <a:pt x="4" y="101"/>
                  <a:pt x="4" y="101"/>
                </a:cubicBezTo>
                <a:cubicBezTo>
                  <a:pt x="4" y="44"/>
                  <a:pt x="4" y="44"/>
                  <a:pt x="4" y="44"/>
                </a:cubicBezTo>
                <a:cubicBezTo>
                  <a:pt x="4" y="44"/>
                  <a:pt x="38" y="45"/>
                  <a:pt x="72" y="34"/>
                </a:cubicBezTo>
                <a:cubicBezTo>
                  <a:pt x="107" y="22"/>
                  <a:pt x="124" y="0"/>
                  <a:pt x="161" y="0"/>
                </a:cubicBezTo>
                <a:cubicBezTo>
                  <a:pt x="198" y="0"/>
                  <a:pt x="215" y="22"/>
                  <a:pt x="250" y="34"/>
                </a:cubicBezTo>
                <a:cubicBezTo>
                  <a:pt x="284" y="45"/>
                  <a:pt x="318" y="44"/>
                  <a:pt x="318" y="44"/>
                </a:cubicBezTo>
                <a:cubicBezTo>
                  <a:pt x="318" y="101"/>
                  <a:pt x="318" y="101"/>
                  <a:pt x="318" y="101"/>
                </a:cubicBezTo>
                <a:cubicBezTo>
                  <a:pt x="318" y="101"/>
                  <a:pt x="322" y="179"/>
                  <a:pt x="267" y="246"/>
                </a:cubicBezTo>
                <a:cubicBezTo>
                  <a:pt x="234" y="286"/>
                  <a:pt x="161" y="329"/>
                  <a:pt x="161" y="329"/>
                </a:cubicBezTo>
                <a:cubicBezTo>
                  <a:pt x="161" y="329"/>
                  <a:pt x="88" y="286"/>
                  <a:pt x="55" y="246"/>
                </a:cubicBezTo>
                <a:close/>
                <a:moveTo>
                  <a:pt x="161" y="53"/>
                </a:moveTo>
                <a:cubicBezTo>
                  <a:pt x="161" y="207"/>
                  <a:pt x="161" y="207"/>
                  <a:pt x="161" y="207"/>
                </a:cubicBezTo>
                <a:moveTo>
                  <a:pt x="161" y="231"/>
                </a:moveTo>
                <a:cubicBezTo>
                  <a:pt x="161" y="251"/>
                  <a:pt x="161" y="251"/>
                  <a:pt x="161" y="251"/>
                </a:cubicBezTo>
              </a:path>
            </a:pathLst>
          </a:custGeom>
          <a:solidFill>
            <a:schemeClr val="bg2"/>
          </a:solidFill>
          <a:ln w="22225">
            <a:solidFill>
              <a:srgbClr val="D83B01"/>
            </a:solidFill>
            <a:headEnd type="none" w="med" len="med"/>
            <a:tailEnd type="none" w="med" len="med"/>
          </a:ln>
          <a:effectLst/>
          <a:extLst/>
        </p:spPr>
        <p:style>
          <a:lnRef idx="1">
            <a:schemeClr val="accent2"/>
          </a:lnRef>
          <a:fillRef idx="3">
            <a:schemeClr val="accent2"/>
          </a:fillRef>
          <a:effectRef idx="2">
            <a:schemeClr val="accent2"/>
          </a:effectRef>
          <a:fontRef idx="minor">
            <a:schemeClr val="lt1"/>
          </a:fontRef>
        </p:style>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132" name="shield_3">
            <a:extLst>
              <a:ext uri="{FF2B5EF4-FFF2-40B4-BE49-F238E27FC236}">
                <a16:creationId xmlns:a16="http://schemas.microsoft.com/office/drawing/2014/main" id="{A7FF3278-5BF4-4A46-B310-432C14E95FE9}"/>
              </a:ext>
            </a:extLst>
          </p:cNvPr>
          <p:cNvSpPr>
            <a:spLocks noChangeAspect="1" noEditPoints="1"/>
          </p:cNvSpPr>
          <p:nvPr/>
        </p:nvSpPr>
        <p:spPr bwMode="auto">
          <a:xfrm>
            <a:off x="9719582" y="3294448"/>
            <a:ext cx="274320" cy="278028"/>
          </a:xfrm>
          <a:custGeom>
            <a:avLst/>
            <a:gdLst>
              <a:gd name="T0" fmla="*/ 55 w 322"/>
              <a:gd name="T1" fmla="*/ 246 h 329"/>
              <a:gd name="T2" fmla="*/ 4 w 322"/>
              <a:gd name="T3" fmla="*/ 101 h 329"/>
              <a:gd name="T4" fmla="*/ 4 w 322"/>
              <a:gd name="T5" fmla="*/ 44 h 329"/>
              <a:gd name="T6" fmla="*/ 72 w 322"/>
              <a:gd name="T7" fmla="*/ 34 h 329"/>
              <a:gd name="T8" fmla="*/ 161 w 322"/>
              <a:gd name="T9" fmla="*/ 0 h 329"/>
              <a:gd name="T10" fmla="*/ 250 w 322"/>
              <a:gd name="T11" fmla="*/ 34 h 329"/>
              <a:gd name="T12" fmla="*/ 318 w 322"/>
              <a:gd name="T13" fmla="*/ 44 h 329"/>
              <a:gd name="T14" fmla="*/ 318 w 322"/>
              <a:gd name="T15" fmla="*/ 101 h 329"/>
              <a:gd name="T16" fmla="*/ 267 w 322"/>
              <a:gd name="T17" fmla="*/ 246 h 329"/>
              <a:gd name="T18" fmla="*/ 161 w 322"/>
              <a:gd name="T19" fmla="*/ 329 h 329"/>
              <a:gd name="T20" fmla="*/ 55 w 322"/>
              <a:gd name="T21" fmla="*/ 246 h 329"/>
              <a:gd name="T22" fmla="*/ 161 w 322"/>
              <a:gd name="T23" fmla="*/ 53 h 329"/>
              <a:gd name="T24" fmla="*/ 161 w 322"/>
              <a:gd name="T25" fmla="*/ 207 h 329"/>
              <a:gd name="T26" fmla="*/ 161 w 322"/>
              <a:gd name="T27" fmla="*/ 231 h 329"/>
              <a:gd name="T28" fmla="*/ 161 w 322"/>
              <a:gd name="T29" fmla="*/ 251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2" h="329">
                <a:moveTo>
                  <a:pt x="55" y="246"/>
                </a:moveTo>
                <a:cubicBezTo>
                  <a:pt x="0" y="179"/>
                  <a:pt x="4" y="101"/>
                  <a:pt x="4" y="101"/>
                </a:cubicBezTo>
                <a:cubicBezTo>
                  <a:pt x="4" y="44"/>
                  <a:pt x="4" y="44"/>
                  <a:pt x="4" y="44"/>
                </a:cubicBezTo>
                <a:cubicBezTo>
                  <a:pt x="4" y="44"/>
                  <a:pt x="38" y="45"/>
                  <a:pt x="72" y="34"/>
                </a:cubicBezTo>
                <a:cubicBezTo>
                  <a:pt x="107" y="22"/>
                  <a:pt x="124" y="0"/>
                  <a:pt x="161" y="0"/>
                </a:cubicBezTo>
                <a:cubicBezTo>
                  <a:pt x="198" y="0"/>
                  <a:pt x="215" y="22"/>
                  <a:pt x="250" y="34"/>
                </a:cubicBezTo>
                <a:cubicBezTo>
                  <a:pt x="284" y="45"/>
                  <a:pt x="318" y="44"/>
                  <a:pt x="318" y="44"/>
                </a:cubicBezTo>
                <a:cubicBezTo>
                  <a:pt x="318" y="101"/>
                  <a:pt x="318" y="101"/>
                  <a:pt x="318" y="101"/>
                </a:cubicBezTo>
                <a:cubicBezTo>
                  <a:pt x="318" y="101"/>
                  <a:pt x="322" y="179"/>
                  <a:pt x="267" y="246"/>
                </a:cubicBezTo>
                <a:cubicBezTo>
                  <a:pt x="234" y="286"/>
                  <a:pt x="161" y="329"/>
                  <a:pt x="161" y="329"/>
                </a:cubicBezTo>
                <a:cubicBezTo>
                  <a:pt x="161" y="329"/>
                  <a:pt x="88" y="286"/>
                  <a:pt x="55" y="246"/>
                </a:cubicBezTo>
                <a:close/>
                <a:moveTo>
                  <a:pt x="161" y="53"/>
                </a:moveTo>
                <a:cubicBezTo>
                  <a:pt x="161" y="207"/>
                  <a:pt x="161" y="207"/>
                  <a:pt x="161" y="207"/>
                </a:cubicBezTo>
                <a:moveTo>
                  <a:pt x="161" y="231"/>
                </a:moveTo>
                <a:cubicBezTo>
                  <a:pt x="161" y="251"/>
                  <a:pt x="161" y="251"/>
                  <a:pt x="161" y="251"/>
                </a:cubicBezTo>
              </a:path>
            </a:pathLst>
          </a:custGeom>
          <a:solidFill>
            <a:schemeClr val="bg2"/>
          </a:solidFill>
          <a:ln w="22225">
            <a:solidFill>
              <a:srgbClr val="D83B01"/>
            </a:solidFill>
            <a:headEnd type="none" w="med" len="med"/>
            <a:tailEnd type="none" w="med" len="med"/>
          </a:ln>
          <a:effectLst/>
          <a:extLst/>
        </p:spPr>
        <p:style>
          <a:lnRef idx="1">
            <a:schemeClr val="accent2"/>
          </a:lnRef>
          <a:fillRef idx="3">
            <a:schemeClr val="accent2"/>
          </a:fillRef>
          <a:effectRef idx="2">
            <a:schemeClr val="accent2"/>
          </a:effectRef>
          <a:fontRef idx="minor">
            <a:schemeClr val="lt1"/>
          </a:fontRef>
        </p:style>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133" name="shield_3">
            <a:extLst>
              <a:ext uri="{FF2B5EF4-FFF2-40B4-BE49-F238E27FC236}">
                <a16:creationId xmlns:a16="http://schemas.microsoft.com/office/drawing/2014/main" id="{82BB12D9-2875-45A0-A34E-18CC44B4F486}"/>
              </a:ext>
            </a:extLst>
          </p:cNvPr>
          <p:cNvSpPr>
            <a:spLocks noChangeAspect="1" noEditPoints="1"/>
          </p:cNvSpPr>
          <p:nvPr/>
        </p:nvSpPr>
        <p:spPr bwMode="auto">
          <a:xfrm>
            <a:off x="9719582" y="4386097"/>
            <a:ext cx="274320" cy="278028"/>
          </a:xfrm>
          <a:custGeom>
            <a:avLst/>
            <a:gdLst>
              <a:gd name="T0" fmla="*/ 55 w 322"/>
              <a:gd name="T1" fmla="*/ 246 h 329"/>
              <a:gd name="T2" fmla="*/ 4 w 322"/>
              <a:gd name="T3" fmla="*/ 101 h 329"/>
              <a:gd name="T4" fmla="*/ 4 w 322"/>
              <a:gd name="T5" fmla="*/ 44 h 329"/>
              <a:gd name="T6" fmla="*/ 72 w 322"/>
              <a:gd name="T7" fmla="*/ 34 h 329"/>
              <a:gd name="T8" fmla="*/ 161 w 322"/>
              <a:gd name="T9" fmla="*/ 0 h 329"/>
              <a:gd name="T10" fmla="*/ 250 w 322"/>
              <a:gd name="T11" fmla="*/ 34 h 329"/>
              <a:gd name="T12" fmla="*/ 318 w 322"/>
              <a:gd name="T13" fmla="*/ 44 h 329"/>
              <a:gd name="T14" fmla="*/ 318 w 322"/>
              <a:gd name="T15" fmla="*/ 101 h 329"/>
              <a:gd name="T16" fmla="*/ 267 w 322"/>
              <a:gd name="T17" fmla="*/ 246 h 329"/>
              <a:gd name="T18" fmla="*/ 161 w 322"/>
              <a:gd name="T19" fmla="*/ 329 h 329"/>
              <a:gd name="T20" fmla="*/ 55 w 322"/>
              <a:gd name="T21" fmla="*/ 246 h 329"/>
              <a:gd name="T22" fmla="*/ 161 w 322"/>
              <a:gd name="T23" fmla="*/ 53 h 329"/>
              <a:gd name="T24" fmla="*/ 161 w 322"/>
              <a:gd name="T25" fmla="*/ 207 h 329"/>
              <a:gd name="T26" fmla="*/ 161 w 322"/>
              <a:gd name="T27" fmla="*/ 231 h 329"/>
              <a:gd name="T28" fmla="*/ 161 w 322"/>
              <a:gd name="T29" fmla="*/ 251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2" h="329">
                <a:moveTo>
                  <a:pt x="55" y="246"/>
                </a:moveTo>
                <a:cubicBezTo>
                  <a:pt x="0" y="179"/>
                  <a:pt x="4" y="101"/>
                  <a:pt x="4" y="101"/>
                </a:cubicBezTo>
                <a:cubicBezTo>
                  <a:pt x="4" y="44"/>
                  <a:pt x="4" y="44"/>
                  <a:pt x="4" y="44"/>
                </a:cubicBezTo>
                <a:cubicBezTo>
                  <a:pt x="4" y="44"/>
                  <a:pt x="38" y="45"/>
                  <a:pt x="72" y="34"/>
                </a:cubicBezTo>
                <a:cubicBezTo>
                  <a:pt x="107" y="22"/>
                  <a:pt x="124" y="0"/>
                  <a:pt x="161" y="0"/>
                </a:cubicBezTo>
                <a:cubicBezTo>
                  <a:pt x="198" y="0"/>
                  <a:pt x="215" y="22"/>
                  <a:pt x="250" y="34"/>
                </a:cubicBezTo>
                <a:cubicBezTo>
                  <a:pt x="284" y="45"/>
                  <a:pt x="318" y="44"/>
                  <a:pt x="318" y="44"/>
                </a:cubicBezTo>
                <a:cubicBezTo>
                  <a:pt x="318" y="101"/>
                  <a:pt x="318" y="101"/>
                  <a:pt x="318" y="101"/>
                </a:cubicBezTo>
                <a:cubicBezTo>
                  <a:pt x="318" y="101"/>
                  <a:pt x="322" y="179"/>
                  <a:pt x="267" y="246"/>
                </a:cubicBezTo>
                <a:cubicBezTo>
                  <a:pt x="234" y="286"/>
                  <a:pt x="161" y="329"/>
                  <a:pt x="161" y="329"/>
                </a:cubicBezTo>
                <a:cubicBezTo>
                  <a:pt x="161" y="329"/>
                  <a:pt x="88" y="286"/>
                  <a:pt x="55" y="246"/>
                </a:cubicBezTo>
                <a:close/>
                <a:moveTo>
                  <a:pt x="161" y="53"/>
                </a:moveTo>
                <a:cubicBezTo>
                  <a:pt x="161" y="207"/>
                  <a:pt x="161" y="207"/>
                  <a:pt x="161" y="207"/>
                </a:cubicBezTo>
                <a:moveTo>
                  <a:pt x="161" y="231"/>
                </a:moveTo>
                <a:cubicBezTo>
                  <a:pt x="161" y="251"/>
                  <a:pt x="161" y="251"/>
                  <a:pt x="161" y="251"/>
                </a:cubicBezTo>
              </a:path>
            </a:pathLst>
          </a:custGeom>
          <a:solidFill>
            <a:schemeClr val="bg2"/>
          </a:solidFill>
          <a:ln w="22225">
            <a:solidFill>
              <a:srgbClr val="D83B01"/>
            </a:solidFill>
            <a:headEnd type="none" w="med" len="med"/>
            <a:tailEnd type="none" w="med" len="med"/>
          </a:ln>
          <a:effectLst/>
          <a:extLst/>
        </p:spPr>
        <p:style>
          <a:lnRef idx="1">
            <a:schemeClr val="accent2"/>
          </a:lnRef>
          <a:fillRef idx="3">
            <a:schemeClr val="accent2"/>
          </a:fillRef>
          <a:effectRef idx="2">
            <a:schemeClr val="accent2"/>
          </a:effectRef>
          <a:fontRef idx="minor">
            <a:schemeClr val="lt1"/>
          </a:fontRef>
        </p:style>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sp>
        <p:nvSpPr>
          <p:cNvPr id="134" name="Hospital_E91D">
            <a:extLst>
              <a:ext uri="{FF2B5EF4-FFF2-40B4-BE49-F238E27FC236}">
                <a16:creationId xmlns:a16="http://schemas.microsoft.com/office/drawing/2014/main" id="{1346A0F6-DFD7-47AE-B664-40FA773D5E04}"/>
              </a:ext>
            </a:extLst>
          </p:cNvPr>
          <p:cNvSpPr>
            <a:spLocks noChangeAspect="1" noEditPoints="1"/>
          </p:cNvSpPr>
          <p:nvPr/>
        </p:nvSpPr>
        <p:spPr bwMode="auto">
          <a:xfrm>
            <a:off x="8623913" y="2423303"/>
            <a:ext cx="316436" cy="274320"/>
          </a:xfrm>
          <a:custGeom>
            <a:avLst/>
            <a:gdLst>
              <a:gd name="T0" fmla="*/ 3500 w 3750"/>
              <a:gd name="T1" fmla="*/ 3250 h 3250"/>
              <a:gd name="T2" fmla="*/ 250 w 3750"/>
              <a:gd name="T3" fmla="*/ 3250 h 3250"/>
              <a:gd name="T4" fmla="*/ 0 w 3750"/>
              <a:gd name="T5" fmla="*/ 3000 h 3250"/>
              <a:gd name="T6" fmla="*/ 0 w 3750"/>
              <a:gd name="T7" fmla="*/ 750 h 3250"/>
              <a:gd name="T8" fmla="*/ 250 w 3750"/>
              <a:gd name="T9" fmla="*/ 500 h 3250"/>
              <a:gd name="T10" fmla="*/ 3500 w 3750"/>
              <a:gd name="T11" fmla="*/ 500 h 3250"/>
              <a:gd name="T12" fmla="*/ 3750 w 3750"/>
              <a:gd name="T13" fmla="*/ 750 h 3250"/>
              <a:gd name="T14" fmla="*/ 3750 w 3750"/>
              <a:gd name="T15" fmla="*/ 3000 h 3250"/>
              <a:gd name="T16" fmla="*/ 3500 w 3750"/>
              <a:gd name="T17" fmla="*/ 3250 h 3250"/>
              <a:gd name="T18" fmla="*/ 2250 w 3750"/>
              <a:gd name="T19" fmla="*/ 2750 h 3250"/>
              <a:gd name="T20" fmla="*/ 2250 w 3750"/>
              <a:gd name="T21" fmla="*/ 2250 h 3250"/>
              <a:gd name="T22" fmla="*/ 2750 w 3750"/>
              <a:gd name="T23" fmla="*/ 2250 h 3250"/>
              <a:gd name="T24" fmla="*/ 2750 w 3750"/>
              <a:gd name="T25" fmla="*/ 1500 h 3250"/>
              <a:gd name="T26" fmla="*/ 2250 w 3750"/>
              <a:gd name="T27" fmla="*/ 1500 h 3250"/>
              <a:gd name="T28" fmla="*/ 2250 w 3750"/>
              <a:gd name="T29" fmla="*/ 1000 h 3250"/>
              <a:gd name="T30" fmla="*/ 1500 w 3750"/>
              <a:gd name="T31" fmla="*/ 1000 h 3250"/>
              <a:gd name="T32" fmla="*/ 1500 w 3750"/>
              <a:gd name="T33" fmla="*/ 1500 h 3250"/>
              <a:gd name="T34" fmla="*/ 1000 w 3750"/>
              <a:gd name="T35" fmla="*/ 1500 h 3250"/>
              <a:gd name="T36" fmla="*/ 1000 w 3750"/>
              <a:gd name="T37" fmla="*/ 2250 h 3250"/>
              <a:gd name="T38" fmla="*/ 1500 w 3750"/>
              <a:gd name="T39" fmla="*/ 2250 h 3250"/>
              <a:gd name="T40" fmla="*/ 1500 w 3750"/>
              <a:gd name="T41" fmla="*/ 2750 h 3250"/>
              <a:gd name="T42" fmla="*/ 2250 w 3750"/>
              <a:gd name="T43" fmla="*/ 2750 h 3250"/>
              <a:gd name="T44" fmla="*/ 2750 w 3750"/>
              <a:gd name="T45" fmla="*/ 500 h 3250"/>
              <a:gd name="T46" fmla="*/ 2750 w 3750"/>
              <a:gd name="T47" fmla="*/ 2 h 3250"/>
              <a:gd name="T48" fmla="*/ 2748 w 3750"/>
              <a:gd name="T49" fmla="*/ 0 h 3250"/>
              <a:gd name="T50" fmla="*/ 1002 w 3750"/>
              <a:gd name="T51" fmla="*/ 0 h 3250"/>
              <a:gd name="T52" fmla="*/ 1000 w 3750"/>
              <a:gd name="T53" fmla="*/ 2 h 3250"/>
              <a:gd name="T54" fmla="*/ 1000 w 3750"/>
              <a:gd name="T55" fmla="*/ 500 h 3250"/>
              <a:gd name="T56" fmla="*/ 2750 w 3750"/>
              <a:gd name="T57" fmla="*/ 500 h 3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750" h="3250">
                <a:moveTo>
                  <a:pt x="3500" y="3250"/>
                </a:moveTo>
                <a:cubicBezTo>
                  <a:pt x="250" y="3250"/>
                  <a:pt x="250" y="3250"/>
                  <a:pt x="250" y="3250"/>
                </a:cubicBezTo>
                <a:cubicBezTo>
                  <a:pt x="112" y="3250"/>
                  <a:pt x="0" y="3138"/>
                  <a:pt x="0" y="3000"/>
                </a:cubicBezTo>
                <a:cubicBezTo>
                  <a:pt x="0" y="750"/>
                  <a:pt x="0" y="750"/>
                  <a:pt x="0" y="750"/>
                </a:cubicBezTo>
                <a:cubicBezTo>
                  <a:pt x="0" y="612"/>
                  <a:pt x="112" y="500"/>
                  <a:pt x="250" y="500"/>
                </a:cubicBezTo>
                <a:cubicBezTo>
                  <a:pt x="3500" y="500"/>
                  <a:pt x="3500" y="500"/>
                  <a:pt x="3500" y="500"/>
                </a:cubicBezTo>
                <a:cubicBezTo>
                  <a:pt x="3638" y="500"/>
                  <a:pt x="3750" y="612"/>
                  <a:pt x="3750" y="750"/>
                </a:cubicBezTo>
                <a:cubicBezTo>
                  <a:pt x="3750" y="3000"/>
                  <a:pt x="3750" y="3000"/>
                  <a:pt x="3750" y="3000"/>
                </a:cubicBezTo>
                <a:cubicBezTo>
                  <a:pt x="3750" y="3138"/>
                  <a:pt x="3638" y="3250"/>
                  <a:pt x="3500" y="3250"/>
                </a:cubicBezTo>
                <a:close/>
                <a:moveTo>
                  <a:pt x="2250" y="2750"/>
                </a:moveTo>
                <a:cubicBezTo>
                  <a:pt x="2250" y="2250"/>
                  <a:pt x="2250" y="2250"/>
                  <a:pt x="2250" y="2250"/>
                </a:cubicBezTo>
                <a:cubicBezTo>
                  <a:pt x="2750" y="2250"/>
                  <a:pt x="2750" y="2250"/>
                  <a:pt x="2750" y="2250"/>
                </a:cubicBezTo>
                <a:cubicBezTo>
                  <a:pt x="2750" y="1500"/>
                  <a:pt x="2750" y="1500"/>
                  <a:pt x="2750" y="1500"/>
                </a:cubicBezTo>
                <a:cubicBezTo>
                  <a:pt x="2250" y="1500"/>
                  <a:pt x="2250" y="1500"/>
                  <a:pt x="2250" y="1500"/>
                </a:cubicBezTo>
                <a:cubicBezTo>
                  <a:pt x="2250" y="1000"/>
                  <a:pt x="2250" y="1000"/>
                  <a:pt x="2250" y="1000"/>
                </a:cubicBezTo>
                <a:cubicBezTo>
                  <a:pt x="1500" y="1000"/>
                  <a:pt x="1500" y="1000"/>
                  <a:pt x="1500" y="1000"/>
                </a:cubicBezTo>
                <a:cubicBezTo>
                  <a:pt x="1500" y="1500"/>
                  <a:pt x="1500" y="1500"/>
                  <a:pt x="1500" y="1500"/>
                </a:cubicBezTo>
                <a:cubicBezTo>
                  <a:pt x="1000" y="1500"/>
                  <a:pt x="1000" y="1500"/>
                  <a:pt x="1000" y="1500"/>
                </a:cubicBezTo>
                <a:cubicBezTo>
                  <a:pt x="1000" y="2250"/>
                  <a:pt x="1000" y="2250"/>
                  <a:pt x="1000" y="2250"/>
                </a:cubicBezTo>
                <a:cubicBezTo>
                  <a:pt x="1500" y="2250"/>
                  <a:pt x="1500" y="2250"/>
                  <a:pt x="1500" y="2250"/>
                </a:cubicBezTo>
                <a:cubicBezTo>
                  <a:pt x="1500" y="2750"/>
                  <a:pt x="1500" y="2750"/>
                  <a:pt x="1500" y="2750"/>
                </a:cubicBezTo>
                <a:lnTo>
                  <a:pt x="2250" y="2750"/>
                </a:lnTo>
                <a:close/>
                <a:moveTo>
                  <a:pt x="2750" y="500"/>
                </a:moveTo>
                <a:cubicBezTo>
                  <a:pt x="2750" y="2"/>
                  <a:pt x="2750" y="2"/>
                  <a:pt x="2750" y="2"/>
                </a:cubicBezTo>
                <a:cubicBezTo>
                  <a:pt x="2750" y="1"/>
                  <a:pt x="2749" y="0"/>
                  <a:pt x="2748" y="0"/>
                </a:cubicBezTo>
                <a:cubicBezTo>
                  <a:pt x="1002" y="0"/>
                  <a:pt x="1002" y="0"/>
                  <a:pt x="1002" y="0"/>
                </a:cubicBezTo>
                <a:cubicBezTo>
                  <a:pt x="1001" y="0"/>
                  <a:pt x="1000" y="1"/>
                  <a:pt x="1000" y="2"/>
                </a:cubicBezTo>
                <a:cubicBezTo>
                  <a:pt x="1000" y="500"/>
                  <a:pt x="1000" y="500"/>
                  <a:pt x="1000" y="500"/>
                </a:cubicBezTo>
                <a:lnTo>
                  <a:pt x="2750" y="500"/>
                </a:lnTo>
                <a:close/>
              </a:path>
            </a:pathLst>
          </a:custGeom>
          <a:noFill/>
          <a:ln w="22225" cap="sq">
            <a:solidFill>
              <a:srgbClr val="107C1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828"/>
              </a:solidFill>
              <a:effectLst/>
              <a:uLnTx/>
              <a:uFillTx/>
              <a:latin typeface="Segoe UI"/>
              <a:ea typeface="+mn-ea"/>
              <a:cs typeface="+mn-cs"/>
            </a:endParaRPr>
          </a:p>
        </p:txBody>
      </p:sp>
      <p:sp>
        <p:nvSpPr>
          <p:cNvPr id="135" name="Hospital_E91D">
            <a:extLst>
              <a:ext uri="{FF2B5EF4-FFF2-40B4-BE49-F238E27FC236}">
                <a16:creationId xmlns:a16="http://schemas.microsoft.com/office/drawing/2014/main" id="{C7F5367B-6B56-43EC-907F-78BE24250619}"/>
              </a:ext>
            </a:extLst>
          </p:cNvPr>
          <p:cNvSpPr>
            <a:spLocks noChangeAspect="1" noEditPoints="1"/>
          </p:cNvSpPr>
          <p:nvPr/>
        </p:nvSpPr>
        <p:spPr bwMode="auto">
          <a:xfrm>
            <a:off x="8623913" y="2423303"/>
            <a:ext cx="316436" cy="274320"/>
          </a:xfrm>
          <a:custGeom>
            <a:avLst/>
            <a:gdLst>
              <a:gd name="T0" fmla="*/ 3500 w 3750"/>
              <a:gd name="T1" fmla="*/ 3250 h 3250"/>
              <a:gd name="T2" fmla="*/ 250 w 3750"/>
              <a:gd name="T3" fmla="*/ 3250 h 3250"/>
              <a:gd name="T4" fmla="*/ 0 w 3750"/>
              <a:gd name="T5" fmla="*/ 3000 h 3250"/>
              <a:gd name="T6" fmla="*/ 0 w 3750"/>
              <a:gd name="T7" fmla="*/ 750 h 3250"/>
              <a:gd name="T8" fmla="*/ 250 w 3750"/>
              <a:gd name="T9" fmla="*/ 500 h 3250"/>
              <a:gd name="T10" fmla="*/ 3500 w 3750"/>
              <a:gd name="T11" fmla="*/ 500 h 3250"/>
              <a:gd name="T12" fmla="*/ 3750 w 3750"/>
              <a:gd name="T13" fmla="*/ 750 h 3250"/>
              <a:gd name="T14" fmla="*/ 3750 w 3750"/>
              <a:gd name="T15" fmla="*/ 3000 h 3250"/>
              <a:gd name="T16" fmla="*/ 3500 w 3750"/>
              <a:gd name="T17" fmla="*/ 3250 h 3250"/>
              <a:gd name="T18" fmla="*/ 2250 w 3750"/>
              <a:gd name="T19" fmla="*/ 2750 h 3250"/>
              <a:gd name="T20" fmla="*/ 2250 w 3750"/>
              <a:gd name="T21" fmla="*/ 2250 h 3250"/>
              <a:gd name="T22" fmla="*/ 2750 w 3750"/>
              <a:gd name="T23" fmla="*/ 2250 h 3250"/>
              <a:gd name="T24" fmla="*/ 2750 w 3750"/>
              <a:gd name="T25" fmla="*/ 1500 h 3250"/>
              <a:gd name="T26" fmla="*/ 2250 w 3750"/>
              <a:gd name="T27" fmla="*/ 1500 h 3250"/>
              <a:gd name="T28" fmla="*/ 2250 w 3750"/>
              <a:gd name="T29" fmla="*/ 1000 h 3250"/>
              <a:gd name="T30" fmla="*/ 1500 w 3750"/>
              <a:gd name="T31" fmla="*/ 1000 h 3250"/>
              <a:gd name="T32" fmla="*/ 1500 w 3750"/>
              <a:gd name="T33" fmla="*/ 1500 h 3250"/>
              <a:gd name="T34" fmla="*/ 1000 w 3750"/>
              <a:gd name="T35" fmla="*/ 1500 h 3250"/>
              <a:gd name="T36" fmla="*/ 1000 w 3750"/>
              <a:gd name="T37" fmla="*/ 2250 h 3250"/>
              <a:gd name="T38" fmla="*/ 1500 w 3750"/>
              <a:gd name="T39" fmla="*/ 2250 h 3250"/>
              <a:gd name="T40" fmla="*/ 1500 w 3750"/>
              <a:gd name="T41" fmla="*/ 2750 h 3250"/>
              <a:gd name="T42" fmla="*/ 2250 w 3750"/>
              <a:gd name="T43" fmla="*/ 2750 h 3250"/>
              <a:gd name="T44" fmla="*/ 2750 w 3750"/>
              <a:gd name="T45" fmla="*/ 500 h 3250"/>
              <a:gd name="T46" fmla="*/ 2750 w 3750"/>
              <a:gd name="T47" fmla="*/ 2 h 3250"/>
              <a:gd name="T48" fmla="*/ 2748 w 3750"/>
              <a:gd name="T49" fmla="*/ 0 h 3250"/>
              <a:gd name="T50" fmla="*/ 1002 w 3750"/>
              <a:gd name="T51" fmla="*/ 0 h 3250"/>
              <a:gd name="T52" fmla="*/ 1000 w 3750"/>
              <a:gd name="T53" fmla="*/ 2 h 3250"/>
              <a:gd name="T54" fmla="*/ 1000 w 3750"/>
              <a:gd name="T55" fmla="*/ 500 h 3250"/>
              <a:gd name="T56" fmla="*/ 2750 w 3750"/>
              <a:gd name="T57" fmla="*/ 500 h 3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750" h="3250">
                <a:moveTo>
                  <a:pt x="3500" y="3250"/>
                </a:moveTo>
                <a:cubicBezTo>
                  <a:pt x="250" y="3250"/>
                  <a:pt x="250" y="3250"/>
                  <a:pt x="250" y="3250"/>
                </a:cubicBezTo>
                <a:cubicBezTo>
                  <a:pt x="112" y="3250"/>
                  <a:pt x="0" y="3138"/>
                  <a:pt x="0" y="3000"/>
                </a:cubicBezTo>
                <a:cubicBezTo>
                  <a:pt x="0" y="750"/>
                  <a:pt x="0" y="750"/>
                  <a:pt x="0" y="750"/>
                </a:cubicBezTo>
                <a:cubicBezTo>
                  <a:pt x="0" y="612"/>
                  <a:pt x="112" y="500"/>
                  <a:pt x="250" y="500"/>
                </a:cubicBezTo>
                <a:cubicBezTo>
                  <a:pt x="3500" y="500"/>
                  <a:pt x="3500" y="500"/>
                  <a:pt x="3500" y="500"/>
                </a:cubicBezTo>
                <a:cubicBezTo>
                  <a:pt x="3638" y="500"/>
                  <a:pt x="3750" y="612"/>
                  <a:pt x="3750" y="750"/>
                </a:cubicBezTo>
                <a:cubicBezTo>
                  <a:pt x="3750" y="3000"/>
                  <a:pt x="3750" y="3000"/>
                  <a:pt x="3750" y="3000"/>
                </a:cubicBezTo>
                <a:cubicBezTo>
                  <a:pt x="3750" y="3138"/>
                  <a:pt x="3638" y="3250"/>
                  <a:pt x="3500" y="3250"/>
                </a:cubicBezTo>
                <a:close/>
                <a:moveTo>
                  <a:pt x="2250" y="2750"/>
                </a:moveTo>
                <a:cubicBezTo>
                  <a:pt x="2250" y="2250"/>
                  <a:pt x="2250" y="2250"/>
                  <a:pt x="2250" y="2250"/>
                </a:cubicBezTo>
                <a:cubicBezTo>
                  <a:pt x="2750" y="2250"/>
                  <a:pt x="2750" y="2250"/>
                  <a:pt x="2750" y="2250"/>
                </a:cubicBezTo>
                <a:cubicBezTo>
                  <a:pt x="2750" y="1500"/>
                  <a:pt x="2750" y="1500"/>
                  <a:pt x="2750" y="1500"/>
                </a:cubicBezTo>
                <a:cubicBezTo>
                  <a:pt x="2250" y="1500"/>
                  <a:pt x="2250" y="1500"/>
                  <a:pt x="2250" y="1500"/>
                </a:cubicBezTo>
                <a:cubicBezTo>
                  <a:pt x="2250" y="1000"/>
                  <a:pt x="2250" y="1000"/>
                  <a:pt x="2250" y="1000"/>
                </a:cubicBezTo>
                <a:cubicBezTo>
                  <a:pt x="1500" y="1000"/>
                  <a:pt x="1500" y="1000"/>
                  <a:pt x="1500" y="1000"/>
                </a:cubicBezTo>
                <a:cubicBezTo>
                  <a:pt x="1500" y="1500"/>
                  <a:pt x="1500" y="1500"/>
                  <a:pt x="1500" y="1500"/>
                </a:cubicBezTo>
                <a:cubicBezTo>
                  <a:pt x="1000" y="1500"/>
                  <a:pt x="1000" y="1500"/>
                  <a:pt x="1000" y="1500"/>
                </a:cubicBezTo>
                <a:cubicBezTo>
                  <a:pt x="1000" y="2250"/>
                  <a:pt x="1000" y="2250"/>
                  <a:pt x="1000" y="2250"/>
                </a:cubicBezTo>
                <a:cubicBezTo>
                  <a:pt x="1500" y="2250"/>
                  <a:pt x="1500" y="2250"/>
                  <a:pt x="1500" y="2250"/>
                </a:cubicBezTo>
                <a:cubicBezTo>
                  <a:pt x="1500" y="2750"/>
                  <a:pt x="1500" y="2750"/>
                  <a:pt x="1500" y="2750"/>
                </a:cubicBezTo>
                <a:lnTo>
                  <a:pt x="2250" y="2750"/>
                </a:lnTo>
                <a:close/>
                <a:moveTo>
                  <a:pt x="2750" y="500"/>
                </a:moveTo>
                <a:cubicBezTo>
                  <a:pt x="2750" y="2"/>
                  <a:pt x="2750" y="2"/>
                  <a:pt x="2750" y="2"/>
                </a:cubicBezTo>
                <a:cubicBezTo>
                  <a:pt x="2750" y="1"/>
                  <a:pt x="2749" y="0"/>
                  <a:pt x="2748" y="0"/>
                </a:cubicBezTo>
                <a:cubicBezTo>
                  <a:pt x="1002" y="0"/>
                  <a:pt x="1002" y="0"/>
                  <a:pt x="1002" y="0"/>
                </a:cubicBezTo>
                <a:cubicBezTo>
                  <a:pt x="1001" y="0"/>
                  <a:pt x="1000" y="1"/>
                  <a:pt x="1000" y="2"/>
                </a:cubicBezTo>
                <a:cubicBezTo>
                  <a:pt x="1000" y="500"/>
                  <a:pt x="1000" y="500"/>
                  <a:pt x="1000" y="500"/>
                </a:cubicBezTo>
                <a:lnTo>
                  <a:pt x="2750" y="500"/>
                </a:lnTo>
                <a:close/>
              </a:path>
            </a:pathLst>
          </a:custGeom>
          <a:noFill/>
          <a:ln w="22225" cap="sq">
            <a:solidFill>
              <a:srgbClr val="107C1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828"/>
              </a:solidFill>
              <a:effectLst/>
              <a:uLnTx/>
              <a:uFillTx/>
              <a:latin typeface="Segoe UI"/>
              <a:ea typeface="+mn-ea"/>
              <a:cs typeface="+mn-cs"/>
            </a:endParaRPr>
          </a:p>
        </p:txBody>
      </p:sp>
      <p:sp>
        <p:nvSpPr>
          <p:cNvPr id="136" name="Hospital_E91D">
            <a:extLst>
              <a:ext uri="{FF2B5EF4-FFF2-40B4-BE49-F238E27FC236}">
                <a16:creationId xmlns:a16="http://schemas.microsoft.com/office/drawing/2014/main" id="{7E35CA9D-7595-4B30-9267-FE483D20932B}"/>
              </a:ext>
            </a:extLst>
          </p:cNvPr>
          <p:cNvSpPr>
            <a:spLocks noChangeAspect="1" noEditPoints="1"/>
          </p:cNvSpPr>
          <p:nvPr/>
        </p:nvSpPr>
        <p:spPr bwMode="auto">
          <a:xfrm>
            <a:off x="8623913" y="2423303"/>
            <a:ext cx="316436" cy="274320"/>
          </a:xfrm>
          <a:custGeom>
            <a:avLst/>
            <a:gdLst>
              <a:gd name="T0" fmla="*/ 3500 w 3750"/>
              <a:gd name="T1" fmla="*/ 3250 h 3250"/>
              <a:gd name="T2" fmla="*/ 250 w 3750"/>
              <a:gd name="T3" fmla="*/ 3250 h 3250"/>
              <a:gd name="T4" fmla="*/ 0 w 3750"/>
              <a:gd name="T5" fmla="*/ 3000 h 3250"/>
              <a:gd name="T6" fmla="*/ 0 w 3750"/>
              <a:gd name="T7" fmla="*/ 750 h 3250"/>
              <a:gd name="T8" fmla="*/ 250 w 3750"/>
              <a:gd name="T9" fmla="*/ 500 h 3250"/>
              <a:gd name="T10" fmla="*/ 3500 w 3750"/>
              <a:gd name="T11" fmla="*/ 500 h 3250"/>
              <a:gd name="T12" fmla="*/ 3750 w 3750"/>
              <a:gd name="T13" fmla="*/ 750 h 3250"/>
              <a:gd name="T14" fmla="*/ 3750 w 3750"/>
              <a:gd name="T15" fmla="*/ 3000 h 3250"/>
              <a:gd name="T16" fmla="*/ 3500 w 3750"/>
              <a:gd name="T17" fmla="*/ 3250 h 3250"/>
              <a:gd name="T18" fmla="*/ 2250 w 3750"/>
              <a:gd name="T19" fmla="*/ 2750 h 3250"/>
              <a:gd name="T20" fmla="*/ 2250 w 3750"/>
              <a:gd name="T21" fmla="*/ 2250 h 3250"/>
              <a:gd name="T22" fmla="*/ 2750 w 3750"/>
              <a:gd name="T23" fmla="*/ 2250 h 3250"/>
              <a:gd name="T24" fmla="*/ 2750 w 3750"/>
              <a:gd name="T25" fmla="*/ 1500 h 3250"/>
              <a:gd name="T26" fmla="*/ 2250 w 3750"/>
              <a:gd name="T27" fmla="*/ 1500 h 3250"/>
              <a:gd name="T28" fmla="*/ 2250 w 3750"/>
              <a:gd name="T29" fmla="*/ 1000 h 3250"/>
              <a:gd name="T30" fmla="*/ 1500 w 3750"/>
              <a:gd name="T31" fmla="*/ 1000 h 3250"/>
              <a:gd name="T32" fmla="*/ 1500 w 3750"/>
              <a:gd name="T33" fmla="*/ 1500 h 3250"/>
              <a:gd name="T34" fmla="*/ 1000 w 3750"/>
              <a:gd name="T35" fmla="*/ 1500 h 3250"/>
              <a:gd name="T36" fmla="*/ 1000 w 3750"/>
              <a:gd name="T37" fmla="*/ 2250 h 3250"/>
              <a:gd name="T38" fmla="*/ 1500 w 3750"/>
              <a:gd name="T39" fmla="*/ 2250 h 3250"/>
              <a:gd name="T40" fmla="*/ 1500 w 3750"/>
              <a:gd name="T41" fmla="*/ 2750 h 3250"/>
              <a:gd name="T42" fmla="*/ 2250 w 3750"/>
              <a:gd name="T43" fmla="*/ 2750 h 3250"/>
              <a:gd name="T44" fmla="*/ 2750 w 3750"/>
              <a:gd name="T45" fmla="*/ 500 h 3250"/>
              <a:gd name="T46" fmla="*/ 2750 w 3750"/>
              <a:gd name="T47" fmla="*/ 2 h 3250"/>
              <a:gd name="T48" fmla="*/ 2748 w 3750"/>
              <a:gd name="T49" fmla="*/ 0 h 3250"/>
              <a:gd name="T50" fmla="*/ 1002 w 3750"/>
              <a:gd name="T51" fmla="*/ 0 h 3250"/>
              <a:gd name="T52" fmla="*/ 1000 w 3750"/>
              <a:gd name="T53" fmla="*/ 2 h 3250"/>
              <a:gd name="T54" fmla="*/ 1000 w 3750"/>
              <a:gd name="T55" fmla="*/ 500 h 3250"/>
              <a:gd name="T56" fmla="*/ 2750 w 3750"/>
              <a:gd name="T57" fmla="*/ 500 h 3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750" h="3250">
                <a:moveTo>
                  <a:pt x="3500" y="3250"/>
                </a:moveTo>
                <a:cubicBezTo>
                  <a:pt x="250" y="3250"/>
                  <a:pt x="250" y="3250"/>
                  <a:pt x="250" y="3250"/>
                </a:cubicBezTo>
                <a:cubicBezTo>
                  <a:pt x="112" y="3250"/>
                  <a:pt x="0" y="3138"/>
                  <a:pt x="0" y="3000"/>
                </a:cubicBezTo>
                <a:cubicBezTo>
                  <a:pt x="0" y="750"/>
                  <a:pt x="0" y="750"/>
                  <a:pt x="0" y="750"/>
                </a:cubicBezTo>
                <a:cubicBezTo>
                  <a:pt x="0" y="612"/>
                  <a:pt x="112" y="500"/>
                  <a:pt x="250" y="500"/>
                </a:cubicBezTo>
                <a:cubicBezTo>
                  <a:pt x="3500" y="500"/>
                  <a:pt x="3500" y="500"/>
                  <a:pt x="3500" y="500"/>
                </a:cubicBezTo>
                <a:cubicBezTo>
                  <a:pt x="3638" y="500"/>
                  <a:pt x="3750" y="612"/>
                  <a:pt x="3750" y="750"/>
                </a:cubicBezTo>
                <a:cubicBezTo>
                  <a:pt x="3750" y="3000"/>
                  <a:pt x="3750" y="3000"/>
                  <a:pt x="3750" y="3000"/>
                </a:cubicBezTo>
                <a:cubicBezTo>
                  <a:pt x="3750" y="3138"/>
                  <a:pt x="3638" y="3250"/>
                  <a:pt x="3500" y="3250"/>
                </a:cubicBezTo>
                <a:close/>
                <a:moveTo>
                  <a:pt x="2250" y="2750"/>
                </a:moveTo>
                <a:cubicBezTo>
                  <a:pt x="2250" y="2250"/>
                  <a:pt x="2250" y="2250"/>
                  <a:pt x="2250" y="2250"/>
                </a:cubicBezTo>
                <a:cubicBezTo>
                  <a:pt x="2750" y="2250"/>
                  <a:pt x="2750" y="2250"/>
                  <a:pt x="2750" y="2250"/>
                </a:cubicBezTo>
                <a:cubicBezTo>
                  <a:pt x="2750" y="1500"/>
                  <a:pt x="2750" y="1500"/>
                  <a:pt x="2750" y="1500"/>
                </a:cubicBezTo>
                <a:cubicBezTo>
                  <a:pt x="2250" y="1500"/>
                  <a:pt x="2250" y="1500"/>
                  <a:pt x="2250" y="1500"/>
                </a:cubicBezTo>
                <a:cubicBezTo>
                  <a:pt x="2250" y="1000"/>
                  <a:pt x="2250" y="1000"/>
                  <a:pt x="2250" y="1000"/>
                </a:cubicBezTo>
                <a:cubicBezTo>
                  <a:pt x="1500" y="1000"/>
                  <a:pt x="1500" y="1000"/>
                  <a:pt x="1500" y="1000"/>
                </a:cubicBezTo>
                <a:cubicBezTo>
                  <a:pt x="1500" y="1500"/>
                  <a:pt x="1500" y="1500"/>
                  <a:pt x="1500" y="1500"/>
                </a:cubicBezTo>
                <a:cubicBezTo>
                  <a:pt x="1000" y="1500"/>
                  <a:pt x="1000" y="1500"/>
                  <a:pt x="1000" y="1500"/>
                </a:cubicBezTo>
                <a:cubicBezTo>
                  <a:pt x="1000" y="2250"/>
                  <a:pt x="1000" y="2250"/>
                  <a:pt x="1000" y="2250"/>
                </a:cubicBezTo>
                <a:cubicBezTo>
                  <a:pt x="1500" y="2250"/>
                  <a:pt x="1500" y="2250"/>
                  <a:pt x="1500" y="2250"/>
                </a:cubicBezTo>
                <a:cubicBezTo>
                  <a:pt x="1500" y="2750"/>
                  <a:pt x="1500" y="2750"/>
                  <a:pt x="1500" y="2750"/>
                </a:cubicBezTo>
                <a:lnTo>
                  <a:pt x="2250" y="2750"/>
                </a:lnTo>
                <a:close/>
                <a:moveTo>
                  <a:pt x="2750" y="500"/>
                </a:moveTo>
                <a:cubicBezTo>
                  <a:pt x="2750" y="2"/>
                  <a:pt x="2750" y="2"/>
                  <a:pt x="2750" y="2"/>
                </a:cubicBezTo>
                <a:cubicBezTo>
                  <a:pt x="2750" y="1"/>
                  <a:pt x="2749" y="0"/>
                  <a:pt x="2748" y="0"/>
                </a:cubicBezTo>
                <a:cubicBezTo>
                  <a:pt x="1002" y="0"/>
                  <a:pt x="1002" y="0"/>
                  <a:pt x="1002" y="0"/>
                </a:cubicBezTo>
                <a:cubicBezTo>
                  <a:pt x="1001" y="0"/>
                  <a:pt x="1000" y="1"/>
                  <a:pt x="1000" y="2"/>
                </a:cubicBezTo>
                <a:cubicBezTo>
                  <a:pt x="1000" y="500"/>
                  <a:pt x="1000" y="500"/>
                  <a:pt x="1000" y="500"/>
                </a:cubicBezTo>
                <a:lnTo>
                  <a:pt x="2750" y="500"/>
                </a:lnTo>
                <a:close/>
              </a:path>
            </a:pathLst>
          </a:custGeom>
          <a:noFill/>
          <a:ln w="22225" cap="sq">
            <a:solidFill>
              <a:srgbClr val="107C1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828"/>
              </a:solidFill>
              <a:effectLst/>
              <a:uLnTx/>
              <a:uFillTx/>
              <a:latin typeface="Segoe UI"/>
              <a:ea typeface="+mn-ea"/>
              <a:cs typeface="+mn-cs"/>
            </a:endParaRPr>
          </a:p>
        </p:txBody>
      </p:sp>
      <p:sp>
        <p:nvSpPr>
          <p:cNvPr id="137" name="Hospital_E91D">
            <a:extLst>
              <a:ext uri="{FF2B5EF4-FFF2-40B4-BE49-F238E27FC236}">
                <a16:creationId xmlns:a16="http://schemas.microsoft.com/office/drawing/2014/main" id="{5426510B-037F-442E-9BF1-A6DB3C22E43B}"/>
              </a:ext>
            </a:extLst>
          </p:cNvPr>
          <p:cNvSpPr>
            <a:spLocks noChangeAspect="1" noEditPoints="1"/>
          </p:cNvSpPr>
          <p:nvPr/>
        </p:nvSpPr>
        <p:spPr bwMode="auto">
          <a:xfrm>
            <a:off x="8623913" y="2420921"/>
            <a:ext cx="316436" cy="274320"/>
          </a:xfrm>
          <a:custGeom>
            <a:avLst/>
            <a:gdLst>
              <a:gd name="T0" fmla="*/ 3500 w 3750"/>
              <a:gd name="T1" fmla="*/ 3250 h 3250"/>
              <a:gd name="T2" fmla="*/ 250 w 3750"/>
              <a:gd name="T3" fmla="*/ 3250 h 3250"/>
              <a:gd name="T4" fmla="*/ 0 w 3750"/>
              <a:gd name="T5" fmla="*/ 3000 h 3250"/>
              <a:gd name="T6" fmla="*/ 0 w 3750"/>
              <a:gd name="T7" fmla="*/ 750 h 3250"/>
              <a:gd name="T8" fmla="*/ 250 w 3750"/>
              <a:gd name="T9" fmla="*/ 500 h 3250"/>
              <a:gd name="T10" fmla="*/ 3500 w 3750"/>
              <a:gd name="T11" fmla="*/ 500 h 3250"/>
              <a:gd name="T12" fmla="*/ 3750 w 3750"/>
              <a:gd name="T13" fmla="*/ 750 h 3250"/>
              <a:gd name="T14" fmla="*/ 3750 w 3750"/>
              <a:gd name="T15" fmla="*/ 3000 h 3250"/>
              <a:gd name="T16" fmla="*/ 3500 w 3750"/>
              <a:gd name="T17" fmla="*/ 3250 h 3250"/>
              <a:gd name="T18" fmla="*/ 2250 w 3750"/>
              <a:gd name="T19" fmla="*/ 2750 h 3250"/>
              <a:gd name="T20" fmla="*/ 2250 w 3750"/>
              <a:gd name="T21" fmla="*/ 2250 h 3250"/>
              <a:gd name="T22" fmla="*/ 2750 w 3750"/>
              <a:gd name="T23" fmla="*/ 2250 h 3250"/>
              <a:gd name="T24" fmla="*/ 2750 w 3750"/>
              <a:gd name="T25" fmla="*/ 1500 h 3250"/>
              <a:gd name="T26" fmla="*/ 2250 w 3750"/>
              <a:gd name="T27" fmla="*/ 1500 h 3250"/>
              <a:gd name="T28" fmla="*/ 2250 w 3750"/>
              <a:gd name="T29" fmla="*/ 1000 h 3250"/>
              <a:gd name="T30" fmla="*/ 1500 w 3750"/>
              <a:gd name="T31" fmla="*/ 1000 h 3250"/>
              <a:gd name="T32" fmla="*/ 1500 w 3750"/>
              <a:gd name="T33" fmla="*/ 1500 h 3250"/>
              <a:gd name="T34" fmla="*/ 1000 w 3750"/>
              <a:gd name="T35" fmla="*/ 1500 h 3250"/>
              <a:gd name="T36" fmla="*/ 1000 w 3750"/>
              <a:gd name="T37" fmla="*/ 2250 h 3250"/>
              <a:gd name="T38" fmla="*/ 1500 w 3750"/>
              <a:gd name="T39" fmla="*/ 2250 h 3250"/>
              <a:gd name="T40" fmla="*/ 1500 w 3750"/>
              <a:gd name="T41" fmla="*/ 2750 h 3250"/>
              <a:gd name="T42" fmla="*/ 2250 w 3750"/>
              <a:gd name="T43" fmla="*/ 2750 h 3250"/>
              <a:gd name="T44" fmla="*/ 2750 w 3750"/>
              <a:gd name="T45" fmla="*/ 500 h 3250"/>
              <a:gd name="T46" fmla="*/ 2750 w 3750"/>
              <a:gd name="T47" fmla="*/ 2 h 3250"/>
              <a:gd name="T48" fmla="*/ 2748 w 3750"/>
              <a:gd name="T49" fmla="*/ 0 h 3250"/>
              <a:gd name="T50" fmla="*/ 1002 w 3750"/>
              <a:gd name="T51" fmla="*/ 0 h 3250"/>
              <a:gd name="T52" fmla="*/ 1000 w 3750"/>
              <a:gd name="T53" fmla="*/ 2 h 3250"/>
              <a:gd name="T54" fmla="*/ 1000 w 3750"/>
              <a:gd name="T55" fmla="*/ 500 h 3250"/>
              <a:gd name="T56" fmla="*/ 2750 w 3750"/>
              <a:gd name="T57" fmla="*/ 500 h 3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750" h="3250">
                <a:moveTo>
                  <a:pt x="3500" y="3250"/>
                </a:moveTo>
                <a:cubicBezTo>
                  <a:pt x="250" y="3250"/>
                  <a:pt x="250" y="3250"/>
                  <a:pt x="250" y="3250"/>
                </a:cubicBezTo>
                <a:cubicBezTo>
                  <a:pt x="112" y="3250"/>
                  <a:pt x="0" y="3138"/>
                  <a:pt x="0" y="3000"/>
                </a:cubicBezTo>
                <a:cubicBezTo>
                  <a:pt x="0" y="750"/>
                  <a:pt x="0" y="750"/>
                  <a:pt x="0" y="750"/>
                </a:cubicBezTo>
                <a:cubicBezTo>
                  <a:pt x="0" y="612"/>
                  <a:pt x="112" y="500"/>
                  <a:pt x="250" y="500"/>
                </a:cubicBezTo>
                <a:cubicBezTo>
                  <a:pt x="3500" y="500"/>
                  <a:pt x="3500" y="500"/>
                  <a:pt x="3500" y="500"/>
                </a:cubicBezTo>
                <a:cubicBezTo>
                  <a:pt x="3638" y="500"/>
                  <a:pt x="3750" y="612"/>
                  <a:pt x="3750" y="750"/>
                </a:cubicBezTo>
                <a:cubicBezTo>
                  <a:pt x="3750" y="3000"/>
                  <a:pt x="3750" y="3000"/>
                  <a:pt x="3750" y="3000"/>
                </a:cubicBezTo>
                <a:cubicBezTo>
                  <a:pt x="3750" y="3138"/>
                  <a:pt x="3638" y="3250"/>
                  <a:pt x="3500" y="3250"/>
                </a:cubicBezTo>
                <a:close/>
                <a:moveTo>
                  <a:pt x="2250" y="2750"/>
                </a:moveTo>
                <a:cubicBezTo>
                  <a:pt x="2250" y="2250"/>
                  <a:pt x="2250" y="2250"/>
                  <a:pt x="2250" y="2250"/>
                </a:cubicBezTo>
                <a:cubicBezTo>
                  <a:pt x="2750" y="2250"/>
                  <a:pt x="2750" y="2250"/>
                  <a:pt x="2750" y="2250"/>
                </a:cubicBezTo>
                <a:cubicBezTo>
                  <a:pt x="2750" y="1500"/>
                  <a:pt x="2750" y="1500"/>
                  <a:pt x="2750" y="1500"/>
                </a:cubicBezTo>
                <a:cubicBezTo>
                  <a:pt x="2250" y="1500"/>
                  <a:pt x="2250" y="1500"/>
                  <a:pt x="2250" y="1500"/>
                </a:cubicBezTo>
                <a:cubicBezTo>
                  <a:pt x="2250" y="1000"/>
                  <a:pt x="2250" y="1000"/>
                  <a:pt x="2250" y="1000"/>
                </a:cubicBezTo>
                <a:cubicBezTo>
                  <a:pt x="1500" y="1000"/>
                  <a:pt x="1500" y="1000"/>
                  <a:pt x="1500" y="1000"/>
                </a:cubicBezTo>
                <a:cubicBezTo>
                  <a:pt x="1500" y="1500"/>
                  <a:pt x="1500" y="1500"/>
                  <a:pt x="1500" y="1500"/>
                </a:cubicBezTo>
                <a:cubicBezTo>
                  <a:pt x="1000" y="1500"/>
                  <a:pt x="1000" y="1500"/>
                  <a:pt x="1000" y="1500"/>
                </a:cubicBezTo>
                <a:cubicBezTo>
                  <a:pt x="1000" y="2250"/>
                  <a:pt x="1000" y="2250"/>
                  <a:pt x="1000" y="2250"/>
                </a:cubicBezTo>
                <a:cubicBezTo>
                  <a:pt x="1500" y="2250"/>
                  <a:pt x="1500" y="2250"/>
                  <a:pt x="1500" y="2250"/>
                </a:cubicBezTo>
                <a:cubicBezTo>
                  <a:pt x="1500" y="2750"/>
                  <a:pt x="1500" y="2750"/>
                  <a:pt x="1500" y="2750"/>
                </a:cubicBezTo>
                <a:lnTo>
                  <a:pt x="2250" y="2750"/>
                </a:lnTo>
                <a:close/>
                <a:moveTo>
                  <a:pt x="2750" y="500"/>
                </a:moveTo>
                <a:cubicBezTo>
                  <a:pt x="2750" y="2"/>
                  <a:pt x="2750" y="2"/>
                  <a:pt x="2750" y="2"/>
                </a:cubicBezTo>
                <a:cubicBezTo>
                  <a:pt x="2750" y="1"/>
                  <a:pt x="2749" y="0"/>
                  <a:pt x="2748" y="0"/>
                </a:cubicBezTo>
                <a:cubicBezTo>
                  <a:pt x="1002" y="0"/>
                  <a:pt x="1002" y="0"/>
                  <a:pt x="1002" y="0"/>
                </a:cubicBezTo>
                <a:cubicBezTo>
                  <a:pt x="1001" y="0"/>
                  <a:pt x="1000" y="1"/>
                  <a:pt x="1000" y="2"/>
                </a:cubicBezTo>
                <a:cubicBezTo>
                  <a:pt x="1000" y="500"/>
                  <a:pt x="1000" y="500"/>
                  <a:pt x="1000" y="500"/>
                </a:cubicBezTo>
                <a:lnTo>
                  <a:pt x="2750" y="500"/>
                </a:lnTo>
                <a:close/>
              </a:path>
            </a:pathLst>
          </a:custGeom>
          <a:noFill/>
          <a:ln w="22225" cap="sq">
            <a:solidFill>
              <a:srgbClr val="107C1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828"/>
              </a:solidFill>
              <a:effectLst/>
              <a:uLnTx/>
              <a:uFillTx/>
              <a:latin typeface="Segoe UI"/>
              <a:ea typeface="+mn-ea"/>
              <a:cs typeface="+mn-cs"/>
            </a:endParaRPr>
          </a:p>
        </p:txBody>
      </p:sp>
      <p:sp>
        <p:nvSpPr>
          <p:cNvPr id="138" name="Hospital_E91D">
            <a:extLst>
              <a:ext uri="{FF2B5EF4-FFF2-40B4-BE49-F238E27FC236}">
                <a16:creationId xmlns:a16="http://schemas.microsoft.com/office/drawing/2014/main" id="{B7DC31E5-6014-413C-A4E7-AA570BB2C04F}"/>
              </a:ext>
            </a:extLst>
          </p:cNvPr>
          <p:cNvSpPr>
            <a:spLocks noChangeAspect="1" noEditPoints="1"/>
          </p:cNvSpPr>
          <p:nvPr/>
        </p:nvSpPr>
        <p:spPr bwMode="auto">
          <a:xfrm>
            <a:off x="8623913" y="2420391"/>
            <a:ext cx="316436" cy="274320"/>
          </a:xfrm>
          <a:custGeom>
            <a:avLst/>
            <a:gdLst>
              <a:gd name="T0" fmla="*/ 3500 w 3750"/>
              <a:gd name="T1" fmla="*/ 3250 h 3250"/>
              <a:gd name="T2" fmla="*/ 250 w 3750"/>
              <a:gd name="T3" fmla="*/ 3250 h 3250"/>
              <a:gd name="T4" fmla="*/ 0 w 3750"/>
              <a:gd name="T5" fmla="*/ 3000 h 3250"/>
              <a:gd name="T6" fmla="*/ 0 w 3750"/>
              <a:gd name="T7" fmla="*/ 750 h 3250"/>
              <a:gd name="T8" fmla="*/ 250 w 3750"/>
              <a:gd name="T9" fmla="*/ 500 h 3250"/>
              <a:gd name="T10" fmla="*/ 3500 w 3750"/>
              <a:gd name="T11" fmla="*/ 500 h 3250"/>
              <a:gd name="T12" fmla="*/ 3750 w 3750"/>
              <a:gd name="T13" fmla="*/ 750 h 3250"/>
              <a:gd name="T14" fmla="*/ 3750 w 3750"/>
              <a:gd name="T15" fmla="*/ 3000 h 3250"/>
              <a:gd name="T16" fmla="*/ 3500 w 3750"/>
              <a:gd name="T17" fmla="*/ 3250 h 3250"/>
              <a:gd name="T18" fmla="*/ 2250 w 3750"/>
              <a:gd name="T19" fmla="*/ 2750 h 3250"/>
              <a:gd name="T20" fmla="*/ 2250 w 3750"/>
              <a:gd name="T21" fmla="*/ 2250 h 3250"/>
              <a:gd name="T22" fmla="*/ 2750 w 3750"/>
              <a:gd name="T23" fmla="*/ 2250 h 3250"/>
              <a:gd name="T24" fmla="*/ 2750 w 3750"/>
              <a:gd name="T25" fmla="*/ 1500 h 3250"/>
              <a:gd name="T26" fmla="*/ 2250 w 3750"/>
              <a:gd name="T27" fmla="*/ 1500 h 3250"/>
              <a:gd name="T28" fmla="*/ 2250 w 3750"/>
              <a:gd name="T29" fmla="*/ 1000 h 3250"/>
              <a:gd name="T30" fmla="*/ 1500 w 3750"/>
              <a:gd name="T31" fmla="*/ 1000 h 3250"/>
              <a:gd name="T32" fmla="*/ 1500 w 3750"/>
              <a:gd name="T33" fmla="*/ 1500 h 3250"/>
              <a:gd name="T34" fmla="*/ 1000 w 3750"/>
              <a:gd name="T35" fmla="*/ 1500 h 3250"/>
              <a:gd name="T36" fmla="*/ 1000 w 3750"/>
              <a:gd name="T37" fmla="*/ 2250 h 3250"/>
              <a:gd name="T38" fmla="*/ 1500 w 3750"/>
              <a:gd name="T39" fmla="*/ 2250 h 3250"/>
              <a:gd name="T40" fmla="*/ 1500 w 3750"/>
              <a:gd name="T41" fmla="*/ 2750 h 3250"/>
              <a:gd name="T42" fmla="*/ 2250 w 3750"/>
              <a:gd name="T43" fmla="*/ 2750 h 3250"/>
              <a:gd name="T44" fmla="*/ 2750 w 3750"/>
              <a:gd name="T45" fmla="*/ 500 h 3250"/>
              <a:gd name="T46" fmla="*/ 2750 w 3750"/>
              <a:gd name="T47" fmla="*/ 2 h 3250"/>
              <a:gd name="T48" fmla="*/ 2748 w 3750"/>
              <a:gd name="T49" fmla="*/ 0 h 3250"/>
              <a:gd name="T50" fmla="*/ 1002 w 3750"/>
              <a:gd name="T51" fmla="*/ 0 h 3250"/>
              <a:gd name="T52" fmla="*/ 1000 w 3750"/>
              <a:gd name="T53" fmla="*/ 2 h 3250"/>
              <a:gd name="T54" fmla="*/ 1000 w 3750"/>
              <a:gd name="T55" fmla="*/ 500 h 3250"/>
              <a:gd name="T56" fmla="*/ 2750 w 3750"/>
              <a:gd name="T57" fmla="*/ 500 h 3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750" h="3250">
                <a:moveTo>
                  <a:pt x="3500" y="3250"/>
                </a:moveTo>
                <a:cubicBezTo>
                  <a:pt x="250" y="3250"/>
                  <a:pt x="250" y="3250"/>
                  <a:pt x="250" y="3250"/>
                </a:cubicBezTo>
                <a:cubicBezTo>
                  <a:pt x="112" y="3250"/>
                  <a:pt x="0" y="3138"/>
                  <a:pt x="0" y="3000"/>
                </a:cubicBezTo>
                <a:cubicBezTo>
                  <a:pt x="0" y="750"/>
                  <a:pt x="0" y="750"/>
                  <a:pt x="0" y="750"/>
                </a:cubicBezTo>
                <a:cubicBezTo>
                  <a:pt x="0" y="612"/>
                  <a:pt x="112" y="500"/>
                  <a:pt x="250" y="500"/>
                </a:cubicBezTo>
                <a:cubicBezTo>
                  <a:pt x="3500" y="500"/>
                  <a:pt x="3500" y="500"/>
                  <a:pt x="3500" y="500"/>
                </a:cubicBezTo>
                <a:cubicBezTo>
                  <a:pt x="3638" y="500"/>
                  <a:pt x="3750" y="612"/>
                  <a:pt x="3750" y="750"/>
                </a:cubicBezTo>
                <a:cubicBezTo>
                  <a:pt x="3750" y="3000"/>
                  <a:pt x="3750" y="3000"/>
                  <a:pt x="3750" y="3000"/>
                </a:cubicBezTo>
                <a:cubicBezTo>
                  <a:pt x="3750" y="3138"/>
                  <a:pt x="3638" y="3250"/>
                  <a:pt x="3500" y="3250"/>
                </a:cubicBezTo>
                <a:close/>
                <a:moveTo>
                  <a:pt x="2250" y="2750"/>
                </a:moveTo>
                <a:cubicBezTo>
                  <a:pt x="2250" y="2250"/>
                  <a:pt x="2250" y="2250"/>
                  <a:pt x="2250" y="2250"/>
                </a:cubicBezTo>
                <a:cubicBezTo>
                  <a:pt x="2750" y="2250"/>
                  <a:pt x="2750" y="2250"/>
                  <a:pt x="2750" y="2250"/>
                </a:cubicBezTo>
                <a:cubicBezTo>
                  <a:pt x="2750" y="1500"/>
                  <a:pt x="2750" y="1500"/>
                  <a:pt x="2750" y="1500"/>
                </a:cubicBezTo>
                <a:cubicBezTo>
                  <a:pt x="2250" y="1500"/>
                  <a:pt x="2250" y="1500"/>
                  <a:pt x="2250" y="1500"/>
                </a:cubicBezTo>
                <a:cubicBezTo>
                  <a:pt x="2250" y="1000"/>
                  <a:pt x="2250" y="1000"/>
                  <a:pt x="2250" y="1000"/>
                </a:cubicBezTo>
                <a:cubicBezTo>
                  <a:pt x="1500" y="1000"/>
                  <a:pt x="1500" y="1000"/>
                  <a:pt x="1500" y="1000"/>
                </a:cubicBezTo>
                <a:cubicBezTo>
                  <a:pt x="1500" y="1500"/>
                  <a:pt x="1500" y="1500"/>
                  <a:pt x="1500" y="1500"/>
                </a:cubicBezTo>
                <a:cubicBezTo>
                  <a:pt x="1000" y="1500"/>
                  <a:pt x="1000" y="1500"/>
                  <a:pt x="1000" y="1500"/>
                </a:cubicBezTo>
                <a:cubicBezTo>
                  <a:pt x="1000" y="2250"/>
                  <a:pt x="1000" y="2250"/>
                  <a:pt x="1000" y="2250"/>
                </a:cubicBezTo>
                <a:cubicBezTo>
                  <a:pt x="1500" y="2250"/>
                  <a:pt x="1500" y="2250"/>
                  <a:pt x="1500" y="2250"/>
                </a:cubicBezTo>
                <a:cubicBezTo>
                  <a:pt x="1500" y="2750"/>
                  <a:pt x="1500" y="2750"/>
                  <a:pt x="1500" y="2750"/>
                </a:cubicBezTo>
                <a:lnTo>
                  <a:pt x="2250" y="2750"/>
                </a:lnTo>
                <a:close/>
                <a:moveTo>
                  <a:pt x="2750" y="500"/>
                </a:moveTo>
                <a:cubicBezTo>
                  <a:pt x="2750" y="2"/>
                  <a:pt x="2750" y="2"/>
                  <a:pt x="2750" y="2"/>
                </a:cubicBezTo>
                <a:cubicBezTo>
                  <a:pt x="2750" y="1"/>
                  <a:pt x="2749" y="0"/>
                  <a:pt x="2748" y="0"/>
                </a:cubicBezTo>
                <a:cubicBezTo>
                  <a:pt x="1002" y="0"/>
                  <a:pt x="1002" y="0"/>
                  <a:pt x="1002" y="0"/>
                </a:cubicBezTo>
                <a:cubicBezTo>
                  <a:pt x="1001" y="0"/>
                  <a:pt x="1000" y="1"/>
                  <a:pt x="1000" y="2"/>
                </a:cubicBezTo>
                <a:cubicBezTo>
                  <a:pt x="1000" y="500"/>
                  <a:pt x="1000" y="500"/>
                  <a:pt x="1000" y="500"/>
                </a:cubicBezTo>
                <a:lnTo>
                  <a:pt x="2750" y="500"/>
                </a:lnTo>
                <a:close/>
              </a:path>
            </a:pathLst>
          </a:custGeom>
          <a:noFill/>
          <a:ln w="22225" cap="sq">
            <a:solidFill>
              <a:srgbClr val="107C1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828"/>
              </a:solidFill>
              <a:effectLst/>
              <a:uLnTx/>
              <a:uFillTx/>
              <a:latin typeface="Segoe UI"/>
              <a:ea typeface="+mn-ea"/>
              <a:cs typeface="+mn-cs"/>
            </a:endParaRPr>
          </a:p>
        </p:txBody>
      </p:sp>
      <p:grpSp>
        <p:nvGrpSpPr>
          <p:cNvPr id="139" name="Group 138">
            <a:extLst>
              <a:ext uri="{FF2B5EF4-FFF2-40B4-BE49-F238E27FC236}">
                <a16:creationId xmlns:a16="http://schemas.microsoft.com/office/drawing/2014/main" id="{306700E4-704A-4C59-AFF2-A450162572FD}"/>
              </a:ext>
            </a:extLst>
          </p:cNvPr>
          <p:cNvGrpSpPr/>
          <p:nvPr/>
        </p:nvGrpSpPr>
        <p:grpSpPr>
          <a:xfrm>
            <a:off x="8738527" y="2427771"/>
            <a:ext cx="398197" cy="376956"/>
            <a:chOff x="7696200" y="1623579"/>
            <a:chExt cx="450056" cy="426048"/>
          </a:xfrm>
        </p:grpSpPr>
        <p:sp>
          <p:nvSpPr>
            <p:cNvPr id="140" name="Oval 139">
              <a:extLst>
                <a:ext uri="{FF2B5EF4-FFF2-40B4-BE49-F238E27FC236}">
                  <a16:creationId xmlns:a16="http://schemas.microsoft.com/office/drawing/2014/main" id="{34098E1F-485D-4DAA-9794-0AD9CB7F1461}"/>
                </a:ext>
              </a:extLst>
            </p:cNvPr>
            <p:cNvSpPr/>
            <p:nvPr/>
          </p:nvSpPr>
          <p:spPr bwMode="auto">
            <a:xfrm>
              <a:off x="7776766" y="1701280"/>
              <a:ext cx="289883" cy="289883"/>
            </a:xfrm>
            <a:prstGeom prst="ellipse">
              <a:avLst/>
            </a:prstGeom>
            <a:noFill/>
            <a:ln w="34925">
              <a:solidFill>
                <a:schemeClr val="accent5"/>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cxnSp>
          <p:nvCxnSpPr>
            <p:cNvPr id="141" name="Straight Connector 140">
              <a:extLst>
                <a:ext uri="{FF2B5EF4-FFF2-40B4-BE49-F238E27FC236}">
                  <a16:creationId xmlns:a16="http://schemas.microsoft.com/office/drawing/2014/main" id="{01A2A38D-208A-45E0-9168-DC20D531A125}"/>
                </a:ext>
              </a:extLst>
            </p:cNvPr>
            <p:cNvCxnSpPr>
              <a:cxnSpLocks/>
            </p:cNvCxnSpPr>
            <p:nvPr/>
          </p:nvCxnSpPr>
          <p:spPr>
            <a:xfrm>
              <a:off x="7831669" y="1623579"/>
              <a:ext cx="31026" cy="84646"/>
            </a:xfrm>
            <a:prstGeom prst="line">
              <a:avLst/>
            </a:prstGeom>
            <a:noFill/>
            <a:ln w="34925">
              <a:solidFill>
                <a:schemeClr val="accent5"/>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142" name="Straight Connector 141">
              <a:extLst>
                <a:ext uri="{FF2B5EF4-FFF2-40B4-BE49-F238E27FC236}">
                  <a16:creationId xmlns:a16="http://schemas.microsoft.com/office/drawing/2014/main" id="{C1A53E14-5C01-441C-A47E-3ED23ADDC5FA}"/>
                </a:ext>
              </a:extLst>
            </p:cNvPr>
            <p:cNvCxnSpPr>
              <a:cxnSpLocks/>
            </p:cNvCxnSpPr>
            <p:nvPr/>
          </p:nvCxnSpPr>
          <p:spPr>
            <a:xfrm flipH="1">
              <a:off x="7973946" y="1623579"/>
              <a:ext cx="35963" cy="84646"/>
            </a:xfrm>
            <a:prstGeom prst="line">
              <a:avLst/>
            </a:prstGeom>
            <a:noFill/>
            <a:ln w="34925">
              <a:solidFill>
                <a:schemeClr val="accent5"/>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143" name="Straight Connector 142">
              <a:extLst>
                <a:ext uri="{FF2B5EF4-FFF2-40B4-BE49-F238E27FC236}">
                  <a16:creationId xmlns:a16="http://schemas.microsoft.com/office/drawing/2014/main" id="{8B4E86F5-75A0-407F-8A25-E6141EBBCF57}"/>
                </a:ext>
              </a:extLst>
            </p:cNvPr>
            <p:cNvCxnSpPr>
              <a:cxnSpLocks/>
            </p:cNvCxnSpPr>
            <p:nvPr/>
          </p:nvCxnSpPr>
          <p:spPr>
            <a:xfrm flipV="1">
              <a:off x="8052636" y="1750219"/>
              <a:ext cx="93620" cy="36716"/>
            </a:xfrm>
            <a:prstGeom prst="line">
              <a:avLst/>
            </a:prstGeom>
            <a:noFill/>
            <a:ln w="34925">
              <a:solidFill>
                <a:schemeClr val="accent5"/>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144" name="Straight Connector 143">
              <a:extLst>
                <a:ext uri="{FF2B5EF4-FFF2-40B4-BE49-F238E27FC236}">
                  <a16:creationId xmlns:a16="http://schemas.microsoft.com/office/drawing/2014/main" id="{3522F6ED-0949-4D6A-8215-A0261F825C39}"/>
                </a:ext>
              </a:extLst>
            </p:cNvPr>
            <p:cNvCxnSpPr>
              <a:cxnSpLocks/>
            </p:cNvCxnSpPr>
            <p:nvPr/>
          </p:nvCxnSpPr>
          <p:spPr>
            <a:xfrm flipH="1" flipV="1">
              <a:off x="8052636" y="1898216"/>
              <a:ext cx="93620" cy="39448"/>
            </a:xfrm>
            <a:prstGeom prst="line">
              <a:avLst/>
            </a:prstGeom>
            <a:noFill/>
            <a:ln w="34925">
              <a:solidFill>
                <a:schemeClr val="accent5"/>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145" name="Straight Connector 144">
              <a:extLst>
                <a:ext uri="{FF2B5EF4-FFF2-40B4-BE49-F238E27FC236}">
                  <a16:creationId xmlns:a16="http://schemas.microsoft.com/office/drawing/2014/main" id="{1552C9A9-A9F6-44CE-87F4-FD699F751531}"/>
                </a:ext>
              </a:extLst>
            </p:cNvPr>
            <p:cNvCxnSpPr>
              <a:cxnSpLocks/>
            </p:cNvCxnSpPr>
            <p:nvPr/>
          </p:nvCxnSpPr>
          <p:spPr>
            <a:xfrm flipH="1" flipV="1">
              <a:off x="7973946" y="1976926"/>
              <a:ext cx="30042" cy="72701"/>
            </a:xfrm>
            <a:prstGeom prst="line">
              <a:avLst/>
            </a:prstGeom>
            <a:noFill/>
            <a:ln w="34925">
              <a:solidFill>
                <a:schemeClr val="accent5"/>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146" name="Straight Connector 145">
              <a:extLst>
                <a:ext uri="{FF2B5EF4-FFF2-40B4-BE49-F238E27FC236}">
                  <a16:creationId xmlns:a16="http://schemas.microsoft.com/office/drawing/2014/main" id="{30B4F576-CBB3-4036-A6BA-FC5747EDCB89}"/>
                </a:ext>
              </a:extLst>
            </p:cNvPr>
            <p:cNvCxnSpPr>
              <a:cxnSpLocks/>
            </p:cNvCxnSpPr>
            <p:nvPr/>
          </p:nvCxnSpPr>
          <p:spPr>
            <a:xfrm flipV="1">
              <a:off x="7832654" y="1976926"/>
              <a:ext cx="30041" cy="72701"/>
            </a:xfrm>
            <a:prstGeom prst="line">
              <a:avLst/>
            </a:prstGeom>
            <a:noFill/>
            <a:ln w="34925">
              <a:solidFill>
                <a:schemeClr val="accent5"/>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147" name="Straight Connector 146">
              <a:extLst>
                <a:ext uri="{FF2B5EF4-FFF2-40B4-BE49-F238E27FC236}">
                  <a16:creationId xmlns:a16="http://schemas.microsoft.com/office/drawing/2014/main" id="{B6881ACB-9486-48E9-B91D-AAD2550F7CAD}"/>
                </a:ext>
              </a:extLst>
            </p:cNvPr>
            <p:cNvCxnSpPr>
              <a:cxnSpLocks/>
            </p:cNvCxnSpPr>
            <p:nvPr/>
          </p:nvCxnSpPr>
          <p:spPr>
            <a:xfrm flipV="1">
              <a:off x="7711325" y="1898216"/>
              <a:ext cx="72681" cy="30049"/>
            </a:xfrm>
            <a:prstGeom prst="line">
              <a:avLst/>
            </a:prstGeom>
            <a:noFill/>
            <a:ln w="34925">
              <a:solidFill>
                <a:schemeClr val="accent5"/>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148" name="Straight Connector 147">
              <a:extLst>
                <a:ext uri="{FF2B5EF4-FFF2-40B4-BE49-F238E27FC236}">
                  <a16:creationId xmlns:a16="http://schemas.microsoft.com/office/drawing/2014/main" id="{4291D49B-D9EC-46DB-9ABC-C299E8DF8C2E}"/>
                </a:ext>
              </a:extLst>
            </p:cNvPr>
            <p:cNvCxnSpPr>
              <a:cxnSpLocks/>
            </p:cNvCxnSpPr>
            <p:nvPr/>
          </p:nvCxnSpPr>
          <p:spPr>
            <a:xfrm>
              <a:off x="7696200" y="1750219"/>
              <a:ext cx="87806" cy="36716"/>
            </a:xfrm>
            <a:prstGeom prst="line">
              <a:avLst/>
            </a:prstGeom>
            <a:noFill/>
            <a:ln w="34925">
              <a:solidFill>
                <a:schemeClr val="accent5"/>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grpSp>
      <p:grpSp>
        <p:nvGrpSpPr>
          <p:cNvPr id="149" name="Group 148">
            <a:extLst>
              <a:ext uri="{FF2B5EF4-FFF2-40B4-BE49-F238E27FC236}">
                <a16:creationId xmlns:a16="http://schemas.microsoft.com/office/drawing/2014/main" id="{3DA3E9BD-B975-4382-9B50-1867C8A8AFE8}"/>
              </a:ext>
            </a:extLst>
          </p:cNvPr>
          <p:cNvGrpSpPr/>
          <p:nvPr/>
        </p:nvGrpSpPr>
        <p:grpSpPr>
          <a:xfrm>
            <a:off x="8488665" y="2286874"/>
            <a:ext cx="291945" cy="288850"/>
            <a:chOff x="7696200" y="1623579"/>
            <a:chExt cx="450056" cy="445285"/>
          </a:xfrm>
        </p:grpSpPr>
        <p:sp>
          <p:nvSpPr>
            <p:cNvPr id="150" name="Oval 149">
              <a:extLst>
                <a:ext uri="{FF2B5EF4-FFF2-40B4-BE49-F238E27FC236}">
                  <a16:creationId xmlns:a16="http://schemas.microsoft.com/office/drawing/2014/main" id="{F056E81B-FB7E-491D-A757-0295313FDE18}"/>
                </a:ext>
              </a:extLst>
            </p:cNvPr>
            <p:cNvSpPr/>
            <p:nvPr/>
          </p:nvSpPr>
          <p:spPr bwMode="auto">
            <a:xfrm>
              <a:off x="7776766" y="1701280"/>
              <a:ext cx="289883" cy="289883"/>
            </a:xfrm>
            <a:prstGeom prst="ellipse">
              <a:avLst/>
            </a:prstGeom>
            <a:noFill/>
            <a:ln w="34925">
              <a:solidFill>
                <a:schemeClr val="accent5"/>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cxnSp>
          <p:nvCxnSpPr>
            <p:cNvPr id="151" name="Straight Connector 150">
              <a:extLst>
                <a:ext uri="{FF2B5EF4-FFF2-40B4-BE49-F238E27FC236}">
                  <a16:creationId xmlns:a16="http://schemas.microsoft.com/office/drawing/2014/main" id="{7532E4D9-720C-4898-94FA-C57BDB7968A2}"/>
                </a:ext>
              </a:extLst>
            </p:cNvPr>
            <p:cNvCxnSpPr>
              <a:cxnSpLocks/>
            </p:cNvCxnSpPr>
            <p:nvPr/>
          </p:nvCxnSpPr>
          <p:spPr>
            <a:xfrm>
              <a:off x="7831669" y="1623579"/>
              <a:ext cx="31026" cy="84646"/>
            </a:xfrm>
            <a:prstGeom prst="line">
              <a:avLst/>
            </a:prstGeom>
            <a:noFill/>
            <a:ln w="34925">
              <a:solidFill>
                <a:schemeClr val="accent5"/>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152" name="Straight Connector 151">
              <a:extLst>
                <a:ext uri="{FF2B5EF4-FFF2-40B4-BE49-F238E27FC236}">
                  <a16:creationId xmlns:a16="http://schemas.microsoft.com/office/drawing/2014/main" id="{1D71E571-B13E-4A36-8657-84DD74BFA5B1}"/>
                </a:ext>
              </a:extLst>
            </p:cNvPr>
            <p:cNvCxnSpPr>
              <a:cxnSpLocks/>
            </p:cNvCxnSpPr>
            <p:nvPr/>
          </p:nvCxnSpPr>
          <p:spPr>
            <a:xfrm flipH="1">
              <a:off x="7973946" y="1623579"/>
              <a:ext cx="35963" cy="84646"/>
            </a:xfrm>
            <a:prstGeom prst="line">
              <a:avLst/>
            </a:prstGeom>
            <a:noFill/>
            <a:ln w="34925">
              <a:solidFill>
                <a:schemeClr val="accent5"/>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153" name="Straight Connector 152">
              <a:extLst>
                <a:ext uri="{FF2B5EF4-FFF2-40B4-BE49-F238E27FC236}">
                  <a16:creationId xmlns:a16="http://schemas.microsoft.com/office/drawing/2014/main" id="{49E485E8-66CD-4652-8FBC-306C72242922}"/>
                </a:ext>
              </a:extLst>
            </p:cNvPr>
            <p:cNvCxnSpPr>
              <a:cxnSpLocks/>
            </p:cNvCxnSpPr>
            <p:nvPr/>
          </p:nvCxnSpPr>
          <p:spPr>
            <a:xfrm flipV="1">
              <a:off x="8052636" y="1750219"/>
              <a:ext cx="93620" cy="36716"/>
            </a:xfrm>
            <a:prstGeom prst="line">
              <a:avLst/>
            </a:prstGeom>
            <a:noFill/>
            <a:ln w="34925">
              <a:solidFill>
                <a:schemeClr val="accent5"/>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154" name="Straight Connector 153">
              <a:extLst>
                <a:ext uri="{FF2B5EF4-FFF2-40B4-BE49-F238E27FC236}">
                  <a16:creationId xmlns:a16="http://schemas.microsoft.com/office/drawing/2014/main" id="{9C4CC18F-0EF3-4091-BADD-9BD0193412FF}"/>
                </a:ext>
              </a:extLst>
            </p:cNvPr>
            <p:cNvCxnSpPr>
              <a:cxnSpLocks/>
            </p:cNvCxnSpPr>
            <p:nvPr/>
          </p:nvCxnSpPr>
          <p:spPr>
            <a:xfrm flipH="1" flipV="1">
              <a:off x="8052636" y="1898216"/>
              <a:ext cx="93620" cy="39448"/>
            </a:xfrm>
            <a:prstGeom prst="line">
              <a:avLst/>
            </a:prstGeom>
            <a:noFill/>
            <a:ln w="34925">
              <a:solidFill>
                <a:schemeClr val="accent5"/>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155" name="Straight Connector 154">
              <a:extLst>
                <a:ext uri="{FF2B5EF4-FFF2-40B4-BE49-F238E27FC236}">
                  <a16:creationId xmlns:a16="http://schemas.microsoft.com/office/drawing/2014/main" id="{39DB68EF-FFFB-4EEB-A1D0-4E475F5C9A1C}"/>
                </a:ext>
              </a:extLst>
            </p:cNvPr>
            <p:cNvCxnSpPr>
              <a:cxnSpLocks/>
            </p:cNvCxnSpPr>
            <p:nvPr/>
          </p:nvCxnSpPr>
          <p:spPr>
            <a:xfrm flipH="1" flipV="1">
              <a:off x="7973946" y="1976926"/>
              <a:ext cx="34943" cy="91938"/>
            </a:xfrm>
            <a:prstGeom prst="line">
              <a:avLst/>
            </a:prstGeom>
            <a:noFill/>
            <a:ln w="34925">
              <a:solidFill>
                <a:schemeClr val="accent5"/>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156" name="Straight Connector 155">
              <a:extLst>
                <a:ext uri="{FF2B5EF4-FFF2-40B4-BE49-F238E27FC236}">
                  <a16:creationId xmlns:a16="http://schemas.microsoft.com/office/drawing/2014/main" id="{9744C4C2-51D9-41D5-9A30-8587C0D498EA}"/>
                </a:ext>
              </a:extLst>
            </p:cNvPr>
            <p:cNvCxnSpPr>
              <a:cxnSpLocks/>
            </p:cNvCxnSpPr>
            <p:nvPr/>
          </p:nvCxnSpPr>
          <p:spPr>
            <a:xfrm flipV="1">
              <a:off x="7831669" y="1976926"/>
              <a:ext cx="31027" cy="91938"/>
            </a:xfrm>
            <a:prstGeom prst="line">
              <a:avLst/>
            </a:prstGeom>
            <a:noFill/>
            <a:ln w="34925">
              <a:solidFill>
                <a:schemeClr val="accent5"/>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157" name="Straight Connector 156">
              <a:extLst>
                <a:ext uri="{FF2B5EF4-FFF2-40B4-BE49-F238E27FC236}">
                  <a16:creationId xmlns:a16="http://schemas.microsoft.com/office/drawing/2014/main" id="{C29CC5D5-90CE-4D64-8645-D04F004FFA68}"/>
                </a:ext>
              </a:extLst>
            </p:cNvPr>
            <p:cNvCxnSpPr/>
            <p:nvPr/>
          </p:nvCxnSpPr>
          <p:spPr>
            <a:xfrm flipV="1">
              <a:off x="7711325" y="1898216"/>
              <a:ext cx="72681" cy="30049"/>
            </a:xfrm>
            <a:prstGeom prst="line">
              <a:avLst/>
            </a:prstGeom>
            <a:noFill/>
            <a:ln w="34925">
              <a:solidFill>
                <a:schemeClr val="accent5"/>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158" name="Straight Connector 157">
              <a:extLst>
                <a:ext uri="{FF2B5EF4-FFF2-40B4-BE49-F238E27FC236}">
                  <a16:creationId xmlns:a16="http://schemas.microsoft.com/office/drawing/2014/main" id="{54DB48FE-4765-4E8B-BA78-EED2BC206459}"/>
                </a:ext>
              </a:extLst>
            </p:cNvPr>
            <p:cNvCxnSpPr/>
            <p:nvPr/>
          </p:nvCxnSpPr>
          <p:spPr>
            <a:xfrm>
              <a:off x="7696200" y="1750219"/>
              <a:ext cx="87806" cy="36716"/>
            </a:xfrm>
            <a:prstGeom prst="line">
              <a:avLst/>
            </a:prstGeom>
            <a:noFill/>
            <a:ln w="34925">
              <a:solidFill>
                <a:schemeClr val="accent5"/>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grpSp>
      <p:grpSp>
        <p:nvGrpSpPr>
          <p:cNvPr id="159" name="Group 158">
            <a:extLst>
              <a:ext uri="{FF2B5EF4-FFF2-40B4-BE49-F238E27FC236}">
                <a16:creationId xmlns:a16="http://schemas.microsoft.com/office/drawing/2014/main" id="{B629B5F4-119E-435D-91BA-040FB2CE1571}"/>
              </a:ext>
            </a:extLst>
          </p:cNvPr>
          <p:cNvGrpSpPr/>
          <p:nvPr/>
        </p:nvGrpSpPr>
        <p:grpSpPr>
          <a:xfrm>
            <a:off x="7509210" y="3304909"/>
            <a:ext cx="266270" cy="274320"/>
            <a:chOff x="7707077" y="3653892"/>
            <a:chExt cx="593812" cy="646804"/>
          </a:xfrm>
        </p:grpSpPr>
        <p:sp>
          <p:nvSpPr>
            <p:cNvPr id="160" name="Shield_EA18">
              <a:extLst>
                <a:ext uri="{FF2B5EF4-FFF2-40B4-BE49-F238E27FC236}">
                  <a16:creationId xmlns:a16="http://schemas.microsoft.com/office/drawing/2014/main" id="{EA2DD974-332D-449B-AAF5-F0557C30F40B}"/>
                </a:ext>
              </a:extLst>
            </p:cNvPr>
            <p:cNvSpPr>
              <a:spLocks noChangeAspect="1"/>
            </p:cNvSpPr>
            <p:nvPr/>
          </p:nvSpPr>
          <p:spPr bwMode="auto">
            <a:xfrm>
              <a:off x="7707077" y="3653892"/>
              <a:ext cx="593812" cy="646804"/>
            </a:xfrm>
            <a:custGeom>
              <a:avLst/>
              <a:gdLst>
                <a:gd name="T0" fmla="*/ 3500 w 3500"/>
                <a:gd name="T1" fmla="*/ 1375 h 3725"/>
                <a:gd name="T2" fmla="*/ 1750 w 3500"/>
                <a:gd name="T3" fmla="*/ 3725 h 3725"/>
                <a:gd name="T4" fmla="*/ 0 w 3500"/>
                <a:gd name="T5" fmla="*/ 1375 h 3725"/>
                <a:gd name="T6" fmla="*/ 0 w 3500"/>
                <a:gd name="T7" fmla="*/ 500 h 3725"/>
                <a:gd name="T8" fmla="*/ 1125 w 3500"/>
                <a:gd name="T9" fmla="*/ 187 h 3725"/>
                <a:gd name="T10" fmla="*/ 1750 w 3500"/>
                <a:gd name="T11" fmla="*/ 0 h 3725"/>
                <a:gd name="T12" fmla="*/ 2375 w 3500"/>
                <a:gd name="T13" fmla="*/ 187 h 3725"/>
                <a:gd name="T14" fmla="*/ 3500 w 3500"/>
                <a:gd name="T15" fmla="*/ 500 h 3725"/>
                <a:gd name="T16" fmla="*/ 3500 w 3500"/>
                <a:gd name="T17" fmla="*/ 1375 h 37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00" h="3725">
                  <a:moveTo>
                    <a:pt x="3500" y="1375"/>
                  </a:moveTo>
                  <a:cubicBezTo>
                    <a:pt x="3500" y="2302"/>
                    <a:pt x="2831" y="3117"/>
                    <a:pt x="1750" y="3725"/>
                  </a:cubicBezTo>
                  <a:cubicBezTo>
                    <a:pt x="669" y="3117"/>
                    <a:pt x="0" y="2302"/>
                    <a:pt x="0" y="1375"/>
                  </a:cubicBezTo>
                  <a:cubicBezTo>
                    <a:pt x="0" y="500"/>
                    <a:pt x="0" y="500"/>
                    <a:pt x="0" y="500"/>
                  </a:cubicBezTo>
                  <a:cubicBezTo>
                    <a:pt x="440" y="500"/>
                    <a:pt x="837" y="380"/>
                    <a:pt x="1125" y="187"/>
                  </a:cubicBezTo>
                  <a:cubicBezTo>
                    <a:pt x="1285" y="71"/>
                    <a:pt x="1506" y="0"/>
                    <a:pt x="1750" y="0"/>
                  </a:cubicBezTo>
                  <a:cubicBezTo>
                    <a:pt x="1994" y="0"/>
                    <a:pt x="2215" y="71"/>
                    <a:pt x="2375" y="187"/>
                  </a:cubicBezTo>
                  <a:cubicBezTo>
                    <a:pt x="2663" y="380"/>
                    <a:pt x="3060" y="500"/>
                    <a:pt x="3500" y="500"/>
                  </a:cubicBezTo>
                  <a:lnTo>
                    <a:pt x="3500" y="1375"/>
                  </a:lnTo>
                  <a:close/>
                </a:path>
              </a:pathLst>
            </a:custGeom>
            <a:solidFill>
              <a:schemeClr val="bg2"/>
            </a:solidFill>
            <a:ln w="19050" cap="sq">
              <a:solidFill>
                <a:srgbClr val="107C10"/>
              </a:solidFill>
              <a:prstDash val="solid"/>
              <a:miter lim="800000"/>
              <a:headEnd/>
              <a:tailEnd/>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gradFill>
                  <a:gsLst>
                    <a:gs pos="0">
                      <a:srgbClr val="505050"/>
                    </a:gs>
                    <a:gs pos="100000">
                      <a:srgbClr val="505050"/>
                    </a:gs>
                  </a:gsLst>
                </a:gradFill>
                <a:effectLst/>
                <a:uLnTx/>
                <a:uFillTx/>
                <a:latin typeface="Segoe UI"/>
                <a:ea typeface="+mn-ea"/>
                <a:cs typeface="+mn-cs"/>
              </a:endParaRPr>
            </a:p>
          </p:txBody>
        </p:sp>
        <p:sp>
          <p:nvSpPr>
            <p:cNvPr id="161" name="check">
              <a:extLst>
                <a:ext uri="{FF2B5EF4-FFF2-40B4-BE49-F238E27FC236}">
                  <a16:creationId xmlns:a16="http://schemas.microsoft.com/office/drawing/2014/main" id="{158B9C62-27D1-42F9-B549-231A1693036E}"/>
                </a:ext>
              </a:extLst>
            </p:cNvPr>
            <p:cNvSpPr>
              <a:spLocks noChangeAspect="1"/>
            </p:cNvSpPr>
            <p:nvPr/>
          </p:nvSpPr>
          <p:spPr bwMode="auto">
            <a:xfrm>
              <a:off x="7860378" y="3856413"/>
              <a:ext cx="304772" cy="215204"/>
            </a:xfrm>
            <a:custGeom>
              <a:avLst/>
              <a:gdLst>
                <a:gd name="T0" fmla="*/ 245 w 245"/>
                <a:gd name="T1" fmla="*/ 0 h 173"/>
                <a:gd name="T2" fmla="*/ 73 w 245"/>
                <a:gd name="T3" fmla="*/ 173 h 173"/>
                <a:gd name="T4" fmla="*/ 0 w 245"/>
                <a:gd name="T5" fmla="*/ 101 h 173"/>
              </a:gdLst>
              <a:ahLst/>
              <a:cxnLst>
                <a:cxn ang="0">
                  <a:pos x="T0" y="T1"/>
                </a:cxn>
                <a:cxn ang="0">
                  <a:pos x="T2" y="T3"/>
                </a:cxn>
                <a:cxn ang="0">
                  <a:pos x="T4" y="T5"/>
                </a:cxn>
              </a:cxnLst>
              <a:rect l="0" t="0" r="r" b="b"/>
              <a:pathLst>
                <a:path w="245" h="173">
                  <a:moveTo>
                    <a:pt x="245" y="0"/>
                  </a:moveTo>
                  <a:lnTo>
                    <a:pt x="73" y="173"/>
                  </a:lnTo>
                  <a:lnTo>
                    <a:pt x="0" y="101"/>
                  </a:lnTo>
                </a:path>
              </a:pathLst>
            </a:custGeom>
            <a:noFill/>
            <a:ln w="19050" cap="sq">
              <a:solidFill>
                <a:srgbClr val="107C1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gradFill>
                  <a:gsLst>
                    <a:gs pos="0">
                      <a:srgbClr val="505050"/>
                    </a:gs>
                    <a:gs pos="100000">
                      <a:srgbClr val="505050"/>
                    </a:gs>
                  </a:gsLst>
                  <a:lin ang="5400000" scaled="1"/>
                </a:gradFill>
                <a:effectLst/>
                <a:uLnTx/>
                <a:uFillTx/>
                <a:latin typeface="Segoe UI"/>
                <a:ea typeface="+mn-ea"/>
                <a:cs typeface="+mn-cs"/>
              </a:endParaRPr>
            </a:p>
          </p:txBody>
        </p:sp>
      </p:grpSp>
      <p:grpSp>
        <p:nvGrpSpPr>
          <p:cNvPr id="162" name="Group 161">
            <a:extLst>
              <a:ext uri="{FF2B5EF4-FFF2-40B4-BE49-F238E27FC236}">
                <a16:creationId xmlns:a16="http://schemas.microsoft.com/office/drawing/2014/main" id="{B6AC38D6-2B8A-48E5-949E-FBDDE0BC4F2A}"/>
              </a:ext>
            </a:extLst>
          </p:cNvPr>
          <p:cNvGrpSpPr/>
          <p:nvPr/>
        </p:nvGrpSpPr>
        <p:grpSpPr>
          <a:xfrm>
            <a:off x="7521055" y="4404037"/>
            <a:ext cx="266270" cy="274320"/>
            <a:chOff x="7707077" y="3653892"/>
            <a:chExt cx="593812" cy="646804"/>
          </a:xfrm>
        </p:grpSpPr>
        <p:sp>
          <p:nvSpPr>
            <p:cNvPr id="163" name="Shield_EA18">
              <a:extLst>
                <a:ext uri="{FF2B5EF4-FFF2-40B4-BE49-F238E27FC236}">
                  <a16:creationId xmlns:a16="http://schemas.microsoft.com/office/drawing/2014/main" id="{9E4F7D36-7C13-4C2C-9A56-E471809E0270}"/>
                </a:ext>
              </a:extLst>
            </p:cNvPr>
            <p:cNvSpPr>
              <a:spLocks noChangeAspect="1"/>
            </p:cNvSpPr>
            <p:nvPr/>
          </p:nvSpPr>
          <p:spPr bwMode="auto">
            <a:xfrm>
              <a:off x="7707077" y="3653892"/>
              <a:ext cx="593812" cy="646804"/>
            </a:xfrm>
            <a:custGeom>
              <a:avLst/>
              <a:gdLst>
                <a:gd name="T0" fmla="*/ 3500 w 3500"/>
                <a:gd name="T1" fmla="*/ 1375 h 3725"/>
                <a:gd name="T2" fmla="*/ 1750 w 3500"/>
                <a:gd name="T3" fmla="*/ 3725 h 3725"/>
                <a:gd name="T4" fmla="*/ 0 w 3500"/>
                <a:gd name="T5" fmla="*/ 1375 h 3725"/>
                <a:gd name="T6" fmla="*/ 0 w 3500"/>
                <a:gd name="T7" fmla="*/ 500 h 3725"/>
                <a:gd name="T8" fmla="*/ 1125 w 3500"/>
                <a:gd name="T9" fmla="*/ 187 h 3725"/>
                <a:gd name="T10" fmla="*/ 1750 w 3500"/>
                <a:gd name="T11" fmla="*/ 0 h 3725"/>
                <a:gd name="T12" fmla="*/ 2375 w 3500"/>
                <a:gd name="T13" fmla="*/ 187 h 3725"/>
                <a:gd name="T14" fmla="*/ 3500 w 3500"/>
                <a:gd name="T15" fmla="*/ 500 h 3725"/>
                <a:gd name="T16" fmla="*/ 3500 w 3500"/>
                <a:gd name="T17" fmla="*/ 1375 h 37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00" h="3725">
                  <a:moveTo>
                    <a:pt x="3500" y="1375"/>
                  </a:moveTo>
                  <a:cubicBezTo>
                    <a:pt x="3500" y="2302"/>
                    <a:pt x="2831" y="3117"/>
                    <a:pt x="1750" y="3725"/>
                  </a:cubicBezTo>
                  <a:cubicBezTo>
                    <a:pt x="669" y="3117"/>
                    <a:pt x="0" y="2302"/>
                    <a:pt x="0" y="1375"/>
                  </a:cubicBezTo>
                  <a:cubicBezTo>
                    <a:pt x="0" y="500"/>
                    <a:pt x="0" y="500"/>
                    <a:pt x="0" y="500"/>
                  </a:cubicBezTo>
                  <a:cubicBezTo>
                    <a:pt x="440" y="500"/>
                    <a:pt x="837" y="380"/>
                    <a:pt x="1125" y="187"/>
                  </a:cubicBezTo>
                  <a:cubicBezTo>
                    <a:pt x="1285" y="71"/>
                    <a:pt x="1506" y="0"/>
                    <a:pt x="1750" y="0"/>
                  </a:cubicBezTo>
                  <a:cubicBezTo>
                    <a:pt x="1994" y="0"/>
                    <a:pt x="2215" y="71"/>
                    <a:pt x="2375" y="187"/>
                  </a:cubicBezTo>
                  <a:cubicBezTo>
                    <a:pt x="2663" y="380"/>
                    <a:pt x="3060" y="500"/>
                    <a:pt x="3500" y="500"/>
                  </a:cubicBezTo>
                  <a:lnTo>
                    <a:pt x="3500" y="1375"/>
                  </a:lnTo>
                  <a:close/>
                </a:path>
              </a:pathLst>
            </a:custGeom>
            <a:solidFill>
              <a:schemeClr val="bg2"/>
            </a:solidFill>
            <a:ln w="19050" cap="sq">
              <a:solidFill>
                <a:srgbClr val="107C10"/>
              </a:solidFill>
              <a:prstDash val="solid"/>
              <a:miter lim="800000"/>
              <a:headEnd/>
              <a:tailEnd/>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gradFill>
                  <a:gsLst>
                    <a:gs pos="0">
                      <a:srgbClr val="505050"/>
                    </a:gs>
                    <a:gs pos="100000">
                      <a:srgbClr val="505050"/>
                    </a:gs>
                  </a:gsLst>
                </a:gradFill>
                <a:effectLst/>
                <a:uLnTx/>
                <a:uFillTx/>
                <a:latin typeface="Segoe UI"/>
                <a:ea typeface="+mn-ea"/>
                <a:cs typeface="+mn-cs"/>
              </a:endParaRPr>
            </a:p>
          </p:txBody>
        </p:sp>
        <p:sp>
          <p:nvSpPr>
            <p:cNvPr id="164" name="check">
              <a:extLst>
                <a:ext uri="{FF2B5EF4-FFF2-40B4-BE49-F238E27FC236}">
                  <a16:creationId xmlns:a16="http://schemas.microsoft.com/office/drawing/2014/main" id="{3F682F39-0A8D-46D3-A731-AD323DE30B77}"/>
                </a:ext>
              </a:extLst>
            </p:cNvPr>
            <p:cNvSpPr>
              <a:spLocks noChangeAspect="1"/>
            </p:cNvSpPr>
            <p:nvPr/>
          </p:nvSpPr>
          <p:spPr bwMode="auto">
            <a:xfrm>
              <a:off x="7860378" y="3856413"/>
              <a:ext cx="304772" cy="215204"/>
            </a:xfrm>
            <a:custGeom>
              <a:avLst/>
              <a:gdLst>
                <a:gd name="T0" fmla="*/ 245 w 245"/>
                <a:gd name="T1" fmla="*/ 0 h 173"/>
                <a:gd name="T2" fmla="*/ 73 w 245"/>
                <a:gd name="T3" fmla="*/ 173 h 173"/>
                <a:gd name="T4" fmla="*/ 0 w 245"/>
                <a:gd name="T5" fmla="*/ 101 h 173"/>
              </a:gdLst>
              <a:ahLst/>
              <a:cxnLst>
                <a:cxn ang="0">
                  <a:pos x="T0" y="T1"/>
                </a:cxn>
                <a:cxn ang="0">
                  <a:pos x="T2" y="T3"/>
                </a:cxn>
                <a:cxn ang="0">
                  <a:pos x="T4" y="T5"/>
                </a:cxn>
              </a:cxnLst>
              <a:rect l="0" t="0" r="r" b="b"/>
              <a:pathLst>
                <a:path w="245" h="173">
                  <a:moveTo>
                    <a:pt x="245" y="0"/>
                  </a:moveTo>
                  <a:lnTo>
                    <a:pt x="73" y="173"/>
                  </a:lnTo>
                  <a:lnTo>
                    <a:pt x="0" y="101"/>
                  </a:lnTo>
                </a:path>
              </a:pathLst>
            </a:custGeom>
            <a:noFill/>
            <a:ln w="19050" cap="sq">
              <a:solidFill>
                <a:srgbClr val="107C1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gradFill>
                  <a:gsLst>
                    <a:gs pos="0">
                      <a:srgbClr val="505050"/>
                    </a:gs>
                    <a:gs pos="100000">
                      <a:srgbClr val="505050"/>
                    </a:gs>
                  </a:gsLst>
                  <a:lin ang="5400000" scaled="1"/>
                </a:gradFill>
                <a:effectLst/>
                <a:uLnTx/>
                <a:uFillTx/>
                <a:latin typeface="Segoe UI"/>
                <a:ea typeface="+mn-ea"/>
                <a:cs typeface="+mn-cs"/>
              </a:endParaRPr>
            </a:p>
          </p:txBody>
        </p:sp>
      </p:grpSp>
      <p:grpSp>
        <p:nvGrpSpPr>
          <p:cNvPr id="165" name="Group 164">
            <a:extLst>
              <a:ext uri="{FF2B5EF4-FFF2-40B4-BE49-F238E27FC236}">
                <a16:creationId xmlns:a16="http://schemas.microsoft.com/office/drawing/2014/main" id="{55A342F3-EAD7-4C19-A3ED-895FE779C5CF}"/>
              </a:ext>
            </a:extLst>
          </p:cNvPr>
          <p:cNvGrpSpPr/>
          <p:nvPr/>
        </p:nvGrpSpPr>
        <p:grpSpPr>
          <a:xfrm>
            <a:off x="8629404" y="3845643"/>
            <a:ext cx="266270" cy="274320"/>
            <a:chOff x="7707077" y="3653892"/>
            <a:chExt cx="593812" cy="646804"/>
          </a:xfrm>
        </p:grpSpPr>
        <p:sp>
          <p:nvSpPr>
            <p:cNvPr id="166" name="Shield_EA18">
              <a:extLst>
                <a:ext uri="{FF2B5EF4-FFF2-40B4-BE49-F238E27FC236}">
                  <a16:creationId xmlns:a16="http://schemas.microsoft.com/office/drawing/2014/main" id="{0A0B6421-7FA9-44AF-B189-FC912253B9EE}"/>
                </a:ext>
              </a:extLst>
            </p:cNvPr>
            <p:cNvSpPr>
              <a:spLocks noChangeAspect="1"/>
            </p:cNvSpPr>
            <p:nvPr/>
          </p:nvSpPr>
          <p:spPr bwMode="auto">
            <a:xfrm>
              <a:off x="7707077" y="3653892"/>
              <a:ext cx="593812" cy="646804"/>
            </a:xfrm>
            <a:custGeom>
              <a:avLst/>
              <a:gdLst>
                <a:gd name="T0" fmla="*/ 3500 w 3500"/>
                <a:gd name="T1" fmla="*/ 1375 h 3725"/>
                <a:gd name="T2" fmla="*/ 1750 w 3500"/>
                <a:gd name="T3" fmla="*/ 3725 h 3725"/>
                <a:gd name="T4" fmla="*/ 0 w 3500"/>
                <a:gd name="T5" fmla="*/ 1375 h 3725"/>
                <a:gd name="T6" fmla="*/ 0 w 3500"/>
                <a:gd name="T7" fmla="*/ 500 h 3725"/>
                <a:gd name="T8" fmla="*/ 1125 w 3500"/>
                <a:gd name="T9" fmla="*/ 187 h 3725"/>
                <a:gd name="T10" fmla="*/ 1750 w 3500"/>
                <a:gd name="T11" fmla="*/ 0 h 3725"/>
                <a:gd name="T12" fmla="*/ 2375 w 3500"/>
                <a:gd name="T13" fmla="*/ 187 h 3725"/>
                <a:gd name="T14" fmla="*/ 3500 w 3500"/>
                <a:gd name="T15" fmla="*/ 500 h 3725"/>
                <a:gd name="T16" fmla="*/ 3500 w 3500"/>
                <a:gd name="T17" fmla="*/ 1375 h 37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00" h="3725">
                  <a:moveTo>
                    <a:pt x="3500" y="1375"/>
                  </a:moveTo>
                  <a:cubicBezTo>
                    <a:pt x="3500" y="2302"/>
                    <a:pt x="2831" y="3117"/>
                    <a:pt x="1750" y="3725"/>
                  </a:cubicBezTo>
                  <a:cubicBezTo>
                    <a:pt x="669" y="3117"/>
                    <a:pt x="0" y="2302"/>
                    <a:pt x="0" y="1375"/>
                  </a:cubicBezTo>
                  <a:cubicBezTo>
                    <a:pt x="0" y="500"/>
                    <a:pt x="0" y="500"/>
                    <a:pt x="0" y="500"/>
                  </a:cubicBezTo>
                  <a:cubicBezTo>
                    <a:pt x="440" y="500"/>
                    <a:pt x="837" y="380"/>
                    <a:pt x="1125" y="187"/>
                  </a:cubicBezTo>
                  <a:cubicBezTo>
                    <a:pt x="1285" y="71"/>
                    <a:pt x="1506" y="0"/>
                    <a:pt x="1750" y="0"/>
                  </a:cubicBezTo>
                  <a:cubicBezTo>
                    <a:pt x="1994" y="0"/>
                    <a:pt x="2215" y="71"/>
                    <a:pt x="2375" y="187"/>
                  </a:cubicBezTo>
                  <a:cubicBezTo>
                    <a:pt x="2663" y="380"/>
                    <a:pt x="3060" y="500"/>
                    <a:pt x="3500" y="500"/>
                  </a:cubicBezTo>
                  <a:lnTo>
                    <a:pt x="3500" y="1375"/>
                  </a:lnTo>
                  <a:close/>
                </a:path>
              </a:pathLst>
            </a:custGeom>
            <a:solidFill>
              <a:schemeClr val="bg2"/>
            </a:solidFill>
            <a:ln w="19050" cap="sq">
              <a:solidFill>
                <a:srgbClr val="107C10"/>
              </a:solidFill>
              <a:prstDash val="solid"/>
              <a:miter lim="800000"/>
              <a:headEnd/>
              <a:tailEnd/>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gradFill>
                  <a:gsLst>
                    <a:gs pos="0">
                      <a:srgbClr val="505050"/>
                    </a:gs>
                    <a:gs pos="100000">
                      <a:srgbClr val="505050"/>
                    </a:gs>
                  </a:gsLst>
                </a:gradFill>
                <a:effectLst/>
                <a:uLnTx/>
                <a:uFillTx/>
                <a:latin typeface="Segoe UI"/>
                <a:ea typeface="+mn-ea"/>
                <a:cs typeface="+mn-cs"/>
              </a:endParaRPr>
            </a:p>
          </p:txBody>
        </p:sp>
        <p:sp>
          <p:nvSpPr>
            <p:cNvPr id="167" name="check">
              <a:extLst>
                <a:ext uri="{FF2B5EF4-FFF2-40B4-BE49-F238E27FC236}">
                  <a16:creationId xmlns:a16="http://schemas.microsoft.com/office/drawing/2014/main" id="{A2A739FD-4914-486D-A4D6-814F7BE95700}"/>
                </a:ext>
              </a:extLst>
            </p:cNvPr>
            <p:cNvSpPr>
              <a:spLocks noChangeAspect="1"/>
            </p:cNvSpPr>
            <p:nvPr/>
          </p:nvSpPr>
          <p:spPr bwMode="auto">
            <a:xfrm>
              <a:off x="7860378" y="3856413"/>
              <a:ext cx="304772" cy="215204"/>
            </a:xfrm>
            <a:custGeom>
              <a:avLst/>
              <a:gdLst>
                <a:gd name="T0" fmla="*/ 245 w 245"/>
                <a:gd name="T1" fmla="*/ 0 h 173"/>
                <a:gd name="T2" fmla="*/ 73 w 245"/>
                <a:gd name="T3" fmla="*/ 173 h 173"/>
                <a:gd name="T4" fmla="*/ 0 w 245"/>
                <a:gd name="T5" fmla="*/ 101 h 173"/>
              </a:gdLst>
              <a:ahLst/>
              <a:cxnLst>
                <a:cxn ang="0">
                  <a:pos x="T0" y="T1"/>
                </a:cxn>
                <a:cxn ang="0">
                  <a:pos x="T2" y="T3"/>
                </a:cxn>
                <a:cxn ang="0">
                  <a:pos x="T4" y="T5"/>
                </a:cxn>
              </a:cxnLst>
              <a:rect l="0" t="0" r="r" b="b"/>
              <a:pathLst>
                <a:path w="245" h="173">
                  <a:moveTo>
                    <a:pt x="245" y="0"/>
                  </a:moveTo>
                  <a:lnTo>
                    <a:pt x="73" y="173"/>
                  </a:lnTo>
                  <a:lnTo>
                    <a:pt x="0" y="101"/>
                  </a:lnTo>
                </a:path>
              </a:pathLst>
            </a:custGeom>
            <a:noFill/>
            <a:ln w="19050" cap="sq">
              <a:solidFill>
                <a:srgbClr val="107C1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gradFill>
                  <a:gsLst>
                    <a:gs pos="0">
                      <a:srgbClr val="505050"/>
                    </a:gs>
                    <a:gs pos="100000">
                      <a:srgbClr val="505050"/>
                    </a:gs>
                  </a:gsLst>
                  <a:lin ang="5400000" scaled="1"/>
                </a:gradFill>
                <a:effectLst/>
                <a:uLnTx/>
                <a:uFillTx/>
                <a:latin typeface="Segoe UI"/>
                <a:ea typeface="+mn-ea"/>
                <a:cs typeface="+mn-cs"/>
              </a:endParaRPr>
            </a:p>
          </p:txBody>
        </p:sp>
      </p:grpSp>
      <p:grpSp>
        <p:nvGrpSpPr>
          <p:cNvPr id="168" name="Group 167">
            <a:extLst>
              <a:ext uri="{FF2B5EF4-FFF2-40B4-BE49-F238E27FC236}">
                <a16:creationId xmlns:a16="http://schemas.microsoft.com/office/drawing/2014/main" id="{4F9BEDF8-6016-4A94-95C8-43A018523D0E}"/>
              </a:ext>
            </a:extLst>
          </p:cNvPr>
          <p:cNvGrpSpPr/>
          <p:nvPr/>
        </p:nvGrpSpPr>
        <p:grpSpPr>
          <a:xfrm>
            <a:off x="9729167" y="3293233"/>
            <a:ext cx="266270" cy="274320"/>
            <a:chOff x="7707077" y="3653892"/>
            <a:chExt cx="593812" cy="646804"/>
          </a:xfrm>
        </p:grpSpPr>
        <p:sp>
          <p:nvSpPr>
            <p:cNvPr id="169" name="Shield_EA18">
              <a:extLst>
                <a:ext uri="{FF2B5EF4-FFF2-40B4-BE49-F238E27FC236}">
                  <a16:creationId xmlns:a16="http://schemas.microsoft.com/office/drawing/2014/main" id="{7D631841-658B-4557-AFAE-09BD5922F15A}"/>
                </a:ext>
              </a:extLst>
            </p:cNvPr>
            <p:cNvSpPr>
              <a:spLocks noChangeAspect="1"/>
            </p:cNvSpPr>
            <p:nvPr/>
          </p:nvSpPr>
          <p:spPr bwMode="auto">
            <a:xfrm>
              <a:off x="7707077" y="3653892"/>
              <a:ext cx="593812" cy="646804"/>
            </a:xfrm>
            <a:custGeom>
              <a:avLst/>
              <a:gdLst>
                <a:gd name="T0" fmla="*/ 3500 w 3500"/>
                <a:gd name="T1" fmla="*/ 1375 h 3725"/>
                <a:gd name="T2" fmla="*/ 1750 w 3500"/>
                <a:gd name="T3" fmla="*/ 3725 h 3725"/>
                <a:gd name="T4" fmla="*/ 0 w 3500"/>
                <a:gd name="T5" fmla="*/ 1375 h 3725"/>
                <a:gd name="T6" fmla="*/ 0 w 3500"/>
                <a:gd name="T7" fmla="*/ 500 h 3725"/>
                <a:gd name="T8" fmla="*/ 1125 w 3500"/>
                <a:gd name="T9" fmla="*/ 187 h 3725"/>
                <a:gd name="T10" fmla="*/ 1750 w 3500"/>
                <a:gd name="T11" fmla="*/ 0 h 3725"/>
                <a:gd name="T12" fmla="*/ 2375 w 3500"/>
                <a:gd name="T13" fmla="*/ 187 h 3725"/>
                <a:gd name="T14" fmla="*/ 3500 w 3500"/>
                <a:gd name="T15" fmla="*/ 500 h 3725"/>
                <a:gd name="T16" fmla="*/ 3500 w 3500"/>
                <a:gd name="T17" fmla="*/ 1375 h 37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00" h="3725">
                  <a:moveTo>
                    <a:pt x="3500" y="1375"/>
                  </a:moveTo>
                  <a:cubicBezTo>
                    <a:pt x="3500" y="2302"/>
                    <a:pt x="2831" y="3117"/>
                    <a:pt x="1750" y="3725"/>
                  </a:cubicBezTo>
                  <a:cubicBezTo>
                    <a:pt x="669" y="3117"/>
                    <a:pt x="0" y="2302"/>
                    <a:pt x="0" y="1375"/>
                  </a:cubicBezTo>
                  <a:cubicBezTo>
                    <a:pt x="0" y="500"/>
                    <a:pt x="0" y="500"/>
                    <a:pt x="0" y="500"/>
                  </a:cubicBezTo>
                  <a:cubicBezTo>
                    <a:pt x="440" y="500"/>
                    <a:pt x="837" y="380"/>
                    <a:pt x="1125" y="187"/>
                  </a:cubicBezTo>
                  <a:cubicBezTo>
                    <a:pt x="1285" y="71"/>
                    <a:pt x="1506" y="0"/>
                    <a:pt x="1750" y="0"/>
                  </a:cubicBezTo>
                  <a:cubicBezTo>
                    <a:pt x="1994" y="0"/>
                    <a:pt x="2215" y="71"/>
                    <a:pt x="2375" y="187"/>
                  </a:cubicBezTo>
                  <a:cubicBezTo>
                    <a:pt x="2663" y="380"/>
                    <a:pt x="3060" y="500"/>
                    <a:pt x="3500" y="500"/>
                  </a:cubicBezTo>
                  <a:lnTo>
                    <a:pt x="3500" y="1375"/>
                  </a:lnTo>
                  <a:close/>
                </a:path>
              </a:pathLst>
            </a:custGeom>
            <a:solidFill>
              <a:schemeClr val="bg2"/>
            </a:solidFill>
            <a:ln w="19050" cap="sq">
              <a:solidFill>
                <a:srgbClr val="107C10"/>
              </a:solidFill>
              <a:prstDash val="solid"/>
              <a:miter lim="800000"/>
              <a:headEnd/>
              <a:tailEnd/>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gradFill>
                  <a:gsLst>
                    <a:gs pos="0">
                      <a:srgbClr val="505050"/>
                    </a:gs>
                    <a:gs pos="100000">
                      <a:srgbClr val="505050"/>
                    </a:gs>
                  </a:gsLst>
                </a:gradFill>
                <a:effectLst/>
                <a:uLnTx/>
                <a:uFillTx/>
                <a:latin typeface="Segoe UI"/>
                <a:ea typeface="+mn-ea"/>
                <a:cs typeface="+mn-cs"/>
              </a:endParaRPr>
            </a:p>
          </p:txBody>
        </p:sp>
        <p:sp>
          <p:nvSpPr>
            <p:cNvPr id="170" name="check">
              <a:extLst>
                <a:ext uri="{FF2B5EF4-FFF2-40B4-BE49-F238E27FC236}">
                  <a16:creationId xmlns:a16="http://schemas.microsoft.com/office/drawing/2014/main" id="{538505C5-F613-4E71-9EA7-853B450EF3B0}"/>
                </a:ext>
              </a:extLst>
            </p:cNvPr>
            <p:cNvSpPr>
              <a:spLocks noChangeAspect="1"/>
            </p:cNvSpPr>
            <p:nvPr/>
          </p:nvSpPr>
          <p:spPr bwMode="auto">
            <a:xfrm>
              <a:off x="7860378" y="3856413"/>
              <a:ext cx="304772" cy="215204"/>
            </a:xfrm>
            <a:custGeom>
              <a:avLst/>
              <a:gdLst>
                <a:gd name="T0" fmla="*/ 245 w 245"/>
                <a:gd name="T1" fmla="*/ 0 h 173"/>
                <a:gd name="T2" fmla="*/ 73 w 245"/>
                <a:gd name="T3" fmla="*/ 173 h 173"/>
                <a:gd name="T4" fmla="*/ 0 w 245"/>
                <a:gd name="T5" fmla="*/ 101 h 173"/>
              </a:gdLst>
              <a:ahLst/>
              <a:cxnLst>
                <a:cxn ang="0">
                  <a:pos x="T0" y="T1"/>
                </a:cxn>
                <a:cxn ang="0">
                  <a:pos x="T2" y="T3"/>
                </a:cxn>
                <a:cxn ang="0">
                  <a:pos x="T4" y="T5"/>
                </a:cxn>
              </a:cxnLst>
              <a:rect l="0" t="0" r="r" b="b"/>
              <a:pathLst>
                <a:path w="245" h="173">
                  <a:moveTo>
                    <a:pt x="245" y="0"/>
                  </a:moveTo>
                  <a:lnTo>
                    <a:pt x="73" y="173"/>
                  </a:lnTo>
                  <a:lnTo>
                    <a:pt x="0" y="101"/>
                  </a:lnTo>
                </a:path>
              </a:pathLst>
            </a:custGeom>
            <a:noFill/>
            <a:ln w="19050" cap="sq">
              <a:solidFill>
                <a:srgbClr val="107C1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gradFill>
                  <a:gsLst>
                    <a:gs pos="0">
                      <a:srgbClr val="505050"/>
                    </a:gs>
                    <a:gs pos="100000">
                      <a:srgbClr val="505050"/>
                    </a:gs>
                  </a:gsLst>
                  <a:lin ang="5400000" scaled="1"/>
                </a:gradFill>
                <a:effectLst/>
                <a:uLnTx/>
                <a:uFillTx/>
                <a:latin typeface="Segoe UI"/>
                <a:ea typeface="+mn-ea"/>
                <a:cs typeface="+mn-cs"/>
              </a:endParaRPr>
            </a:p>
          </p:txBody>
        </p:sp>
      </p:grpSp>
      <p:grpSp>
        <p:nvGrpSpPr>
          <p:cNvPr id="171" name="Group 170">
            <a:extLst>
              <a:ext uri="{FF2B5EF4-FFF2-40B4-BE49-F238E27FC236}">
                <a16:creationId xmlns:a16="http://schemas.microsoft.com/office/drawing/2014/main" id="{670CAC05-B1BF-4EF3-BE61-D65591499F3D}"/>
              </a:ext>
            </a:extLst>
          </p:cNvPr>
          <p:cNvGrpSpPr/>
          <p:nvPr/>
        </p:nvGrpSpPr>
        <p:grpSpPr>
          <a:xfrm>
            <a:off x="9728094" y="4388497"/>
            <a:ext cx="266270" cy="274320"/>
            <a:chOff x="7707077" y="3653892"/>
            <a:chExt cx="593812" cy="646804"/>
          </a:xfrm>
        </p:grpSpPr>
        <p:sp>
          <p:nvSpPr>
            <p:cNvPr id="172" name="Shield_EA18">
              <a:extLst>
                <a:ext uri="{FF2B5EF4-FFF2-40B4-BE49-F238E27FC236}">
                  <a16:creationId xmlns:a16="http://schemas.microsoft.com/office/drawing/2014/main" id="{B0E980B1-E44C-4A77-9DDC-F4EFE943BDB4}"/>
                </a:ext>
              </a:extLst>
            </p:cNvPr>
            <p:cNvSpPr>
              <a:spLocks noChangeAspect="1"/>
            </p:cNvSpPr>
            <p:nvPr/>
          </p:nvSpPr>
          <p:spPr bwMode="auto">
            <a:xfrm>
              <a:off x="7707077" y="3653892"/>
              <a:ext cx="593812" cy="646804"/>
            </a:xfrm>
            <a:custGeom>
              <a:avLst/>
              <a:gdLst>
                <a:gd name="T0" fmla="*/ 3500 w 3500"/>
                <a:gd name="T1" fmla="*/ 1375 h 3725"/>
                <a:gd name="T2" fmla="*/ 1750 w 3500"/>
                <a:gd name="T3" fmla="*/ 3725 h 3725"/>
                <a:gd name="T4" fmla="*/ 0 w 3500"/>
                <a:gd name="T5" fmla="*/ 1375 h 3725"/>
                <a:gd name="T6" fmla="*/ 0 w 3500"/>
                <a:gd name="T7" fmla="*/ 500 h 3725"/>
                <a:gd name="T8" fmla="*/ 1125 w 3500"/>
                <a:gd name="T9" fmla="*/ 187 h 3725"/>
                <a:gd name="T10" fmla="*/ 1750 w 3500"/>
                <a:gd name="T11" fmla="*/ 0 h 3725"/>
                <a:gd name="T12" fmla="*/ 2375 w 3500"/>
                <a:gd name="T13" fmla="*/ 187 h 3725"/>
                <a:gd name="T14" fmla="*/ 3500 w 3500"/>
                <a:gd name="T15" fmla="*/ 500 h 3725"/>
                <a:gd name="T16" fmla="*/ 3500 w 3500"/>
                <a:gd name="T17" fmla="*/ 1375 h 37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00" h="3725">
                  <a:moveTo>
                    <a:pt x="3500" y="1375"/>
                  </a:moveTo>
                  <a:cubicBezTo>
                    <a:pt x="3500" y="2302"/>
                    <a:pt x="2831" y="3117"/>
                    <a:pt x="1750" y="3725"/>
                  </a:cubicBezTo>
                  <a:cubicBezTo>
                    <a:pt x="669" y="3117"/>
                    <a:pt x="0" y="2302"/>
                    <a:pt x="0" y="1375"/>
                  </a:cubicBezTo>
                  <a:cubicBezTo>
                    <a:pt x="0" y="500"/>
                    <a:pt x="0" y="500"/>
                    <a:pt x="0" y="500"/>
                  </a:cubicBezTo>
                  <a:cubicBezTo>
                    <a:pt x="440" y="500"/>
                    <a:pt x="837" y="380"/>
                    <a:pt x="1125" y="187"/>
                  </a:cubicBezTo>
                  <a:cubicBezTo>
                    <a:pt x="1285" y="71"/>
                    <a:pt x="1506" y="0"/>
                    <a:pt x="1750" y="0"/>
                  </a:cubicBezTo>
                  <a:cubicBezTo>
                    <a:pt x="1994" y="0"/>
                    <a:pt x="2215" y="71"/>
                    <a:pt x="2375" y="187"/>
                  </a:cubicBezTo>
                  <a:cubicBezTo>
                    <a:pt x="2663" y="380"/>
                    <a:pt x="3060" y="500"/>
                    <a:pt x="3500" y="500"/>
                  </a:cubicBezTo>
                  <a:lnTo>
                    <a:pt x="3500" y="1375"/>
                  </a:lnTo>
                  <a:close/>
                </a:path>
              </a:pathLst>
            </a:custGeom>
            <a:solidFill>
              <a:schemeClr val="bg2"/>
            </a:solidFill>
            <a:ln w="19050" cap="sq">
              <a:solidFill>
                <a:srgbClr val="107C10"/>
              </a:solidFill>
              <a:prstDash val="solid"/>
              <a:miter lim="800000"/>
              <a:headEnd/>
              <a:tailEnd/>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gradFill>
                  <a:gsLst>
                    <a:gs pos="0">
                      <a:srgbClr val="505050"/>
                    </a:gs>
                    <a:gs pos="100000">
                      <a:srgbClr val="505050"/>
                    </a:gs>
                  </a:gsLst>
                </a:gradFill>
                <a:effectLst/>
                <a:uLnTx/>
                <a:uFillTx/>
                <a:latin typeface="Segoe UI"/>
                <a:ea typeface="+mn-ea"/>
                <a:cs typeface="+mn-cs"/>
              </a:endParaRPr>
            </a:p>
          </p:txBody>
        </p:sp>
        <p:sp>
          <p:nvSpPr>
            <p:cNvPr id="173" name="check">
              <a:extLst>
                <a:ext uri="{FF2B5EF4-FFF2-40B4-BE49-F238E27FC236}">
                  <a16:creationId xmlns:a16="http://schemas.microsoft.com/office/drawing/2014/main" id="{C75C58EE-541D-432B-B8A2-A115F830009D}"/>
                </a:ext>
              </a:extLst>
            </p:cNvPr>
            <p:cNvSpPr>
              <a:spLocks noChangeAspect="1"/>
            </p:cNvSpPr>
            <p:nvPr/>
          </p:nvSpPr>
          <p:spPr bwMode="auto">
            <a:xfrm>
              <a:off x="7860378" y="3856413"/>
              <a:ext cx="304772" cy="215204"/>
            </a:xfrm>
            <a:custGeom>
              <a:avLst/>
              <a:gdLst>
                <a:gd name="T0" fmla="*/ 245 w 245"/>
                <a:gd name="T1" fmla="*/ 0 h 173"/>
                <a:gd name="T2" fmla="*/ 73 w 245"/>
                <a:gd name="T3" fmla="*/ 173 h 173"/>
                <a:gd name="T4" fmla="*/ 0 w 245"/>
                <a:gd name="T5" fmla="*/ 101 h 173"/>
              </a:gdLst>
              <a:ahLst/>
              <a:cxnLst>
                <a:cxn ang="0">
                  <a:pos x="T0" y="T1"/>
                </a:cxn>
                <a:cxn ang="0">
                  <a:pos x="T2" y="T3"/>
                </a:cxn>
                <a:cxn ang="0">
                  <a:pos x="T4" y="T5"/>
                </a:cxn>
              </a:cxnLst>
              <a:rect l="0" t="0" r="r" b="b"/>
              <a:pathLst>
                <a:path w="245" h="173">
                  <a:moveTo>
                    <a:pt x="245" y="0"/>
                  </a:moveTo>
                  <a:lnTo>
                    <a:pt x="73" y="173"/>
                  </a:lnTo>
                  <a:lnTo>
                    <a:pt x="0" y="101"/>
                  </a:lnTo>
                </a:path>
              </a:pathLst>
            </a:custGeom>
            <a:noFill/>
            <a:ln w="19050" cap="sq">
              <a:solidFill>
                <a:srgbClr val="107C1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gradFill>
                  <a:gsLst>
                    <a:gs pos="0">
                      <a:srgbClr val="505050"/>
                    </a:gs>
                    <a:gs pos="100000">
                      <a:srgbClr val="505050"/>
                    </a:gs>
                  </a:gsLst>
                  <a:lin ang="5400000" scaled="1"/>
                </a:gradFill>
                <a:effectLst/>
                <a:uLnTx/>
                <a:uFillTx/>
                <a:latin typeface="Segoe UI"/>
                <a:ea typeface="+mn-ea"/>
                <a:cs typeface="+mn-cs"/>
              </a:endParaRPr>
            </a:p>
          </p:txBody>
        </p:sp>
      </p:grpSp>
    </p:spTree>
    <p:extLst>
      <p:ext uri="{BB962C8B-B14F-4D97-AF65-F5344CB8AC3E}">
        <p14:creationId xmlns:p14="http://schemas.microsoft.com/office/powerpoint/2010/main" val="16215774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28"/>
                                        </p:tgtEl>
                                        <p:attrNameLst>
                                          <p:attrName>style.visibility</p:attrName>
                                        </p:attrNameLst>
                                      </p:cBhvr>
                                      <p:to>
                                        <p:strVal val="visible"/>
                                      </p:to>
                                    </p:set>
                                    <p:animEffect transition="in" filter="fade">
                                      <p:cBhvr>
                                        <p:cTn id="7" dur="500"/>
                                        <p:tgtEl>
                                          <p:spTgt spid="128"/>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123"/>
                                        </p:tgtEl>
                                        <p:attrNameLst>
                                          <p:attrName>style.visibility</p:attrName>
                                        </p:attrNameLst>
                                      </p:cBhvr>
                                      <p:to>
                                        <p:strVal val="visible"/>
                                      </p:to>
                                    </p:set>
                                    <p:animEffect transition="in" filter="wipe(up)">
                                      <p:cBhvr>
                                        <p:cTn id="11" dur="500"/>
                                        <p:tgtEl>
                                          <p:spTgt spid="123"/>
                                        </p:tgtEl>
                                      </p:cBhvr>
                                    </p:animEffect>
                                  </p:childTnLst>
                                </p:cTn>
                              </p:par>
                              <p:par>
                                <p:cTn id="12" presetID="22" presetClass="entr" presetSubtype="1" fill="hold" nodeType="withEffect">
                                  <p:stCondLst>
                                    <p:cond delay="0"/>
                                  </p:stCondLst>
                                  <p:childTnLst>
                                    <p:set>
                                      <p:cBhvr>
                                        <p:cTn id="13" dur="1" fill="hold">
                                          <p:stCondLst>
                                            <p:cond delay="0"/>
                                          </p:stCondLst>
                                        </p:cTn>
                                        <p:tgtEl>
                                          <p:spTgt spid="124"/>
                                        </p:tgtEl>
                                        <p:attrNameLst>
                                          <p:attrName>style.visibility</p:attrName>
                                        </p:attrNameLst>
                                      </p:cBhvr>
                                      <p:to>
                                        <p:strVal val="visible"/>
                                      </p:to>
                                    </p:set>
                                    <p:animEffect transition="in" filter="wipe(up)">
                                      <p:cBhvr>
                                        <p:cTn id="14" dur="500"/>
                                        <p:tgtEl>
                                          <p:spTgt spid="124"/>
                                        </p:tgtEl>
                                      </p:cBhvr>
                                    </p:animEffect>
                                  </p:childTnLst>
                                </p:cTn>
                              </p:par>
                              <p:par>
                                <p:cTn id="15" presetID="22" presetClass="entr" presetSubtype="1" fill="hold" nodeType="withEffect">
                                  <p:stCondLst>
                                    <p:cond delay="0"/>
                                  </p:stCondLst>
                                  <p:childTnLst>
                                    <p:set>
                                      <p:cBhvr>
                                        <p:cTn id="16" dur="1" fill="hold">
                                          <p:stCondLst>
                                            <p:cond delay="0"/>
                                          </p:stCondLst>
                                        </p:cTn>
                                        <p:tgtEl>
                                          <p:spTgt spid="126"/>
                                        </p:tgtEl>
                                        <p:attrNameLst>
                                          <p:attrName>style.visibility</p:attrName>
                                        </p:attrNameLst>
                                      </p:cBhvr>
                                      <p:to>
                                        <p:strVal val="visible"/>
                                      </p:to>
                                    </p:set>
                                    <p:animEffect transition="in" filter="wipe(up)">
                                      <p:cBhvr>
                                        <p:cTn id="17" dur="500"/>
                                        <p:tgtEl>
                                          <p:spTgt spid="126"/>
                                        </p:tgtEl>
                                      </p:cBhvr>
                                    </p:animEffect>
                                  </p:childTnLst>
                                </p:cTn>
                              </p:par>
                              <p:par>
                                <p:cTn id="18" presetID="22" presetClass="entr" presetSubtype="1" fill="hold" nodeType="withEffect">
                                  <p:stCondLst>
                                    <p:cond delay="0"/>
                                  </p:stCondLst>
                                  <p:childTnLst>
                                    <p:set>
                                      <p:cBhvr>
                                        <p:cTn id="19" dur="1" fill="hold">
                                          <p:stCondLst>
                                            <p:cond delay="0"/>
                                          </p:stCondLst>
                                        </p:cTn>
                                        <p:tgtEl>
                                          <p:spTgt spid="125"/>
                                        </p:tgtEl>
                                        <p:attrNameLst>
                                          <p:attrName>style.visibility</p:attrName>
                                        </p:attrNameLst>
                                      </p:cBhvr>
                                      <p:to>
                                        <p:strVal val="visible"/>
                                      </p:to>
                                    </p:set>
                                    <p:animEffect transition="in" filter="wipe(up)">
                                      <p:cBhvr>
                                        <p:cTn id="20" dur="500"/>
                                        <p:tgtEl>
                                          <p:spTgt spid="125"/>
                                        </p:tgtEl>
                                      </p:cBhvr>
                                    </p:animEffect>
                                  </p:childTnLst>
                                </p:cTn>
                              </p:par>
                              <p:par>
                                <p:cTn id="21" presetID="22" presetClass="entr" presetSubtype="1" fill="hold" nodeType="withEffect">
                                  <p:stCondLst>
                                    <p:cond delay="0"/>
                                  </p:stCondLst>
                                  <p:childTnLst>
                                    <p:set>
                                      <p:cBhvr>
                                        <p:cTn id="22" dur="1" fill="hold">
                                          <p:stCondLst>
                                            <p:cond delay="0"/>
                                          </p:stCondLst>
                                        </p:cTn>
                                        <p:tgtEl>
                                          <p:spTgt spid="127"/>
                                        </p:tgtEl>
                                        <p:attrNameLst>
                                          <p:attrName>style.visibility</p:attrName>
                                        </p:attrNameLst>
                                      </p:cBhvr>
                                      <p:to>
                                        <p:strVal val="visible"/>
                                      </p:to>
                                    </p:set>
                                    <p:animEffect transition="in" filter="wipe(up)">
                                      <p:cBhvr>
                                        <p:cTn id="23" dur="500"/>
                                        <p:tgtEl>
                                          <p:spTgt spid="127"/>
                                        </p:tgtEl>
                                      </p:cBhvr>
                                    </p:animEffect>
                                  </p:childTnLst>
                                </p:cTn>
                              </p:par>
                            </p:childTnLst>
                          </p:cTn>
                        </p:par>
                        <p:par>
                          <p:cTn id="24" fill="hold">
                            <p:stCondLst>
                              <p:cond delay="1000"/>
                            </p:stCondLst>
                            <p:childTnLst>
                              <p:par>
                                <p:cTn id="25" presetID="10" presetClass="entr" presetSubtype="0" fill="hold" grpId="0" nodeType="afterEffect">
                                  <p:stCondLst>
                                    <p:cond delay="250"/>
                                  </p:stCondLst>
                                  <p:childTnLst>
                                    <p:set>
                                      <p:cBhvr>
                                        <p:cTn id="26" dur="1" fill="hold">
                                          <p:stCondLst>
                                            <p:cond delay="0"/>
                                          </p:stCondLst>
                                        </p:cTn>
                                        <p:tgtEl>
                                          <p:spTgt spid="130"/>
                                        </p:tgtEl>
                                        <p:attrNameLst>
                                          <p:attrName>style.visibility</p:attrName>
                                        </p:attrNameLst>
                                      </p:cBhvr>
                                      <p:to>
                                        <p:strVal val="visible"/>
                                      </p:to>
                                    </p:set>
                                    <p:animEffect transition="in" filter="fade">
                                      <p:cBhvr>
                                        <p:cTn id="27" dur="250"/>
                                        <p:tgtEl>
                                          <p:spTgt spid="130"/>
                                        </p:tgtEl>
                                      </p:cBhvr>
                                    </p:animEffect>
                                  </p:childTnLst>
                                </p:cTn>
                              </p:par>
                              <p:par>
                                <p:cTn id="28" presetID="42" presetClass="path" presetSubtype="0" decel="100000" fill="hold" grpId="1" nodeType="withEffect">
                                  <p:stCondLst>
                                    <p:cond delay="0"/>
                                  </p:stCondLst>
                                  <p:childTnLst>
                                    <p:animMotion origin="layout" path="M -3.125E-6 -0.0007 L -3.125E-6 0.06713 " pathEditMode="relative" rAng="0" ptsTypes="AA">
                                      <p:cBhvr>
                                        <p:cTn id="29" dur="500" spd="-100000" fill="hold"/>
                                        <p:tgtEl>
                                          <p:spTgt spid="130"/>
                                        </p:tgtEl>
                                        <p:attrNameLst>
                                          <p:attrName>ppt_x</p:attrName>
                                          <p:attrName>ppt_y</p:attrName>
                                        </p:attrNameLst>
                                      </p:cBhvr>
                                      <p:rCtr x="0" y="3380"/>
                                    </p:animMotion>
                                  </p:childTnLst>
                                </p:cTn>
                              </p:par>
                            </p:childTnLst>
                          </p:cTn>
                        </p:par>
                        <p:par>
                          <p:cTn id="30" fill="hold">
                            <p:stCondLst>
                              <p:cond delay="1500"/>
                            </p:stCondLst>
                            <p:childTnLst>
                              <p:par>
                                <p:cTn id="31" presetID="22" presetClass="entr" presetSubtype="1" fill="hold" nodeType="afterEffect">
                                  <p:stCondLst>
                                    <p:cond delay="250"/>
                                  </p:stCondLst>
                                  <p:childTnLst>
                                    <p:set>
                                      <p:cBhvr>
                                        <p:cTn id="32" dur="1" fill="hold">
                                          <p:stCondLst>
                                            <p:cond delay="0"/>
                                          </p:stCondLst>
                                        </p:cTn>
                                        <p:tgtEl>
                                          <p:spTgt spid="120"/>
                                        </p:tgtEl>
                                        <p:attrNameLst>
                                          <p:attrName>style.visibility</p:attrName>
                                        </p:attrNameLst>
                                      </p:cBhvr>
                                      <p:to>
                                        <p:strVal val="visible"/>
                                      </p:to>
                                    </p:set>
                                    <p:animEffect transition="in" filter="wipe(up)">
                                      <p:cBhvr>
                                        <p:cTn id="33" dur="350"/>
                                        <p:tgtEl>
                                          <p:spTgt spid="120"/>
                                        </p:tgtEl>
                                      </p:cBhvr>
                                    </p:animEffect>
                                  </p:childTnLst>
                                </p:cTn>
                              </p:par>
                              <p:par>
                                <p:cTn id="34" presetID="22" presetClass="entr" presetSubtype="8" fill="hold" nodeType="withEffect">
                                  <p:stCondLst>
                                    <p:cond delay="250"/>
                                  </p:stCondLst>
                                  <p:childTnLst>
                                    <p:set>
                                      <p:cBhvr>
                                        <p:cTn id="35" dur="1" fill="hold">
                                          <p:stCondLst>
                                            <p:cond delay="0"/>
                                          </p:stCondLst>
                                        </p:cTn>
                                        <p:tgtEl>
                                          <p:spTgt spid="121"/>
                                        </p:tgtEl>
                                        <p:attrNameLst>
                                          <p:attrName>style.visibility</p:attrName>
                                        </p:attrNameLst>
                                      </p:cBhvr>
                                      <p:to>
                                        <p:strVal val="visible"/>
                                      </p:to>
                                    </p:set>
                                    <p:animEffect transition="in" filter="wipe(left)">
                                      <p:cBhvr>
                                        <p:cTn id="36" dur="350"/>
                                        <p:tgtEl>
                                          <p:spTgt spid="121"/>
                                        </p:tgtEl>
                                      </p:cBhvr>
                                    </p:animEffect>
                                  </p:childTnLst>
                                </p:cTn>
                              </p:par>
                            </p:childTnLst>
                          </p:cTn>
                        </p:par>
                        <p:par>
                          <p:cTn id="37" fill="hold">
                            <p:stCondLst>
                              <p:cond delay="2100"/>
                            </p:stCondLst>
                            <p:childTnLst>
                              <p:par>
                                <p:cTn id="38" presetID="10" presetClass="exit" presetSubtype="0" fill="hold" nodeType="afterEffect">
                                  <p:stCondLst>
                                    <p:cond delay="0"/>
                                  </p:stCondLst>
                                  <p:childTnLst>
                                    <p:animEffect transition="out" filter="fade">
                                      <p:cBhvr>
                                        <p:cTn id="39" dur="500"/>
                                        <p:tgtEl>
                                          <p:spTgt spid="120"/>
                                        </p:tgtEl>
                                      </p:cBhvr>
                                    </p:animEffect>
                                    <p:set>
                                      <p:cBhvr>
                                        <p:cTn id="40" dur="1" fill="hold">
                                          <p:stCondLst>
                                            <p:cond delay="499"/>
                                          </p:stCondLst>
                                        </p:cTn>
                                        <p:tgtEl>
                                          <p:spTgt spid="120"/>
                                        </p:tgtEl>
                                        <p:attrNameLst>
                                          <p:attrName>style.visibility</p:attrName>
                                        </p:attrNameLst>
                                      </p:cBhvr>
                                      <p:to>
                                        <p:strVal val="hidden"/>
                                      </p:to>
                                    </p:set>
                                  </p:childTnLst>
                                </p:cTn>
                              </p:par>
                              <p:par>
                                <p:cTn id="41" presetID="10" presetClass="exit" presetSubtype="0" fill="hold" nodeType="withEffect">
                                  <p:stCondLst>
                                    <p:cond delay="0"/>
                                  </p:stCondLst>
                                  <p:childTnLst>
                                    <p:animEffect transition="out" filter="fade">
                                      <p:cBhvr>
                                        <p:cTn id="42" dur="500"/>
                                        <p:tgtEl>
                                          <p:spTgt spid="121"/>
                                        </p:tgtEl>
                                      </p:cBhvr>
                                    </p:animEffect>
                                    <p:set>
                                      <p:cBhvr>
                                        <p:cTn id="43" dur="1" fill="hold">
                                          <p:stCondLst>
                                            <p:cond delay="499"/>
                                          </p:stCondLst>
                                        </p:cTn>
                                        <p:tgtEl>
                                          <p:spTgt spid="121"/>
                                        </p:tgtEl>
                                        <p:attrNameLst>
                                          <p:attrName>style.visibility</p:attrName>
                                        </p:attrNameLst>
                                      </p:cBhvr>
                                      <p:to>
                                        <p:strVal val="hidden"/>
                                      </p:to>
                                    </p:set>
                                  </p:childTnLst>
                                </p:cTn>
                              </p:par>
                            </p:childTnLst>
                          </p:cTn>
                        </p:par>
                        <p:par>
                          <p:cTn id="44" fill="hold">
                            <p:stCondLst>
                              <p:cond delay="2600"/>
                            </p:stCondLst>
                            <p:childTnLst>
                              <p:par>
                                <p:cTn id="45" presetID="10" presetClass="entr" presetSubtype="0" fill="hold" grpId="0" nodeType="afterEffect">
                                  <p:stCondLst>
                                    <p:cond delay="250"/>
                                  </p:stCondLst>
                                  <p:childTnLst>
                                    <p:set>
                                      <p:cBhvr>
                                        <p:cTn id="46" dur="1" fill="hold">
                                          <p:stCondLst>
                                            <p:cond delay="0"/>
                                          </p:stCondLst>
                                        </p:cTn>
                                        <p:tgtEl>
                                          <p:spTgt spid="129"/>
                                        </p:tgtEl>
                                        <p:attrNameLst>
                                          <p:attrName>style.visibility</p:attrName>
                                        </p:attrNameLst>
                                      </p:cBhvr>
                                      <p:to>
                                        <p:strVal val="visible"/>
                                      </p:to>
                                    </p:set>
                                    <p:animEffect transition="in" filter="fade">
                                      <p:cBhvr>
                                        <p:cTn id="47" dur="250"/>
                                        <p:tgtEl>
                                          <p:spTgt spid="129"/>
                                        </p:tgtEl>
                                      </p:cBhvr>
                                    </p:animEffect>
                                  </p:childTnLst>
                                </p:cTn>
                              </p:par>
                              <p:par>
                                <p:cTn id="48" presetID="42" presetClass="path" presetSubtype="0" decel="100000" fill="hold" grpId="1" nodeType="withEffect">
                                  <p:stCondLst>
                                    <p:cond delay="0"/>
                                  </p:stCondLst>
                                  <p:childTnLst>
                                    <p:animMotion origin="layout" path="M -3.54167E-6 -0.0007 L -3.54167E-6 0.06713 " pathEditMode="relative" rAng="0" ptsTypes="AA">
                                      <p:cBhvr>
                                        <p:cTn id="49" dur="500" spd="-100000" fill="hold"/>
                                        <p:tgtEl>
                                          <p:spTgt spid="129"/>
                                        </p:tgtEl>
                                        <p:attrNameLst>
                                          <p:attrName>ppt_x</p:attrName>
                                          <p:attrName>ppt_y</p:attrName>
                                        </p:attrNameLst>
                                      </p:cBhvr>
                                      <p:rCtr x="0" y="3380"/>
                                    </p:animMotion>
                                  </p:childTnLst>
                                </p:cTn>
                              </p:par>
                              <p:par>
                                <p:cTn id="50" presetID="10" presetClass="entr" presetSubtype="0" fill="hold" grpId="0" nodeType="withEffect">
                                  <p:stCondLst>
                                    <p:cond delay="250"/>
                                  </p:stCondLst>
                                  <p:childTnLst>
                                    <p:set>
                                      <p:cBhvr>
                                        <p:cTn id="51" dur="1" fill="hold">
                                          <p:stCondLst>
                                            <p:cond delay="0"/>
                                          </p:stCondLst>
                                        </p:cTn>
                                        <p:tgtEl>
                                          <p:spTgt spid="131"/>
                                        </p:tgtEl>
                                        <p:attrNameLst>
                                          <p:attrName>style.visibility</p:attrName>
                                        </p:attrNameLst>
                                      </p:cBhvr>
                                      <p:to>
                                        <p:strVal val="visible"/>
                                      </p:to>
                                    </p:set>
                                    <p:animEffect transition="in" filter="fade">
                                      <p:cBhvr>
                                        <p:cTn id="52" dur="250"/>
                                        <p:tgtEl>
                                          <p:spTgt spid="131"/>
                                        </p:tgtEl>
                                      </p:cBhvr>
                                    </p:animEffect>
                                  </p:childTnLst>
                                </p:cTn>
                              </p:par>
                              <p:par>
                                <p:cTn id="53" presetID="42" presetClass="path" presetSubtype="0" decel="100000" fill="hold" grpId="1" nodeType="withEffect">
                                  <p:stCondLst>
                                    <p:cond delay="0"/>
                                  </p:stCondLst>
                                  <p:childTnLst>
                                    <p:animMotion origin="layout" path="M 4.16667E-7 -0.00069 L 4.16667E-7 0.06713 " pathEditMode="relative" rAng="0" ptsTypes="AA">
                                      <p:cBhvr>
                                        <p:cTn id="54" dur="500" spd="-100000" fill="hold"/>
                                        <p:tgtEl>
                                          <p:spTgt spid="131"/>
                                        </p:tgtEl>
                                        <p:attrNameLst>
                                          <p:attrName>ppt_x</p:attrName>
                                          <p:attrName>ppt_y</p:attrName>
                                        </p:attrNameLst>
                                      </p:cBhvr>
                                      <p:rCtr x="0" y="3380"/>
                                    </p:animMotion>
                                  </p:childTnLst>
                                </p:cTn>
                              </p:par>
                            </p:childTnLst>
                          </p:cTn>
                        </p:par>
                        <p:par>
                          <p:cTn id="55" fill="hold">
                            <p:stCondLst>
                              <p:cond delay="3100"/>
                            </p:stCondLst>
                            <p:childTnLst>
                              <p:par>
                                <p:cTn id="56" presetID="22" presetClass="entr" presetSubtype="8" fill="hold" nodeType="afterEffect">
                                  <p:stCondLst>
                                    <p:cond delay="0"/>
                                  </p:stCondLst>
                                  <p:childTnLst>
                                    <p:set>
                                      <p:cBhvr>
                                        <p:cTn id="57" dur="1" fill="hold">
                                          <p:stCondLst>
                                            <p:cond delay="0"/>
                                          </p:stCondLst>
                                        </p:cTn>
                                        <p:tgtEl>
                                          <p:spTgt spid="61"/>
                                        </p:tgtEl>
                                        <p:attrNameLst>
                                          <p:attrName>style.visibility</p:attrName>
                                        </p:attrNameLst>
                                      </p:cBhvr>
                                      <p:to>
                                        <p:strVal val="visible"/>
                                      </p:to>
                                    </p:set>
                                    <p:animEffect transition="in" filter="wipe(left)">
                                      <p:cBhvr>
                                        <p:cTn id="58" dur="350"/>
                                        <p:tgtEl>
                                          <p:spTgt spid="61"/>
                                        </p:tgtEl>
                                      </p:cBhvr>
                                    </p:animEffect>
                                  </p:childTnLst>
                                </p:cTn>
                              </p:par>
                              <p:par>
                                <p:cTn id="59" presetID="22" presetClass="entr" presetSubtype="8" fill="hold" nodeType="withEffect">
                                  <p:stCondLst>
                                    <p:cond delay="0"/>
                                  </p:stCondLst>
                                  <p:childTnLst>
                                    <p:set>
                                      <p:cBhvr>
                                        <p:cTn id="60" dur="1" fill="hold">
                                          <p:stCondLst>
                                            <p:cond delay="0"/>
                                          </p:stCondLst>
                                        </p:cTn>
                                        <p:tgtEl>
                                          <p:spTgt spid="122"/>
                                        </p:tgtEl>
                                        <p:attrNameLst>
                                          <p:attrName>style.visibility</p:attrName>
                                        </p:attrNameLst>
                                      </p:cBhvr>
                                      <p:to>
                                        <p:strVal val="visible"/>
                                      </p:to>
                                    </p:set>
                                    <p:animEffect transition="in" filter="wipe(left)">
                                      <p:cBhvr>
                                        <p:cTn id="61" dur="350"/>
                                        <p:tgtEl>
                                          <p:spTgt spid="122"/>
                                        </p:tgtEl>
                                      </p:cBhvr>
                                    </p:animEffect>
                                  </p:childTnLst>
                                </p:cTn>
                              </p:par>
                            </p:childTnLst>
                          </p:cTn>
                        </p:par>
                        <p:par>
                          <p:cTn id="62" fill="hold">
                            <p:stCondLst>
                              <p:cond delay="3450"/>
                            </p:stCondLst>
                            <p:childTnLst>
                              <p:par>
                                <p:cTn id="63" presetID="10" presetClass="exit" presetSubtype="0" fill="hold" nodeType="afterEffect">
                                  <p:stCondLst>
                                    <p:cond delay="0"/>
                                  </p:stCondLst>
                                  <p:childTnLst>
                                    <p:animEffect transition="out" filter="fade">
                                      <p:cBhvr>
                                        <p:cTn id="64" dur="500"/>
                                        <p:tgtEl>
                                          <p:spTgt spid="122"/>
                                        </p:tgtEl>
                                      </p:cBhvr>
                                    </p:animEffect>
                                    <p:set>
                                      <p:cBhvr>
                                        <p:cTn id="65" dur="1" fill="hold">
                                          <p:stCondLst>
                                            <p:cond delay="499"/>
                                          </p:stCondLst>
                                        </p:cTn>
                                        <p:tgtEl>
                                          <p:spTgt spid="122"/>
                                        </p:tgtEl>
                                        <p:attrNameLst>
                                          <p:attrName>style.visibility</p:attrName>
                                        </p:attrNameLst>
                                      </p:cBhvr>
                                      <p:to>
                                        <p:strVal val="hidden"/>
                                      </p:to>
                                    </p:set>
                                  </p:childTnLst>
                                </p:cTn>
                              </p:par>
                              <p:par>
                                <p:cTn id="66" presetID="10" presetClass="exit" presetSubtype="0" fill="hold" nodeType="withEffect">
                                  <p:stCondLst>
                                    <p:cond delay="0"/>
                                  </p:stCondLst>
                                  <p:childTnLst>
                                    <p:animEffect transition="out" filter="fade">
                                      <p:cBhvr>
                                        <p:cTn id="67" dur="500"/>
                                        <p:tgtEl>
                                          <p:spTgt spid="61"/>
                                        </p:tgtEl>
                                      </p:cBhvr>
                                    </p:animEffect>
                                    <p:set>
                                      <p:cBhvr>
                                        <p:cTn id="68" dur="1" fill="hold">
                                          <p:stCondLst>
                                            <p:cond delay="499"/>
                                          </p:stCondLst>
                                        </p:cTn>
                                        <p:tgtEl>
                                          <p:spTgt spid="61"/>
                                        </p:tgtEl>
                                        <p:attrNameLst>
                                          <p:attrName>style.visibility</p:attrName>
                                        </p:attrNameLst>
                                      </p:cBhvr>
                                      <p:to>
                                        <p:strVal val="hidden"/>
                                      </p:to>
                                    </p:set>
                                  </p:childTnLst>
                                </p:cTn>
                              </p:par>
                            </p:childTnLst>
                          </p:cTn>
                        </p:par>
                        <p:par>
                          <p:cTn id="69" fill="hold">
                            <p:stCondLst>
                              <p:cond delay="3950"/>
                            </p:stCondLst>
                            <p:childTnLst>
                              <p:par>
                                <p:cTn id="70" presetID="10" presetClass="entr" presetSubtype="0" fill="hold" grpId="0" nodeType="afterEffect">
                                  <p:stCondLst>
                                    <p:cond delay="250"/>
                                  </p:stCondLst>
                                  <p:childTnLst>
                                    <p:set>
                                      <p:cBhvr>
                                        <p:cTn id="71" dur="1" fill="hold">
                                          <p:stCondLst>
                                            <p:cond delay="0"/>
                                          </p:stCondLst>
                                        </p:cTn>
                                        <p:tgtEl>
                                          <p:spTgt spid="132"/>
                                        </p:tgtEl>
                                        <p:attrNameLst>
                                          <p:attrName>style.visibility</p:attrName>
                                        </p:attrNameLst>
                                      </p:cBhvr>
                                      <p:to>
                                        <p:strVal val="visible"/>
                                      </p:to>
                                    </p:set>
                                    <p:animEffect transition="in" filter="fade">
                                      <p:cBhvr>
                                        <p:cTn id="72" dur="250"/>
                                        <p:tgtEl>
                                          <p:spTgt spid="132"/>
                                        </p:tgtEl>
                                      </p:cBhvr>
                                    </p:animEffect>
                                  </p:childTnLst>
                                </p:cTn>
                              </p:par>
                              <p:par>
                                <p:cTn id="73" presetID="42" presetClass="path" presetSubtype="0" decel="100000" fill="hold" grpId="1" nodeType="withEffect">
                                  <p:stCondLst>
                                    <p:cond delay="0"/>
                                  </p:stCondLst>
                                  <p:childTnLst>
                                    <p:animMotion origin="layout" path="M -3.54167E-6 -0.00069 L -3.54167E-6 0.06713 " pathEditMode="relative" rAng="0" ptsTypes="AA">
                                      <p:cBhvr>
                                        <p:cTn id="74" dur="500" spd="-100000" fill="hold"/>
                                        <p:tgtEl>
                                          <p:spTgt spid="132"/>
                                        </p:tgtEl>
                                        <p:attrNameLst>
                                          <p:attrName>ppt_x</p:attrName>
                                          <p:attrName>ppt_y</p:attrName>
                                        </p:attrNameLst>
                                      </p:cBhvr>
                                      <p:rCtr x="0" y="3380"/>
                                    </p:animMotion>
                                  </p:childTnLst>
                                </p:cTn>
                              </p:par>
                              <p:par>
                                <p:cTn id="75" presetID="10" presetClass="entr" presetSubtype="0" fill="hold" grpId="0" nodeType="withEffect">
                                  <p:stCondLst>
                                    <p:cond delay="250"/>
                                  </p:stCondLst>
                                  <p:childTnLst>
                                    <p:set>
                                      <p:cBhvr>
                                        <p:cTn id="76" dur="1" fill="hold">
                                          <p:stCondLst>
                                            <p:cond delay="0"/>
                                          </p:stCondLst>
                                        </p:cTn>
                                        <p:tgtEl>
                                          <p:spTgt spid="133"/>
                                        </p:tgtEl>
                                        <p:attrNameLst>
                                          <p:attrName>style.visibility</p:attrName>
                                        </p:attrNameLst>
                                      </p:cBhvr>
                                      <p:to>
                                        <p:strVal val="visible"/>
                                      </p:to>
                                    </p:set>
                                    <p:animEffect transition="in" filter="fade">
                                      <p:cBhvr>
                                        <p:cTn id="77" dur="250"/>
                                        <p:tgtEl>
                                          <p:spTgt spid="133"/>
                                        </p:tgtEl>
                                      </p:cBhvr>
                                    </p:animEffect>
                                  </p:childTnLst>
                                </p:cTn>
                              </p:par>
                              <p:par>
                                <p:cTn id="78" presetID="42" presetClass="path" presetSubtype="0" decel="100000" fill="hold" grpId="1" nodeType="withEffect">
                                  <p:stCondLst>
                                    <p:cond delay="0"/>
                                  </p:stCondLst>
                                  <p:childTnLst>
                                    <p:animMotion origin="layout" path="M 4.16667E-7 -0.00069 L 4.16667E-7 0.06713 " pathEditMode="relative" rAng="0" ptsTypes="AA">
                                      <p:cBhvr>
                                        <p:cTn id="79" dur="500" spd="-100000" fill="hold"/>
                                        <p:tgtEl>
                                          <p:spTgt spid="133"/>
                                        </p:tgtEl>
                                        <p:attrNameLst>
                                          <p:attrName>ppt_x</p:attrName>
                                          <p:attrName>ppt_y</p:attrName>
                                        </p:attrNameLst>
                                      </p:cBhvr>
                                      <p:rCtr x="0" y="3380"/>
                                    </p:animMotion>
                                  </p:childTnLst>
                                </p:cTn>
                              </p:par>
                            </p:childTnLst>
                          </p:cTn>
                        </p:par>
                        <p:par>
                          <p:cTn id="80" fill="hold">
                            <p:stCondLst>
                              <p:cond delay="4450"/>
                            </p:stCondLst>
                            <p:childTnLst>
                              <p:par>
                                <p:cTn id="81" presetID="10" presetClass="entr" presetSubtype="0" fill="hold" nodeType="afterEffect">
                                  <p:stCondLst>
                                    <p:cond delay="0"/>
                                  </p:stCondLst>
                                  <p:childTnLst>
                                    <p:set>
                                      <p:cBhvr>
                                        <p:cTn id="82" dur="1" fill="hold">
                                          <p:stCondLst>
                                            <p:cond delay="0"/>
                                          </p:stCondLst>
                                        </p:cTn>
                                        <p:tgtEl>
                                          <p:spTgt spid="139"/>
                                        </p:tgtEl>
                                        <p:attrNameLst>
                                          <p:attrName>style.visibility</p:attrName>
                                        </p:attrNameLst>
                                      </p:cBhvr>
                                      <p:to>
                                        <p:strVal val="visible"/>
                                      </p:to>
                                    </p:set>
                                    <p:animEffect transition="in" filter="fade">
                                      <p:cBhvr>
                                        <p:cTn id="83" dur="250"/>
                                        <p:tgtEl>
                                          <p:spTgt spid="139"/>
                                        </p:tgtEl>
                                      </p:cBhvr>
                                    </p:animEffect>
                                  </p:childTnLst>
                                </p:cTn>
                              </p:par>
                              <p:par>
                                <p:cTn id="84" presetID="10" presetClass="entr" presetSubtype="0" fill="hold" nodeType="withEffect">
                                  <p:stCondLst>
                                    <p:cond delay="0"/>
                                  </p:stCondLst>
                                  <p:childTnLst>
                                    <p:set>
                                      <p:cBhvr>
                                        <p:cTn id="85" dur="1" fill="hold">
                                          <p:stCondLst>
                                            <p:cond delay="0"/>
                                          </p:stCondLst>
                                        </p:cTn>
                                        <p:tgtEl>
                                          <p:spTgt spid="149"/>
                                        </p:tgtEl>
                                        <p:attrNameLst>
                                          <p:attrName>style.visibility</p:attrName>
                                        </p:attrNameLst>
                                      </p:cBhvr>
                                      <p:to>
                                        <p:strVal val="visible"/>
                                      </p:to>
                                    </p:set>
                                    <p:animEffect transition="in" filter="fade">
                                      <p:cBhvr>
                                        <p:cTn id="86" dur="250"/>
                                        <p:tgtEl>
                                          <p:spTgt spid="149"/>
                                        </p:tgtEl>
                                      </p:cBhvr>
                                    </p:animEffect>
                                  </p:childTnLst>
                                </p:cTn>
                              </p:par>
                            </p:childTnLst>
                          </p:cTn>
                        </p:par>
                        <p:par>
                          <p:cTn id="87" fill="hold">
                            <p:stCondLst>
                              <p:cond delay="4700"/>
                            </p:stCondLst>
                            <p:childTnLst>
                              <p:par>
                                <p:cTn id="88" presetID="8" presetClass="emph" presetSubtype="0" fill="hold" nodeType="afterEffect">
                                  <p:stCondLst>
                                    <p:cond delay="0"/>
                                  </p:stCondLst>
                                  <p:childTnLst>
                                    <p:animRot by="7200000">
                                      <p:cBhvr>
                                        <p:cTn id="89" dur="1000" fill="hold"/>
                                        <p:tgtEl>
                                          <p:spTgt spid="139"/>
                                        </p:tgtEl>
                                        <p:attrNameLst>
                                          <p:attrName>r</p:attrName>
                                        </p:attrNameLst>
                                      </p:cBhvr>
                                    </p:animRot>
                                  </p:childTnLst>
                                </p:cTn>
                              </p:par>
                              <p:par>
                                <p:cTn id="90" presetID="8" presetClass="emph" presetSubtype="0" fill="hold" nodeType="withEffect">
                                  <p:stCondLst>
                                    <p:cond delay="0"/>
                                  </p:stCondLst>
                                  <p:childTnLst>
                                    <p:animRot by="-7200000">
                                      <p:cBhvr>
                                        <p:cTn id="91" dur="1000" fill="hold"/>
                                        <p:tgtEl>
                                          <p:spTgt spid="149"/>
                                        </p:tgtEl>
                                        <p:attrNameLst>
                                          <p:attrName>r</p:attrName>
                                        </p:attrNameLst>
                                      </p:cBhvr>
                                    </p:animRot>
                                  </p:childTnLst>
                                </p:cTn>
                              </p:par>
                            </p:childTnLst>
                          </p:cTn>
                        </p:par>
                        <p:par>
                          <p:cTn id="92" fill="hold">
                            <p:stCondLst>
                              <p:cond delay="5700"/>
                            </p:stCondLst>
                            <p:childTnLst>
                              <p:par>
                                <p:cTn id="93" presetID="10" presetClass="exit" presetSubtype="0" fill="hold" nodeType="afterEffect">
                                  <p:stCondLst>
                                    <p:cond delay="0"/>
                                  </p:stCondLst>
                                  <p:childTnLst>
                                    <p:animEffect transition="out" filter="fade">
                                      <p:cBhvr>
                                        <p:cTn id="94" dur="250"/>
                                        <p:tgtEl>
                                          <p:spTgt spid="139"/>
                                        </p:tgtEl>
                                      </p:cBhvr>
                                    </p:animEffect>
                                    <p:set>
                                      <p:cBhvr>
                                        <p:cTn id="95" dur="1" fill="hold">
                                          <p:stCondLst>
                                            <p:cond delay="249"/>
                                          </p:stCondLst>
                                        </p:cTn>
                                        <p:tgtEl>
                                          <p:spTgt spid="139"/>
                                        </p:tgtEl>
                                        <p:attrNameLst>
                                          <p:attrName>style.visibility</p:attrName>
                                        </p:attrNameLst>
                                      </p:cBhvr>
                                      <p:to>
                                        <p:strVal val="hidden"/>
                                      </p:to>
                                    </p:set>
                                  </p:childTnLst>
                                </p:cTn>
                              </p:par>
                              <p:par>
                                <p:cTn id="96" presetID="10" presetClass="exit" presetSubtype="0" fill="hold" nodeType="withEffect">
                                  <p:stCondLst>
                                    <p:cond delay="0"/>
                                  </p:stCondLst>
                                  <p:childTnLst>
                                    <p:animEffect transition="out" filter="fade">
                                      <p:cBhvr>
                                        <p:cTn id="97" dur="250"/>
                                        <p:tgtEl>
                                          <p:spTgt spid="149"/>
                                        </p:tgtEl>
                                      </p:cBhvr>
                                    </p:animEffect>
                                    <p:set>
                                      <p:cBhvr>
                                        <p:cTn id="98" dur="1" fill="hold">
                                          <p:stCondLst>
                                            <p:cond delay="249"/>
                                          </p:stCondLst>
                                        </p:cTn>
                                        <p:tgtEl>
                                          <p:spTgt spid="149"/>
                                        </p:tgtEl>
                                        <p:attrNameLst>
                                          <p:attrName>style.visibility</p:attrName>
                                        </p:attrNameLst>
                                      </p:cBhvr>
                                      <p:to>
                                        <p:strVal val="hidden"/>
                                      </p:to>
                                    </p:set>
                                  </p:childTnLst>
                                </p:cTn>
                              </p:par>
                            </p:childTnLst>
                          </p:cTn>
                        </p:par>
                        <p:par>
                          <p:cTn id="99" fill="hold">
                            <p:stCondLst>
                              <p:cond delay="5950"/>
                            </p:stCondLst>
                            <p:childTnLst>
                              <p:par>
                                <p:cTn id="100" presetID="10" presetClass="entr" presetSubtype="0" fill="hold" grpId="0" nodeType="afterEffect">
                                  <p:stCondLst>
                                    <p:cond delay="400"/>
                                  </p:stCondLst>
                                  <p:childTnLst>
                                    <p:set>
                                      <p:cBhvr>
                                        <p:cTn id="101" dur="1" fill="hold">
                                          <p:stCondLst>
                                            <p:cond delay="0"/>
                                          </p:stCondLst>
                                        </p:cTn>
                                        <p:tgtEl>
                                          <p:spTgt spid="134"/>
                                        </p:tgtEl>
                                        <p:attrNameLst>
                                          <p:attrName>style.visibility</p:attrName>
                                        </p:attrNameLst>
                                      </p:cBhvr>
                                      <p:to>
                                        <p:strVal val="visible"/>
                                      </p:to>
                                    </p:set>
                                    <p:animEffect transition="in" filter="fade">
                                      <p:cBhvr>
                                        <p:cTn id="102" dur="500"/>
                                        <p:tgtEl>
                                          <p:spTgt spid="134"/>
                                        </p:tgtEl>
                                      </p:cBhvr>
                                    </p:animEffect>
                                  </p:childTnLst>
                                </p:cTn>
                              </p:par>
                            </p:childTnLst>
                          </p:cTn>
                        </p:par>
                        <p:par>
                          <p:cTn id="103" fill="hold">
                            <p:stCondLst>
                              <p:cond delay="6850"/>
                            </p:stCondLst>
                            <p:childTnLst>
                              <p:par>
                                <p:cTn id="104" presetID="42" presetClass="path" presetSubtype="0" accel="50000" decel="50000" fill="hold" grpId="1" nodeType="afterEffect">
                                  <p:stCondLst>
                                    <p:cond delay="0"/>
                                  </p:stCondLst>
                                  <p:childTnLst>
                                    <p:animMotion origin="layout" path="M -2.5E-6 1.85185E-6 L -0.09336 0.12755 " pathEditMode="relative" rAng="0" ptsTypes="AA">
                                      <p:cBhvr>
                                        <p:cTn id="105" dur="500" fill="hold"/>
                                        <p:tgtEl>
                                          <p:spTgt spid="134"/>
                                        </p:tgtEl>
                                        <p:attrNameLst>
                                          <p:attrName>ppt_x</p:attrName>
                                          <p:attrName>ppt_y</p:attrName>
                                        </p:attrNameLst>
                                      </p:cBhvr>
                                      <p:rCtr x="-4635" y="6481"/>
                                    </p:animMotion>
                                  </p:childTnLst>
                                </p:cTn>
                              </p:par>
                              <p:par>
                                <p:cTn id="106" presetID="10" presetClass="exit" presetSubtype="0" fill="hold" grpId="2" nodeType="withEffect">
                                  <p:stCondLst>
                                    <p:cond delay="0"/>
                                  </p:stCondLst>
                                  <p:childTnLst>
                                    <p:animEffect transition="out" filter="fade">
                                      <p:cBhvr>
                                        <p:cTn id="107" dur="500"/>
                                        <p:tgtEl>
                                          <p:spTgt spid="130"/>
                                        </p:tgtEl>
                                      </p:cBhvr>
                                    </p:animEffect>
                                    <p:set>
                                      <p:cBhvr>
                                        <p:cTn id="108" dur="1" fill="hold">
                                          <p:stCondLst>
                                            <p:cond delay="499"/>
                                          </p:stCondLst>
                                        </p:cTn>
                                        <p:tgtEl>
                                          <p:spTgt spid="130"/>
                                        </p:tgtEl>
                                        <p:attrNameLst>
                                          <p:attrName>style.visibility</p:attrName>
                                        </p:attrNameLst>
                                      </p:cBhvr>
                                      <p:to>
                                        <p:strVal val="hidden"/>
                                      </p:to>
                                    </p:set>
                                  </p:childTnLst>
                                </p:cTn>
                              </p:par>
                              <p:par>
                                <p:cTn id="109" presetID="10" presetClass="entr" presetSubtype="0" fill="hold" grpId="0" nodeType="withEffect">
                                  <p:stCondLst>
                                    <p:cond delay="0"/>
                                  </p:stCondLst>
                                  <p:childTnLst>
                                    <p:set>
                                      <p:cBhvr>
                                        <p:cTn id="110" dur="1" fill="hold">
                                          <p:stCondLst>
                                            <p:cond delay="0"/>
                                          </p:stCondLst>
                                        </p:cTn>
                                        <p:tgtEl>
                                          <p:spTgt spid="135"/>
                                        </p:tgtEl>
                                        <p:attrNameLst>
                                          <p:attrName>style.visibility</p:attrName>
                                        </p:attrNameLst>
                                      </p:cBhvr>
                                      <p:to>
                                        <p:strVal val="visible"/>
                                      </p:to>
                                    </p:set>
                                    <p:animEffect transition="in" filter="fade">
                                      <p:cBhvr>
                                        <p:cTn id="111" dur="500"/>
                                        <p:tgtEl>
                                          <p:spTgt spid="135"/>
                                        </p:tgtEl>
                                      </p:cBhvr>
                                    </p:animEffect>
                                  </p:childTnLst>
                                </p:cTn>
                              </p:par>
                            </p:childTnLst>
                          </p:cTn>
                        </p:par>
                        <p:par>
                          <p:cTn id="112" fill="hold">
                            <p:stCondLst>
                              <p:cond delay="7350"/>
                            </p:stCondLst>
                            <p:childTnLst>
                              <p:par>
                                <p:cTn id="113" presetID="42" presetClass="path" presetSubtype="0" accel="50000" decel="50000" fill="hold" grpId="1" nodeType="afterEffect">
                                  <p:stCondLst>
                                    <p:cond delay="0"/>
                                  </p:stCondLst>
                                  <p:childTnLst>
                                    <p:animMotion origin="layout" path="M -2.5E-6 1.85185E-6 L -0.0931 0.28797 " pathEditMode="relative" rAng="0" ptsTypes="AA">
                                      <p:cBhvr>
                                        <p:cTn id="114" dur="500" fill="hold"/>
                                        <p:tgtEl>
                                          <p:spTgt spid="135"/>
                                        </p:tgtEl>
                                        <p:attrNameLst>
                                          <p:attrName>ppt_x</p:attrName>
                                          <p:attrName>ppt_y</p:attrName>
                                        </p:attrNameLst>
                                      </p:cBhvr>
                                      <p:rCtr x="-4635" y="14421"/>
                                    </p:animMotion>
                                  </p:childTnLst>
                                </p:cTn>
                              </p:par>
                              <p:par>
                                <p:cTn id="115" presetID="10" presetClass="exit" presetSubtype="0" fill="hold" grpId="2" nodeType="withEffect">
                                  <p:stCondLst>
                                    <p:cond delay="0"/>
                                  </p:stCondLst>
                                  <p:childTnLst>
                                    <p:animEffect transition="out" filter="fade">
                                      <p:cBhvr>
                                        <p:cTn id="116" dur="500"/>
                                        <p:tgtEl>
                                          <p:spTgt spid="129"/>
                                        </p:tgtEl>
                                      </p:cBhvr>
                                    </p:animEffect>
                                    <p:set>
                                      <p:cBhvr>
                                        <p:cTn id="117" dur="1" fill="hold">
                                          <p:stCondLst>
                                            <p:cond delay="499"/>
                                          </p:stCondLst>
                                        </p:cTn>
                                        <p:tgtEl>
                                          <p:spTgt spid="129"/>
                                        </p:tgtEl>
                                        <p:attrNameLst>
                                          <p:attrName>style.visibility</p:attrName>
                                        </p:attrNameLst>
                                      </p:cBhvr>
                                      <p:to>
                                        <p:strVal val="hidden"/>
                                      </p:to>
                                    </p:set>
                                  </p:childTnLst>
                                </p:cTn>
                              </p:par>
                              <p:par>
                                <p:cTn id="118" presetID="10" presetClass="entr" presetSubtype="0" fill="hold" grpId="0" nodeType="withEffect">
                                  <p:stCondLst>
                                    <p:cond delay="0"/>
                                  </p:stCondLst>
                                  <p:childTnLst>
                                    <p:set>
                                      <p:cBhvr>
                                        <p:cTn id="119" dur="1" fill="hold">
                                          <p:stCondLst>
                                            <p:cond delay="0"/>
                                          </p:stCondLst>
                                        </p:cTn>
                                        <p:tgtEl>
                                          <p:spTgt spid="136"/>
                                        </p:tgtEl>
                                        <p:attrNameLst>
                                          <p:attrName>style.visibility</p:attrName>
                                        </p:attrNameLst>
                                      </p:cBhvr>
                                      <p:to>
                                        <p:strVal val="visible"/>
                                      </p:to>
                                    </p:set>
                                    <p:animEffect transition="in" filter="fade">
                                      <p:cBhvr>
                                        <p:cTn id="120" dur="500"/>
                                        <p:tgtEl>
                                          <p:spTgt spid="136"/>
                                        </p:tgtEl>
                                      </p:cBhvr>
                                    </p:animEffect>
                                  </p:childTnLst>
                                </p:cTn>
                              </p:par>
                            </p:childTnLst>
                          </p:cTn>
                        </p:par>
                        <p:par>
                          <p:cTn id="121" fill="hold">
                            <p:stCondLst>
                              <p:cond delay="7850"/>
                            </p:stCondLst>
                            <p:childTnLst>
                              <p:par>
                                <p:cTn id="122" presetID="42" presetClass="path" presetSubtype="0" accel="50000" decel="50000" fill="hold" grpId="1" nodeType="afterEffect">
                                  <p:stCondLst>
                                    <p:cond delay="0"/>
                                  </p:stCondLst>
                                  <p:childTnLst>
                                    <p:animMotion origin="layout" path="M -2.5E-6 1.85185E-6 L -0.00182 0.20648 " pathEditMode="relative" rAng="0" ptsTypes="AA">
                                      <p:cBhvr>
                                        <p:cTn id="123" dur="500" fill="hold"/>
                                        <p:tgtEl>
                                          <p:spTgt spid="136"/>
                                        </p:tgtEl>
                                        <p:attrNameLst>
                                          <p:attrName>ppt_x</p:attrName>
                                          <p:attrName>ppt_y</p:attrName>
                                        </p:attrNameLst>
                                      </p:cBhvr>
                                      <p:rCtr x="-104" y="10347"/>
                                    </p:animMotion>
                                  </p:childTnLst>
                                </p:cTn>
                              </p:par>
                              <p:par>
                                <p:cTn id="124" presetID="10" presetClass="exit" presetSubtype="0" fill="hold" grpId="2" nodeType="withEffect">
                                  <p:stCondLst>
                                    <p:cond delay="0"/>
                                  </p:stCondLst>
                                  <p:childTnLst>
                                    <p:animEffect transition="out" filter="fade">
                                      <p:cBhvr>
                                        <p:cTn id="125" dur="500"/>
                                        <p:tgtEl>
                                          <p:spTgt spid="131"/>
                                        </p:tgtEl>
                                      </p:cBhvr>
                                    </p:animEffect>
                                    <p:set>
                                      <p:cBhvr>
                                        <p:cTn id="126" dur="1" fill="hold">
                                          <p:stCondLst>
                                            <p:cond delay="499"/>
                                          </p:stCondLst>
                                        </p:cTn>
                                        <p:tgtEl>
                                          <p:spTgt spid="131"/>
                                        </p:tgtEl>
                                        <p:attrNameLst>
                                          <p:attrName>style.visibility</p:attrName>
                                        </p:attrNameLst>
                                      </p:cBhvr>
                                      <p:to>
                                        <p:strVal val="hidden"/>
                                      </p:to>
                                    </p:set>
                                  </p:childTnLst>
                                </p:cTn>
                              </p:par>
                              <p:par>
                                <p:cTn id="127" presetID="10" presetClass="entr" presetSubtype="0" fill="hold" grpId="0" nodeType="withEffect">
                                  <p:stCondLst>
                                    <p:cond delay="0"/>
                                  </p:stCondLst>
                                  <p:childTnLst>
                                    <p:set>
                                      <p:cBhvr>
                                        <p:cTn id="128" dur="1" fill="hold">
                                          <p:stCondLst>
                                            <p:cond delay="0"/>
                                          </p:stCondLst>
                                        </p:cTn>
                                        <p:tgtEl>
                                          <p:spTgt spid="137"/>
                                        </p:tgtEl>
                                        <p:attrNameLst>
                                          <p:attrName>style.visibility</p:attrName>
                                        </p:attrNameLst>
                                      </p:cBhvr>
                                      <p:to>
                                        <p:strVal val="visible"/>
                                      </p:to>
                                    </p:set>
                                    <p:animEffect transition="in" filter="fade">
                                      <p:cBhvr>
                                        <p:cTn id="129" dur="500"/>
                                        <p:tgtEl>
                                          <p:spTgt spid="137"/>
                                        </p:tgtEl>
                                      </p:cBhvr>
                                    </p:animEffect>
                                  </p:childTnLst>
                                </p:cTn>
                              </p:par>
                            </p:childTnLst>
                          </p:cTn>
                        </p:par>
                        <p:par>
                          <p:cTn id="130" fill="hold">
                            <p:stCondLst>
                              <p:cond delay="8350"/>
                            </p:stCondLst>
                            <p:childTnLst>
                              <p:par>
                                <p:cTn id="131" presetID="42" presetClass="path" presetSubtype="0" accel="50000" decel="50000" fill="hold" grpId="1" nodeType="afterEffect">
                                  <p:stCondLst>
                                    <p:cond delay="0"/>
                                  </p:stCondLst>
                                  <p:childTnLst>
                                    <p:animMotion origin="layout" path="M -2.5E-6 3.33333E-6 L 0.08815 0.28611 " pathEditMode="relative" rAng="0" ptsTypes="AA">
                                      <p:cBhvr>
                                        <p:cTn id="132" dur="500" fill="hold"/>
                                        <p:tgtEl>
                                          <p:spTgt spid="137"/>
                                        </p:tgtEl>
                                        <p:attrNameLst>
                                          <p:attrName>ppt_x</p:attrName>
                                          <p:attrName>ppt_y</p:attrName>
                                        </p:attrNameLst>
                                      </p:cBhvr>
                                      <p:rCtr x="4427" y="14329"/>
                                    </p:animMotion>
                                  </p:childTnLst>
                                </p:cTn>
                              </p:par>
                              <p:par>
                                <p:cTn id="133" presetID="10" presetClass="exit" presetSubtype="0" fill="hold" grpId="2" nodeType="withEffect">
                                  <p:stCondLst>
                                    <p:cond delay="0"/>
                                  </p:stCondLst>
                                  <p:childTnLst>
                                    <p:animEffect transition="out" filter="fade">
                                      <p:cBhvr>
                                        <p:cTn id="134" dur="500"/>
                                        <p:tgtEl>
                                          <p:spTgt spid="133"/>
                                        </p:tgtEl>
                                      </p:cBhvr>
                                    </p:animEffect>
                                    <p:set>
                                      <p:cBhvr>
                                        <p:cTn id="135" dur="1" fill="hold">
                                          <p:stCondLst>
                                            <p:cond delay="499"/>
                                          </p:stCondLst>
                                        </p:cTn>
                                        <p:tgtEl>
                                          <p:spTgt spid="133"/>
                                        </p:tgtEl>
                                        <p:attrNameLst>
                                          <p:attrName>style.visibility</p:attrName>
                                        </p:attrNameLst>
                                      </p:cBhvr>
                                      <p:to>
                                        <p:strVal val="hidden"/>
                                      </p:to>
                                    </p:set>
                                  </p:childTnLst>
                                </p:cTn>
                              </p:par>
                              <p:par>
                                <p:cTn id="136" presetID="10" presetClass="entr" presetSubtype="0" fill="hold" grpId="0" nodeType="withEffect">
                                  <p:stCondLst>
                                    <p:cond delay="0"/>
                                  </p:stCondLst>
                                  <p:childTnLst>
                                    <p:set>
                                      <p:cBhvr>
                                        <p:cTn id="137" dur="1" fill="hold">
                                          <p:stCondLst>
                                            <p:cond delay="0"/>
                                          </p:stCondLst>
                                        </p:cTn>
                                        <p:tgtEl>
                                          <p:spTgt spid="138"/>
                                        </p:tgtEl>
                                        <p:attrNameLst>
                                          <p:attrName>style.visibility</p:attrName>
                                        </p:attrNameLst>
                                      </p:cBhvr>
                                      <p:to>
                                        <p:strVal val="visible"/>
                                      </p:to>
                                    </p:set>
                                    <p:animEffect transition="in" filter="fade">
                                      <p:cBhvr>
                                        <p:cTn id="138" dur="500"/>
                                        <p:tgtEl>
                                          <p:spTgt spid="138"/>
                                        </p:tgtEl>
                                      </p:cBhvr>
                                    </p:animEffect>
                                  </p:childTnLst>
                                </p:cTn>
                              </p:par>
                            </p:childTnLst>
                          </p:cTn>
                        </p:par>
                        <p:par>
                          <p:cTn id="139" fill="hold">
                            <p:stCondLst>
                              <p:cond delay="8850"/>
                            </p:stCondLst>
                            <p:childTnLst>
                              <p:par>
                                <p:cTn id="140" presetID="42" presetClass="path" presetSubtype="0" accel="50000" decel="50000" fill="hold" grpId="1" nodeType="afterEffect">
                                  <p:stCondLst>
                                    <p:cond delay="0"/>
                                  </p:stCondLst>
                                  <p:childTnLst>
                                    <p:animMotion origin="layout" path="M -2.5E-6 3.33333E-6 L 0.08815 0.12685 " pathEditMode="relative" rAng="0" ptsTypes="AA">
                                      <p:cBhvr>
                                        <p:cTn id="141" dur="500" fill="hold"/>
                                        <p:tgtEl>
                                          <p:spTgt spid="138"/>
                                        </p:tgtEl>
                                        <p:attrNameLst>
                                          <p:attrName>ppt_x</p:attrName>
                                          <p:attrName>ppt_y</p:attrName>
                                        </p:attrNameLst>
                                      </p:cBhvr>
                                      <p:rCtr x="4401" y="6319"/>
                                    </p:animMotion>
                                  </p:childTnLst>
                                </p:cTn>
                              </p:par>
                              <p:par>
                                <p:cTn id="142" presetID="10" presetClass="exit" presetSubtype="0" fill="hold" grpId="2" nodeType="withEffect">
                                  <p:stCondLst>
                                    <p:cond delay="0"/>
                                  </p:stCondLst>
                                  <p:childTnLst>
                                    <p:animEffect transition="out" filter="fade">
                                      <p:cBhvr>
                                        <p:cTn id="143" dur="500"/>
                                        <p:tgtEl>
                                          <p:spTgt spid="132"/>
                                        </p:tgtEl>
                                      </p:cBhvr>
                                    </p:animEffect>
                                    <p:set>
                                      <p:cBhvr>
                                        <p:cTn id="144" dur="1" fill="hold">
                                          <p:stCondLst>
                                            <p:cond delay="499"/>
                                          </p:stCondLst>
                                        </p:cTn>
                                        <p:tgtEl>
                                          <p:spTgt spid="132"/>
                                        </p:tgtEl>
                                        <p:attrNameLst>
                                          <p:attrName>style.visibility</p:attrName>
                                        </p:attrNameLst>
                                      </p:cBhvr>
                                      <p:to>
                                        <p:strVal val="hidden"/>
                                      </p:to>
                                    </p:set>
                                  </p:childTnLst>
                                </p:cTn>
                              </p:par>
                            </p:childTnLst>
                          </p:cTn>
                        </p:par>
                        <p:par>
                          <p:cTn id="145" fill="hold">
                            <p:stCondLst>
                              <p:cond delay="9350"/>
                            </p:stCondLst>
                            <p:childTnLst>
                              <p:par>
                                <p:cTn id="146" presetID="10" presetClass="exit" presetSubtype="0" fill="hold" grpId="2" nodeType="afterEffect">
                                  <p:stCondLst>
                                    <p:cond delay="0"/>
                                  </p:stCondLst>
                                  <p:childTnLst>
                                    <p:animEffect transition="out" filter="fade">
                                      <p:cBhvr>
                                        <p:cTn id="147" dur="500"/>
                                        <p:tgtEl>
                                          <p:spTgt spid="134"/>
                                        </p:tgtEl>
                                      </p:cBhvr>
                                    </p:animEffect>
                                    <p:set>
                                      <p:cBhvr>
                                        <p:cTn id="148" dur="1" fill="hold">
                                          <p:stCondLst>
                                            <p:cond delay="499"/>
                                          </p:stCondLst>
                                        </p:cTn>
                                        <p:tgtEl>
                                          <p:spTgt spid="134"/>
                                        </p:tgtEl>
                                        <p:attrNameLst>
                                          <p:attrName>style.visibility</p:attrName>
                                        </p:attrNameLst>
                                      </p:cBhvr>
                                      <p:to>
                                        <p:strVal val="hidden"/>
                                      </p:to>
                                    </p:set>
                                  </p:childTnLst>
                                </p:cTn>
                              </p:par>
                              <p:par>
                                <p:cTn id="149" presetID="10" presetClass="exit" presetSubtype="0" fill="hold" grpId="2" nodeType="withEffect">
                                  <p:stCondLst>
                                    <p:cond delay="0"/>
                                  </p:stCondLst>
                                  <p:childTnLst>
                                    <p:animEffect transition="out" filter="fade">
                                      <p:cBhvr>
                                        <p:cTn id="150" dur="500"/>
                                        <p:tgtEl>
                                          <p:spTgt spid="135"/>
                                        </p:tgtEl>
                                      </p:cBhvr>
                                    </p:animEffect>
                                    <p:set>
                                      <p:cBhvr>
                                        <p:cTn id="151" dur="1" fill="hold">
                                          <p:stCondLst>
                                            <p:cond delay="499"/>
                                          </p:stCondLst>
                                        </p:cTn>
                                        <p:tgtEl>
                                          <p:spTgt spid="135"/>
                                        </p:tgtEl>
                                        <p:attrNameLst>
                                          <p:attrName>style.visibility</p:attrName>
                                        </p:attrNameLst>
                                      </p:cBhvr>
                                      <p:to>
                                        <p:strVal val="hidden"/>
                                      </p:to>
                                    </p:set>
                                  </p:childTnLst>
                                </p:cTn>
                              </p:par>
                              <p:par>
                                <p:cTn id="152" presetID="10" presetClass="exit" presetSubtype="0" fill="hold" grpId="2" nodeType="withEffect">
                                  <p:stCondLst>
                                    <p:cond delay="0"/>
                                  </p:stCondLst>
                                  <p:childTnLst>
                                    <p:animEffect transition="out" filter="fade">
                                      <p:cBhvr>
                                        <p:cTn id="153" dur="500"/>
                                        <p:tgtEl>
                                          <p:spTgt spid="136"/>
                                        </p:tgtEl>
                                      </p:cBhvr>
                                    </p:animEffect>
                                    <p:set>
                                      <p:cBhvr>
                                        <p:cTn id="154" dur="1" fill="hold">
                                          <p:stCondLst>
                                            <p:cond delay="499"/>
                                          </p:stCondLst>
                                        </p:cTn>
                                        <p:tgtEl>
                                          <p:spTgt spid="136"/>
                                        </p:tgtEl>
                                        <p:attrNameLst>
                                          <p:attrName>style.visibility</p:attrName>
                                        </p:attrNameLst>
                                      </p:cBhvr>
                                      <p:to>
                                        <p:strVal val="hidden"/>
                                      </p:to>
                                    </p:set>
                                  </p:childTnLst>
                                </p:cTn>
                              </p:par>
                              <p:par>
                                <p:cTn id="155" presetID="10" presetClass="exit" presetSubtype="0" fill="hold" grpId="2" nodeType="withEffect">
                                  <p:stCondLst>
                                    <p:cond delay="0"/>
                                  </p:stCondLst>
                                  <p:childTnLst>
                                    <p:animEffect transition="out" filter="fade">
                                      <p:cBhvr>
                                        <p:cTn id="156" dur="500"/>
                                        <p:tgtEl>
                                          <p:spTgt spid="137"/>
                                        </p:tgtEl>
                                      </p:cBhvr>
                                    </p:animEffect>
                                    <p:set>
                                      <p:cBhvr>
                                        <p:cTn id="157" dur="1" fill="hold">
                                          <p:stCondLst>
                                            <p:cond delay="499"/>
                                          </p:stCondLst>
                                        </p:cTn>
                                        <p:tgtEl>
                                          <p:spTgt spid="137"/>
                                        </p:tgtEl>
                                        <p:attrNameLst>
                                          <p:attrName>style.visibility</p:attrName>
                                        </p:attrNameLst>
                                      </p:cBhvr>
                                      <p:to>
                                        <p:strVal val="hidden"/>
                                      </p:to>
                                    </p:set>
                                  </p:childTnLst>
                                </p:cTn>
                              </p:par>
                              <p:par>
                                <p:cTn id="158" presetID="10" presetClass="exit" presetSubtype="0" fill="hold" grpId="2" nodeType="withEffect">
                                  <p:stCondLst>
                                    <p:cond delay="0"/>
                                  </p:stCondLst>
                                  <p:childTnLst>
                                    <p:animEffect transition="out" filter="fade">
                                      <p:cBhvr>
                                        <p:cTn id="159" dur="500"/>
                                        <p:tgtEl>
                                          <p:spTgt spid="138"/>
                                        </p:tgtEl>
                                      </p:cBhvr>
                                    </p:animEffect>
                                    <p:set>
                                      <p:cBhvr>
                                        <p:cTn id="160" dur="1" fill="hold">
                                          <p:stCondLst>
                                            <p:cond delay="499"/>
                                          </p:stCondLst>
                                        </p:cTn>
                                        <p:tgtEl>
                                          <p:spTgt spid="138"/>
                                        </p:tgtEl>
                                        <p:attrNameLst>
                                          <p:attrName>style.visibility</p:attrName>
                                        </p:attrNameLst>
                                      </p:cBhvr>
                                      <p:to>
                                        <p:strVal val="hidden"/>
                                      </p:to>
                                    </p:set>
                                  </p:childTnLst>
                                </p:cTn>
                              </p:par>
                            </p:childTnLst>
                          </p:cTn>
                        </p:par>
                        <p:par>
                          <p:cTn id="161" fill="hold">
                            <p:stCondLst>
                              <p:cond delay="9850"/>
                            </p:stCondLst>
                            <p:childTnLst>
                              <p:par>
                                <p:cTn id="162" presetID="10" presetClass="entr" presetSubtype="0" fill="hold" nodeType="afterEffect">
                                  <p:stCondLst>
                                    <p:cond delay="0"/>
                                  </p:stCondLst>
                                  <p:childTnLst>
                                    <p:set>
                                      <p:cBhvr>
                                        <p:cTn id="163" dur="1" fill="hold">
                                          <p:stCondLst>
                                            <p:cond delay="0"/>
                                          </p:stCondLst>
                                        </p:cTn>
                                        <p:tgtEl>
                                          <p:spTgt spid="159"/>
                                        </p:tgtEl>
                                        <p:attrNameLst>
                                          <p:attrName>style.visibility</p:attrName>
                                        </p:attrNameLst>
                                      </p:cBhvr>
                                      <p:to>
                                        <p:strVal val="visible"/>
                                      </p:to>
                                    </p:set>
                                    <p:animEffect transition="in" filter="fade">
                                      <p:cBhvr>
                                        <p:cTn id="164" dur="250"/>
                                        <p:tgtEl>
                                          <p:spTgt spid="159"/>
                                        </p:tgtEl>
                                      </p:cBhvr>
                                    </p:animEffect>
                                  </p:childTnLst>
                                </p:cTn>
                              </p:par>
                              <p:par>
                                <p:cTn id="165" presetID="42" presetClass="path" presetSubtype="0" decel="100000" fill="hold" nodeType="withEffect">
                                  <p:stCondLst>
                                    <p:cond delay="0"/>
                                  </p:stCondLst>
                                  <p:childTnLst>
                                    <p:animMotion origin="layout" path="M -2.91667E-6 -0.00092 L -2.91667E-6 0.0669 " pathEditMode="relative" rAng="0" ptsTypes="AA">
                                      <p:cBhvr>
                                        <p:cTn id="166" dur="500" spd="-100000" fill="hold"/>
                                        <p:tgtEl>
                                          <p:spTgt spid="159"/>
                                        </p:tgtEl>
                                        <p:attrNameLst>
                                          <p:attrName>ppt_x</p:attrName>
                                          <p:attrName>ppt_y</p:attrName>
                                        </p:attrNameLst>
                                      </p:cBhvr>
                                      <p:rCtr x="0" y="3380"/>
                                    </p:animMotion>
                                  </p:childTnLst>
                                </p:cTn>
                              </p:par>
                              <p:par>
                                <p:cTn id="167" presetID="10" presetClass="entr" presetSubtype="0" fill="hold" nodeType="withEffect">
                                  <p:stCondLst>
                                    <p:cond delay="100"/>
                                  </p:stCondLst>
                                  <p:childTnLst>
                                    <p:set>
                                      <p:cBhvr>
                                        <p:cTn id="168" dur="1" fill="hold">
                                          <p:stCondLst>
                                            <p:cond delay="0"/>
                                          </p:stCondLst>
                                        </p:cTn>
                                        <p:tgtEl>
                                          <p:spTgt spid="162"/>
                                        </p:tgtEl>
                                        <p:attrNameLst>
                                          <p:attrName>style.visibility</p:attrName>
                                        </p:attrNameLst>
                                      </p:cBhvr>
                                      <p:to>
                                        <p:strVal val="visible"/>
                                      </p:to>
                                    </p:set>
                                    <p:animEffect transition="in" filter="fade">
                                      <p:cBhvr>
                                        <p:cTn id="169" dur="250"/>
                                        <p:tgtEl>
                                          <p:spTgt spid="162"/>
                                        </p:tgtEl>
                                      </p:cBhvr>
                                    </p:animEffect>
                                  </p:childTnLst>
                                </p:cTn>
                              </p:par>
                              <p:par>
                                <p:cTn id="170" presetID="42" presetClass="path" presetSubtype="0" decel="100000" fill="hold" nodeType="withEffect">
                                  <p:stCondLst>
                                    <p:cond delay="100"/>
                                  </p:stCondLst>
                                  <p:childTnLst>
                                    <p:animMotion origin="layout" path="M -4.375E-6 -0.00139 L -4.375E-6 0.06643 " pathEditMode="relative" rAng="0" ptsTypes="AA">
                                      <p:cBhvr>
                                        <p:cTn id="171" dur="500" spd="-100000" fill="hold"/>
                                        <p:tgtEl>
                                          <p:spTgt spid="162"/>
                                        </p:tgtEl>
                                        <p:attrNameLst>
                                          <p:attrName>ppt_x</p:attrName>
                                          <p:attrName>ppt_y</p:attrName>
                                        </p:attrNameLst>
                                      </p:cBhvr>
                                      <p:rCtr x="0" y="3380"/>
                                    </p:animMotion>
                                  </p:childTnLst>
                                </p:cTn>
                              </p:par>
                              <p:par>
                                <p:cTn id="172" presetID="10" presetClass="entr" presetSubtype="0" fill="hold" nodeType="withEffect">
                                  <p:stCondLst>
                                    <p:cond delay="200"/>
                                  </p:stCondLst>
                                  <p:childTnLst>
                                    <p:set>
                                      <p:cBhvr>
                                        <p:cTn id="173" dur="1" fill="hold">
                                          <p:stCondLst>
                                            <p:cond delay="0"/>
                                          </p:stCondLst>
                                        </p:cTn>
                                        <p:tgtEl>
                                          <p:spTgt spid="165"/>
                                        </p:tgtEl>
                                        <p:attrNameLst>
                                          <p:attrName>style.visibility</p:attrName>
                                        </p:attrNameLst>
                                      </p:cBhvr>
                                      <p:to>
                                        <p:strVal val="visible"/>
                                      </p:to>
                                    </p:set>
                                    <p:animEffect transition="in" filter="fade">
                                      <p:cBhvr>
                                        <p:cTn id="174" dur="250"/>
                                        <p:tgtEl>
                                          <p:spTgt spid="165"/>
                                        </p:tgtEl>
                                      </p:cBhvr>
                                    </p:animEffect>
                                  </p:childTnLst>
                                </p:cTn>
                              </p:par>
                              <p:par>
                                <p:cTn id="175" presetID="42" presetClass="path" presetSubtype="0" decel="100000" fill="hold" nodeType="withEffect">
                                  <p:stCondLst>
                                    <p:cond delay="200"/>
                                  </p:stCondLst>
                                  <p:childTnLst>
                                    <p:animMotion origin="layout" path="M 1.11022E-16 0.00023 L 1.11022E-16 0.06805 " pathEditMode="relative" rAng="0" ptsTypes="AA">
                                      <p:cBhvr>
                                        <p:cTn id="176" dur="500" spd="-100000" fill="hold"/>
                                        <p:tgtEl>
                                          <p:spTgt spid="165"/>
                                        </p:tgtEl>
                                        <p:attrNameLst>
                                          <p:attrName>ppt_x</p:attrName>
                                          <p:attrName>ppt_y</p:attrName>
                                        </p:attrNameLst>
                                      </p:cBhvr>
                                      <p:rCtr x="0" y="3380"/>
                                    </p:animMotion>
                                  </p:childTnLst>
                                </p:cTn>
                              </p:par>
                              <p:par>
                                <p:cTn id="177" presetID="10" presetClass="entr" presetSubtype="0" fill="hold" nodeType="withEffect">
                                  <p:stCondLst>
                                    <p:cond delay="300"/>
                                  </p:stCondLst>
                                  <p:childTnLst>
                                    <p:set>
                                      <p:cBhvr>
                                        <p:cTn id="178" dur="1" fill="hold">
                                          <p:stCondLst>
                                            <p:cond delay="0"/>
                                          </p:stCondLst>
                                        </p:cTn>
                                        <p:tgtEl>
                                          <p:spTgt spid="168"/>
                                        </p:tgtEl>
                                        <p:attrNameLst>
                                          <p:attrName>style.visibility</p:attrName>
                                        </p:attrNameLst>
                                      </p:cBhvr>
                                      <p:to>
                                        <p:strVal val="visible"/>
                                      </p:to>
                                    </p:set>
                                    <p:animEffect transition="in" filter="fade">
                                      <p:cBhvr>
                                        <p:cTn id="179" dur="250"/>
                                        <p:tgtEl>
                                          <p:spTgt spid="168"/>
                                        </p:tgtEl>
                                      </p:cBhvr>
                                    </p:animEffect>
                                  </p:childTnLst>
                                </p:cTn>
                              </p:par>
                              <p:par>
                                <p:cTn id="180" presetID="42" presetClass="path" presetSubtype="0" decel="100000" fill="hold" nodeType="withEffect">
                                  <p:stCondLst>
                                    <p:cond delay="300"/>
                                  </p:stCondLst>
                                  <p:childTnLst>
                                    <p:animMotion origin="layout" path="M -4.16667E-6 -0.00046 L -4.16667E-6 0.06736 " pathEditMode="relative" rAng="0" ptsTypes="AA">
                                      <p:cBhvr>
                                        <p:cTn id="181" dur="500" spd="-100000" fill="hold"/>
                                        <p:tgtEl>
                                          <p:spTgt spid="168"/>
                                        </p:tgtEl>
                                        <p:attrNameLst>
                                          <p:attrName>ppt_x</p:attrName>
                                          <p:attrName>ppt_y</p:attrName>
                                        </p:attrNameLst>
                                      </p:cBhvr>
                                      <p:rCtr x="0" y="3380"/>
                                    </p:animMotion>
                                  </p:childTnLst>
                                </p:cTn>
                              </p:par>
                              <p:par>
                                <p:cTn id="182" presetID="10" presetClass="entr" presetSubtype="0" fill="hold" nodeType="withEffect">
                                  <p:stCondLst>
                                    <p:cond delay="400"/>
                                  </p:stCondLst>
                                  <p:childTnLst>
                                    <p:set>
                                      <p:cBhvr>
                                        <p:cTn id="183" dur="1" fill="hold">
                                          <p:stCondLst>
                                            <p:cond delay="0"/>
                                          </p:stCondLst>
                                        </p:cTn>
                                        <p:tgtEl>
                                          <p:spTgt spid="171"/>
                                        </p:tgtEl>
                                        <p:attrNameLst>
                                          <p:attrName>style.visibility</p:attrName>
                                        </p:attrNameLst>
                                      </p:cBhvr>
                                      <p:to>
                                        <p:strVal val="visible"/>
                                      </p:to>
                                    </p:set>
                                    <p:animEffect transition="in" filter="fade">
                                      <p:cBhvr>
                                        <p:cTn id="184" dur="250"/>
                                        <p:tgtEl>
                                          <p:spTgt spid="171"/>
                                        </p:tgtEl>
                                      </p:cBhvr>
                                    </p:animEffect>
                                  </p:childTnLst>
                                </p:cTn>
                              </p:par>
                              <p:par>
                                <p:cTn id="185" presetID="42" presetClass="path" presetSubtype="0" decel="100000" fill="hold" nodeType="withEffect">
                                  <p:stCondLst>
                                    <p:cond delay="400"/>
                                  </p:stCondLst>
                                  <p:childTnLst>
                                    <p:animMotion origin="layout" path="M -4.16667E-6 0.0007 L -4.16667E-6 0.06852 " pathEditMode="relative" rAng="0" ptsTypes="AA">
                                      <p:cBhvr>
                                        <p:cTn id="186" dur="500" spd="-100000" fill="hold"/>
                                        <p:tgtEl>
                                          <p:spTgt spid="171"/>
                                        </p:tgtEl>
                                        <p:attrNameLst>
                                          <p:attrName>ppt_x</p:attrName>
                                          <p:attrName>ppt_y</p:attrName>
                                        </p:attrNameLst>
                                      </p:cBhvr>
                                      <p:rCtr x="0" y="338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8" grpId="0" animBg="1"/>
      <p:bldP spid="129" grpId="0" animBg="1"/>
      <p:bldP spid="129" grpId="1" animBg="1"/>
      <p:bldP spid="129" grpId="2" animBg="1"/>
      <p:bldP spid="130" grpId="0" animBg="1"/>
      <p:bldP spid="130" grpId="1" animBg="1"/>
      <p:bldP spid="130" grpId="2" animBg="1"/>
      <p:bldP spid="131" grpId="0" animBg="1"/>
      <p:bldP spid="131" grpId="1" animBg="1"/>
      <p:bldP spid="131" grpId="2" animBg="1"/>
      <p:bldP spid="132" grpId="0" animBg="1"/>
      <p:bldP spid="132" grpId="1" animBg="1"/>
      <p:bldP spid="132" grpId="2" animBg="1"/>
      <p:bldP spid="133" grpId="0" animBg="1"/>
      <p:bldP spid="133" grpId="1" animBg="1"/>
      <p:bldP spid="133" grpId="2" animBg="1"/>
      <p:bldP spid="134" grpId="0" animBg="1"/>
      <p:bldP spid="134" grpId="1" animBg="1"/>
      <p:bldP spid="134" grpId="2" animBg="1"/>
      <p:bldP spid="135" grpId="0" animBg="1"/>
      <p:bldP spid="135" grpId="1" animBg="1"/>
      <p:bldP spid="135" grpId="2" animBg="1"/>
      <p:bldP spid="136" grpId="0" animBg="1"/>
      <p:bldP spid="136" grpId="1" animBg="1"/>
      <p:bldP spid="136" grpId="2" animBg="1"/>
      <p:bldP spid="137" grpId="0" animBg="1"/>
      <p:bldP spid="137" grpId="1" animBg="1"/>
      <p:bldP spid="137" grpId="2" animBg="1"/>
      <p:bldP spid="138" grpId="0" animBg="1"/>
      <p:bldP spid="138" grpId="1" animBg="1"/>
      <p:bldP spid="138" grpId="2"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FE122E-FCEB-42A2-970D-0FE916684566}"/>
              </a:ext>
            </a:extLst>
          </p:cNvPr>
          <p:cNvSpPr>
            <a:spLocks noGrp="1"/>
          </p:cNvSpPr>
          <p:nvPr>
            <p:ph type="title"/>
          </p:nvPr>
        </p:nvSpPr>
        <p:spPr>
          <a:xfrm>
            <a:off x="599675" y="1799529"/>
            <a:ext cx="3659397" cy="758022"/>
          </a:xfrm>
        </p:spPr>
        <p:txBody>
          <a:bodyPr/>
          <a:lstStyle/>
          <a:p>
            <a:r>
              <a:rPr lang="en-US" dirty="0"/>
              <a:t>Security posture</a:t>
            </a:r>
          </a:p>
        </p:txBody>
      </p:sp>
      <p:sp>
        <p:nvSpPr>
          <p:cNvPr id="3" name="Content Placeholder 2">
            <a:extLst>
              <a:ext uri="{FF2B5EF4-FFF2-40B4-BE49-F238E27FC236}">
                <a16:creationId xmlns:a16="http://schemas.microsoft.com/office/drawing/2014/main" id="{B4C9B830-52BB-4C07-9CDF-571B1A8D6CA6}"/>
              </a:ext>
            </a:extLst>
          </p:cNvPr>
          <p:cNvSpPr>
            <a:spLocks noGrp="1"/>
          </p:cNvSpPr>
          <p:nvPr>
            <p:ph sz="quarter" idx="10"/>
          </p:nvPr>
        </p:nvSpPr>
        <p:spPr>
          <a:xfrm>
            <a:off x="599675" y="2809909"/>
            <a:ext cx="3799330" cy="1218795"/>
          </a:xfrm>
        </p:spPr>
        <p:txBody>
          <a:bodyPr/>
          <a:lstStyle/>
          <a:p>
            <a:r>
              <a:rPr lang="en-US" dirty="0"/>
              <a:t>Understand and improve your organization security posture </a:t>
            </a:r>
          </a:p>
          <a:p>
            <a:endParaRPr lang="en-US" dirty="0"/>
          </a:p>
        </p:txBody>
      </p:sp>
      <p:cxnSp>
        <p:nvCxnSpPr>
          <p:cNvPr id="40" name="Straight Connector 39">
            <a:extLst>
              <a:ext uri="{FF2B5EF4-FFF2-40B4-BE49-F238E27FC236}">
                <a16:creationId xmlns:a16="http://schemas.microsoft.com/office/drawing/2014/main" id="{2AB8311C-D988-4171-8F9F-DAA22230FBA3}"/>
              </a:ext>
            </a:extLst>
          </p:cNvPr>
          <p:cNvCxnSpPr>
            <a:cxnSpLocks/>
          </p:cNvCxnSpPr>
          <p:nvPr/>
        </p:nvCxnSpPr>
        <p:spPr>
          <a:xfrm>
            <a:off x="7734383" y="2289145"/>
            <a:ext cx="0" cy="2327744"/>
          </a:xfrm>
          <a:prstGeom prst="line">
            <a:avLst/>
          </a:prstGeom>
          <a:ln w="15875">
            <a:solidFill>
              <a:schemeClr val="bg2">
                <a:lumMod val="90000"/>
              </a:schemeClr>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26" name="Rectangle 25">
            <a:extLst>
              <a:ext uri="{FF2B5EF4-FFF2-40B4-BE49-F238E27FC236}">
                <a16:creationId xmlns:a16="http://schemas.microsoft.com/office/drawing/2014/main" id="{17973E65-4625-432A-9210-F0E49D3BAFC8}"/>
              </a:ext>
            </a:extLst>
          </p:cNvPr>
          <p:cNvSpPr/>
          <p:nvPr/>
        </p:nvSpPr>
        <p:spPr>
          <a:xfrm>
            <a:off x="530524" y="3755056"/>
            <a:ext cx="3225930" cy="1511311"/>
          </a:xfrm>
          <a:prstGeom prst="rect">
            <a:avLst/>
          </a:prstGeom>
        </p:spPr>
        <p:txBody>
          <a:bodyPr wrap="square" tIns="0" bIns="0" anchor="t" anchorCtr="0">
            <a:spAutoFit/>
          </a:bodyPr>
          <a:lstStyle/>
          <a:p>
            <a:pPr marL="0" marR="0" lvl="1" indent="0" algn="l" defTabSz="914400" rtl="0" eaLnBrk="1" fontAlgn="auto" latinLnBrk="0" hangingPunct="1">
              <a:lnSpc>
                <a:spcPct val="97000"/>
              </a:lnSpc>
              <a:spcBef>
                <a:spcPts val="0"/>
              </a:spcBef>
              <a:spcAft>
                <a:spcPts val="1200"/>
              </a:spcAft>
              <a:buClrTx/>
              <a:buSzTx/>
              <a:buFontTx/>
              <a:buNone/>
              <a:tabLst/>
              <a:defRPr/>
            </a:pPr>
            <a:r>
              <a:rPr kumimoji="0" lang="en-US" sz="1200" b="1" i="0" u="none" strike="noStrike" kern="1200" cap="none" spc="0" normalizeH="0" baseline="0" noProof="0" dirty="0">
                <a:ln>
                  <a:noFill/>
                </a:ln>
                <a:gradFill>
                  <a:gsLst>
                    <a:gs pos="0">
                      <a:srgbClr val="0078D7"/>
                    </a:gs>
                    <a:gs pos="100000">
                      <a:srgbClr val="0078D7"/>
                    </a:gs>
                  </a:gsLst>
                  <a:lin ang="5400000" scaled="1"/>
                </a:gradFill>
                <a:effectLst/>
                <a:uLnTx/>
                <a:uFillTx/>
                <a:latin typeface="Segoe UI" panose="020B0502040204020203" pitchFamily="34" charset="0"/>
                <a:ea typeface="Segoe UI Black" panose="020B0A02040204020203" pitchFamily="34" charset="0"/>
                <a:cs typeface="Segoe UI" panose="020B0502040204020203" pitchFamily="34" charset="0"/>
              </a:rPr>
              <a:t>Asset inventory</a:t>
            </a:r>
          </a:p>
          <a:p>
            <a:pPr marL="0" marR="0" lvl="1" indent="0" algn="l" defTabSz="914400" rtl="0" eaLnBrk="1" fontAlgn="auto" latinLnBrk="0" hangingPunct="1">
              <a:lnSpc>
                <a:spcPct val="97000"/>
              </a:lnSpc>
              <a:spcBef>
                <a:spcPts val="0"/>
              </a:spcBef>
              <a:spcAft>
                <a:spcPts val="1200"/>
              </a:spcAft>
              <a:buClrTx/>
              <a:buSzTx/>
              <a:buFontTx/>
              <a:buNone/>
              <a:tabLst/>
              <a:defRPr/>
            </a:pPr>
            <a:r>
              <a:rPr kumimoji="0" lang="en-US" sz="1200" b="0" i="0" u="none" strike="noStrike" kern="1200" cap="none" spc="0" normalizeH="0" baseline="0" noProof="0" dirty="0">
                <a:ln>
                  <a:noFill/>
                </a:ln>
                <a:solidFill>
                  <a:srgbClr val="0078D4"/>
                </a:solidFill>
                <a:effectLst/>
                <a:uLnTx/>
                <a:uFillTx/>
                <a:latin typeface="Segoe UI Semibold"/>
                <a:ea typeface="+mn-ea"/>
                <a:cs typeface="+mn-cs"/>
              </a:rPr>
              <a:t>Identify unprotected systems</a:t>
            </a:r>
            <a:endParaRPr kumimoji="0" lang="en-US" sz="1200" b="1" i="0" u="none" strike="noStrike" kern="1200" cap="none" spc="0" normalizeH="0" baseline="0" noProof="0" dirty="0">
              <a:ln>
                <a:noFill/>
              </a:ln>
              <a:gradFill>
                <a:gsLst>
                  <a:gs pos="0">
                    <a:srgbClr val="0078D7"/>
                  </a:gs>
                  <a:gs pos="100000">
                    <a:srgbClr val="0078D7"/>
                  </a:gs>
                </a:gsLst>
                <a:lin ang="5400000" scaled="1"/>
              </a:gradFill>
              <a:effectLst/>
              <a:uLnTx/>
              <a:uFillTx/>
              <a:latin typeface="Segoe UI" panose="020B0502040204020203" pitchFamily="34" charset="0"/>
              <a:ea typeface="Segoe UI Black" panose="020B0A02040204020203" pitchFamily="34" charset="0"/>
              <a:cs typeface="Segoe UI" panose="020B0502040204020203" pitchFamily="34" charset="0"/>
            </a:endParaRPr>
          </a:p>
          <a:p>
            <a:pPr marL="0" marR="0" lvl="1" indent="0" algn="l" defTabSz="914400" rtl="0" eaLnBrk="1" fontAlgn="auto" latinLnBrk="0" hangingPunct="1">
              <a:lnSpc>
                <a:spcPct val="97000"/>
              </a:lnSpc>
              <a:spcBef>
                <a:spcPts val="0"/>
              </a:spcBef>
              <a:spcAft>
                <a:spcPts val="1200"/>
              </a:spcAft>
              <a:buClrTx/>
              <a:buSzTx/>
              <a:buFontTx/>
              <a:buNone/>
              <a:tabLst/>
              <a:defRPr/>
            </a:pPr>
            <a:r>
              <a:rPr kumimoji="0" lang="en-US" sz="1200" b="1" i="0" u="none" strike="noStrike" kern="1200" cap="none" spc="0" normalizeH="0" baseline="0" noProof="0" dirty="0">
                <a:ln>
                  <a:noFill/>
                </a:ln>
                <a:gradFill>
                  <a:gsLst>
                    <a:gs pos="0">
                      <a:srgbClr val="0078D7"/>
                    </a:gs>
                    <a:gs pos="100000">
                      <a:srgbClr val="0078D7"/>
                    </a:gs>
                  </a:gsLst>
                  <a:lin ang="5400000" scaled="1"/>
                </a:gradFill>
                <a:effectLst/>
                <a:uLnTx/>
                <a:uFillTx/>
                <a:latin typeface="Segoe UI" panose="020B0502040204020203" pitchFamily="34" charset="0"/>
                <a:ea typeface="Segoe UI Black" panose="020B0A02040204020203" pitchFamily="34" charset="0"/>
                <a:cs typeface="Segoe UI" panose="020B0502040204020203" pitchFamily="34" charset="0"/>
              </a:rPr>
              <a:t>Recommended improvement actions</a:t>
            </a:r>
          </a:p>
          <a:p>
            <a:pPr marL="0" marR="0" lvl="1" indent="0" algn="l" defTabSz="914400" rtl="0" eaLnBrk="1" fontAlgn="auto" latinLnBrk="0" hangingPunct="1">
              <a:lnSpc>
                <a:spcPct val="97000"/>
              </a:lnSpc>
              <a:spcBef>
                <a:spcPts val="0"/>
              </a:spcBef>
              <a:spcAft>
                <a:spcPts val="1200"/>
              </a:spcAft>
              <a:buClrTx/>
              <a:buSzTx/>
              <a:buFontTx/>
              <a:buNone/>
              <a:tabLst/>
              <a:defRPr/>
            </a:pPr>
            <a:r>
              <a:rPr kumimoji="0" lang="en-US" sz="1200" b="1" i="0" u="none" strike="noStrike" kern="1200" cap="none" spc="0" normalizeH="0" baseline="0" noProof="0" dirty="0">
                <a:ln>
                  <a:noFill/>
                </a:ln>
                <a:gradFill>
                  <a:gsLst>
                    <a:gs pos="0">
                      <a:srgbClr val="0078D7"/>
                    </a:gs>
                    <a:gs pos="100000">
                      <a:srgbClr val="0078D7"/>
                    </a:gs>
                  </a:gsLst>
                  <a:lin ang="5400000" scaled="1"/>
                </a:gradFill>
                <a:effectLst/>
                <a:uLnTx/>
                <a:uFillTx/>
                <a:latin typeface="Segoe UI" panose="020B0502040204020203" pitchFamily="34" charset="0"/>
                <a:ea typeface="Segoe UI Black" panose="020B0A02040204020203" pitchFamily="34" charset="0"/>
                <a:cs typeface="Segoe UI" panose="020B0502040204020203" pitchFamily="34" charset="0"/>
              </a:rPr>
              <a:t>Prioritize your next steps</a:t>
            </a:r>
          </a:p>
          <a:p>
            <a:pPr marL="0" marR="0" lvl="1" indent="0" algn="l" defTabSz="914400" rtl="0" eaLnBrk="1" fontAlgn="auto" latinLnBrk="0" hangingPunct="1">
              <a:lnSpc>
                <a:spcPct val="97000"/>
              </a:lnSpc>
              <a:spcBef>
                <a:spcPts val="0"/>
              </a:spcBef>
              <a:spcAft>
                <a:spcPts val="1200"/>
              </a:spcAft>
              <a:buClrTx/>
              <a:buSzTx/>
              <a:buFontTx/>
              <a:buNone/>
              <a:tabLst/>
              <a:defRPr/>
            </a:pPr>
            <a:r>
              <a:rPr kumimoji="0" lang="en-US" sz="1200" b="0" i="0" u="none" strike="noStrike" kern="1200" cap="none" spc="0" normalizeH="0" baseline="0" noProof="0" dirty="0">
                <a:ln>
                  <a:noFill/>
                </a:ln>
                <a:solidFill>
                  <a:srgbClr val="0078D4"/>
                </a:solidFill>
                <a:effectLst/>
                <a:uLnTx/>
                <a:uFillTx/>
                <a:latin typeface="Segoe UI Semibold"/>
                <a:ea typeface="+mn-ea"/>
                <a:cs typeface="+mn-cs"/>
              </a:rPr>
              <a:t>Threat to posture view</a:t>
            </a:r>
            <a:endParaRPr kumimoji="0" lang="en-US" sz="1200" b="1" i="0" u="none" strike="noStrike" kern="1200" cap="none" spc="0" normalizeH="0" baseline="0" noProof="0" dirty="0">
              <a:ln>
                <a:noFill/>
              </a:ln>
              <a:gradFill>
                <a:gsLst>
                  <a:gs pos="0">
                    <a:srgbClr val="0078D7"/>
                  </a:gs>
                  <a:gs pos="100000">
                    <a:srgbClr val="0078D7"/>
                  </a:gs>
                </a:gsLst>
                <a:lin ang="5400000" scaled="1"/>
              </a:gradFill>
              <a:effectLst/>
              <a:uLnTx/>
              <a:uFillTx/>
              <a:latin typeface="Segoe UI" panose="020B0502040204020203" pitchFamily="34" charset="0"/>
              <a:ea typeface="Segoe UI Black" panose="020B0A02040204020203" pitchFamily="34" charset="0"/>
              <a:cs typeface="Segoe UI" panose="020B0502040204020203" pitchFamily="34" charset="0"/>
            </a:endParaRPr>
          </a:p>
        </p:txBody>
      </p:sp>
      <p:pic>
        <p:nvPicPr>
          <p:cNvPr id="30" name="Picture 29">
            <a:extLst>
              <a:ext uri="{FF2B5EF4-FFF2-40B4-BE49-F238E27FC236}">
                <a16:creationId xmlns:a16="http://schemas.microsoft.com/office/drawing/2014/main" id="{54A8B5C0-BFF1-4A7B-AD2A-F63F0C931688}"/>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070240" y="1074780"/>
            <a:ext cx="6120895" cy="4736118"/>
          </a:xfrm>
          <a:prstGeom prst="rect">
            <a:avLst/>
          </a:prstGeom>
        </p:spPr>
      </p:pic>
      <p:pic>
        <p:nvPicPr>
          <p:cNvPr id="31" name="Picture 30">
            <a:extLst>
              <a:ext uri="{FF2B5EF4-FFF2-40B4-BE49-F238E27FC236}">
                <a16:creationId xmlns:a16="http://schemas.microsoft.com/office/drawing/2014/main" id="{94BD4AF1-E425-44A2-899A-D5E9006F43B9}"/>
              </a:ext>
            </a:extLst>
          </p:cNvPr>
          <p:cNvPicPr>
            <a:picLocks noChangeAspect="1"/>
          </p:cNvPicPr>
          <p:nvPr/>
        </p:nvPicPr>
        <p:blipFill>
          <a:blip r:embed="rId4"/>
          <a:stretch>
            <a:fillRect/>
          </a:stretch>
        </p:blipFill>
        <p:spPr>
          <a:xfrm>
            <a:off x="6485899" y="1505896"/>
            <a:ext cx="6886899" cy="3873881"/>
          </a:xfrm>
          <a:prstGeom prst="rect">
            <a:avLst/>
          </a:prstGeom>
        </p:spPr>
      </p:pic>
    </p:spTree>
    <p:extLst>
      <p:ext uri="{BB962C8B-B14F-4D97-AF65-F5344CB8AC3E}">
        <p14:creationId xmlns:p14="http://schemas.microsoft.com/office/powerpoint/2010/main" val="3687017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DF79E07-18BA-41E1-9B24-E1CB9024573C}"/>
              </a:ext>
            </a:extLst>
          </p:cNvPr>
          <p:cNvSpPr txBox="1"/>
          <p:nvPr/>
        </p:nvSpPr>
        <p:spPr>
          <a:xfrm>
            <a:off x="6787784" y="2545092"/>
            <a:ext cx="1671291" cy="713785"/>
          </a:xfrm>
          <a:prstGeom prst="rect">
            <a:avLst/>
          </a:prstGeom>
          <a:noFill/>
        </p:spPr>
        <p:txBody>
          <a:bodyPr wrap="none" lIns="121920" tIns="97536" rIns="121920" bIns="97536" rtlCol="0">
            <a:spAutoFit/>
          </a:bodyPr>
          <a:lstStyle/>
          <a:p>
            <a:pPr marL="0" marR="0" lvl="0" indent="0" algn="l" defTabSz="914446" rtl="0" eaLnBrk="1" fontAlgn="auto" latinLnBrk="0" hangingPunct="1">
              <a:lnSpc>
                <a:spcPct val="90000"/>
              </a:lnSpc>
              <a:spcBef>
                <a:spcPts val="0"/>
              </a:spcBef>
              <a:spcAft>
                <a:spcPts val="0"/>
              </a:spcAft>
              <a:buClrTx/>
              <a:buSzTx/>
              <a:buFontTx/>
              <a:buNone/>
              <a:tabLst/>
              <a:defRPr/>
            </a:pPr>
            <a:r>
              <a:rPr kumimoji="0" lang="en-US" sz="933" b="0" i="0" u="none" strike="noStrike" kern="1200" cap="none" spc="0" normalizeH="0" baseline="0" noProof="0" dirty="0">
                <a:ln>
                  <a:noFill/>
                </a:ln>
                <a:gradFill>
                  <a:gsLst>
                    <a:gs pos="0">
                      <a:srgbClr val="505050"/>
                    </a:gs>
                    <a:gs pos="100000">
                      <a:srgbClr val="505050"/>
                    </a:gs>
                  </a:gsLst>
                  <a:lin ang="5400000" scaled="1"/>
                </a:gradFill>
                <a:effectLst/>
                <a:uLnTx/>
                <a:uFillTx/>
                <a:latin typeface="Segoe UI"/>
                <a:ea typeface="+mn-ea"/>
                <a:cs typeface="+mn-cs"/>
              </a:rPr>
              <a:t>|where </a:t>
            </a:r>
            <a:r>
              <a:rPr kumimoji="0" lang="en-US" sz="933" b="0" i="0" u="none" strike="noStrike" kern="1200" cap="none" spc="0" normalizeH="0" baseline="0" noProof="0" dirty="0" err="1">
                <a:ln>
                  <a:noFill/>
                </a:ln>
                <a:gradFill>
                  <a:gsLst>
                    <a:gs pos="0">
                      <a:srgbClr val="505050"/>
                    </a:gs>
                    <a:gs pos="100000">
                      <a:srgbClr val="505050"/>
                    </a:gs>
                  </a:gsLst>
                  <a:lin ang="5400000" scaled="1"/>
                </a:gradFill>
                <a:effectLst/>
                <a:uLnTx/>
                <a:uFillTx/>
                <a:latin typeface="Segoe UI"/>
                <a:ea typeface="+mn-ea"/>
                <a:cs typeface="+mn-cs"/>
              </a:rPr>
              <a:t>FileName</a:t>
            </a:r>
            <a:r>
              <a:rPr kumimoji="0" lang="en-US" sz="933" b="0" i="0" u="none" strike="noStrike" kern="1200" cap="none" spc="0" normalizeH="0" baseline="0" noProof="0" dirty="0">
                <a:ln>
                  <a:noFill/>
                </a:ln>
                <a:gradFill>
                  <a:gsLst>
                    <a:gs pos="0">
                      <a:srgbClr val="505050"/>
                    </a:gs>
                    <a:gs pos="100000">
                      <a:srgbClr val="505050"/>
                    </a:gs>
                  </a:gsLst>
                  <a:lin ang="5400000" scaled="1"/>
                </a:gradFill>
                <a:effectLst/>
                <a:uLnTx/>
                <a:uFillTx/>
                <a:latin typeface="Segoe UI"/>
                <a:ea typeface="+mn-ea"/>
                <a:cs typeface="+mn-cs"/>
              </a:rPr>
              <a:t> </a:t>
            </a:r>
          </a:p>
          <a:p>
            <a:pPr marL="0" marR="0" lvl="0" indent="0" algn="l" defTabSz="914446" rtl="0" eaLnBrk="1" fontAlgn="auto" latinLnBrk="0" hangingPunct="1">
              <a:lnSpc>
                <a:spcPct val="90000"/>
              </a:lnSpc>
              <a:spcBef>
                <a:spcPts val="0"/>
              </a:spcBef>
              <a:spcAft>
                <a:spcPts val="0"/>
              </a:spcAft>
              <a:buClrTx/>
              <a:buSzTx/>
              <a:buFontTx/>
              <a:buNone/>
              <a:tabLst/>
              <a:defRPr/>
            </a:pPr>
            <a:r>
              <a:rPr kumimoji="0" lang="en-US" sz="933" b="0" i="0" u="none" strike="noStrike" kern="1200" cap="none" spc="0" normalizeH="0" baseline="0" noProof="0" dirty="0">
                <a:ln>
                  <a:noFill/>
                </a:ln>
                <a:gradFill>
                  <a:gsLst>
                    <a:gs pos="0">
                      <a:srgbClr val="505050"/>
                    </a:gs>
                    <a:gs pos="100000">
                      <a:srgbClr val="505050"/>
                    </a:gs>
                  </a:gsLst>
                  <a:lin ang="5400000" scaled="1"/>
                </a:gradFill>
                <a:effectLst/>
                <a:uLnTx/>
                <a:uFillTx/>
                <a:latin typeface="Segoe UI"/>
                <a:ea typeface="+mn-ea"/>
                <a:cs typeface="+mn-cs"/>
              </a:rPr>
              <a:t>== “powershell.exe” </a:t>
            </a:r>
          </a:p>
          <a:p>
            <a:pPr marL="0" marR="0" lvl="0" indent="0" algn="l" defTabSz="914446" rtl="0" eaLnBrk="1" fontAlgn="auto" latinLnBrk="0" hangingPunct="1">
              <a:lnSpc>
                <a:spcPct val="90000"/>
              </a:lnSpc>
              <a:spcBef>
                <a:spcPts val="0"/>
              </a:spcBef>
              <a:spcAft>
                <a:spcPts val="0"/>
              </a:spcAft>
              <a:buClrTx/>
              <a:buSzTx/>
              <a:buFontTx/>
              <a:buNone/>
              <a:tabLst/>
              <a:defRPr/>
            </a:pPr>
            <a:r>
              <a:rPr kumimoji="0" lang="en-US" sz="933" b="0" i="0" u="none" strike="noStrike" kern="1200" cap="none" spc="0" normalizeH="0" baseline="0" noProof="0" dirty="0">
                <a:ln>
                  <a:noFill/>
                </a:ln>
                <a:gradFill>
                  <a:gsLst>
                    <a:gs pos="0">
                      <a:srgbClr val="505050"/>
                    </a:gs>
                    <a:gs pos="100000">
                      <a:srgbClr val="505050"/>
                    </a:gs>
                  </a:gsLst>
                  <a:lin ang="5400000" scaled="1"/>
                </a:gradFill>
                <a:effectLst/>
                <a:uLnTx/>
                <a:uFillTx/>
                <a:latin typeface="Segoe UI"/>
                <a:ea typeface="+mn-ea"/>
                <a:cs typeface="+mn-cs"/>
              </a:rPr>
              <a:t>and </a:t>
            </a:r>
            <a:r>
              <a:rPr kumimoji="0" lang="en-US" sz="933" b="0" i="0" u="none" strike="noStrike" kern="1200" cap="none" spc="0" normalizeH="0" baseline="0" noProof="0" dirty="0" err="1">
                <a:ln>
                  <a:noFill/>
                </a:ln>
                <a:gradFill>
                  <a:gsLst>
                    <a:gs pos="0">
                      <a:srgbClr val="505050"/>
                    </a:gs>
                    <a:gs pos="100000">
                      <a:srgbClr val="505050"/>
                    </a:gs>
                  </a:gsLst>
                  <a:lin ang="5400000" scaled="1"/>
                </a:gradFill>
                <a:effectLst/>
                <a:uLnTx/>
                <a:uFillTx/>
                <a:latin typeface="Segoe UI"/>
                <a:ea typeface="+mn-ea"/>
                <a:cs typeface="+mn-cs"/>
              </a:rPr>
              <a:t>ProcessCommandLine</a:t>
            </a:r>
            <a:r>
              <a:rPr kumimoji="0" lang="en-US" sz="933" b="0" i="0" u="none" strike="noStrike" kern="1200" cap="none" spc="0" normalizeH="0" baseline="0" noProof="0" dirty="0">
                <a:ln>
                  <a:noFill/>
                </a:ln>
                <a:gradFill>
                  <a:gsLst>
                    <a:gs pos="0">
                      <a:srgbClr val="505050"/>
                    </a:gs>
                    <a:gs pos="100000">
                      <a:srgbClr val="505050"/>
                    </a:gs>
                  </a:gsLst>
                  <a:lin ang="5400000" scaled="1"/>
                </a:gradFill>
                <a:effectLst/>
                <a:uLnTx/>
                <a:uFillTx/>
                <a:latin typeface="Segoe UI"/>
                <a:ea typeface="+mn-ea"/>
                <a:cs typeface="+mn-cs"/>
              </a:rPr>
              <a:t> </a:t>
            </a:r>
          </a:p>
          <a:p>
            <a:pPr marL="0" marR="0" lvl="0" indent="0" algn="l" defTabSz="914446" rtl="0" eaLnBrk="1" fontAlgn="auto" latinLnBrk="0" hangingPunct="1">
              <a:lnSpc>
                <a:spcPct val="90000"/>
              </a:lnSpc>
              <a:spcBef>
                <a:spcPts val="0"/>
              </a:spcBef>
              <a:spcAft>
                <a:spcPts val="0"/>
              </a:spcAft>
              <a:buClrTx/>
              <a:buSzTx/>
              <a:buFontTx/>
              <a:buNone/>
              <a:tabLst/>
              <a:defRPr/>
            </a:pPr>
            <a:r>
              <a:rPr kumimoji="0" lang="en-US" sz="933" b="0" i="0" u="none" strike="noStrike" kern="1200" cap="none" spc="0" normalizeH="0" baseline="0" noProof="0" dirty="0">
                <a:ln>
                  <a:noFill/>
                </a:ln>
                <a:gradFill>
                  <a:gsLst>
                    <a:gs pos="0">
                      <a:srgbClr val="505050"/>
                    </a:gs>
                    <a:gs pos="100000">
                      <a:srgbClr val="505050"/>
                    </a:gs>
                  </a:gsLst>
                  <a:lin ang="5400000" scaled="1"/>
                </a:gradFill>
                <a:effectLst/>
                <a:uLnTx/>
                <a:uFillTx/>
                <a:latin typeface="Segoe UI"/>
                <a:ea typeface="+mn-ea"/>
                <a:cs typeface="+mn-cs"/>
              </a:rPr>
              <a:t>contains “-e”</a:t>
            </a:r>
            <a:endParaRPr kumimoji="0" lang="en-US" sz="800" b="0" i="0" u="none" strike="noStrike" kern="1200" cap="none" spc="0" normalizeH="0" baseline="0" noProof="0" dirty="0">
              <a:ln>
                <a:noFill/>
              </a:ln>
              <a:gradFill>
                <a:gsLst>
                  <a:gs pos="0">
                    <a:srgbClr val="505050"/>
                  </a:gs>
                  <a:gs pos="100000">
                    <a:srgbClr val="505050"/>
                  </a:gs>
                </a:gsLst>
                <a:lin ang="5400000" scaled="1"/>
              </a:gradFill>
              <a:effectLst/>
              <a:uLnTx/>
              <a:uFillTx/>
              <a:latin typeface="Segoe UI"/>
              <a:ea typeface="+mn-ea"/>
              <a:cs typeface="+mn-cs"/>
            </a:endParaRPr>
          </a:p>
        </p:txBody>
      </p:sp>
      <p:sp>
        <p:nvSpPr>
          <p:cNvPr id="84" name="Browser_4">
            <a:extLst>
              <a:ext uri="{FF2B5EF4-FFF2-40B4-BE49-F238E27FC236}">
                <a16:creationId xmlns:a16="http://schemas.microsoft.com/office/drawing/2014/main" id="{A1DB1024-B951-4E07-BD98-3E00A3C5F0EF}"/>
              </a:ext>
            </a:extLst>
          </p:cNvPr>
          <p:cNvSpPr>
            <a:spLocks noChangeAspect="1" noEditPoints="1"/>
          </p:cNvSpPr>
          <p:nvPr/>
        </p:nvSpPr>
        <p:spPr bwMode="auto">
          <a:xfrm>
            <a:off x="6365268" y="3636602"/>
            <a:ext cx="1168162" cy="864517"/>
          </a:xfrm>
          <a:custGeom>
            <a:avLst/>
            <a:gdLst>
              <a:gd name="T0" fmla="*/ 80 w 604"/>
              <a:gd name="T1" fmla="*/ 244 h 447"/>
              <a:gd name="T2" fmla="*/ 320 w 604"/>
              <a:gd name="T3" fmla="*/ 244 h 447"/>
              <a:gd name="T4" fmla="*/ 80 w 604"/>
              <a:gd name="T5" fmla="*/ 367 h 447"/>
              <a:gd name="T6" fmla="*/ 320 w 604"/>
              <a:gd name="T7" fmla="*/ 367 h 447"/>
              <a:gd name="T8" fmla="*/ 525 w 604"/>
              <a:gd name="T9" fmla="*/ 305 h 447"/>
              <a:gd name="T10" fmla="*/ 525 w 604"/>
              <a:gd name="T11" fmla="*/ 244 h 447"/>
              <a:gd name="T12" fmla="*/ 403 w 604"/>
              <a:gd name="T13" fmla="*/ 244 h 447"/>
              <a:gd name="T14" fmla="*/ 403 w 604"/>
              <a:gd name="T15" fmla="*/ 367 h 447"/>
              <a:gd name="T16" fmla="*/ 525 w 604"/>
              <a:gd name="T17" fmla="*/ 367 h 447"/>
              <a:gd name="T18" fmla="*/ 525 w 604"/>
              <a:gd name="T19" fmla="*/ 305 h 447"/>
              <a:gd name="T20" fmla="*/ 525 w 604"/>
              <a:gd name="T21" fmla="*/ 123 h 447"/>
              <a:gd name="T22" fmla="*/ 525 w 604"/>
              <a:gd name="T23" fmla="*/ 80 h 447"/>
              <a:gd name="T24" fmla="*/ 82 w 604"/>
              <a:gd name="T25" fmla="*/ 80 h 447"/>
              <a:gd name="T26" fmla="*/ 82 w 604"/>
              <a:gd name="T27" fmla="*/ 166 h 447"/>
              <a:gd name="T28" fmla="*/ 525 w 604"/>
              <a:gd name="T29" fmla="*/ 166 h 447"/>
              <a:gd name="T30" fmla="*/ 525 w 604"/>
              <a:gd name="T31" fmla="*/ 123 h 447"/>
              <a:gd name="T32" fmla="*/ 604 w 604"/>
              <a:gd name="T33" fmla="*/ 225 h 447"/>
              <a:gd name="T34" fmla="*/ 604 w 604"/>
              <a:gd name="T35" fmla="*/ 0 h 447"/>
              <a:gd name="T36" fmla="*/ 0 w 604"/>
              <a:gd name="T37" fmla="*/ 0 h 447"/>
              <a:gd name="T38" fmla="*/ 0 w 604"/>
              <a:gd name="T39" fmla="*/ 447 h 447"/>
              <a:gd name="T40" fmla="*/ 604 w 604"/>
              <a:gd name="T41" fmla="*/ 447 h 447"/>
              <a:gd name="T42" fmla="*/ 604 w 604"/>
              <a:gd name="T43" fmla="*/ 225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604" h="447">
                <a:moveTo>
                  <a:pt x="80" y="244"/>
                </a:moveTo>
                <a:lnTo>
                  <a:pt x="320" y="244"/>
                </a:lnTo>
                <a:moveTo>
                  <a:pt x="80" y="367"/>
                </a:moveTo>
                <a:lnTo>
                  <a:pt x="320" y="367"/>
                </a:lnTo>
                <a:moveTo>
                  <a:pt x="525" y="305"/>
                </a:moveTo>
                <a:lnTo>
                  <a:pt x="525" y="244"/>
                </a:lnTo>
                <a:lnTo>
                  <a:pt x="403" y="244"/>
                </a:lnTo>
                <a:lnTo>
                  <a:pt x="403" y="367"/>
                </a:lnTo>
                <a:lnTo>
                  <a:pt x="525" y="367"/>
                </a:lnTo>
                <a:lnTo>
                  <a:pt x="525" y="305"/>
                </a:lnTo>
                <a:moveTo>
                  <a:pt x="525" y="123"/>
                </a:moveTo>
                <a:lnTo>
                  <a:pt x="525" y="80"/>
                </a:lnTo>
                <a:lnTo>
                  <a:pt x="82" y="80"/>
                </a:lnTo>
                <a:lnTo>
                  <a:pt x="82" y="166"/>
                </a:lnTo>
                <a:lnTo>
                  <a:pt x="525" y="166"/>
                </a:lnTo>
                <a:lnTo>
                  <a:pt x="525" y="123"/>
                </a:lnTo>
                <a:moveTo>
                  <a:pt x="604" y="225"/>
                </a:moveTo>
                <a:lnTo>
                  <a:pt x="604" y="0"/>
                </a:lnTo>
                <a:lnTo>
                  <a:pt x="0" y="0"/>
                </a:lnTo>
                <a:lnTo>
                  <a:pt x="0" y="447"/>
                </a:lnTo>
                <a:lnTo>
                  <a:pt x="604" y="447"/>
                </a:lnTo>
                <a:lnTo>
                  <a:pt x="604" y="225"/>
                </a:lnTo>
              </a:path>
            </a:pathLst>
          </a:custGeom>
          <a:solidFill>
            <a:schemeClr val="bg1"/>
          </a:solidFill>
          <a:ln w="15875" cap="sq">
            <a:solidFill>
              <a:schemeClr val="tx1"/>
            </a:solidFill>
            <a:prstDash val="solid"/>
            <a:miter lim="800000"/>
            <a:headEnd/>
            <a:tailEnd/>
          </a:ln>
          <a:extLst/>
        </p:spPr>
        <p:txBody>
          <a:bodyPr vert="horz" wrap="square" lIns="60960" tIns="30480" rIns="60960" bIns="30480" numCol="1" anchor="t" anchorCtr="0" compatLnSpc="1">
            <a:prstTxWarp prst="textNoShape">
              <a:avLst/>
            </a:prstTxWarp>
          </a:bodyPr>
          <a:lstStyle/>
          <a:p>
            <a:pPr marL="0" marR="0" lvl="0" indent="0" algn="l" defTabSz="91444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3" name="Title 2">
            <a:extLst>
              <a:ext uri="{FF2B5EF4-FFF2-40B4-BE49-F238E27FC236}">
                <a16:creationId xmlns:a16="http://schemas.microsoft.com/office/drawing/2014/main" id="{B5734096-E48E-41BD-AA1A-44B8DD020C59}"/>
              </a:ext>
            </a:extLst>
          </p:cNvPr>
          <p:cNvSpPr>
            <a:spLocks noGrp="1"/>
          </p:cNvSpPr>
          <p:nvPr>
            <p:ph type="title"/>
          </p:nvPr>
        </p:nvSpPr>
        <p:spPr>
          <a:xfrm>
            <a:off x="426426" y="339576"/>
            <a:ext cx="11336038" cy="758022"/>
          </a:xfrm>
        </p:spPr>
        <p:txBody>
          <a:bodyPr/>
          <a:lstStyle/>
          <a:p>
            <a:r>
              <a:rPr lang="en-US" dirty="0"/>
              <a:t>Custom TI detection and advanced hunting</a:t>
            </a:r>
          </a:p>
        </p:txBody>
      </p:sp>
      <p:sp>
        <p:nvSpPr>
          <p:cNvPr id="77" name="Title 3">
            <a:extLst>
              <a:ext uri="{FF2B5EF4-FFF2-40B4-BE49-F238E27FC236}">
                <a16:creationId xmlns:a16="http://schemas.microsoft.com/office/drawing/2014/main" id="{77E74F3D-F173-457A-877C-FE50AE2EC13E}"/>
              </a:ext>
            </a:extLst>
          </p:cNvPr>
          <p:cNvSpPr txBox="1">
            <a:spLocks/>
          </p:cNvSpPr>
          <p:nvPr/>
        </p:nvSpPr>
        <p:spPr>
          <a:xfrm>
            <a:off x="337064" y="1550577"/>
            <a:ext cx="4901174" cy="609526"/>
          </a:xfrm>
          <a:prstGeom prst="rect">
            <a:avLst/>
          </a:prstGeom>
        </p:spPr>
        <p:txBody>
          <a:bodyPr vert="horz" wrap="square" lIns="146304" tIns="45720" rIns="146304" bIns="45720" rtlCol="0" anchor="t">
            <a:spAutoFit/>
          </a:bodyPr>
          <a:lstStyle>
            <a:lvl1pPr algn="l" defTabSz="1371270" rtl="0" eaLnBrk="1" latinLnBrk="0" hangingPunct="1">
              <a:lnSpc>
                <a:spcPct val="90000"/>
              </a:lnSpc>
              <a:spcBef>
                <a:spcPct val="0"/>
              </a:spcBef>
              <a:buNone/>
              <a:defRPr lang="en-US" sz="5400" b="0" kern="1200" cap="none" spc="0" baseline="0" dirty="0">
                <a:ln w="3175">
                  <a:noFill/>
                </a:ln>
                <a:gradFill>
                  <a:gsLst>
                    <a:gs pos="1250">
                      <a:schemeClr val="accent1"/>
                    </a:gs>
                    <a:gs pos="100000">
                      <a:schemeClr val="accent1"/>
                    </a:gs>
                  </a:gsLst>
                  <a:lin ang="5400000" scaled="0"/>
                </a:gradFill>
                <a:effectLst/>
                <a:latin typeface="+mj-lt"/>
                <a:ea typeface="+mn-ea"/>
                <a:cs typeface="Segoe UI" pitchFamily="34" charset="0"/>
              </a:defRPr>
            </a:lvl1pPr>
          </a:lstStyle>
          <a:p>
            <a:pPr marL="0" marR="0" lvl="0" indent="0" algn="l" defTabSz="914226" rtl="0" eaLnBrk="1" fontAlgn="auto" latinLnBrk="0" hangingPunct="1">
              <a:lnSpc>
                <a:spcPct val="90000"/>
              </a:lnSpc>
              <a:spcBef>
                <a:spcPct val="0"/>
              </a:spcBef>
              <a:spcAft>
                <a:spcPts val="800"/>
              </a:spcAft>
              <a:buClrTx/>
              <a:buSzTx/>
              <a:buFontTx/>
              <a:buNone/>
              <a:tabLst/>
              <a:defRPr/>
            </a:pPr>
            <a:r>
              <a:rPr kumimoji="0" lang="en-US" sz="1867" b="0" i="0" u="none" strike="noStrike" kern="1200" cap="none" spc="0" normalizeH="0" baseline="0" noProof="0" dirty="0">
                <a:ln w="3175">
                  <a:noFill/>
                </a:ln>
                <a:gradFill>
                  <a:gsLst>
                    <a:gs pos="1250">
                      <a:srgbClr val="505050"/>
                    </a:gs>
                    <a:gs pos="100000">
                      <a:srgbClr val="505050"/>
                    </a:gs>
                  </a:gsLst>
                  <a:lin ang="5400000" scaled="0"/>
                </a:gradFill>
                <a:effectLst/>
                <a:uLnTx/>
                <a:uFillTx/>
                <a:latin typeface="Segoe UI Light"/>
                <a:ea typeface="+mn-ea"/>
                <a:cs typeface="Segoe UI" pitchFamily="34" charset="0"/>
              </a:rPr>
              <a:t>Sec ops reads about a new threat they heard from insider in same vertical</a:t>
            </a:r>
          </a:p>
        </p:txBody>
      </p:sp>
      <p:sp>
        <p:nvSpPr>
          <p:cNvPr id="78" name="Title 3">
            <a:extLst>
              <a:ext uri="{FF2B5EF4-FFF2-40B4-BE49-F238E27FC236}">
                <a16:creationId xmlns:a16="http://schemas.microsoft.com/office/drawing/2014/main" id="{BA18105C-3F2D-490E-BAF9-8DAD82FFB569}"/>
              </a:ext>
            </a:extLst>
          </p:cNvPr>
          <p:cNvSpPr txBox="1">
            <a:spLocks/>
          </p:cNvSpPr>
          <p:nvPr/>
        </p:nvSpPr>
        <p:spPr>
          <a:xfrm>
            <a:off x="337064" y="2335860"/>
            <a:ext cx="4901174" cy="609526"/>
          </a:xfrm>
          <a:prstGeom prst="rect">
            <a:avLst/>
          </a:prstGeom>
        </p:spPr>
        <p:txBody>
          <a:bodyPr vert="horz" wrap="square" lIns="146304" tIns="45720" rIns="146304" bIns="45720" rtlCol="0" anchor="t">
            <a:spAutoFit/>
          </a:bodyPr>
          <a:lstStyle>
            <a:lvl1pPr algn="l" defTabSz="1371270" rtl="0" eaLnBrk="1" latinLnBrk="0" hangingPunct="1">
              <a:lnSpc>
                <a:spcPct val="90000"/>
              </a:lnSpc>
              <a:spcBef>
                <a:spcPct val="0"/>
              </a:spcBef>
              <a:buNone/>
              <a:defRPr lang="en-US" sz="5400" b="0" kern="1200" cap="none" spc="0" baseline="0" dirty="0">
                <a:ln w="3175">
                  <a:noFill/>
                </a:ln>
                <a:gradFill>
                  <a:gsLst>
                    <a:gs pos="1250">
                      <a:schemeClr val="accent1"/>
                    </a:gs>
                    <a:gs pos="100000">
                      <a:schemeClr val="accent1"/>
                    </a:gs>
                  </a:gsLst>
                  <a:lin ang="5400000" scaled="0"/>
                </a:gradFill>
                <a:effectLst/>
                <a:latin typeface="+mj-lt"/>
                <a:ea typeface="+mn-ea"/>
                <a:cs typeface="Segoe UI" pitchFamily="34" charset="0"/>
              </a:defRPr>
            </a:lvl1pPr>
          </a:lstStyle>
          <a:p>
            <a:pPr marL="0" marR="0" lvl="0" indent="0" algn="l" defTabSz="914226" rtl="0" eaLnBrk="1" fontAlgn="auto" latinLnBrk="0" hangingPunct="1">
              <a:lnSpc>
                <a:spcPct val="90000"/>
              </a:lnSpc>
              <a:spcBef>
                <a:spcPct val="0"/>
              </a:spcBef>
              <a:spcAft>
                <a:spcPts val="800"/>
              </a:spcAft>
              <a:buClrTx/>
              <a:buSzTx/>
              <a:buFontTx/>
              <a:buNone/>
              <a:tabLst/>
              <a:defRPr/>
            </a:pPr>
            <a:r>
              <a:rPr kumimoji="0" lang="en-US" sz="1867" b="0" i="0" u="none" strike="noStrike" kern="1200" cap="none" spc="0" normalizeH="0" baseline="0" noProof="0" dirty="0">
                <a:ln w="3175">
                  <a:noFill/>
                </a:ln>
                <a:gradFill>
                  <a:gsLst>
                    <a:gs pos="1250">
                      <a:srgbClr val="505050"/>
                    </a:gs>
                    <a:gs pos="100000">
                      <a:srgbClr val="505050"/>
                    </a:gs>
                  </a:gsLst>
                  <a:lin ang="5400000" scaled="0"/>
                </a:gradFill>
                <a:effectLst/>
                <a:uLnTx/>
                <a:uFillTx/>
                <a:latin typeface="Segoe UI Light"/>
                <a:ea typeface="+mn-ea"/>
                <a:cs typeface="Segoe UI" pitchFamily="34" charset="0"/>
              </a:rPr>
              <a:t>They use advanced hunting to create a query for detection</a:t>
            </a:r>
          </a:p>
        </p:txBody>
      </p:sp>
      <p:sp>
        <p:nvSpPr>
          <p:cNvPr id="79" name="Title 3">
            <a:extLst>
              <a:ext uri="{FF2B5EF4-FFF2-40B4-BE49-F238E27FC236}">
                <a16:creationId xmlns:a16="http://schemas.microsoft.com/office/drawing/2014/main" id="{D45DC834-6036-4A37-B828-C5C68A1A2F73}"/>
              </a:ext>
            </a:extLst>
          </p:cNvPr>
          <p:cNvSpPr txBox="1">
            <a:spLocks/>
          </p:cNvSpPr>
          <p:nvPr/>
        </p:nvSpPr>
        <p:spPr>
          <a:xfrm>
            <a:off x="337064" y="3121143"/>
            <a:ext cx="4901174" cy="868123"/>
          </a:xfrm>
          <a:prstGeom prst="rect">
            <a:avLst/>
          </a:prstGeom>
        </p:spPr>
        <p:txBody>
          <a:bodyPr vert="horz" wrap="square" lIns="146304" tIns="45720" rIns="146304" bIns="45720" rtlCol="0" anchor="t">
            <a:spAutoFit/>
          </a:bodyPr>
          <a:lstStyle>
            <a:lvl1pPr algn="l" defTabSz="1371270" rtl="0" eaLnBrk="1" latinLnBrk="0" hangingPunct="1">
              <a:lnSpc>
                <a:spcPct val="90000"/>
              </a:lnSpc>
              <a:spcBef>
                <a:spcPct val="0"/>
              </a:spcBef>
              <a:buNone/>
              <a:defRPr lang="en-US" sz="5400" b="0" kern="1200" cap="none" spc="0" baseline="0" dirty="0">
                <a:ln w="3175">
                  <a:noFill/>
                </a:ln>
                <a:gradFill>
                  <a:gsLst>
                    <a:gs pos="1250">
                      <a:schemeClr val="accent1"/>
                    </a:gs>
                    <a:gs pos="100000">
                      <a:schemeClr val="accent1"/>
                    </a:gs>
                  </a:gsLst>
                  <a:lin ang="5400000" scaled="0"/>
                </a:gradFill>
                <a:effectLst/>
                <a:latin typeface="+mj-lt"/>
                <a:ea typeface="+mn-ea"/>
                <a:cs typeface="Segoe UI" pitchFamily="34" charset="0"/>
              </a:defRPr>
            </a:lvl1pPr>
          </a:lstStyle>
          <a:p>
            <a:pPr marL="0" marR="0" lvl="0" indent="0" algn="l" defTabSz="914226" rtl="0" eaLnBrk="1" fontAlgn="auto" latinLnBrk="0" hangingPunct="1">
              <a:lnSpc>
                <a:spcPct val="90000"/>
              </a:lnSpc>
              <a:spcBef>
                <a:spcPct val="0"/>
              </a:spcBef>
              <a:spcAft>
                <a:spcPts val="800"/>
              </a:spcAft>
              <a:buClrTx/>
              <a:buSzTx/>
              <a:buFontTx/>
              <a:buNone/>
              <a:tabLst/>
              <a:defRPr/>
            </a:pPr>
            <a:r>
              <a:rPr kumimoji="0" lang="en-US" sz="1867" b="0" i="0" u="none" strike="noStrike" kern="1200" cap="none" spc="0" normalizeH="0" baseline="0" noProof="0" dirty="0">
                <a:ln w="3175">
                  <a:noFill/>
                </a:ln>
                <a:gradFill>
                  <a:gsLst>
                    <a:gs pos="1250">
                      <a:srgbClr val="505050"/>
                    </a:gs>
                    <a:gs pos="100000">
                      <a:srgbClr val="505050"/>
                    </a:gs>
                  </a:gsLst>
                  <a:lin ang="5400000" scaled="0"/>
                </a:gradFill>
                <a:effectLst/>
                <a:uLnTx/>
                <a:uFillTx/>
                <a:latin typeface="Segoe UI Light"/>
                <a:ea typeface="+mn-ea"/>
                <a:cs typeface="Segoe UI" pitchFamily="34" charset="0"/>
              </a:rPr>
              <a:t>Windows Defender ATP will continue to run custom detection logic automictically and will alert Sec Ops if a detection is found</a:t>
            </a:r>
          </a:p>
        </p:txBody>
      </p:sp>
      <p:sp>
        <p:nvSpPr>
          <p:cNvPr id="82" name="Laptop_E770">
            <a:extLst>
              <a:ext uri="{FF2B5EF4-FFF2-40B4-BE49-F238E27FC236}">
                <a16:creationId xmlns:a16="http://schemas.microsoft.com/office/drawing/2014/main" id="{8E0EA63E-3BCD-436C-9D77-050BC123A5BA}"/>
              </a:ext>
            </a:extLst>
          </p:cNvPr>
          <p:cNvSpPr>
            <a:spLocks noChangeAspect="1" noEditPoints="1"/>
          </p:cNvSpPr>
          <p:nvPr/>
        </p:nvSpPr>
        <p:spPr bwMode="auto">
          <a:xfrm>
            <a:off x="7478181" y="3659418"/>
            <a:ext cx="1376535" cy="918530"/>
          </a:xfrm>
          <a:custGeom>
            <a:avLst/>
            <a:gdLst>
              <a:gd name="T0" fmla="*/ 3250 w 3750"/>
              <a:gd name="T1" fmla="*/ 1750 h 2500"/>
              <a:gd name="T2" fmla="*/ 500 w 3750"/>
              <a:gd name="T3" fmla="*/ 1750 h 2500"/>
              <a:gd name="T4" fmla="*/ 500 w 3750"/>
              <a:gd name="T5" fmla="*/ 0 h 2500"/>
              <a:gd name="T6" fmla="*/ 3250 w 3750"/>
              <a:gd name="T7" fmla="*/ 0 h 2500"/>
              <a:gd name="T8" fmla="*/ 3250 w 3750"/>
              <a:gd name="T9" fmla="*/ 1750 h 2500"/>
              <a:gd name="T10" fmla="*/ 0 w 3750"/>
              <a:gd name="T11" fmla="*/ 2375 h 2500"/>
              <a:gd name="T12" fmla="*/ 125 w 3750"/>
              <a:gd name="T13" fmla="*/ 2500 h 2500"/>
              <a:gd name="T14" fmla="*/ 3625 w 3750"/>
              <a:gd name="T15" fmla="*/ 2500 h 2500"/>
              <a:gd name="T16" fmla="*/ 3750 w 3750"/>
              <a:gd name="T17" fmla="*/ 2375 h 2500"/>
              <a:gd name="T18" fmla="*/ 3688 w 3750"/>
              <a:gd name="T19" fmla="*/ 2187 h 2500"/>
              <a:gd name="T20" fmla="*/ 3250 w 3750"/>
              <a:gd name="T21" fmla="*/ 1750 h 2500"/>
              <a:gd name="T22" fmla="*/ 500 w 3750"/>
              <a:gd name="T23" fmla="*/ 1750 h 2500"/>
              <a:gd name="T24" fmla="*/ 63 w 3750"/>
              <a:gd name="T25" fmla="*/ 2187 h 2500"/>
              <a:gd name="T26" fmla="*/ 0 w 3750"/>
              <a:gd name="T27" fmla="*/ 2375 h 2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750" h="2500">
                <a:moveTo>
                  <a:pt x="3250" y="1750"/>
                </a:moveTo>
                <a:cubicBezTo>
                  <a:pt x="500" y="1750"/>
                  <a:pt x="500" y="1750"/>
                  <a:pt x="500" y="1750"/>
                </a:cubicBezTo>
                <a:cubicBezTo>
                  <a:pt x="500" y="0"/>
                  <a:pt x="500" y="0"/>
                  <a:pt x="500" y="0"/>
                </a:cubicBezTo>
                <a:cubicBezTo>
                  <a:pt x="3250" y="0"/>
                  <a:pt x="3250" y="0"/>
                  <a:pt x="3250" y="0"/>
                </a:cubicBezTo>
                <a:lnTo>
                  <a:pt x="3250" y="1750"/>
                </a:lnTo>
                <a:close/>
                <a:moveTo>
                  <a:pt x="0" y="2375"/>
                </a:moveTo>
                <a:cubicBezTo>
                  <a:pt x="0" y="2444"/>
                  <a:pt x="56" y="2500"/>
                  <a:pt x="125" y="2500"/>
                </a:cubicBezTo>
                <a:cubicBezTo>
                  <a:pt x="3625" y="2500"/>
                  <a:pt x="3625" y="2500"/>
                  <a:pt x="3625" y="2500"/>
                </a:cubicBezTo>
                <a:cubicBezTo>
                  <a:pt x="3694" y="2500"/>
                  <a:pt x="3750" y="2444"/>
                  <a:pt x="3750" y="2375"/>
                </a:cubicBezTo>
                <a:cubicBezTo>
                  <a:pt x="3750" y="2302"/>
                  <a:pt x="3726" y="2235"/>
                  <a:pt x="3688" y="2187"/>
                </a:cubicBezTo>
                <a:cubicBezTo>
                  <a:pt x="3250" y="1750"/>
                  <a:pt x="3250" y="1750"/>
                  <a:pt x="3250" y="1750"/>
                </a:cubicBezTo>
                <a:cubicBezTo>
                  <a:pt x="500" y="1750"/>
                  <a:pt x="500" y="1750"/>
                  <a:pt x="500" y="1750"/>
                </a:cubicBezTo>
                <a:cubicBezTo>
                  <a:pt x="63" y="2187"/>
                  <a:pt x="63" y="2187"/>
                  <a:pt x="63" y="2187"/>
                </a:cubicBezTo>
                <a:cubicBezTo>
                  <a:pt x="24" y="2235"/>
                  <a:pt x="0" y="2302"/>
                  <a:pt x="0" y="2375"/>
                </a:cubicBezTo>
                <a:close/>
              </a:path>
            </a:pathLst>
          </a:custGeom>
          <a:solidFill>
            <a:srgbClr val="FFFFFF"/>
          </a:solidFill>
          <a:ln w="22225" cap="sq">
            <a:solidFill>
              <a:schemeClr val="accent1"/>
            </a:solidFill>
            <a:prstDash val="solid"/>
            <a:miter lim="800000"/>
            <a:headEnd/>
            <a:tailEnd/>
          </a:ln>
          <a:extLst/>
        </p:spPr>
        <p:txBody>
          <a:bodyPr vert="horz" wrap="square" lIns="60960" tIns="30480" rIns="60960" bIns="30480" numCol="1" anchor="t" anchorCtr="0" compatLnSpc="1">
            <a:prstTxWarp prst="textNoShape">
              <a:avLst/>
            </a:prstTxWarp>
          </a:bodyPr>
          <a:lstStyle/>
          <a:p>
            <a:pPr marL="0" marR="0" lvl="0" indent="0" algn="l" defTabSz="914446" rtl="0" eaLnBrk="1" fontAlgn="auto" latinLnBrk="0" hangingPunct="1">
              <a:lnSpc>
                <a:spcPct val="100000"/>
              </a:lnSpc>
              <a:spcBef>
                <a:spcPts val="0"/>
              </a:spcBef>
              <a:spcAft>
                <a:spcPts val="0"/>
              </a:spcAft>
              <a:buClrTx/>
              <a:buSzTx/>
              <a:buFontTx/>
              <a:buNone/>
              <a:tabLst/>
              <a:defRPr/>
            </a:pPr>
            <a:endParaRPr kumimoji="0" lang="en-US" sz="600" b="0" i="0" u="none" strike="noStrike" kern="1200" cap="none" spc="0" normalizeH="0" baseline="0" noProof="0">
              <a:ln>
                <a:noFill/>
              </a:ln>
              <a:gradFill>
                <a:gsLst>
                  <a:gs pos="0">
                    <a:srgbClr val="505050"/>
                  </a:gs>
                  <a:gs pos="100000">
                    <a:srgbClr val="505050"/>
                  </a:gs>
                </a:gsLst>
              </a:gradFill>
              <a:effectLst/>
              <a:uLnTx/>
              <a:uFillTx/>
              <a:latin typeface="Segoe UI"/>
              <a:ea typeface="+mn-ea"/>
              <a:cs typeface="+mn-cs"/>
            </a:endParaRPr>
          </a:p>
        </p:txBody>
      </p:sp>
      <p:sp>
        <p:nvSpPr>
          <p:cNvPr id="83" name="people_4">
            <a:extLst>
              <a:ext uri="{FF2B5EF4-FFF2-40B4-BE49-F238E27FC236}">
                <a16:creationId xmlns:a16="http://schemas.microsoft.com/office/drawing/2014/main" id="{1D31E992-94CB-4901-A531-22C513247C2D}"/>
              </a:ext>
            </a:extLst>
          </p:cNvPr>
          <p:cNvSpPr>
            <a:spLocks noChangeAspect="1" noEditPoints="1"/>
          </p:cNvSpPr>
          <p:nvPr/>
        </p:nvSpPr>
        <p:spPr bwMode="auto">
          <a:xfrm>
            <a:off x="7053535" y="3366964"/>
            <a:ext cx="1112913" cy="1244217"/>
          </a:xfrm>
          <a:custGeom>
            <a:avLst/>
            <a:gdLst>
              <a:gd name="T0" fmla="*/ 48 w 246"/>
              <a:gd name="T1" fmla="*/ 76 h 275"/>
              <a:gd name="T2" fmla="*/ 124 w 246"/>
              <a:gd name="T3" fmla="*/ 0 h 275"/>
              <a:gd name="T4" fmla="*/ 201 w 246"/>
              <a:gd name="T5" fmla="*/ 76 h 275"/>
              <a:gd name="T6" fmla="*/ 124 w 246"/>
              <a:gd name="T7" fmla="*/ 152 h 275"/>
              <a:gd name="T8" fmla="*/ 48 w 246"/>
              <a:gd name="T9" fmla="*/ 76 h 275"/>
              <a:gd name="T10" fmla="*/ 246 w 246"/>
              <a:gd name="T11" fmla="*/ 275 h 275"/>
              <a:gd name="T12" fmla="*/ 123 w 246"/>
              <a:gd name="T13" fmla="*/ 152 h 275"/>
              <a:gd name="T14" fmla="*/ 0 w 246"/>
              <a:gd name="T15" fmla="*/ 275 h 2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6" h="275">
                <a:moveTo>
                  <a:pt x="48" y="76"/>
                </a:moveTo>
                <a:cubicBezTo>
                  <a:pt x="48" y="34"/>
                  <a:pt x="82" y="0"/>
                  <a:pt x="124" y="0"/>
                </a:cubicBezTo>
                <a:cubicBezTo>
                  <a:pt x="166" y="0"/>
                  <a:pt x="201" y="34"/>
                  <a:pt x="201" y="76"/>
                </a:cubicBezTo>
                <a:cubicBezTo>
                  <a:pt x="201" y="118"/>
                  <a:pt x="166" y="152"/>
                  <a:pt x="124" y="152"/>
                </a:cubicBezTo>
                <a:cubicBezTo>
                  <a:pt x="82" y="152"/>
                  <a:pt x="48" y="118"/>
                  <a:pt x="48" y="76"/>
                </a:cubicBezTo>
                <a:close/>
                <a:moveTo>
                  <a:pt x="246" y="275"/>
                </a:moveTo>
                <a:cubicBezTo>
                  <a:pt x="246" y="207"/>
                  <a:pt x="191" y="152"/>
                  <a:pt x="123" y="152"/>
                </a:cubicBezTo>
                <a:cubicBezTo>
                  <a:pt x="55" y="152"/>
                  <a:pt x="0" y="207"/>
                  <a:pt x="0" y="275"/>
                </a:cubicBezTo>
              </a:path>
            </a:pathLst>
          </a:custGeom>
          <a:solidFill>
            <a:schemeClr val="bg1"/>
          </a:solidFill>
          <a:ln w="22225" cap="sq">
            <a:solidFill>
              <a:schemeClr val="accent1"/>
            </a:solidFill>
            <a:prstDash val="solid"/>
            <a:miter lim="800000"/>
            <a:headEnd/>
            <a:tailEnd/>
          </a:ln>
          <a:extLst/>
        </p:spPr>
        <p:txBody>
          <a:bodyPr vert="horz" wrap="square" lIns="60960" tIns="30480" rIns="60960" bIns="30480" numCol="1" anchor="t" anchorCtr="0" compatLnSpc="1">
            <a:prstTxWarp prst="textNoShape">
              <a:avLst/>
            </a:prstTxWarp>
          </a:bodyPr>
          <a:lstStyle/>
          <a:p>
            <a:pPr marL="0" marR="0" lvl="0" indent="0" algn="l" defTabSz="91444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505050"/>
              </a:solidFill>
              <a:effectLst/>
              <a:uLnTx/>
              <a:uFillTx/>
              <a:latin typeface="Segoe UI"/>
              <a:ea typeface="+mn-ea"/>
              <a:cs typeface="+mn-cs"/>
            </a:endParaRPr>
          </a:p>
        </p:txBody>
      </p:sp>
      <p:grpSp>
        <p:nvGrpSpPr>
          <p:cNvPr id="85" name="WATP">
            <a:extLst>
              <a:ext uri="{FF2B5EF4-FFF2-40B4-BE49-F238E27FC236}">
                <a16:creationId xmlns:a16="http://schemas.microsoft.com/office/drawing/2014/main" id="{90A728AB-596B-41B1-BB10-5299E636CA55}"/>
              </a:ext>
            </a:extLst>
          </p:cNvPr>
          <p:cNvGrpSpPr/>
          <p:nvPr/>
        </p:nvGrpSpPr>
        <p:grpSpPr>
          <a:xfrm>
            <a:off x="8536340" y="2527568"/>
            <a:ext cx="679821" cy="593575"/>
            <a:chOff x="9656820" y="4414235"/>
            <a:chExt cx="1270487" cy="1109304"/>
          </a:xfrm>
        </p:grpSpPr>
        <p:sp>
          <p:nvSpPr>
            <p:cNvPr id="86" name="Shield_EA18">
              <a:extLst>
                <a:ext uri="{FF2B5EF4-FFF2-40B4-BE49-F238E27FC236}">
                  <a16:creationId xmlns:a16="http://schemas.microsoft.com/office/drawing/2014/main" id="{E00504BA-D9CF-4476-88A4-0F6F43F06327}"/>
                </a:ext>
              </a:extLst>
            </p:cNvPr>
            <p:cNvSpPr>
              <a:spLocks noChangeAspect="1"/>
            </p:cNvSpPr>
            <p:nvPr/>
          </p:nvSpPr>
          <p:spPr bwMode="auto">
            <a:xfrm>
              <a:off x="9782853" y="4414235"/>
              <a:ext cx="1018420" cy="1109304"/>
            </a:xfrm>
            <a:custGeom>
              <a:avLst/>
              <a:gdLst>
                <a:gd name="T0" fmla="*/ 3500 w 3500"/>
                <a:gd name="T1" fmla="*/ 1375 h 3725"/>
                <a:gd name="T2" fmla="*/ 1750 w 3500"/>
                <a:gd name="T3" fmla="*/ 3725 h 3725"/>
                <a:gd name="T4" fmla="*/ 0 w 3500"/>
                <a:gd name="T5" fmla="*/ 1375 h 3725"/>
                <a:gd name="T6" fmla="*/ 0 w 3500"/>
                <a:gd name="T7" fmla="*/ 500 h 3725"/>
                <a:gd name="T8" fmla="*/ 1125 w 3500"/>
                <a:gd name="T9" fmla="*/ 187 h 3725"/>
                <a:gd name="T10" fmla="*/ 1750 w 3500"/>
                <a:gd name="T11" fmla="*/ 0 h 3725"/>
                <a:gd name="T12" fmla="*/ 2375 w 3500"/>
                <a:gd name="T13" fmla="*/ 187 h 3725"/>
                <a:gd name="T14" fmla="*/ 3500 w 3500"/>
                <a:gd name="T15" fmla="*/ 500 h 3725"/>
                <a:gd name="T16" fmla="*/ 3500 w 3500"/>
                <a:gd name="T17" fmla="*/ 1375 h 37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00" h="3725">
                  <a:moveTo>
                    <a:pt x="3500" y="1375"/>
                  </a:moveTo>
                  <a:cubicBezTo>
                    <a:pt x="3500" y="2302"/>
                    <a:pt x="2831" y="3117"/>
                    <a:pt x="1750" y="3725"/>
                  </a:cubicBezTo>
                  <a:cubicBezTo>
                    <a:pt x="669" y="3117"/>
                    <a:pt x="0" y="2302"/>
                    <a:pt x="0" y="1375"/>
                  </a:cubicBezTo>
                  <a:cubicBezTo>
                    <a:pt x="0" y="500"/>
                    <a:pt x="0" y="500"/>
                    <a:pt x="0" y="500"/>
                  </a:cubicBezTo>
                  <a:cubicBezTo>
                    <a:pt x="440" y="500"/>
                    <a:pt x="837" y="380"/>
                    <a:pt x="1125" y="187"/>
                  </a:cubicBezTo>
                  <a:cubicBezTo>
                    <a:pt x="1285" y="71"/>
                    <a:pt x="1506" y="0"/>
                    <a:pt x="1750" y="0"/>
                  </a:cubicBezTo>
                  <a:cubicBezTo>
                    <a:pt x="1994" y="0"/>
                    <a:pt x="2215" y="71"/>
                    <a:pt x="2375" y="187"/>
                  </a:cubicBezTo>
                  <a:cubicBezTo>
                    <a:pt x="2663" y="380"/>
                    <a:pt x="3060" y="500"/>
                    <a:pt x="3500" y="500"/>
                  </a:cubicBezTo>
                  <a:lnTo>
                    <a:pt x="3500" y="1375"/>
                  </a:lnTo>
                  <a:close/>
                </a:path>
              </a:pathLst>
            </a:custGeom>
            <a:noFill/>
            <a:ln w="28575" cap="sq">
              <a:solidFill>
                <a:schemeClr val="accent1"/>
              </a:solidFill>
              <a:prstDash val="solid"/>
              <a:miter lim="800000"/>
              <a:headEnd/>
              <a:tailEnd/>
            </a:ln>
            <a:extLst/>
          </p:spPr>
          <p:txBody>
            <a:bodyPr vert="horz" wrap="square" lIns="60960" tIns="30480" rIns="60960" bIns="30480" numCol="1" anchor="t" anchorCtr="0" compatLnSpc="1">
              <a:prstTxWarp prst="textNoShape">
                <a:avLst/>
              </a:prstTxWarp>
            </a:bodyPr>
            <a:lstStyle/>
            <a:p>
              <a:pPr marL="0" marR="0" lvl="0" indent="0" algn="l" defTabSz="914446" rtl="0" eaLnBrk="1" fontAlgn="auto" latinLnBrk="0" hangingPunct="1">
                <a:lnSpc>
                  <a:spcPct val="100000"/>
                </a:lnSpc>
                <a:spcBef>
                  <a:spcPts val="0"/>
                </a:spcBef>
                <a:spcAft>
                  <a:spcPts val="0"/>
                </a:spcAft>
                <a:buClrTx/>
                <a:buSzTx/>
                <a:buFontTx/>
                <a:buNone/>
                <a:tabLst/>
                <a:defRPr/>
              </a:pPr>
              <a:endParaRPr kumimoji="0" lang="en-US" sz="1333" b="0" i="0" u="none" strike="noStrike" kern="1200" cap="none" spc="0" normalizeH="0" baseline="0" noProof="0" dirty="0">
                <a:ln>
                  <a:noFill/>
                </a:ln>
                <a:gradFill>
                  <a:gsLst>
                    <a:gs pos="0">
                      <a:srgbClr val="505050"/>
                    </a:gs>
                    <a:gs pos="100000">
                      <a:srgbClr val="505050"/>
                    </a:gs>
                  </a:gsLst>
                </a:gradFill>
                <a:effectLst/>
                <a:uLnTx/>
                <a:uFillTx/>
                <a:latin typeface="Segoe UI"/>
                <a:ea typeface="+mn-ea"/>
                <a:cs typeface="+mn-cs"/>
              </a:endParaRPr>
            </a:p>
          </p:txBody>
        </p:sp>
        <p:sp>
          <p:nvSpPr>
            <p:cNvPr id="87" name="TextBox 86">
              <a:extLst>
                <a:ext uri="{FF2B5EF4-FFF2-40B4-BE49-F238E27FC236}">
                  <a16:creationId xmlns:a16="http://schemas.microsoft.com/office/drawing/2014/main" id="{08ACC336-C1B5-4441-865E-51F10F7999D5}"/>
                </a:ext>
              </a:extLst>
            </p:cNvPr>
            <p:cNvSpPr txBox="1"/>
            <p:nvPr/>
          </p:nvSpPr>
          <p:spPr>
            <a:xfrm>
              <a:off x="9656820" y="4573506"/>
              <a:ext cx="1270487" cy="479445"/>
            </a:xfrm>
            <a:prstGeom prst="rect">
              <a:avLst/>
            </a:prstGeom>
          </p:spPr>
          <p:txBody>
            <a:bodyPr wrap="square" rtlCol="0" anchor="ctr">
              <a:spAutoFit/>
            </a:bodyPr>
            <a:lstStyle>
              <a:defPPr>
                <a:defRPr lang="en-US"/>
              </a:defPPr>
              <a:lvl1pPr marR="0" lvl="0" indent="0" algn="ctr" defTabSz="931757" fontAlgn="base">
                <a:lnSpc>
                  <a:spcPct val="100000"/>
                </a:lnSpc>
                <a:spcBef>
                  <a:spcPct val="0"/>
                </a:spcBef>
                <a:spcAft>
                  <a:spcPct val="0"/>
                </a:spcAft>
                <a:buClrTx/>
                <a:buSzTx/>
                <a:buFontTx/>
                <a:buNone/>
                <a:tabLst/>
                <a:defRPr kumimoji="0" sz="1400" b="1" i="0" u="none" strike="noStrike" cap="none" spc="0" normalizeH="0" baseline="0">
                  <a:ln>
                    <a:noFill/>
                  </a:ln>
                  <a:gradFill>
                    <a:gsLst>
                      <a:gs pos="0">
                        <a:srgbClr val="282828"/>
                      </a:gs>
                      <a:gs pos="100000">
                        <a:srgbClr val="282828"/>
                      </a:gs>
                    </a:gsLst>
                    <a:lin ang="5400000" scaled="1"/>
                  </a:gradFill>
                  <a:effectLst/>
                  <a:uLnTx/>
                  <a:uFillTx/>
                  <a:latin typeface="Segoe UI"/>
                  <a:cs typeface="Segoe UI" panose="020B0502040204020203" pitchFamily="34" charset="0"/>
                </a:defRPr>
              </a:lvl1pPr>
            </a:lstStyle>
            <a:p>
              <a:pPr marL="0" marR="0" lvl="0" indent="0" algn="ctr" defTabSz="621202" rtl="0" eaLnBrk="1" fontAlgn="base" latinLnBrk="0" hangingPunct="1">
                <a:lnSpc>
                  <a:spcPct val="100000"/>
                </a:lnSpc>
                <a:spcBef>
                  <a:spcPct val="0"/>
                </a:spcBef>
                <a:spcAft>
                  <a:spcPct val="0"/>
                </a:spcAft>
                <a:buClrTx/>
                <a:buSzTx/>
                <a:buFontTx/>
                <a:buNone/>
                <a:tabLst/>
                <a:defRPr/>
              </a:pPr>
              <a:r>
                <a:rPr kumimoji="0" lang="en-US" sz="1067" b="1" i="0" u="none" strike="noStrike" kern="1200" cap="none" spc="0" normalizeH="0" baseline="0" noProof="0" dirty="0">
                  <a:ln>
                    <a:noFill/>
                  </a:ln>
                  <a:gradFill>
                    <a:gsLst>
                      <a:gs pos="0">
                        <a:srgbClr val="0078D7"/>
                      </a:gs>
                      <a:gs pos="100000">
                        <a:srgbClr val="0078D7"/>
                      </a:gs>
                    </a:gsLst>
                    <a:lin ang="5400000" scaled="1"/>
                  </a:gradFill>
                  <a:effectLst/>
                  <a:uLnTx/>
                  <a:uFillTx/>
                  <a:latin typeface="Segoe UI"/>
                  <a:ea typeface="+mn-ea"/>
                  <a:cs typeface="Segoe UI" panose="020B0502040204020203" pitchFamily="34" charset="0"/>
                </a:rPr>
                <a:t>WDATP</a:t>
              </a:r>
            </a:p>
          </p:txBody>
        </p:sp>
      </p:grpSp>
      <p:sp>
        <p:nvSpPr>
          <p:cNvPr id="88" name="Laptop_E770">
            <a:extLst>
              <a:ext uri="{FF2B5EF4-FFF2-40B4-BE49-F238E27FC236}">
                <a16:creationId xmlns:a16="http://schemas.microsoft.com/office/drawing/2014/main" id="{E2E97117-0853-4987-A90F-9492EA5E87FB}"/>
              </a:ext>
            </a:extLst>
          </p:cNvPr>
          <p:cNvSpPr>
            <a:spLocks noChangeAspect="1" noEditPoints="1"/>
          </p:cNvSpPr>
          <p:nvPr/>
        </p:nvSpPr>
        <p:spPr bwMode="auto">
          <a:xfrm>
            <a:off x="9995345" y="3429901"/>
            <a:ext cx="447240" cy="298433"/>
          </a:xfrm>
          <a:custGeom>
            <a:avLst/>
            <a:gdLst>
              <a:gd name="T0" fmla="*/ 3250 w 3750"/>
              <a:gd name="T1" fmla="*/ 1750 h 2500"/>
              <a:gd name="T2" fmla="*/ 500 w 3750"/>
              <a:gd name="T3" fmla="*/ 1750 h 2500"/>
              <a:gd name="T4" fmla="*/ 500 w 3750"/>
              <a:gd name="T5" fmla="*/ 0 h 2500"/>
              <a:gd name="T6" fmla="*/ 3250 w 3750"/>
              <a:gd name="T7" fmla="*/ 0 h 2500"/>
              <a:gd name="T8" fmla="*/ 3250 w 3750"/>
              <a:gd name="T9" fmla="*/ 1750 h 2500"/>
              <a:gd name="T10" fmla="*/ 0 w 3750"/>
              <a:gd name="T11" fmla="*/ 2375 h 2500"/>
              <a:gd name="T12" fmla="*/ 125 w 3750"/>
              <a:gd name="T13" fmla="*/ 2500 h 2500"/>
              <a:gd name="T14" fmla="*/ 3625 w 3750"/>
              <a:gd name="T15" fmla="*/ 2500 h 2500"/>
              <a:gd name="T16" fmla="*/ 3750 w 3750"/>
              <a:gd name="T17" fmla="*/ 2375 h 2500"/>
              <a:gd name="T18" fmla="*/ 3688 w 3750"/>
              <a:gd name="T19" fmla="*/ 2187 h 2500"/>
              <a:gd name="T20" fmla="*/ 3250 w 3750"/>
              <a:gd name="T21" fmla="*/ 1750 h 2500"/>
              <a:gd name="T22" fmla="*/ 500 w 3750"/>
              <a:gd name="T23" fmla="*/ 1750 h 2500"/>
              <a:gd name="T24" fmla="*/ 63 w 3750"/>
              <a:gd name="T25" fmla="*/ 2187 h 2500"/>
              <a:gd name="T26" fmla="*/ 0 w 3750"/>
              <a:gd name="T27" fmla="*/ 2375 h 2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750" h="2500">
                <a:moveTo>
                  <a:pt x="3250" y="1750"/>
                </a:moveTo>
                <a:cubicBezTo>
                  <a:pt x="500" y="1750"/>
                  <a:pt x="500" y="1750"/>
                  <a:pt x="500" y="1750"/>
                </a:cubicBezTo>
                <a:cubicBezTo>
                  <a:pt x="500" y="0"/>
                  <a:pt x="500" y="0"/>
                  <a:pt x="500" y="0"/>
                </a:cubicBezTo>
                <a:cubicBezTo>
                  <a:pt x="3250" y="0"/>
                  <a:pt x="3250" y="0"/>
                  <a:pt x="3250" y="0"/>
                </a:cubicBezTo>
                <a:lnTo>
                  <a:pt x="3250" y="1750"/>
                </a:lnTo>
                <a:close/>
                <a:moveTo>
                  <a:pt x="0" y="2375"/>
                </a:moveTo>
                <a:cubicBezTo>
                  <a:pt x="0" y="2444"/>
                  <a:pt x="56" y="2500"/>
                  <a:pt x="125" y="2500"/>
                </a:cubicBezTo>
                <a:cubicBezTo>
                  <a:pt x="3625" y="2500"/>
                  <a:pt x="3625" y="2500"/>
                  <a:pt x="3625" y="2500"/>
                </a:cubicBezTo>
                <a:cubicBezTo>
                  <a:pt x="3694" y="2500"/>
                  <a:pt x="3750" y="2444"/>
                  <a:pt x="3750" y="2375"/>
                </a:cubicBezTo>
                <a:cubicBezTo>
                  <a:pt x="3750" y="2302"/>
                  <a:pt x="3726" y="2235"/>
                  <a:pt x="3688" y="2187"/>
                </a:cubicBezTo>
                <a:cubicBezTo>
                  <a:pt x="3250" y="1750"/>
                  <a:pt x="3250" y="1750"/>
                  <a:pt x="3250" y="1750"/>
                </a:cubicBezTo>
                <a:cubicBezTo>
                  <a:pt x="500" y="1750"/>
                  <a:pt x="500" y="1750"/>
                  <a:pt x="500" y="1750"/>
                </a:cubicBezTo>
                <a:cubicBezTo>
                  <a:pt x="63" y="2187"/>
                  <a:pt x="63" y="2187"/>
                  <a:pt x="63" y="2187"/>
                </a:cubicBezTo>
                <a:cubicBezTo>
                  <a:pt x="24" y="2235"/>
                  <a:pt x="0" y="2302"/>
                  <a:pt x="0" y="2375"/>
                </a:cubicBezTo>
                <a:close/>
              </a:path>
            </a:pathLst>
          </a:custGeom>
          <a:solidFill>
            <a:srgbClr val="FFFFFF"/>
          </a:solidFill>
          <a:ln w="22225" cap="sq">
            <a:solidFill>
              <a:schemeClr val="accent1"/>
            </a:solidFill>
            <a:prstDash val="solid"/>
            <a:miter lim="800000"/>
            <a:headEnd/>
            <a:tailEnd/>
          </a:ln>
          <a:extLst/>
        </p:spPr>
        <p:txBody>
          <a:bodyPr vert="horz" wrap="square" lIns="60960" tIns="30480" rIns="60960" bIns="30480" numCol="1" anchor="t" anchorCtr="0" compatLnSpc="1">
            <a:prstTxWarp prst="textNoShape">
              <a:avLst/>
            </a:prstTxWarp>
          </a:bodyPr>
          <a:lstStyle/>
          <a:p>
            <a:pPr marL="0" marR="0" lvl="0" indent="0" algn="l" defTabSz="914446" rtl="0" eaLnBrk="1" fontAlgn="auto" latinLnBrk="0" hangingPunct="1">
              <a:lnSpc>
                <a:spcPct val="100000"/>
              </a:lnSpc>
              <a:spcBef>
                <a:spcPts val="0"/>
              </a:spcBef>
              <a:spcAft>
                <a:spcPts val="0"/>
              </a:spcAft>
              <a:buClrTx/>
              <a:buSzTx/>
              <a:buFontTx/>
              <a:buNone/>
              <a:tabLst/>
              <a:defRPr/>
            </a:pPr>
            <a:endParaRPr kumimoji="0" lang="en-US" sz="600" b="0" i="0" u="none" strike="noStrike" kern="1200" cap="none" spc="0" normalizeH="0" baseline="0" noProof="0">
              <a:ln>
                <a:noFill/>
              </a:ln>
              <a:gradFill>
                <a:gsLst>
                  <a:gs pos="0">
                    <a:srgbClr val="505050"/>
                  </a:gs>
                  <a:gs pos="100000">
                    <a:srgbClr val="505050"/>
                  </a:gs>
                </a:gsLst>
              </a:gradFill>
              <a:effectLst/>
              <a:uLnTx/>
              <a:uFillTx/>
              <a:latin typeface="Segoe UI"/>
              <a:ea typeface="+mn-ea"/>
              <a:cs typeface="+mn-cs"/>
            </a:endParaRPr>
          </a:p>
        </p:txBody>
      </p:sp>
      <p:sp>
        <p:nvSpPr>
          <p:cNvPr id="89" name="Laptop_E770">
            <a:extLst>
              <a:ext uri="{FF2B5EF4-FFF2-40B4-BE49-F238E27FC236}">
                <a16:creationId xmlns:a16="http://schemas.microsoft.com/office/drawing/2014/main" id="{F6BA7D0C-4C66-446B-9263-79DEF609F096}"/>
              </a:ext>
            </a:extLst>
          </p:cNvPr>
          <p:cNvSpPr>
            <a:spLocks noChangeAspect="1" noEditPoints="1"/>
          </p:cNvSpPr>
          <p:nvPr/>
        </p:nvSpPr>
        <p:spPr bwMode="auto">
          <a:xfrm>
            <a:off x="10330873" y="2527568"/>
            <a:ext cx="447240" cy="298433"/>
          </a:xfrm>
          <a:custGeom>
            <a:avLst/>
            <a:gdLst>
              <a:gd name="T0" fmla="*/ 3250 w 3750"/>
              <a:gd name="T1" fmla="*/ 1750 h 2500"/>
              <a:gd name="T2" fmla="*/ 500 w 3750"/>
              <a:gd name="T3" fmla="*/ 1750 h 2500"/>
              <a:gd name="T4" fmla="*/ 500 w 3750"/>
              <a:gd name="T5" fmla="*/ 0 h 2500"/>
              <a:gd name="T6" fmla="*/ 3250 w 3750"/>
              <a:gd name="T7" fmla="*/ 0 h 2500"/>
              <a:gd name="T8" fmla="*/ 3250 w 3750"/>
              <a:gd name="T9" fmla="*/ 1750 h 2500"/>
              <a:gd name="T10" fmla="*/ 0 w 3750"/>
              <a:gd name="T11" fmla="*/ 2375 h 2500"/>
              <a:gd name="T12" fmla="*/ 125 w 3750"/>
              <a:gd name="T13" fmla="*/ 2500 h 2500"/>
              <a:gd name="T14" fmla="*/ 3625 w 3750"/>
              <a:gd name="T15" fmla="*/ 2500 h 2500"/>
              <a:gd name="T16" fmla="*/ 3750 w 3750"/>
              <a:gd name="T17" fmla="*/ 2375 h 2500"/>
              <a:gd name="T18" fmla="*/ 3688 w 3750"/>
              <a:gd name="T19" fmla="*/ 2187 h 2500"/>
              <a:gd name="T20" fmla="*/ 3250 w 3750"/>
              <a:gd name="T21" fmla="*/ 1750 h 2500"/>
              <a:gd name="T22" fmla="*/ 500 w 3750"/>
              <a:gd name="T23" fmla="*/ 1750 h 2500"/>
              <a:gd name="T24" fmla="*/ 63 w 3750"/>
              <a:gd name="T25" fmla="*/ 2187 h 2500"/>
              <a:gd name="T26" fmla="*/ 0 w 3750"/>
              <a:gd name="T27" fmla="*/ 2375 h 2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750" h="2500">
                <a:moveTo>
                  <a:pt x="3250" y="1750"/>
                </a:moveTo>
                <a:cubicBezTo>
                  <a:pt x="500" y="1750"/>
                  <a:pt x="500" y="1750"/>
                  <a:pt x="500" y="1750"/>
                </a:cubicBezTo>
                <a:cubicBezTo>
                  <a:pt x="500" y="0"/>
                  <a:pt x="500" y="0"/>
                  <a:pt x="500" y="0"/>
                </a:cubicBezTo>
                <a:cubicBezTo>
                  <a:pt x="3250" y="0"/>
                  <a:pt x="3250" y="0"/>
                  <a:pt x="3250" y="0"/>
                </a:cubicBezTo>
                <a:lnTo>
                  <a:pt x="3250" y="1750"/>
                </a:lnTo>
                <a:close/>
                <a:moveTo>
                  <a:pt x="0" y="2375"/>
                </a:moveTo>
                <a:cubicBezTo>
                  <a:pt x="0" y="2444"/>
                  <a:pt x="56" y="2500"/>
                  <a:pt x="125" y="2500"/>
                </a:cubicBezTo>
                <a:cubicBezTo>
                  <a:pt x="3625" y="2500"/>
                  <a:pt x="3625" y="2500"/>
                  <a:pt x="3625" y="2500"/>
                </a:cubicBezTo>
                <a:cubicBezTo>
                  <a:pt x="3694" y="2500"/>
                  <a:pt x="3750" y="2444"/>
                  <a:pt x="3750" y="2375"/>
                </a:cubicBezTo>
                <a:cubicBezTo>
                  <a:pt x="3750" y="2302"/>
                  <a:pt x="3726" y="2235"/>
                  <a:pt x="3688" y="2187"/>
                </a:cubicBezTo>
                <a:cubicBezTo>
                  <a:pt x="3250" y="1750"/>
                  <a:pt x="3250" y="1750"/>
                  <a:pt x="3250" y="1750"/>
                </a:cubicBezTo>
                <a:cubicBezTo>
                  <a:pt x="500" y="1750"/>
                  <a:pt x="500" y="1750"/>
                  <a:pt x="500" y="1750"/>
                </a:cubicBezTo>
                <a:cubicBezTo>
                  <a:pt x="63" y="2187"/>
                  <a:pt x="63" y="2187"/>
                  <a:pt x="63" y="2187"/>
                </a:cubicBezTo>
                <a:cubicBezTo>
                  <a:pt x="24" y="2235"/>
                  <a:pt x="0" y="2302"/>
                  <a:pt x="0" y="2375"/>
                </a:cubicBezTo>
                <a:close/>
              </a:path>
            </a:pathLst>
          </a:custGeom>
          <a:solidFill>
            <a:srgbClr val="FFFFFF"/>
          </a:solidFill>
          <a:ln w="22225" cap="sq">
            <a:solidFill>
              <a:schemeClr val="accent1"/>
            </a:solidFill>
            <a:prstDash val="solid"/>
            <a:miter lim="800000"/>
            <a:headEnd/>
            <a:tailEnd/>
          </a:ln>
          <a:extLst/>
        </p:spPr>
        <p:txBody>
          <a:bodyPr vert="horz" wrap="square" lIns="60960" tIns="30480" rIns="60960" bIns="30480" numCol="1" anchor="t" anchorCtr="0" compatLnSpc="1">
            <a:prstTxWarp prst="textNoShape">
              <a:avLst/>
            </a:prstTxWarp>
          </a:bodyPr>
          <a:lstStyle/>
          <a:p>
            <a:pPr marL="0" marR="0" lvl="0" indent="0" algn="l" defTabSz="914446" rtl="0" eaLnBrk="1" fontAlgn="auto" latinLnBrk="0" hangingPunct="1">
              <a:lnSpc>
                <a:spcPct val="100000"/>
              </a:lnSpc>
              <a:spcBef>
                <a:spcPts val="0"/>
              </a:spcBef>
              <a:spcAft>
                <a:spcPts val="0"/>
              </a:spcAft>
              <a:buClrTx/>
              <a:buSzTx/>
              <a:buFontTx/>
              <a:buNone/>
              <a:tabLst/>
              <a:defRPr/>
            </a:pPr>
            <a:endParaRPr kumimoji="0" lang="en-US" sz="600" b="0" i="0" u="none" strike="noStrike" kern="1200" cap="none" spc="0" normalizeH="0" baseline="0" noProof="0">
              <a:ln>
                <a:noFill/>
              </a:ln>
              <a:gradFill>
                <a:gsLst>
                  <a:gs pos="0">
                    <a:srgbClr val="505050"/>
                  </a:gs>
                  <a:gs pos="100000">
                    <a:srgbClr val="505050"/>
                  </a:gs>
                </a:gsLst>
              </a:gradFill>
              <a:effectLst/>
              <a:uLnTx/>
              <a:uFillTx/>
              <a:latin typeface="Segoe UI"/>
              <a:ea typeface="+mn-ea"/>
              <a:cs typeface="+mn-cs"/>
            </a:endParaRPr>
          </a:p>
        </p:txBody>
      </p:sp>
      <p:sp>
        <p:nvSpPr>
          <p:cNvPr id="90" name="Laptop_E770">
            <a:extLst>
              <a:ext uri="{FF2B5EF4-FFF2-40B4-BE49-F238E27FC236}">
                <a16:creationId xmlns:a16="http://schemas.microsoft.com/office/drawing/2014/main" id="{D9FE5AB0-ADCF-4CCB-9C28-0B6A8DF8D5E1}"/>
              </a:ext>
            </a:extLst>
          </p:cNvPr>
          <p:cNvSpPr>
            <a:spLocks noChangeAspect="1" noEditPoints="1"/>
          </p:cNvSpPr>
          <p:nvPr/>
        </p:nvSpPr>
        <p:spPr bwMode="auto">
          <a:xfrm>
            <a:off x="9995345" y="1540298"/>
            <a:ext cx="447240" cy="298433"/>
          </a:xfrm>
          <a:custGeom>
            <a:avLst/>
            <a:gdLst>
              <a:gd name="T0" fmla="*/ 3250 w 3750"/>
              <a:gd name="T1" fmla="*/ 1750 h 2500"/>
              <a:gd name="T2" fmla="*/ 500 w 3750"/>
              <a:gd name="T3" fmla="*/ 1750 h 2500"/>
              <a:gd name="T4" fmla="*/ 500 w 3750"/>
              <a:gd name="T5" fmla="*/ 0 h 2500"/>
              <a:gd name="T6" fmla="*/ 3250 w 3750"/>
              <a:gd name="T7" fmla="*/ 0 h 2500"/>
              <a:gd name="T8" fmla="*/ 3250 w 3750"/>
              <a:gd name="T9" fmla="*/ 1750 h 2500"/>
              <a:gd name="T10" fmla="*/ 0 w 3750"/>
              <a:gd name="T11" fmla="*/ 2375 h 2500"/>
              <a:gd name="T12" fmla="*/ 125 w 3750"/>
              <a:gd name="T13" fmla="*/ 2500 h 2500"/>
              <a:gd name="T14" fmla="*/ 3625 w 3750"/>
              <a:gd name="T15" fmla="*/ 2500 h 2500"/>
              <a:gd name="T16" fmla="*/ 3750 w 3750"/>
              <a:gd name="T17" fmla="*/ 2375 h 2500"/>
              <a:gd name="T18" fmla="*/ 3688 w 3750"/>
              <a:gd name="T19" fmla="*/ 2187 h 2500"/>
              <a:gd name="T20" fmla="*/ 3250 w 3750"/>
              <a:gd name="T21" fmla="*/ 1750 h 2500"/>
              <a:gd name="T22" fmla="*/ 500 w 3750"/>
              <a:gd name="T23" fmla="*/ 1750 h 2500"/>
              <a:gd name="T24" fmla="*/ 63 w 3750"/>
              <a:gd name="T25" fmla="*/ 2187 h 2500"/>
              <a:gd name="T26" fmla="*/ 0 w 3750"/>
              <a:gd name="T27" fmla="*/ 2375 h 2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750" h="2500">
                <a:moveTo>
                  <a:pt x="3250" y="1750"/>
                </a:moveTo>
                <a:cubicBezTo>
                  <a:pt x="500" y="1750"/>
                  <a:pt x="500" y="1750"/>
                  <a:pt x="500" y="1750"/>
                </a:cubicBezTo>
                <a:cubicBezTo>
                  <a:pt x="500" y="0"/>
                  <a:pt x="500" y="0"/>
                  <a:pt x="500" y="0"/>
                </a:cubicBezTo>
                <a:cubicBezTo>
                  <a:pt x="3250" y="0"/>
                  <a:pt x="3250" y="0"/>
                  <a:pt x="3250" y="0"/>
                </a:cubicBezTo>
                <a:lnTo>
                  <a:pt x="3250" y="1750"/>
                </a:lnTo>
                <a:close/>
                <a:moveTo>
                  <a:pt x="0" y="2375"/>
                </a:moveTo>
                <a:cubicBezTo>
                  <a:pt x="0" y="2444"/>
                  <a:pt x="56" y="2500"/>
                  <a:pt x="125" y="2500"/>
                </a:cubicBezTo>
                <a:cubicBezTo>
                  <a:pt x="3625" y="2500"/>
                  <a:pt x="3625" y="2500"/>
                  <a:pt x="3625" y="2500"/>
                </a:cubicBezTo>
                <a:cubicBezTo>
                  <a:pt x="3694" y="2500"/>
                  <a:pt x="3750" y="2444"/>
                  <a:pt x="3750" y="2375"/>
                </a:cubicBezTo>
                <a:cubicBezTo>
                  <a:pt x="3750" y="2302"/>
                  <a:pt x="3726" y="2235"/>
                  <a:pt x="3688" y="2187"/>
                </a:cubicBezTo>
                <a:cubicBezTo>
                  <a:pt x="3250" y="1750"/>
                  <a:pt x="3250" y="1750"/>
                  <a:pt x="3250" y="1750"/>
                </a:cubicBezTo>
                <a:cubicBezTo>
                  <a:pt x="500" y="1750"/>
                  <a:pt x="500" y="1750"/>
                  <a:pt x="500" y="1750"/>
                </a:cubicBezTo>
                <a:cubicBezTo>
                  <a:pt x="63" y="2187"/>
                  <a:pt x="63" y="2187"/>
                  <a:pt x="63" y="2187"/>
                </a:cubicBezTo>
                <a:cubicBezTo>
                  <a:pt x="24" y="2235"/>
                  <a:pt x="0" y="2302"/>
                  <a:pt x="0" y="2375"/>
                </a:cubicBezTo>
                <a:close/>
              </a:path>
            </a:pathLst>
          </a:custGeom>
          <a:solidFill>
            <a:srgbClr val="FFFFFF"/>
          </a:solidFill>
          <a:ln w="22225" cap="sq">
            <a:solidFill>
              <a:schemeClr val="accent1"/>
            </a:solidFill>
            <a:prstDash val="solid"/>
            <a:miter lim="800000"/>
            <a:headEnd/>
            <a:tailEnd/>
          </a:ln>
          <a:extLst/>
        </p:spPr>
        <p:txBody>
          <a:bodyPr vert="horz" wrap="square" lIns="60960" tIns="30480" rIns="60960" bIns="30480" numCol="1" anchor="t" anchorCtr="0" compatLnSpc="1">
            <a:prstTxWarp prst="textNoShape">
              <a:avLst/>
            </a:prstTxWarp>
          </a:bodyPr>
          <a:lstStyle/>
          <a:p>
            <a:pPr marL="0" marR="0" lvl="0" indent="0" algn="l" defTabSz="914446" rtl="0" eaLnBrk="1" fontAlgn="auto" latinLnBrk="0" hangingPunct="1">
              <a:lnSpc>
                <a:spcPct val="100000"/>
              </a:lnSpc>
              <a:spcBef>
                <a:spcPts val="0"/>
              </a:spcBef>
              <a:spcAft>
                <a:spcPts val="0"/>
              </a:spcAft>
              <a:buClrTx/>
              <a:buSzTx/>
              <a:buFontTx/>
              <a:buNone/>
              <a:tabLst/>
              <a:defRPr/>
            </a:pPr>
            <a:endParaRPr kumimoji="0" lang="en-US" sz="600" b="0" i="0" u="none" strike="noStrike" kern="1200" cap="none" spc="0" normalizeH="0" baseline="0" noProof="0">
              <a:ln>
                <a:noFill/>
              </a:ln>
              <a:gradFill>
                <a:gsLst>
                  <a:gs pos="0">
                    <a:srgbClr val="505050"/>
                  </a:gs>
                  <a:gs pos="100000">
                    <a:srgbClr val="505050"/>
                  </a:gs>
                </a:gsLst>
              </a:gradFill>
              <a:effectLst/>
              <a:uLnTx/>
              <a:uFillTx/>
              <a:latin typeface="Segoe UI"/>
              <a:ea typeface="+mn-ea"/>
              <a:cs typeface="+mn-cs"/>
            </a:endParaRPr>
          </a:p>
        </p:txBody>
      </p:sp>
      <p:pic>
        <p:nvPicPr>
          <p:cNvPr id="91" name="Warning for config">
            <a:extLst>
              <a:ext uri="{FF2B5EF4-FFF2-40B4-BE49-F238E27FC236}">
                <a16:creationId xmlns:a16="http://schemas.microsoft.com/office/drawing/2014/main" id="{E53F733D-6218-4ED8-9365-B6DCB1F5FE4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444377" y="2159974"/>
            <a:ext cx="260487" cy="220413"/>
          </a:xfrm>
          <a:prstGeom prst="rect">
            <a:avLst/>
          </a:prstGeom>
        </p:spPr>
      </p:pic>
      <p:pic>
        <p:nvPicPr>
          <p:cNvPr id="92" name="Warning for config">
            <a:extLst>
              <a:ext uri="{FF2B5EF4-FFF2-40B4-BE49-F238E27FC236}">
                <a16:creationId xmlns:a16="http://schemas.microsoft.com/office/drawing/2014/main" id="{127E2C03-9E9C-4C54-8C81-C72CB388C43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029760" y="3748584"/>
            <a:ext cx="528833" cy="447475"/>
          </a:xfrm>
          <a:prstGeom prst="rect">
            <a:avLst/>
          </a:prstGeom>
        </p:spPr>
      </p:pic>
      <p:cxnSp>
        <p:nvCxnSpPr>
          <p:cNvPr id="12" name="Straight Connector 11">
            <a:extLst>
              <a:ext uri="{FF2B5EF4-FFF2-40B4-BE49-F238E27FC236}">
                <a16:creationId xmlns:a16="http://schemas.microsoft.com/office/drawing/2014/main" id="{061AD608-93FC-412B-B7F1-31DBB7C368EA}"/>
              </a:ext>
            </a:extLst>
          </p:cNvPr>
          <p:cNvCxnSpPr>
            <a:cxnSpLocks/>
          </p:cNvCxnSpPr>
          <p:nvPr/>
        </p:nvCxnSpPr>
        <p:spPr>
          <a:xfrm>
            <a:off x="9537435" y="2741064"/>
            <a:ext cx="692150" cy="1"/>
          </a:xfrm>
          <a:prstGeom prst="line">
            <a:avLst/>
          </a:prstGeom>
          <a:ln>
            <a:solidFill>
              <a:schemeClr val="tx1"/>
            </a:solidFill>
            <a:prstDash val="dash"/>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B25ED913-4AD7-4611-BAAE-2CA185F8D927}"/>
              </a:ext>
            </a:extLst>
          </p:cNvPr>
          <p:cNvCxnSpPr>
            <a:cxnSpLocks/>
          </p:cNvCxnSpPr>
          <p:nvPr/>
        </p:nvCxnSpPr>
        <p:spPr>
          <a:xfrm>
            <a:off x="9427455" y="3121143"/>
            <a:ext cx="525554" cy="334988"/>
          </a:xfrm>
          <a:prstGeom prst="line">
            <a:avLst/>
          </a:prstGeom>
          <a:ln>
            <a:solidFill>
              <a:schemeClr val="tx1"/>
            </a:solidFill>
            <a:prstDash val="dash"/>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3C17C95-3157-4BB9-BBBB-06E72026825F}"/>
              </a:ext>
            </a:extLst>
          </p:cNvPr>
          <p:cNvCxnSpPr>
            <a:cxnSpLocks/>
          </p:cNvCxnSpPr>
          <p:nvPr/>
        </p:nvCxnSpPr>
        <p:spPr>
          <a:xfrm flipV="1">
            <a:off x="9427455" y="1924074"/>
            <a:ext cx="525554" cy="544039"/>
          </a:xfrm>
          <a:prstGeom prst="line">
            <a:avLst/>
          </a:prstGeom>
          <a:ln>
            <a:solidFill>
              <a:schemeClr val="tx1"/>
            </a:solidFill>
            <a:prstDash val="dash"/>
            <a:headEnd type="none"/>
            <a:tailEnd type="none"/>
          </a:ln>
        </p:spPr>
        <p:style>
          <a:lnRef idx="1">
            <a:schemeClr val="accent1"/>
          </a:lnRef>
          <a:fillRef idx="0">
            <a:schemeClr val="accent1"/>
          </a:fillRef>
          <a:effectRef idx="0">
            <a:schemeClr val="accent1"/>
          </a:effectRef>
          <a:fontRef idx="minor">
            <a:schemeClr val="tx1"/>
          </a:fontRef>
        </p:style>
      </p:cxnSp>
      <p:pic>
        <p:nvPicPr>
          <p:cNvPr id="107" name="Warning for config">
            <a:extLst>
              <a:ext uri="{FF2B5EF4-FFF2-40B4-BE49-F238E27FC236}">
                <a16:creationId xmlns:a16="http://schemas.microsoft.com/office/drawing/2014/main" id="{1901BE89-41E8-4E44-9AAD-642C65883086}"/>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296546" y="2684344"/>
            <a:ext cx="528833" cy="447475"/>
          </a:xfrm>
          <a:prstGeom prst="rect">
            <a:avLst/>
          </a:prstGeom>
        </p:spPr>
      </p:pic>
      <p:grpSp>
        <p:nvGrpSpPr>
          <p:cNvPr id="449" name="Group 448">
            <a:extLst>
              <a:ext uri="{FF2B5EF4-FFF2-40B4-BE49-F238E27FC236}">
                <a16:creationId xmlns:a16="http://schemas.microsoft.com/office/drawing/2014/main" id="{5DBDD290-DF48-4F36-99BD-BC2E0780612D}"/>
              </a:ext>
            </a:extLst>
          </p:cNvPr>
          <p:cNvGrpSpPr/>
          <p:nvPr/>
        </p:nvGrpSpPr>
        <p:grpSpPr>
          <a:xfrm>
            <a:off x="8372484" y="2283595"/>
            <a:ext cx="960829" cy="976766"/>
            <a:chOff x="12558726" y="3425392"/>
            <a:chExt cx="1441243" cy="1465149"/>
          </a:xfrm>
        </p:grpSpPr>
        <p:sp>
          <p:nvSpPr>
            <p:cNvPr id="7" name="Arc 6">
              <a:extLst>
                <a:ext uri="{FF2B5EF4-FFF2-40B4-BE49-F238E27FC236}">
                  <a16:creationId xmlns:a16="http://schemas.microsoft.com/office/drawing/2014/main" id="{0C6BC9E0-5EED-4118-BB2B-B62CF3BB6974}"/>
                </a:ext>
              </a:extLst>
            </p:cNvPr>
            <p:cNvSpPr/>
            <p:nvPr/>
          </p:nvSpPr>
          <p:spPr>
            <a:xfrm>
              <a:off x="12558726" y="3449358"/>
              <a:ext cx="1441243" cy="1441183"/>
            </a:xfrm>
            <a:custGeom>
              <a:avLst/>
              <a:gdLst>
                <a:gd name="connsiteX0" fmla="*/ 720536 w 1441073"/>
                <a:gd name="connsiteY0" fmla="*/ 0 h 1441073"/>
                <a:gd name="connsiteX1" fmla="*/ 1436383 w 1441073"/>
                <a:gd name="connsiteY1" fmla="*/ 638461 h 1441073"/>
                <a:gd name="connsiteX2" fmla="*/ 883620 w 1441073"/>
                <a:gd name="connsiteY2" fmla="*/ 1422376 h 1441073"/>
                <a:gd name="connsiteX3" fmla="*/ 41843 w 1441073"/>
                <a:gd name="connsiteY3" fmla="*/ 962506 h 1441073"/>
                <a:gd name="connsiteX4" fmla="*/ 402833 w 1441073"/>
                <a:gd name="connsiteY4" fmla="*/ 73824 h 1441073"/>
                <a:gd name="connsiteX5" fmla="*/ 720537 w 1441073"/>
                <a:gd name="connsiteY5" fmla="*/ 720537 h 1441073"/>
                <a:gd name="connsiteX6" fmla="*/ 720536 w 1441073"/>
                <a:gd name="connsiteY6" fmla="*/ 0 h 1441073"/>
                <a:gd name="connsiteX0" fmla="*/ 720536 w 1441073"/>
                <a:gd name="connsiteY0" fmla="*/ 0 h 1441073"/>
                <a:gd name="connsiteX1" fmla="*/ 1436383 w 1441073"/>
                <a:gd name="connsiteY1" fmla="*/ 638461 h 1441073"/>
                <a:gd name="connsiteX2" fmla="*/ 883620 w 1441073"/>
                <a:gd name="connsiteY2" fmla="*/ 1422376 h 1441073"/>
                <a:gd name="connsiteX3" fmla="*/ 41843 w 1441073"/>
                <a:gd name="connsiteY3" fmla="*/ 962506 h 1441073"/>
                <a:gd name="connsiteX4" fmla="*/ 402833 w 1441073"/>
                <a:gd name="connsiteY4" fmla="*/ 73824 h 1441073"/>
                <a:gd name="connsiteX0" fmla="*/ 720659 w 1441243"/>
                <a:gd name="connsiteY0" fmla="*/ 0 h 1441183"/>
                <a:gd name="connsiteX1" fmla="*/ 1436506 w 1441243"/>
                <a:gd name="connsiteY1" fmla="*/ 638461 h 1441183"/>
                <a:gd name="connsiteX2" fmla="*/ 883743 w 1441243"/>
                <a:gd name="connsiteY2" fmla="*/ 1422376 h 1441183"/>
                <a:gd name="connsiteX3" fmla="*/ 41966 w 1441243"/>
                <a:gd name="connsiteY3" fmla="*/ 962506 h 1441183"/>
                <a:gd name="connsiteX4" fmla="*/ 402956 w 1441243"/>
                <a:gd name="connsiteY4" fmla="*/ 73824 h 1441183"/>
                <a:gd name="connsiteX5" fmla="*/ 764995 w 1441243"/>
                <a:gd name="connsiteY5" fmla="*/ 803665 h 1441183"/>
                <a:gd name="connsiteX6" fmla="*/ 720659 w 1441243"/>
                <a:gd name="connsiteY6" fmla="*/ 0 h 1441183"/>
                <a:gd name="connsiteX0" fmla="*/ 720659 w 1441243"/>
                <a:gd name="connsiteY0" fmla="*/ 0 h 1441183"/>
                <a:gd name="connsiteX1" fmla="*/ 1436506 w 1441243"/>
                <a:gd name="connsiteY1" fmla="*/ 638461 h 1441183"/>
                <a:gd name="connsiteX2" fmla="*/ 883743 w 1441243"/>
                <a:gd name="connsiteY2" fmla="*/ 1422376 h 1441183"/>
                <a:gd name="connsiteX3" fmla="*/ 41966 w 1441243"/>
                <a:gd name="connsiteY3" fmla="*/ 962506 h 1441183"/>
                <a:gd name="connsiteX4" fmla="*/ 402956 w 1441243"/>
                <a:gd name="connsiteY4" fmla="*/ 73824 h 1441183"/>
                <a:gd name="connsiteX0" fmla="*/ 764995 w 1441243"/>
                <a:gd name="connsiteY0" fmla="*/ 803665 h 1441183"/>
                <a:gd name="connsiteX1" fmla="*/ 720659 w 1441243"/>
                <a:gd name="connsiteY1" fmla="*/ 0 h 1441183"/>
                <a:gd name="connsiteX2" fmla="*/ 1436506 w 1441243"/>
                <a:gd name="connsiteY2" fmla="*/ 638461 h 1441183"/>
                <a:gd name="connsiteX3" fmla="*/ 883743 w 1441243"/>
                <a:gd name="connsiteY3" fmla="*/ 1422376 h 1441183"/>
                <a:gd name="connsiteX4" fmla="*/ 41966 w 1441243"/>
                <a:gd name="connsiteY4" fmla="*/ 962506 h 1441183"/>
                <a:gd name="connsiteX5" fmla="*/ 402956 w 1441243"/>
                <a:gd name="connsiteY5" fmla="*/ 73824 h 1441183"/>
                <a:gd name="connsiteX6" fmla="*/ 856435 w 1441243"/>
                <a:gd name="connsiteY6" fmla="*/ 895105 h 1441183"/>
                <a:gd name="connsiteX0" fmla="*/ 720659 w 1441243"/>
                <a:gd name="connsiteY0" fmla="*/ 0 h 1441183"/>
                <a:gd name="connsiteX1" fmla="*/ 1436506 w 1441243"/>
                <a:gd name="connsiteY1" fmla="*/ 638461 h 1441183"/>
                <a:gd name="connsiteX2" fmla="*/ 883743 w 1441243"/>
                <a:gd name="connsiteY2" fmla="*/ 1422376 h 1441183"/>
                <a:gd name="connsiteX3" fmla="*/ 41966 w 1441243"/>
                <a:gd name="connsiteY3" fmla="*/ 962506 h 1441183"/>
                <a:gd name="connsiteX4" fmla="*/ 402956 w 1441243"/>
                <a:gd name="connsiteY4" fmla="*/ 73824 h 1441183"/>
                <a:gd name="connsiteX0" fmla="*/ 764995 w 1441243"/>
                <a:gd name="connsiteY0" fmla="*/ 803665 h 1441183"/>
                <a:gd name="connsiteX1" fmla="*/ 720659 w 1441243"/>
                <a:gd name="connsiteY1" fmla="*/ 0 h 1441183"/>
                <a:gd name="connsiteX2" fmla="*/ 1436506 w 1441243"/>
                <a:gd name="connsiteY2" fmla="*/ 638461 h 1441183"/>
                <a:gd name="connsiteX3" fmla="*/ 883743 w 1441243"/>
                <a:gd name="connsiteY3" fmla="*/ 1422376 h 1441183"/>
                <a:gd name="connsiteX4" fmla="*/ 41966 w 1441243"/>
                <a:gd name="connsiteY4" fmla="*/ 962506 h 1441183"/>
                <a:gd name="connsiteX5" fmla="*/ 402956 w 1441243"/>
                <a:gd name="connsiteY5" fmla="*/ 73824 h 1441183"/>
                <a:gd name="connsiteX0" fmla="*/ 720659 w 1441243"/>
                <a:gd name="connsiteY0" fmla="*/ 0 h 1441183"/>
                <a:gd name="connsiteX1" fmla="*/ 1436506 w 1441243"/>
                <a:gd name="connsiteY1" fmla="*/ 638461 h 1441183"/>
                <a:gd name="connsiteX2" fmla="*/ 883743 w 1441243"/>
                <a:gd name="connsiteY2" fmla="*/ 1422376 h 1441183"/>
                <a:gd name="connsiteX3" fmla="*/ 41966 w 1441243"/>
                <a:gd name="connsiteY3" fmla="*/ 962506 h 1441183"/>
                <a:gd name="connsiteX4" fmla="*/ 402956 w 1441243"/>
                <a:gd name="connsiteY4" fmla="*/ 73824 h 1441183"/>
                <a:gd name="connsiteX0" fmla="*/ 720659 w 1441243"/>
                <a:gd name="connsiteY0" fmla="*/ 0 h 1441183"/>
                <a:gd name="connsiteX1" fmla="*/ 1436506 w 1441243"/>
                <a:gd name="connsiteY1" fmla="*/ 638461 h 1441183"/>
                <a:gd name="connsiteX2" fmla="*/ 883743 w 1441243"/>
                <a:gd name="connsiteY2" fmla="*/ 1422376 h 1441183"/>
                <a:gd name="connsiteX3" fmla="*/ 41966 w 1441243"/>
                <a:gd name="connsiteY3" fmla="*/ 962506 h 1441183"/>
                <a:gd name="connsiteX4" fmla="*/ 402956 w 1441243"/>
                <a:gd name="connsiteY4" fmla="*/ 73824 h 1441183"/>
                <a:gd name="connsiteX0" fmla="*/ 720659 w 1441243"/>
                <a:gd name="connsiteY0" fmla="*/ 0 h 1441183"/>
                <a:gd name="connsiteX1" fmla="*/ 1436506 w 1441243"/>
                <a:gd name="connsiteY1" fmla="*/ 638461 h 1441183"/>
                <a:gd name="connsiteX2" fmla="*/ 883743 w 1441243"/>
                <a:gd name="connsiteY2" fmla="*/ 1422376 h 1441183"/>
                <a:gd name="connsiteX3" fmla="*/ 41966 w 1441243"/>
                <a:gd name="connsiteY3" fmla="*/ 962506 h 1441183"/>
                <a:gd name="connsiteX4" fmla="*/ 402956 w 1441243"/>
                <a:gd name="connsiteY4" fmla="*/ 73824 h 14411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41243" h="1441183" stroke="0" extrusionOk="0">
                  <a:moveTo>
                    <a:pt x="720659" y="0"/>
                  </a:moveTo>
                  <a:cubicBezTo>
                    <a:pt x="1086845" y="0"/>
                    <a:pt x="1394794" y="274658"/>
                    <a:pt x="1436506" y="638461"/>
                  </a:cubicBezTo>
                  <a:cubicBezTo>
                    <a:pt x="1478218" y="1002263"/>
                    <a:pt x="1240426" y="1339494"/>
                    <a:pt x="883743" y="1422376"/>
                  </a:cubicBezTo>
                  <a:cubicBezTo>
                    <a:pt x="527060" y="1505257"/>
                    <a:pt x="164937" y="1307427"/>
                    <a:pt x="41966" y="962506"/>
                  </a:cubicBezTo>
                  <a:cubicBezTo>
                    <a:pt x="-81005" y="617586"/>
                    <a:pt x="74288" y="235285"/>
                    <a:pt x="402956" y="73824"/>
                  </a:cubicBezTo>
                </a:path>
                <a:path w="1441243" h="1441183" fill="none">
                  <a:moveTo>
                    <a:pt x="720659" y="0"/>
                  </a:moveTo>
                  <a:cubicBezTo>
                    <a:pt x="1086845" y="0"/>
                    <a:pt x="1394794" y="274658"/>
                    <a:pt x="1436506" y="638461"/>
                  </a:cubicBezTo>
                  <a:cubicBezTo>
                    <a:pt x="1478218" y="1002263"/>
                    <a:pt x="1240426" y="1339494"/>
                    <a:pt x="883743" y="1422376"/>
                  </a:cubicBezTo>
                  <a:cubicBezTo>
                    <a:pt x="527060" y="1505257"/>
                    <a:pt x="164937" y="1307427"/>
                    <a:pt x="41966" y="962506"/>
                  </a:cubicBezTo>
                  <a:cubicBezTo>
                    <a:pt x="-81005" y="617586"/>
                    <a:pt x="74288" y="235285"/>
                    <a:pt x="402956" y="73824"/>
                  </a:cubicBezTo>
                </a:path>
              </a:pathLst>
            </a:custGeom>
            <a:ln w="25400">
              <a:solidFill>
                <a:schemeClr val="tx1"/>
              </a:solidFill>
              <a:headEnd type="none" w="lg" len="lg"/>
              <a:tailEnd type="none" w="lg" len="lg"/>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05050"/>
                </a:solidFill>
                <a:effectLst/>
                <a:uLnTx/>
                <a:uFillTx/>
                <a:latin typeface="Segoe UI"/>
                <a:ea typeface="+mn-ea"/>
                <a:cs typeface="+mn-cs"/>
              </a:endParaRPr>
            </a:p>
          </p:txBody>
        </p:sp>
        <p:sp>
          <p:nvSpPr>
            <p:cNvPr id="448" name="Rectangle 447">
              <a:extLst>
                <a:ext uri="{FF2B5EF4-FFF2-40B4-BE49-F238E27FC236}">
                  <a16:creationId xmlns:a16="http://schemas.microsoft.com/office/drawing/2014/main" id="{470A91DB-094A-429D-8C66-138AD86BA374}"/>
                </a:ext>
              </a:extLst>
            </p:cNvPr>
            <p:cNvSpPr/>
            <p:nvPr/>
          </p:nvSpPr>
          <p:spPr bwMode="auto">
            <a:xfrm rot="1079400">
              <a:off x="12844315" y="3425392"/>
              <a:ext cx="197925" cy="208833"/>
            </a:xfrm>
            <a:custGeom>
              <a:avLst/>
              <a:gdLst>
                <a:gd name="connsiteX0" fmla="*/ 0 w 600520"/>
                <a:gd name="connsiteY0" fmla="*/ 0 h 600520"/>
                <a:gd name="connsiteX1" fmla="*/ 600520 w 600520"/>
                <a:gd name="connsiteY1" fmla="*/ 0 h 600520"/>
                <a:gd name="connsiteX2" fmla="*/ 600520 w 600520"/>
                <a:gd name="connsiteY2" fmla="*/ 600520 h 600520"/>
                <a:gd name="connsiteX3" fmla="*/ 0 w 600520"/>
                <a:gd name="connsiteY3" fmla="*/ 600520 h 600520"/>
                <a:gd name="connsiteX4" fmla="*/ 0 w 600520"/>
                <a:gd name="connsiteY4" fmla="*/ 0 h 600520"/>
                <a:gd name="connsiteX0" fmla="*/ 0 w 600520"/>
                <a:gd name="connsiteY0" fmla="*/ 0 h 600520"/>
                <a:gd name="connsiteX1" fmla="*/ 600520 w 600520"/>
                <a:gd name="connsiteY1" fmla="*/ 0 h 600520"/>
                <a:gd name="connsiteX2" fmla="*/ 600520 w 600520"/>
                <a:gd name="connsiteY2" fmla="*/ 600520 h 600520"/>
                <a:gd name="connsiteX3" fmla="*/ 0 w 600520"/>
                <a:gd name="connsiteY3" fmla="*/ 0 h 600520"/>
                <a:gd name="connsiteX0" fmla="*/ 0 w 797793"/>
                <a:gd name="connsiteY0" fmla="*/ 241239 h 841759"/>
                <a:gd name="connsiteX1" fmla="*/ 797793 w 797793"/>
                <a:gd name="connsiteY1" fmla="*/ 0 h 841759"/>
                <a:gd name="connsiteX2" fmla="*/ 600520 w 797793"/>
                <a:gd name="connsiteY2" fmla="*/ 841759 h 841759"/>
                <a:gd name="connsiteX3" fmla="*/ 0 w 797793"/>
                <a:gd name="connsiteY3" fmla="*/ 241239 h 841759"/>
              </a:gdLst>
              <a:ahLst/>
              <a:cxnLst>
                <a:cxn ang="0">
                  <a:pos x="connsiteX0" y="connsiteY0"/>
                </a:cxn>
                <a:cxn ang="0">
                  <a:pos x="connsiteX1" y="connsiteY1"/>
                </a:cxn>
                <a:cxn ang="0">
                  <a:pos x="connsiteX2" y="connsiteY2"/>
                </a:cxn>
                <a:cxn ang="0">
                  <a:pos x="connsiteX3" y="connsiteY3"/>
                </a:cxn>
              </a:cxnLst>
              <a:rect l="l" t="t" r="r" b="b"/>
              <a:pathLst>
                <a:path w="797793" h="841759">
                  <a:moveTo>
                    <a:pt x="0" y="241239"/>
                  </a:moveTo>
                  <a:lnTo>
                    <a:pt x="797793" y="0"/>
                  </a:lnTo>
                  <a:lnTo>
                    <a:pt x="600520" y="841759"/>
                  </a:lnTo>
                  <a:lnTo>
                    <a:pt x="0" y="241239"/>
                  </a:lnTo>
                  <a:close/>
                </a:path>
              </a:pathLst>
            </a:custGeom>
            <a:solidFill>
              <a:schemeClr val="tx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21920" tIns="97536" rIns="121920" bIns="97536" numCol="1" spcCol="0" rtlCol="0" fromWordArt="0" anchor="t" anchorCtr="0" forceAA="0" compatLnSpc="1">
              <a:prstTxWarp prst="textNoShape">
                <a:avLst/>
              </a:prstTxWarp>
              <a:noAutofit/>
            </a:bodyPr>
            <a:lstStyle/>
            <a:p>
              <a:pPr marL="0" marR="0" lvl="0" indent="0" algn="ctr" defTabSz="621679" rtl="0" eaLnBrk="1" fontAlgn="base" latinLnBrk="0" hangingPunct="1">
                <a:lnSpc>
                  <a:spcPct val="90000"/>
                </a:lnSpc>
                <a:spcBef>
                  <a:spcPct val="0"/>
                </a:spcBef>
                <a:spcAft>
                  <a:spcPct val="0"/>
                </a:spcAft>
                <a:buClrTx/>
                <a:buSzTx/>
                <a:buFontTx/>
                <a:buNone/>
                <a:tabLst/>
                <a:defRPr/>
              </a:pPr>
              <a:endParaRPr kumimoji="0" lang="en-US" sz="16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cxnSp>
        <p:nvCxnSpPr>
          <p:cNvPr id="111" name="Straight Connector 110">
            <a:extLst>
              <a:ext uri="{FF2B5EF4-FFF2-40B4-BE49-F238E27FC236}">
                <a16:creationId xmlns:a16="http://schemas.microsoft.com/office/drawing/2014/main" id="{16A3787D-80F0-496C-8760-8A8379471783}"/>
              </a:ext>
            </a:extLst>
          </p:cNvPr>
          <p:cNvCxnSpPr>
            <a:cxnSpLocks/>
          </p:cNvCxnSpPr>
          <p:nvPr/>
        </p:nvCxnSpPr>
        <p:spPr>
          <a:xfrm flipH="1">
            <a:off x="8317250" y="3281950"/>
            <a:ext cx="219089" cy="326865"/>
          </a:xfrm>
          <a:prstGeom prst="line">
            <a:avLst/>
          </a:prstGeom>
          <a:ln>
            <a:solidFill>
              <a:schemeClr val="tx1"/>
            </a:solidFill>
            <a:prstDash val="dash"/>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798056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7"/>
                                        </p:tgtEl>
                                        <p:attrNameLst>
                                          <p:attrName>style.visibility</p:attrName>
                                        </p:attrNameLst>
                                      </p:cBhvr>
                                      <p:to>
                                        <p:strVal val="visible"/>
                                      </p:to>
                                    </p:set>
                                    <p:animEffect transition="in" filter="fade">
                                      <p:cBhvr>
                                        <p:cTn id="7" dur="500"/>
                                        <p:tgtEl>
                                          <p:spTgt spid="7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3"/>
                                        </p:tgtEl>
                                        <p:attrNameLst>
                                          <p:attrName>style.visibility</p:attrName>
                                        </p:attrNameLst>
                                      </p:cBhvr>
                                      <p:to>
                                        <p:strVal val="visible"/>
                                      </p:to>
                                    </p:set>
                                    <p:animEffect transition="in" filter="fade">
                                      <p:cBhvr>
                                        <p:cTn id="11" dur="500"/>
                                        <p:tgtEl>
                                          <p:spTgt spid="83"/>
                                        </p:tgtEl>
                                      </p:cBhvr>
                                    </p:animEffect>
                                  </p:childTnLst>
                                </p:cTn>
                              </p:par>
                              <p:par>
                                <p:cTn id="12" presetID="10" presetClass="entr" presetSubtype="0" fill="hold" grpId="0" nodeType="withEffect">
                                  <p:stCondLst>
                                    <p:cond delay="400"/>
                                  </p:stCondLst>
                                  <p:childTnLst>
                                    <p:set>
                                      <p:cBhvr>
                                        <p:cTn id="13" dur="1" fill="hold">
                                          <p:stCondLst>
                                            <p:cond delay="0"/>
                                          </p:stCondLst>
                                        </p:cTn>
                                        <p:tgtEl>
                                          <p:spTgt spid="84"/>
                                        </p:tgtEl>
                                        <p:attrNameLst>
                                          <p:attrName>style.visibility</p:attrName>
                                        </p:attrNameLst>
                                      </p:cBhvr>
                                      <p:to>
                                        <p:strVal val="visible"/>
                                      </p:to>
                                    </p:set>
                                    <p:animEffect transition="in" filter="fade">
                                      <p:cBhvr>
                                        <p:cTn id="14" dur="750"/>
                                        <p:tgtEl>
                                          <p:spTgt spid="84"/>
                                        </p:tgtEl>
                                      </p:cBhvr>
                                    </p:animEffect>
                                  </p:childTnLst>
                                </p:cTn>
                              </p:par>
                              <p:par>
                                <p:cTn id="15" presetID="63" presetClass="path" presetSubtype="0" decel="100000" fill="hold" grpId="1" nodeType="withEffect">
                                  <p:stCondLst>
                                    <p:cond delay="400"/>
                                  </p:stCondLst>
                                  <p:childTnLst>
                                    <p:animMotion origin="layout" path="M -0.04341 0.00309 L -0.00027 1.23457E-7 " pathEditMode="relative" rAng="0" ptsTypes="AA">
                                      <p:cBhvr>
                                        <p:cTn id="16" dur="500" fill="hold"/>
                                        <p:tgtEl>
                                          <p:spTgt spid="84"/>
                                        </p:tgtEl>
                                        <p:attrNameLst>
                                          <p:attrName>ppt_x</p:attrName>
                                          <p:attrName>ppt_y</p:attrName>
                                        </p:attrNameLst>
                                      </p:cBhvr>
                                      <p:rCtr x="2153" y="-154"/>
                                    </p:animMotion>
                                  </p:childTnLst>
                                </p:cTn>
                              </p:par>
                            </p:childTnLst>
                          </p:cTn>
                        </p:par>
                        <p:par>
                          <p:cTn id="17" fill="hold">
                            <p:stCondLst>
                              <p:cond delay="1650"/>
                            </p:stCondLst>
                            <p:childTnLst>
                              <p:par>
                                <p:cTn id="18" presetID="10" presetClass="entr" presetSubtype="0" fill="hold" nodeType="afterEffect">
                                  <p:stCondLst>
                                    <p:cond delay="0"/>
                                  </p:stCondLst>
                                  <p:childTnLst>
                                    <p:set>
                                      <p:cBhvr>
                                        <p:cTn id="19" dur="1" fill="hold">
                                          <p:stCondLst>
                                            <p:cond delay="0"/>
                                          </p:stCondLst>
                                        </p:cTn>
                                        <p:tgtEl>
                                          <p:spTgt spid="107"/>
                                        </p:tgtEl>
                                        <p:attrNameLst>
                                          <p:attrName>style.visibility</p:attrName>
                                        </p:attrNameLst>
                                      </p:cBhvr>
                                      <p:to>
                                        <p:strVal val="visible"/>
                                      </p:to>
                                    </p:set>
                                    <p:animEffect transition="in" filter="fade">
                                      <p:cBhvr>
                                        <p:cTn id="20" dur="750"/>
                                        <p:tgtEl>
                                          <p:spTgt spid="107"/>
                                        </p:tgtEl>
                                      </p:cBhvr>
                                    </p:animEffect>
                                  </p:childTnLst>
                                </p:cTn>
                              </p:par>
                              <p:par>
                                <p:cTn id="21" presetID="63" presetClass="path" presetSubtype="0" decel="100000" fill="hold" nodeType="withEffect">
                                  <p:stCondLst>
                                    <p:cond delay="0"/>
                                  </p:stCondLst>
                                  <p:childTnLst>
                                    <p:animMotion origin="layout" path="M 0.00174 0.07623 L -0.00026 2.46914E-7 " pathEditMode="relative" rAng="0" ptsTypes="AA">
                                      <p:cBhvr>
                                        <p:cTn id="22" dur="500" fill="hold"/>
                                        <p:tgtEl>
                                          <p:spTgt spid="107"/>
                                        </p:tgtEl>
                                        <p:attrNameLst>
                                          <p:attrName>ppt_x</p:attrName>
                                          <p:attrName>ppt_y</p:attrName>
                                        </p:attrNameLst>
                                      </p:cBhvr>
                                      <p:rCtr x="-104" y="-3812"/>
                                    </p:animMotion>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78"/>
                                        </p:tgtEl>
                                        <p:attrNameLst>
                                          <p:attrName>style.visibility</p:attrName>
                                        </p:attrNameLst>
                                      </p:cBhvr>
                                      <p:to>
                                        <p:strVal val="visible"/>
                                      </p:to>
                                    </p:set>
                                    <p:animEffect transition="in" filter="fade">
                                      <p:cBhvr>
                                        <p:cTn id="27" dur="500"/>
                                        <p:tgtEl>
                                          <p:spTgt spid="78"/>
                                        </p:tgtEl>
                                      </p:cBhvr>
                                    </p:animEffect>
                                  </p:childTnLst>
                                </p:cTn>
                              </p:par>
                            </p:childTnLst>
                          </p:cTn>
                        </p:par>
                        <p:par>
                          <p:cTn id="28" fill="hold">
                            <p:stCondLst>
                              <p:cond delay="500"/>
                            </p:stCondLst>
                            <p:childTnLst>
                              <p:par>
                                <p:cTn id="29" presetID="35" presetClass="path" presetSubtype="0" accel="50000" decel="50000" fill="hold" grpId="2" nodeType="afterEffect">
                                  <p:stCondLst>
                                    <p:cond delay="0"/>
                                  </p:stCondLst>
                                  <p:childTnLst>
                                    <p:animMotion origin="layout" path="M 4.72222E-6 1.23457E-7 L -0.06172 0.00093 " pathEditMode="relative" rAng="0" ptsTypes="AA">
                                      <p:cBhvr>
                                        <p:cTn id="30" dur="750" fill="hold"/>
                                        <p:tgtEl>
                                          <p:spTgt spid="84"/>
                                        </p:tgtEl>
                                        <p:attrNameLst>
                                          <p:attrName>ppt_x</p:attrName>
                                          <p:attrName>ppt_y</p:attrName>
                                        </p:attrNameLst>
                                      </p:cBhvr>
                                      <p:rCtr x="-3090" y="46"/>
                                    </p:animMotion>
                                  </p:childTnLst>
                                </p:cTn>
                              </p:par>
                              <p:par>
                                <p:cTn id="31" presetID="10" presetClass="exit" presetSubtype="0" fill="hold" grpId="3" nodeType="withEffect">
                                  <p:stCondLst>
                                    <p:cond delay="0"/>
                                  </p:stCondLst>
                                  <p:childTnLst>
                                    <p:animEffect transition="out" filter="fade">
                                      <p:cBhvr>
                                        <p:cTn id="32" dur="600"/>
                                        <p:tgtEl>
                                          <p:spTgt spid="84"/>
                                        </p:tgtEl>
                                      </p:cBhvr>
                                    </p:animEffect>
                                    <p:set>
                                      <p:cBhvr>
                                        <p:cTn id="33" dur="1" fill="hold">
                                          <p:stCondLst>
                                            <p:cond delay="599"/>
                                          </p:stCondLst>
                                        </p:cTn>
                                        <p:tgtEl>
                                          <p:spTgt spid="84"/>
                                        </p:tgtEl>
                                        <p:attrNameLst>
                                          <p:attrName>style.visibility</p:attrName>
                                        </p:attrNameLst>
                                      </p:cBhvr>
                                      <p:to>
                                        <p:strVal val="hidden"/>
                                      </p:to>
                                    </p:set>
                                  </p:childTnLst>
                                </p:cTn>
                              </p:par>
                              <p:par>
                                <p:cTn id="34" presetID="10" presetClass="exit" presetSubtype="0" fill="hold" nodeType="withEffect">
                                  <p:stCondLst>
                                    <p:cond delay="0"/>
                                  </p:stCondLst>
                                  <p:childTnLst>
                                    <p:animEffect transition="out" filter="fade">
                                      <p:cBhvr>
                                        <p:cTn id="35" dur="750"/>
                                        <p:tgtEl>
                                          <p:spTgt spid="107"/>
                                        </p:tgtEl>
                                      </p:cBhvr>
                                    </p:animEffect>
                                    <p:set>
                                      <p:cBhvr>
                                        <p:cTn id="36" dur="1" fill="hold">
                                          <p:stCondLst>
                                            <p:cond delay="749"/>
                                          </p:stCondLst>
                                        </p:cTn>
                                        <p:tgtEl>
                                          <p:spTgt spid="107"/>
                                        </p:tgtEl>
                                        <p:attrNameLst>
                                          <p:attrName>style.visibility</p:attrName>
                                        </p:attrNameLst>
                                      </p:cBhvr>
                                      <p:to>
                                        <p:strVal val="hidden"/>
                                      </p:to>
                                    </p:set>
                                  </p:childTnLst>
                                </p:cTn>
                              </p:par>
                            </p:childTnLst>
                          </p:cTn>
                        </p:par>
                        <p:par>
                          <p:cTn id="37" fill="hold">
                            <p:stCondLst>
                              <p:cond delay="1250"/>
                            </p:stCondLst>
                            <p:childTnLst>
                              <p:par>
                                <p:cTn id="38" presetID="10" presetClass="entr" presetSubtype="0" fill="hold" grpId="0" nodeType="afterEffect">
                                  <p:stCondLst>
                                    <p:cond delay="0"/>
                                  </p:stCondLst>
                                  <p:childTnLst>
                                    <p:set>
                                      <p:cBhvr>
                                        <p:cTn id="39" dur="1" fill="hold">
                                          <p:stCondLst>
                                            <p:cond delay="0"/>
                                          </p:stCondLst>
                                        </p:cTn>
                                        <p:tgtEl>
                                          <p:spTgt spid="82"/>
                                        </p:tgtEl>
                                        <p:attrNameLst>
                                          <p:attrName>style.visibility</p:attrName>
                                        </p:attrNameLst>
                                      </p:cBhvr>
                                      <p:to>
                                        <p:strVal val="visible"/>
                                      </p:to>
                                    </p:set>
                                    <p:animEffect transition="in" filter="fade">
                                      <p:cBhvr>
                                        <p:cTn id="40" dur="750"/>
                                        <p:tgtEl>
                                          <p:spTgt spid="82"/>
                                        </p:tgtEl>
                                      </p:cBhvr>
                                    </p:animEffect>
                                  </p:childTnLst>
                                </p:cTn>
                              </p:par>
                              <p:par>
                                <p:cTn id="41" presetID="63" presetClass="path" presetSubtype="0" decel="100000" fill="hold" grpId="1" nodeType="withEffect">
                                  <p:stCondLst>
                                    <p:cond delay="0"/>
                                  </p:stCondLst>
                                  <p:childTnLst>
                                    <p:animMotion origin="layout" path="M 0.05643 2.71605E-6 L -0.00026 2.71605E-6 " pathEditMode="relative" rAng="0" ptsTypes="AA">
                                      <p:cBhvr>
                                        <p:cTn id="42" dur="500" fill="hold"/>
                                        <p:tgtEl>
                                          <p:spTgt spid="82"/>
                                        </p:tgtEl>
                                        <p:attrNameLst>
                                          <p:attrName>ppt_x</p:attrName>
                                          <p:attrName>ppt_y</p:attrName>
                                        </p:attrNameLst>
                                      </p:cBhvr>
                                      <p:rCtr x="-2839" y="0"/>
                                    </p:animMotion>
                                  </p:childTnLst>
                                </p:cTn>
                              </p:par>
                            </p:childTnLst>
                          </p:cTn>
                        </p:par>
                        <p:par>
                          <p:cTn id="43" fill="hold">
                            <p:stCondLst>
                              <p:cond delay="2000"/>
                            </p:stCondLst>
                            <p:childTnLst>
                              <p:par>
                                <p:cTn id="44" presetID="10" presetClass="entr" presetSubtype="0" fill="hold" grpId="0" nodeType="afterEffect">
                                  <p:stCondLst>
                                    <p:cond delay="0"/>
                                  </p:stCondLst>
                                  <p:childTnLst>
                                    <p:set>
                                      <p:cBhvr>
                                        <p:cTn id="45" dur="1" fill="hold">
                                          <p:stCondLst>
                                            <p:cond delay="0"/>
                                          </p:stCondLst>
                                        </p:cTn>
                                        <p:tgtEl>
                                          <p:spTgt spid="2">
                                            <p:txEl>
                                              <p:pRg st="0" end="0"/>
                                            </p:txEl>
                                          </p:spTgt>
                                        </p:tgtEl>
                                        <p:attrNameLst>
                                          <p:attrName>style.visibility</p:attrName>
                                        </p:attrNameLst>
                                      </p:cBhvr>
                                      <p:to>
                                        <p:strVal val="visible"/>
                                      </p:to>
                                    </p:set>
                                    <p:animEffect transition="in" filter="fade">
                                      <p:cBhvr>
                                        <p:cTn id="46" dur="500"/>
                                        <p:tgtEl>
                                          <p:spTgt spid="2">
                                            <p:txEl>
                                              <p:pRg st="0" end="0"/>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2">
                                            <p:txEl>
                                              <p:pRg st="1" end="1"/>
                                            </p:txEl>
                                          </p:spTgt>
                                        </p:tgtEl>
                                        <p:attrNameLst>
                                          <p:attrName>style.visibility</p:attrName>
                                        </p:attrNameLst>
                                      </p:cBhvr>
                                      <p:to>
                                        <p:strVal val="visible"/>
                                      </p:to>
                                    </p:set>
                                    <p:animEffect transition="in" filter="fade">
                                      <p:cBhvr>
                                        <p:cTn id="51" dur="500"/>
                                        <p:tgtEl>
                                          <p:spTgt spid="2">
                                            <p:txEl>
                                              <p:pRg st="1" end="1"/>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2">
                                            <p:txEl>
                                              <p:pRg st="2" end="2"/>
                                            </p:txEl>
                                          </p:spTgt>
                                        </p:tgtEl>
                                        <p:attrNameLst>
                                          <p:attrName>style.visibility</p:attrName>
                                        </p:attrNameLst>
                                      </p:cBhvr>
                                      <p:to>
                                        <p:strVal val="visible"/>
                                      </p:to>
                                    </p:set>
                                    <p:animEffect transition="in" filter="fade">
                                      <p:cBhvr>
                                        <p:cTn id="56" dur="500"/>
                                        <p:tgtEl>
                                          <p:spTgt spid="2">
                                            <p:txEl>
                                              <p:pRg st="2" end="2"/>
                                            </p:txEl>
                                          </p:spTgt>
                                        </p:tgtEl>
                                      </p:cBhvr>
                                    </p:animEffect>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grpId="0" nodeType="clickEffect">
                                  <p:stCondLst>
                                    <p:cond delay="0"/>
                                  </p:stCondLst>
                                  <p:childTnLst>
                                    <p:set>
                                      <p:cBhvr>
                                        <p:cTn id="60" dur="1" fill="hold">
                                          <p:stCondLst>
                                            <p:cond delay="0"/>
                                          </p:stCondLst>
                                        </p:cTn>
                                        <p:tgtEl>
                                          <p:spTgt spid="2">
                                            <p:txEl>
                                              <p:pRg st="3" end="3"/>
                                            </p:txEl>
                                          </p:spTgt>
                                        </p:tgtEl>
                                        <p:attrNameLst>
                                          <p:attrName>style.visibility</p:attrName>
                                        </p:attrNameLst>
                                      </p:cBhvr>
                                      <p:to>
                                        <p:strVal val="visible"/>
                                      </p:to>
                                    </p:set>
                                    <p:animEffect transition="in" filter="fade">
                                      <p:cBhvr>
                                        <p:cTn id="61" dur="500"/>
                                        <p:tgtEl>
                                          <p:spTgt spid="2">
                                            <p:txEl>
                                              <p:pRg st="3" end="3"/>
                                            </p:txEl>
                                          </p:spTgt>
                                        </p:tgtEl>
                                      </p:cBhvr>
                                    </p:animEffect>
                                  </p:childTnLst>
                                </p:cTn>
                              </p:par>
                            </p:childTnLst>
                          </p:cTn>
                        </p:par>
                        <p:par>
                          <p:cTn id="62" fill="hold">
                            <p:stCondLst>
                              <p:cond delay="500"/>
                            </p:stCondLst>
                            <p:childTnLst>
                              <p:par>
                                <p:cTn id="63" presetID="10" presetClass="entr" presetSubtype="0" fill="hold" nodeType="afterEffect">
                                  <p:stCondLst>
                                    <p:cond delay="0"/>
                                  </p:stCondLst>
                                  <p:childTnLst>
                                    <p:set>
                                      <p:cBhvr>
                                        <p:cTn id="64" dur="1" fill="hold">
                                          <p:stCondLst>
                                            <p:cond delay="0"/>
                                          </p:stCondLst>
                                        </p:cTn>
                                        <p:tgtEl>
                                          <p:spTgt spid="85"/>
                                        </p:tgtEl>
                                        <p:attrNameLst>
                                          <p:attrName>style.visibility</p:attrName>
                                        </p:attrNameLst>
                                      </p:cBhvr>
                                      <p:to>
                                        <p:strVal val="visible"/>
                                      </p:to>
                                    </p:set>
                                    <p:animEffect transition="in" filter="fade">
                                      <p:cBhvr>
                                        <p:cTn id="65" dur="500"/>
                                        <p:tgtEl>
                                          <p:spTgt spid="85"/>
                                        </p:tgtEl>
                                      </p:cBhvr>
                                    </p:animEffect>
                                  </p:childTnLst>
                                </p:cTn>
                              </p:par>
                              <p:par>
                                <p:cTn id="66" presetID="42" presetClass="path" presetSubtype="0" accel="50000" decel="50000" fill="hold" grpId="1" nodeType="withEffect">
                                  <p:stCondLst>
                                    <p:cond delay="400"/>
                                  </p:stCondLst>
                                  <p:childTnLst>
                                    <p:animMotion origin="layout" path="M -1.52778E-6 1.23457E-6 L 0.09887 -0.01065 " pathEditMode="relative" rAng="0" ptsTypes="AA">
                                      <p:cBhvr>
                                        <p:cTn id="67" dur="500" fill="hold"/>
                                        <p:tgtEl>
                                          <p:spTgt spid="2">
                                            <p:txEl>
                                              <p:pRg st="0" end="0"/>
                                            </p:txEl>
                                          </p:spTgt>
                                        </p:tgtEl>
                                        <p:attrNameLst>
                                          <p:attrName>ppt_x</p:attrName>
                                          <p:attrName>ppt_y</p:attrName>
                                        </p:attrNameLst>
                                      </p:cBhvr>
                                      <p:rCtr x="4939" y="-540"/>
                                    </p:animMotion>
                                  </p:childTnLst>
                                </p:cTn>
                              </p:par>
                              <p:par>
                                <p:cTn id="68" presetID="42" presetClass="path" presetSubtype="0" accel="50000" decel="50000" fill="hold" grpId="1" nodeType="withEffect">
                                  <p:stCondLst>
                                    <p:cond delay="400"/>
                                  </p:stCondLst>
                                  <p:childTnLst>
                                    <p:animMotion origin="layout" path="M -3.61111E-6 -1.60494E-6 L 0.09888 -0.01065 " pathEditMode="relative" rAng="0" ptsTypes="AA">
                                      <p:cBhvr>
                                        <p:cTn id="69" dur="500" fill="hold"/>
                                        <p:tgtEl>
                                          <p:spTgt spid="2">
                                            <p:txEl>
                                              <p:pRg st="1" end="1"/>
                                            </p:txEl>
                                          </p:spTgt>
                                        </p:tgtEl>
                                        <p:attrNameLst>
                                          <p:attrName>ppt_x</p:attrName>
                                          <p:attrName>ppt_y</p:attrName>
                                        </p:attrNameLst>
                                      </p:cBhvr>
                                      <p:rCtr x="4939" y="-540"/>
                                    </p:animMotion>
                                  </p:childTnLst>
                                </p:cTn>
                              </p:par>
                              <p:par>
                                <p:cTn id="70" presetID="42" presetClass="path" presetSubtype="0" accel="50000" decel="50000" fill="hold" grpId="1" nodeType="withEffect">
                                  <p:stCondLst>
                                    <p:cond delay="400"/>
                                  </p:stCondLst>
                                  <p:childTnLst>
                                    <p:animMotion origin="layout" path="M 1.52778E-6 -4.44444E-6 L 0.09887 -0.01064 " pathEditMode="relative" rAng="0" ptsTypes="AA">
                                      <p:cBhvr>
                                        <p:cTn id="71" dur="500" fill="hold"/>
                                        <p:tgtEl>
                                          <p:spTgt spid="2">
                                            <p:txEl>
                                              <p:pRg st="2" end="2"/>
                                            </p:txEl>
                                          </p:spTgt>
                                        </p:tgtEl>
                                        <p:attrNameLst>
                                          <p:attrName>ppt_x</p:attrName>
                                          <p:attrName>ppt_y</p:attrName>
                                        </p:attrNameLst>
                                      </p:cBhvr>
                                      <p:rCtr x="4939" y="-540"/>
                                    </p:animMotion>
                                  </p:childTnLst>
                                </p:cTn>
                              </p:par>
                              <p:par>
                                <p:cTn id="72" presetID="42" presetClass="path" presetSubtype="0" accel="50000" decel="50000" fill="hold" grpId="1" nodeType="withEffect">
                                  <p:stCondLst>
                                    <p:cond delay="400"/>
                                  </p:stCondLst>
                                  <p:childTnLst>
                                    <p:animMotion origin="layout" path="M -2.91667E-6 2.71605E-6 L 0.09887 -0.01065 " pathEditMode="relative" rAng="0" ptsTypes="AA">
                                      <p:cBhvr>
                                        <p:cTn id="73" dur="500" fill="hold"/>
                                        <p:tgtEl>
                                          <p:spTgt spid="2">
                                            <p:txEl>
                                              <p:pRg st="3" end="3"/>
                                            </p:txEl>
                                          </p:spTgt>
                                        </p:tgtEl>
                                        <p:attrNameLst>
                                          <p:attrName>ppt_x</p:attrName>
                                          <p:attrName>ppt_y</p:attrName>
                                        </p:attrNameLst>
                                      </p:cBhvr>
                                      <p:rCtr x="4939" y="-540"/>
                                    </p:animMotion>
                                  </p:childTnLst>
                                </p:cTn>
                              </p:par>
                              <p:par>
                                <p:cTn id="74" presetID="10" presetClass="exit" presetSubtype="0" fill="hold" grpId="2" nodeType="withEffect">
                                  <p:stCondLst>
                                    <p:cond delay="400"/>
                                  </p:stCondLst>
                                  <p:childTnLst>
                                    <p:animEffect transition="out" filter="fade">
                                      <p:cBhvr>
                                        <p:cTn id="75" dur="500"/>
                                        <p:tgtEl>
                                          <p:spTgt spid="2">
                                            <p:txEl>
                                              <p:pRg st="0" end="0"/>
                                            </p:txEl>
                                          </p:spTgt>
                                        </p:tgtEl>
                                      </p:cBhvr>
                                    </p:animEffect>
                                    <p:set>
                                      <p:cBhvr>
                                        <p:cTn id="76" dur="1" fill="hold">
                                          <p:stCondLst>
                                            <p:cond delay="499"/>
                                          </p:stCondLst>
                                        </p:cTn>
                                        <p:tgtEl>
                                          <p:spTgt spid="2">
                                            <p:txEl>
                                              <p:pRg st="0" end="0"/>
                                            </p:txEl>
                                          </p:spTgt>
                                        </p:tgtEl>
                                        <p:attrNameLst>
                                          <p:attrName>style.visibility</p:attrName>
                                        </p:attrNameLst>
                                      </p:cBhvr>
                                      <p:to>
                                        <p:strVal val="hidden"/>
                                      </p:to>
                                    </p:set>
                                  </p:childTnLst>
                                </p:cTn>
                              </p:par>
                              <p:par>
                                <p:cTn id="77" presetID="10" presetClass="exit" presetSubtype="0" fill="hold" grpId="2" nodeType="withEffect">
                                  <p:stCondLst>
                                    <p:cond delay="400"/>
                                  </p:stCondLst>
                                  <p:childTnLst>
                                    <p:animEffect transition="out" filter="fade">
                                      <p:cBhvr>
                                        <p:cTn id="78" dur="500"/>
                                        <p:tgtEl>
                                          <p:spTgt spid="2">
                                            <p:txEl>
                                              <p:pRg st="1" end="1"/>
                                            </p:txEl>
                                          </p:spTgt>
                                        </p:tgtEl>
                                      </p:cBhvr>
                                    </p:animEffect>
                                    <p:set>
                                      <p:cBhvr>
                                        <p:cTn id="79" dur="1" fill="hold">
                                          <p:stCondLst>
                                            <p:cond delay="499"/>
                                          </p:stCondLst>
                                        </p:cTn>
                                        <p:tgtEl>
                                          <p:spTgt spid="2">
                                            <p:txEl>
                                              <p:pRg st="1" end="1"/>
                                            </p:txEl>
                                          </p:spTgt>
                                        </p:tgtEl>
                                        <p:attrNameLst>
                                          <p:attrName>style.visibility</p:attrName>
                                        </p:attrNameLst>
                                      </p:cBhvr>
                                      <p:to>
                                        <p:strVal val="hidden"/>
                                      </p:to>
                                    </p:set>
                                  </p:childTnLst>
                                </p:cTn>
                              </p:par>
                              <p:par>
                                <p:cTn id="80" presetID="10" presetClass="exit" presetSubtype="0" fill="hold" grpId="2" nodeType="withEffect">
                                  <p:stCondLst>
                                    <p:cond delay="400"/>
                                  </p:stCondLst>
                                  <p:childTnLst>
                                    <p:animEffect transition="out" filter="fade">
                                      <p:cBhvr>
                                        <p:cTn id="81" dur="500"/>
                                        <p:tgtEl>
                                          <p:spTgt spid="2">
                                            <p:txEl>
                                              <p:pRg st="2" end="2"/>
                                            </p:txEl>
                                          </p:spTgt>
                                        </p:tgtEl>
                                      </p:cBhvr>
                                    </p:animEffect>
                                    <p:set>
                                      <p:cBhvr>
                                        <p:cTn id="82" dur="1" fill="hold">
                                          <p:stCondLst>
                                            <p:cond delay="499"/>
                                          </p:stCondLst>
                                        </p:cTn>
                                        <p:tgtEl>
                                          <p:spTgt spid="2">
                                            <p:txEl>
                                              <p:pRg st="2" end="2"/>
                                            </p:txEl>
                                          </p:spTgt>
                                        </p:tgtEl>
                                        <p:attrNameLst>
                                          <p:attrName>style.visibility</p:attrName>
                                        </p:attrNameLst>
                                      </p:cBhvr>
                                      <p:to>
                                        <p:strVal val="hidden"/>
                                      </p:to>
                                    </p:set>
                                  </p:childTnLst>
                                </p:cTn>
                              </p:par>
                              <p:par>
                                <p:cTn id="83" presetID="10" presetClass="exit" presetSubtype="0" fill="hold" grpId="2" nodeType="withEffect">
                                  <p:stCondLst>
                                    <p:cond delay="400"/>
                                  </p:stCondLst>
                                  <p:childTnLst>
                                    <p:animEffect transition="out" filter="fade">
                                      <p:cBhvr>
                                        <p:cTn id="84" dur="500"/>
                                        <p:tgtEl>
                                          <p:spTgt spid="2">
                                            <p:txEl>
                                              <p:pRg st="3" end="3"/>
                                            </p:txEl>
                                          </p:spTgt>
                                        </p:tgtEl>
                                      </p:cBhvr>
                                    </p:animEffect>
                                    <p:set>
                                      <p:cBhvr>
                                        <p:cTn id="85" dur="1" fill="hold">
                                          <p:stCondLst>
                                            <p:cond delay="499"/>
                                          </p:stCondLst>
                                        </p:cTn>
                                        <p:tgtEl>
                                          <p:spTgt spid="2">
                                            <p:txEl>
                                              <p:pRg st="3" end="3"/>
                                            </p:txEl>
                                          </p:spTgt>
                                        </p:tgtEl>
                                        <p:attrNameLst>
                                          <p:attrName>style.visibility</p:attrName>
                                        </p:attrNameLst>
                                      </p:cBhvr>
                                      <p:to>
                                        <p:strVal val="hidden"/>
                                      </p:to>
                                    </p:set>
                                  </p:childTnLst>
                                </p:cTn>
                              </p:par>
                            </p:childTnLst>
                          </p:cTn>
                        </p:par>
                      </p:childTnLst>
                    </p:cTn>
                  </p:par>
                  <p:par>
                    <p:cTn id="86" fill="hold">
                      <p:stCondLst>
                        <p:cond delay="indefinite"/>
                      </p:stCondLst>
                      <p:childTnLst>
                        <p:par>
                          <p:cTn id="87" fill="hold">
                            <p:stCondLst>
                              <p:cond delay="0"/>
                            </p:stCondLst>
                            <p:childTnLst>
                              <p:par>
                                <p:cTn id="88" presetID="10" presetClass="entr" presetSubtype="0" fill="hold" grpId="0" nodeType="clickEffect">
                                  <p:stCondLst>
                                    <p:cond delay="0"/>
                                  </p:stCondLst>
                                  <p:childTnLst>
                                    <p:set>
                                      <p:cBhvr>
                                        <p:cTn id="89" dur="1" fill="hold">
                                          <p:stCondLst>
                                            <p:cond delay="0"/>
                                          </p:stCondLst>
                                        </p:cTn>
                                        <p:tgtEl>
                                          <p:spTgt spid="79"/>
                                        </p:tgtEl>
                                        <p:attrNameLst>
                                          <p:attrName>style.visibility</p:attrName>
                                        </p:attrNameLst>
                                      </p:cBhvr>
                                      <p:to>
                                        <p:strVal val="visible"/>
                                      </p:to>
                                    </p:set>
                                    <p:animEffect transition="in" filter="fade">
                                      <p:cBhvr>
                                        <p:cTn id="90" dur="500"/>
                                        <p:tgtEl>
                                          <p:spTgt spid="79"/>
                                        </p:tgtEl>
                                      </p:cBhvr>
                                    </p:animEffect>
                                  </p:childTnLst>
                                </p:cTn>
                              </p:par>
                            </p:childTnLst>
                          </p:cTn>
                        </p:par>
                        <p:par>
                          <p:cTn id="91" fill="hold">
                            <p:stCondLst>
                              <p:cond delay="500"/>
                            </p:stCondLst>
                            <p:childTnLst>
                              <p:par>
                                <p:cTn id="92" presetID="10" presetClass="entr" presetSubtype="0" fill="hold" nodeType="afterEffect">
                                  <p:stCondLst>
                                    <p:cond delay="0"/>
                                  </p:stCondLst>
                                  <p:childTnLst>
                                    <p:set>
                                      <p:cBhvr>
                                        <p:cTn id="93" dur="1" fill="hold">
                                          <p:stCondLst>
                                            <p:cond delay="0"/>
                                          </p:stCondLst>
                                        </p:cTn>
                                        <p:tgtEl>
                                          <p:spTgt spid="449"/>
                                        </p:tgtEl>
                                        <p:attrNameLst>
                                          <p:attrName>style.visibility</p:attrName>
                                        </p:attrNameLst>
                                      </p:cBhvr>
                                      <p:to>
                                        <p:strVal val="visible"/>
                                      </p:to>
                                    </p:set>
                                    <p:animEffect transition="in" filter="fade">
                                      <p:cBhvr>
                                        <p:cTn id="94" dur="500"/>
                                        <p:tgtEl>
                                          <p:spTgt spid="449"/>
                                        </p:tgtEl>
                                      </p:cBhvr>
                                    </p:animEffect>
                                  </p:childTnLst>
                                </p:cTn>
                              </p:par>
                              <p:par>
                                <p:cTn id="95" presetID="8" presetClass="emph" presetSubtype="0" fill="hold" nodeType="withEffect">
                                  <p:stCondLst>
                                    <p:cond delay="0"/>
                                  </p:stCondLst>
                                  <p:childTnLst>
                                    <p:animRot by="21600000">
                                      <p:cBhvr>
                                        <p:cTn id="96" dur="2000" fill="hold"/>
                                        <p:tgtEl>
                                          <p:spTgt spid="449"/>
                                        </p:tgtEl>
                                        <p:attrNameLst>
                                          <p:attrName>r</p:attrName>
                                        </p:attrNameLst>
                                      </p:cBhvr>
                                    </p:animRot>
                                  </p:childTnLst>
                                </p:cTn>
                              </p:par>
                              <p:par>
                                <p:cTn id="97" presetID="10" presetClass="entr" presetSubtype="0" fill="hold" grpId="0" nodeType="withEffect">
                                  <p:stCondLst>
                                    <p:cond delay="0"/>
                                  </p:stCondLst>
                                  <p:childTnLst>
                                    <p:set>
                                      <p:cBhvr>
                                        <p:cTn id="98" dur="1" fill="hold">
                                          <p:stCondLst>
                                            <p:cond delay="0"/>
                                          </p:stCondLst>
                                        </p:cTn>
                                        <p:tgtEl>
                                          <p:spTgt spid="88"/>
                                        </p:tgtEl>
                                        <p:attrNameLst>
                                          <p:attrName>style.visibility</p:attrName>
                                        </p:attrNameLst>
                                      </p:cBhvr>
                                      <p:to>
                                        <p:strVal val="visible"/>
                                      </p:to>
                                    </p:set>
                                    <p:animEffect transition="in" filter="fade">
                                      <p:cBhvr>
                                        <p:cTn id="99" dur="500"/>
                                        <p:tgtEl>
                                          <p:spTgt spid="88"/>
                                        </p:tgtEl>
                                      </p:cBhvr>
                                    </p:animEffect>
                                  </p:childTnLst>
                                </p:cTn>
                              </p:par>
                              <p:par>
                                <p:cTn id="100" presetID="10" presetClass="entr" presetSubtype="0" fill="hold" grpId="0" nodeType="withEffect">
                                  <p:stCondLst>
                                    <p:cond delay="0"/>
                                  </p:stCondLst>
                                  <p:childTnLst>
                                    <p:set>
                                      <p:cBhvr>
                                        <p:cTn id="101" dur="1" fill="hold">
                                          <p:stCondLst>
                                            <p:cond delay="0"/>
                                          </p:stCondLst>
                                        </p:cTn>
                                        <p:tgtEl>
                                          <p:spTgt spid="89"/>
                                        </p:tgtEl>
                                        <p:attrNameLst>
                                          <p:attrName>style.visibility</p:attrName>
                                        </p:attrNameLst>
                                      </p:cBhvr>
                                      <p:to>
                                        <p:strVal val="visible"/>
                                      </p:to>
                                    </p:set>
                                    <p:animEffect transition="in" filter="fade">
                                      <p:cBhvr>
                                        <p:cTn id="102" dur="500"/>
                                        <p:tgtEl>
                                          <p:spTgt spid="89"/>
                                        </p:tgtEl>
                                      </p:cBhvr>
                                    </p:animEffect>
                                  </p:childTnLst>
                                </p:cTn>
                              </p:par>
                              <p:par>
                                <p:cTn id="103" presetID="10" presetClass="entr" presetSubtype="0" fill="hold" grpId="0" nodeType="withEffect">
                                  <p:stCondLst>
                                    <p:cond delay="0"/>
                                  </p:stCondLst>
                                  <p:childTnLst>
                                    <p:set>
                                      <p:cBhvr>
                                        <p:cTn id="104" dur="1" fill="hold">
                                          <p:stCondLst>
                                            <p:cond delay="0"/>
                                          </p:stCondLst>
                                        </p:cTn>
                                        <p:tgtEl>
                                          <p:spTgt spid="90"/>
                                        </p:tgtEl>
                                        <p:attrNameLst>
                                          <p:attrName>style.visibility</p:attrName>
                                        </p:attrNameLst>
                                      </p:cBhvr>
                                      <p:to>
                                        <p:strVal val="visible"/>
                                      </p:to>
                                    </p:set>
                                    <p:animEffect transition="in" filter="fade">
                                      <p:cBhvr>
                                        <p:cTn id="105" dur="500"/>
                                        <p:tgtEl>
                                          <p:spTgt spid="90"/>
                                        </p:tgtEl>
                                      </p:cBhvr>
                                    </p:animEffect>
                                  </p:childTnLst>
                                </p:cTn>
                              </p:par>
                              <p:par>
                                <p:cTn id="106" presetID="22" presetClass="entr" presetSubtype="8" fill="hold" nodeType="withEffect">
                                  <p:stCondLst>
                                    <p:cond delay="0"/>
                                  </p:stCondLst>
                                  <p:childTnLst>
                                    <p:set>
                                      <p:cBhvr>
                                        <p:cTn id="107" dur="1" fill="hold">
                                          <p:stCondLst>
                                            <p:cond delay="0"/>
                                          </p:stCondLst>
                                        </p:cTn>
                                        <p:tgtEl>
                                          <p:spTgt spid="24"/>
                                        </p:tgtEl>
                                        <p:attrNameLst>
                                          <p:attrName>style.visibility</p:attrName>
                                        </p:attrNameLst>
                                      </p:cBhvr>
                                      <p:to>
                                        <p:strVal val="visible"/>
                                      </p:to>
                                    </p:set>
                                    <p:animEffect transition="in" filter="wipe(left)">
                                      <p:cBhvr>
                                        <p:cTn id="108" dur="500"/>
                                        <p:tgtEl>
                                          <p:spTgt spid="24"/>
                                        </p:tgtEl>
                                      </p:cBhvr>
                                    </p:animEffect>
                                  </p:childTnLst>
                                </p:cTn>
                              </p:par>
                              <p:par>
                                <p:cTn id="109" presetID="22" presetClass="entr" presetSubtype="8" fill="hold" nodeType="withEffect">
                                  <p:stCondLst>
                                    <p:cond delay="0"/>
                                  </p:stCondLst>
                                  <p:childTnLst>
                                    <p:set>
                                      <p:cBhvr>
                                        <p:cTn id="110" dur="1" fill="hold">
                                          <p:stCondLst>
                                            <p:cond delay="0"/>
                                          </p:stCondLst>
                                        </p:cTn>
                                        <p:tgtEl>
                                          <p:spTgt spid="12"/>
                                        </p:tgtEl>
                                        <p:attrNameLst>
                                          <p:attrName>style.visibility</p:attrName>
                                        </p:attrNameLst>
                                      </p:cBhvr>
                                      <p:to>
                                        <p:strVal val="visible"/>
                                      </p:to>
                                    </p:set>
                                    <p:animEffect transition="in" filter="wipe(left)">
                                      <p:cBhvr>
                                        <p:cTn id="111" dur="500"/>
                                        <p:tgtEl>
                                          <p:spTgt spid="12"/>
                                        </p:tgtEl>
                                      </p:cBhvr>
                                    </p:animEffect>
                                  </p:childTnLst>
                                </p:cTn>
                              </p:par>
                              <p:par>
                                <p:cTn id="112" presetID="22" presetClass="entr" presetSubtype="8" fill="hold" nodeType="withEffect">
                                  <p:stCondLst>
                                    <p:cond delay="0"/>
                                  </p:stCondLst>
                                  <p:childTnLst>
                                    <p:set>
                                      <p:cBhvr>
                                        <p:cTn id="113" dur="1" fill="hold">
                                          <p:stCondLst>
                                            <p:cond delay="0"/>
                                          </p:stCondLst>
                                        </p:cTn>
                                        <p:tgtEl>
                                          <p:spTgt spid="16"/>
                                        </p:tgtEl>
                                        <p:attrNameLst>
                                          <p:attrName>style.visibility</p:attrName>
                                        </p:attrNameLst>
                                      </p:cBhvr>
                                      <p:to>
                                        <p:strVal val="visible"/>
                                      </p:to>
                                    </p:set>
                                    <p:animEffect transition="in" filter="wipe(left)">
                                      <p:cBhvr>
                                        <p:cTn id="114" dur="500"/>
                                        <p:tgtEl>
                                          <p:spTgt spid="16"/>
                                        </p:tgtEl>
                                      </p:cBhvr>
                                    </p:animEffect>
                                  </p:childTnLst>
                                </p:cTn>
                              </p:par>
                              <p:par>
                                <p:cTn id="115" presetID="10" presetClass="entr" presetSubtype="0" fill="hold" nodeType="withEffect">
                                  <p:stCondLst>
                                    <p:cond delay="1200"/>
                                  </p:stCondLst>
                                  <p:childTnLst>
                                    <p:set>
                                      <p:cBhvr>
                                        <p:cTn id="116" dur="1" fill="hold">
                                          <p:stCondLst>
                                            <p:cond delay="0"/>
                                          </p:stCondLst>
                                        </p:cTn>
                                        <p:tgtEl>
                                          <p:spTgt spid="91"/>
                                        </p:tgtEl>
                                        <p:attrNameLst>
                                          <p:attrName>style.visibility</p:attrName>
                                        </p:attrNameLst>
                                      </p:cBhvr>
                                      <p:to>
                                        <p:strVal val="visible"/>
                                      </p:to>
                                    </p:set>
                                    <p:animEffect transition="in" filter="fade">
                                      <p:cBhvr>
                                        <p:cTn id="117" dur="750"/>
                                        <p:tgtEl>
                                          <p:spTgt spid="91"/>
                                        </p:tgtEl>
                                      </p:cBhvr>
                                    </p:animEffect>
                                  </p:childTnLst>
                                </p:cTn>
                              </p:par>
                              <p:par>
                                <p:cTn id="118" presetID="63" presetClass="path" presetSubtype="0" decel="100000" fill="hold" nodeType="withEffect">
                                  <p:stCondLst>
                                    <p:cond delay="1200"/>
                                  </p:stCondLst>
                                  <p:childTnLst>
                                    <p:animMotion origin="layout" path="M 0.00173 0.07623 L -0.00026 2.46914E-7 " pathEditMode="relative" rAng="0" ptsTypes="AA">
                                      <p:cBhvr>
                                        <p:cTn id="119" dur="500" fill="hold"/>
                                        <p:tgtEl>
                                          <p:spTgt spid="91"/>
                                        </p:tgtEl>
                                        <p:attrNameLst>
                                          <p:attrName>ppt_x</p:attrName>
                                          <p:attrName>ppt_y</p:attrName>
                                        </p:attrNameLst>
                                      </p:cBhvr>
                                      <p:rCtr x="-104" y="-3812"/>
                                    </p:animMotion>
                                  </p:childTnLst>
                                </p:cTn>
                              </p:par>
                            </p:childTnLst>
                          </p:cTn>
                        </p:par>
                        <p:par>
                          <p:cTn id="120" fill="hold">
                            <p:stCondLst>
                              <p:cond delay="2500"/>
                            </p:stCondLst>
                            <p:childTnLst>
                              <p:par>
                                <p:cTn id="121" presetID="22" presetClass="entr" presetSubtype="1" fill="hold" nodeType="afterEffect">
                                  <p:stCondLst>
                                    <p:cond delay="0"/>
                                  </p:stCondLst>
                                  <p:childTnLst>
                                    <p:set>
                                      <p:cBhvr>
                                        <p:cTn id="122" dur="1" fill="hold">
                                          <p:stCondLst>
                                            <p:cond delay="0"/>
                                          </p:stCondLst>
                                        </p:cTn>
                                        <p:tgtEl>
                                          <p:spTgt spid="111"/>
                                        </p:tgtEl>
                                        <p:attrNameLst>
                                          <p:attrName>style.visibility</p:attrName>
                                        </p:attrNameLst>
                                      </p:cBhvr>
                                      <p:to>
                                        <p:strVal val="visible"/>
                                      </p:to>
                                    </p:set>
                                    <p:animEffect transition="in" filter="wipe(up)">
                                      <p:cBhvr>
                                        <p:cTn id="123" dur="500"/>
                                        <p:tgtEl>
                                          <p:spTgt spid="111"/>
                                        </p:tgtEl>
                                      </p:cBhvr>
                                    </p:animEffect>
                                  </p:childTnLst>
                                </p:cTn>
                              </p:par>
                            </p:childTnLst>
                          </p:cTn>
                        </p:par>
                        <p:par>
                          <p:cTn id="124" fill="hold">
                            <p:stCondLst>
                              <p:cond delay="3000"/>
                            </p:stCondLst>
                            <p:childTnLst>
                              <p:par>
                                <p:cTn id="125" presetID="10" presetClass="entr" presetSubtype="0" fill="hold" nodeType="afterEffect">
                                  <p:stCondLst>
                                    <p:cond delay="0"/>
                                  </p:stCondLst>
                                  <p:childTnLst>
                                    <p:set>
                                      <p:cBhvr>
                                        <p:cTn id="126" dur="1" fill="hold">
                                          <p:stCondLst>
                                            <p:cond delay="0"/>
                                          </p:stCondLst>
                                        </p:cTn>
                                        <p:tgtEl>
                                          <p:spTgt spid="92"/>
                                        </p:tgtEl>
                                        <p:attrNameLst>
                                          <p:attrName>style.visibility</p:attrName>
                                        </p:attrNameLst>
                                      </p:cBhvr>
                                      <p:to>
                                        <p:strVal val="visible"/>
                                      </p:to>
                                    </p:set>
                                    <p:animEffect transition="in" filter="fade">
                                      <p:cBhvr>
                                        <p:cTn id="127" dur="500"/>
                                        <p:tgtEl>
                                          <p:spTgt spid="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2" grpId="1" build="allAtOnce"/>
      <p:bldP spid="2" grpId="2" build="allAtOnce"/>
      <p:bldP spid="84" grpId="0" animBg="1"/>
      <p:bldP spid="84" grpId="1" animBg="1"/>
      <p:bldP spid="84" grpId="2" animBg="1"/>
      <p:bldP spid="84" grpId="3" animBg="1"/>
      <p:bldP spid="77" grpId="0"/>
      <p:bldP spid="78" grpId="0"/>
      <p:bldP spid="79" grpId="0"/>
      <p:bldP spid="82" grpId="0" animBg="1"/>
      <p:bldP spid="82" grpId="1" animBg="1"/>
      <p:bldP spid="83" grpId="0" animBg="1"/>
      <p:bldP spid="88" grpId="0" animBg="1"/>
      <p:bldP spid="89" grpId="0" animBg="1"/>
      <p:bldP spid="90"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FE122E-FCEB-42A2-970D-0FE916684566}"/>
              </a:ext>
            </a:extLst>
          </p:cNvPr>
          <p:cNvSpPr>
            <a:spLocks noGrp="1"/>
          </p:cNvSpPr>
          <p:nvPr>
            <p:ph type="title"/>
          </p:nvPr>
        </p:nvSpPr>
        <p:spPr>
          <a:xfrm>
            <a:off x="599675" y="1799529"/>
            <a:ext cx="4466595" cy="758022"/>
          </a:xfrm>
        </p:spPr>
        <p:txBody>
          <a:bodyPr/>
          <a:lstStyle/>
          <a:p>
            <a:r>
              <a:rPr lang="en-US" dirty="0"/>
              <a:t>Security management</a:t>
            </a:r>
          </a:p>
        </p:txBody>
      </p:sp>
      <p:sp>
        <p:nvSpPr>
          <p:cNvPr id="3" name="Content Placeholder 2">
            <a:extLst>
              <a:ext uri="{FF2B5EF4-FFF2-40B4-BE49-F238E27FC236}">
                <a16:creationId xmlns:a16="http://schemas.microsoft.com/office/drawing/2014/main" id="{0BFDC00C-BBEA-4AD7-BF75-69B4880DF8B7}"/>
              </a:ext>
            </a:extLst>
          </p:cNvPr>
          <p:cNvSpPr>
            <a:spLocks noGrp="1"/>
          </p:cNvSpPr>
          <p:nvPr>
            <p:ph sz="quarter" idx="10"/>
          </p:nvPr>
        </p:nvSpPr>
        <p:spPr>
          <a:xfrm>
            <a:off x="599675" y="2809909"/>
            <a:ext cx="4160749" cy="1523494"/>
          </a:xfrm>
        </p:spPr>
        <p:txBody>
          <a:bodyPr/>
          <a:lstStyle/>
          <a:p>
            <a:r>
              <a:rPr lang="en-US" dirty="0">
                <a:solidFill>
                  <a:schemeClr val="tx1"/>
                </a:solidFill>
              </a:rPr>
              <a:t>Understand what is happening, has happened and prepare for the future</a:t>
            </a:r>
          </a:p>
          <a:p>
            <a:endParaRPr lang="en-US" dirty="0">
              <a:solidFill>
                <a:schemeClr val="tx1"/>
              </a:solidFill>
            </a:endParaRPr>
          </a:p>
          <a:p>
            <a:endParaRPr lang="en-US" dirty="0">
              <a:solidFill>
                <a:schemeClr val="tx1"/>
              </a:solidFill>
            </a:endParaRPr>
          </a:p>
        </p:txBody>
      </p:sp>
      <p:pic>
        <p:nvPicPr>
          <p:cNvPr id="23" name="Picture 22">
            <a:extLst>
              <a:ext uri="{FF2B5EF4-FFF2-40B4-BE49-F238E27FC236}">
                <a16:creationId xmlns:a16="http://schemas.microsoft.com/office/drawing/2014/main" id="{7296DDEF-15E5-4294-859A-E7AAD190F8D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070240" y="1074780"/>
            <a:ext cx="6120895" cy="4736118"/>
          </a:xfrm>
          <a:prstGeom prst="rect">
            <a:avLst/>
          </a:prstGeom>
        </p:spPr>
      </p:pic>
      <p:sp>
        <p:nvSpPr>
          <p:cNvPr id="27" name="Rectangle 26">
            <a:extLst>
              <a:ext uri="{FF2B5EF4-FFF2-40B4-BE49-F238E27FC236}">
                <a16:creationId xmlns:a16="http://schemas.microsoft.com/office/drawing/2014/main" id="{9458A544-78FB-4AE0-9E2D-979B18C6FBF1}"/>
              </a:ext>
            </a:extLst>
          </p:cNvPr>
          <p:cNvSpPr/>
          <p:nvPr/>
        </p:nvSpPr>
        <p:spPr>
          <a:xfrm>
            <a:off x="530524" y="4110165"/>
            <a:ext cx="3225930" cy="1178271"/>
          </a:xfrm>
          <a:prstGeom prst="rect">
            <a:avLst/>
          </a:prstGeom>
        </p:spPr>
        <p:txBody>
          <a:bodyPr wrap="square" tIns="0" bIns="0" anchor="t" anchorCtr="0">
            <a:spAutoFit/>
          </a:bodyPr>
          <a:lstStyle/>
          <a:p>
            <a:pPr marL="0" marR="0" lvl="1" indent="0" algn="l" defTabSz="914400" rtl="0" eaLnBrk="1" fontAlgn="auto" latinLnBrk="0" hangingPunct="1">
              <a:lnSpc>
                <a:spcPct val="97000"/>
              </a:lnSpc>
              <a:spcBef>
                <a:spcPts val="0"/>
              </a:spcBef>
              <a:spcAft>
                <a:spcPts val="1200"/>
              </a:spcAft>
              <a:buClrTx/>
              <a:buSzTx/>
              <a:buFontTx/>
              <a:buNone/>
              <a:tabLst/>
              <a:defRPr/>
            </a:pPr>
            <a:r>
              <a:rPr kumimoji="0" lang="en-US" sz="1200" b="1" i="0" u="none" strike="noStrike" kern="1200" cap="none" spc="0" normalizeH="0" baseline="0" noProof="0" dirty="0">
                <a:ln>
                  <a:noFill/>
                </a:ln>
                <a:gradFill>
                  <a:gsLst>
                    <a:gs pos="0">
                      <a:srgbClr val="0078D7"/>
                    </a:gs>
                    <a:gs pos="100000">
                      <a:srgbClr val="0078D7"/>
                    </a:gs>
                  </a:gsLst>
                  <a:lin ang="5400000" scaled="1"/>
                </a:gradFill>
                <a:effectLst/>
                <a:uLnTx/>
                <a:uFillTx/>
                <a:latin typeface="Segoe UI" panose="020B0502040204020203" pitchFamily="34" charset="0"/>
                <a:ea typeface="Segoe UI Black" panose="020B0A02040204020203" pitchFamily="34" charset="0"/>
                <a:cs typeface="Segoe UI" panose="020B0502040204020203" pitchFamily="34" charset="0"/>
              </a:rPr>
              <a:t>Dashboards and trends</a:t>
            </a:r>
          </a:p>
          <a:p>
            <a:pPr marL="0" marR="0" lvl="1" indent="0" algn="l" defTabSz="914400" rtl="0" eaLnBrk="1" fontAlgn="auto" latinLnBrk="0" hangingPunct="1">
              <a:lnSpc>
                <a:spcPct val="97000"/>
              </a:lnSpc>
              <a:spcBef>
                <a:spcPts val="0"/>
              </a:spcBef>
              <a:spcAft>
                <a:spcPts val="1200"/>
              </a:spcAft>
              <a:buClrTx/>
              <a:buSzTx/>
              <a:buFontTx/>
              <a:buNone/>
              <a:tabLst/>
              <a:defRPr/>
            </a:pPr>
            <a:r>
              <a:rPr kumimoji="0" lang="en-US" sz="1200" b="1" i="0" u="none" strike="noStrike" kern="1200" cap="none" spc="0" normalizeH="0" baseline="0" noProof="0" dirty="0">
                <a:ln>
                  <a:noFill/>
                </a:ln>
                <a:gradFill>
                  <a:gsLst>
                    <a:gs pos="0">
                      <a:srgbClr val="0078D7"/>
                    </a:gs>
                    <a:gs pos="100000">
                      <a:srgbClr val="0078D7"/>
                    </a:gs>
                  </a:gsLst>
                  <a:lin ang="5400000" scaled="1"/>
                </a:gradFill>
                <a:effectLst/>
                <a:uLnTx/>
                <a:uFillTx/>
                <a:latin typeface="Segoe UI" panose="020B0502040204020203" pitchFamily="34" charset="0"/>
                <a:ea typeface="Segoe UI Black" panose="020B0A02040204020203" pitchFamily="34" charset="0"/>
                <a:cs typeface="Segoe UI" panose="020B0502040204020203" pitchFamily="34" charset="0"/>
              </a:rPr>
              <a:t>Threat monitoring</a:t>
            </a:r>
          </a:p>
          <a:p>
            <a:pPr marL="0" marR="0" lvl="1" indent="0" algn="l" defTabSz="914400" rtl="0" eaLnBrk="1" fontAlgn="auto" latinLnBrk="0" hangingPunct="1">
              <a:lnSpc>
                <a:spcPct val="97000"/>
              </a:lnSpc>
              <a:spcBef>
                <a:spcPts val="0"/>
              </a:spcBef>
              <a:spcAft>
                <a:spcPts val="1200"/>
              </a:spcAft>
              <a:buClrTx/>
              <a:buSzTx/>
              <a:buFontTx/>
              <a:buNone/>
              <a:tabLst/>
              <a:defRPr/>
            </a:pPr>
            <a:r>
              <a:rPr kumimoji="0" lang="en-US" sz="1200" b="1" i="0" u="none" strike="noStrike" kern="1200" cap="none" spc="0" normalizeH="0" baseline="0" noProof="0" dirty="0">
                <a:ln>
                  <a:noFill/>
                </a:ln>
                <a:gradFill>
                  <a:gsLst>
                    <a:gs pos="0">
                      <a:srgbClr val="0078D7"/>
                    </a:gs>
                    <a:gs pos="100000">
                      <a:srgbClr val="0078D7"/>
                    </a:gs>
                  </a:gsLst>
                  <a:lin ang="5400000" scaled="1"/>
                </a:gradFill>
                <a:effectLst/>
                <a:uLnTx/>
                <a:uFillTx/>
                <a:latin typeface="Segoe UI" panose="020B0502040204020203" pitchFamily="34" charset="0"/>
                <a:ea typeface="Segoe UI Black" panose="020B0A02040204020203" pitchFamily="34" charset="0"/>
                <a:cs typeface="Segoe UI" panose="020B0502040204020203" pitchFamily="34" charset="0"/>
              </a:rPr>
              <a:t>Threat reporting</a:t>
            </a:r>
          </a:p>
          <a:p>
            <a:pPr marL="0" marR="0" lvl="1" indent="0" algn="l" defTabSz="914400" rtl="0" eaLnBrk="1" fontAlgn="auto" latinLnBrk="0" hangingPunct="1">
              <a:lnSpc>
                <a:spcPct val="97000"/>
              </a:lnSpc>
              <a:spcBef>
                <a:spcPts val="0"/>
              </a:spcBef>
              <a:spcAft>
                <a:spcPts val="1200"/>
              </a:spcAft>
              <a:buClrTx/>
              <a:buSzTx/>
              <a:buFontTx/>
              <a:buNone/>
              <a:tabLst/>
              <a:defRPr/>
            </a:pPr>
            <a:r>
              <a:rPr kumimoji="0" lang="en-US" sz="1200" b="1" i="0" u="none" strike="noStrike" kern="1200" cap="none" spc="0" normalizeH="0" baseline="0" noProof="0" dirty="0">
                <a:ln>
                  <a:noFill/>
                </a:ln>
                <a:gradFill>
                  <a:gsLst>
                    <a:gs pos="0">
                      <a:srgbClr val="0078D7"/>
                    </a:gs>
                    <a:gs pos="100000">
                      <a:srgbClr val="0078D7"/>
                    </a:gs>
                  </a:gsLst>
                  <a:lin ang="5400000" scaled="1"/>
                </a:gradFill>
                <a:effectLst/>
                <a:uLnTx/>
                <a:uFillTx/>
                <a:latin typeface="Segoe UI" panose="020B0502040204020203" pitchFamily="34" charset="0"/>
                <a:ea typeface="Segoe UI Black" panose="020B0A02040204020203" pitchFamily="34" charset="0"/>
                <a:cs typeface="Segoe UI" panose="020B0502040204020203" pitchFamily="34" charset="0"/>
              </a:rPr>
              <a:t>Configuration management</a:t>
            </a:r>
          </a:p>
        </p:txBody>
      </p:sp>
      <p:pic>
        <p:nvPicPr>
          <p:cNvPr id="9" name="Picture 8">
            <a:extLst>
              <a:ext uri="{FF2B5EF4-FFF2-40B4-BE49-F238E27FC236}">
                <a16:creationId xmlns:a16="http://schemas.microsoft.com/office/drawing/2014/main" id="{95BA4794-F6CB-419C-BB83-8EEFEC820D25}"/>
              </a:ext>
            </a:extLst>
          </p:cNvPr>
          <p:cNvPicPr>
            <a:picLocks noChangeAspect="1"/>
          </p:cNvPicPr>
          <p:nvPr/>
        </p:nvPicPr>
        <p:blipFill rotWithShape="1">
          <a:blip r:embed="rId4">
            <a:extLst>
              <a:ext uri="{28A0092B-C50C-407E-A947-70E740481C1C}">
                <a14:useLocalDpi xmlns:a14="http://schemas.microsoft.com/office/drawing/2010/main" val="0"/>
              </a:ext>
            </a:extLst>
          </a:blip>
          <a:srcRect r="17414"/>
          <a:stretch/>
        </p:blipFill>
        <p:spPr>
          <a:xfrm>
            <a:off x="6504066" y="1530232"/>
            <a:ext cx="5712529" cy="3890854"/>
          </a:xfrm>
          <a:prstGeom prst="rect">
            <a:avLst/>
          </a:prstGeom>
        </p:spPr>
      </p:pic>
    </p:spTree>
    <p:extLst>
      <p:ext uri="{BB962C8B-B14F-4D97-AF65-F5344CB8AC3E}">
        <p14:creationId xmlns:p14="http://schemas.microsoft.com/office/powerpoint/2010/main" val="40787362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FE122E-FCEB-42A2-970D-0FE916684566}"/>
              </a:ext>
            </a:extLst>
          </p:cNvPr>
          <p:cNvSpPr>
            <a:spLocks noGrp="1"/>
          </p:cNvSpPr>
          <p:nvPr>
            <p:ph type="title"/>
          </p:nvPr>
        </p:nvSpPr>
        <p:spPr/>
        <p:txBody>
          <a:bodyPr/>
          <a:lstStyle/>
          <a:p>
            <a:r>
              <a:rPr lang="en-US"/>
              <a:t>APIs</a:t>
            </a:r>
            <a:endParaRPr lang="en-US" dirty="0"/>
          </a:p>
        </p:txBody>
      </p:sp>
      <p:sp>
        <p:nvSpPr>
          <p:cNvPr id="9" name="Rectangle 8">
            <a:extLst>
              <a:ext uri="{FF2B5EF4-FFF2-40B4-BE49-F238E27FC236}">
                <a16:creationId xmlns:a16="http://schemas.microsoft.com/office/drawing/2014/main" id="{C65B459B-4477-430F-8C09-99C60917A1E4}"/>
              </a:ext>
            </a:extLst>
          </p:cNvPr>
          <p:cNvSpPr/>
          <p:nvPr/>
        </p:nvSpPr>
        <p:spPr>
          <a:xfrm>
            <a:off x="5069272" y="2294536"/>
            <a:ext cx="5112417" cy="1933606"/>
          </a:xfrm>
          <a:prstGeom prst="rect">
            <a:avLst/>
          </a:prstGeom>
        </p:spPr>
        <p:txBody>
          <a:bodyPr wrap="square" tIns="0" bIns="0" anchor="t" anchorCtr="0">
            <a:spAutoFit/>
          </a:bodyPr>
          <a:lstStyle/>
          <a:p>
            <a:pPr marL="0" marR="0" lvl="1" indent="0" algn="l" defTabSz="914400" rtl="0" eaLnBrk="1" fontAlgn="auto" latinLnBrk="0" hangingPunct="1">
              <a:lnSpc>
                <a:spcPct val="97000"/>
              </a:lnSpc>
              <a:spcBef>
                <a:spcPts val="0"/>
              </a:spcBef>
              <a:spcAft>
                <a:spcPts val="1200"/>
              </a:spcAft>
              <a:buClrTx/>
              <a:buSzTx/>
              <a:buFontTx/>
              <a:buNone/>
              <a:tabLst/>
              <a:defRPr/>
            </a:pPr>
            <a:r>
              <a:rPr kumimoji="0" lang="en-US" sz="1300" b="0" i="0" u="none" strike="noStrike" kern="1200" cap="none" spc="0" normalizeH="0" baseline="0" noProof="0" dirty="0">
                <a:ln>
                  <a:noFill/>
                </a:ln>
                <a:gradFill>
                  <a:gsLst>
                    <a:gs pos="0">
                      <a:srgbClr val="0078D7"/>
                    </a:gs>
                    <a:gs pos="100000">
                      <a:srgbClr val="0078D7"/>
                    </a:gs>
                  </a:gsLst>
                  <a:lin ang="5400000" scaled="1"/>
                </a:gradFill>
                <a:effectLst/>
                <a:uLnTx/>
                <a:uFillTx/>
                <a:latin typeface="Segoe UI Semibold" panose="020B0702040204020203" pitchFamily="34" charset="0"/>
                <a:ea typeface="Segoe UI Black" panose="020B0A02040204020203" pitchFamily="34" charset="0"/>
                <a:cs typeface="Segoe UI Semibold" panose="020B0702040204020203" pitchFamily="34" charset="0"/>
              </a:rPr>
              <a:t>AUTOMATE YOUR OWN WORKFLOWS</a:t>
            </a:r>
          </a:p>
          <a:p>
            <a:pPr marL="0" marR="0" lvl="1" indent="0" algn="l" defTabSz="914400" rtl="0" eaLnBrk="1" fontAlgn="auto" latinLnBrk="0" hangingPunct="1">
              <a:lnSpc>
                <a:spcPct val="97000"/>
              </a:lnSpc>
              <a:spcBef>
                <a:spcPts val="0"/>
              </a:spcBef>
              <a:spcAft>
                <a:spcPts val="1200"/>
              </a:spcAft>
              <a:buClrTx/>
              <a:buSzTx/>
              <a:buFontTx/>
              <a:buNone/>
              <a:tabLst/>
              <a:defRPr/>
            </a:pPr>
            <a:r>
              <a:rPr kumimoji="0" lang="en-US" sz="1300" b="0" i="0" u="none" strike="noStrike" kern="1200" cap="none" spc="0" normalizeH="0" baseline="0" noProof="0" dirty="0">
                <a:ln>
                  <a:noFill/>
                </a:ln>
                <a:gradFill>
                  <a:gsLst>
                    <a:gs pos="0">
                      <a:srgbClr val="0078D7"/>
                    </a:gs>
                    <a:gs pos="100000">
                      <a:srgbClr val="0078D7"/>
                    </a:gs>
                  </a:gsLst>
                  <a:lin ang="5400000" scaled="1"/>
                </a:gradFill>
                <a:effectLst/>
                <a:uLnTx/>
                <a:uFillTx/>
                <a:latin typeface="Segoe UI Semibold" panose="020B0702040204020203" pitchFamily="34" charset="0"/>
                <a:ea typeface="Segoe UI Black" panose="020B0A02040204020203" pitchFamily="34" charset="0"/>
                <a:cs typeface="Segoe UI Semibold" panose="020B0702040204020203" pitchFamily="34" charset="0"/>
              </a:rPr>
              <a:t>INTEGRATE YOUR EXISTING SOLUTIONS</a:t>
            </a:r>
          </a:p>
          <a:p>
            <a:pPr marL="0" marR="0" lvl="1" indent="0" algn="l" defTabSz="914400" rtl="0" eaLnBrk="1" fontAlgn="auto" latinLnBrk="0" hangingPunct="1">
              <a:lnSpc>
                <a:spcPct val="97000"/>
              </a:lnSpc>
              <a:spcBef>
                <a:spcPts val="0"/>
              </a:spcBef>
              <a:spcAft>
                <a:spcPts val="1200"/>
              </a:spcAft>
              <a:buClrTx/>
              <a:buSzTx/>
              <a:buFontTx/>
              <a:buNone/>
              <a:tabLst/>
              <a:defRPr/>
            </a:pPr>
            <a:r>
              <a:rPr kumimoji="0" lang="en-US" sz="1300" b="0" i="0" u="none" strike="noStrike" kern="1200" cap="none" spc="0" normalizeH="0" baseline="0" noProof="0" dirty="0">
                <a:ln>
                  <a:noFill/>
                </a:ln>
                <a:gradFill>
                  <a:gsLst>
                    <a:gs pos="0">
                      <a:srgbClr val="0078D7"/>
                    </a:gs>
                    <a:gs pos="100000">
                      <a:srgbClr val="0078D7"/>
                    </a:gs>
                  </a:gsLst>
                  <a:lin ang="5400000" scaled="1"/>
                </a:gradFill>
                <a:effectLst/>
                <a:uLnTx/>
                <a:uFillTx/>
                <a:latin typeface="Segoe UI Semibold" panose="020B0702040204020203" pitchFamily="34" charset="0"/>
                <a:ea typeface="Segoe UI Black" panose="020B0A02040204020203" pitchFamily="34" charset="0"/>
                <a:cs typeface="Segoe UI Semibold" panose="020B0702040204020203" pitchFamily="34" charset="0"/>
              </a:rPr>
              <a:t>QUERY DATA</a:t>
            </a:r>
          </a:p>
          <a:p>
            <a:pPr marL="0" marR="0" lvl="1" indent="0" algn="l" defTabSz="914400" rtl="0" eaLnBrk="1" fontAlgn="auto" latinLnBrk="0" hangingPunct="1">
              <a:lnSpc>
                <a:spcPct val="97000"/>
              </a:lnSpc>
              <a:spcBef>
                <a:spcPts val="0"/>
              </a:spcBef>
              <a:spcAft>
                <a:spcPts val="1200"/>
              </a:spcAft>
              <a:buClrTx/>
              <a:buSzTx/>
              <a:buFontTx/>
              <a:buNone/>
              <a:tabLst/>
              <a:defRPr/>
            </a:pPr>
            <a:r>
              <a:rPr kumimoji="0" lang="en-US" sz="1300" b="0" i="0" u="none" strike="noStrike" kern="1200" cap="none" spc="0" normalizeH="0" baseline="0" noProof="0" dirty="0">
                <a:ln>
                  <a:noFill/>
                </a:ln>
                <a:gradFill>
                  <a:gsLst>
                    <a:gs pos="0">
                      <a:srgbClr val="0078D7"/>
                    </a:gs>
                    <a:gs pos="100000">
                      <a:srgbClr val="0078D7"/>
                    </a:gs>
                  </a:gsLst>
                  <a:lin ang="5400000" scaled="1"/>
                </a:gradFill>
                <a:effectLst/>
                <a:uLnTx/>
                <a:uFillTx/>
                <a:latin typeface="Segoe UI Semibold" panose="020B0702040204020203" pitchFamily="34" charset="0"/>
                <a:ea typeface="Segoe UI Black" panose="020B0A02040204020203" pitchFamily="34" charset="0"/>
                <a:cs typeface="Segoe UI Semibold" panose="020B0702040204020203" pitchFamily="34" charset="0"/>
              </a:rPr>
              <a:t>DRIVE REMEDIATION ACTIONS</a:t>
            </a:r>
          </a:p>
          <a:p>
            <a:pPr marL="0" marR="0" lvl="1" indent="0" algn="l" defTabSz="914400" rtl="0" eaLnBrk="1" fontAlgn="auto" latinLnBrk="0" hangingPunct="1">
              <a:lnSpc>
                <a:spcPct val="97000"/>
              </a:lnSpc>
              <a:spcBef>
                <a:spcPts val="0"/>
              </a:spcBef>
              <a:spcAft>
                <a:spcPts val="1200"/>
              </a:spcAft>
              <a:buClrTx/>
              <a:buSzTx/>
              <a:buFontTx/>
              <a:buNone/>
              <a:tabLst/>
              <a:defRPr/>
            </a:pPr>
            <a:r>
              <a:rPr kumimoji="0" lang="en-US" sz="1300" b="0" i="0" u="none" strike="noStrike" kern="1200" cap="none" spc="0" normalizeH="0" baseline="0" noProof="0" dirty="0">
                <a:ln>
                  <a:noFill/>
                </a:ln>
                <a:gradFill>
                  <a:gsLst>
                    <a:gs pos="0">
                      <a:srgbClr val="0078D7"/>
                    </a:gs>
                    <a:gs pos="100000">
                      <a:srgbClr val="0078D7"/>
                    </a:gs>
                  </a:gsLst>
                  <a:lin ang="5400000" scaled="1"/>
                </a:gradFill>
                <a:effectLst/>
                <a:uLnTx/>
                <a:uFillTx/>
                <a:latin typeface="Segoe UI Semibold" panose="020B0702040204020203" pitchFamily="34" charset="0"/>
                <a:ea typeface="Segoe UI Black" panose="020B0A02040204020203" pitchFamily="34" charset="0"/>
                <a:cs typeface="Segoe UI Semibold" panose="020B0702040204020203" pitchFamily="34" charset="0"/>
              </a:rPr>
              <a:t>CREATE CUSTOM DETECTIONS</a:t>
            </a:r>
          </a:p>
          <a:p>
            <a:pPr marL="0" marR="0" lvl="1" indent="0" algn="l" defTabSz="914400" rtl="0" eaLnBrk="1" fontAlgn="auto" latinLnBrk="0" hangingPunct="1">
              <a:lnSpc>
                <a:spcPct val="97000"/>
              </a:lnSpc>
              <a:spcBef>
                <a:spcPts val="0"/>
              </a:spcBef>
              <a:spcAft>
                <a:spcPts val="1200"/>
              </a:spcAft>
              <a:buClrTx/>
              <a:buSzTx/>
              <a:buFontTx/>
              <a:buNone/>
              <a:tabLst/>
              <a:defRPr/>
            </a:pPr>
            <a:endParaRPr kumimoji="0" lang="en-US" sz="1300" b="0" i="0" u="none" strike="noStrike" kern="1200" cap="none" spc="0" normalizeH="0" baseline="0" noProof="0" dirty="0">
              <a:ln>
                <a:noFill/>
              </a:ln>
              <a:gradFill>
                <a:gsLst>
                  <a:gs pos="0">
                    <a:srgbClr val="0078D7"/>
                  </a:gs>
                  <a:gs pos="100000">
                    <a:srgbClr val="0078D7"/>
                  </a:gs>
                </a:gsLst>
                <a:lin ang="5400000" scaled="1"/>
              </a:gradFill>
              <a:effectLst/>
              <a:uLnTx/>
              <a:uFillTx/>
              <a:latin typeface="Segoe UI Semibold" panose="020B0702040204020203" pitchFamily="34" charset="0"/>
              <a:ea typeface="Segoe UI Black" panose="020B0A02040204020203" pitchFamily="34" charset="0"/>
              <a:cs typeface="Segoe UI Semibold" panose="020B0702040204020203" pitchFamily="34" charset="0"/>
            </a:endParaRPr>
          </a:p>
        </p:txBody>
      </p:sp>
      <p:grpSp>
        <p:nvGrpSpPr>
          <p:cNvPr id="3" name="Group 2">
            <a:extLst>
              <a:ext uri="{FF2B5EF4-FFF2-40B4-BE49-F238E27FC236}">
                <a16:creationId xmlns:a16="http://schemas.microsoft.com/office/drawing/2014/main" id="{87CD29A4-D0BD-45C8-B3DA-BCD4C5DDFD56}"/>
              </a:ext>
            </a:extLst>
          </p:cNvPr>
          <p:cNvGrpSpPr/>
          <p:nvPr/>
        </p:nvGrpSpPr>
        <p:grpSpPr>
          <a:xfrm>
            <a:off x="416739" y="1451223"/>
            <a:ext cx="4295135" cy="4295135"/>
            <a:chOff x="297471" y="1451223"/>
            <a:chExt cx="4295135" cy="4295135"/>
          </a:xfrm>
        </p:grpSpPr>
        <p:grpSp>
          <p:nvGrpSpPr>
            <p:cNvPr id="10" name="Group 9">
              <a:extLst>
                <a:ext uri="{FF2B5EF4-FFF2-40B4-BE49-F238E27FC236}">
                  <a16:creationId xmlns:a16="http://schemas.microsoft.com/office/drawing/2014/main" id="{DE6870D2-E9F5-4AEF-A3BB-D06417D3FF03}"/>
                </a:ext>
              </a:extLst>
            </p:cNvPr>
            <p:cNvGrpSpPr/>
            <p:nvPr/>
          </p:nvGrpSpPr>
          <p:grpSpPr>
            <a:xfrm>
              <a:off x="1926354" y="3052437"/>
              <a:ext cx="1037369" cy="1092706"/>
              <a:chOff x="1752390" y="3035429"/>
              <a:chExt cx="1037369" cy="1092706"/>
            </a:xfrm>
          </p:grpSpPr>
          <p:pic>
            <p:nvPicPr>
              <p:cNvPr id="4" name="Graphic 3">
                <a:extLst>
                  <a:ext uri="{FF2B5EF4-FFF2-40B4-BE49-F238E27FC236}">
                    <a16:creationId xmlns:a16="http://schemas.microsoft.com/office/drawing/2014/main" id="{F5B4E622-8134-472D-B9AD-895F49D149A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928539" y="3235329"/>
                <a:ext cx="682681" cy="682681"/>
              </a:xfrm>
              <a:prstGeom prst="rect">
                <a:avLst/>
              </a:prstGeom>
            </p:spPr>
          </p:pic>
          <p:sp>
            <p:nvSpPr>
              <p:cNvPr id="8" name="Rectangle 7">
                <a:extLst>
                  <a:ext uri="{FF2B5EF4-FFF2-40B4-BE49-F238E27FC236}">
                    <a16:creationId xmlns:a16="http://schemas.microsoft.com/office/drawing/2014/main" id="{10E8E652-1A3E-43EC-9E56-3EEED9B52658}"/>
                  </a:ext>
                </a:extLst>
              </p:cNvPr>
              <p:cNvSpPr/>
              <p:nvPr/>
            </p:nvSpPr>
            <p:spPr bwMode="auto">
              <a:xfrm>
                <a:off x="1752390" y="3194634"/>
                <a:ext cx="933501" cy="933501"/>
              </a:xfrm>
              <a:custGeom>
                <a:avLst/>
                <a:gdLst>
                  <a:gd name="connsiteX0" fmla="*/ 0 w 1178350"/>
                  <a:gd name="connsiteY0" fmla="*/ 0 h 1178350"/>
                  <a:gd name="connsiteX1" fmla="*/ 1178350 w 1178350"/>
                  <a:gd name="connsiteY1" fmla="*/ 0 h 1178350"/>
                  <a:gd name="connsiteX2" fmla="*/ 1178350 w 1178350"/>
                  <a:gd name="connsiteY2" fmla="*/ 1178350 h 1178350"/>
                  <a:gd name="connsiteX3" fmla="*/ 0 w 1178350"/>
                  <a:gd name="connsiteY3" fmla="*/ 1178350 h 1178350"/>
                  <a:gd name="connsiteX4" fmla="*/ 0 w 1178350"/>
                  <a:gd name="connsiteY4" fmla="*/ 0 h 1178350"/>
                  <a:gd name="connsiteX0" fmla="*/ 0 w 1178350"/>
                  <a:gd name="connsiteY0" fmla="*/ 0 h 1178350"/>
                  <a:gd name="connsiteX1" fmla="*/ 1178350 w 1178350"/>
                  <a:gd name="connsiteY1" fmla="*/ 0 h 1178350"/>
                  <a:gd name="connsiteX2" fmla="*/ 1178350 w 1178350"/>
                  <a:gd name="connsiteY2" fmla="*/ 1178350 h 1178350"/>
                  <a:gd name="connsiteX3" fmla="*/ 0 w 1178350"/>
                  <a:gd name="connsiteY3" fmla="*/ 1178350 h 1178350"/>
                  <a:gd name="connsiteX4" fmla="*/ 0 w 1178350"/>
                  <a:gd name="connsiteY4" fmla="*/ 0 h 1178350"/>
                  <a:gd name="connsiteX0" fmla="*/ 0 w 1178350"/>
                  <a:gd name="connsiteY0" fmla="*/ 0 h 1178350"/>
                  <a:gd name="connsiteX1" fmla="*/ 1178350 w 1178350"/>
                  <a:gd name="connsiteY1" fmla="*/ 1178350 h 1178350"/>
                  <a:gd name="connsiteX2" fmla="*/ 0 w 1178350"/>
                  <a:gd name="connsiteY2" fmla="*/ 1178350 h 1178350"/>
                  <a:gd name="connsiteX3" fmla="*/ 0 w 1178350"/>
                  <a:gd name="connsiteY3" fmla="*/ 0 h 1178350"/>
                  <a:gd name="connsiteX0" fmla="*/ 0 w 1178350"/>
                  <a:gd name="connsiteY0" fmla="*/ 0 h 1178350"/>
                  <a:gd name="connsiteX1" fmla="*/ 557178 w 1178350"/>
                  <a:gd name="connsiteY1" fmla="*/ 547558 h 1178350"/>
                  <a:gd name="connsiteX2" fmla="*/ 1178350 w 1178350"/>
                  <a:gd name="connsiteY2" fmla="*/ 1178350 h 1178350"/>
                  <a:gd name="connsiteX3" fmla="*/ 0 w 1178350"/>
                  <a:gd name="connsiteY3" fmla="*/ 1178350 h 1178350"/>
                  <a:gd name="connsiteX4" fmla="*/ 0 w 1178350"/>
                  <a:gd name="connsiteY4" fmla="*/ 0 h 1178350"/>
                  <a:gd name="connsiteX0" fmla="*/ 557178 w 1178350"/>
                  <a:gd name="connsiteY0" fmla="*/ 547558 h 1178350"/>
                  <a:gd name="connsiteX1" fmla="*/ 1178350 w 1178350"/>
                  <a:gd name="connsiteY1" fmla="*/ 1178350 h 1178350"/>
                  <a:gd name="connsiteX2" fmla="*/ 0 w 1178350"/>
                  <a:gd name="connsiteY2" fmla="*/ 1178350 h 1178350"/>
                  <a:gd name="connsiteX3" fmla="*/ 0 w 1178350"/>
                  <a:gd name="connsiteY3" fmla="*/ 0 h 1178350"/>
                  <a:gd name="connsiteX4" fmla="*/ 648618 w 1178350"/>
                  <a:gd name="connsiteY4" fmla="*/ 638998 h 1178350"/>
                  <a:gd name="connsiteX0" fmla="*/ 557178 w 1178350"/>
                  <a:gd name="connsiteY0" fmla="*/ 547558 h 1178350"/>
                  <a:gd name="connsiteX1" fmla="*/ 1178350 w 1178350"/>
                  <a:gd name="connsiteY1" fmla="*/ 1178350 h 1178350"/>
                  <a:gd name="connsiteX2" fmla="*/ 0 w 1178350"/>
                  <a:gd name="connsiteY2" fmla="*/ 1178350 h 1178350"/>
                  <a:gd name="connsiteX3" fmla="*/ 0 w 1178350"/>
                  <a:gd name="connsiteY3" fmla="*/ 0 h 1178350"/>
                  <a:gd name="connsiteX4" fmla="*/ 648618 w 1178350"/>
                  <a:gd name="connsiteY4" fmla="*/ 638998 h 1178350"/>
                  <a:gd name="connsiteX0" fmla="*/ 557178 w 1178350"/>
                  <a:gd name="connsiteY0" fmla="*/ 547558 h 1178350"/>
                  <a:gd name="connsiteX1" fmla="*/ 1178350 w 1178350"/>
                  <a:gd name="connsiteY1" fmla="*/ 1178350 h 1178350"/>
                  <a:gd name="connsiteX2" fmla="*/ 0 w 1178350"/>
                  <a:gd name="connsiteY2" fmla="*/ 1178350 h 1178350"/>
                  <a:gd name="connsiteX3" fmla="*/ 0 w 1178350"/>
                  <a:gd name="connsiteY3" fmla="*/ 0 h 1178350"/>
                  <a:gd name="connsiteX4" fmla="*/ 648618 w 1178350"/>
                  <a:gd name="connsiteY4" fmla="*/ 638998 h 1178350"/>
                  <a:gd name="connsiteX0" fmla="*/ 557178 w 1178350"/>
                  <a:gd name="connsiteY0" fmla="*/ 547558 h 1178350"/>
                  <a:gd name="connsiteX1" fmla="*/ 1178350 w 1178350"/>
                  <a:gd name="connsiteY1" fmla="*/ 1178350 h 1178350"/>
                  <a:gd name="connsiteX2" fmla="*/ 0 w 1178350"/>
                  <a:gd name="connsiteY2" fmla="*/ 1178350 h 1178350"/>
                  <a:gd name="connsiteX3" fmla="*/ 0 w 1178350"/>
                  <a:gd name="connsiteY3" fmla="*/ 0 h 1178350"/>
                  <a:gd name="connsiteX0" fmla="*/ 1178350 w 1178350"/>
                  <a:gd name="connsiteY0" fmla="*/ 1178350 h 1178350"/>
                  <a:gd name="connsiteX1" fmla="*/ 0 w 1178350"/>
                  <a:gd name="connsiteY1" fmla="*/ 1178350 h 1178350"/>
                  <a:gd name="connsiteX2" fmla="*/ 0 w 1178350"/>
                  <a:gd name="connsiteY2" fmla="*/ 0 h 1178350"/>
                </a:gdLst>
                <a:ahLst/>
                <a:cxnLst>
                  <a:cxn ang="0">
                    <a:pos x="connsiteX0" y="connsiteY0"/>
                  </a:cxn>
                  <a:cxn ang="0">
                    <a:pos x="connsiteX1" y="connsiteY1"/>
                  </a:cxn>
                  <a:cxn ang="0">
                    <a:pos x="connsiteX2" y="connsiteY2"/>
                  </a:cxn>
                </a:cxnLst>
                <a:rect l="l" t="t" r="r" b="b"/>
                <a:pathLst>
                  <a:path w="1178350" h="1178350">
                    <a:moveTo>
                      <a:pt x="1178350" y="1178350"/>
                    </a:moveTo>
                    <a:lnTo>
                      <a:pt x="0" y="1178350"/>
                    </a:lnTo>
                    <a:lnTo>
                      <a:pt x="0" y="0"/>
                    </a:lnTo>
                  </a:path>
                </a:pathLst>
              </a:custGeom>
              <a:noFill/>
              <a:ln w="47625" cap="sq">
                <a:solidFill>
                  <a:schemeClr val="accent1"/>
                </a:solidFill>
                <a:prstDash val="solid"/>
                <a:headEnd type="triangle"/>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err="1">
                  <a:ln>
                    <a:noFill/>
                  </a:ln>
                  <a:gradFill>
                    <a:gsLst>
                      <a:gs pos="0">
                        <a:srgbClr val="505050"/>
                      </a:gs>
                      <a:gs pos="100000">
                        <a:srgbClr val="505050"/>
                      </a:gs>
                    </a:gsLst>
                  </a:gradFill>
                  <a:effectLst/>
                  <a:uLnTx/>
                  <a:uFillTx/>
                  <a:latin typeface="Segoe UI"/>
                  <a:ea typeface="+mn-ea"/>
                  <a:cs typeface="+mn-cs"/>
                </a:endParaRPr>
              </a:p>
            </p:txBody>
          </p:sp>
          <p:sp>
            <p:nvSpPr>
              <p:cNvPr id="34" name="Rectangle 7">
                <a:extLst>
                  <a:ext uri="{FF2B5EF4-FFF2-40B4-BE49-F238E27FC236}">
                    <a16:creationId xmlns:a16="http://schemas.microsoft.com/office/drawing/2014/main" id="{9943163F-8ABA-45E2-9BD7-940C3A87BA03}"/>
                  </a:ext>
                </a:extLst>
              </p:cNvPr>
              <p:cNvSpPr/>
              <p:nvPr/>
            </p:nvSpPr>
            <p:spPr bwMode="auto">
              <a:xfrm rot="10800000">
                <a:off x="1856258" y="3035429"/>
                <a:ext cx="933501" cy="933501"/>
              </a:xfrm>
              <a:custGeom>
                <a:avLst/>
                <a:gdLst>
                  <a:gd name="connsiteX0" fmla="*/ 0 w 1178350"/>
                  <a:gd name="connsiteY0" fmla="*/ 0 h 1178350"/>
                  <a:gd name="connsiteX1" fmla="*/ 1178350 w 1178350"/>
                  <a:gd name="connsiteY1" fmla="*/ 0 h 1178350"/>
                  <a:gd name="connsiteX2" fmla="*/ 1178350 w 1178350"/>
                  <a:gd name="connsiteY2" fmla="*/ 1178350 h 1178350"/>
                  <a:gd name="connsiteX3" fmla="*/ 0 w 1178350"/>
                  <a:gd name="connsiteY3" fmla="*/ 1178350 h 1178350"/>
                  <a:gd name="connsiteX4" fmla="*/ 0 w 1178350"/>
                  <a:gd name="connsiteY4" fmla="*/ 0 h 1178350"/>
                  <a:gd name="connsiteX0" fmla="*/ 0 w 1178350"/>
                  <a:gd name="connsiteY0" fmla="*/ 0 h 1178350"/>
                  <a:gd name="connsiteX1" fmla="*/ 1178350 w 1178350"/>
                  <a:gd name="connsiteY1" fmla="*/ 0 h 1178350"/>
                  <a:gd name="connsiteX2" fmla="*/ 1178350 w 1178350"/>
                  <a:gd name="connsiteY2" fmla="*/ 1178350 h 1178350"/>
                  <a:gd name="connsiteX3" fmla="*/ 0 w 1178350"/>
                  <a:gd name="connsiteY3" fmla="*/ 1178350 h 1178350"/>
                  <a:gd name="connsiteX4" fmla="*/ 0 w 1178350"/>
                  <a:gd name="connsiteY4" fmla="*/ 0 h 1178350"/>
                  <a:gd name="connsiteX0" fmla="*/ 0 w 1178350"/>
                  <a:gd name="connsiteY0" fmla="*/ 0 h 1178350"/>
                  <a:gd name="connsiteX1" fmla="*/ 1178350 w 1178350"/>
                  <a:gd name="connsiteY1" fmla="*/ 1178350 h 1178350"/>
                  <a:gd name="connsiteX2" fmla="*/ 0 w 1178350"/>
                  <a:gd name="connsiteY2" fmla="*/ 1178350 h 1178350"/>
                  <a:gd name="connsiteX3" fmla="*/ 0 w 1178350"/>
                  <a:gd name="connsiteY3" fmla="*/ 0 h 1178350"/>
                  <a:gd name="connsiteX0" fmla="*/ 0 w 1178350"/>
                  <a:gd name="connsiteY0" fmla="*/ 0 h 1178350"/>
                  <a:gd name="connsiteX1" fmla="*/ 557178 w 1178350"/>
                  <a:gd name="connsiteY1" fmla="*/ 547558 h 1178350"/>
                  <a:gd name="connsiteX2" fmla="*/ 1178350 w 1178350"/>
                  <a:gd name="connsiteY2" fmla="*/ 1178350 h 1178350"/>
                  <a:gd name="connsiteX3" fmla="*/ 0 w 1178350"/>
                  <a:gd name="connsiteY3" fmla="*/ 1178350 h 1178350"/>
                  <a:gd name="connsiteX4" fmla="*/ 0 w 1178350"/>
                  <a:gd name="connsiteY4" fmla="*/ 0 h 1178350"/>
                  <a:gd name="connsiteX0" fmla="*/ 557178 w 1178350"/>
                  <a:gd name="connsiteY0" fmla="*/ 547558 h 1178350"/>
                  <a:gd name="connsiteX1" fmla="*/ 1178350 w 1178350"/>
                  <a:gd name="connsiteY1" fmla="*/ 1178350 h 1178350"/>
                  <a:gd name="connsiteX2" fmla="*/ 0 w 1178350"/>
                  <a:gd name="connsiteY2" fmla="*/ 1178350 h 1178350"/>
                  <a:gd name="connsiteX3" fmla="*/ 0 w 1178350"/>
                  <a:gd name="connsiteY3" fmla="*/ 0 h 1178350"/>
                  <a:gd name="connsiteX4" fmla="*/ 648618 w 1178350"/>
                  <a:gd name="connsiteY4" fmla="*/ 638998 h 1178350"/>
                  <a:gd name="connsiteX0" fmla="*/ 557178 w 1178350"/>
                  <a:gd name="connsiteY0" fmla="*/ 547558 h 1178350"/>
                  <a:gd name="connsiteX1" fmla="*/ 1178350 w 1178350"/>
                  <a:gd name="connsiteY1" fmla="*/ 1178350 h 1178350"/>
                  <a:gd name="connsiteX2" fmla="*/ 0 w 1178350"/>
                  <a:gd name="connsiteY2" fmla="*/ 1178350 h 1178350"/>
                  <a:gd name="connsiteX3" fmla="*/ 0 w 1178350"/>
                  <a:gd name="connsiteY3" fmla="*/ 0 h 1178350"/>
                  <a:gd name="connsiteX4" fmla="*/ 648618 w 1178350"/>
                  <a:gd name="connsiteY4" fmla="*/ 638998 h 1178350"/>
                  <a:gd name="connsiteX0" fmla="*/ 557178 w 1178350"/>
                  <a:gd name="connsiteY0" fmla="*/ 547558 h 1178350"/>
                  <a:gd name="connsiteX1" fmla="*/ 1178350 w 1178350"/>
                  <a:gd name="connsiteY1" fmla="*/ 1178350 h 1178350"/>
                  <a:gd name="connsiteX2" fmla="*/ 0 w 1178350"/>
                  <a:gd name="connsiteY2" fmla="*/ 1178350 h 1178350"/>
                  <a:gd name="connsiteX3" fmla="*/ 0 w 1178350"/>
                  <a:gd name="connsiteY3" fmla="*/ 0 h 1178350"/>
                  <a:gd name="connsiteX4" fmla="*/ 648618 w 1178350"/>
                  <a:gd name="connsiteY4" fmla="*/ 638998 h 1178350"/>
                  <a:gd name="connsiteX0" fmla="*/ 557178 w 1178350"/>
                  <a:gd name="connsiteY0" fmla="*/ 547558 h 1178350"/>
                  <a:gd name="connsiteX1" fmla="*/ 1178350 w 1178350"/>
                  <a:gd name="connsiteY1" fmla="*/ 1178350 h 1178350"/>
                  <a:gd name="connsiteX2" fmla="*/ 0 w 1178350"/>
                  <a:gd name="connsiteY2" fmla="*/ 1178350 h 1178350"/>
                  <a:gd name="connsiteX3" fmla="*/ 0 w 1178350"/>
                  <a:gd name="connsiteY3" fmla="*/ 0 h 1178350"/>
                  <a:gd name="connsiteX0" fmla="*/ 1178350 w 1178350"/>
                  <a:gd name="connsiteY0" fmla="*/ 1178350 h 1178350"/>
                  <a:gd name="connsiteX1" fmla="*/ 0 w 1178350"/>
                  <a:gd name="connsiteY1" fmla="*/ 1178350 h 1178350"/>
                  <a:gd name="connsiteX2" fmla="*/ 0 w 1178350"/>
                  <a:gd name="connsiteY2" fmla="*/ 0 h 1178350"/>
                </a:gdLst>
                <a:ahLst/>
                <a:cxnLst>
                  <a:cxn ang="0">
                    <a:pos x="connsiteX0" y="connsiteY0"/>
                  </a:cxn>
                  <a:cxn ang="0">
                    <a:pos x="connsiteX1" y="connsiteY1"/>
                  </a:cxn>
                  <a:cxn ang="0">
                    <a:pos x="connsiteX2" y="connsiteY2"/>
                  </a:cxn>
                </a:cxnLst>
                <a:rect l="l" t="t" r="r" b="b"/>
                <a:pathLst>
                  <a:path w="1178350" h="1178350">
                    <a:moveTo>
                      <a:pt x="1178350" y="1178350"/>
                    </a:moveTo>
                    <a:lnTo>
                      <a:pt x="0" y="1178350"/>
                    </a:lnTo>
                    <a:lnTo>
                      <a:pt x="0" y="0"/>
                    </a:lnTo>
                  </a:path>
                </a:pathLst>
              </a:custGeom>
              <a:noFill/>
              <a:ln w="47625" cap="sq">
                <a:solidFill>
                  <a:schemeClr val="accent1"/>
                </a:solidFill>
                <a:prstDash val="solid"/>
                <a:headEnd type="triangle"/>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err="1">
                  <a:ln>
                    <a:noFill/>
                  </a:ln>
                  <a:gradFill>
                    <a:gsLst>
                      <a:gs pos="0">
                        <a:srgbClr val="505050"/>
                      </a:gs>
                      <a:gs pos="100000">
                        <a:srgbClr val="505050"/>
                      </a:gs>
                    </a:gsLst>
                  </a:gradFill>
                  <a:effectLst/>
                  <a:uLnTx/>
                  <a:uFillTx/>
                  <a:latin typeface="Segoe UI"/>
                  <a:ea typeface="+mn-ea"/>
                  <a:cs typeface="+mn-cs"/>
                </a:endParaRPr>
              </a:p>
            </p:txBody>
          </p:sp>
        </p:grpSp>
        <p:grpSp>
          <p:nvGrpSpPr>
            <p:cNvPr id="44" name="Group 43">
              <a:extLst>
                <a:ext uri="{FF2B5EF4-FFF2-40B4-BE49-F238E27FC236}">
                  <a16:creationId xmlns:a16="http://schemas.microsoft.com/office/drawing/2014/main" id="{351E6B45-73A8-4406-BDFA-F35E1D1631CB}"/>
                </a:ext>
              </a:extLst>
            </p:cNvPr>
            <p:cNvGrpSpPr/>
            <p:nvPr/>
          </p:nvGrpSpPr>
          <p:grpSpPr>
            <a:xfrm>
              <a:off x="297471" y="1451223"/>
              <a:ext cx="4295135" cy="4295135"/>
              <a:chOff x="-264665" y="1376924"/>
              <a:chExt cx="4689566" cy="4689566"/>
            </a:xfrm>
          </p:grpSpPr>
          <p:grpSp>
            <p:nvGrpSpPr>
              <p:cNvPr id="45" name="Group 44">
                <a:extLst>
                  <a:ext uri="{FF2B5EF4-FFF2-40B4-BE49-F238E27FC236}">
                    <a16:creationId xmlns:a16="http://schemas.microsoft.com/office/drawing/2014/main" id="{75B36EA7-44AF-4BDF-9B35-4B851A084250}"/>
                  </a:ext>
                </a:extLst>
              </p:cNvPr>
              <p:cNvGrpSpPr/>
              <p:nvPr/>
            </p:nvGrpSpPr>
            <p:grpSpPr>
              <a:xfrm>
                <a:off x="-173466" y="1468687"/>
                <a:ext cx="4494231" cy="4494231"/>
                <a:chOff x="-173466" y="1468687"/>
                <a:chExt cx="4494231" cy="4494231"/>
              </a:xfrm>
            </p:grpSpPr>
            <p:sp>
              <p:nvSpPr>
                <p:cNvPr id="47" name="Arc 46">
                  <a:extLst>
                    <a:ext uri="{FF2B5EF4-FFF2-40B4-BE49-F238E27FC236}">
                      <a16:creationId xmlns:a16="http://schemas.microsoft.com/office/drawing/2014/main" id="{4710E1D3-F6D3-415C-91CE-73AE2620B4CD}"/>
                    </a:ext>
                  </a:extLst>
                </p:cNvPr>
                <p:cNvSpPr/>
                <p:nvPr/>
              </p:nvSpPr>
              <p:spPr>
                <a:xfrm>
                  <a:off x="594029" y="2236182"/>
                  <a:ext cx="2959241" cy="2959241"/>
                </a:xfrm>
                <a:prstGeom prst="arc">
                  <a:avLst>
                    <a:gd name="adj1" fmla="val 16200000"/>
                    <a:gd name="adj2" fmla="val 933280"/>
                  </a:avLst>
                </a:prstGeom>
                <a:noFill/>
                <a:ln w="38100">
                  <a:solidFill>
                    <a:schemeClr val="tx1">
                      <a:lumMod val="20000"/>
                      <a:lumOff val="8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sp>
              <p:nvSpPr>
                <p:cNvPr id="48" name="Arc 47">
                  <a:extLst>
                    <a:ext uri="{FF2B5EF4-FFF2-40B4-BE49-F238E27FC236}">
                      <a16:creationId xmlns:a16="http://schemas.microsoft.com/office/drawing/2014/main" id="{B37D71B1-333F-49DA-A147-ED17FA32E7FF}"/>
                    </a:ext>
                  </a:extLst>
                </p:cNvPr>
                <p:cNvSpPr/>
                <p:nvPr/>
              </p:nvSpPr>
              <p:spPr>
                <a:xfrm>
                  <a:off x="258936" y="1901089"/>
                  <a:ext cx="3629427" cy="3629427"/>
                </a:xfrm>
                <a:prstGeom prst="arc">
                  <a:avLst>
                    <a:gd name="adj1" fmla="val 14081651"/>
                    <a:gd name="adj2" fmla="val 5305870"/>
                  </a:avLst>
                </a:prstGeom>
                <a:noFill/>
                <a:ln w="19050">
                  <a:solidFill>
                    <a:schemeClr val="tx1">
                      <a:lumMod val="20000"/>
                      <a:lumOff val="8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sp>
              <p:nvSpPr>
                <p:cNvPr id="49" name="Arc 48">
                  <a:extLst>
                    <a:ext uri="{FF2B5EF4-FFF2-40B4-BE49-F238E27FC236}">
                      <a16:creationId xmlns:a16="http://schemas.microsoft.com/office/drawing/2014/main" id="{4961D712-26F8-4616-9BB4-6CB1F71E1631}"/>
                    </a:ext>
                  </a:extLst>
                </p:cNvPr>
                <p:cNvSpPr/>
                <p:nvPr/>
              </p:nvSpPr>
              <p:spPr>
                <a:xfrm>
                  <a:off x="496504" y="2138657"/>
                  <a:ext cx="3154291" cy="3154291"/>
                </a:xfrm>
                <a:prstGeom prst="arc">
                  <a:avLst>
                    <a:gd name="adj1" fmla="val 786898"/>
                    <a:gd name="adj2" fmla="val 3954909"/>
                  </a:avLst>
                </a:prstGeom>
                <a:noFill/>
                <a:ln w="25400">
                  <a:solidFill>
                    <a:schemeClr val="tx1">
                      <a:lumMod val="20000"/>
                      <a:lumOff val="8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sp>
              <p:nvSpPr>
                <p:cNvPr id="50" name="Arc 49">
                  <a:extLst>
                    <a:ext uri="{FF2B5EF4-FFF2-40B4-BE49-F238E27FC236}">
                      <a16:creationId xmlns:a16="http://schemas.microsoft.com/office/drawing/2014/main" id="{222256F1-D0C9-4BC2-92D2-49F23DB7F410}"/>
                    </a:ext>
                  </a:extLst>
                </p:cNvPr>
                <p:cNvSpPr/>
                <p:nvPr/>
              </p:nvSpPr>
              <p:spPr>
                <a:xfrm>
                  <a:off x="496504" y="2138657"/>
                  <a:ext cx="3154291" cy="3154291"/>
                </a:xfrm>
                <a:prstGeom prst="arc">
                  <a:avLst>
                    <a:gd name="adj1" fmla="val 5978286"/>
                    <a:gd name="adj2" fmla="val 7232270"/>
                  </a:avLst>
                </a:prstGeom>
                <a:noFill/>
                <a:ln w="73025">
                  <a:solidFill>
                    <a:schemeClr val="tx1">
                      <a:lumMod val="20000"/>
                      <a:lumOff val="8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sp>
              <p:nvSpPr>
                <p:cNvPr id="51" name="Arc 50">
                  <a:extLst>
                    <a:ext uri="{FF2B5EF4-FFF2-40B4-BE49-F238E27FC236}">
                      <a16:creationId xmlns:a16="http://schemas.microsoft.com/office/drawing/2014/main" id="{926EADA6-5F22-4280-92DC-1DD022F7296E}"/>
                    </a:ext>
                  </a:extLst>
                </p:cNvPr>
                <p:cNvSpPr/>
                <p:nvPr/>
              </p:nvSpPr>
              <p:spPr>
                <a:xfrm>
                  <a:off x="404266" y="2046419"/>
                  <a:ext cx="3338767" cy="3338767"/>
                </a:xfrm>
                <a:prstGeom prst="arc">
                  <a:avLst>
                    <a:gd name="adj1" fmla="val 2334467"/>
                    <a:gd name="adj2" fmla="val 9307751"/>
                  </a:avLst>
                </a:prstGeom>
                <a:noFill/>
                <a:ln w="38100">
                  <a:solidFill>
                    <a:schemeClr val="tx1">
                      <a:lumMod val="20000"/>
                      <a:lumOff val="8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sp>
              <p:nvSpPr>
                <p:cNvPr id="52" name="Arc 51">
                  <a:extLst>
                    <a:ext uri="{FF2B5EF4-FFF2-40B4-BE49-F238E27FC236}">
                      <a16:creationId xmlns:a16="http://schemas.microsoft.com/office/drawing/2014/main" id="{25823D21-91E9-4F4A-9B7C-35CF870AA042}"/>
                    </a:ext>
                  </a:extLst>
                </p:cNvPr>
                <p:cNvSpPr/>
                <p:nvPr/>
              </p:nvSpPr>
              <p:spPr>
                <a:xfrm>
                  <a:off x="331601" y="1973754"/>
                  <a:ext cx="3484097" cy="3484097"/>
                </a:xfrm>
                <a:prstGeom prst="arc">
                  <a:avLst>
                    <a:gd name="adj1" fmla="val 3148164"/>
                    <a:gd name="adj2" fmla="val 16522664"/>
                  </a:avLst>
                </a:prstGeom>
                <a:noFill/>
                <a:ln w="15875">
                  <a:solidFill>
                    <a:schemeClr val="tx1">
                      <a:lumMod val="20000"/>
                      <a:lumOff val="8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sp>
              <p:nvSpPr>
                <p:cNvPr id="53" name="Arc 52">
                  <a:extLst>
                    <a:ext uri="{FF2B5EF4-FFF2-40B4-BE49-F238E27FC236}">
                      <a16:creationId xmlns:a16="http://schemas.microsoft.com/office/drawing/2014/main" id="{BDD2C75F-27C8-4C32-AC6E-FB87C485C85D}"/>
                    </a:ext>
                  </a:extLst>
                </p:cNvPr>
                <p:cNvSpPr/>
                <p:nvPr/>
              </p:nvSpPr>
              <p:spPr>
                <a:xfrm>
                  <a:off x="129202" y="1771355"/>
                  <a:ext cx="3888894" cy="3888894"/>
                </a:xfrm>
                <a:prstGeom prst="arc">
                  <a:avLst>
                    <a:gd name="adj1" fmla="val 3267692"/>
                    <a:gd name="adj2" fmla="val 8775367"/>
                  </a:avLst>
                </a:prstGeom>
                <a:noFill/>
                <a:ln w="82550">
                  <a:solidFill>
                    <a:schemeClr val="tx1">
                      <a:lumMod val="20000"/>
                      <a:lumOff val="8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sp>
              <p:nvSpPr>
                <p:cNvPr id="54" name="Arc 53">
                  <a:extLst>
                    <a:ext uri="{FF2B5EF4-FFF2-40B4-BE49-F238E27FC236}">
                      <a16:creationId xmlns:a16="http://schemas.microsoft.com/office/drawing/2014/main" id="{2ECD2E2E-8244-4D8C-A073-AED42C87D025}"/>
                    </a:ext>
                  </a:extLst>
                </p:cNvPr>
                <p:cNvSpPr/>
                <p:nvPr/>
              </p:nvSpPr>
              <p:spPr>
                <a:xfrm>
                  <a:off x="17696" y="1659849"/>
                  <a:ext cx="4111907" cy="4111907"/>
                </a:xfrm>
                <a:prstGeom prst="arc">
                  <a:avLst>
                    <a:gd name="adj1" fmla="val 11832445"/>
                    <a:gd name="adj2" fmla="val 164405"/>
                  </a:avLst>
                </a:prstGeom>
                <a:noFill/>
                <a:ln w="63500">
                  <a:solidFill>
                    <a:schemeClr val="tx1">
                      <a:lumMod val="20000"/>
                      <a:lumOff val="8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sp>
              <p:nvSpPr>
                <p:cNvPr id="55" name="Arc 54">
                  <a:extLst>
                    <a:ext uri="{FF2B5EF4-FFF2-40B4-BE49-F238E27FC236}">
                      <a16:creationId xmlns:a16="http://schemas.microsoft.com/office/drawing/2014/main" id="{949FB43A-916B-4651-A419-916E53A0AA98}"/>
                    </a:ext>
                  </a:extLst>
                </p:cNvPr>
                <p:cNvSpPr/>
                <p:nvPr/>
              </p:nvSpPr>
              <p:spPr>
                <a:xfrm>
                  <a:off x="-173466" y="1468687"/>
                  <a:ext cx="4494231" cy="4494231"/>
                </a:xfrm>
                <a:prstGeom prst="arc">
                  <a:avLst>
                    <a:gd name="adj1" fmla="val 14076010"/>
                    <a:gd name="adj2" fmla="val 5130957"/>
                  </a:avLst>
                </a:prstGeom>
                <a:noFill/>
                <a:ln w="25400">
                  <a:solidFill>
                    <a:schemeClr val="tx1">
                      <a:lumMod val="20000"/>
                      <a:lumOff val="8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grpSp>
          <p:sp>
            <p:nvSpPr>
              <p:cNvPr id="46" name="Arc 45">
                <a:extLst>
                  <a:ext uri="{FF2B5EF4-FFF2-40B4-BE49-F238E27FC236}">
                    <a16:creationId xmlns:a16="http://schemas.microsoft.com/office/drawing/2014/main" id="{94CEA4E6-3DE1-40CB-B466-EAF9D62995EA}"/>
                  </a:ext>
                </a:extLst>
              </p:cNvPr>
              <p:cNvSpPr/>
              <p:nvPr/>
            </p:nvSpPr>
            <p:spPr>
              <a:xfrm>
                <a:off x="-264665" y="1376924"/>
                <a:ext cx="4689566" cy="4689566"/>
              </a:xfrm>
              <a:prstGeom prst="arc">
                <a:avLst>
                  <a:gd name="adj1" fmla="val 1189226"/>
                  <a:gd name="adj2" fmla="val 14844548"/>
                </a:avLst>
              </a:prstGeom>
              <a:noFill/>
              <a:ln w="76200">
                <a:solidFill>
                  <a:schemeClr val="tx1">
                    <a:lumMod val="20000"/>
                    <a:lumOff val="8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grpSp>
      </p:grpSp>
      <p:sp>
        <p:nvSpPr>
          <p:cNvPr id="24" name="TextBox 23">
            <a:extLst>
              <a:ext uri="{FF2B5EF4-FFF2-40B4-BE49-F238E27FC236}">
                <a16:creationId xmlns:a16="http://schemas.microsoft.com/office/drawing/2014/main" id="{82B7751D-C10D-4B01-9821-78614A2EC64F}"/>
              </a:ext>
            </a:extLst>
          </p:cNvPr>
          <p:cNvSpPr txBox="1"/>
          <p:nvPr/>
        </p:nvSpPr>
        <p:spPr>
          <a:xfrm>
            <a:off x="426425" y="920467"/>
            <a:ext cx="8975354" cy="461665"/>
          </a:xfrm>
          <a:prstGeom prst="rect">
            <a:avLst/>
          </a:prstGeom>
        </p:spPr>
        <p:txBody>
          <a:bodyPr vert="horz" wrap="square" lIns="0" tIns="91440" rIns="0" bIns="91440" rtlCol="0">
            <a:spAutoFit/>
          </a:bodyPr>
          <a:lstStyle>
            <a:defPPr>
              <a:defRPr lang="en-US"/>
            </a:defPPr>
            <a:lvl1pPr marR="0" indent="0" defTabSz="914180" fontAlgn="auto">
              <a:lnSpc>
                <a:spcPct val="100000"/>
              </a:lnSpc>
              <a:spcBef>
                <a:spcPts val="0"/>
              </a:spcBef>
              <a:spcAft>
                <a:spcPts val="588"/>
              </a:spcAft>
              <a:buClrTx/>
              <a:buSzPct val="90000"/>
              <a:buFont typeface="Arial" panose="020B0604020202020204" pitchFamily="34" charset="0"/>
              <a:buNone/>
              <a:tabLst/>
              <a:defRPr sz="1700" b="1" spc="0" baseline="0">
                <a:gradFill>
                  <a:gsLst>
                    <a:gs pos="0">
                      <a:schemeClr val="tx2">
                        <a:lumMod val="90000"/>
                        <a:lumOff val="10000"/>
                      </a:schemeClr>
                    </a:gs>
                    <a:gs pos="100000">
                      <a:schemeClr val="tx2">
                        <a:lumMod val="90000"/>
                        <a:lumOff val="10000"/>
                      </a:schemeClr>
                    </a:gs>
                  </a:gsLst>
                  <a:lin ang="5400000" scaled="1"/>
                </a:gradFill>
                <a:latin typeface="Segoe UI Semibold" panose="020B0702040204020203" pitchFamily="34" charset="0"/>
                <a:cs typeface="Segoe UI Semibold" panose="020B0702040204020203" pitchFamily="34" charset="0"/>
              </a:defRPr>
            </a:lvl1pPr>
            <a:lvl2pPr marL="572574" marR="0" indent="-236498" defTabSz="914180" fontAlgn="auto">
              <a:lnSpc>
                <a:spcPct val="100000"/>
              </a:lnSpc>
              <a:spcBef>
                <a:spcPts val="0"/>
              </a:spcBef>
              <a:spcAft>
                <a:spcPts val="588"/>
              </a:spcAft>
              <a:buClrTx/>
              <a:buSzPct val="90000"/>
              <a:buFont typeface="Arial" pitchFamily="34" charset="0"/>
              <a:buChar char="•"/>
              <a:tabLst/>
              <a:defRPr sz="980" b="0" spc="0" baseline="0">
                <a:gradFill>
                  <a:gsLst>
                    <a:gs pos="1250">
                      <a:schemeClr val="tx1"/>
                    </a:gs>
                    <a:gs pos="100000">
                      <a:schemeClr val="tx1"/>
                    </a:gs>
                  </a:gsLst>
                  <a:lin ang="5400000" scaled="0"/>
                </a:gradFill>
                <a:latin typeface="Segoe UI Semibold"/>
                <a:cs typeface="Segoe UI Semibold"/>
              </a:defRPr>
            </a:lvl2pPr>
            <a:lvl3pPr marL="840191" marR="0" indent="-280064" defTabSz="914180" fontAlgn="auto">
              <a:lnSpc>
                <a:spcPct val="100000"/>
              </a:lnSpc>
              <a:spcBef>
                <a:spcPts val="0"/>
              </a:spcBef>
              <a:spcAft>
                <a:spcPts val="588"/>
              </a:spcAft>
              <a:buClrTx/>
              <a:buSzPct val="90000"/>
              <a:buFont typeface="Arial" panose="020B0604020202020204" pitchFamily="34" charset="0"/>
              <a:buChar char="•"/>
              <a:tabLst/>
              <a:defRPr sz="980" b="0" spc="0" baseline="0">
                <a:gradFill>
                  <a:gsLst>
                    <a:gs pos="1250">
                      <a:schemeClr val="tx1"/>
                    </a:gs>
                    <a:gs pos="100000">
                      <a:schemeClr val="tx1"/>
                    </a:gs>
                  </a:gsLst>
                  <a:lin ang="5400000" scaled="0"/>
                </a:gradFill>
              </a:defRPr>
            </a:lvl3pPr>
            <a:lvl4pPr marL="1008229" marR="0" indent="-224051" defTabSz="914180" fontAlgn="auto">
              <a:lnSpc>
                <a:spcPct val="90000"/>
              </a:lnSpc>
              <a:spcBef>
                <a:spcPct val="20000"/>
              </a:spcBef>
              <a:spcAft>
                <a:spcPts val="0"/>
              </a:spcAft>
              <a:buClrTx/>
              <a:buSzPct val="90000"/>
              <a:buFont typeface="Arial" pitchFamily="34" charset="0"/>
              <a:buChar char="•"/>
              <a:tabLst/>
              <a:defRPr sz="1372" spc="0" baseline="0">
                <a:solidFill>
                  <a:schemeClr val="tx1">
                    <a:lumMod val="75000"/>
                  </a:schemeClr>
                </a:solidFill>
              </a:defRPr>
            </a:lvl4pPr>
            <a:lvl5pPr marL="1232280" marR="0" indent="-224051" defTabSz="914180" fontAlgn="auto">
              <a:lnSpc>
                <a:spcPct val="90000"/>
              </a:lnSpc>
              <a:spcBef>
                <a:spcPct val="20000"/>
              </a:spcBef>
              <a:spcAft>
                <a:spcPts val="0"/>
              </a:spcAft>
              <a:buClrTx/>
              <a:buSzPct val="90000"/>
              <a:buFont typeface="Arial" pitchFamily="34" charset="0"/>
              <a:buChar char="•"/>
              <a:tabLst/>
              <a:defRPr sz="1372" spc="0" baseline="0">
                <a:solidFill>
                  <a:schemeClr val="tx1">
                    <a:lumMod val="75000"/>
                  </a:schemeClr>
                </a:solidFill>
              </a:defRPr>
            </a:lvl5pPr>
            <a:lvl6pPr marL="2513996" indent="-228546" defTabSz="914180">
              <a:spcBef>
                <a:spcPct val="20000"/>
              </a:spcBef>
              <a:buFont typeface="Arial" pitchFamily="34" charset="0"/>
              <a:buChar char="•"/>
              <a:defRPr sz="1960"/>
            </a:lvl6pPr>
            <a:lvl7pPr marL="2971087" indent="-228546" defTabSz="914180">
              <a:spcBef>
                <a:spcPct val="20000"/>
              </a:spcBef>
              <a:buFont typeface="Arial" pitchFamily="34" charset="0"/>
              <a:buChar char="•"/>
              <a:defRPr sz="1960"/>
            </a:lvl7pPr>
            <a:lvl8pPr marL="3428177" indent="-228546" defTabSz="914180">
              <a:spcBef>
                <a:spcPct val="20000"/>
              </a:spcBef>
              <a:buFont typeface="Arial" pitchFamily="34" charset="0"/>
              <a:buChar char="•"/>
              <a:defRPr sz="1960"/>
            </a:lvl8pPr>
            <a:lvl9pPr marL="3885268" indent="-228546" defTabSz="914180">
              <a:spcBef>
                <a:spcPct val="20000"/>
              </a:spcBef>
              <a:buFont typeface="Arial" pitchFamily="34" charset="0"/>
              <a:buChar char="•"/>
              <a:defRPr sz="1960"/>
            </a:lvl9pPr>
          </a:lstStyle>
          <a:p>
            <a:pPr marL="0" marR="0" lvl="0" indent="0" algn="l" defTabSz="914180" rtl="0" eaLnBrk="1" fontAlgn="auto" latinLnBrk="0" hangingPunct="1">
              <a:lnSpc>
                <a:spcPct val="100000"/>
              </a:lnSpc>
              <a:spcBef>
                <a:spcPts val="0"/>
              </a:spcBef>
              <a:spcAft>
                <a:spcPts val="588"/>
              </a:spcAft>
              <a:buClrTx/>
              <a:buSzPct val="90000"/>
              <a:buFont typeface="Arial" panose="020B0604020202020204" pitchFamily="34" charset="0"/>
              <a:buNone/>
              <a:tabLst/>
              <a:defRPr/>
            </a:pPr>
            <a:r>
              <a:rPr kumimoji="0" lang="en-US" sz="1700" b="1" i="0" u="none" strike="noStrike" kern="1200" cap="none" spc="0" normalizeH="0" baseline="0" noProof="0" dirty="0">
                <a:ln>
                  <a:noFill/>
                </a:ln>
                <a:gradFill>
                  <a:gsLst>
                    <a:gs pos="0">
                      <a:srgbClr val="282828">
                        <a:lumMod val="90000"/>
                        <a:lumOff val="10000"/>
                      </a:srgbClr>
                    </a:gs>
                    <a:gs pos="100000">
                      <a:srgbClr val="282828">
                        <a:lumMod val="90000"/>
                        <a:lumOff val="10000"/>
                      </a:srgbClr>
                    </a:gs>
                  </a:gsLst>
                  <a:lin ang="5400000" scaled="1"/>
                </a:gradFill>
                <a:effectLst/>
                <a:uLnTx/>
                <a:uFillTx/>
                <a:latin typeface="Segoe UI Semibold" panose="020B0702040204020203" pitchFamily="34" charset="0"/>
                <a:ea typeface="+mn-ea"/>
                <a:cs typeface="Segoe UI Semibold" panose="020B0702040204020203" pitchFamily="34" charset="0"/>
              </a:rPr>
              <a:t>Customize and enhance your data </a:t>
            </a:r>
          </a:p>
        </p:txBody>
      </p:sp>
    </p:spTree>
    <p:extLst>
      <p:ext uri="{BB962C8B-B14F-4D97-AF65-F5344CB8AC3E}">
        <p14:creationId xmlns:p14="http://schemas.microsoft.com/office/powerpoint/2010/main" val="26619138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72F0E6AF-0894-402F-85C6-A7E950A7A1C1}"/>
              </a:ext>
            </a:extLst>
          </p:cNvPr>
          <p:cNvSpPr/>
          <p:nvPr/>
        </p:nvSpPr>
        <p:spPr bwMode="auto">
          <a:xfrm>
            <a:off x="0" y="1"/>
            <a:ext cx="4259452" cy="6858000"/>
          </a:xfrm>
          <a:prstGeom prst="rect">
            <a:avLst/>
          </a:prstGeom>
          <a:solidFill>
            <a:srgbClr val="E6E6E6"/>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2" name="Title 3">
            <a:extLst>
              <a:ext uri="{FF2B5EF4-FFF2-40B4-BE49-F238E27FC236}">
                <a16:creationId xmlns:a16="http://schemas.microsoft.com/office/drawing/2014/main" id="{D9EF208D-F453-489B-9EF2-7AD6A453CE30}"/>
              </a:ext>
            </a:extLst>
          </p:cNvPr>
          <p:cNvSpPr txBox="1">
            <a:spLocks/>
          </p:cNvSpPr>
          <p:nvPr/>
        </p:nvSpPr>
        <p:spPr>
          <a:xfrm>
            <a:off x="470174" y="1701487"/>
            <a:ext cx="3674821" cy="597471"/>
          </a:xfrm>
          <a:prstGeom prst="rect">
            <a:avLst/>
          </a:prstGeom>
          <a:noFill/>
        </p:spPr>
        <p:txBody>
          <a:bodyPr vert="horz" wrap="square" lIns="0" tIns="0" rIns="0" bIns="0" rtlCol="0" anchor="ctr" anchorCtr="0">
            <a:spAutoFit/>
          </a:bodyPr>
          <a:lstStyle>
            <a:lvl1pPr algn="l" defTabSz="896181" rtl="0" eaLnBrk="1" latinLnBrk="0" hangingPunct="1">
              <a:lnSpc>
                <a:spcPct val="90000"/>
              </a:lnSpc>
              <a:spcBef>
                <a:spcPct val="0"/>
              </a:spcBef>
              <a:buNone/>
              <a:defRPr lang="en-US" sz="4704" b="0" kern="1200" cap="all" spc="0" baseline="0">
                <a:ln w="3175">
                  <a:noFill/>
                </a:ln>
                <a:gradFill>
                  <a:gsLst>
                    <a:gs pos="0">
                      <a:schemeClr val="tx1"/>
                    </a:gs>
                    <a:gs pos="100000">
                      <a:schemeClr val="tx1"/>
                    </a:gs>
                  </a:gsLst>
                  <a:lin ang="5400000" scaled="0"/>
                </a:gradFill>
                <a:effectLst/>
                <a:latin typeface="+mj-lt"/>
                <a:ea typeface="+mn-ea"/>
                <a:cs typeface="Segoe UI Semibold" panose="020B0702040204020203" pitchFamily="34" charset="0"/>
              </a:defRPr>
            </a:lvl1pPr>
          </a:lstStyle>
          <a:p>
            <a:pPr marL="0" marR="0" lvl="0" indent="0" algn="l" defTabSz="896181" rtl="0" eaLnBrk="1" fontAlgn="auto" latinLnBrk="0" hangingPunct="1">
              <a:lnSpc>
                <a:spcPct val="90000"/>
              </a:lnSpc>
              <a:spcBef>
                <a:spcPct val="0"/>
              </a:spcBef>
              <a:spcAft>
                <a:spcPts val="0"/>
              </a:spcAft>
              <a:buClrTx/>
              <a:buSzTx/>
              <a:buFontTx/>
              <a:buNone/>
              <a:tabLst/>
              <a:defRPr/>
            </a:pPr>
            <a:r>
              <a:rPr kumimoji="0" lang="en-US" sz="2157" b="1" i="0" u="none" strike="noStrike" kern="1200" cap="all" spc="0" normalizeH="0" baseline="0" noProof="0" dirty="0">
                <a:ln w="3175">
                  <a:noFill/>
                </a:ln>
                <a:gradFill>
                  <a:gsLst>
                    <a:gs pos="0">
                      <a:srgbClr val="282828"/>
                    </a:gs>
                    <a:gs pos="100000">
                      <a:srgbClr val="282828"/>
                    </a:gs>
                  </a:gsLst>
                  <a:lin ang="5400000" scaled="1"/>
                </a:gradFill>
                <a:effectLst/>
                <a:uLnTx/>
                <a:uFillTx/>
                <a:latin typeface="Segoe UI Semibold"/>
                <a:ea typeface="+mn-ea"/>
                <a:cs typeface="Segoe UI" panose="020B0502040204020203" pitchFamily="34" charset="0"/>
              </a:rPr>
              <a:t>Sign up for the trial</a:t>
            </a:r>
            <a:br>
              <a:rPr kumimoji="0" lang="en-US" sz="2157" b="0" i="0" u="none" strike="noStrike" kern="1200" cap="all" spc="0" normalizeH="0" baseline="0" noProof="0" dirty="0">
                <a:ln w="3175">
                  <a:noFill/>
                </a:ln>
                <a:gradFill>
                  <a:gsLst>
                    <a:gs pos="0">
                      <a:srgbClr val="0078D4">
                        <a:lumMod val="5000"/>
                        <a:lumOff val="95000"/>
                      </a:srgbClr>
                    </a:gs>
                    <a:gs pos="100000">
                      <a:srgbClr val="282828"/>
                    </a:gs>
                  </a:gsLst>
                  <a:lin ang="5400000" scaled="1"/>
                </a:gradFill>
                <a:effectLst/>
                <a:uLnTx/>
                <a:uFillTx/>
                <a:latin typeface="Segoe UI"/>
                <a:ea typeface="+mn-ea"/>
                <a:cs typeface="Segoe UI Semibold" panose="020B0702040204020203" pitchFamily="34" charset="0"/>
              </a:rPr>
            </a:br>
            <a:r>
              <a:rPr kumimoji="0" lang="en-US" sz="2000" b="0" i="0" u="sng" strike="noStrike" kern="1200" cap="none" spc="0" normalizeH="0" baseline="0" noProof="0" dirty="0">
                <a:ln>
                  <a:noFill/>
                </a:ln>
                <a:gradFill>
                  <a:gsLst>
                    <a:gs pos="0">
                      <a:srgbClr val="282828"/>
                    </a:gs>
                    <a:gs pos="100000">
                      <a:srgbClr val="282828"/>
                    </a:gs>
                  </a:gsLst>
                  <a:lin ang="5400000" scaled="1"/>
                </a:gradFill>
                <a:effectLst/>
                <a:uLnTx/>
                <a:uFillTx/>
                <a:latin typeface="Segoe UI"/>
                <a:ea typeface="+mn-ea"/>
                <a:cs typeface="Segoe UI Semibold" panose="020B0702040204020203" pitchFamily="34" charset="0"/>
                <a:hlinkClick r:id="rId3"/>
              </a:rPr>
              <a:t>https://aka.ms/wdatp</a:t>
            </a:r>
            <a:r>
              <a:rPr kumimoji="0" lang="en-US" sz="2000" b="0" i="0" u="sng" strike="noStrike" kern="1200" cap="none" spc="0" normalizeH="0" baseline="0" noProof="0" dirty="0">
                <a:ln>
                  <a:noFill/>
                </a:ln>
                <a:gradFill>
                  <a:gsLst>
                    <a:gs pos="0">
                      <a:srgbClr val="282828"/>
                    </a:gs>
                    <a:gs pos="100000">
                      <a:srgbClr val="282828"/>
                    </a:gs>
                  </a:gsLst>
                  <a:lin ang="5400000" scaled="1"/>
                </a:gradFill>
                <a:effectLst/>
                <a:uLnTx/>
                <a:uFillTx/>
                <a:latin typeface="Segoe UI"/>
                <a:ea typeface="+mn-ea"/>
                <a:cs typeface="Segoe UI Semibold" panose="020B0702040204020203" pitchFamily="34" charset="0"/>
              </a:rPr>
              <a:t> </a:t>
            </a:r>
            <a:endParaRPr kumimoji="0" lang="en-US" sz="2157" b="0" i="0" u="none" strike="noStrike" kern="1200" cap="all" spc="0" normalizeH="0" baseline="0" noProof="0" dirty="0">
              <a:ln w="3175">
                <a:noFill/>
              </a:ln>
              <a:gradFill>
                <a:gsLst>
                  <a:gs pos="0">
                    <a:srgbClr val="282828"/>
                  </a:gs>
                  <a:gs pos="100000">
                    <a:srgbClr val="282828"/>
                  </a:gs>
                </a:gsLst>
                <a:lin ang="5400000" scaled="1"/>
              </a:gradFill>
              <a:effectLst/>
              <a:uLnTx/>
              <a:uFillTx/>
              <a:latin typeface="Segoe UI"/>
              <a:ea typeface="+mn-ea"/>
              <a:cs typeface="Segoe UI Semibold" panose="020B0702040204020203" pitchFamily="34" charset="0"/>
            </a:endParaRPr>
          </a:p>
        </p:txBody>
      </p:sp>
      <p:sp>
        <p:nvSpPr>
          <p:cNvPr id="13" name="Rectangle 12">
            <a:extLst>
              <a:ext uri="{FF2B5EF4-FFF2-40B4-BE49-F238E27FC236}">
                <a16:creationId xmlns:a16="http://schemas.microsoft.com/office/drawing/2014/main" id="{77574232-B779-4D39-9402-1F0323C77DED}"/>
              </a:ext>
            </a:extLst>
          </p:cNvPr>
          <p:cNvSpPr/>
          <p:nvPr/>
        </p:nvSpPr>
        <p:spPr>
          <a:xfrm>
            <a:off x="470174" y="3116487"/>
            <a:ext cx="3674821" cy="663900"/>
          </a:xfrm>
          <a:prstGeom prst="rect">
            <a:avLst/>
          </a:prstGeom>
        </p:spPr>
        <p:txBody>
          <a:bodyPr wrap="square" lIns="0" tIns="0" rIns="0" bIns="0" anchor="ctr">
            <a:spAutoFit/>
          </a:bodyPr>
          <a:lstStyle/>
          <a:p>
            <a:pPr marL="0" marR="0" lvl="0" indent="0" algn="l" defTabSz="914192" rtl="0" eaLnBrk="1" fontAlgn="auto" latinLnBrk="0" hangingPunct="1">
              <a:lnSpc>
                <a:spcPct val="100000"/>
              </a:lnSpc>
              <a:spcBef>
                <a:spcPts val="0"/>
              </a:spcBef>
              <a:spcAft>
                <a:spcPts val="0"/>
              </a:spcAft>
              <a:buClrTx/>
              <a:buSzTx/>
              <a:buFontTx/>
              <a:buNone/>
              <a:tabLst/>
              <a:defRPr/>
            </a:pPr>
            <a:r>
              <a:rPr kumimoji="0" lang="en-US" sz="2157" b="1" i="0" u="none" strike="noStrike" kern="1200" cap="all" spc="0" normalizeH="0" baseline="0" noProof="0" dirty="0">
                <a:ln w="3175">
                  <a:noFill/>
                </a:ln>
                <a:gradFill>
                  <a:gsLst>
                    <a:gs pos="0">
                      <a:srgbClr val="282828"/>
                    </a:gs>
                    <a:gs pos="100000">
                      <a:srgbClr val="282828"/>
                    </a:gs>
                  </a:gsLst>
                  <a:lin ang="5400000" scaled="1"/>
                </a:gradFill>
                <a:effectLst/>
                <a:uLnTx/>
                <a:uFillTx/>
                <a:latin typeface="Segoe UI Semibold"/>
                <a:ea typeface="+mn-ea"/>
                <a:cs typeface="Segoe UI" panose="020B0502040204020203" pitchFamily="34" charset="0"/>
              </a:rPr>
              <a:t>DOCS RESOURCES</a:t>
            </a:r>
          </a:p>
          <a:p>
            <a:pPr marL="0" marR="0" lvl="0" indent="0" algn="l" defTabSz="914192" rtl="0" eaLnBrk="1" fontAlgn="auto" latinLnBrk="0" hangingPunct="1">
              <a:lnSpc>
                <a:spcPct val="100000"/>
              </a:lnSpc>
              <a:spcBef>
                <a:spcPts val="0"/>
              </a:spcBef>
              <a:spcAft>
                <a:spcPts val="0"/>
              </a:spcAft>
              <a:buClrTx/>
              <a:buSzTx/>
              <a:buFontTx/>
              <a:buNone/>
              <a:tabLst/>
              <a:defRPr/>
            </a:pPr>
            <a:r>
              <a:rPr kumimoji="0" lang="en-US" sz="2000" b="0" i="0" u="sng" strike="noStrike" kern="1200" cap="none" spc="0" normalizeH="0" baseline="0" noProof="0" dirty="0">
                <a:ln>
                  <a:noFill/>
                </a:ln>
                <a:gradFill>
                  <a:gsLst>
                    <a:gs pos="0">
                      <a:srgbClr val="282828"/>
                    </a:gs>
                    <a:gs pos="100000">
                      <a:srgbClr val="282828"/>
                    </a:gs>
                  </a:gsLst>
                  <a:lin ang="5400000" scaled="1"/>
                </a:gradFill>
                <a:effectLst/>
                <a:uLnTx/>
                <a:uFillTx/>
                <a:latin typeface="Segoe UI"/>
                <a:ea typeface="+mn-ea"/>
                <a:cs typeface="+mn-cs"/>
                <a:hlinkClick r:id="rId4"/>
              </a:rPr>
              <a:t>https://aka.ms/technet-wdatp</a:t>
            </a:r>
            <a:r>
              <a:rPr kumimoji="0" lang="en-US" sz="2000" b="0" i="0" u="sng" strike="noStrike" kern="1200" cap="none" spc="0" normalizeH="0" baseline="0" noProof="0" dirty="0">
                <a:ln>
                  <a:noFill/>
                </a:ln>
                <a:gradFill>
                  <a:gsLst>
                    <a:gs pos="0">
                      <a:srgbClr val="282828"/>
                    </a:gs>
                    <a:gs pos="100000">
                      <a:srgbClr val="282828"/>
                    </a:gs>
                  </a:gsLst>
                  <a:lin ang="5400000" scaled="1"/>
                </a:gradFill>
                <a:effectLst/>
                <a:uLnTx/>
                <a:uFillTx/>
                <a:latin typeface="Segoe UI"/>
                <a:ea typeface="+mn-ea"/>
                <a:cs typeface="+mn-cs"/>
              </a:rPr>
              <a:t> </a:t>
            </a:r>
          </a:p>
        </p:txBody>
      </p:sp>
      <p:sp>
        <p:nvSpPr>
          <p:cNvPr id="14" name="Rectangle 13">
            <a:extLst>
              <a:ext uri="{FF2B5EF4-FFF2-40B4-BE49-F238E27FC236}">
                <a16:creationId xmlns:a16="http://schemas.microsoft.com/office/drawing/2014/main" id="{A6E670E2-5953-461E-8C3D-23BA849A3A55}"/>
              </a:ext>
            </a:extLst>
          </p:cNvPr>
          <p:cNvSpPr/>
          <p:nvPr/>
        </p:nvSpPr>
        <p:spPr>
          <a:xfrm>
            <a:off x="494559" y="4597916"/>
            <a:ext cx="3674821" cy="663900"/>
          </a:xfrm>
          <a:prstGeom prst="rect">
            <a:avLst/>
          </a:prstGeom>
        </p:spPr>
        <p:txBody>
          <a:bodyPr wrap="square" lIns="0" tIns="0" rIns="0" bIns="0" anchor="ctr">
            <a:spAutoFit/>
          </a:bodyPr>
          <a:lstStyle/>
          <a:p>
            <a:pPr marL="0" marR="0" lvl="0" indent="0" algn="l" defTabSz="914192" rtl="0" eaLnBrk="1" fontAlgn="auto" latinLnBrk="0" hangingPunct="1">
              <a:lnSpc>
                <a:spcPct val="100000"/>
              </a:lnSpc>
              <a:spcBef>
                <a:spcPts val="0"/>
              </a:spcBef>
              <a:spcAft>
                <a:spcPts val="0"/>
              </a:spcAft>
              <a:buClrTx/>
              <a:buSzTx/>
              <a:buFontTx/>
              <a:buNone/>
              <a:tabLst/>
              <a:defRPr/>
            </a:pPr>
            <a:r>
              <a:rPr kumimoji="0" lang="en-US" sz="2157" b="1" i="0" u="none" strike="noStrike" kern="1200" cap="all" spc="0" normalizeH="0" baseline="0" noProof="0" dirty="0">
                <a:ln w="3175">
                  <a:noFill/>
                </a:ln>
                <a:gradFill>
                  <a:gsLst>
                    <a:gs pos="0">
                      <a:srgbClr val="282828"/>
                    </a:gs>
                    <a:gs pos="100000">
                      <a:srgbClr val="282828"/>
                    </a:gs>
                  </a:gsLst>
                  <a:lin ang="5400000" scaled="1"/>
                </a:gradFill>
                <a:effectLst/>
                <a:uLnTx/>
                <a:uFillTx/>
                <a:latin typeface="Segoe UI Semibold"/>
                <a:ea typeface="+mn-ea"/>
                <a:cs typeface="Segoe UI" panose="020B0502040204020203" pitchFamily="34" charset="0"/>
              </a:rPr>
              <a:t>READ MSFT CASE STUDY</a:t>
            </a:r>
          </a:p>
          <a:p>
            <a:pPr marL="0" marR="0" lvl="0" indent="0" algn="l" defTabSz="914192" rtl="0" eaLnBrk="1" fontAlgn="auto" latinLnBrk="0" hangingPunct="1">
              <a:lnSpc>
                <a:spcPct val="100000"/>
              </a:lnSpc>
              <a:spcBef>
                <a:spcPts val="0"/>
              </a:spcBef>
              <a:spcAft>
                <a:spcPts val="0"/>
              </a:spcAft>
              <a:buClrTx/>
              <a:buSzTx/>
              <a:buFontTx/>
              <a:buNone/>
              <a:tabLst/>
              <a:defRPr/>
            </a:pPr>
            <a:r>
              <a:rPr kumimoji="0" lang="en-US" sz="2000" b="0" i="0" u="sng" strike="noStrike" kern="1200" cap="none" spc="0" normalizeH="0" baseline="0" noProof="0" dirty="0">
                <a:ln>
                  <a:noFill/>
                </a:ln>
                <a:gradFill>
                  <a:gsLst>
                    <a:gs pos="0">
                      <a:srgbClr val="282828"/>
                    </a:gs>
                    <a:gs pos="100000">
                      <a:srgbClr val="282828"/>
                    </a:gs>
                  </a:gsLst>
                  <a:lin ang="5400000" scaled="1"/>
                </a:gradFill>
                <a:effectLst/>
                <a:uLnTx/>
                <a:uFillTx/>
                <a:latin typeface="Segoe UI"/>
                <a:ea typeface="+mn-ea"/>
                <a:cs typeface="+mn-cs"/>
                <a:hlinkClick r:id="rId5"/>
              </a:rPr>
              <a:t>https://aka.ms/wdatp-cs</a:t>
            </a:r>
            <a:endParaRPr kumimoji="0" lang="en-US" sz="2000" b="0" i="0" u="sng" strike="noStrike" kern="1200" cap="none" spc="0" normalizeH="0" baseline="0" noProof="0" dirty="0">
              <a:ln>
                <a:noFill/>
              </a:ln>
              <a:gradFill>
                <a:gsLst>
                  <a:gs pos="0">
                    <a:srgbClr val="282828"/>
                  </a:gs>
                  <a:gs pos="100000">
                    <a:srgbClr val="282828"/>
                  </a:gs>
                </a:gsLst>
                <a:lin ang="5400000" scaled="1"/>
              </a:gradFill>
              <a:effectLst/>
              <a:uLnTx/>
              <a:uFillTx/>
              <a:latin typeface="Segoe UI"/>
              <a:ea typeface="+mn-ea"/>
              <a:cs typeface="+mn-cs"/>
            </a:endParaRPr>
          </a:p>
        </p:txBody>
      </p:sp>
      <p:sp>
        <p:nvSpPr>
          <p:cNvPr id="3" name="Title 2">
            <a:extLst>
              <a:ext uri="{FF2B5EF4-FFF2-40B4-BE49-F238E27FC236}">
                <a16:creationId xmlns:a16="http://schemas.microsoft.com/office/drawing/2014/main" id="{ECF8DABA-1193-4613-B4E0-EFEB4663B0A4}"/>
              </a:ext>
            </a:extLst>
          </p:cNvPr>
          <p:cNvSpPr>
            <a:spLocks noGrp="1"/>
          </p:cNvSpPr>
          <p:nvPr>
            <p:ph type="title"/>
          </p:nvPr>
        </p:nvSpPr>
        <p:spPr>
          <a:xfrm>
            <a:off x="6522037" y="3645509"/>
            <a:ext cx="3464591" cy="758022"/>
          </a:xfrm>
        </p:spPr>
        <p:txBody>
          <a:bodyPr/>
          <a:lstStyle/>
          <a:p>
            <a:pPr algn="ctr"/>
            <a:r>
              <a:rPr lang="en-US" dirty="0"/>
              <a:t>Windows Defender</a:t>
            </a:r>
            <a:br>
              <a:rPr lang="en-US" dirty="0"/>
            </a:br>
            <a:r>
              <a:rPr lang="en-US" sz="2400" dirty="0"/>
              <a:t>Advanced Threat Protection</a:t>
            </a:r>
            <a:endParaRPr lang="en-US" dirty="0"/>
          </a:p>
        </p:txBody>
      </p:sp>
      <p:sp>
        <p:nvSpPr>
          <p:cNvPr id="5" name="TextBox 4">
            <a:extLst>
              <a:ext uri="{FF2B5EF4-FFF2-40B4-BE49-F238E27FC236}">
                <a16:creationId xmlns:a16="http://schemas.microsoft.com/office/drawing/2014/main" id="{DA264378-688C-4453-8318-D1BA6599BF48}"/>
              </a:ext>
            </a:extLst>
          </p:cNvPr>
          <p:cNvSpPr txBox="1"/>
          <p:nvPr/>
        </p:nvSpPr>
        <p:spPr>
          <a:xfrm>
            <a:off x="5901797" y="4673785"/>
            <a:ext cx="4705071" cy="489365"/>
          </a:xfrm>
          <a:prstGeom prst="rect">
            <a:avLst/>
          </a:prstGeom>
          <a:noFill/>
        </p:spPr>
        <p:txBody>
          <a:bodyPr wrap="none" lIns="182880" tIns="146304" rIns="182880" bIns="146304" rtlCol="0">
            <a:sp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1400" b="0" i="0" u="none" strike="noStrike" kern="1200" cap="none" spc="0" normalizeH="0" baseline="0" noProof="0" dirty="0">
                <a:ln>
                  <a:noFill/>
                </a:ln>
                <a:gradFill>
                  <a:gsLst>
                    <a:gs pos="2917">
                      <a:srgbClr val="282828"/>
                    </a:gs>
                    <a:gs pos="30000">
                      <a:srgbClr val="282828"/>
                    </a:gs>
                  </a:gsLst>
                  <a:lin ang="5400000" scaled="0"/>
                </a:gradFill>
                <a:effectLst/>
                <a:uLnTx/>
                <a:uFillTx/>
                <a:latin typeface="Segoe UI"/>
                <a:ea typeface="+mn-ea"/>
                <a:cs typeface="+mn-cs"/>
              </a:rPr>
              <a:t>Intelligence-driven protection, detection and response.</a:t>
            </a:r>
          </a:p>
        </p:txBody>
      </p:sp>
      <p:pic>
        <p:nvPicPr>
          <p:cNvPr id="20" name="Graphic 19">
            <a:extLst>
              <a:ext uri="{FF2B5EF4-FFF2-40B4-BE49-F238E27FC236}">
                <a16:creationId xmlns:a16="http://schemas.microsoft.com/office/drawing/2014/main" id="{C4A424C4-DC11-49AA-8B73-687D7FA42F13}"/>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7105744" y="1082806"/>
            <a:ext cx="2297176" cy="2432304"/>
          </a:xfrm>
          <a:prstGeom prst="rect">
            <a:avLst/>
          </a:prstGeom>
        </p:spPr>
      </p:pic>
    </p:spTree>
    <p:extLst>
      <p:ext uri="{BB962C8B-B14F-4D97-AF65-F5344CB8AC3E}">
        <p14:creationId xmlns:p14="http://schemas.microsoft.com/office/powerpoint/2010/main" val="109778992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35" presetClass="path" presetSubtype="0" decel="100000" fill="hold" grpId="1" nodeType="withEffect">
                                  <p:stCondLst>
                                    <p:cond delay="0"/>
                                  </p:stCondLst>
                                  <p:childTnLst>
                                    <p:animMotion origin="layout" path="M -2.70833E-6 3.33333E-6 L -0.08763 3.33333E-6 " pathEditMode="relative" rAng="0" ptsTypes="AA">
                                      <p:cBhvr>
                                        <p:cTn id="9" dur="500" spd="-100000" fill="hold"/>
                                        <p:tgtEl>
                                          <p:spTgt spid="12"/>
                                        </p:tgtEl>
                                        <p:attrNameLst>
                                          <p:attrName>ppt_x</p:attrName>
                                          <p:attrName>ppt_y</p:attrName>
                                        </p:attrNameLst>
                                      </p:cBhvr>
                                      <p:rCtr x="-4388" y="0"/>
                                    </p:animMotion>
                                  </p:childTnLst>
                                </p:cTn>
                              </p:par>
                              <p:par>
                                <p:cTn id="10" presetID="10" presetClass="entr" presetSubtype="0" fill="hold" grpId="0" nodeType="withEffect">
                                  <p:stCondLst>
                                    <p:cond delay="10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par>
                                <p:cTn id="13" presetID="35" presetClass="path" presetSubtype="0" decel="100000" fill="hold" grpId="1" nodeType="withEffect">
                                  <p:stCondLst>
                                    <p:cond delay="100"/>
                                  </p:stCondLst>
                                  <p:childTnLst>
                                    <p:animMotion origin="layout" path="M -2.70833E-6 3.33333E-6 L -0.08763 3.33333E-6 " pathEditMode="relative" rAng="0" ptsTypes="AA">
                                      <p:cBhvr>
                                        <p:cTn id="14" dur="500" spd="-100000" fill="hold"/>
                                        <p:tgtEl>
                                          <p:spTgt spid="13"/>
                                        </p:tgtEl>
                                        <p:attrNameLst>
                                          <p:attrName>ppt_x</p:attrName>
                                          <p:attrName>ppt_y</p:attrName>
                                        </p:attrNameLst>
                                      </p:cBhvr>
                                      <p:rCtr x="-4388" y="0"/>
                                    </p:animMotion>
                                  </p:childTnLst>
                                </p:cTn>
                              </p:par>
                              <p:par>
                                <p:cTn id="15" presetID="10" presetClass="entr" presetSubtype="0" fill="hold" grpId="0" nodeType="withEffect">
                                  <p:stCondLst>
                                    <p:cond delay="20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par>
                                <p:cTn id="18" presetID="35" presetClass="path" presetSubtype="0" decel="100000" fill="hold" grpId="1" nodeType="withEffect">
                                  <p:stCondLst>
                                    <p:cond delay="200"/>
                                  </p:stCondLst>
                                  <p:childTnLst>
                                    <p:animMotion origin="layout" path="M -2.70833E-6 3.33333E-6 L -0.08763 3.33333E-6 " pathEditMode="relative" rAng="0" ptsTypes="AA">
                                      <p:cBhvr>
                                        <p:cTn id="19" dur="500" spd="-100000" fill="hold"/>
                                        <p:tgtEl>
                                          <p:spTgt spid="14"/>
                                        </p:tgtEl>
                                        <p:attrNameLst>
                                          <p:attrName>ppt_x</p:attrName>
                                          <p:attrName>ppt_y</p:attrName>
                                        </p:attrNameLst>
                                      </p:cBhvr>
                                      <p:rCtr x="-4388"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2" grpId="1"/>
      <p:bldP spid="13" grpId="0"/>
      <p:bldP spid="13" grpId="1"/>
      <p:bldP spid="14" grpId="0"/>
      <p:bldP spid="14" grpId="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20FEE4D-8423-475B-B3A4-15A23A24431D}"/>
              </a:ext>
            </a:extLst>
          </p:cNvPr>
          <p:cNvPicPr>
            <a:picLocks noChangeAspect="1"/>
          </p:cNvPicPr>
          <p:nvPr/>
        </p:nvPicPr>
        <p:blipFill>
          <a:blip r:embed="rId2"/>
          <a:stretch>
            <a:fillRect/>
          </a:stretch>
        </p:blipFill>
        <p:spPr>
          <a:xfrm>
            <a:off x="4762" y="4762"/>
            <a:ext cx="12182475" cy="6848475"/>
          </a:xfrm>
          <a:prstGeom prst="rect">
            <a:avLst/>
          </a:prstGeom>
        </p:spPr>
      </p:pic>
      <p:sp>
        <p:nvSpPr>
          <p:cNvPr id="3" name="Title 6">
            <a:extLst>
              <a:ext uri="{FF2B5EF4-FFF2-40B4-BE49-F238E27FC236}">
                <a16:creationId xmlns:a16="http://schemas.microsoft.com/office/drawing/2014/main" id="{BBEE580B-ED64-4C45-AF4A-E31BF0DD561C}"/>
              </a:ext>
            </a:extLst>
          </p:cNvPr>
          <p:cNvSpPr txBox="1">
            <a:spLocks/>
          </p:cNvSpPr>
          <p:nvPr/>
        </p:nvSpPr>
        <p:spPr>
          <a:xfrm>
            <a:off x="619776" y="4685226"/>
            <a:ext cx="7841179" cy="1484772"/>
          </a:xfrm>
          <a:prstGeom prst="rect">
            <a:avLst/>
          </a:prstGeom>
        </p:spPr>
        <p:txBody>
          <a:bodyPr/>
          <a:lstStyle>
            <a:lvl1pPr algn="l" defTabSz="913607" rtl="0" eaLnBrk="1" fontAlgn="base" hangingPunct="1">
              <a:lnSpc>
                <a:spcPct val="90000"/>
              </a:lnSpc>
              <a:spcBef>
                <a:spcPct val="0"/>
              </a:spcBef>
              <a:spcAft>
                <a:spcPct val="0"/>
              </a:spcAft>
              <a:defRPr lang="en-US" sz="3000" kern="1200">
                <a:solidFill>
                  <a:schemeClr val="tx1"/>
                </a:solidFill>
                <a:latin typeface="Montserrat Hairline" charset="0"/>
                <a:ea typeface="Montserrat Hairline" charset="0"/>
                <a:cs typeface="Montserrat Hairline" charset="0"/>
              </a:defRPr>
            </a:lvl1pPr>
            <a:lvl2pPr algn="l" defTabSz="913607" rtl="0" eaLnBrk="1" fontAlgn="base" hangingPunct="1">
              <a:lnSpc>
                <a:spcPct val="90000"/>
              </a:lnSpc>
              <a:spcBef>
                <a:spcPct val="0"/>
              </a:spcBef>
              <a:spcAft>
                <a:spcPct val="0"/>
              </a:spcAft>
              <a:defRPr sz="3000">
                <a:solidFill>
                  <a:schemeClr val="tx1"/>
                </a:solidFill>
                <a:latin typeface="Montserrat Hairline"/>
                <a:ea typeface="Montserrat Hairline"/>
                <a:cs typeface="Montserrat Hairline"/>
              </a:defRPr>
            </a:lvl2pPr>
            <a:lvl3pPr algn="l" defTabSz="913607" rtl="0" eaLnBrk="1" fontAlgn="base" hangingPunct="1">
              <a:lnSpc>
                <a:spcPct val="90000"/>
              </a:lnSpc>
              <a:spcBef>
                <a:spcPct val="0"/>
              </a:spcBef>
              <a:spcAft>
                <a:spcPct val="0"/>
              </a:spcAft>
              <a:defRPr sz="3000">
                <a:solidFill>
                  <a:schemeClr val="tx1"/>
                </a:solidFill>
                <a:latin typeface="Montserrat Hairline"/>
                <a:ea typeface="Montserrat Hairline"/>
                <a:cs typeface="Montserrat Hairline"/>
              </a:defRPr>
            </a:lvl3pPr>
            <a:lvl4pPr algn="l" defTabSz="913607" rtl="0" eaLnBrk="1" fontAlgn="base" hangingPunct="1">
              <a:lnSpc>
                <a:spcPct val="90000"/>
              </a:lnSpc>
              <a:spcBef>
                <a:spcPct val="0"/>
              </a:spcBef>
              <a:spcAft>
                <a:spcPct val="0"/>
              </a:spcAft>
              <a:defRPr sz="3000">
                <a:solidFill>
                  <a:schemeClr val="tx1"/>
                </a:solidFill>
                <a:latin typeface="Montserrat Hairline"/>
                <a:ea typeface="Montserrat Hairline"/>
                <a:cs typeface="Montserrat Hairline"/>
              </a:defRPr>
            </a:lvl4pPr>
            <a:lvl5pPr algn="l" defTabSz="913607" rtl="0" eaLnBrk="1" fontAlgn="base" hangingPunct="1">
              <a:lnSpc>
                <a:spcPct val="90000"/>
              </a:lnSpc>
              <a:spcBef>
                <a:spcPct val="0"/>
              </a:spcBef>
              <a:spcAft>
                <a:spcPct val="0"/>
              </a:spcAft>
              <a:defRPr sz="3000">
                <a:solidFill>
                  <a:schemeClr val="tx1"/>
                </a:solidFill>
                <a:latin typeface="Montserrat Hairline"/>
                <a:ea typeface="Montserrat Hairline"/>
                <a:cs typeface="Montserrat Hairline"/>
              </a:defRPr>
            </a:lvl5pPr>
            <a:lvl6pPr marL="228600" algn="l" defTabSz="913607" rtl="0" eaLnBrk="1" fontAlgn="base" hangingPunct="1">
              <a:lnSpc>
                <a:spcPct val="90000"/>
              </a:lnSpc>
              <a:spcBef>
                <a:spcPct val="0"/>
              </a:spcBef>
              <a:spcAft>
                <a:spcPct val="0"/>
              </a:spcAft>
              <a:defRPr sz="3000">
                <a:solidFill>
                  <a:schemeClr val="tx1"/>
                </a:solidFill>
                <a:latin typeface="Montserrat Hairline"/>
                <a:ea typeface="Montserrat Hairline"/>
                <a:cs typeface="Montserrat Hairline"/>
              </a:defRPr>
            </a:lvl6pPr>
            <a:lvl7pPr marL="457200" algn="l" defTabSz="913607" rtl="0" eaLnBrk="1" fontAlgn="base" hangingPunct="1">
              <a:lnSpc>
                <a:spcPct val="90000"/>
              </a:lnSpc>
              <a:spcBef>
                <a:spcPct val="0"/>
              </a:spcBef>
              <a:spcAft>
                <a:spcPct val="0"/>
              </a:spcAft>
              <a:defRPr sz="3000">
                <a:solidFill>
                  <a:schemeClr val="tx1"/>
                </a:solidFill>
                <a:latin typeface="Montserrat Hairline"/>
                <a:ea typeface="Montserrat Hairline"/>
                <a:cs typeface="Montserrat Hairline"/>
              </a:defRPr>
            </a:lvl7pPr>
            <a:lvl8pPr marL="685800" algn="l" defTabSz="913607" rtl="0" eaLnBrk="1" fontAlgn="base" hangingPunct="1">
              <a:lnSpc>
                <a:spcPct val="90000"/>
              </a:lnSpc>
              <a:spcBef>
                <a:spcPct val="0"/>
              </a:spcBef>
              <a:spcAft>
                <a:spcPct val="0"/>
              </a:spcAft>
              <a:defRPr sz="3000">
                <a:solidFill>
                  <a:schemeClr val="tx1"/>
                </a:solidFill>
                <a:latin typeface="Montserrat Hairline"/>
                <a:ea typeface="Montserrat Hairline"/>
                <a:cs typeface="Montserrat Hairline"/>
              </a:defRPr>
            </a:lvl8pPr>
            <a:lvl9pPr marL="914400" algn="l" defTabSz="913607" rtl="0" eaLnBrk="1" fontAlgn="base" hangingPunct="1">
              <a:lnSpc>
                <a:spcPct val="90000"/>
              </a:lnSpc>
              <a:spcBef>
                <a:spcPct val="0"/>
              </a:spcBef>
              <a:spcAft>
                <a:spcPct val="0"/>
              </a:spcAft>
              <a:defRPr sz="3000">
                <a:solidFill>
                  <a:schemeClr val="tx1"/>
                </a:solidFill>
                <a:latin typeface="Montserrat Hairline"/>
                <a:ea typeface="Montserrat Hairline"/>
                <a:cs typeface="Montserrat Hairline"/>
              </a:defRPr>
            </a:lvl9pPr>
          </a:lstStyle>
          <a:p>
            <a:r>
              <a:rPr lang="en-US" sz="4800" spc="-147" dirty="0">
                <a:ln w="3175">
                  <a:noFill/>
                </a:ln>
                <a:solidFill>
                  <a:schemeClr val="bg1"/>
                </a:solidFill>
                <a:latin typeface="+mj-lt"/>
                <a:ea typeface="+mn-ea"/>
                <a:cs typeface="Segoe UI" pitchFamily="34" charset="0"/>
              </a:rPr>
              <a:t>Office 365 ATP</a:t>
            </a:r>
            <a:endParaRPr lang="sl-SI" sz="4800" spc="-147" dirty="0">
              <a:ln w="3175">
                <a:noFill/>
              </a:ln>
              <a:solidFill>
                <a:schemeClr val="bg1"/>
              </a:solidFill>
              <a:latin typeface="+mj-lt"/>
              <a:ea typeface="+mn-ea"/>
              <a:cs typeface="Segoe UI" pitchFamily="34" charset="0"/>
            </a:endParaRPr>
          </a:p>
        </p:txBody>
      </p:sp>
      <p:pic>
        <p:nvPicPr>
          <p:cNvPr id="6" name="Picture 5">
            <a:extLst>
              <a:ext uri="{FF2B5EF4-FFF2-40B4-BE49-F238E27FC236}">
                <a16:creationId xmlns:a16="http://schemas.microsoft.com/office/drawing/2014/main" id="{E0CFF4AD-CF81-43FE-A12A-2545BAE4650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8928" y="688002"/>
            <a:ext cx="1545636" cy="468769"/>
          </a:xfrm>
          <a:prstGeom prst="rect">
            <a:avLst/>
          </a:prstGeom>
        </p:spPr>
      </p:pic>
    </p:spTree>
    <p:extLst>
      <p:ext uri="{BB962C8B-B14F-4D97-AF65-F5344CB8AC3E}">
        <p14:creationId xmlns:p14="http://schemas.microsoft.com/office/powerpoint/2010/main" val="3482973163"/>
      </p:ext>
    </p:extLst>
  </p:cSld>
  <p:clrMapOvr>
    <a:masterClrMapping/>
  </p:clrMapOvr>
  <p:transition>
    <p:fade/>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 name="Picture 64">
            <a:extLst>
              <a:ext uri="{FF2B5EF4-FFF2-40B4-BE49-F238E27FC236}">
                <a16:creationId xmlns:a16="http://schemas.microsoft.com/office/drawing/2014/main" id="{B8ED7700-C1C1-1145-A58F-405FC70E5F2D}"/>
              </a:ext>
            </a:extLst>
          </p:cNvPr>
          <p:cNvPicPr>
            <a:picLocks noChangeAspect="1"/>
          </p:cNvPicPr>
          <p:nvPr/>
        </p:nvPicPr>
        <p:blipFill rotWithShape="1">
          <a:blip r:embed="rId3"/>
          <a:srcRect l="1788" t="21091" r="11860" b="3696"/>
          <a:stretch/>
        </p:blipFill>
        <p:spPr>
          <a:xfrm>
            <a:off x="1" y="487"/>
            <a:ext cx="12192000" cy="6857514"/>
          </a:xfrm>
          <a:prstGeom prst="rect">
            <a:avLst/>
          </a:prstGeom>
        </p:spPr>
      </p:pic>
      <p:pic>
        <p:nvPicPr>
          <p:cNvPr id="8" name="Picture 7">
            <a:extLst>
              <a:ext uri="{FF2B5EF4-FFF2-40B4-BE49-F238E27FC236}">
                <a16:creationId xmlns:a16="http://schemas.microsoft.com/office/drawing/2014/main" id="{94421DF2-1FDF-9144-AC69-88AC6CFFFC76}"/>
              </a:ext>
              <a:ext uri="{C183D7F6-B498-43B3-948B-1728B52AA6E4}">
                <adec:decorative xmlns:adec="http://schemas.microsoft.com/office/drawing/2017/decorative" val="1"/>
              </a:ext>
            </a:extLst>
          </p:cNvPr>
          <p:cNvPicPr>
            <a:picLocks noChangeAspect="1"/>
          </p:cNvPicPr>
          <p:nvPr/>
        </p:nvPicPr>
        <p:blipFill rotWithShape="1">
          <a:blip r:embed="rId4">
            <a:extLst>
              <a:ext uri="{28A0092B-C50C-407E-A947-70E740481C1C}">
                <a14:useLocalDpi xmlns:a14="http://schemas.microsoft.com/office/drawing/2010/main" val="0"/>
              </a:ext>
            </a:extLst>
          </a:blip>
          <a:srcRect t="2748" r="26" b="22262"/>
          <a:stretch/>
        </p:blipFill>
        <p:spPr>
          <a:xfrm>
            <a:off x="0" y="0"/>
            <a:ext cx="12188886" cy="6857027"/>
          </a:xfrm>
          <a:prstGeom prst="rect">
            <a:avLst/>
          </a:prstGeom>
        </p:spPr>
      </p:pic>
      <p:sp>
        <p:nvSpPr>
          <p:cNvPr id="51" name="Rectangle 50">
            <a:extLst>
              <a:ext uri="{FF2B5EF4-FFF2-40B4-BE49-F238E27FC236}">
                <a16:creationId xmlns:a16="http://schemas.microsoft.com/office/drawing/2014/main" id="{B6691E0C-F7EA-A74E-9F78-45A38F61E9B2}"/>
              </a:ext>
            </a:extLst>
          </p:cNvPr>
          <p:cNvSpPr/>
          <p:nvPr/>
        </p:nvSpPr>
        <p:spPr bwMode="auto">
          <a:xfrm>
            <a:off x="0" y="487"/>
            <a:ext cx="12191998" cy="6857027"/>
          </a:xfrm>
          <a:prstGeom prst="rect">
            <a:avLst/>
          </a:prstGeom>
          <a:gradFill flip="none" rotWithShape="1">
            <a:gsLst>
              <a:gs pos="0">
                <a:schemeClr val="tx1">
                  <a:alpha val="92000"/>
                </a:schemeClr>
              </a:gs>
              <a:gs pos="28000">
                <a:schemeClr val="tx1">
                  <a:alpha val="48000"/>
                </a:schemeClr>
              </a:gs>
              <a:gs pos="43000">
                <a:schemeClr val="tx1">
                  <a:alpha val="30000"/>
                </a:schemeClr>
              </a:gs>
              <a:gs pos="100000">
                <a:schemeClr val="tx1">
                  <a:alpha val="90000"/>
                </a:schemeClr>
              </a:gs>
            </a:gsLst>
            <a:lin ang="5400000" scaled="1"/>
            <a:tileRect/>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 name="Title 2">
            <a:extLst>
              <a:ext uri="{FF2B5EF4-FFF2-40B4-BE49-F238E27FC236}">
                <a16:creationId xmlns:a16="http://schemas.microsoft.com/office/drawing/2014/main" id="{F0C03A02-9A61-4081-BE15-0298483DD6CD}"/>
              </a:ext>
            </a:extLst>
          </p:cNvPr>
          <p:cNvSpPr>
            <a:spLocks noGrp="1"/>
          </p:cNvSpPr>
          <p:nvPr>
            <p:ph type="title"/>
          </p:nvPr>
        </p:nvSpPr>
        <p:spPr/>
        <p:txBody>
          <a:bodyPr/>
          <a:lstStyle/>
          <a:p>
            <a:r>
              <a:rPr lang="en-US" sz="3600" dirty="0">
                <a:solidFill>
                  <a:schemeClr val="bg1"/>
                </a:solidFill>
              </a:rPr>
              <a:t>Challenges with user data</a:t>
            </a:r>
          </a:p>
        </p:txBody>
      </p:sp>
      <p:sp>
        <p:nvSpPr>
          <p:cNvPr id="34" name="Rectangle 33">
            <a:extLst>
              <a:ext uri="{FF2B5EF4-FFF2-40B4-BE49-F238E27FC236}">
                <a16:creationId xmlns:a16="http://schemas.microsoft.com/office/drawing/2014/main" id="{495F00F4-E1B3-AF42-BC5D-C6E77961919F}"/>
              </a:ext>
            </a:extLst>
          </p:cNvPr>
          <p:cNvSpPr/>
          <p:nvPr/>
        </p:nvSpPr>
        <p:spPr bwMode="auto">
          <a:xfrm>
            <a:off x="1140249" y="-1500435"/>
            <a:ext cx="9911502" cy="746688"/>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ctr" anchorCtr="0" forceAA="0" compatLnSpc="1">
            <a:prstTxWarp prst="textNoShape">
              <a:avLst/>
            </a:prstTxWarp>
            <a:noAutofit/>
          </a:bodyPr>
          <a:lstStyle/>
          <a:p>
            <a:pPr marL="0" marR="0" lvl="0" indent="0" algn="ctr" defTabSz="896171" rtl="0" eaLnBrk="1" fontAlgn="auto" latinLnBrk="0" hangingPunct="1">
              <a:lnSpc>
                <a:spcPct val="90000"/>
              </a:lnSpc>
              <a:spcBef>
                <a:spcPts val="0"/>
              </a:spcBef>
              <a:spcAft>
                <a:spcPts val="0"/>
              </a:spcAft>
              <a:buClrTx/>
              <a:buSzTx/>
              <a:buFontTx/>
              <a:buNone/>
              <a:tabLst/>
              <a:defRPr/>
            </a:pPr>
            <a:r>
              <a:rPr kumimoji="0" lang="en-US" sz="2800" b="1" u="none" strike="noStrike" kern="1200" cap="none" spc="0" normalizeH="0" baseline="0" noProof="0">
                <a:ln>
                  <a:noFill/>
                </a:ln>
                <a:solidFill>
                  <a:srgbClr val="FFFFFF"/>
                </a:solidFill>
                <a:effectLst/>
                <a:uLnTx/>
                <a:uFillTx/>
                <a:latin typeface="Segoe UI" panose="020B0502040204020203" pitchFamily="34" charset="0"/>
                <a:cs typeface="Segoe UI" panose="020B0502040204020203" pitchFamily="34" charset="0"/>
              </a:rPr>
              <a:t>Microsoft Intelligent Security Graph</a:t>
            </a:r>
            <a:endParaRPr kumimoji="0" lang="en-US" sz="2800" b="0" i="0" u="none" strike="noStrike" kern="1200" cap="none" spc="0" normalizeH="0" baseline="0" noProof="0">
              <a:ln>
                <a:noFill/>
              </a:ln>
              <a:solidFill>
                <a:srgbClr val="FFFFFF"/>
              </a:solidFill>
              <a:effectLst/>
              <a:uLnTx/>
              <a:uFillTx/>
              <a:latin typeface="Segoe Pro SemiLight" panose="020B0402040204020203" pitchFamily="34" charset="0"/>
              <a:ea typeface="+mn-ea"/>
              <a:cs typeface="+mn-cs"/>
            </a:endParaRPr>
          </a:p>
        </p:txBody>
      </p:sp>
      <p:sp>
        <p:nvSpPr>
          <p:cNvPr id="40" name="Rectangle 39">
            <a:extLst>
              <a:ext uri="{FF2B5EF4-FFF2-40B4-BE49-F238E27FC236}">
                <a16:creationId xmlns:a16="http://schemas.microsoft.com/office/drawing/2014/main" id="{D37B2694-89F3-9245-AD99-71E5E66B082A}"/>
              </a:ext>
            </a:extLst>
          </p:cNvPr>
          <p:cNvSpPr/>
          <p:nvPr/>
        </p:nvSpPr>
        <p:spPr bwMode="auto">
          <a:xfrm>
            <a:off x="1140249" y="-1157328"/>
            <a:ext cx="9911502" cy="518861"/>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ctr" anchorCtr="0" forceAA="0" compatLnSpc="1">
            <a:prstTxWarp prst="textNoShape">
              <a:avLst/>
            </a:prstTxWarp>
            <a:noAutofit/>
          </a:bodyPr>
          <a:lstStyle/>
          <a:p>
            <a:pPr lvl="0" algn="ctr" defTabSz="896171">
              <a:lnSpc>
                <a:spcPct val="90000"/>
              </a:lnSpc>
              <a:defRPr/>
            </a:pPr>
            <a:r>
              <a:rPr lang="en-US" sz="2306">
                <a:solidFill>
                  <a:srgbClr val="F09035"/>
                </a:solidFill>
                <a:latin typeface="Segoe Pro SemiLight" panose="020B0402040204020203" pitchFamily="34" charset="0"/>
              </a:rPr>
              <a:t>6.5 trillion</a:t>
            </a:r>
            <a:r>
              <a:rPr lang="en-US" sz="2306">
                <a:solidFill>
                  <a:srgbClr val="F5BA41"/>
                </a:solidFill>
                <a:latin typeface="Segoe Pro SemiLight" panose="020B0402040204020203" pitchFamily="34" charset="0"/>
              </a:rPr>
              <a:t> </a:t>
            </a:r>
            <a:r>
              <a:rPr lang="en-US" sz="2306">
                <a:solidFill>
                  <a:srgbClr val="FFFFFF"/>
                </a:solidFill>
                <a:latin typeface="Segoe Pro SemiLight" panose="020B0402040204020203" pitchFamily="34" charset="0"/>
              </a:rPr>
              <a:t>signals per day </a:t>
            </a:r>
          </a:p>
        </p:txBody>
      </p:sp>
      <p:sp>
        <p:nvSpPr>
          <p:cNvPr id="41" name="TextBox 40">
            <a:extLst>
              <a:ext uri="{FF2B5EF4-FFF2-40B4-BE49-F238E27FC236}">
                <a16:creationId xmlns:a16="http://schemas.microsoft.com/office/drawing/2014/main" id="{DF4422D2-DD97-F948-A87C-86D9952FC680}"/>
              </a:ext>
            </a:extLst>
          </p:cNvPr>
          <p:cNvSpPr txBox="1"/>
          <p:nvPr/>
        </p:nvSpPr>
        <p:spPr>
          <a:xfrm>
            <a:off x="9373820" y="1655978"/>
            <a:ext cx="1508760" cy="430887"/>
          </a:xfrm>
          <a:prstGeom prst="rect">
            <a:avLst/>
          </a:prstGeom>
          <a:noFill/>
        </p:spPr>
        <p:txBody>
          <a:bodyPr wrap="square" lIns="0" tIns="0" rIns="0" bIns="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5400" b="1">
                <a:solidFill>
                  <a:srgbClr val="F09035"/>
                </a:solidFill>
                <a:latin typeface="Segoe UI"/>
              </a:rPr>
              <a:t>60</a:t>
            </a:r>
            <a:r>
              <a:rPr lang="en-US" sz="2800" b="1">
                <a:solidFill>
                  <a:srgbClr val="F09035"/>
                </a:solidFill>
                <a:latin typeface="Segoe UI"/>
              </a:rPr>
              <a:t>%</a:t>
            </a:r>
            <a:endParaRPr kumimoji="0" lang="en-US" sz="2800" b="1" i="0" u="none" strike="noStrike" kern="1200" cap="none" spc="0" normalizeH="0" baseline="0" noProof="0">
              <a:ln>
                <a:noFill/>
              </a:ln>
              <a:solidFill>
                <a:srgbClr val="F09035"/>
              </a:solidFill>
              <a:effectLst/>
              <a:uLnTx/>
              <a:uFillTx/>
              <a:latin typeface="Segoe UI"/>
            </a:endParaRPr>
          </a:p>
        </p:txBody>
      </p:sp>
      <p:sp>
        <p:nvSpPr>
          <p:cNvPr id="42" name="TextBox 41">
            <a:extLst>
              <a:ext uri="{FF2B5EF4-FFF2-40B4-BE49-F238E27FC236}">
                <a16:creationId xmlns:a16="http://schemas.microsoft.com/office/drawing/2014/main" id="{E2B43D18-A375-044D-9A29-E4B178915539}"/>
              </a:ext>
            </a:extLst>
          </p:cNvPr>
          <p:cNvSpPr txBox="1"/>
          <p:nvPr/>
        </p:nvSpPr>
        <p:spPr>
          <a:xfrm>
            <a:off x="8418039" y="2448350"/>
            <a:ext cx="2411885" cy="430887"/>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a:solidFill>
                  <a:schemeClr val="bg1"/>
                </a:solidFill>
                <a:latin typeface="Segoe UI"/>
              </a:rPr>
              <a:t>Malicious domains associated with spam campaigns****</a:t>
            </a:r>
            <a:endParaRPr kumimoji="0" lang="en-US" sz="1400" b="0" i="0" u="none" strike="noStrike" kern="1200" cap="none" spc="0" normalizeH="0" baseline="0" noProof="0">
              <a:ln>
                <a:noFill/>
              </a:ln>
              <a:solidFill>
                <a:schemeClr val="bg1"/>
              </a:solidFill>
              <a:effectLst/>
              <a:uLnTx/>
              <a:uFillTx/>
              <a:latin typeface="Segoe UI"/>
            </a:endParaRPr>
          </a:p>
        </p:txBody>
      </p:sp>
      <p:sp>
        <p:nvSpPr>
          <p:cNvPr id="43" name="TextBox 42">
            <a:extLst>
              <a:ext uri="{FF2B5EF4-FFF2-40B4-BE49-F238E27FC236}">
                <a16:creationId xmlns:a16="http://schemas.microsoft.com/office/drawing/2014/main" id="{DE4B7666-D7AF-8C4F-BC80-743B5056CB10}"/>
              </a:ext>
            </a:extLst>
          </p:cNvPr>
          <p:cNvSpPr txBox="1"/>
          <p:nvPr/>
        </p:nvSpPr>
        <p:spPr>
          <a:xfrm>
            <a:off x="2390827" y="1655978"/>
            <a:ext cx="1508760" cy="830997"/>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a:ln>
                  <a:noFill/>
                </a:ln>
                <a:solidFill>
                  <a:srgbClr val="F09035"/>
                </a:solidFill>
                <a:effectLst/>
                <a:uLnTx/>
                <a:uFillTx/>
                <a:latin typeface="Segoe UI"/>
                <a:ea typeface="+mn-ea"/>
                <a:cs typeface="+mn-cs"/>
              </a:rPr>
              <a:t>96</a:t>
            </a:r>
            <a:r>
              <a:rPr lang="en-US" sz="2800" b="1">
                <a:solidFill>
                  <a:srgbClr val="F09035"/>
                </a:solidFill>
                <a:latin typeface="Segoe UI"/>
              </a:rPr>
              <a:t>%</a:t>
            </a:r>
            <a:endParaRPr kumimoji="0" lang="en-US" sz="2800" b="1" i="0" u="none" strike="noStrike" kern="1200" cap="none" spc="0" normalizeH="0" baseline="0" noProof="0">
              <a:ln>
                <a:noFill/>
              </a:ln>
              <a:solidFill>
                <a:srgbClr val="F09035"/>
              </a:solidFill>
              <a:effectLst/>
              <a:uLnTx/>
              <a:uFillTx/>
              <a:latin typeface="Segoe UI"/>
            </a:endParaRPr>
          </a:p>
        </p:txBody>
      </p:sp>
      <p:sp>
        <p:nvSpPr>
          <p:cNvPr id="44" name="TextBox 43">
            <a:extLst>
              <a:ext uri="{FF2B5EF4-FFF2-40B4-BE49-F238E27FC236}">
                <a16:creationId xmlns:a16="http://schemas.microsoft.com/office/drawing/2014/main" id="{EE10E5F6-E752-F340-8D4B-EBD024ECB1B2}"/>
              </a:ext>
            </a:extLst>
          </p:cNvPr>
          <p:cNvSpPr txBox="1"/>
          <p:nvPr/>
        </p:nvSpPr>
        <p:spPr>
          <a:xfrm>
            <a:off x="1535423" y="2448350"/>
            <a:ext cx="2135095" cy="430887"/>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a:solidFill>
                  <a:schemeClr val="bg1"/>
                </a:solidFill>
                <a:latin typeface="Segoe UI"/>
              </a:rPr>
              <a:t>Social attacks that </a:t>
            </a:r>
            <a:br>
              <a:rPr lang="en-US" sz="1400">
                <a:solidFill>
                  <a:schemeClr val="bg1"/>
                </a:solidFill>
                <a:latin typeface="Segoe UI"/>
              </a:rPr>
            </a:br>
            <a:r>
              <a:rPr lang="en-US" sz="1400">
                <a:solidFill>
                  <a:schemeClr val="bg1"/>
                </a:solidFill>
                <a:latin typeface="Segoe UI"/>
              </a:rPr>
              <a:t>occur via email*</a:t>
            </a:r>
            <a:endParaRPr kumimoji="0" lang="en-US" sz="1400" b="0" i="0" u="none" strike="noStrike" kern="1200" cap="none" spc="0" normalizeH="0" baseline="0" noProof="0">
              <a:ln>
                <a:noFill/>
              </a:ln>
              <a:solidFill>
                <a:schemeClr val="bg1"/>
              </a:solidFill>
              <a:effectLst/>
              <a:uLnTx/>
              <a:uFillTx/>
              <a:latin typeface="Segoe UI"/>
            </a:endParaRPr>
          </a:p>
        </p:txBody>
      </p:sp>
      <p:sp>
        <p:nvSpPr>
          <p:cNvPr id="45" name="TextBox 44">
            <a:extLst>
              <a:ext uri="{FF2B5EF4-FFF2-40B4-BE49-F238E27FC236}">
                <a16:creationId xmlns:a16="http://schemas.microsoft.com/office/drawing/2014/main" id="{97D15D6F-F14B-E94F-82EC-6D6CFF96F4CC}"/>
              </a:ext>
            </a:extLst>
          </p:cNvPr>
          <p:cNvSpPr txBox="1"/>
          <p:nvPr/>
        </p:nvSpPr>
        <p:spPr>
          <a:xfrm>
            <a:off x="2986389" y="3502689"/>
            <a:ext cx="1508760" cy="830997"/>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5400" b="1">
                <a:solidFill>
                  <a:srgbClr val="F09035"/>
                </a:solidFill>
                <a:latin typeface="Segoe UI"/>
              </a:rPr>
              <a:t>68</a:t>
            </a:r>
            <a:r>
              <a:rPr lang="en-US" sz="2800" b="1">
                <a:solidFill>
                  <a:srgbClr val="F09035"/>
                </a:solidFill>
                <a:latin typeface="Segoe UI"/>
              </a:rPr>
              <a:t>%</a:t>
            </a:r>
            <a:endParaRPr kumimoji="0" lang="en-US" sz="2800" b="1" i="0" u="none" strike="noStrike" kern="1200" cap="none" spc="0" normalizeH="0" baseline="0" noProof="0">
              <a:ln>
                <a:noFill/>
              </a:ln>
              <a:solidFill>
                <a:srgbClr val="F09035"/>
              </a:solidFill>
              <a:effectLst/>
              <a:uLnTx/>
              <a:uFillTx/>
              <a:latin typeface="Segoe UI"/>
            </a:endParaRPr>
          </a:p>
        </p:txBody>
      </p:sp>
      <p:sp>
        <p:nvSpPr>
          <p:cNvPr id="46" name="TextBox 45">
            <a:extLst>
              <a:ext uri="{FF2B5EF4-FFF2-40B4-BE49-F238E27FC236}">
                <a16:creationId xmlns:a16="http://schemas.microsoft.com/office/drawing/2014/main" id="{72EC69F2-5039-4C47-B939-1437E825D810}"/>
              </a:ext>
            </a:extLst>
          </p:cNvPr>
          <p:cNvSpPr txBox="1"/>
          <p:nvPr/>
        </p:nvSpPr>
        <p:spPr>
          <a:xfrm>
            <a:off x="1935186" y="4374143"/>
            <a:ext cx="2102407" cy="430887"/>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a:solidFill>
                  <a:schemeClr val="bg1"/>
                </a:solidFill>
                <a:latin typeface="Segoe UI"/>
              </a:rPr>
              <a:t>Breaches took months or longer to discover*</a:t>
            </a:r>
            <a:endParaRPr kumimoji="0" lang="en-US" sz="1400" b="0" i="0" u="none" strike="noStrike" kern="1200" cap="none" spc="0" normalizeH="0" baseline="0" noProof="0">
              <a:ln>
                <a:noFill/>
              </a:ln>
              <a:solidFill>
                <a:schemeClr val="bg1"/>
              </a:solidFill>
              <a:effectLst/>
              <a:uLnTx/>
              <a:uFillTx/>
              <a:latin typeface="Segoe UI"/>
              <a:ea typeface="+mn-ea"/>
              <a:cs typeface="+mn-cs"/>
            </a:endParaRPr>
          </a:p>
        </p:txBody>
      </p:sp>
      <p:sp>
        <p:nvSpPr>
          <p:cNvPr id="47" name="TextBox 46">
            <a:extLst>
              <a:ext uri="{FF2B5EF4-FFF2-40B4-BE49-F238E27FC236}">
                <a16:creationId xmlns:a16="http://schemas.microsoft.com/office/drawing/2014/main" id="{DCF9134A-8971-B64D-A1EC-6CA096D4E74C}"/>
              </a:ext>
            </a:extLst>
          </p:cNvPr>
          <p:cNvSpPr txBox="1"/>
          <p:nvPr/>
        </p:nvSpPr>
        <p:spPr>
          <a:xfrm>
            <a:off x="8876875" y="3560244"/>
            <a:ext cx="1325561" cy="830997"/>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a:ln>
                  <a:noFill/>
                </a:ln>
                <a:solidFill>
                  <a:srgbClr val="F09035"/>
                </a:solidFill>
                <a:effectLst/>
                <a:uLnTx/>
                <a:uFillTx/>
                <a:latin typeface="Segoe UI"/>
                <a:ea typeface="+mn-ea"/>
                <a:cs typeface="+mn-cs"/>
              </a:rPr>
              <a:t>20</a:t>
            </a:r>
            <a:r>
              <a:rPr kumimoji="0" lang="en-US" sz="2800" b="1" i="0" u="none" strike="noStrike" kern="1200" cap="none" spc="0" normalizeH="0" baseline="0" noProof="0">
                <a:ln>
                  <a:noFill/>
                </a:ln>
                <a:solidFill>
                  <a:srgbClr val="F09035"/>
                </a:solidFill>
                <a:effectLst/>
                <a:uLnTx/>
                <a:uFillTx/>
                <a:latin typeface="Segoe UI"/>
                <a:ea typeface="+mn-ea"/>
                <a:cs typeface="+mn-cs"/>
              </a:rPr>
              <a:t>%</a:t>
            </a:r>
            <a:endParaRPr kumimoji="0" lang="en-US" sz="5400" b="1" i="0" u="none" strike="noStrike" kern="1200" cap="none" spc="0" normalizeH="0" baseline="0" noProof="0">
              <a:ln>
                <a:noFill/>
              </a:ln>
              <a:solidFill>
                <a:srgbClr val="F09035"/>
              </a:solidFill>
              <a:effectLst/>
              <a:uLnTx/>
              <a:uFillTx/>
              <a:latin typeface="Segoe UI"/>
              <a:ea typeface="+mn-ea"/>
              <a:cs typeface="+mn-cs"/>
            </a:endParaRPr>
          </a:p>
        </p:txBody>
      </p:sp>
      <p:sp>
        <p:nvSpPr>
          <p:cNvPr id="48" name="TextBox 47">
            <a:extLst>
              <a:ext uri="{FF2B5EF4-FFF2-40B4-BE49-F238E27FC236}">
                <a16:creationId xmlns:a16="http://schemas.microsoft.com/office/drawing/2014/main" id="{F8085AE2-07F7-4B42-B8F8-F3003E81114E}"/>
              </a:ext>
            </a:extLst>
          </p:cNvPr>
          <p:cNvSpPr txBox="1"/>
          <p:nvPr/>
        </p:nvSpPr>
        <p:spPr>
          <a:xfrm>
            <a:off x="8160307" y="4431698"/>
            <a:ext cx="1866483" cy="430887"/>
          </a:xfrm>
          <a:prstGeom prst="rect">
            <a:avLst/>
          </a:prstGeom>
          <a:noFill/>
        </p:spPr>
        <p:txBody>
          <a:bodyPr wrap="square" lIns="0" tIns="0" rIns="0" bIns="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a:solidFill>
                  <a:schemeClr val="bg1"/>
                </a:solidFill>
                <a:latin typeface="Segoe UI"/>
              </a:rPr>
              <a:t>Phish emails users click on</a:t>
            </a:r>
            <a:r>
              <a:rPr kumimoji="0" lang="en-US" sz="1400" b="0" i="0" u="none" strike="noStrike" kern="1200" cap="none" spc="0" normalizeH="0" baseline="0" noProof="0">
                <a:ln>
                  <a:noFill/>
                </a:ln>
                <a:solidFill>
                  <a:schemeClr val="bg1"/>
                </a:solidFill>
                <a:effectLst/>
                <a:uLnTx/>
                <a:uFillTx/>
                <a:latin typeface="Segoe UI"/>
                <a:ea typeface="+mn-ea"/>
                <a:cs typeface="+mn-cs"/>
              </a:rPr>
              <a:t> within 5 mins</a:t>
            </a:r>
            <a:r>
              <a:rPr lang="en-US" sz="1400">
                <a:solidFill>
                  <a:schemeClr val="bg1"/>
                </a:solidFill>
                <a:latin typeface="Segoe UI"/>
              </a:rPr>
              <a:t>***</a:t>
            </a:r>
            <a:endParaRPr kumimoji="0" lang="en-US" sz="1400" b="0" i="0" u="none" strike="noStrike" kern="1200" cap="none" spc="0" normalizeH="0" baseline="0" noProof="0">
              <a:ln>
                <a:noFill/>
              </a:ln>
              <a:solidFill>
                <a:schemeClr val="bg1"/>
              </a:solidFill>
              <a:effectLst/>
              <a:uLnTx/>
              <a:uFillTx/>
              <a:latin typeface="Segoe UI"/>
              <a:ea typeface="+mn-ea"/>
              <a:cs typeface="+mn-cs"/>
            </a:endParaRPr>
          </a:p>
        </p:txBody>
      </p:sp>
      <p:sp>
        <p:nvSpPr>
          <p:cNvPr id="49" name="TextBox 48">
            <a:extLst>
              <a:ext uri="{FF2B5EF4-FFF2-40B4-BE49-F238E27FC236}">
                <a16:creationId xmlns:a16="http://schemas.microsoft.com/office/drawing/2014/main" id="{571529A4-5BE7-A741-86ED-2E60B68A6B57}"/>
              </a:ext>
            </a:extLst>
          </p:cNvPr>
          <p:cNvSpPr txBox="1"/>
          <p:nvPr/>
        </p:nvSpPr>
        <p:spPr>
          <a:xfrm>
            <a:off x="5547581" y="4856187"/>
            <a:ext cx="1508760" cy="830997"/>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a:ln>
                  <a:noFill/>
                </a:ln>
                <a:solidFill>
                  <a:srgbClr val="F09035"/>
                </a:solidFill>
                <a:effectLst/>
                <a:uLnTx/>
                <a:uFillTx/>
                <a:latin typeface="Segoe UI"/>
                <a:ea typeface="+mn-ea"/>
                <a:cs typeface="+mn-cs"/>
              </a:rPr>
              <a:t>$12</a:t>
            </a:r>
            <a:r>
              <a:rPr kumimoji="0" lang="en-US" sz="2800" b="1" i="0" u="none" strike="noStrike" kern="1200" cap="none" spc="0" normalizeH="0" baseline="0" noProof="0">
                <a:ln>
                  <a:noFill/>
                </a:ln>
                <a:solidFill>
                  <a:srgbClr val="F09035"/>
                </a:solidFill>
                <a:effectLst/>
                <a:uLnTx/>
                <a:uFillTx/>
                <a:latin typeface="Segoe UI"/>
                <a:ea typeface="+mn-ea"/>
                <a:cs typeface="+mn-cs"/>
              </a:rPr>
              <a:t>B</a:t>
            </a:r>
          </a:p>
        </p:txBody>
      </p:sp>
      <p:sp>
        <p:nvSpPr>
          <p:cNvPr id="50" name="TextBox 49">
            <a:extLst>
              <a:ext uri="{FF2B5EF4-FFF2-40B4-BE49-F238E27FC236}">
                <a16:creationId xmlns:a16="http://schemas.microsoft.com/office/drawing/2014/main" id="{0478B1DA-8BB0-7742-8ABD-97D110C4F3A6}"/>
              </a:ext>
            </a:extLst>
          </p:cNvPr>
          <p:cNvSpPr txBox="1"/>
          <p:nvPr/>
        </p:nvSpPr>
        <p:spPr>
          <a:xfrm>
            <a:off x="4616493" y="5721655"/>
            <a:ext cx="2700020" cy="430887"/>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chemeClr val="bg1"/>
                </a:solidFill>
                <a:effectLst/>
                <a:uLnTx/>
                <a:uFillTx/>
                <a:latin typeface="Segoe UI"/>
                <a:ea typeface="+mn-ea"/>
                <a:cs typeface="+mn-cs"/>
              </a:rPr>
              <a:t>Loss attributed</a:t>
            </a:r>
            <a:r>
              <a:rPr kumimoji="0" lang="en-US" sz="1400" b="0" i="0" u="none" strike="noStrike" kern="1200" cap="none" spc="0" normalizeH="0" noProof="0">
                <a:ln>
                  <a:noFill/>
                </a:ln>
                <a:solidFill>
                  <a:schemeClr val="bg1"/>
                </a:solidFill>
                <a:effectLst/>
                <a:uLnTx/>
                <a:uFillTx/>
                <a:latin typeface="Segoe UI"/>
                <a:ea typeface="+mn-ea"/>
                <a:cs typeface="+mn-cs"/>
              </a:rPr>
              <a:t> to b</a:t>
            </a:r>
            <a:r>
              <a:rPr kumimoji="0" lang="en-US" sz="1400" b="0" i="0" u="none" strike="noStrike" kern="1200" cap="none" spc="0" normalizeH="0" baseline="0" noProof="0">
                <a:ln>
                  <a:noFill/>
                </a:ln>
                <a:solidFill>
                  <a:schemeClr val="bg1"/>
                </a:solidFill>
                <a:effectLst/>
                <a:uLnTx/>
                <a:uFillTx/>
                <a:latin typeface="Segoe UI"/>
                <a:ea typeface="+mn-ea"/>
                <a:cs typeface="+mn-cs"/>
              </a:rPr>
              <a:t>usiness email compromise since 2013**</a:t>
            </a:r>
          </a:p>
        </p:txBody>
      </p:sp>
      <p:pic>
        <p:nvPicPr>
          <p:cNvPr id="11" name="Graphic 10">
            <a:extLst>
              <a:ext uri="{FF2B5EF4-FFF2-40B4-BE49-F238E27FC236}">
                <a16:creationId xmlns:a16="http://schemas.microsoft.com/office/drawing/2014/main" id="{8C1504A5-0867-B14B-9552-1768F325A375}"/>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8656619" y="1710847"/>
            <a:ext cx="622086" cy="776128"/>
          </a:xfrm>
          <a:prstGeom prst="rect">
            <a:avLst/>
          </a:prstGeom>
        </p:spPr>
      </p:pic>
      <p:pic>
        <p:nvPicPr>
          <p:cNvPr id="55" name="Graphic 54">
            <a:extLst>
              <a:ext uri="{FF2B5EF4-FFF2-40B4-BE49-F238E27FC236}">
                <a16:creationId xmlns:a16="http://schemas.microsoft.com/office/drawing/2014/main" id="{783F53BC-B34A-4E48-ABA9-A5DF4BFFE233}"/>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073616" y="3459495"/>
            <a:ext cx="827998" cy="1026716"/>
          </a:xfrm>
          <a:prstGeom prst="rect">
            <a:avLst/>
          </a:prstGeom>
        </p:spPr>
      </p:pic>
      <p:pic>
        <p:nvPicPr>
          <p:cNvPr id="58" name="Graphic 57">
            <a:extLst>
              <a:ext uri="{FF2B5EF4-FFF2-40B4-BE49-F238E27FC236}">
                <a16:creationId xmlns:a16="http://schemas.microsoft.com/office/drawing/2014/main" id="{C2404EEC-68E7-BC49-A0F6-86A303D848C8}"/>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2287738" y="3619838"/>
            <a:ext cx="613391" cy="776128"/>
          </a:xfrm>
          <a:prstGeom prst="rect">
            <a:avLst/>
          </a:prstGeom>
        </p:spPr>
      </p:pic>
      <p:pic>
        <p:nvPicPr>
          <p:cNvPr id="61" name="Graphic 60">
            <a:extLst>
              <a:ext uri="{FF2B5EF4-FFF2-40B4-BE49-F238E27FC236}">
                <a16:creationId xmlns:a16="http://schemas.microsoft.com/office/drawing/2014/main" id="{CD4E027E-E4F7-0344-9EF8-181C05DE75F2}"/>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4872713" y="4954626"/>
            <a:ext cx="682992" cy="853741"/>
          </a:xfrm>
          <a:prstGeom prst="rect">
            <a:avLst/>
          </a:prstGeom>
        </p:spPr>
      </p:pic>
      <p:pic>
        <p:nvPicPr>
          <p:cNvPr id="64" name="Graphic 63">
            <a:extLst>
              <a:ext uri="{FF2B5EF4-FFF2-40B4-BE49-F238E27FC236}">
                <a16:creationId xmlns:a16="http://schemas.microsoft.com/office/drawing/2014/main" id="{3B7FE07E-0F45-DB47-BD02-3A3AB9AD076E}"/>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1641849" y="1713218"/>
            <a:ext cx="617109" cy="771386"/>
          </a:xfrm>
          <a:prstGeom prst="rect">
            <a:avLst/>
          </a:prstGeom>
        </p:spPr>
      </p:pic>
      <p:sp>
        <p:nvSpPr>
          <p:cNvPr id="28" name="TextBox 27">
            <a:extLst>
              <a:ext uri="{FF2B5EF4-FFF2-40B4-BE49-F238E27FC236}">
                <a16:creationId xmlns:a16="http://schemas.microsoft.com/office/drawing/2014/main" id="{F230ECD3-3C7C-4894-AE4C-6C4F20412DD9}"/>
              </a:ext>
            </a:extLst>
          </p:cNvPr>
          <p:cNvSpPr txBox="1"/>
          <p:nvPr/>
        </p:nvSpPr>
        <p:spPr>
          <a:xfrm>
            <a:off x="2768416" y="7179887"/>
            <a:ext cx="3031290" cy="861774"/>
          </a:xfrm>
          <a:prstGeom prst="rect">
            <a:avLst/>
          </a:prstGeom>
          <a:noFill/>
        </p:spPr>
        <p:txBody>
          <a:bodyPr wrap="square" lIns="0" tIns="0" rIns="0" bIns="91440" rtlCol="0" anchor="b">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chemeClr val="bg1"/>
                </a:solidFill>
                <a:effectLst/>
                <a:uLnTx/>
                <a:uFillTx/>
                <a:latin typeface="Segoe UI"/>
                <a:ea typeface="+mn-ea"/>
                <a:cs typeface="+mn-cs"/>
              </a:rPr>
              <a:t>*Verizon 2018 Data Breach</a:t>
            </a:r>
            <a:r>
              <a:rPr kumimoji="0" lang="en-US" sz="1000" b="0" i="0" u="none" strike="noStrike" kern="1200" cap="none" spc="0" normalizeH="0" noProof="0">
                <a:ln>
                  <a:noFill/>
                </a:ln>
                <a:solidFill>
                  <a:schemeClr val="bg1"/>
                </a:solidFill>
                <a:effectLst/>
                <a:uLnTx/>
                <a:uFillTx/>
                <a:latin typeface="Segoe UI"/>
                <a:ea typeface="+mn-ea"/>
                <a:cs typeface="+mn-cs"/>
              </a:rPr>
              <a:t> Investigations Report</a:t>
            </a:r>
          </a:p>
          <a:p>
            <a:pPr marL="0" marR="0" lvl="0" indent="0" defTabSz="914400" rtl="0" eaLnBrk="1" fontAlgn="auto" latinLnBrk="0" hangingPunct="1">
              <a:lnSpc>
                <a:spcPct val="100000"/>
              </a:lnSpc>
              <a:spcBef>
                <a:spcPts val="0"/>
              </a:spcBef>
              <a:spcAft>
                <a:spcPts val="0"/>
              </a:spcAft>
              <a:buClrTx/>
              <a:buSzTx/>
              <a:buFontTx/>
              <a:buNone/>
              <a:tabLst/>
              <a:defRPr/>
            </a:pPr>
            <a:r>
              <a:rPr lang="en-US" sz="1000" baseline="0">
                <a:solidFill>
                  <a:schemeClr val="bg1"/>
                </a:solidFill>
                <a:latin typeface="Segoe UI"/>
              </a:rPr>
              <a:t>** US</a:t>
            </a:r>
            <a:r>
              <a:rPr lang="en-US" sz="1000">
                <a:solidFill>
                  <a:schemeClr val="bg1"/>
                </a:solidFill>
                <a:latin typeface="Segoe UI"/>
              </a:rPr>
              <a:t> Federal Bureau of Investigation, July 2018</a:t>
            </a:r>
          </a:p>
          <a:p>
            <a:pPr marL="0" marR="0" lvl="0" indent="0" defTabSz="914400" eaLnBrk="1" fontAlgn="auto" latinLnBrk="0" hangingPunct="1">
              <a:lnSpc>
                <a:spcPct val="100000"/>
              </a:lnSpc>
              <a:spcBef>
                <a:spcPts val="0"/>
              </a:spcBef>
              <a:spcAft>
                <a:spcPts val="0"/>
              </a:spcAft>
              <a:buClrTx/>
              <a:buSzTx/>
              <a:buFontTx/>
              <a:buNone/>
              <a:tabLst/>
              <a:defRPr/>
            </a:pPr>
            <a:r>
              <a:rPr lang="en-US" sz="1000">
                <a:solidFill>
                  <a:schemeClr val="bg1"/>
                </a:solidFill>
                <a:latin typeface="Segoe UI"/>
                <a:cs typeface="Segoe UI"/>
              </a:rPr>
              <a:t>***Microsoft</a:t>
            </a:r>
          </a:p>
          <a:p>
            <a:pPr lvl="0">
              <a:defRPr/>
            </a:pPr>
            <a:r>
              <a:rPr lang="en-US" sz="1000" b="0" i="0" u="none" strike="noStrike" kern="1200" cap="none" spc="0" baseline="0" noProof="0">
                <a:solidFill>
                  <a:schemeClr val="bg1"/>
                </a:solidFill>
                <a:latin typeface="Segoe UI"/>
                <a:cs typeface="Segoe UI"/>
              </a:rPr>
              <a:t>****</a:t>
            </a:r>
            <a:r>
              <a:rPr lang="en-US" sz="1000">
                <a:solidFill>
                  <a:schemeClr val="bg1"/>
                </a:solidFill>
                <a:latin typeface="Segoe UI"/>
              </a:rPr>
              <a:t>Cisco 2018 Annual Cybersecurity Report</a:t>
            </a:r>
          </a:p>
          <a:p>
            <a:pPr>
              <a:defRPr/>
            </a:pPr>
            <a:endParaRPr lang="en-US" sz="1000">
              <a:solidFill>
                <a:schemeClr val="bg1"/>
              </a:solidFill>
              <a:latin typeface="Segoe UI"/>
              <a:cs typeface="Segoe UI"/>
            </a:endParaRPr>
          </a:p>
        </p:txBody>
      </p:sp>
      <p:sp>
        <p:nvSpPr>
          <p:cNvPr id="29" name="TextBox 28">
            <a:extLst>
              <a:ext uri="{FF2B5EF4-FFF2-40B4-BE49-F238E27FC236}">
                <a16:creationId xmlns:a16="http://schemas.microsoft.com/office/drawing/2014/main" id="{A13F79D6-7809-034A-973F-56D227276C98}"/>
              </a:ext>
            </a:extLst>
          </p:cNvPr>
          <p:cNvSpPr txBox="1"/>
          <p:nvPr/>
        </p:nvSpPr>
        <p:spPr>
          <a:xfrm>
            <a:off x="426424" y="6488668"/>
            <a:ext cx="11405400" cy="369332"/>
          </a:xfrm>
          <a:prstGeom prst="rect">
            <a:avLst/>
          </a:prstGeom>
          <a:noFill/>
        </p:spPr>
        <p:txBody>
          <a:bodyPr wrap="square" lIns="0" tIns="0" rIns="0" bIns="91440" rtlCol="0" anchor="b">
            <a:spAutoFit/>
          </a:bodyPr>
          <a:lstStyle/>
          <a:p>
            <a:pPr lvl="0">
              <a:defRPr/>
            </a:pPr>
            <a:r>
              <a:rPr lang="en-US" sz="900">
                <a:solidFill>
                  <a:schemeClr val="bg1">
                    <a:lumMod val="65000"/>
                  </a:schemeClr>
                </a:solidFill>
              </a:rPr>
              <a:t>*Verizon 2018 Data Breach Investigations Report. ** US Federal Bureau of Investigation, July 2018</a:t>
            </a:r>
          </a:p>
          <a:p>
            <a:pPr lvl="0">
              <a:defRPr/>
            </a:pPr>
            <a:r>
              <a:rPr lang="en-US" sz="900">
                <a:solidFill>
                  <a:schemeClr val="bg1">
                    <a:lumMod val="65000"/>
                  </a:schemeClr>
                </a:solidFill>
              </a:rPr>
              <a:t>***Microsoft. ****Cisco 2018 Annual Cybersecurity Report</a:t>
            </a:r>
          </a:p>
        </p:txBody>
      </p:sp>
      <p:grpSp>
        <p:nvGrpSpPr>
          <p:cNvPr id="33" name="Group 32">
            <a:extLst>
              <a:ext uri="{FF2B5EF4-FFF2-40B4-BE49-F238E27FC236}">
                <a16:creationId xmlns:a16="http://schemas.microsoft.com/office/drawing/2014/main" id="{836C0B47-B01A-4620-820D-D955DBDBBC43}"/>
              </a:ext>
            </a:extLst>
          </p:cNvPr>
          <p:cNvGrpSpPr/>
          <p:nvPr/>
        </p:nvGrpSpPr>
        <p:grpSpPr>
          <a:xfrm>
            <a:off x="4937893" y="2044466"/>
            <a:ext cx="2296797" cy="2296797"/>
            <a:chOff x="4937893" y="2044466"/>
            <a:chExt cx="2296797" cy="2296797"/>
          </a:xfrm>
        </p:grpSpPr>
        <p:sp useBgFill="1">
          <p:nvSpPr>
            <p:cNvPr id="35" name="object 60">
              <a:extLst>
                <a:ext uri="{FF2B5EF4-FFF2-40B4-BE49-F238E27FC236}">
                  <a16:creationId xmlns:a16="http://schemas.microsoft.com/office/drawing/2014/main" id="{41AA1D48-4F0D-492D-9D95-10350707EFE0}"/>
                </a:ext>
              </a:extLst>
            </p:cNvPr>
            <p:cNvSpPr/>
            <p:nvPr/>
          </p:nvSpPr>
          <p:spPr>
            <a:xfrm>
              <a:off x="4937893" y="2044466"/>
              <a:ext cx="2296797" cy="2296797"/>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ln>
              <a:solidFill>
                <a:schemeClr val="tx1">
                  <a:lumMod val="50000"/>
                </a:schemeClr>
              </a:solidFill>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226" b="0" i="0" u="none" strike="noStrike" kern="1200" cap="none" spc="0" normalizeH="0" baseline="0" noProof="0">
                <a:ln>
                  <a:noFill/>
                </a:ln>
                <a:solidFill>
                  <a:prstClr val="black"/>
                </a:solidFill>
                <a:effectLst/>
                <a:uLnTx/>
                <a:uFillTx/>
                <a:latin typeface="Calibri"/>
                <a:ea typeface="+mn-ea"/>
                <a:cs typeface="+mn-cs"/>
              </a:endParaRPr>
            </a:p>
          </p:txBody>
        </p:sp>
        <p:pic>
          <p:nvPicPr>
            <p:cNvPr id="36" name="Picture 35">
              <a:extLst>
                <a:ext uri="{FF2B5EF4-FFF2-40B4-BE49-F238E27FC236}">
                  <a16:creationId xmlns:a16="http://schemas.microsoft.com/office/drawing/2014/main" id="{7BAF05FC-9BD5-4B0C-B528-AF6C4D5D5339}"/>
                </a:ext>
              </a:extLst>
            </p:cNvPr>
            <p:cNvPicPr>
              <a:picLocks noChangeAspect="1"/>
            </p:cNvPicPr>
            <p:nvPr/>
          </p:nvPicPr>
          <p:blipFill>
            <a:blip r:embed="rId15"/>
            <a:stretch>
              <a:fillRect/>
            </a:stretch>
          </p:blipFill>
          <p:spPr>
            <a:xfrm>
              <a:off x="5669978" y="2700694"/>
              <a:ext cx="832628" cy="984342"/>
            </a:xfrm>
            <a:prstGeom prst="rect">
              <a:avLst/>
            </a:prstGeom>
          </p:spPr>
        </p:pic>
      </p:grpSp>
      <p:sp>
        <p:nvSpPr>
          <p:cNvPr id="56" name="object 60">
            <a:extLst>
              <a:ext uri="{FF2B5EF4-FFF2-40B4-BE49-F238E27FC236}">
                <a16:creationId xmlns:a16="http://schemas.microsoft.com/office/drawing/2014/main" id="{A6F1D520-DCB8-4DE8-AC09-BDDB2154AF9C}"/>
              </a:ext>
            </a:extLst>
          </p:cNvPr>
          <p:cNvSpPr/>
          <p:nvPr/>
        </p:nvSpPr>
        <p:spPr>
          <a:xfrm>
            <a:off x="4773836" y="1880408"/>
            <a:ext cx="2624912" cy="2624912"/>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noFill/>
          <a:ln>
            <a:solidFill>
              <a:srgbClr val="FF8C00"/>
            </a:solidFill>
            <a:prstDash val="dash"/>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226"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11586163"/>
      </p:ext>
    </p:extLst>
  </p:cSld>
  <p:clrMapOvr>
    <a:masterClrMapping/>
  </p:clrMapOvr>
  <p:transition spd="slow">
    <p:push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p:cTn id="7" dur="500" fill="hold"/>
                                        <p:tgtEl>
                                          <p:spTgt spid="33"/>
                                        </p:tgtEl>
                                        <p:attrNameLst>
                                          <p:attrName>ppt_w</p:attrName>
                                        </p:attrNameLst>
                                      </p:cBhvr>
                                      <p:tavLst>
                                        <p:tav tm="0">
                                          <p:val>
                                            <p:fltVal val="0"/>
                                          </p:val>
                                        </p:tav>
                                        <p:tav tm="100000">
                                          <p:val>
                                            <p:strVal val="#ppt_w"/>
                                          </p:val>
                                        </p:tav>
                                      </p:tavLst>
                                    </p:anim>
                                    <p:anim calcmode="lin" valueType="num">
                                      <p:cBhvr>
                                        <p:cTn id="8" dur="500" fill="hold"/>
                                        <p:tgtEl>
                                          <p:spTgt spid="33"/>
                                        </p:tgtEl>
                                        <p:attrNameLst>
                                          <p:attrName>ppt_h</p:attrName>
                                        </p:attrNameLst>
                                      </p:cBhvr>
                                      <p:tavLst>
                                        <p:tav tm="0">
                                          <p:val>
                                            <p:fltVal val="0"/>
                                          </p:val>
                                        </p:tav>
                                        <p:tav tm="100000">
                                          <p:val>
                                            <p:strVal val="#ppt_h"/>
                                          </p:val>
                                        </p:tav>
                                      </p:tavLst>
                                    </p:anim>
                                    <p:animEffect transition="in" filter="fade">
                                      <p:cBhvr>
                                        <p:cTn id="9" dur="500"/>
                                        <p:tgtEl>
                                          <p:spTgt spid="3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6"/>
                                        </p:tgtEl>
                                        <p:attrNameLst>
                                          <p:attrName>style.visibility</p:attrName>
                                        </p:attrNameLst>
                                      </p:cBhvr>
                                      <p:to>
                                        <p:strVal val="visible"/>
                                      </p:to>
                                    </p:set>
                                    <p:anim calcmode="lin" valueType="num">
                                      <p:cBhvr>
                                        <p:cTn id="12" dur="500" fill="hold"/>
                                        <p:tgtEl>
                                          <p:spTgt spid="56"/>
                                        </p:tgtEl>
                                        <p:attrNameLst>
                                          <p:attrName>ppt_w</p:attrName>
                                        </p:attrNameLst>
                                      </p:cBhvr>
                                      <p:tavLst>
                                        <p:tav tm="0">
                                          <p:val>
                                            <p:fltVal val="0"/>
                                          </p:val>
                                        </p:tav>
                                        <p:tav tm="100000">
                                          <p:val>
                                            <p:strVal val="#ppt_w"/>
                                          </p:val>
                                        </p:tav>
                                      </p:tavLst>
                                    </p:anim>
                                    <p:anim calcmode="lin" valueType="num">
                                      <p:cBhvr>
                                        <p:cTn id="13" dur="500" fill="hold"/>
                                        <p:tgtEl>
                                          <p:spTgt spid="56"/>
                                        </p:tgtEl>
                                        <p:attrNameLst>
                                          <p:attrName>ppt_h</p:attrName>
                                        </p:attrNameLst>
                                      </p:cBhvr>
                                      <p:tavLst>
                                        <p:tav tm="0">
                                          <p:val>
                                            <p:fltVal val="0"/>
                                          </p:val>
                                        </p:tav>
                                        <p:tav tm="100000">
                                          <p:val>
                                            <p:strVal val="#ppt_h"/>
                                          </p:val>
                                        </p:tav>
                                      </p:tavLst>
                                    </p:anim>
                                    <p:animEffect transition="in" filter="fade">
                                      <p:cBhvr>
                                        <p:cTn id="14" dur="500"/>
                                        <p:tgtEl>
                                          <p:spTgt spid="56"/>
                                        </p:tgtEl>
                                      </p:cBhvr>
                                    </p:animEffect>
                                  </p:childTnLst>
                                </p:cTn>
                              </p:par>
                            </p:childTnLst>
                          </p:cTn>
                        </p:par>
                        <p:par>
                          <p:cTn id="15" fill="hold">
                            <p:stCondLst>
                              <p:cond delay="500"/>
                            </p:stCondLst>
                            <p:childTnLst>
                              <p:par>
                                <p:cTn id="16" presetID="53" presetClass="entr" presetSubtype="528" fill="hold" grpId="0" nodeType="afterEffect">
                                  <p:stCondLst>
                                    <p:cond delay="0"/>
                                  </p:stCondLst>
                                  <p:childTnLst>
                                    <p:set>
                                      <p:cBhvr>
                                        <p:cTn id="17" dur="1" fill="hold">
                                          <p:stCondLst>
                                            <p:cond delay="0"/>
                                          </p:stCondLst>
                                        </p:cTn>
                                        <p:tgtEl>
                                          <p:spTgt spid="42"/>
                                        </p:tgtEl>
                                        <p:attrNameLst>
                                          <p:attrName>style.visibility</p:attrName>
                                        </p:attrNameLst>
                                      </p:cBhvr>
                                      <p:to>
                                        <p:strVal val="visible"/>
                                      </p:to>
                                    </p:set>
                                    <p:anim calcmode="lin" valueType="num">
                                      <p:cBhvr>
                                        <p:cTn id="18" dur="500" fill="hold"/>
                                        <p:tgtEl>
                                          <p:spTgt spid="42"/>
                                        </p:tgtEl>
                                        <p:attrNameLst>
                                          <p:attrName>ppt_w</p:attrName>
                                        </p:attrNameLst>
                                      </p:cBhvr>
                                      <p:tavLst>
                                        <p:tav tm="0">
                                          <p:val>
                                            <p:fltVal val="0"/>
                                          </p:val>
                                        </p:tav>
                                        <p:tav tm="100000">
                                          <p:val>
                                            <p:strVal val="#ppt_w"/>
                                          </p:val>
                                        </p:tav>
                                      </p:tavLst>
                                    </p:anim>
                                    <p:anim calcmode="lin" valueType="num">
                                      <p:cBhvr>
                                        <p:cTn id="19" dur="500" fill="hold"/>
                                        <p:tgtEl>
                                          <p:spTgt spid="42"/>
                                        </p:tgtEl>
                                        <p:attrNameLst>
                                          <p:attrName>ppt_h</p:attrName>
                                        </p:attrNameLst>
                                      </p:cBhvr>
                                      <p:tavLst>
                                        <p:tav tm="0">
                                          <p:val>
                                            <p:fltVal val="0"/>
                                          </p:val>
                                        </p:tav>
                                        <p:tav tm="100000">
                                          <p:val>
                                            <p:strVal val="#ppt_h"/>
                                          </p:val>
                                        </p:tav>
                                      </p:tavLst>
                                    </p:anim>
                                    <p:animEffect transition="in" filter="fade">
                                      <p:cBhvr>
                                        <p:cTn id="20" dur="500"/>
                                        <p:tgtEl>
                                          <p:spTgt spid="42"/>
                                        </p:tgtEl>
                                      </p:cBhvr>
                                    </p:animEffect>
                                    <p:anim calcmode="lin" valueType="num">
                                      <p:cBhvr>
                                        <p:cTn id="21" dur="500" fill="hold"/>
                                        <p:tgtEl>
                                          <p:spTgt spid="42"/>
                                        </p:tgtEl>
                                        <p:attrNameLst>
                                          <p:attrName>ppt_x</p:attrName>
                                        </p:attrNameLst>
                                      </p:cBhvr>
                                      <p:tavLst>
                                        <p:tav tm="0">
                                          <p:val>
                                            <p:fltVal val="0.5"/>
                                          </p:val>
                                        </p:tav>
                                        <p:tav tm="100000">
                                          <p:val>
                                            <p:strVal val="#ppt_x"/>
                                          </p:val>
                                        </p:tav>
                                      </p:tavLst>
                                    </p:anim>
                                    <p:anim calcmode="lin" valueType="num">
                                      <p:cBhvr>
                                        <p:cTn id="22" dur="500" fill="hold"/>
                                        <p:tgtEl>
                                          <p:spTgt spid="42"/>
                                        </p:tgtEl>
                                        <p:attrNameLst>
                                          <p:attrName>ppt_y</p:attrName>
                                        </p:attrNameLst>
                                      </p:cBhvr>
                                      <p:tavLst>
                                        <p:tav tm="0">
                                          <p:val>
                                            <p:fltVal val="0.5"/>
                                          </p:val>
                                        </p:tav>
                                        <p:tav tm="100000">
                                          <p:val>
                                            <p:strVal val="#ppt_y"/>
                                          </p:val>
                                        </p:tav>
                                      </p:tavLst>
                                    </p:anim>
                                  </p:childTnLst>
                                </p:cTn>
                              </p:par>
                              <p:par>
                                <p:cTn id="23" presetID="53" presetClass="entr" presetSubtype="528" fill="hold" grpId="0" nodeType="withEffect">
                                  <p:stCondLst>
                                    <p:cond delay="0"/>
                                  </p:stCondLst>
                                  <p:childTnLst>
                                    <p:set>
                                      <p:cBhvr>
                                        <p:cTn id="24" dur="1" fill="hold">
                                          <p:stCondLst>
                                            <p:cond delay="0"/>
                                          </p:stCondLst>
                                        </p:cTn>
                                        <p:tgtEl>
                                          <p:spTgt spid="41"/>
                                        </p:tgtEl>
                                        <p:attrNameLst>
                                          <p:attrName>style.visibility</p:attrName>
                                        </p:attrNameLst>
                                      </p:cBhvr>
                                      <p:to>
                                        <p:strVal val="visible"/>
                                      </p:to>
                                    </p:set>
                                    <p:anim calcmode="lin" valueType="num">
                                      <p:cBhvr>
                                        <p:cTn id="25" dur="500" fill="hold"/>
                                        <p:tgtEl>
                                          <p:spTgt spid="41"/>
                                        </p:tgtEl>
                                        <p:attrNameLst>
                                          <p:attrName>ppt_w</p:attrName>
                                        </p:attrNameLst>
                                      </p:cBhvr>
                                      <p:tavLst>
                                        <p:tav tm="0">
                                          <p:val>
                                            <p:fltVal val="0"/>
                                          </p:val>
                                        </p:tav>
                                        <p:tav tm="100000">
                                          <p:val>
                                            <p:strVal val="#ppt_w"/>
                                          </p:val>
                                        </p:tav>
                                      </p:tavLst>
                                    </p:anim>
                                    <p:anim calcmode="lin" valueType="num">
                                      <p:cBhvr>
                                        <p:cTn id="26" dur="500" fill="hold"/>
                                        <p:tgtEl>
                                          <p:spTgt spid="41"/>
                                        </p:tgtEl>
                                        <p:attrNameLst>
                                          <p:attrName>ppt_h</p:attrName>
                                        </p:attrNameLst>
                                      </p:cBhvr>
                                      <p:tavLst>
                                        <p:tav tm="0">
                                          <p:val>
                                            <p:fltVal val="0"/>
                                          </p:val>
                                        </p:tav>
                                        <p:tav tm="100000">
                                          <p:val>
                                            <p:strVal val="#ppt_h"/>
                                          </p:val>
                                        </p:tav>
                                      </p:tavLst>
                                    </p:anim>
                                    <p:animEffect transition="in" filter="fade">
                                      <p:cBhvr>
                                        <p:cTn id="27" dur="500"/>
                                        <p:tgtEl>
                                          <p:spTgt spid="41"/>
                                        </p:tgtEl>
                                      </p:cBhvr>
                                    </p:animEffect>
                                    <p:anim calcmode="lin" valueType="num">
                                      <p:cBhvr>
                                        <p:cTn id="28" dur="500" fill="hold"/>
                                        <p:tgtEl>
                                          <p:spTgt spid="41"/>
                                        </p:tgtEl>
                                        <p:attrNameLst>
                                          <p:attrName>ppt_x</p:attrName>
                                        </p:attrNameLst>
                                      </p:cBhvr>
                                      <p:tavLst>
                                        <p:tav tm="0">
                                          <p:val>
                                            <p:fltVal val="0.5"/>
                                          </p:val>
                                        </p:tav>
                                        <p:tav tm="100000">
                                          <p:val>
                                            <p:strVal val="#ppt_x"/>
                                          </p:val>
                                        </p:tav>
                                      </p:tavLst>
                                    </p:anim>
                                    <p:anim calcmode="lin" valueType="num">
                                      <p:cBhvr>
                                        <p:cTn id="29" dur="500" fill="hold"/>
                                        <p:tgtEl>
                                          <p:spTgt spid="41"/>
                                        </p:tgtEl>
                                        <p:attrNameLst>
                                          <p:attrName>ppt_y</p:attrName>
                                        </p:attrNameLst>
                                      </p:cBhvr>
                                      <p:tavLst>
                                        <p:tav tm="0">
                                          <p:val>
                                            <p:fltVal val="0.5"/>
                                          </p:val>
                                        </p:tav>
                                        <p:tav tm="100000">
                                          <p:val>
                                            <p:strVal val="#ppt_y"/>
                                          </p:val>
                                        </p:tav>
                                      </p:tavLst>
                                    </p:anim>
                                  </p:childTnLst>
                                </p:cTn>
                              </p:par>
                              <p:par>
                                <p:cTn id="30" presetID="53" presetClass="entr" presetSubtype="528" fill="hold" nodeType="with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p:cTn id="32" dur="500" fill="hold"/>
                                        <p:tgtEl>
                                          <p:spTgt spid="11"/>
                                        </p:tgtEl>
                                        <p:attrNameLst>
                                          <p:attrName>ppt_w</p:attrName>
                                        </p:attrNameLst>
                                      </p:cBhvr>
                                      <p:tavLst>
                                        <p:tav tm="0">
                                          <p:val>
                                            <p:fltVal val="0"/>
                                          </p:val>
                                        </p:tav>
                                        <p:tav tm="100000">
                                          <p:val>
                                            <p:strVal val="#ppt_w"/>
                                          </p:val>
                                        </p:tav>
                                      </p:tavLst>
                                    </p:anim>
                                    <p:anim calcmode="lin" valueType="num">
                                      <p:cBhvr>
                                        <p:cTn id="33" dur="500" fill="hold"/>
                                        <p:tgtEl>
                                          <p:spTgt spid="11"/>
                                        </p:tgtEl>
                                        <p:attrNameLst>
                                          <p:attrName>ppt_h</p:attrName>
                                        </p:attrNameLst>
                                      </p:cBhvr>
                                      <p:tavLst>
                                        <p:tav tm="0">
                                          <p:val>
                                            <p:fltVal val="0"/>
                                          </p:val>
                                        </p:tav>
                                        <p:tav tm="100000">
                                          <p:val>
                                            <p:strVal val="#ppt_h"/>
                                          </p:val>
                                        </p:tav>
                                      </p:tavLst>
                                    </p:anim>
                                    <p:animEffect transition="in" filter="fade">
                                      <p:cBhvr>
                                        <p:cTn id="34" dur="500"/>
                                        <p:tgtEl>
                                          <p:spTgt spid="11"/>
                                        </p:tgtEl>
                                      </p:cBhvr>
                                    </p:animEffect>
                                    <p:anim calcmode="lin" valueType="num">
                                      <p:cBhvr>
                                        <p:cTn id="35" dur="500" fill="hold"/>
                                        <p:tgtEl>
                                          <p:spTgt spid="11"/>
                                        </p:tgtEl>
                                        <p:attrNameLst>
                                          <p:attrName>ppt_x</p:attrName>
                                        </p:attrNameLst>
                                      </p:cBhvr>
                                      <p:tavLst>
                                        <p:tav tm="0">
                                          <p:val>
                                            <p:fltVal val="0.5"/>
                                          </p:val>
                                        </p:tav>
                                        <p:tav tm="100000">
                                          <p:val>
                                            <p:strVal val="#ppt_x"/>
                                          </p:val>
                                        </p:tav>
                                      </p:tavLst>
                                    </p:anim>
                                    <p:anim calcmode="lin" valueType="num">
                                      <p:cBhvr>
                                        <p:cTn id="36" dur="500" fill="hold"/>
                                        <p:tgtEl>
                                          <p:spTgt spid="11"/>
                                        </p:tgtEl>
                                        <p:attrNameLst>
                                          <p:attrName>ppt_y</p:attrName>
                                        </p:attrNameLst>
                                      </p:cBhvr>
                                      <p:tavLst>
                                        <p:tav tm="0">
                                          <p:val>
                                            <p:fltVal val="0.5"/>
                                          </p:val>
                                        </p:tav>
                                        <p:tav tm="100000">
                                          <p:val>
                                            <p:strVal val="#ppt_y"/>
                                          </p:val>
                                        </p:tav>
                                      </p:tavLst>
                                    </p:anim>
                                  </p:childTnLst>
                                </p:cTn>
                              </p:par>
                            </p:childTnLst>
                          </p:cTn>
                        </p:par>
                        <p:par>
                          <p:cTn id="37" fill="hold">
                            <p:stCondLst>
                              <p:cond delay="1000"/>
                            </p:stCondLst>
                            <p:childTnLst>
                              <p:par>
                                <p:cTn id="38" presetID="53" presetClass="entr" presetSubtype="528" fill="hold" grpId="0" nodeType="afterEffect">
                                  <p:stCondLst>
                                    <p:cond delay="0"/>
                                  </p:stCondLst>
                                  <p:childTnLst>
                                    <p:set>
                                      <p:cBhvr>
                                        <p:cTn id="39" dur="1" fill="hold">
                                          <p:stCondLst>
                                            <p:cond delay="0"/>
                                          </p:stCondLst>
                                        </p:cTn>
                                        <p:tgtEl>
                                          <p:spTgt spid="45"/>
                                        </p:tgtEl>
                                        <p:attrNameLst>
                                          <p:attrName>style.visibility</p:attrName>
                                        </p:attrNameLst>
                                      </p:cBhvr>
                                      <p:to>
                                        <p:strVal val="visible"/>
                                      </p:to>
                                    </p:set>
                                    <p:anim calcmode="lin" valueType="num">
                                      <p:cBhvr>
                                        <p:cTn id="40" dur="500" fill="hold"/>
                                        <p:tgtEl>
                                          <p:spTgt spid="45"/>
                                        </p:tgtEl>
                                        <p:attrNameLst>
                                          <p:attrName>ppt_w</p:attrName>
                                        </p:attrNameLst>
                                      </p:cBhvr>
                                      <p:tavLst>
                                        <p:tav tm="0">
                                          <p:val>
                                            <p:fltVal val="0"/>
                                          </p:val>
                                        </p:tav>
                                        <p:tav tm="100000">
                                          <p:val>
                                            <p:strVal val="#ppt_w"/>
                                          </p:val>
                                        </p:tav>
                                      </p:tavLst>
                                    </p:anim>
                                    <p:anim calcmode="lin" valueType="num">
                                      <p:cBhvr>
                                        <p:cTn id="41" dur="500" fill="hold"/>
                                        <p:tgtEl>
                                          <p:spTgt spid="45"/>
                                        </p:tgtEl>
                                        <p:attrNameLst>
                                          <p:attrName>ppt_h</p:attrName>
                                        </p:attrNameLst>
                                      </p:cBhvr>
                                      <p:tavLst>
                                        <p:tav tm="0">
                                          <p:val>
                                            <p:fltVal val="0"/>
                                          </p:val>
                                        </p:tav>
                                        <p:tav tm="100000">
                                          <p:val>
                                            <p:strVal val="#ppt_h"/>
                                          </p:val>
                                        </p:tav>
                                      </p:tavLst>
                                    </p:anim>
                                    <p:animEffect transition="in" filter="fade">
                                      <p:cBhvr>
                                        <p:cTn id="42" dur="500"/>
                                        <p:tgtEl>
                                          <p:spTgt spid="45"/>
                                        </p:tgtEl>
                                      </p:cBhvr>
                                    </p:animEffect>
                                    <p:anim calcmode="lin" valueType="num">
                                      <p:cBhvr>
                                        <p:cTn id="43" dur="500" fill="hold"/>
                                        <p:tgtEl>
                                          <p:spTgt spid="45"/>
                                        </p:tgtEl>
                                        <p:attrNameLst>
                                          <p:attrName>ppt_x</p:attrName>
                                        </p:attrNameLst>
                                      </p:cBhvr>
                                      <p:tavLst>
                                        <p:tav tm="0">
                                          <p:val>
                                            <p:fltVal val="0.5"/>
                                          </p:val>
                                        </p:tav>
                                        <p:tav tm="100000">
                                          <p:val>
                                            <p:strVal val="#ppt_x"/>
                                          </p:val>
                                        </p:tav>
                                      </p:tavLst>
                                    </p:anim>
                                    <p:anim calcmode="lin" valueType="num">
                                      <p:cBhvr>
                                        <p:cTn id="44" dur="500" fill="hold"/>
                                        <p:tgtEl>
                                          <p:spTgt spid="45"/>
                                        </p:tgtEl>
                                        <p:attrNameLst>
                                          <p:attrName>ppt_y</p:attrName>
                                        </p:attrNameLst>
                                      </p:cBhvr>
                                      <p:tavLst>
                                        <p:tav tm="0">
                                          <p:val>
                                            <p:fltVal val="0.5"/>
                                          </p:val>
                                        </p:tav>
                                        <p:tav tm="100000">
                                          <p:val>
                                            <p:strVal val="#ppt_y"/>
                                          </p:val>
                                        </p:tav>
                                      </p:tavLst>
                                    </p:anim>
                                  </p:childTnLst>
                                </p:cTn>
                              </p:par>
                              <p:par>
                                <p:cTn id="45" presetID="53" presetClass="entr" presetSubtype="528" fill="hold" nodeType="withEffect">
                                  <p:stCondLst>
                                    <p:cond delay="0"/>
                                  </p:stCondLst>
                                  <p:childTnLst>
                                    <p:set>
                                      <p:cBhvr>
                                        <p:cTn id="46" dur="1" fill="hold">
                                          <p:stCondLst>
                                            <p:cond delay="0"/>
                                          </p:stCondLst>
                                        </p:cTn>
                                        <p:tgtEl>
                                          <p:spTgt spid="58"/>
                                        </p:tgtEl>
                                        <p:attrNameLst>
                                          <p:attrName>style.visibility</p:attrName>
                                        </p:attrNameLst>
                                      </p:cBhvr>
                                      <p:to>
                                        <p:strVal val="visible"/>
                                      </p:to>
                                    </p:set>
                                    <p:anim calcmode="lin" valueType="num">
                                      <p:cBhvr>
                                        <p:cTn id="47" dur="500" fill="hold"/>
                                        <p:tgtEl>
                                          <p:spTgt spid="58"/>
                                        </p:tgtEl>
                                        <p:attrNameLst>
                                          <p:attrName>ppt_w</p:attrName>
                                        </p:attrNameLst>
                                      </p:cBhvr>
                                      <p:tavLst>
                                        <p:tav tm="0">
                                          <p:val>
                                            <p:fltVal val="0"/>
                                          </p:val>
                                        </p:tav>
                                        <p:tav tm="100000">
                                          <p:val>
                                            <p:strVal val="#ppt_w"/>
                                          </p:val>
                                        </p:tav>
                                      </p:tavLst>
                                    </p:anim>
                                    <p:anim calcmode="lin" valueType="num">
                                      <p:cBhvr>
                                        <p:cTn id="48" dur="500" fill="hold"/>
                                        <p:tgtEl>
                                          <p:spTgt spid="58"/>
                                        </p:tgtEl>
                                        <p:attrNameLst>
                                          <p:attrName>ppt_h</p:attrName>
                                        </p:attrNameLst>
                                      </p:cBhvr>
                                      <p:tavLst>
                                        <p:tav tm="0">
                                          <p:val>
                                            <p:fltVal val="0"/>
                                          </p:val>
                                        </p:tav>
                                        <p:tav tm="100000">
                                          <p:val>
                                            <p:strVal val="#ppt_h"/>
                                          </p:val>
                                        </p:tav>
                                      </p:tavLst>
                                    </p:anim>
                                    <p:animEffect transition="in" filter="fade">
                                      <p:cBhvr>
                                        <p:cTn id="49" dur="500"/>
                                        <p:tgtEl>
                                          <p:spTgt spid="58"/>
                                        </p:tgtEl>
                                      </p:cBhvr>
                                    </p:animEffect>
                                    <p:anim calcmode="lin" valueType="num">
                                      <p:cBhvr>
                                        <p:cTn id="50" dur="500" fill="hold"/>
                                        <p:tgtEl>
                                          <p:spTgt spid="58"/>
                                        </p:tgtEl>
                                        <p:attrNameLst>
                                          <p:attrName>ppt_x</p:attrName>
                                        </p:attrNameLst>
                                      </p:cBhvr>
                                      <p:tavLst>
                                        <p:tav tm="0">
                                          <p:val>
                                            <p:fltVal val="0.5"/>
                                          </p:val>
                                        </p:tav>
                                        <p:tav tm="100000">
                                          <p:val>
                                            <p:strVal val="#ppt_x"/>
                                          </p:val>
                                        </p:tav>
                                      </p:tavLst>
                                    </p:anim>
                                    <p:anim calcmode="lin" valueType="num">
                                      <p:cBhvr>
                                        <p:cTn id="51" dur="500" fill="hold"/>
                                        <p:tgtEl>
                                          <p:spTgt spid="58"/>
                                        </p:tgtEl>
                                        <p:attrNameLst>
                                          <p:attrName>ppt_y</p:attrName>
                                        </p:attrNameLst>
                                      </p:cBhvr>
                                      <p:tavLst>
                                        <p:tav tm="0">
                                          <p:val>
                                            <p:fltVal val="0.5"/>
                                          </p:val>
                                        </p:tav>
                                        <p:tav tm="100000">
                                          <p:val>
                                            <p:strVal val="#ppt_y"/>
                                          </p:val>
                                        </p:tav>
                                      </p:tavLst>
                                    </p:anim>
                                  </p:childTnLst>
                                </p:cTn>
                              </p:par>
                              <p:par>
                                <p:cTn id="52" presetID="53" presetClass="entr" presetSubtype="528" fill="hold" grpId="0" nodeType="withEffect">
                                  <p:stCondLst>
                                    <p:cond delay="0"/>
                                  </p:stCondLst>
                                  <p:childTnLst>
                                    <p:set>
                                      <p:cBhvr>
                                        <p:cTn id="53" dur="1" fill="hold">
                                          <p:stCondLst>
                                            <p:cond delay="0"/>
                                          </p:stCondLst>
                                        </p:cTn>
                                        <p:tgtEl>
                                          <p:spTgt spid="46"/>
                                        </p:tgtEl>
                                        <p:attrNameLst>
                                          <p:attrName>style.visibility</p:attrName>
                                        </p:attrNameLst>
                                      </p:cBhvr>
                                      <p:to>
                                        <p:strVal val="visible"/>
                                      </p:to>
                                    </p:set>
                                    <p:anim calcmode="lin" valueType="num">
                                      <p:cBhvr>
                                        <p:cTn id="54" dur="500" fill="hold"/>
                                        <p:tgtEl>
                                          <p:spTgt spid="46"/>
                                        </p:tgtEl>
                                        <p:attrNameLst>
                                          <p:attrName>ppt_w</p:attrName>
                                        </p:attrNameLst>
                                      </p:cBhvr>
                                      <p:tavLst>
                                        <p:tav tm="0">
                                          <p:val>
                                            <p:fltVal val="0"/>
                                          </p:val>
                                        </p:tav>
                                        <p:tav tm="100000">
                                          <p:val>
                                            <p:strVal val="#ppt_w"/>
                                          </p:val>
                                        </p:tav>
                                      </p:tavLst>
                                    </p:anim>
                                    <p:anim calcmode="lin" valueType="num">
                                      <p:cBhvr>
                                        <p:cTn id="55" dur="500" fill="hold"/>
                                        <p:tgtEl>
                                          <p:spTgt spid="46"/>
                                        </p:tgtEl>
                                        <p:attrNameLst>
                                          <p:attrName>ppt_h</p:attrName>
                                        </p:attrNameLst>
                                      </p:cBhvr>
                                      <p:tavLst>
                                        <p:tav tm="0">
                                          <p:val>
                                            <p:fltVal val="0"/>
                                          </p:val>
                                        </p:tav>
                                        <p:tav tm="100000">
                                          <p:val>
                                            <p:strVal val="#ppt_h"/>
                                          </p:val>
                                        </p:tav>
                                      </p:tavLst>
                                    </p:anim>
                                    <p:animEffect transition="in" filter="fade">
                                      <p:cBhvr>
                                        <p:cTn id="56" dur="500"/>
                                        <p:tgtEl>
                                          <p:spTgt spid="46"/>
                                        </p:tgtEl>
                                      </p:cBhvr>
                                    </p:animEffect>
                                    <p:anim calcmode="lin" valueType="num">
                                      <p:cBhvr>
                                        <p:cTn id="57" dur="500" fill="hold"/>
                                        <p:tgtEl>
                                          <p:spTgt spid="46"/>
                                        </p:tgtEl>
                                        <p:attrNameLst>
                                          <p:attrName>ppt_x</p:attrName>
                                        </p:attrNameLst>
                                      </p:cBhvr>
                                      <p:tavLst>
                                        <p:tav tm="0">
                                          <p:val>
                                            <p:fltVal val="0.5"/>
                                          </p:val>
                                        </p:tav>
                                        <p:tav tm="100000">
                                          <p:val>
                                            <p:strVal val="#ppt_x"/>
                                          </p:val>
                                        </p:tav>
                                      </p:tavLst>
                                    </p:anim>
                                    <p:anim calcmode="lin" valueType="num">
                                      <p:cBhvr>
                                        <p:cTn id="58" dur="500" fill="hold"/>
                                        <p:tgtEl>
                                          <p:spTgt spid="46"/>
                                        </p:tgtEl>
                                        <p:attrNameLst>
                                          <p:attrName>ppt_y</p:attrName>
                                        </p:attrNameLst>
                                      </p:cBhvr>
                                      <p:tavLst>
                                        <p:tav tm="0">
                                          <p:val>
                                            <p:fltVal val="0.5"/>
                                          </p:val>
                                        </p:tav>
                                        <p:tav tm="100000">
                                          <p:val>
                                            <p:strVal val="#ppt_y"/>
                                          </p:val>
                                        </p:tav>
                                      </p:tavLst>
                                    </p:anim>
                                  </p:childTnLst>
                                </p:cTn>
                              </p:par>
                            </p:childTnLst>
                          </p:cTn>
                        </p:par>
                        <p:par>
                          <p:cTn id="59" fill="hold">
                            <p:stCondLst>
                              <p:cond delay="1500"/>
                            </p:stCondLst>
                            <p:childTnLst>
                              <p:par>
                                <p:cTn id="60" presetID="53" presetClass="entr" presetSubtype="528" fill="hold" grpId="0" nodeType="afterEffect">
                                  <p:stCondLst>
                                    <p:cond delay="0"/>
                                  </p:stCondLst>
                                  <p:childTnLst>
                                    <p:set>
                                      <p:cBhvr>
                                        <p:cTn id="61" dur="1" fill="hold">
                                          <p:stCondLst>
                                            <p:cond delay="0"/>
                                          </p:stCondLst>
                                        </p:cTn>
                                        <p:tgtEl>
                                          <p:spTgt spid="49"/>
                                        </p:tgtEl>
                                        <p:attrNameLst>
                                          <p:attrName>style.visibility</p:attrName>
                                        </p:attrNameLst>
                                      </p:cBhvr>
                                      <p:to>
                                        <p:strVal val="visible"/>
                                      </p:to>
                                    </p:set>
                                    <p:anim calcmode="lin" valueType="num">
                                      <p:cBhvr>
                                        <p:cTn id="62" dur="500" fill="hold"/>
                                        <p:tgtEl>
                                          <p:spTgt spid="49"/>
                                        </p:tgtEl>
                                        <p:attrNameLst>
                                          <p:attrName>ppt_w</p:attrName>
                                        </p:attrNameLst>
                                      </p:cBhvr>
                                      <p:tavLst>
                                        <p:tav tm="0">
                                          <p:val>
                                            <p:fltVal val="0"/>
                                          </p:val>
                                        </p:tav>
                                        <p:tav tm="100000">
                                          <p:val>
                                            <p:strVal val="#ppt_w"/>
                                          </p:val>
                                        </p:tav>
                                      </p:tavLst>
                                    </p:anim>
                                    <p:anim calcmode="lin" valueType="num">
                                      <p:cBhvr>
                                        <p:cTn id="63" dur="500" fill="hold"/>
                                        <p:tgtEl>
                                          <p:spTgt spid="49"/>
                                        </p:tgtEl>
                                        <p:attrNameLst>
                                          <p:attrName>ppt_h</p:attrName>
                                        </p:attrNameLst>
                                      </p:cBhvr>
                                      <p:tavLst>
                                        <p:tav tm="0">
                                          <p:val>
                                            <p:fltVal val="0"/>
                                          </p:val>
                                        </p:tav>
                                        <p:tav tm="100000">
                                          <p:val>
                                            <p:strVal val="#ppt_h"/>
                                          </p:val>
                                        </p:tav>
                                      </p:tavLst>
                                    </p:anim>
                                    <p:animEffect transition="in" filter="fade">
                                      <p:cBhvr>
                                        <p:cTn id="64" dur="500"/>
                                        <p:tgtEl>
                                          <p:spTgt spid="49"/>
                                        </p:tgtEl>
                                      </p:cBhvr>
                                    </p:animEffect>
                                    <p:anim calcmode="lin" valueType="num">
                                      <p:cBhvr>
                                        <p:cTn id="65" dur="500" fill="hold"/>
                                        <p:tgtEl>
                                          <p:spTgt spid="49"/>
                                        </p:tgtEl>
                                        <p:attrNameLst>
                                          <p:attrName>ppt_x</p:attrName>
                                        </p:attrNameLst>
                                      </p:cBhvr>
                                      <p:tavLst>
                                        <p:tav tm="0">
                                          <p:val>
                                            <p:fltVal val="0.5"/>
                                          </p:val>
                                        </p:tav>
                                        <p:tav tm="100000">
                                          <p:val>
                                            <p:strVal val="#ppt_x"/>
                                          </p:val>
                                        </p:tav>
                                      </p:tavLst>
                                    </p:anim>
                                    <p:anim calcmode="lin" valueType="num">
                                      <p:cBhvr>
                                        <p:cTn id="66" dur="500" fill="hold"/>
                                        <p:tgtEl>
                                          <p:spTgt spid="49"/>
                                        </p:tgtEl>
                                        <p:attrNameLst>
                                          <p:attrName>ppt_y</p:attrName>
                                        </p:attrNameLst>
                                      </p:cBhvr>
                                      <p:tavLst>
                                        <p:tav tm="0">
                                          <p:val>
                                            <p:fltVal val="0.5"/>
                                          </p:val>
                                        </p:tav>
                                        <p:tav tm="100000">
                                          <p:val>
                                            <p:strVal val="#ppt_y"/>
                                          </p:val>
                                        </p:tav>
                                      </p:tavLst>
                                    </p:anim>
                                  </p:childTnLst>
                                </p:cTn>
                              </p:par>
                              <p:par>
                                <p:cTn id="67" presetID="53" presetClass="entr" presetSubtype="528" fill="hold" grpId="0" nodeType="withEffect">
                                  <p:stCondLst>
                                    <p:cond delay="0"/>
                                  </p:stCondLst>
                                  <p:childTnLst>
                                    <p:set>
                                      <p:cBhvr>
                                        <p:cTn id="68" dur="1" fill="hold">
                                          <p:stCondLst>
                                            <p:cond delay="0"/>
                                          </p:stCondLst>
                                        </p:cTn>
                                        <p:tgtEl>
                                          <p:spTgt spid="50"/>
                                        </p:tgtEl>
                                        <p:attrNameLst>
                                          <p:attrName>style.visibility</p:attrName>
                                        </p:attrNameLst>
                                      </p:cBhvr>
                                      <p:to>
                                        <p:strVal val="visible"/>
                                      </p:to>
                                    </p:set>
                                    <p:anim calcmode="lin" valueType="num">
                                      <p:cBhvr>
                                        <p:cTn id="69" dur="500" fill="hold"/>
                                        <p:tgtEl>
                                          <p:spTgt spid="50"/>
                                        </p:tgtEl>
                                        <p:attrNameLst>
                                          <p:attrName>ppt_w</p:attrName>
                                        </p:attrNameLst>
                                      </p:cBhvr>
                                      <p:tavLst>
                                        <p:tav tm="0">
                                          <p:val>
                                            <p:fltVal val="0"/>
                                          </p:val>
                                        </p:tav>
                                        <p:tav tm="100000">
                                          <p:val>
                                            <p:strVal val="#ppt_w"/>
                                          </p:val>
                                        </p:tav>
                                      </p:tavLst>
                                    </p:anim>
                                    <p:anim calcmode="lin" valueType="num">
                                      <p:cBhvr>
                                        <p:cTn id="70" dur="500" fill="hold"/>
                                        <p:tgtEl>
                                          <p:spTgt spid="50"/>
                                        </p:tgtEl>
                                        <p:attrNameLst>
                                          <p:attrName>ppt_h</p:attrName>
                                        </p:attrNameLst>
                                      </p:cBhvr>
                                      <p:tavLst>
                                        <p:tav tm="0">
                                          <p:val>
                                            <p:fltVal val="0"/>
                                          </p:val>
                                        </p:tav>
                                        <p:tav tm="100000">
                                          <p:val>
                                            <p:strVal val="#ppt_h"/>
                                          </p:val>
                                        </p:tav>
                                      </p:tavLst>
                                    </p:anim>
                                    <p:animEffect transition="in" filter="fade">
                                      <p:cBhvr>
                                        <p:cTn id="71" dur="500"/>
                                        <p:tgtEl>
                                          <p:spTgt spid="50"/>
                                        </p:tgtEl>
                                      </p:cBhvr>
                                    </p:animEffect>
                                    <p:anim calcmode="lin" valueType="num">
                                      <p:cBhvr>
                                        <p:cTn id="72" dur="500" fill="hold"/>
                                        <p:tgtEl>
                                          <p:spTgt spid="50"/>
                                        </p:tgtEl>
                                        <p:attrNameLst>
                                          <p:attrName>ppt_x</p:attrName>
                                        </p:attrNameLst>
                                      </p:cBhvr>
                                      <p:tavLst>
                                        <p:tav tm="0">
                                          <p:val>
                                            <p:fltVal val="0.5"/>
                                          </p:val>
                                        </p:tav>
                                        <p:tav tm="100000">
                                          <p:val>
                                            <p:strVal val="#ppt_x"/>
                                          </p:val>
                                        </p:tav>
                                      </p:tavLst>
                                    </p:anim>
                                    <p:anim calcmode="lin" valueType="num">
                                      <p:cBhvr>
                                        <p:cTn id="73" dur="500" fill="hold"/>
                                        <p:tgtEl>
                                          <p:spTgt spid="50"/>
                                        </p:tgtEl>
                                        <p:attrNameLst>
                                          <p:attrName>ppt_y</p:attrName>
                                        </p:attrNameLst>
                                      </p:cBhvr>
                                      <p:tavLst>
                                        <p:tav tm="0">
                                          <p:val>
                                            <p:fltVal val="0.5"/>
                                          </p:val>
                                        </p:tav>
                                        <p:tav tm="100000">
                                          <p:val>
                                            <p:strVal val="#ppt_y"/>
                                          </p:val>
                                        </p:tav>
                                      </p:tavLst>
                                    </p:anim>
                                  </p:childTnLst>
                                </p:cTn>
                              </p:par>
                              <p:par>
                                <p:cTn id="74" presetID="53" presetClass="entr" presetSubtype="528" fill="hold" nodeType="withEffect">
                                  <p:stCondLst>
                                    <p:cond delay="0"/>
                                  </p:stCondLst>
                                  <p:childTnLst>
                                    <p:set>
                                      <p:cBhvr>
                                        <p:cTn id="75" dur="1" fill="hold">
                                          <p:stCondLst>
                                            <p:cond delay="0"/>
                                          </p:stCondLst>
                                        </p:cTn>
                                        <p:tgtEl>
                                          <p:spTgt spid="61"/>
                                        </p:tgtEl>
                                        <p:attrNameLst>
                                          <p:attrName>style.visibility</p:attrName>
                                        </p:attrNameLst>
                                      </p:cBhvr>
                                      <p:to>
                                        <p:strVal val="visible"/>
                                      </p:to>
                                    </p:set>
                                    <p:anim calcmode="lin" valueType="num">
                                      <p:cBhvr>
                                        <p:cTn id="76" dur="500" fill="hold"/>
                                        <p:tgtEl>
                                          <p:spTgt spid="61"/>
                                        </p:tgtEl>
                                        <p:attrNameLst>
                                          <p:attrName>ppt_w</p:attrName>
                                        </p:attrNameLst>
                                      </p:cBhvr>
                                      <p:tavLst>
                                        <p:tav tm="0">
                                          <p:val>
                                            <p:fltVal val="0"/>
                                          </p:val>
                                        </p:tav>
                                        <p:tav tm="100000">
                                          <p:val>
                                            <p:strVal val="#ppt_w"/>
                                          </p:val>
                                        </p:tav>
                                      </p:tavLst>
                                    </p:anim>
                                    <p:anim calcmode="lin" valueType="num">
                                      <p:cBhvr>
                                        <p:cTn id="77" dur="500" fill="hold"/>
                                        <p:tgtEl>
                                          <p:spTgt spid="61"/>
                                        </p:tgtEl>
                                        <p:attrNameLst>
                                          <p:attrName>ppt_h</p:attrName>
                                        </p:attrNameLst>
                                      </p:cBhvr>
                                      <p:tavLst>
                                        <p:tav tm="0">
                                          <p:val>
                                            <p:fltVal val="0"/>
                                          </p:val>
                                        </p:tav>
                                        <p:tav tm="100000">
                                          <p:val>
                                            <p:strVal val="#ppt_h"/>
                                          </p:val>
                                        </p:tav>
                                      </p:tavLst>
                                    </p:anim>
                                    <p:animEffect transition="in" filter="fade">
                                      <p:cBhvr>
                                        <p:cTn id="78" dur="500"/>
                                        <p:tgtEl>
                                          <p:spTgt spid="61"/>
                                        </p:tgtEl>
                                      </p:cBhvr>
                                    </p:animEffect>
                                    <p:anim calcmode="lin" valueType="num">
                                      <p:cBhvr>
                                        <p:cTn id="79" dur="500" fill="hold"/>
                                        <p:tgtEl>
                                          <p:spTgt spid="61"/>
                                        </p:tgtEl>
                                        <p:attrNameLst>
                                          <p:attrName>ppt_x</p:attrName>
                                        </p:attrNameLst>
                                      </p:cBhvr>
                                      <p:tavLst>
                                        <p:tav tm="0">
                                          <p:val>
                                            <p:fltVal val="0.5"/>
                                          </p:val>
                                        </p:tav>
                                        <p:tav tm="100000">
                                          <p:val>
                                            <p:strVal val="#ppt_x"/>
                                          </p:val>
                                        </p:tav>
                                      </p:tavLst>
                                    </p:anim>
                                    <p:anim calcmode="lin" valueType="num">
                                      <p:cBhvr>
                                        <p:cTn id="80" dur="500" fill="hold"/>
                                        <p:tgtEl>
                                          <p:spTgt spid="61"/>
                                        </p:tgtEl>
                                        <p:attrNameLst>
                                          <p:attrName>ppt_y</p:attrName>
                                        </p:attrNameLst>
                                      </p:cBhvr>
                                      <p:tavLst>
                                        <p:tav tm="0">
                                          <p:val>
                                            <p:fltVal val="0.5"/>
                                          </p:val>
                                        </p:tav>
                                        <p:tav tm="100000">
                                          <p:val>
                                            <p:strVal val="#ppt_y"/>
                                          </p:val>
                                        </p:tav>
                                      </p:tavLst>
                                    </p:anim>
                                  </p:childTnLst>
                                </p:cTn>
                              </p:par>
                            </p:childTnLst>
                          </p:cTn>
                        </p:par>
                        <p:par>
                          <p:cTn id="81" fill="hold">
                            <p:stCondLst>
                              <p:cond delay="2000"/>
                            </p:stCondLst>
                            <p:childTnLst>
                              <p:par>
                                <p:cTn id="82" presetID="53" presetClass="entr" presetSubtype="528" fill="hold" nodeType="afterEffect">
                                  <p:stCondLst>
                                    <p:cond delay="0"/>
                                  </p:stCondLst>
                                  <p:childTnLst>
                                    <p:set>
                                      <p:cBhvr>
                                        <p:cTn id="83" dur="1" fill="hold">
                                          <p:stCondLst>
                                            <p:cond delay="0"/>
                                          </p:stCondLst>
                                        </p:cTn>
                                        <p:tgtEl>
                                          <p:spTgt spid="55"/>
                                        </p:tgtEl>
                                        <p:attrNameLst>
                                          <p:attrName>style.visibility</p:attrName>
                                        </p:attrNameLst>
                                      </p:cBhvr>
                                      <p:to>
                                        <p:strVal val="visible"/>
                                      </p:to>
                                    </p:set>
                                    <p:anim calcmode="lin" valueType="num">
                                      <p:cBhvr>
                                        <p:cTn id="84" dur="500" fill="hold"/>
                                        <p:tgtEl>
                                          <p:spTgt spid="55"/>
                                        </p:tgtEl>
                                        <p:attrNameLst>
                                          <p:attrName>ppt_w</p:attrName>
                                        </p:attrNameLst>
                                      </p:cBhvr>
                                      <p:tavLst>
                                        <p:tav tm="0">
                                          <p:val>
                                            <p:fltVal val="0"/>
                                          </p:val>
                                        </p:tav>
                                        <p:tav tm="100000">
                                          <p:val>
                                            <p:strVal val="#ppt_w"/>
                                          </p:val>
                                        </p:tav>
                                      </p:tavLst>
                                    </p:anim>
                                    <p:anim calcmode="lin" valueType="num">
                                      <p:cBhvr>
                                        <p:cTn id="85" dur="500" fill="hold"/>
                                        <p:tgtEl>
                                          <p:spTgt spid="55"/>
                                        </p:tgtEl>
                                        <p:attrNameLst>
                                          <p:attrName>ppt_h</p:attrName>
                                        </p:attrNameLst>
                                      </p:cBhvr>
                                      <p:tavLst>
                                        <p:tav tm="0">
                                          <p:val>
                                            <p:fltVal val="0"/>
                                          </p:val>
                                        </p:tav>
                                        <p:tav tm="100000">
                                          <p:val>
                                            <p:strVal val="#ppt_h"/>
                                          </p:val>
                                        </p:tav>
                                      </p:tavLst>
                                    </p:anim>
                                    <p:animEffect transition="in" filter="fade">
                                      <p:cBhvr>
                                        <p:cTn id="86" dur="500"/>
                                        <p:tgtEl>
                                          <p:spTgt spid="55"/>
                                        </p:tgtEl>
                                      </p:cBhvr>
                                    </p:animEffect>
                                    <p:anim calcmode="lin" valueType="num">
                                      <p:cBhvr>
                                        <p:cTn id="87" dur="500" fill="hold"/>
                                        <p:tgtEl>
                                          <p:spTgt spid="55"/>
                                        </p:tgtEl>
                                        <p:attrNameLst>
                                          <p:attrName>ppt_x</p:attrName>
                                        </p:attrNameLst>
                                      </p:cBhvr>
                                      <p:tavLst>
                                        <p:tav tm="0">
                                          <p:val>
                                            <p:fltVal val="0.5"/>
                                          </p:val>
                                        </p:tav>
                                        <p:tav tm="100000">
                                          <p:val>
                                            <p:strVal val="#ppt_x"/>
                                          </p:val>
                                        </p:tav>
                                      </p:tavLst>
                                    </p:anim>
                                    <p:anim calcmode="lin" valueType="num">
                                      <p:cBhvr>
                                        <p:cTn id="88" dur="500" fill="hold"/>
                                        <p:tgtEl>
                                          <p:spTgt spid="55"/>
                                        </p:tgtEl>
                                        <p:attrNameLst>
                                          <p:attrName>ppt_y</p:attrName>
                                        </p:attrNameLst>
                                      </p:cBhvr>
                                      <p:tavLst>
                                        <p:tav tm="0">
                                          <p:val>
                                            <p:fltVal val="0.5"/>
                                          </p:val>
                                        </p:tav>
                                        <p:tav tm="100000">
                                          <p:val>
                                            <p:strVal val="#ppt_y"/>
                                          </p:val>
                                        </p:tav>
                                      </p:tavLst>
                                    </p:anim>
                                  </p:childTnLst>
                                </p:cTn>
                              </p:par>
                              <p:par>
                                <p:cTn id="89" presetID="53" presetClass="entr" presetSubtype="528" fill="hold" grpId="0" nodeType="withEffect">
                                  <p:stCondLst>
                                    <p:cond delay="0"/>
                                  </p:stCondLst>
                                  <p:childTnLst>
                                    <p:set>
                                      <p:cBhvr>
                                        <p:cTn id="90" dur="1" fill="hold">
                                          <p:stCondLst>
                                            <p:cond delay="0"/>
                                          </p:stCondLst>
                                        </p:cTn>
                                        <p:tgtEl>
                                          <p:spTgt spid="47"/>
                                        </p:tgtEl>
                                        <p:attrNameLst>
                                          <p:attrName>style.visibility</p:attrName>
                                        </p:attrNameLst>
                                      </p:cBhvr>
                                      <p:to>
                                        <p:strVal val="visible"/>
                                      </p:to>
                                    </p:set>
                                    <p:anim calcmode="lin" valueType="num">
                                      <p:cBhvr>
                                        <p:cTn id="91" dur="500" fill="hold"/>
                                        <p:tgtEl>
                                          <p:spTgt spid="47"/>
                                        </p:tgtEl>
                                        <p:attrNameLst>
                                          <p:attrName>ppt_w</p:attrName>
                                        </p:attrNameLst>
                                      </p:cBhvr>
                                      <p:tavLst>
                                        <p:tav tm="0">
                                          <p:val>
                                            <p:fltVal val="0"/>
                                          </p:val>
                                        </p:tav>
                                        <p:tav tm="100000">
                                          <p:val>
                                            <p:strVal val="#ppt_w"/>
                                          </p:val>
                                        </p:tav>
                                      </p:tavLst>
                                    </p:anim>
                                    <p:anim calcmode="lin" valueType="num">
                                      <p:cBhvr>
                                        <p:cTn id="92" dur="500" fill="hold"/>
                                        <p:tgtEl>
                                          <p:spTgt spid="47"/>
                                        </p:tgtEl>
                                        <p:attrNameLst>
                                          <p:attrName>ppt_h</p:attrName>
                                        </p:attrNameLst>
                                      </p:cBhvr>
                                      <p:tavLst>
                                        <p:tav tm="0">
                                          <p:val>
                                            <p:fltVal val="0"/>
                                          </p:val>
                                        </p:tav>
                                        <p:tav tm="100000">
                                          <p:val>
                                            <p:strVal val="#ppt_h"/>
                                          </p:val>
                                        </p:tav>
                                      </p:tavLst>
                                    </p:anim>
                                    <p:animEffect transition="in" filter="fade">
                                      <p:cBhvr>
                                        <p:cTn id="93" dur="500"/>
                                        <p:tgtEl>
                                          <p:spTgt spid="47"/>
                                        </p:tgtEl>
                                      </p:cBhvr>
                                    </p:animEffect>
                                    <p:anim calcmode="lin" valueType="num">
                                      <p:cBhvr>
                                        <p:cTn id="94" dur="500" fill="hold"/>
                                        <p:tgtEl>
                                          <p:spTgt spid="47"/>
                                        </p:tgtEl>
                                        <p:attrNameLst>
                                          <p:attrName>ppt_x</p:attrName>
                                        </p:attrNameLst>
                                      </p:cBhvr>
                                      <p:tavLst>
                                        <p:tav tm="0">
                                          <p:val>
                                            <p:fltVal val="0.5"/>
                                          </p:val>
                                        </p:tav>
                                        <p:tav tm="100000">
                                          <p:val>
                                            <p:strVal val="#ppt_x"/>
                                          </p:val>
                                        </p:tav>
                                      </p:tavLst>
                                    </p:anim>
                                    <p:anim calcmode="lin" valueType="num">
                                      <p:cBhvr>
                                        <p:cTn id="95" dur="500" fill="hold"/>
                                        <p:tgtEl>
                                          <p:spTgt spid="47"/>
                                        </p:tgtEl>
                                        <p:attrNameLst>
                                          <p:attrName>ppt_y</p:attrName>
                                        </p:attrNameLst>
                                      </p:cBhvr>
                                      <p:tavLst>
                                        <p:tav tm="0">
                                          <p:val>
                                            <p:fltVal val="0.5"/>
                                          </p:val>
                                        </p:tav>
                                        <p:tav tm="100000">
                                          <p:val>
                                            <p:strVal val="#ppt_y"/>
                                          </p:val>
                                        </p:tav>
                                      </p:tavLst>
                                    </p:anim>
                                  </p:childTnLst>
                                </p:cTn>
                              </p:par>
                              <p:par>
                                <p:cTn id="96" presetID="53" presetClass="entr" presetSubtype="528" fill="hold" grpId="0" nodeType="withEffect">
                                  <p:stCondLst>
                                    <p:cond delay="0"/>
                                  </p:stCondLst>
                                  <p:childTnLst>
                                    <p:set>
                                      <p:cBhvr>
                                        <p:cTn id="97" dur="1" fill="hold">
                                          <p:stCondLst>
                                            <p:cond delay="0"/>
                                          </p:stCondLst>
                                        </p:cTn>
                                        <p:tgtEl>
                                          <p:spTgt spid="48"/>
                                        </p:tgtEl>
                                        <p:attrNameLst>
                                          <p:attrName>style.visibility</p:attrName>
                                        </p:attrNameLst>
                                      </p:cBhvr>
                                      <p:to>
                                        <p:strVal val="visible"/>
                                      </p:to>
                                    </p:set>
                                    <p:anim calcmode="lin" valueType="num">
                                      <p:cBhvr>
                                        <p:cTn id="98" dur="500" fill="hold"/>
                                        <p:tgtEl>
                                          <p:spTgt spid="48"/>
                                        </p:tgtEl>
                                        <p:attrNameLst>
                                          <p:attrName>ppt_w</p:attrName>
                                        </p:attrNameLst>
                                      </p:cBhvr>
                                      <p:tavLst>
                                        <p:tav tm="0">
                                          <p:val>
                                            <p:fltVal val="0"/>
                                          </p:val>
                                        </p:tav>
                                        <p:tav tm="100000">
                                          <p:val>
                                            <p:strVal val="#ppt_w"/>
                                          </p:val>
                                        </p:tav>
                                      </p:tavLst>
                                    </p:anim>
                                    <p:anim calcmode="lin" valueType="num">
                                      <p:cBhvr>
                                        <p:cTn id="99" dur="500" fill="hold"/>
                                        <p:tgtEl>
                                          <p:spTgt spid="48"/>
                                        </p:tgtEl>
                                        <p:attrNameLst>
                                          <p:attrName>ppt_h</p:attrName>
                                        </p:attrNameLst>
                                      </p:cBhvr>
                                      <p:tavLst>
                                        <p:tav tm="0">
                                          <p:val>
                                            <p:fltVal val="0"/>
                                          </p:val>
                                        </p:tav>
                                        <p:tav tm="100000">
                                          <p:val>
                                            <p:strVal val="#ppt_h"/>
                                          </p:val>
                                        </p:tav>
                                      </p:tavLst>
                                    </p:anim>
                                    <p:animEffect transition="in" filter="fade">
                                      <p:cBhvr>
                                        <p:cTn id="100" dur="500"/>
                                        <p:tgtEl>
                                          <p:spTgt spid="48"/>
                                        </p:tgtEl>
                                      </p:cBhvr>
                                    </p:animEffect>
                                    <p:anim calcmode="lin" valueType="num">
                                      <p:cBhvr>
                                        <p:cTn id="101" dur="500" fill="hold"/>
                                        <p:tgtEl>
                                          <p:spTgt spid="48"/>
                                        </p:tgtEl>
                                        <p:attrNameLst>
                                          <p:attrName>ppt_x</p:attrName>
                                        </p:attrNameLst>
                                      </p:cBhvr>
                                      <p:tavLst>
                                        <p:tav tm="0">
                                          <p:val>
                                            <p:fltVal val="0.5"/>
                                          </p:val>
                                        </p:tav>
                                        <p:tav tm="100000">
                                          <p:val>
                                            <p:strVal val="#ppt_x"/>
                                          </p:val>
                                        </p:tav>
                                      </p:tavLst>
                                    </p:anim>
                                    <p:anim calcmode="lin" valueType="num">
                                      <p:cBhvr>
                                        <p:cTn id="102" dur="500" fill="hold"/>
                                        <p:tgtEl>
                                          <p:spTgt spid="48"/>
                                        </p:tgtEl>
                                        <p:attrNameLst>
                                          <p:attrName>ppt_y</p:attrName>
                                        </p:attrNameLst>
                                      </p:cBhvr>
                                      <p:tavLst>
                                        <p:tav tm="0">
                                          <p:val>
                                            <p:fltVal val="0.5"/>
                                          </p:val>
                                        </p:tav>
                                        <p:tav tm="100000">
                                          <p:val>
                                            <p:strVal val="#ppt_y"/>
                                          </p:val>
                                        </p:tav>
                                      </p:tavLst>
                                    </p:anim>
                                  </p:childTnLst>
                                </p:cTn>
                              </p:par>
                            </p:childTnLst>
                          </p:cTn>
                        </p:par>
                        <p:par>
                          <p:cTn id="103" fill="hold">
                            <p:stCondLst>
                              <p:cond delay="2500"/>
                            </p:stCondLst>
                            <p:childTnLst>
                              <p:par>
                                <p:cTn id="104" presetID="53" presetClass="entr" presetSubtype="528" fill="hold" grpId="0" nodeType="afterEffect">
                                  <p:stCondLst>
                                    <p:cond delay="0"/>
                                  </p:stCondLst>
                                  <p:childTnLst>
                                    <p:set>
                                      <p:cBhvr>
                                        <p:cTn id="105" dur="1" fill="hold">
                                          <p:stCondLst>
                                            <p:cond delay="0"/>
                                          </p:stCondLst>
                                        </p:cTn>
                                        <p:tgtEl>
                                          <p:spTgt spid="44"/>
                                        </p:tgtEl>
                                        <p:attrNameLst>
                                          <p:attrName>style.visibility</p:attrName>
                                        </p:attrNameLst>
                                      </p:cBhvr>
                                      <p:to>
                                        <p:strVal val="visible"/>
                                      </p:to>
                                    </p:set>
                                    <p:anim calcmode="lin" valueType="num">
                                      <p:cBhvr>
                                        <p:cTn id="106" dur="500" fill="hold"/>
                                        <p:tgtEl>
                                          <p:spTgt spid="44"/>
                                        </p:tgtEl>
                                        <p:attrNameLst>
                                          <p:attrName>ppt_w</p:attrName>
                                        </p:attrNameLst>
                                      </p:cBhvr>
                                      <p:tavLst>
                                        <p:tav tm="0">
                                          <p:val>
                                            <p:fltVal val="0"/>
                                          </p:val>
                                        </p:tav>
                                        <p:tav tm="100000">
                                          <p:val>
                                            <p:strVal val="#ppt_w"/>
                                          </p:val>
                                        </p:tav>
                                      </p:tavLst>
                                    </p:anim>
                                    <p:anim calcmode="lin" valueType="num">
                                      <p:cBhvr>
                                        <p:cTn id="107" dur="500" fill="hold"/>
                                        <p:tgtEl>
                                          <p:spTgt spid="44"/>
                                        </p:tgtEl>
                                        <p:attrNameLst>
                                          <p:attrName>ppt_h</p:attrName>
                                        </p:attrNameLst>
                                      </p:cBhvr>
                                      <p:tavLst>
                                        <p:tav tm="0">
                                          <p:val>
                                            <p:fltVal val="0"/>
                                          </p:val>
                                        </p:tav>
                                        <p:tav tm="100000">
                                          <p:val>
                                            <p:strVal val="#ppt_h"/>
                                          </p:val>
                                        </p:tav>
                                      </p:tavLst>
                                    </p:anim>
                                    <p:animEffect transition="in" filter="fade">
                                      <p:cBhvr>
                                        <p:cTn id="108" dur="500"/>
                                        <p:tgtEl>
                                          <p:spTgt spid="44"/>
                                        </p:tgtEl>
                                      </p:cBhvr>
                                    </p:animEffect>
                                    <p:anim calcmode="lin" valueType="num">
                                      <p:cBhvr>
                                        <p:cTn id="109" dur="500" fill="hold"/>
                                        <p:tgtEl>
                                          <p:spTgt spid="44"/>
                                        </p:tgtEl>
                                        <p:attrNameLst>
                                          <p:attrName>ppt_x</p:attrName>
                                        </p:attrNameLst>
                                      </p:cBhvr>
                                      <p:tavLst>
                                        <p:tav tm="0">
                                          <p:val>
                                            <p:fltVal val="0.5"/>
                                          </p:val>
                                        </p:tav>
                                        <p:tav tm="100000">
                                          <p:val>
                                            <p:strVal val="#ppt_x"/>
                                          </p:val>
                                        </p:tav>
                                      </p:tavLst>
                                    </p:anim>
                                    <p:anim calcmode="lin" valueType="num">
                                      <p:cBhvr>
                                        <p:cTn id="110" dur="500" fill="hold"/>
                                        <p:tgtEl>
                                          <p:spTgt spid="44"/>
                                        </p:tgtEl>
                                        <p:attrNameLst>
                                          <p:attrName>ppt_y</p:attrName>
                                        </p:attrNameLst>
                                      </p:cBhvr>
                                      <p:tavLst>
                                        <p:tav tm="0">
                                          <p:val>
                                            <p:fltVal val="0.5"/>
                                          </p:val>
                                        </p:tav>
                                        <p:tav tm="100000">
                                          <p:val>
                                            <p:strVal val="#ppt_y"/>
                                          </p:val>
                                        </p:tav>
                                      </p:tavLst>
                                    </p:anim>
                                  </p:childTnLst>
                                </p:cTn>
                              </p:par>
                              <p:par>
                                <p:cTn id="111" presetID="53" presetClass="entr" presetSubtype="528" fill="hold" nodeType="withEffect">
                                  <p:stCondLst>
                                    <p:cond delay="0"/>
                                  </p:stCondLst>
                                  <p:childTnLst>
                                    <p:set>
                                      <p:cBhvr>
                                        <p:cTn id="112" dur="1" fill="hold">
                                          <p:stCondLst>
                                            <p:cond delay="0"/>
                                          </p:stCondLst>
                                        </p:cTn>
                                        <p:tgtEl>
                                          <p:spTgt spid="64"/>
                                        </p:tgtEl>
                                        <p:attrNameLst>
                                          <p:attrName>style.visibility</p:attrName>
                                        </p:attrNameLst>
                                      </p:cBhvr>
                                      <p:to>
                                        <p:strVal val="visible"/>
                                      </p:to>
                                    </p:set>
                                    <p:anim calcmode="lin" valueType="num">
                                      <p:cBhvr>
                                        <p:cTn id="113" dur="500" fill="hold"/>
                                        <p:tgtEl>
                                          <p:spTgt spid="64"/>
                                        </p:tgtEl>
                                        <p:attrNameLst>
                                          <p:attrName>ppt_w</p:attrName>
                                        </p:attrNameLst>
                                      </p:cBhvr>
                                      <p:tavLst>
                                        <p:tav tm="0">
                                          <p:val>
                                            <p:fltVal val="0"/>
                                          </p:val>
                                        </p:tav>
                                        <p:tav tm="100000">
                                          <p:val>
                                            <p:strVal val="#ppt_w"/>
                                          </p:val>
                                        </p:tav>
                                      </p:tavLst>
                                    </p:anim>
                                    <p:anim calcmode="lin" valueType="num">
                                      <p:cBhvr>
                                        <p:cTn id="114" dur="500" fill="hold"/>
                                        <p:tgtEl>
                                          <p:spTgt spid="64"/>
                                        </p:tgtEl>
                                        <p:attrNameLst>
                                          <p:attrName>ppt_h</p:attrName>
                                        </p:attrNameLst>
                                      </p:cBhvr>
                                      <p:tavLst>
                                        <p:tav tm="0">
                                          <p:val>
                                            <p:fltVal val="0"/>
                                          </p:val>
                                        </p:tav>
                                        <p:tav tm="100000">
                                          <p:val>
                                            <p:strVal val="#ppt_h"/>
                                          </p:val>
                                        </p:tav>
                                      </p:tavLst>
                                    </p:anim>
                                    <p:animEffect transition="in" filter="fade">
                                      <p:cBhvr>
                                        <p:cTn id="115" dur="500"/>
                                        <p:tgtEl>
                                          <p:spTgt spid="64"/>
                                        </p:tgtEl>
                                      </p:cBhvr>
                                    </p:animEffect>
                                    <p:anim calcmode="lin" valueType="num">
                                      <p:cBhvr>
                                        <p:cTn id="116" dur="500" fill="hold"/>
                                        <p:tgtEl>
                                          <p:spTgt spid="64"/>
                                        </p:tgtEl>
                                        <p:attrNameLst>
                                          <p:attrName>ppt_x</p:attrName>
                                        </p:attrNameLst>
                                      </p:cBhvr>
                                      <p:tavLst>
                                        <p:tav tm="0">
                                          <p:val>
                                            <p:fltVal val="0.5"/>
                                          </p:val>
                                        </p:tav>
                                        <p:tav tm="100000">
                                          <p:val>
                                            <p:strVal val="#ppt_x"/>
                                          </p:val>
                                        </p:tav>
                                      </p:tavLst>
                                    </p:anim>
                                    <p:anim calcmode="lin" valueType="num">
                                      <p:cBhvr>
                                        <p:cTn id="117" dur="500" fill="hold"/>
                                        <p:tgtEl>
                                          <p:spTgt spid="64"/>
                                        </p:tgtEl>
                                        <p:attrNameLst>
                                          <p:attrName>ppt_y</p:attrName>
                                        </p:attrNameLst>
                                      </p:cBhvr>
                                      <p:tavLst>
                                        <p:tav tm="0">
                                          <p:val>
                                            <p:fltVal val="0.5"/>
                                          </p:val>
                                        </p:tav>
                                        <p:tav tm="100000">
                                          <p:val>
                                            <p:strVal val="#ppt_y"/>
                                          </p:val>
                                        </p:tav>
                                      </p:tavLst>
                                    </p:anim>
                                  </p:childTnLst>
                                </p:cTn>
                              </p:par>
                              <p:par>
                                <p:cTn id="118" presetID="53" presetClass="entr" presetSubtype="528" fill="hold" grpId="0" nodeType="withEffect">
                                  <p:stCondLst>
                                    <p:cond delay="0"/>
                                  </p:stCondLst>
                                  <p:childTnLst>
                                    <p:set>
                                      <p:cBhvr>
                                        <p:cTn id="119" dur="1" fill="hold">
                                          <p:stCondLst>
                                            <p:cond delay="0"/>
                                          </p:stCondLst>
                                        </p:cTn>
                                        <p:tgtEl>
                                          <p:spTgt spid="43"/>
                                        </p:tgtEl>
                                        <p:attrNameLst>
                                          <p:attrName>style.visibility</p:attrName>
                                        </p:attrNameLst>
                                      </p:cBhvr>
                                      <p:to>
                                        <p:strVal val="visible"/>
                                      </p:to>
                                    </p:set>
                                    <p:anim calcmode="lin" valueType="num">
                                      <p:cBhvr>
                                        <p:cTn id="120" dur="500" fill="hold"/>
                                        <p:tgtEl>
                                          <p:spTgt spid="43"/>
                                        </p:tgtEl>
                                        <p:attrNameLst>
                                          <p:attrName>ppt_w</p:attrName>
                                        </p:attrNameLst>
                                      </p:cBhvr>
                                      <p:tavLst>
                                        <p:tav tm="0">
                                          <p:val>
                                            <p:fltVal val="0"/>
                                          </p:val>
                                        </p:tav>
                                        <p:tav tm="100000">
                                          <p:val>
                                            <p:strVal val="#ppt_w"/>
                                          </p:val>
                                        </p:tav>
                                      </p:tavLst>
                                    </p:anim>
                                    <p:anim calcmode="lin" valueType="num">
                                      <p:cBhvr>
                                        <p:cTn id="121" dur="500" fill="hold"/>
                                        <p:tgtEl>
                                          <p:spTgt spid="43"/>
                                        </p:tgtEl>
                                        <p:attrNameLst>
                                          <p:attrName>ppt_h</p:attrName>
                                        </p:attrNameLst>
                                      </p:cBhvr>
                                      <p:tavLst>
                                        <p:tav tm="0">
                                          <p:val>
                                            <p:fltVal val="0"/>
                                          </p:val>
                                        </p:tav>
                                        <p:tav tm="100000">
                                          <p:val>
                                            <p:strVal val="#ppt_h"/>
                                          </p:val>
                                        </p:tav>
                                      </p:tavLst>
                                    </p:anim>
                                    <p:animEffect transition="in" filter="fade">
                                      <p:cBhvr>
                                        <p:cTn id="122" dur="500"/>
                                        <p:tgtEl>
                                          <p:spTgt spid="43"/>
                                        </p:tgtEl>
                                      </p:cBhvr>
                                    </p:animEffect>
                                    <p:anim calcmode="lin" valueType="num">
                                      <p:cBhvr>
                                        <p:cTn id="123" dur="500" fill="hold"/>
                                        <p:tgtEl>
                                          <p:spTgt spid="43"/>
                                        </p:tgtEl>
                                        <p:attrNameLst>
                                          <p:attrName>ppt_x</p:attrName>
                                        </p:attrNameLst>
                                      </p:cBhvr>
                                      <p:tavLst>
                                        <p:tav tm="0">
                                          <p:val>
                                            <p:fltVal val="0.5"/>
                                          </p:val>
                                        </p:tav>
                                        <p:tav tm="100000">
                                          <p:val>
                                            <p:strVal val="#ppt_x"/>
                                          </p:val>
                                        </p:tav>
                                      </p:tavLst>
                                    </p:anim>
                                    <p:anim calcmode="lin" valueType="num">
                                      <p:cBhvr>
                                        <p:cTn id="124" dur="500" fill="hold"/>
                                        <p:tgtEl>
                                          <p:spTgt spid="43"/>
                                        </p:tgtEl>
                                        <p:attrNameLst>
                                          <p:attrName>ppt_y</p:attrName>
                                        </p:attrNameLst>
                                      </p:cBhvr>
                                      <p:tavLst>
                                        <p:tav tm="0">
                                          <p:val>
                                            <p:fltVal val="0.5"/>
                                          </p:val>
                                        </p:tav>
                                        <p:tav tm="100000">
                                          <p:val>
                                            <p:strVal val="#ppt_y"/>
                                          </p:val>
                                        </p:tav>
                                      </p:tavLst>
                                    </p:anim>
                                  </p:childTnLst>
                                </p:cTn>
                              </p:par>
                              <p:par>
                                <p:cTn id="125" presetID="53" presetClass="entr" presetSubtype="528" fill="hold" grpId="0" nodeType="withEffect">
                                  <p:stCondLst>
                                    <p:cond delay="0"/>
                                  </p:stCondLst>
                                  <p:childTnLst>
                                    <p:set>
                                      <p:cBhvr>
                                        <p:cTn id="126" dur="1" fill="hold">
                                          <p:stCondLst>
                                            <p:cond delay="0"/>
                                          </p:stCondLst>
                                        </p:cTn>
                                        <p:tgtEl>
                                          <p:spTgt spid="28"/>
                                        </p:tgtEl>
                                        <p:attrNameLst>
                                          <p:attrName>style.visibility</p:attrName>
                                        </p:attrNameLst>
                                      </p:cBhvr>
                                      <p:to>
                                        <p:strVal val="visible"/>
                                      </p:to>
                                    </p:set>
                                    <p:anim calcmode="lin" valueType="num">
                                      <p:cBhvr>
                                        <p:cTn id="127" dur="500" fill="hold"/>
                                        <p:tgtEl>
                                          <p:spTgt spid="28"/>
                                        </p:tgtEl>
                                        <p:attrNameLst>
                                          <p:attrName>ppt_w</p:attrName>
                                        </p:attrNameLst>
                                      </p:cBhvr>
                                      <p:tavLst>
                                        <p:tav tm="0">
                                          <p:val>
                                            <p:fltVal val="0"/>
                                          </p:val>
                                        </p:tav>
                                        <p:tav tm="100000">
                                          <p:val>
                                            <p:strVal val="#ppt_w"/>
                                          </p:val>
                                        </p:tav>
                                      </p:tavLst>
                                    </p:anim>
                                    <p:anim calcmode="lin" valueType="num">
                                      <p:cBhvr>
                                        <p:cTn id="128" dur="500" fill="hold"/>
                                        <p:tgtEl>
                                          <p:spTgt spid="28"/>
                                        </p:tgtEl>
                                        <p:attrNameLst>
                                          <p:attrName>ppt_h</p:attrName>
                                        </p:attrNameLst>
                                      </p:cBhvr>
                                      <p:tavLst>
                                        <p:tav tm="0">
                                          <p:val>
                                            <p:fltVal val="0"/>
                                          </p:val>
                                        </p:tav>
                                        <p:tav tm="100000">
                                          <p:val>
                                            <p:strVal val="#ppt_h"/>
                                          </p:val>
                                        </p:tav>
                                      </p:tavLst>
                                    </p:anim>
                                    <p:animEffect transition="in" filter="fade">
                                      <p:cBhvr>
                                        <p:cTn id="129" dur="500"/>
                                        <p:tgtEl>
                                          <p:spTgt spid="28"/>
                                        </p:tgtEl>
                                      </p:cBhvr>
                                    </p:animEffect>
                                    <p:anim calcmode="lin" valueType="num">
                                      <p:cBhvr>
                                        <p:cTn id="130" dur="500" fill="hold"/>
                                        <p:tgtEl>
                                          <p:spTgt spid="28"/>
                                        </p:tgtEl>
                                        <p:attrNameLst>
                                          <p:attrName>ppt_x</p:attrName>
                                        </p:attrNameLst>
                                      </p:cBhvr>
                                      <p:tavLst>
                                        <p:tav tm="0">
                                          <p:val>
                                            <p:fltVal val="0.5"/>
                                          </p:val>
                                        </p:tav>
                                        <p:tav tm="100000">
                                          <p:val>
                                            <p:strVal val="#ppt_x"/>
                                          </p:val>
                                        </p:tav>
                                      </p:tavLst>
                                    </p:anim>
                                    <p:anim calcmode="lin" valueType="num">
                                      <p:cBhvr>
                                        <p:cTn id="131" dur="500" fill="hold"/>
                                        <p:tgtEl>
                                          <p:spTgt spid="28"/>
                                        </p:tgtEl>
                                        <p:attrNameLst>
                                          <p:attrName>ppt_y</p:attrName>
                                        </p:attrNameLst>
                                      </p:cBhvr>
                                      <p:tavLst>
                                        <p:tav tm="0">
                                          <p:val>
                                            <p:fltVal val="0.5"/>
                                          </p:val>
                                        </p:tav>
                                        <p:tav tm="100000">
                                          <p:val>
                                            <p:strVal val="#ppt_y"/>
                                          </p:val>
                                        </p:tav>
                                      </p:tavLst>
                                    </p:anim>
                                  </p:childTnLst>
                                </p:cTn>
                              </p:par>
                              <p:par>
                                <p:cTn id="132" presetID="53" presetClass="entr" presetSubtype="528" fill="hold" grpId="0" nodeType="withEffect">
                                  <p:stCondLst>
                                    <p:cond delay="0"/>
                                  </p:stCondLst>
                                  <p:childTnLst>
                                    <p:set>
                                      <p:cBhvr>
                                        <p:cTn id="133" dur="1" fill="hold">
                                          <p:stCondLst>
                                            <p:cond delay="0"/>
                                          </p:stCondLst>
                                        </p:cTn>
                                        <p:tgtEl>
                                          <p:spTgt spid="29"/>
                                        </p:tgtEl>
                                        <p:attrNameLst>
                                          <p:attrName>style.visibility</p:attrName>
                                        </p:attrNameLst>
                                      </p:cBhvr>
                                      <p:to>
                                        <p:strVal val="visible"/>
                                      </p:to>
                                    </p:set>
                                    <p:anim calcmode="lin" valueType="num">
                                      <p:cBhvr>
                                        <p:cTn id="134" dur="500" fill="hold"/>
                                        <p:tgtEl>
                                          <p:spTgt spid="29"/>
                                        </p:tgtEl>
                                        <p:attrNameLst>
                                          <p:attrName>ppt_w</p:attrName>
                                        </p:attrNameLst>
                                      </p:cBhvr>
                                      <p:tavLst>
                                        <p:tav tm="0">
                                          <p:val>
                                            <p:fltVal val="0"/>
                                          </p:val>
                                        </p:tav>
                                        <p:tav tm="100000">
                                          <p:val>
                                            <p:strVal val="#ppt_w"/>
                                          </p:val>
                                        </p:tav>
                                      </p:tavLst>
                                    </p:anim>
                                    <p:anim calcmode="lin" valueType="num">
                                      <p:cBhvr>
                                        <p:cTn id="135" dur="500" fill="hold"/>
                                        <p:tgtEl>
                                          <p:spTgt spid="29"/>
                                        </p:tgtEl>
                                        <p:attrNameLst>
                                          <p:attrName>ppt_h</p:attrName>
                                        </p:attrNameLst>
                                      </p:cBhvr>
                                      <p:tavLst>
                                        <p:tav tm="0">
                                          <p:val>
                                            <p:fltVal val="0"/>
                                          </p:val>
                                        </p:tav>
                                        <p:tav tm="100000">
                                          <p:val>
                                            <p:strVal val="#ppt_h"/>
                                          </p:val>
                                        </p:tav>
                                      </p:tavLst>
                                    </p:anim>
                                    <p:animEffect transition="in" filter="fade">
                                      <p:cBhvr>
                                        <p:cTn id="136" dur="500"/>
                                        <p:tgtEl>
                                          <p:spTgt spid="29"/>
                                        </p:tgtEl>
                                      </p:cBhvr>
                                    </p:animEffect>
                                    <p:anim calcmode="lin" valueType="num">
                                      <p:cBhvr>
                                        <p:cTn id="137" dur="500" fill="hold"/>
                                        <p:tgtEl>
                                          <p:spTgt spid="29"/>
                                        </p:tgtEl>
                                        <p:attrNameLst>
                                          <p:attrName>ppt_x</p:attrName>
                                        </p:attrNameLst>
                                      </p:cBhvr>
                                      <p:tavLst>
                                        <p:tav tm="0">
                                          <p:val>
                                            <p:fltVal val="0.5"/>
                                          </p:val>
                                        </p:tav>
                                        <p:tav tm="100000">
                                          <p:val>
                                            <p:strVal val="#ppt_x"/>
                                          </p:val>
                                        </p:tav>
                                      </p:tavLst>
                                    </p:anim>
                                    <p:anim calcmode="lin" valueType="num">
                                      <p:cBhvr>
                                        <p:cTn id="138" dur="500" fill="hold"/>
                                        <p:tgtEl>
                                          <p:spTgt spid="29"/>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2" grpId="0"/>
      <p:bldP spid="43" grpId="0"/>
      <p:bldP spid="44" grpId="0"/>
      <p:bldP spid="45" grpId="0"/>
      <p:bldP spid="46" grpId="0"/>
      <p:bldP spid="47" grpId="0"/>
      <p:bldP spid="48" grpId="0"/>
      <p:bldP spid="49" grpId="0"/>
      <p:bldP spid="50" grpId="0"/>
      <p:bldP spid="28" grpId="0"/>
      <p:bldP spid="29" grpId="0"/>
      <p:bldP spid="5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A38D73-50AB-43CC-8BFD-7A49D36B67EC}"/>
              </a:ext>
            </a:extLst>
          </p:cNvPr>
          <p:cNvSpPr>
            <a:spLocks noGrp="1"/>
          </p:cNvSpPr>
          <p:nvPr>
            <p:ph type="title"/>
          </p:nvPr>
        </p:nvSpPr>
        <p:spPr/>
        <p:txBody>
          <a:bodyPr/>
          <a:lstStyle/>
          <a:p>
            <a:r>
              <a:rPr lang="en-US" dirty="0"/>
              <a:t>Office 365 Advanced Threat Protection</a:t>
            </a:r>
          </a:p>
        </p:txBody>
      </p:sp>
      <p:sp>
        <p:nvSpPr>
          <p:cNvPr id="19" name="Title 1">
            <a:extLst>
              <a:ext uri="{FF2B5EF4-FFF2-40B4-BE49-F238E27FC236}">
                <a16:creationId xmlns:a16="http://schemas.microsoft.com/office/drawing/2014/main" id="{CC1E8332-0D11-400A-8AB7-5C958DA0C6F8}"/>
              </a:ext>
            </a:extLst>
          </p:cNvPr>
          <p:cNvSpPr txBox="1">
            <a:spLocks/>
          </p:cNvSpPr>
          <p:nvPr/>
        </p:nvSpPr>
        <p:spPr>
          <a:xfrm>
            <a:off x="289810" y="983105"/>
            <a:ext cx="11655840" cy="459523"/>
          </a:xfrm>
          <a:prstGeom prst="rect">
            <a:avLst/>
          </a:prstGeom>
        </p:spPr>
        <p:txBody>
          <a:bodyPr vert="horz" wrap="square" lIns="146304" tIns="91440" rIns="146304" bIns="91440" rtlCol="0" anchor="t">
            <a:noAutofit/>
          </a:bodyPr>
          <a:lstStyle>
            <a:lvl1pPr algn="l" defTabSz="914367" rtl="0" eaLnBrk="1" latinLnBrk="0" hangingPunct="1">
              <a:lnSpc>
                <a:spcPct val="90000"/>
              </a:lnSpc>
              <a:spcBef>
                <a:spcPct val="0"/>
              </a:spcBef>
              <a:buNone/>
              <a:defRPr lang="en-US" sz="4705" b="0" kern="1200" cap="none" spc="-10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pPr lvl="0">
              <a:defRPr/>
            </a:pPr>
            <a:r>
              <a:rPr lang="en-US" sz="1961" spc="0">
                <a:gradFill>
                  <a:gsLst>
                    <a:gs pos="1250">
                      <a:srgbClr val="0078D7"/>
                    </a:gs>
                    <a:gs pos="100000">
                      <a:srgbClr val="0078D7"/>
                    </a:gs>
                  </a:gsLst>
                  <a:lin ang="5400000" scaled="0"/>
                </a:gradFill>
                <a:latin typeface="+mn-lt"/>
                <a:cs typeface="Segoe UI Semilight" panose="020B0402040204020203" pitchFamily="34" charset="0"/>
              </a:rPr>
              <a:t>Protect against sophisticated threats and automatically investigate and remediate attacks</a:t>
            </a:r>
            <a:endParaRPr kumimoji="0" lang="en-US" sz="4705" b="0" i="0" u="none" strike="noStrike" kern="1200" cap="none" spc="0" normalizeH="0" baseline="0" noProof="0">
              <a:ln w="3175">
                <a:noFill/>
              </a:ln>
              <a:gradFill>
                <a:gsLst>
                  <a:gs pos="1250">
                    <a:srgbClr val="0078D7"/>
                  </a:gs>
                  <a:gs pos="100000">
                    <a:srgbClr val="0078D7"/>
                  </a:gs>
                </a:gsLst>
                <a:lin ang="5400000" scaled="0"/>
              </a:gradFill>
              <a:effectLst/>
              <a:uLnTx/>
              <a:uFillTx/>
              <a:latin typeface="+mn-lt"/>
              <a:ea typeface="+mn-ea"/>
              <a:cs typeface="Segoe UI Semilight" panose="020B0402040204020203" pitchFamily="34" charset="0"/>
            </a:endParaRPr>
          </a:p>
        </p:txBody>
      </p:sp>
      <p:grpSp>
        <p:nvGrpSpPr>
          <p:cNvPr id="3" name="Group 2">
            <a:extLst>
              <a:ext uri="{FF2B5EF4-FFF2-40B4-BE49-F238E27FC236}">
                <a16:creationId xmlns:a16="http://schemas.microsoft.com/office/drawing/2014/main" id="{C9820E06-923B-464A-A94C-3225113A21CB}"/>
              </a:ext>
            </a:extLst>
          </p:cNvPr>
          <p:cNvGrpSpPr/>
          <p:nvPr/>
        </p:nvGrpSpPr>
        <p:grpSpPr>
          <a:xfrm>
            <a:off x="792480" y="1960294"/>
            <a:ext cx="2057400" cy="2057400"/>
            <a:chOff x="792480" y="1960294"/>
            <a:chExt cx="2057400" cy="2057400"/>
          </a:xfrm>
        </p:grpSpPr>
        <p:sp>
          <p:nvSpPr>
            <p:cNvPr id="27" name="object 60">
              <a:extLst>
                <a:ext uri="{FF2B5EF4-FFF2-40B4-BE49-F238E27FC236}">
                  <a16:creationId xmlns:a16="http://schemas.microsoft.com/office/drawing/2014/main" id="{AF56F7B6-62A6-4A82-830E-AAB7C51AEC96}"/>
                </a:ext>
              </a:extLst>
            </p:cNvPr>
            <p:cNvSpPr>
              <a:spLocks noChangeAspect="1"/>
            </p:cNvSpPr>
            <p:nvPr/>
          </p:nvSpPr>
          <p:spPr>
            <a:xfrm>
              <a:off x="792480" y="1960294"/>
              <a:ext cx="2057400" cy="2057400"/>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noFill/>
            <a:ln>
              <a:solidFill>
                <a:srgbClr val="0070C0"/>
              </a:solidFill>
              <a:prstDash val="dash"/>
            </a:ln>
          </p:spPr>
          <p:txBody>
            <a:bodyPr wrap="square" lIns="0" tIns="0" rIns="0" bIns="0" rtlCol="0"/>
            <a:lstStyle/>
            <a:p>
              <a:pPr defTabSz="623318">
                <a:defRPr/>
              </a:pPr>
              <a:endParaRPr sz="1226">
                <a:solidFill>
                  <a:prstClr val="black"/>
                </a:solidFill>
                <a:latin typeface="Calibri"/>
              </a:endParaRPr>
            </a:p>
          </p:txBody>
        </p:sp>
        <p:grpSp>
          <p:nvGrpSpPr>
            <p:cNvPr id="4" name="Group 3">
              <a:extLst>
                <a:ext uri="{FF2B5EF4-FFF2-40B4-BE49-F238E27FC236}">
                  <a16:creationId xmlns:a16="http://schemas.microsoft.com/office/drawing/2014/main" id="{674427BF-0D94-4B63-A7E4-793F0605D5E8}"/>
                </a:ext>
              </a:extLst>
            </p:cNvPr>
            <p:cNvGrpSpPr/>
            <p:nvPr/>
          </p:nvGrpSpPr>
          <p:grpSpPr>
            <a:xfrm>
              <a:off x="998220" y="2166034"/>
              <a:ext cx="1645920" cy="1645920"/>
              <a:chOff x="998220" y="2166034"/>
              <a:chExt cx="1645920" cy="1645920"/>
            </a:xfrm>
          </p:grpSpPr>
          <p:sp>
            <p:nvSpPr>
              <p:cNvPr id="39" name="object 60">
                <a:extLst>
                  <a:ext uri="{FF2B5EF4-FFF2-40B4-BE49-F238E27FC236}">
                    <a16:creationId xmlns:a16="http://schemas.microsoft.com/office/drawing/2014/main" id="{AA8432C0-4D77-454B-883F-439B7F8301D6}"/>
                  </a:ext>
                </a:extLst>
              </p:cNvPr>
              <p:cNvSpPr>
                <a:spLocks noChangeAspect="1"/>
              </p:cNvSpPr>
              <p:nvPr/>
            </p:nvSpPr>
            <p:spPr>
              <a:xfrm>
                <a:off x="998220" y="2166034"/>
                <a:ext cx="1645920" cy="1645920"/>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solidFill>
                <a:schemeClr val="bg1"/>
              </a:solidFill>
              <a:ln>
                <a:solidFill>
                  <a:schemeClr val="tx1">
                    <a:lumMod val="50000"/>
                  </a:schemeClr>
                </a:solidFill>
              </a:ln>
            </p:spPr>
            <p:txBody>
              <a:bodyPr wrap="square" lIns="0" tIns="0" rIns="0" bIns="0" rtlCol="0"/>
              <a:lstStyle/>
              <a:p>
                <a:pPr defTabSz="623318">
                  <a:defRPr/>
                </a:pPr>
                <a:endParaRPr sz="1226">
                  <a:solidFill>
                    <a:prstClr val="black"/>
                  </a:solidFill>
                  <a:latin typeface="Calibri"/>
                </a:endParaRPr>
              </a:p>
            </p:txBody>
          </p:sp>
          <p:pic>
            <p:nvPicPr>
              <p:cNvPr id="15" name="Picture 14">
                <a:extLst>
                  <a:ext uri="{FF2B5EF4-FFF2-40B4-BE49-F238E27FC236}">
                    <a16:creationId xmlns:a16="http://schemas.microsoft.com/office/drawing/2014/main" id="{4343E976-10ED-485D-80E4-405021252201}"/>
                  </a:ext>
                </a:extLst>
              </p:cNvPr>
              <p:cNvPicPr>
                <a:picLocks noChangeAspect="1"/>
              </p:cNvPicPr>
              <p:nvPr/>
            </p:nvPicPr>
            <p:blipFill>
              <a:blip r:embed="rId3"/>
              <a:stretch>
                <a:fillRect/>
              </a:stretch>
            </p:blipFill>
            <p:spPr>
              <a:xfrm>
                <a:off x="1386840" y="2554654"/>
                <a:ext cx="868680" cy="868680"/>
              </a:xfrm>
              <a:prstGeom prst="rect">
                <a:avLst/>
              </a:prstGeom>
            </p:spPr>
          </p:pic>
        </p:grpSp>
      </p:grpSp>
      <p:grpSp>
        <p:nvGrpSpPr>
          <p:cNvPr id="5" name="Group 4">
            <a:extLst>
              <a:ext uri="{FF2B5EF4-FFF2-40B4-BE49-F238E27FC236}">
                <a16:creationId xmlns:a16="http://schemas.microsoft.com/office/drawing/2014/main" id="{67C9F7A4-6B90-4B6D-BC61-08C46E3EA024}"/>
              </a:ext>
            </a:extLst>
          </p:cNvPr>
          <p:cNvGrpSpPr/>
          <p:nvPr/>
        </p:nvGrpSpPr>
        <p:grpSpPr>
          <a:xfrm>
            <a:off x="3642360" y="1960294"/>
            <a:ext cx="2057400" cy="2057400"/>
            <a:chOff x="3642360" y="1960294"/>
            <a:chExt cx="2057400" cy="2057400"/>
          </a:xfrm>
        </p:grpSpPr>
        <p:sp>
          <p:nvSpPr>
            <p:cNvPr id="28" name="object 60">
              <a:extLst>
                <a:ext uri="{FF2B5EF4-FFF2-40B4-BE49-F238E27FC236}">
                  <a16:creationId xmlns:a16="http://schemas.microsoft.com/office/drawing/2014/main" id="{A0456A50-7B85-41AA-A4BC-C77FC58C0683}"/>
                </a:ext>
              </a:extLst>
            </p:cNvPr>
            <p:cNvSpPr>
              <a:spLocks noChangeAspect="1"/>
            </p:cNvSpPr>
            <p:nvPr/>
          </p:nvSpPr>
          <p:spPr>
            <a:xfrm>
              <a:off x="3642360" y="1960294"/>
              <a:ext cx="2057400" cy="2057400"/>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noFill/>
            <a:ln>
              <a:solidFill>
                <a:srgbClr val="0070C0"/>
              </a:solidFill>
              <a:prstDash val="dash"/>
            </a:ln>
          </p:spPr>
          <p:txBody>
            <a:bodyPr wrap="square" lIns="0" tIns="0" rIns="0" bIns="0" rtlCol="0"/>
            <a:lstStyle/>
            <a:p>
              <a:pPr defTabSz="623318">
                <a:defRPr/>
              </a:pPr>
              <a:endParaRPr sz="1226">
                <a:solidFill>
                  <a:prstClr val="black"/>
                </a:solidFill>
                <a:latin typeface="Calibri"/>
              </a:endParaRPr>
            </a:p>
          </p:txBody>
        </p:sp>
        <p:grpSp>
          <p:nvGrpSpPr>
            <p:cNvPr id="8" name="Group 7">
              <a:extLst>
                <a:ext uri="{FF2B5EF4-FFF2-40B4-BE49-F238E27FC236}">
                  <a16:creationId xmlns:a16="http://schemas.microsoft.com/office/drawing/2014/main" id="{031E82DF-B0CF-4089-A208-420677ADFACC}"/>
                </a:ext>
              </a:extLst>
            </p:cNvPr>
            <p:cNvGrpSpPr/>
            <p:nvPr/>
          </p:nvGrpSpPr>
          <p:grpSpPr>
            <a:xfrm>
              <a:off x="3848100" y="2166034"/>
              <a:ext cx="1645920" cy="1645920"/>
              <a:chOff x="3848100" y="2166034"/>
              <a:chExt cx="1645920" cy="1645920"/>
            </a:xfrm>
          </p:grpSpPr>
          <p:sp>
            <p:nvSpPr>
              <p:cNvPr id="65" name="object 60">
                <a:extLst>
                  <a:ext uri="{FF2B5EF4-FFF2-40B4-BE49-F238E27FC236}">
                    <a16:creationId xmlns:a16="http://schemas.microsoft.com/office/drawing/2014/main" id="{8C19AAC6-4FB6-4BC9-9FD5-3EEB9DDC2834}"/>
                  </a:ext>
                </a:extLst>
              </p:cNvPr>
              <p:cNvSpPr>
                <a:spLocks noChangeAspect="1"/>
              </p:cNvSpPr>
              <p:nvPr/>
            </p:nvSpPr>
            <p:spPr>
              <a:xfrm>
                <a:off x="3848100" y="2166034"/>
                <a:ext cx="1645920" cy="1645920"/>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solidFill>
                <a:schemeClr val="bg1"/>
              </a:solidFill>
              <a:ln>
                <a:solidFill>
                  <a:schemeClr val="tx1">
                    <a:lumMod val="50000"/>
                  </a:schemeClr>
                </a:solidFill>
              </a:ln>
            </p:spPr>
            <p:txBody>
              <a:bodyPr wrap="square" lIns="0" tIns="0" rIns="0" bIns="0" rtlCol="0"/>
              <a:lstStyle/>
              <a:p>
                <a:pPr defTabSz="623318">
                  <a:defRPr/>
                </a:pPr>
                <a:endParaRPr sz="1226">
                  <a:solidFill>
                    <a:prstClr val="black"/>
                  </a:solidFill>
                  <a:latin typeface="Calibri"/>
                </a:endParaRPr>
              </a:p>
            </p:txBody>
          </p:sp>
          <p:grpSp>
            <p:nvGrpSpPr>
              <p:cNvPr id="18" name="Group 4">
                <a:extLst>
                  <a:ext uri="{FF2B5EF4-FFF2-40B4-BE49-F238E27FC236}">
                    <a16:creationId xmlns:a16="http://schemas.microsoft.com/office/drawing/2014/main" id="{C2E49A4F-4857-4AD5-AE23-D615B281B2E8}"/>
                  </a:ext>
                </a:extLst>
              </p:cNvPr>
              <p:cNvGrpSpPr>
                <a:grpSpLocks noChangeAspect="1"/>
              </p:cNvGrpSpPr>
              <p:nvPr/>
            </p:nvGrpSpPr>
            <p:grpSpPr bwMode="auto">
              <a:xfrm>
                <a:off x="4124314" y="2628900"/>
                <a:ext cx="949844" cy="871430"/>
                <a:chOff x="5729" y="1590"/>
                <a:chExt cx="642" cy="589"/>
              </a:xfrm>
            </p:grpSpPr>
            <p:sp>
              <p:nvSpPr>
                <p:cNvPr id="20" name="AutoShape 3">
                  <a:extLst>
                    <a:ext uri="{FF2B5EF4-FFF2-40B4-BE49-F238E27FC236}">
                      <a16:creationId xmlns:a16="http://schemas.microsoft.com/office/drawing/2014/main" id="{C3AED2AD-99E7-411F-B270-C790F7A5C862}"/>
                    </a:ext>
                  </a:extLst>
                </p:cNvPr>
                <p:cNvSpPr>
                  <a:spLocks noChangeAspect="1" noChangeArrowheads="1" noTextEdit="1"/>
                </p:cNvSpPr>
                <p:nvPr/>
              </p:nvSpPr>
              <p:spPr bwMode="auto">
                <a:xfrm>
                  <a:off x="5729" y="1599"/>
                  <a:ext cx="631" cy="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1" name="Freeform 5">
                  <a:extLst>
                    <a:ext uri="{FF2B5EF4-FFF2-40B4-BE49-F238E27FC236}">
                      <a16:creationId xmlns:a16="http://schemas.microsoft.com/office/drawing/2014/main" id="{EFE506BD-1D55-4EFD-AB43-79A9F2598D68}"/>
                    </a:ext>
                  </a:extLst>
                </p:cNvPr>
                <p:cNvSpPr>
                  <a:spLocks/>
                </p:cNvSpPr>
                <p:nvPr/>
              </p:nvSpPr>
              <p:spPr bwMode="auto">
                <a:xfrm>
                  <a:off x="5925" y="1590"/>
                  <a:ext cx="446" cy="479"/>
                </a:xfrm>
                <a:custGeom>
                  <a:avLst/>
                  <a:gdLst>
                    <a:gd name="T0" fmla="*/ 439 w 454"/>
                    <a:gd name="T1" fmla="*/ 64 h 483"/>
                    <a:gd name="T2" fmla="*/ 439 w 454"/>
                    <a:gd name="T3" fmla="*/ 64 h 483"/>
                    <a:gd name="T4" fmla="*/ 370 w 454"/>
                    <a:gd name="T5" fmla="*/ 52 h 483"/>
                    <a:gd name="T6" fmla="*/ 308 w 454"/>
                    <a:gd name="T7" fmla="*/ 23 h 483"/>
                    <a:gd name="T8" fmla="*/ 270 w 454"/>
                    <a:gd name="T9" fmla="*/ 6 h 483"/>
                    <a:gd name="T10" fmla="*/ 227 w 454"/>
                    <a:gd name="T11" fmla="*/ 0 h 483"/>
                    <a:gd name="T12" fmla="*/ 185 w 454"/>
                    <a:gd name="T13" fmla="*/ 6 h 483"/>
                    <a:gd name="T14" fmla="*/ 146 w 454"/>
                    <a:gd name="T15" fmla="*/ 23 h 483"/>
                    <a:gd name="T16" fmla="*/ 84 w 454"/>
                    <a:gd name="T17" fmla="*/ 52 h 483"/>
                    <a:gd name="T18" fmla="*/ 15 w 454"/>
                    <a:gd name="T19" fmla="*/ 64 h 483"/>
                    <a:gd name="T20" fmla="*/ 0 w 454"/>
                    <a:gd name="T21" fmla="*/ 64 h 483"/>
                    <a:gd name="T22" fmla="*/ 0 w 454"/>
                    <a:gd name="T23" fmla="*/ 178 h 483"/>
                    <a:gd name="T24" fmla="*/ 4 w 454"/>
                    <a:gd name="T25" fmla="*/ 221 h 483"/>
                    <a:gd name="T26" fmla="*/ 34 w 454"/>
                    <a:gd name="T27" fmla="*/ 203 h 483"/>
                    <a:gd name="T28" fmla="*/ 81 w 454"/>
                    <a:gd name="T29" fmla="*/ 194 h 483"/>
                    <a:gd name="T30" fmla="*/ 127 w 454"/>
                    <a:gd name="T31" fmla="*/ 203 h 483"/>
                    <a:gd name="T32" fmla="*/ 165 w 454"/>
                    <a:gd name="T33" fmla="*/ 229 h 483"/>
                    <a:gd name="T34" fmla="*/ 191 w 454"/>
                    <a:gd name="T35" fmla="*/ 267 h 483"/>
                    <a:gd name="T36" fmla="*/ 201 w 454"/>
                    <a:gd name="T37" fmla="*/ 313 h 483"/>
                    <a:gd name="T38" fmla="*/ 191 w 454"/>
                    <a:gd name="T39" fmla="*/ 360 h 483"/>
                    <a:gd name="T40" fmla="*/ 165 w 454"/>
                    <a:gd name="T41" fmla="*/ 398 h 483"/>
                    <a:gd name="T42" fmla="*/ 135 w 454"/>
                    <a:gd name="T43" fmla="*/ 420 h 483"/>
                    <a:gd name="T44" fmla="*/ 166 w 454"/>
                    <a:gd name="T45" fmla="*/ 444 h 483"/>
                    <a:gd name="T46" fmla="*/ 219 w 454"/>
                    <a:gd name="T47" fmla="*/ 478 h 483"/>
                    <a:gd name="T48" fmla="*/ 227 w 454"/>
                    <a:gd name="T49" fmla="*/ 483 h 483"/>
                    <a:gd name="T50" fmla="*/ 235 w 454"/>
                    <a:gd name="T51" fmla="*/ 478 h 483"/>
                    <a:gd name="T52" fmla="*/ 288 w 454"/>
                    <a:gd name="T53" fmla="*/ 444 h 483"/>
                    <a:gd name="T54" fmla="*/ 339 w 454"/>
                    <a:gd name="T55" fmla="*/ 404 h 483"/>
                    <a:gd name="T56" fmla="*/ 384 w 454"/>
                    <a:gd name="T57" fmla="*/ 357 h 483"/>
                    <a:gd name="T58" fmla="*/ 421 w 454"/>
                    <a:gd name="T59" fmla="*/ 304 h 483"/>
                    <a:gd name="T60" fmla="*/ 445 w 454"/>
                    <a:gd name="T61" fmla="*/ 244 h 483"/>
                    <a:gd name="T62" fmla="*/ 454 w 454"/>
                    <a:gd name="T63" fmla="*/ 178 h 483"/>
                    <a:gd name="T64" fmla="*/ 454 w 454"/>
                    <a:gd name="T65" fmla="*/ 64 h 483"/>
                    <a:gd name="T66" fmla="*/ 439 w 454"/>
                    <a:gd name="T67" fmla="*/ 64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54" h="483">
                      <a:moveTo>
                        <a:pt x="439" y="64"/>
                      </a:moveTo>
                      <a:lnTo>
                        <a:pt x="439" y="64"/>
                      </a:lnTo>
                      <a:cubicBezTo>
                        <a:pt x="415" y="62"/>
                        <a:pt x="392" y="58"/>
                        <a:pt x="370" y="52"/>
                      </a:cubicBezTo>
                      <a:cubicBezTo>
                        <a:pt x="349" y="46"/>
                        <a:pt x="328" y="36"/>
                        <a:pt x="308" y="23"/>
                      </a:cubicBezTo>
                      <a:cubicBezTo>
                        <a:pt x="295" y="15"/>
                        <a:pt x="282" y="9"/>
                        <a:pt x="270" y="6"/>
                      </a:cubicBezTo>
                      <a:cubicBezTo>
                        <a:pt x="257" y="2"/>
                        <a:pt x="242" y="0"/>
                        <a:pt x="227" y="0"/>
                      </a:cubicBezTo>
                      <a:cubicBezTo>
                        <a:pt x="212" y="0"/>
                        <a:pt x="198" y="2"/>
                        <a:pt x="185" y="6"/>
                      </a:cubicBezTo>
                      <a:cubicBezTo>
                        <a:pt x="172" y="9"/>
                        <a:pt x="159" y="15"/>
                        <a:pt x="146" y="23"/>
                      </a:cubicBezTo>
                      <a:cubicBezTo>
                        <a:pt x="126" y="36"/>
                        <a:pt x="106" y="46"/>
                        <a:pt x="84" y="52"/>
                      </a:cubicBezTo>
                      <a:cubicBezTo>
                        <a:pt x="62" y="58"/>
                        <a:pt x="39" y="62"/>
                        <a:pt x="15" y="64"/>
                      </a:cubicBezTo>
                      <a:lnTo>
                        <a:pt x="0" y="64"/>
                      </a:lnTo>
                      <a:lnTo>
                        <a:pt x="0" y="178"/>
                      </a:lnTo>
                      <a:cubicBezTo>
                        <a:pt x="0" y="192"/>
                        <a:pt x="1" y="207"/>
                        <a:pt x="4" y="221"/>
                      </a:cubicBezTo>
                      <a:cubicBezTo>
                        <a:pt x="13" y="214"/>
                        <a:pt x="23" y="208"/>
                        <a:pt x="34" y="203"/>
                      </a:cubicBezTo>
                      <a:cubicBezTo>
                        <a:pt x="48" y="197"/>
                        <a:pt x="64" y="194"/>
                        <a:pt x="81" y="194"/>
                      </a:cubicBezTo>
                      <a:cubicBezTo>
                        <a:pt x="97" y="194"/>
                        <a:pt x="113" y="197"/>
                        <a:pt x="127" y="203"/>
                      </a:cubicBezTo>
                      <a:cubicBezTo>
                        <a:pt x="142" y="209"/>
                        <a:pt x="154" y="218"/>
                        <a:pt x="165" y="229"/>
                      </a:cubicBezTo>
                      <a:cubicBezTo>
                        <a:pt x="176" y="240"/>
                        <a:pt x="185" y="252"/>
                        <a:pt x="191" y="267"/>
                      </a:cubicBezTo>
                      <a:cubicBezTo>
                        <a:pt x="197" y="281"/>
                        <a:pt x="201" y="297"/>
                        <a:pt x="201" y="313"/>
                      </a:cubicBezTo>
                      <a:cubicBezTo>
                        <a:pt x="201" y="330"/>
                        <a:pt x="197" y="346"/>
                        <a:pt x="191" y="360"/>
                      </a:cubicBezTo>
                      <a:cubicBezTo>
                        <a:pt x="185" y="375"/>
                        <a:pt x="176" y="387"/>
                        <a:pt x="165" y="398"/>
                      </a:cubicBezTo>
                      <a:cubicBezTo>
                        <a:pt x="156" y="407"/>
                        <a:pt x="146" y="414"/>
                        <a:pt x="135" y="420"/>
                      </a:cubicBezTo>
                      <a:cubicBezTo>
                        <a:pt x="145" y="429"/>
                        <a:pt x="156" y="437"/>
                        <a:pt x="166" y="444"/>
                      </a:cubicBezTo>
                      <a:cubicBezTo>
                        <a:pt x="184" y="456"/>
                        <a:pt x="201" y="468"/>
                        <a:pt x="219" y="478"/>
                      </a:cubicBezTo>
                      <a:lnTo>
                        <a:pt x="227" y="483"/>
                      </a:lnTo>
                      <a:lnTo>
                        <a:pt x="235" y="478"/>
                      </a:lnTo>
                      <a:cubicBezTo>
                        <a:pt x="253" y="468"/>
                        <a:pt x="271" y="456"/>
                        <a:pt x="288" y="444"/>
                      </a:cubicBezTo>
                      <a:cubicBezTo>
                        <a:pt x="306" y="432"/>
                        <a:pt x="323" y="418"/>
                        <a:pt x="339" y="404"/>
                      </a:cubicBezTo>
                      <a:cubicBezTo>
                        <a:pt x="355" y="389"/>
                        <a:pt x="370" y="373"/>
                        <a:pt x="384" y="357"/>
                      </a:cubicBezTo>
                      <a:cubicBezTo>
                        <a:pt x="398" y="340"/>
                        <a:pt x="410" y="322"/>
                        <a:pt x="421" y="304"/>
                      </a:cubicBezTo>
                      <a:cubicBezTo>
                        <a:pt x="431" y="285"/>
                        <a:pt x="439" y="265"/>
                        <a:pt x="445" y="244"/>
                      </a:cubicBezTo>
                      <a:cubicBezTo>
                        <a:pt x="451" y="223"/>
                        <a:pt x="454" y="200"/>
                        <a:pt x="454" y="178"/>
                      </a:cubicBezTo>
                      <a:lnTo>
                        <a:pt x="454" y="64"/>
                      </a:lnTo>
                      <a:lnTo>
                        <a:pt x="439" y="64"/>
                      </a:ln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2" name="Freeform 6">
                  <a:extLst>
                    <a:ext uri="{FF2B5EF4-FFF2-40B4-BE49-F238E27FC236}">
                      <a16:creationId xmlns:a16="http://schemas.microsoft.com/office/drawing/2014/main" id="{02A77FEE-AAEF-4634-BF48-789DF671495E}"/>
                    </a:ext>
                  </a:extLst>
                </p:cNvPr>
                <p:cNvSpPr>
                  <a:spLocks/>
                </p:cNvSpPr>
                <p:nvPr/>
              </p:nvSpPr>
              <p:spPr bwMode="auto">
                <a:xfrm>
                  <a:off x="5928" y="1782"/>
                  <a:ext cx="194" cy="225"/>
                </a:xfrm>
                <a:custGeom>
                  <a:avLst/>
                  <a:gdLst>
                    <a:gd name="T0" fmla="*/ 187 w 197"/>
                    <a:gd name="T1" fmla="*/ 166 h 226"/>
                    <a:gd name="T2" fmla="*/ 187 w 197"/>
                    <a:gd name="T3" fmla="*/ 166 h 226"/>
                    <a:gd name="T4" fmla="*/ 197 w 197"/>
                    <a:gd name="T5" fmla="*/ 120 h 226"/>
                    <a:gd name="T6" fmla="*/ 187 w 197"/>
                    <a:gd name="T7" fmla="*/ 73 h 226"/>
                    <a:gd name="T8" fmla="*/ 161 w 197"/>
                    <a:gd name="T9" fmla="*/ 35 h 226"/>
                    <a:gd name="T10" fmla="*/ 123 w 197"/>
                    <a:gd name="T11" fmla="*/ 9 h 226"/>
                    <a:gd name="T12" fmla="*/ 76 w 197"/>
                    <a:gd name="T13" fmla="*/ 0 h 226"/>
                    <a:gd name="T14" fmla="*/ 30 w 197"/>
                    <a:gd name="T15" fmla="*/ 9 h 226"/>
                    <a:gd name="T16" fmla="*/ 0 w 197"/>
                    <a:gd name="T17" fmla="*/ 27 h 226"/>
                    <a:gd name="T18" fmla="*/ 5 w 197"/>
                    <a:gd name="T19" fmla="*/ 50 h 226"/>
                    <a:gd name="T20" fmla="*/ 30 w 197"/>
                    <a:gd name="T21" fmla="*/ 110 h 226"/>
                    <a:gd name="T22" fmla="*/ 67 w 197"/>
                    <a:gd name="T23" fmla="*/ 163 h 226"/>
                    <a:gd name="T24" fmla="*/ 112 w 197"/>
                    <a:gd name="T25" fmla="*/ 210 h 226"/>
                    <a:gd name="T26" fmla="*/ 131 w 197"/>
                    <a:gd name="T27" fmla="*/ 226 h 226"/>
                    <a:gd name="T28" fmla="*/ 161 w 197"/>
                    <a:gd name="T29" fmla="*/ 204 h 226"/>
                    <a:gd name="T30" fmla="*/ 187 w 197"/>
                    <a:gd name="T31" fmla="*/ 16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7" h="226">
                      <a:moveTo>
                        <a:pt x="187" y="166"/>
                      </a:moveTo>
                      <a:lnTo>
                        <a:pt x="187" y="166"/>
                      </a:lnTo>
                      <a:cubicBezTo>
                        <a:pt x="193" y="152"/>
                        <a:pt x="197" y="136"/>
                        <a:pt x="197" y="120"/>
                      </a:cubicBezTo>
                      <a:cubicBezTo>
                        <a:pt x="197" y="103"/>
                        <a:pt x="193" y="87"/>
                        <a:pt x="187" y="73"/>
                      </a:cubicBezTo>
                      <a:cubicBezTo>
                        <a:pt x="181" y="58"/>
                        <a:pt x="172" y="46"/>
                        <a:pt x="161" y="35"/>
                      </a:cubicBezTo>
                      <a:cubicBezTo>
                        <a:pt x="150" y="24"/>
                        <a:pt x="138" y="15"/>
                        <a:pt x="123" y="9"/>
                      </a:cubicBezTo>
                      <a:cubicBezTo>
                        <a:pt x="109" y="3"/>
                        <a:pt x="93" y="0"/>
                        <a:pt x="76" y="0"/>
                      </a:cubicBezTo>
                      <a:cubicBezTo>
                        <a:pt x="60" y="0"/>
                        <a:pt x="44" y="3"/>
                        <a:pt x="30" y="9"/>
                      </a:cubicBezTo>
                      <a:cubicBezTo>
                        <a:pt x="19" y="14"/>
                        <a:pt x="9" y="20"/>
                        <a:pt x="0" y="27"/>
                      </a:cubicBezTo>
                      <a:cubicBezTo>
                        <a:pt x="1" y="35"/>
                        <a:pt x="3" y="42"/>
                        <a:pt x="5" y="50"/>
                      </a:cubicBezTo>
                      <a:cubicBezTo>
                        <a:pt x="11" y="71"/>
                        <a:pt x="19" y="91"/>
                        <a:pt x="30" y="110"/>
                      </a:cubicBezTo>
                      <a:cubicBezTo>
                        <a:pt x="40" y="128"/>
                        <a:pt x="52" y="146"/>
                        <a:pt x="67" y="163"/>
                      </a:cubicBezTo>
                      <a:cubicBezTo>
                        <a:pt x="80" y="180"/>
                        <a:pt x="96" y="195"/>
                        <a:pt x="112" y="210"/>
                      </a:cubicBezTo>
                      <a:cubicBezTo>
                        <a:pt x="118" y="215"/>
                        <a:pt x="124" y="221"/>
                        <a:pt x="131" y="226"/>
                      </a:cubicBezTo>
                      <a:cubicBezTo>
                        <a:pt x="142" y="220"/>
                        <a:pt x="152" y="213"/>
                        <a:pt x="161" y="204"/>
                      </a:cubicBezTo>
                      <a:cubicBezTo>
                        <a:pt x="172" y="193"/>
                        <a:pt x="181" y="181"/>
                        <a:pt x="187" y="166"/>
                      </a:cubicBezTo>
                      <a:close/>
                    </a:path>
                  </a:pathLst>
                </a:custGeom>
                <a:solidFill>
                  <a:srgbClr val="366DBE"/>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3" name="Freeform 7">
                  <a:extLst>
                    <a:ext uri="{FF2B5EF4-FFF2-40B4-BE49-F238E27FC236}">
                      <a16:creationId xmlns:a16="http://schemas.microsoft.com/office/drawing/2014/main" id="{B115C28A-0B7F-4DB9-B7DD-278CC384EEC1}"/>
                    </a:ext>
                  </a:extLst>
                </p:cNvPr>
                <p:cNvSpPr>
                  <a:spLocks/>
                </p:cNvSpPr>
                <p:nvPr/>
              </p:nvSpPr>
              <p:spPr bwMode="auto">
                <a:xfrm>
                  <a:off x="5729" y="1994"/>
                  <a:ext cx="183" cy="185"/>
                </a:xfrm>
                <a:custGeom>
                  <a:avLst/>
                  <a:gdLst>
                    <a:gd name="T0" fmla="*/ 186 w 186"/>
                    <a:gd name="T1" fmla="*/ 19 h 187"/>
                    <a:gd name="T2" fmla="*/ 186 w 186"/>
                    <a:gd name="T3" fmla="*/ 19 h 187"/>
                    <a:gd name="T4" fmla="*/ 22 w 186"/>
                    <a:gd name="T5" fmla="*/ 183 h 187"/>
                    <a:gd name="T6" fmla="*/ 13 w 186"/>
                    <a:gd name="T7" fmla="*/ 187 h 187"/>
                    <a:gd name="T8" fmla="*/ 3 w 186"/>
                    <a:gd name="T9" fmla="*/ 183 h 187"/>
                    <a:gd name="T10" fmla="*/ 0 w 186"/>
                    <a:gd name="T11" fmla="*/ 173 h 187"/>
                    <a:gd name="T12" fmla="*/ 3 w 186"/>
                    <a:gd name="T13" fmla="*/ 164 h 187"/>
                    <a:gd name="T14" fmla="*/ 167 w 186"/>
                    <a:gd name="T15" fmla="*/ 0 h 187"/>
                    <a:gd name="T16" fmla="*/ 186 w 186"/>
                    <a:gd name="T17" fmla="*/ 19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6" h="187">
                      <a:moveTo>
                        <a:pt x="186" y="19"/>
                      </a:moveTo>
                      <a:lnTo>
                        <a:pt x="186" y="19"/>
                      </a:lnTo>
                      <a:lnTo>
                        <a:pt x="22" y="183"/>
                      </a:lnTo>
                      <a:cubicBezTo>
                        <a:pt x="20" y="185"/>
                        <a:pt x="16" y="187"/>
                        <a:pt x="13" y="187"/>
                      </a:cubicBezTo>
                      <a:cubicBezTo>
                        <a:pt x="9" y="187"/>
                        <a:pt x="6" y="185"/>
                        <a:pt x="3" y="183"/>
                      </a:cubicBezTo>
                      <a:cubicBezTo>
                        <a:pt x="1" y="180"/>
                        <a:pt x="0" y="177"/>
                        <a:pt x="0" y="173"/>
                      </a:cubicBezTo>
                      <a:cubicBezTo>
                        <a:pt x="0" y="170"/>
                        <a:pt x="1" y="166"/>
                        <a:pt x="3" y="164"/>
                      </a:cubicBezTo>
                      <a:lnTo>
                        <a:pt x="167" y="0"/>
                      </a:lnTo>
                      <a:lnTo>
                        <a:pt x="186" y="19"/>
                      </a:lnTo>
                      <a:close/>
                    </a:path>
                  </a:pathLst>
                </a:custGeom>
                <a:solidFill>
                  <a:srgbClr val="366DBE"/>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4" name="Freeform 8">
                  <a:extLst>
                    <a:ext uri="{FF2B5EF4-FFF2-40B4-BE49-F238E27FC236}">
                      <a16:creationId xmlns:a16="http://schemas.microsoft.com/office/drawing/2014/main" id="{DF6CCC42-8201-4A43-9B91-D924E9F120AA}"/>
                    </a:ext>
                  </a:extLst>
                </p:cNvPr>
                <p:cNvSpPr>
                  <a:spLocks noEditPoints="1"/>
                </p:cNvSpPr>
                <p:nvPr/>
              </p:nvSpPr>
              <p:spPr bwMode="auto">
                <a:xfrm>
                  <a:off x="5860" y="1756"/>
                  <a:ext cx="288" cy="290"/>
                </a:xfrm>
                <a:custGeom>
                  <a:avLst/>
                  <a:gdLst>
                    <a:gd name="T0" fmla="*/ 231 w 293"/>
                    <a:gd name="T1" fmla="*/ 231 h 293"/>
                    <a:gd name="T2" fmla="*/ 100 w 293"/>
                    <a:gd name="T3" fmla="*/ 257 h 293"/>
                    <a:gd name="T4" fmla="*/ 26 w 293"/>
                    <a:gd name="T5" fmla="*/ 147 h 293"/>
                    <a:gd name="T6" fmla="*/ 100 w 293"/>
                    <a:gd name="T7" fmla="*/ 36 h 293"/>
                    <a:gd name="T8" fmla="*/ 231 w 293"/>
                    <a:gd name="T9" fmla="*/ 62 h 293"/>
                    <a:gd name="T10" fmla="*/ 257 w 293"/>
                    <a:gd name="T11" fmla="*/ 193 h 293"/>
                    <a:gd name="T12" fmla="*/ 293 w 293"/>
                    <a:gd name="T13" fmla="*/ 133 h 293"/>
                    <a:gd name="T14" fmla="*/ 289 w 293"/>
                    <a:gd name="T15" fmla="*/ 111 h 293"/>
                    <a:gd name="T16" fmla="*/ 284 w 293"/>
                    <a:gd name="T17" fmla="*/ 96 h 293"/>
                    <a:gd name="T18" fmla="*/ 274 w 293"/>
                    <a:gd name="T19" fmla="*/ 75 h 293"/>
                    <a:gd name="T20" fmla="*/ 266 w 293"/>
                    <a:gd name="T21" fmla="*/ 61 h 293"/>
                    <a:gd name="T22" fmla="*/ 251 w 293"/>
                    <a:gd name="T23" fmla="*/ 43 h 293"/>
                    <a:gd name="T24" fmla="*/ 239 w 293"/>
                    <a:gd name="T25" fmla="*/ 32 h 293"/>
                    <a:gd name="T26" fmla="*/ 221 w 293"/>
                    <a:gd name="T27" fmla="*/ 20 h 293"/>
                    <a:gd name="T28" fmla="*/ 206 w 293"/>
                    <a:gd name="T29" fmla="*/ 12 h 293"/>
                    <a:gd name="T30" fmla="*/ 188 w 293"/>
                    <a:gd name="T31" fmla="*/ 6 h 293"/>
                    <a:gd name="T32" fmla="*/ 170 w 293"/>
                    <a:gd name="T33" fmla="*/ 2 h 293"/>
                    <a:gd name="T34" fmla="*/ 149 w 293"/>
                    <a:gd name="T35" fmla="*/ 0 h 293"/>
                    <a:gd name="T36" fmla="*/ 146 w 293"/>
                    <a:gd name="T37" fmla="*/ 0 h 293"/>
                    <a:gd name="T38" fmla="*/ 133 w 293"/>
                    <a:gd name="T39" fmla="*/ 0 h 293"/>
                    <a:gd name="T40" fmla="*/ 111 w 293"/>
                    <a:gd name="T41" fmla="*/ 4 h 293"/>
                    <a:gd name="T42" fmla="*/ 96 w 293"/>
                    <a:gd name="T43" fmla="*/ 9 h 293"/>
                    <a:gd name="T44" fmla="*/ 75 w 293"/>
                    <a:gd name="T45" fmla="*/ 19 h 293"/>
                    <a:gd name="T46" fmla="*/ 61 w 293"/>
                    <a:gd name="T47" fmla="*/ 27 h 293"/>
                    <a:gd name="T48" fmla="*/ 61 w 293"/>
                    <a:gd name="T49" fmla="*/ 27 h 293"/>
                    <a:gd name="T50" fmla="*/ 43 w 293"/>
                    <a:gd name="T51" fmla="*/ 42 h 293"/>
                    <a:gd name="T52" fmla="*/ 32 w 293"/>
                    <a:gd name="T53" fmla="*/ 54 h 293"/>
                    <a:gd name="T54" fmla="*/ 20 w 293"/>
                    <a:gd name="T55" fmla="*/ 72 h 293"/>
                    <a:gd name="T56" fmla="*/ 12 w 293"/>
                    <a:gd name="T57" fmla="*/ 87 h 293"/>
                    <a:gd name="T58" fmla="*/ 6 w 293"/>
                    <a:gd name="T59" fmla="*/ 105 h 293"/>
                    <a:gd name="T60" fmla="*/ 2 w 293"/>
                    <a:gd name="T61" fmla="*/ 123 h 293"/>
                    <a:gd name="T62" fmla="*/ 0 w 293"/>
                    <a:gd name="T63" fmla="*/ 144 h 293"/>
                    <a:gd name="T64" fmla="*/ 0 w 293"/>
                    <a:gd name="T65" fmla="*/ 160 h 293"/>
                    <a:gd name="T66" fmla="*/ 4 w 293"/>
                    <a:gd name="T67" fmla="*/ 181 h 293"/>
                    <a:gd name="T68" fmla="*/ 9 w 293"/>
                    <a:gd name="T69" fmla="*/ 197 h 293"/>
                    <a:gd name="T70" fmla="*/ 18 w 293"/>
                    <a:gd name="T71" fmla="*/ 218 h 293"/>
                    <a:gd name="T72" fmla="*/ 34 w 293"/>
                    <a:gd name="T73" fmla="*/ 240 h 293"/>
                    <a:gd name="T74" fmla="*/ 80 w 293"/>
                    <a:gd name="T75" fmla="*/ 277 h 293"/>
                    <a:gd name="T76" fmla="*/ 136 w 293"/>
                    <a:gd name="T77" fmla="*/ 293 h 293"/>
                    <a:gd name="T78" fmla="*/ 148 w 293"/>
                    <a:gd name="T79" fmla="*/ 293 h 293"/>
                    <a:gd name="T80" fmla="*/ 182 w 293"/>
                    <a:gd name="T81" fmla="*/ 289 h 293"/>
                    <a:gd name="T82" fmla="*/ 187 w 293"/>
                    <a:gd name="T83" fmla="*/ 288 h 293"/>
                    <a:gd name="T84" fmla="*/ 219 w 293"/>
                    <a:gd name="T85" fmla="*/ 274 h 293"/>
                    <a:gd name="T86" fmla="*/ 232 w 293"/>
                    <a:gd name="T87" fmla="*/ 266 h 293"/>
                    <a:gd name="T88" fmla="*/ 250 w 293"/>
                    <a:gd name="T89" fmla="*/ 251 h 293"/>
                    <a:gd name="T90" fmla="*/ 261 w 293"/>
                    <a:gd name="T91" fmla="*/ 239 h 293"/>
                    <a:gd name="T92" fmla="*/ 273 w 293"/>
                    <a:gd name="T93" fmla="*/ 221 h 293"/>
                    <a:gd name="T94" fmla="*/ 281 w 293"/>
                    <a:gd name="T95" fmla="*/ 206 h 293"/>
                    <a:gd name="T96" fmla="*/ 287 w 293"/>
                    <a:gd name="T97" fmla="*/ 188 h 293"/>
                    <a:gd name="T98" fmla="*/ 291 w 293"/>
                    <a:gd name="T99" fmla="*/ 170 h 293"/>
                    <a:gd name="T100" fmla="*/ 293 w 293"/>
                    <a:gd name="T101" fmla="*/ 149 h 2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93" h="293">
                      <a:moveTo>
                        <a:pt x="257" y="193"/>
                      </a:moveTo>
                      <a:lnTo>
                        <a:pt x="257" y="193"/>
                      </a:lnTo>
                      <a:cubicBezTo>
                        <a:pt x="251" y="208"/>
                        <a:pt x="242" y="220"/>
                        <a:pt x="231" y="231"/>
                      </a:cubicBezTo>
                      <a:cubicBezTo>
                        <a:pt x="220" y="242"/>
                        <a:pt x="208" y="251"/>
                        <a:pt x="193" y="257"/>
                      </a:cubicBezTo>
                      <a:cubicBezTo>
                        <a:pt x="179" y="263"/>
                        <a:pt x="163" y="267"/>
                        <a:pt x="146" y="267"/>
                      </a:cubicBezTo>
                      <a:cubicBezTo>
                        <a:pt x="130" y="267"/>
                        <a:pt x="114" y="263"/>
                        <a:pt x="100" y="257"/>
                      </a:cubicBezTo>
                      <a:cubicBezTo>
                        <a:pt x="85" y="251"/>
                        <a:pt x="73" y="242"/>
                        <a:pt x="62" y="231"/>
                      </a:cubicBezTo>
                      <a:cubicBezTo>
                        <a:pt x="51" y="220"/>
                        <a:pt x="42" y="208"/>
                        <a:pt x="36" y="193"/>
                      </a:cubicBezTo>
                      <a:cubicBezTo>
                        <a:pt x="30" y="179"/>
                        <a:pt x="26" y="163"/>
                        <a:pt x="26" y="147"/>
                      </a:cubicBezTo>
                      <a:cubicBezTo>
                        <a:pt x="26" y="130"/>
                        <a:pt x="30" y="114"/>
                        <a:pt x="36" y="100"/>
                      </a:cubicBezTo>
                      <a:cubicBezTo>
                        <a:pt x="42" y="85"/>
                        <a:pt x="51" y="73"/>
                        <a:pt x="62" y="62"/>
                      </a:cubicBezTo>
                      <a:cubicBezTo>
                        <a:pt x="73" y="51"/>
                        <a:pt x="85" y="42"/>
                        <a:pt x="100" y="36"/>
                      </a:cubicBezTo>
                      <a:cubicBezTo>
                        <a:pt x="114" y="30"/>
                        <a:pt x="130" y="27"/>
                        <a:pt x="146" y="27"/>
                      </a:cubicBezTo>
                      <a:cubicBezTo>
                        <a:pt x="163" y="27"/>
                        <a:pt x="179" y="30"/>
                        <a:pt x="193" y="36"/>
                      </a:cubicBezTo>
                      <a:cubicBezTo>
                        <a:pt x="208" y="42"/>
                        <a:pt x="220" y="51"/>
                        <a:pt x="231" y="62"/>
                      </a:cubicBezTo>
                      <a:cubicBezTo>
                        <a:pt x="242" y="73"/>
                        <a:pt x="251" y="85"/>
                        <a:pt x="257" y="100"/>
                      </a:cubicBezTo>
                      <a:cubicBezTo>
                        <a:pt x="263" y="114"/>
                        <a:pt x="267" y="130"/>
                        <a:pt x="267" y="147"/>
                      </a:cubicBezTo>
                      <a:cubicBezTo>
                        <a:pt x="267" y="163"/>
                        <a:pt x="263" y="179"/>
                        <a:pt x="257" y="193"/>
                      </a:cubicBezTo>
                      <a:close/>
                      <a:moveTo>
                        <a:pt x="293" y="139"/>
                      </a:moveTo>
                      <a:lnTo>
                        <a:pt x="293" y="139"/>
                      </a:lnTo>
                      <a:cubicBezTo>
                        <a:pt x="293" y="137"/>
                        <a:pt x="293" y="135"/>
                        <a:pt x="293" y="133"/>
                      </a:cubicBezTo>
                      <a:cubicBezTo>
                        <a:pt x="292" y="132"/>
                        <a:pt x="292" y="131"/>
                        <a:pt x="292" y="130"/>
                      </a:cubicBezTo>
                      <a:cubicBezTo>
                        <a:pt x="292" y="127"/>
                        <a:pt x="291" y="123"/>
                        <a:pt x="291" y="120"/>
                      </a:cubicBezTo>
                      <a:cubicBezTo>
                        <a:pt x="290" y="117"/>
                        <a:pt x="289" y="114"/>
                        <a:pt x="289" y="111"/>
                      </a:cubicBezTo>
                      <a:cubicBezTo>
                        <a:pt x="288" y="110"/>
                        <a:pt x="288" y="109"/>
                        <a:pt x="288" y="108"/>
                      </a:cubicBezTo>
                      <a:cubicBezTo>
                        <a:pt x="287" y="105"/>
                        <a:pt x="287" y="104"/>
                        <a:pt x="286" y="102"/>
                      </a:cubicBezTo>
                      <a:cubicBezTo>
                        <a:pt x="285" y="100"/>
                        <a:pt x="285" y="98"/>
                        <a:pt x="284" y="96"/>
                      </a:cubicBezTo>
                      <a:cubicBezTo>
                        <a:pt x="284" y="95"/>
                        <a:pt x="283" y="94"/>
                        <a:pt x="283" y="93"/>
                      </a:cubicBezTo>
                      <a:cubicBezTo>
                        <a:pt x="282" y="90"/>
                        <a:pt x="280" y="87"/>
                        <a:pt x="279" y="84"/>
                      </a:cubicBezTo>
                      <a:cubicBezTo>
                        <a:pt x="277" y="81"/>
                        <a:pt x="276" y="78"/>
                        <a:pt x="274" y="75"/>
                      </a:cubicBezTo>
                      <a:cubicBezTo>
                        <a:pt x="274" y="74"/>
                        <a:pt x="274" y="73"/>
                        <a:pt x="273" y="73"/>
                      </a:cubicBezTo>
                      <a:cubicBezTo>
                        <a:pt x="272" y="71"/>
                        <a:pt x="271" y="69"/>
                        <a:pt x="269" y="67"/>
                      </a:cubicBezTo>
                      <a:cubicBezTo>
                        <a:pt x="268" y="65"/>
                        <a:pt x="267" y="63"/>
                        <a:pt x="266" y="61"/>
                      </a:cubicBezTo>
                      <a:cubicBezTo>
                        <a:pt x="265" y="60"/>
                        <a:pt x="264" y="59"/>
                        <a:pt x="264" y="59"/>
                      </a:cubicBezTo>
                      <a:cubicBezTo>
                        <a:pt x="262" y="57"/>
                        <a:pt x="261" y="55"/>
                        <a:pt x="259" y="53"/>
                      </a:cubicBezTo>
                      <a:cubicBezTo>
                        <a:pt x="256" y="50"/>
                        <a:pt x="254" y="46"/>
                        <a:pt x="251" y="43"/>
                      </a:cubicBezTo>
                      <a:cubicBezTo>
                        <a:pt x="250" y="43"/>
                        <a:pt x="250" y="43"/>
                        <a:pt x="250" y="43"/>
                      </a:cubicBezTo>
                      <a:cubicBezTo>
                        <a:pt x="249" y="42"/>
                        <a:pt x="249" y="42"/>
                        <a:pt x="248" y="41"/>
                      </a:cubicBezTo>
                      <a:cubicBezTo>
                        <a:pt x="245" y="38"/>
                        <a:pt x="242" y="35"/>
                        <a:pt x="239" y="32"/>
                      </a:cubicBezTo>
                      <a:cubicBezTo>
                        <a:pt x="238" y="32"/>
                        <a:pt x="237" y="31"/>
                        <a:pt x="236" y="31"/>
                      </a:cubicBezTo>
                      <a:cubicBezTo>
                        <a:pt x="235" y="30"/>
                        <a:pt x="234" y="29"/>
                        <a:pt x="233" y="28"/>
                      </a:cubicBezTo>
                      <a:cubicBezTo>
                        <a:pt x="229" y="26"/>
                        <a:pt x="225" y="23"/>
                        <a:pt x="221" y="20"/>
                      </a:cubicBezTo>
                      <a:cubicBezTo>
                        <a:pt x="221" y="20"/>
                        <a:pt x="221" y="20"/>
                        <a:pt x="220" y="20"/>
                      </a:cubicBezTo>
                      <a:cubicBezTo>
                        <a:pt x="218" y="18"/>
                        <a:pt x="216" y="17"/>
                        <a:pt x="213" y="16"/>
                      </a:cubicBezTo>
                      <a:cubicBezTo>
                        <a:pt x="211" y="15"/>
                        <a:pt x="209" y="14"/>
                        <a:pt x="206" y="12"/>
                      </a:cubicBezTo>
                      <a:cubicBezTo>
                        <a:pt x="206" y="12"/>
                        <a:pt x="205" y="12"/>
                        <a:pt x="205" y="12"/>
                      </a:cubicBezTo>
                      <a:cubicBezTo>
                        <a:pt x="201" y="10"/>
                        <a:pt x="196" y="9"/>
                        <a:pt x="192" y="7"/>
                      </a:cubicBezTo>
                      <a:cubicBezTo>
                        <a:pt x="191" y="7"/>
                        <a:pt x="189" y="6"/>
                        <a:pt x="188" y="6"/>
                      </a:cubicBezTo>
                      <a:cubicBezTo>
                        <a:pt x="187" y="6"/>
                        <a:pt x="186" y="5"/>
                        <a:pt x="185" y="5"/>
                      </a:cubicBezTo>
                      <a:cubicBezTo>
                        <a:pt x="181" y="4"/>
                        <a:pt x="177" y="3"/>
                        <a:pt x="173" y="2"/>
                      </a:cubicBezTo>
                      <a:cubicBezTo>
                        <a:pt x="172" y="2"/>
                        <a:pt x="171" y="2"/>
                        <a:pt x="170" y="2"/>
                      </a:cubicBezTo>
                      <a:cubicBezTo>
                        <a:pt x="170" y="2"/>
                        <a:pt x="170" y="2"/>
                        <a:pt x="169" y="2"/>
                      </a:cubicBezTo>
                      <a:cubicBezTo>
                        <a:pt x="165" y="1"/>
                        <a:pt x="161" y="1"/>
                        <a:pt x="157" y="1"/>
                      </a:cubicBezTo>
                      <a:cubicBezTo>
                        <a:pt x="154" y="0"/>
                        <a:pt x="152" y="0"/>
                        <a:pt x="149" y="0"/>
                      </a:cubicBezTo>
                      <a:cubicBezTo>
                        <a:pt x="148" y="0"/>
                        <a:pt x="147" y="0"/>
                        <a:pt x="146" y="0"/>
                      </a:cubicBezTo>
                      <a:lnTo>
                        <a:pt x="146" y="0"/>
                      </a:lnTo>
                      <a:lnTo>
                        <a:pt x="146" y="0"/>
                      </a:lnTo>
                      <a:lnTo>
                        <a:pt x="146" y="0"/>
                      </a:lnTo>
                      <a:cubicBezTo>
                        <a:pt x="144" y="0"/>
                        <a:pt x="142" y="0"/>
                        <a:pt x="139" y="0"/>
                      </a:cubicBezTo>
                      <a:cubicBezTo>
                        <a:pt x="137" y="0"/>
                        <a:pt x="135" y="0"/>
                        <a:pt x="133" y="0"/>
                      </a:cubicBezTo>
                      <a:cubicBezTo>
                        <a:pt x="132" y="1"/>
                        <a:pt x="131" y="1"/>
                        <a:pt x="130" y="1"/>
                      </a:cubicBezTo>
                      <a:cubicBezTo>
                        <a:pt x="127" y="1"/>
                        <a:pt x="123" y="2"/>
                        <a:pt x="120" y="2"/>
                      </a:cubicBezTo>
                      <a:cubicBezTo>
                        <a:pt x="117" y="3"/>
                        <a:pt x="114" y="4"/>
                        <a:pt x="111" y="4"/>
                      </a:cubicBezTo>
                      <a:cubicBezTo>
                        <a:pt x="110" y="5"/>
                        <a:pt x="109" y="5"/>
                        <a:pt x="108" y="5"/>
                      </a:cubicBezTo>
                      <a:cubicBezTo>
                        <a:pt x="105" y="6"/>
                        <a:pt x="104" y="6"/>
                        <a:pt x="102" y="7"/>
                      </a:cubicBezTo>
                      <a:cubicBezTo>
                        <a:pt x="100" y="8"/>
                        <a:pt x="98" y="8"/>
                        <a:pt x="96" y="9"/>
                      </a:cubicBezTo>
                      <a:cubicBezTo>
                        <a:pt x="94" y="9"/>
                        <a:pt x="94" y="10"/>
                        <a:pt x="92" y="10"/>
                      </a:cubicBezTo>
                      <a:cubicBezTo>
                        <a:pt x="89" y="11"/>
                        <a:pt x="87" y="13"/>
                        <a:pt x="84" y="14"/>
                      </a:cubicBezTo>
                      <a:cubicBezTo>
                        <a:pt x="81" y="16"/>
                        <a:pt x="78" y="17"/>
                        <a:pt x="75" y="19"/>
                      </a:cubicBezTo>
                      <a:cubicBezTo>
                        <a:pt x="74" y="19"/>
                        <a:pt x="73" y="19"/>
                        <a:pt x="73" y="20"/>
                      </a:cubicBezTo>
                      <a:cubicBezTo>
                        <a:pt x="71" y="21"/>
                        <a:pt x="69" y="22"/>
                        <a:pt x="67" y="24"/>
                      </a:cubicBezTo>
                      <a:cubicBezTo>
                        <a:pt x="65" y="25"/>
                        <a:pt x="63" y="26"/>
                        <a:pt x="61" y="27"/>
                      </a:cubicBezTo>
                      <a:lnTo>
                        <a:pt x="61" y="28"/>
                      </a:lnTo>
                      <a:lnTo>
                        <a:pt x="61" y="28"/>
                      </a:lnTo>
                      <a:lnTo>
                        <a:pt x="61" y="27"/>
                      </a:lnTo>
                      <a:cubicBezTo>
                        <a:pt x="60" y="28"/>
                        <a:pt x="59" y="29"/>
                        <a:pt x="59" y="29"/>
                      </a:cubicBezTo>
                      <a:cubicBezTo>
                        <a:pt x="57" y="31"/>
                        <a:pt x="55" y="32"/>
                        <a:pt x="53" y="34"/>
                      </a:cubicBezTo>
                      <a:cubicBezTo>
                        <a:pt x="50" y="37"/>
                        <a:pt x="46" y="39"/>
                        <a:pt x="43" y="42"/>
                      </a:cubicBezTo>
                      <a:cubicBezTo>
                        <a:pt x="43" y="43"/>
                        <a:pt x="43" y="43"/>
                        <a:pt x="43" y="43"/>
                      </a:cubicBezTo>
                      <a:cubicBezTo>
                        <a:pt x="42" y="44"/>
                        <a:pt x="42" y="44"/>
                        <a:pt x="41" y="45"/>
                      </a:cubicBezTo>
                      <a:cubicBezTo>
                        <a:pt x="38" y="48"/>
                        <a:pt x="35" y="51"/>
                        <a:pt x="32" y="54"/>
                      </a:cubicBezTo>
                      <a:cubicBezTo>
                        <a:pt x="32" y="55"/>
                        <a:pt x="31" y="56"/>
                        <a:pt x="31" y="57"/>
                      </a:cubicBezTo>
                      <a:cubicBezTo>
                        <a:pt x="30" y="58"/>
                        <a:pt x="29" y="59"/>
                        <a:pt x="28" y="60"/>
                      </a:cubicBezTo>
                      <a:cubicBezTo>
                        <a:pt x="26" y="64"/>
                        <a:pt x="23" y="68"/>
                        <a:pt x="20" y="72"/>
                      </a:cubicBezTo>
                      <a:cubicBezTo>
                        <a:pt x="20" y="72"/>
                        <a:pt x="20" y="72"/>
                        <a:pt x="20" y="73"/>
                      </a:cubicBezTo>
                      <a:cubicBezTo>
                        <a:pt x="18" y="75"/>
                        <a:pt x="17" y="77"/>
                        <a:pt x="16" y="80"/>
                      </a:cubicBezTo>
                      <a:cubicBezTo>
                        <a:pt x="15" y="82"/>
                        <a:pt x="14" y="84"/>
                        <a:pt x="12" y="87"/>
                      </a:cubicBezTo>
                      <a:cubicBezTo>
                        <a:pt x="12" y="87"/>
                        <a:pt x="12" y="88"/>
                        <a:pt x="12" y="88"/>
                      </a:cubicBezTo>
                      <a:cubicBezTo>
                        <a:pt x="10" y="92"/>
                        <a:pt x="9" y="97"/>
                        <a:pt x="7" y="101"/>
                      </a:cubicBezTo>
                      <a:cubicBezTo>
                        <a:pt x="7" y="102"/>
                        <a:pt x="6" y="104"/>
                        <a:pt x="6" y="105"/>
                      </a:cubicBezTo>
                      <a:cubicBezTo>
                        <a:pt x="6" y="106"/>
                        <a:pt x="5" y="107"/>
                        <a:pt x="5" y="108"/>
                      </a:cubicBezTo>
                      <a:cubicBezTo>
                        <a:pt x="4" y="112"/>
                        <a:pt x="3" y="116"/>
                        <a:pt x="2" y="120"/>
                      </a:cubicBezTo>
                      <a:cubicBezTo>
                        <a:pt x="2" y="121"/>
                        <a:pt x="2" y="122"/>
                        <a:pt x="2" y="123"/>
                      </a:cubicBezTo>
                      <a:cubicBezTo>
                        <a:pt x="2" y="123"/>
                        <a:pt x="2" y="123"/>
                        <a:pt x="2" y="124"/>
                      </a:cubicBezTo>
                      <a:cubicBezTo>
                        <a:pt x="1" y="128"/>
                        <a:pt x="1" y="132"/>
                        <a:pt x="0" y="136"/>
                      </a:cubicBezTo>
                      <a:cubicBezTo>
                        <a:pt x="0" y="139"/>
                        <a:pt x="0" y="141"/>
                        <a:pt x="0" y="144"/>
                      </a:cubicBezTo>
                      <a:cubicBezTo>
                        <a:pt x="0" y="145"/>
                        <a:pt x="0" y="146"/>
                        <a:pt x="0" y="147"/>
                      </a:cubicBezTo>
                      <a:cubicBezTo>
                        <a:pt x="0" y="151"/>
                        <a:pt x="0" y="156"/>
                        <a:pt x="0" y="160"/>
                      </a:cubicBezTo>
                      <a:lnTo>
                        <a:pt x="0" y="160"/>
                      </a:lnTo>
                      <a:cubicBezTo>
                        <a:pt x="1" y="161"/>
                        <a:pt x="1" y="161"/>
                        <a:pt x="1" y="161"/>
                      </a:cubicBezTo>
                      <a:cubicBezTo>
                        <a:pt x="1" y="167"/>
                        <a:pt x="2" y="172"/>
                        <a:pt x="3" y="177"/>
                      </a:cubicBezTo>
                      <a:cubicBezTo>
                        <a:pt x="3" y="178"/>
                        <a:pt x="4" y="180"/>
                        <a:pt x="4" y="181"/>
                      </a:cubicBezTo>
                      <a:cubicBezTo>
                        <a:pt x="5" y="186"/>
                        <a:pt x="7" y="191"/>
                        <a:pt x="9" y="196"/>
                      </a:cubicBezTo>
                      <a:cubicBezTo>
                        <a:pt x="9" y="196"/>
                        <a:pt x="9" y="196"/>
                        <a:pt x="9" y="197"/>
                      </a:cubicBezTo>
                      <a:cubicBezTo>
                        <a:pt x="9" y="197"/>
                        <a:pt x="9" y="197"/>
                        <a:pt x="9" y="197"/>
                      </a:cubicBezTo>
                      <a:cubicBezTo>
                        <a:pt x="9" y="199"/>
                        <a:pt x="10" y="200"/>
                        <a:pt x="10" y="201"/>
                      </a:cubicBezTo>
                      <a:cubicBezTo>
                        <a:pt x="12" y="205"/>
                        <a:pt x="13" y="208"/>
                        <a:pt x="15" y="212"/>
                      </a:cubicBezTo>
                      <a:cubicBezTo>
                        <a:pt x="16" y="214"/>
                        <a:pt x="17" y="216"/>
                        <a:pt x="18" y="218"/>
                      </a:cubicBezTo>
                      <a:cubicBezTo>
                        <a:pt x="21" y="222"/>
                        <a:pt x="24" y="226"/>
                        <a:pt x="26" y="230"/>
                      </a:cubicBezTo>
                      <a:cubicBezTo>
                        <a:pt x="27" y="231"/>
                        <a:pt x="27" y="232"/>
                        <a:pt x="27" y="232"/>
                      </a:cubicBezTo>
                      <a:cubicBezTo>
                        <a:pt x="29" y="235"/>
                        <a:pt x="31" y="237"/>
                        <a:pt x="34" y="240"/>
                      </a:cubicBezTo>
                      <a:cubicBezTo>
                        <a:pt x="34" y="240"/>
                        <a:pt x="34" y="240"/>
                        <a:pt x="34" y="240"/>
                      </a:cubicBezTo>
                      <a:cubicBezTo>
                        <a:pt x="43" y="251"/>
                        <a:pt x="52" y="260"/>
                        <a:pt x="64" y="268"/>
                      </a:cubicBezTo>
                      <a:cubicBezTo>
                        <a:pt x="69" y="271"/>
                        <a:pt x="74" y="274"/>
                        <a:pt x="80" y="277"/>
                      </a:cubicBezTo>
                      <a:cubicBezTo>
                        <a:pt x="85" y="280"/>
                        <a:pt x="91" y="282"/>
                        <a:pt x="97" y="284"/>
                      </a:cubicBezTo>
                      <a:cubicBezTo>
                        <a:pt x="109" y="289"/>
                        <a:pt x="123" y="292"/>
                        <a:pt x="136" y="293"/>
                      </a:cubicBezTo>
                      <a:lnTo>
                        <a:pt x="136" y="293"/>
                      </a:lnTo>
                      <a:cubicBezTo>
                        <a:pt x="136" y="293"/>
                        <a:pt x="137" y="293"/>
                        <a:pt x="137" y="293"/>
                      </a:cubicBezTo>
                      <a:cubicBezTo>
                        <a:pt x="140" y="293"/>
                        <a:pt x="143" y="293"/>
                        <a:pt x="146" y="293"/>
                      </a:cubicBezTo>
                      <a:cubicBezTo>
                        <a:pt x="147" y="293"/>
                        <a:pt x="148" y="293"/>
                        <a:pt x="148" y="293"/>
                      </a:cubicBezTo>
                      <a:cubicBezTo>
                        <a:pt x="153" y="293"/>
                        <a:pt x="158" y="293"/>
                        <a:pt x="163" y="292"/>
                      </a:cubicBezTo>
                      <a:cubicBezTo>
                        <a:pt x="166" y="292"/>
                        <a:pt x="168" y="291"/>
                        <a:pt x="170" y="291"/>
                      </a:cubicBezTo>
                      <a:cubicBezTo>
                        <a:pt x="174" y="290"/>
                        <a:pt x="178" y="290"/>
                        <a:pt x="182" y="289"/>
                      </a:cubicBezTo>
                      <a:cubicBezTo>
                        <a:pt x="183" y="288"/>
                        <a:pt x="184" y="288"/>
                        <a:pt x="185" y="288"/>
                      </a:cubicBezTo>
                      <a:cubicBezTo>
                        <a:pt x="186" y="288"/>
                        <a:pt x="186" y="288"/>
                        <a:pt x="186" y="288"/>
                      </a:cubicBezTo>
                      <a:cubicBezTo>
                        <a:pt x="186" y="288"/>
                        <a:pt x="186" y="288"/>
                        <a:pt x="187" y="288"/>
                      </a:cubicBezTo>
                      <a:cubicBezTo>
                        <a:pt x="192" y="286"/>
                        <a:pt x="197" y="284"/>
                        <a:pt x="202" y="282"/>
                      </a:cubicBezTo>
                      <a:cubicBezTo>
                        <a:pt x="203" y="282"/>
                        <a:pt x="204" y="281"/>
                        <a:pt x="206" y="281"/>
                      </a:cubicBezTo>
                      <a:cubicBezTo>
                        <a:pt x="210" y="279"/>
                        <a:pt x="215" y="276"/>
                        <a:pt x="219" y="274"/>
                      </a:cubicBezTo>
                      <a:cubicBezTo>
                        <a:pt x="220" y="274"/>
                        <a:pt x="220" y="273"/>
                        <a:pt x="220" y="273"/>
                      </a:cubicBezTo>
                      <a:cubicBezTo>
                        <a:pt x="221" y="273"/>
                        <a:pt x="221" y="273"/>
                        <a:pt x="221" y="273"/>
                      </a:cubicBezTo>
                      <a:cubicBezTo>
                        <a:pt x="225" y="271"/>
                        <a:pt x="228" y="268"/>
                        <a:pt x="232" y="266"/>
                      </a:cubicBezTo>
                      <a:cubicBezTo>
                        <a:pt x="233" y="265"/>
                        <a:pt x="234" y="264"/>
                        <a:pt x="234" y="264"/>
                      </a:cubicBezTo>
                      <a:cubicBezTo>
                        <a:pt x="236" y="262"/>
                        <a:pt x="238" y="261"/>
                        <a:pt x="240" y="259"/>
                      </a:cubicBezTo>
                      <a:cubicBezTo>
                        <a:pt x="243" y="256"/>
                        <a:pt x="247" y="254"/>
                        <a:pt x="250" y="251"/>
                      </a:cubicBezTo>
                      <a:cubicBezTo>
                        <a:pt x="250" y="250"/>
                        <a:pt x="250" y="250"/>
                        <a:pt x="250" y="250"/>
                      </a:cubicBezTo>
                      <a:cubicBezTo>
                        <a:pt x="251" y="249"/>
                        <a:pt x="251" y="249"/>
                        <a:pt x="252" y="248"/>
                      </a:cubicBezTo>
                      <a:cubicBezTo>
                        <a:pt x="255" y="245"/>
                        <a:pt x="258" y="242"/>
                        <a:pt x="261" y="239"/>
                      </a:cubicBezTo>
                      <a:cubicBezTo>
                        <a:pt x="261" y="238"/>
                        <a:pt x="262" y="237"/>
                        <a:pt x="262" y="236"/>
                      </a:cubicBezTo>
                      <a:cubicBezTo>
                        <a:pt x="263" y="235"/>
                        <a:pt x="264" y="234"/>
                        <a:pt x="265" y="233"/>
                      </a:cubicBezTo>
                      <a:cubicBezTo>
                        <a:pt x="267" y="229"/>
                        <a:pt x="270" y="225"/>
                        <a:pt x="273" y="221"/>
                      </a:cubicBezTo>
                      <a:cubicBezTo>
                        <a:pt x="273" y="221"/>
                        <a:pt x="273" y="221"/>
                        <a:pt x="273" y="220"/>
                      </a:cubicBezTo>
                      <a:cubicBezTo>
                        <a:pt x="274" y="218"/>
                        <a:pt x="275" y="216"/>
                        <a:pt x="277" y="214"/>
                      </a:cubicBezTo>
                      <a:cubicBezTo>
                        <a:pt x="278" y="211"/>
                        <a:pt x="279" y="209"/>
                        <a:pt x="281" y="206"/>
                      </a:cubicBezTo>
                      <a:cubicBezTo>
                        <a:pt x="281" y="206"/>
                        <a:pt x="281" y="205"/>
                        <a:pt x="281" y="205"/>
                      </a:cubicBezTo>
                      <a:cubicBezTo>
                        <a:pt x="283" y="201"/>
                        <a:pt x="284" y="197"/>
                        <a:pt x="286" y="192"/>
                      </a:cubicBezTo>
                      <a:cubicBezTo>
                        <a:pt x="286" y="191"/>
                        <a:pt x="287" y="189"/>
                        <a:pt x="287" y="188"/>
                      </a:cubicBezTo>
                      <a:cubicBezTo>
                        <a:pt x="287" y="187"/>
                        <a:pt x="288" y="186"/>
                        <a:pt x="288" y="185"/>
                      </a:cubicBezTo>
                      <a:cubicBezTo>
                        <a:pt x="289" y="181"/>
                        <a:pt x="290" y="177"/>
                        <a:pt x="291" y="173"/>
                      </a:cubicBezTo>
                      <a:cubicBezTo>
                        <a:pt x="291" y="172"/>
                        <a:pt x="291" y="171"/>
                        <a:pt x="291" y="170"/>
                      </a:cubicBezTo>
                      <a:cubicBezTo>
                        <a:pt x="291" y="170"/>
                        <a:pt x="291" y="170"/>
                        <a:pt x="291" y="170"/>
                      </a:cubicBezTo>
                      <a:cubicBezTo>
                        <a:pt x="292" y="165"/>
                        <a:pt x="292" y="161"/>
                        <a:pt x="292" y="157"/>
                      </a:cubicBezTo>
                      <a:cubicBezTo>
                        <a:pt x="293" y="154"/>
                        <a:pt x="293" y="152"/>
                        <a:pt x="293" y="149"/>
                      </a:cubicBezTo>
                      <a:cubicBezTo>
                        <a:pt x="293" y="148"/>
                        <a:pt x="293" y="147"/>
                        <a:pt x="293" y="147"/>
                      </a:cubicBezTo>
                      <a:cubicBezTo>
                        <a:pt x="293" y="144"/>
                        <a:pt x="293" y="142"/>
                        <a:pt x="293" y="139"/>
                      </a:cubicBezTo>
                      <a:close/>
                    </a:path>
                  </a:pathLst>
                </a:custGeom>
                <a:solidFill>
                  <a:srgbClr val="18181A"/>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grpSp>
        </p:grpSp>
      </p:grpSp>
      <p:grpSp>
        <p:nvGrpSpPr>
          <p:cNvPr id="7" name="Group 6">
            <a:extLst>
              <a:ext uri="{FF2B5EF4-FFF2-40B4-BE49-F238E27FC236}">
                <a16:creationId xmlns:a16="http://schemas.microsoft.com/office/drawing/2014/main" id="{212A5554-E1DC-43A7-81E2-7532D380C92B}"/>
              </a:ext>
            </a:extLst>
          </p:cNvPr>
          <p:cNvGrpSpPr/>
          <p:nvPr/>
        </p:nvGrpSpPr>
        <p:grpSpPr>
          <a:xfrm>
            <a:off x="9342120" y="1960294"/>
            <a:ext cx="2057400" cy="2057400"/>
            <a:chOff x="9342120" y="1960294"/>
            <a:chExt cx="2057400" cy="2057400"/>
          </a:xfrm>
        </p:grpSpPr>
        <p:sp>
          <p:nvSpPr>
            <p:cNvPr id="35" name="object 60">
              <a:extLst>
                <a:ext uri="{FF2B5EF4-FFF2-40B4-BE49-F238E27FC236}">
                  <a16:creationId xmlns:a16="http://schemas.microsoft.com/office/drawing/2014/main" id="{50A9B390-9049-469B-B862-0450823EA879}"/>
                </a:ext>
              </a:extLst>
            </p:cNvPr>
            <p:cNvSpPr>
              <a:spLocks noChangeAspect="1"/>
            </p:cNvSpPr>
            <p:nvPr/>
          </p:nvSpPr>
          <p:spPr>
            <a:xfrm>
              <a:off x="9342120" y="1960294"/>
              <a:ext cx="2057400" cy="2057400"/>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noFill/>
            <a:ln>
              <a:solidFill>
                <a:srgbClr val="0070C0"/>
              </a:solidFill>
              <a:prstDash val="dash"/>
            </a:ln>
          </p:spPr>
          <p:txBody>
            <a:bodyPr wrap="square" lIns="0" tIns="0" rIns="0" bIns="0" rtlCol="0"/>
            <a:lstStyle/>
            <a:p>
              <a:pPr defTabSz="623318">
                <a:defRPr/>
              </a:pPr>
              <a:endParaRPr sz="1226">
                <a:solidFill>
                  <a:prstClr val="black"/>
                </a:solidFill>
                <a:latin typeface="Calibri"/>
              </a:endParaRPr>
            </a:p>
          </p:txBody>
        </p:sp>
        <p:grpSp>
          <p:nvGrpSpPr>
            <p:cNvPr id="10" name="Group 9">
              <a:extLst>
                <a:ext uri="{FF2B5EF4-FFF2-40B4-BE49-F238E27FC236}">
                  <a16:creationId xmlns:a16="http://schemas.microsoft.com/office/drawing/2014/main" id="{E2B70B05-2AEF-46B9-A044-3EF1753595A3}"/>
                </a:ext>
              </a:extLst>
            </p:cNvPr>
            <p:cNvGrpSpPr/>
            <p:nvPr/>
          </p:nvGrpSpPr>
          <p:grpSpPr>
            <a:xfrm>
              <a:off x="9547860" y="2166034"/>
              <a:ext cx="1645920" cy="1645920"/>
              <a:chOff x="9547860" y="2166034"/>
              <a:chExt cx="1645920" cy="1645920"/>
            </a:xfrm>
          </p:grpSpPr>
          <p:sp>
            <p:nvSpPr>
              <p:cNvPr id="77" name="object 60">
                <a:extLst>
                  <a:ext uri="{FF2B5EF4-FFF2-40B4-BE49-F238E27FC236}">
                    <a16:creationId xmlns:a16="http://schemas.microsoft.com/office/drawing/2014/main" id="{64DA147D-DCCF-4064-A864-AEF7D22AE574}"/>
                  </a:ext>
                </a:extLst>
              </p:cNvPr>
              <p:cNvSpPr>
                <a:spLocks noChangeAspect="1"/>
              </p:cNvSpPr>
              <p:nvPr/>
            </p:nvSpPr>
            <p:spPr>
              <a:xfrm>
                <a:off x="9547860" y="2166034"/>
                <a:ext cx="1645920" cy="1645920"/>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solidFill>
                <a:schemeClr val="bg1"/>
              </a:solidFill>
              <a:ln>
                <a:solidFill>
                  <a:schemeClr val="tx1">
                    <a:lumMod val="50000"/>
                  </a:schemeClr>
                </a:solidFill>
              </a:ln>
            </p:spPr>
            <p:txBody>
              <a:bodyPr wrap="square" lIns="0" tIns="0" rIns="0" bIns="0" rtlCol="0"/>
              <a:lstStyle/>
              <a:p>
                <a:pPr defTabSz="623318">
                  <a:defRPr/>
                </a:pPr>
                <a:endParaRPr sz="1226">
                  <a:solidFill>
                    <a:prstClr val="black"/>
                  </a:solidFill>
                  <a:latin typeface="Calibri"/>
                </a:endParaRPr>
              </a:p>
            </p:txBody>
          </p:sp>
          <p:pic>
            <p:nvPicPr>
              <p:cNvPr id="37" name="Picture 36">
                <a:extLst>
                  <a:ext uri="{FF2B5EF4-FFF2-40B4-BE49-F238E27FC236}">
                    <a16:creationId xmlns:a16="http://schemas.microsoft.com/office/drawing/2014/main" id="{42CBD758-F2E0-4D68-ABD6-0FA6F6568F24}"/>
                  </a:ext>
                </a:extLst>
              </p:cNvPr>
              <p:cNvPicPr>
                <a:picLocks noChangeAspect="1"/>
              </p:cNvPicPr>
              <p:nvPr/>
            </p:nvPicPr>
            <p:blipFill>
              <a:blip r:embed="rId4"/>
              <a:stretch>
                <a:fillRect/>
              </a:stretch>
            </p:blipFill>
            <p:spPr>
              <a:xfrm>
                <a:off x="9949180" y="2592754"/>
                <a:ext cx="868680" cy="868680"/>
              </a:xfrm>
              <a:prstGeom prst="rect">
                <a:avLst/>
              </a:prstGeom>
            </p:spPr>
          </p:pic>
        </p:grpSp>
      </p:grpSp>
      <p:pic>
        <p:nvPicPr>
          <p:cNvPr id="66" name="Picture 65">
            <a:extLst>
              <a:ext uri="{FF2B5EF4-FFF2-40B4-BE49-F238E27FC236}">
                <a16:creationId xmlns:a16="http://schemas.microsoft.com/office/drawing/2014/main" id="{AD191C77-FB3D-4018-9147-1EC18C296C18}"/>
              </a:ext>
            </a:extLst>
          </p:cNvPr>
          <p:cNvPicPr>
            <a:picLocks noChangeAspect="1"/>
          </p:cNvPicPr>
          <p:nvPr/>
        </p:nvPicPr>
        <p:blipFill>
          <a:blip r:embed="rId5"/>
          <a:stretch>
            <a:fillRect/>
          </a:stretch>
        </p:blipFill>
        <p:spPr>
          <a:xfrm>
            <a:off x="9562299" y="-1072297"/>
            <a:ext cx="794440" cy="863522"/>
          </a:xfrm>
          <a:prstGeom prst="rect">
            <a:avLst/>
          </a:prstGeom>
        </p:spPr>
      </p:pic>
      <p:grpSp>
        <p:nvGrpSpPr>
          <p:cNvPr id="6" name="Group 5">
            <a:extLst>
              <a:ext uri="{FF2B5EF4-FFF2-40B4-BE49-F238E27FC236}">
                <a16:creationId xmlns:a16="http://schemas.microsoft.com/office/drawing/2014/main" id="{227AE9C7-3EC0-464E-A4A1-AF3D5F3F5A94}"/>
              </a:ext>
            </a:extLst>
          </p:cNvPr>
          <p:cNvGrpSpPr/>
          <p:nvPr/>
        </p:nvGrpSpPr>
        <p:grpSpPr>
          <a:xfrm>
            <a:off x="6492240" y="1960294"/>
            <a:ext cx="2057400" cy="2082863"/>
            <a:chOff x="6492240" y="1960294"/>
            <a:chExt cx="2057400" cy="2082863"/>
          </a:xfrm>
        </p:grpSpPr>
        <p:sp>
          <p:nvSpPr>
            <p:cNvPr id="32" name="object 60">
              <a:extLst>
                <a:ext uri="{FF2B5EF4-FFF2-40B4-BE49-F238E27FC236}">
                  <a16:creationId xmlns:a16="http://schemas.microsoft.com/office/drawing/2014/main" id="{1F41C35A-185F-42A9-AB67-73F3B638966F}"/>
                </a:ext>
              </a:extLst>
            </p:cNvPr>
            <p:cNvSpPr>
              <a:spLocks noChangeAspect="1"/>
            </p:cNvSpPr>
            <p:nvPr/>
          </p:nvSpPr>
          <p:spPr>
            <a:xfrm>
              <a:off x="6492240" y="1960294"/>
              <a:ext cx="2057400" cy="2057400"/>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noFill/>
            <a:ln>
              <a:solidFill>
                <a:srgbClr val="0070C0"/>
              </a:solidFill>
              <a:prstDash val="dash"/>
            </a:ln>
          </p:spPr>
          <p:txBody>
            <a:bodyPr wrap="square" lIns="0" tIns="0" rIns="0" bIns="0" rtlCol="0"/>
            <a:lstStyle/>
            <a:p>
              <a:pPr defTabSz="623318">
                <a:defRPr/>
              </a:pPr>
              <a:endParaRPr sz="1226">
                <a:solidFill>
                  <a:prstClr val="black"/>
                </a:solidFill>
                <a:latin typeface="Calibri"/>
              </a:endParaRPr>
            </a:p>
          </p:txBody>
        </p:sp>
        <p:grpSp>
          <p:nvGrpSpPr>
            <p:cNvPr id="9" name="Group 8">
              <a:extLst>
                <a:ext uri="{FF2B5EF4-FFF2-40B4-BE49-F238E27FC236}">
                  <a16:creationId xmlns:a16="http://schemas.microsoft.com/office/drawing/2014/main" id="{7C791658-91CB-40A8-B2D9-6547DE0DC164}"/>
                </a:ext>
              </a:extLst>
            </p:cNvPr>
            <p:cNvGrpSpPr/>
            <p:nvPr/>
          </p:nvGrpSpPr>
          <p:grpSpPr>
            <a:xfrm>
              <a:off x="6697980" y="2166034"/>
              <a:ext cx="1645920" cy="1877123"/>
              <a:chOff x="6697980" y="2166034"/>
              <a:chExt cx="1645920" cy="1877123"/>
            </a:xfrm>
          </p:grpSpPr>
          <p:sp>
            <p:nvSpPr>
              <p:cNvPr id="69" name="object 60">
                <a:extLst>
                  <a:ext uri="{FF2B5EF4-FFF2-40B4-BE49-F238E27FC236}">
                    <a16:creationId xmlns:a16="http://schemas.microsoft.com/office/drawing/2014/main" id="{5DB198E3-C56E-4211-8BA6-AFB32202AE04}"/>
                  </a:ext>
                </a:extLst>
              </p:cNvPr>
              <p:cNvSpPr>
                <a:spLocks noChangeAspect="1"/>
              </p:cNvSpPr>
              <p:nvPr/>
            </p:nvSpPr>
            <p:spPr>
              <a:xfrm>
                <a:off x="6697980" y="2166034"/>
                <a:ext cx="1645920" cy="1645920"/>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solidFill>
                <a:schemeClr val="bg1"/>
              </a:solidFill>
              <a:ln>
                <a:solidFill>
                  <a:schemeClr val="tx1">
                    <a:lumMod val="50000"/>
                  </a:schemeClr>
                </a:solidFill>
              </a:ln>
            </p:spPr>
            <p:txBody>
              <a:bodyPr wrap="square" lIns="0" tIns="0" rIns="0" bIns="0" rtlCol="0"/>
              <a:lstStyle/>
              <a:p>
                <a:pPr defTabSz="623318">
                  <a:defRPr/>
                </a:pPr>
                <a:endParaRPr sz="1226">
                  <a:solidFill>
                    <a:prstClr val="black"/>
                  </a:solidFill>
                  <a:latin typeface="Calibri"/>
                </a:endParaRPr>
              </a:p>
            </p:txBody>
          </p:sp>
          <p:pic>
            <p:nvPicPr>
              <p:cNvPr id="97" name="Graphic 96">
                <a:extLst>
                  <a:ext uri="{FF2B5EF4-FFF2-40B4-BE49-F238E27FC236}">
                    <a16:creationId xmlns:a16="http://schemas.microsoft.com/office/drawing/2014/main" id="{0032819F-9BAC-1446-A80E-0A84F9BE9B1A}"/>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6805121" y="2400301"/>
                <a:ext cx="1495736" cy="1642856"/>
              </a:xfrm>
              <a:prstGeom prst="rect">
                <a:avLst/>
              </a:prstGeom>
            </p:spPr>
          </p:pic>
        </p:grpSp>
      </p:grpSp>
      <p:sp>
        <p:nvSpPr>
          <p:cNvPr id="108" name="Rectangle 107">
            <a:extLst>
              <a:ext uri="{FF2B5EF4-FFF2-40B4-BE49-F238E27FC236}">
                <a16:creationId xmlns:a16="http://schemas.microsoft.com/office/drawing/2014/main" id="{9A45D434-B3AE-4F73-8860-A877F442A470}"/>
              </a:ext>
            </a:extLst>
          </p:cNvPr>
          <p:cNvSpPr/>
          <p:nvPr/>
        </p:nvSpPr>
        <p:spPr bwMode="auto">
          <a:xfrm>
            <a:off x="3531172" y="4200574"/>
            <a:ext cx="2286000" cy="822960"/>
          </a:xfrm>
          <a:prstGeom prst="rect">
            <a:avLst/>
          </a:prstGeom>
          <a:no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4" tIns="46623" rIns="91414" bIns="46623" numCol="1" rtlCol="0" anchor="t" anchorCtr="0" compatLnSpc="1">
            <a:prstTxWarp prst="textNoShape">
              <a:avLst/>
            </a:prstTxWarp>
          </a:bodyPr>
          <a:lstStyle/>
          <a:p>
            <a:pPr algn="ctr" defTabSz="914225">
              <a:lnSpc>
                <a:spcPct val="90000"/>
              </a:lnSpc>
            </a:pPr>
            <a:r>
              <a:rPr lang="en-US" sz="2350">
                <a:solidFill>
                  <a:srgbClr val="0070C0"/>
                </a:solidFill>
              </a:rPr>
              <a:t>Actionable insights</a:t>
            </a:r>
          </a:p>
        </p:txBody>
      </p:sp>
      <p:sp>
        <p:nvSpPr>
          <p:cNvPr id="109" name="Rectangle 108">
            <a:extLst>
              <a:ext uri="{FF2B5EF4-FFF2-40B4-BE49-F238E27FC236}">
                <a16:creationId xmlns:a16="http://schemas.microsoft.com/office/drawing/2014/main" id="{D7B95C47-F5F6-48E5-B0A0-462AABA37D00}"/>
              </a:ext>
            </a:extLst>
          </p:cNvPr>
          <p:cNvSpPr/>
          <p:nvPr/>
        </p:nvSpPr>
        <p:spPr bwMode="auto">
          <a:xfrm>
            <a:off x="6376303" y="4200574"/>
            <a:ext cx="2286000" cy="822960"/>
          </a:xfrm>
          <a:prstGeom prst="rect">
            <a:avLst/>
          </a:prstGeom>
          <a:no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4" tIns="46623" rIns="91414" bIns="46623" numCol="1" rtlCol="0" anchor="t" anchorCtr="0" compatLnSpc="1">
            <a:prstTxWarp prst="textNoShape">
              <a:avLst/>
            </a:prstTxWarp>
          </a:bodyPr>
          <a:lstStyle/>
          <a:p>
            <a:pPr algn="ctr" defTabSz="914225">
              <a:lnSpc>
                <a:spcPct val="90000"/>
              </a:lnSpc>
            </a:pPr>
            <a:r>
              <a:rPr lang="en-US" sz="2350">
                <a:solidFill>
                  <a:srgbClr val="0070C0"/>
                </a:solidFill>
              </a:rPr>
              <a:t>Automated response</a:t>
            </a:r>
          </a:p>
        </p:txBody>
      </p:sp>
      <p:sp>
        <p:nvSpPr>
          <p:cNvPr id="110" name="Rectangle 109">
            <a:extLst>
              <a:ext uri="{FF2B5EF4-FFF2-40B4-BE49-F238E27FC236}">
                <a16:creationId xmlns:a16="http://schemas.microsoft.com/office/drawing/2014/main" id="{14F3A6B9-4368-4B42-BC2E-786DB60352AF}"/>
              </a:ext>
            </a:extLst>
          </p:cNvPr>
          <p:cNvSpPr/>
          <p:nvPr/>
        </p:nvSpPr>
        <p:spPr bwMode="auto">
          <a:xfrm>
            <a:off x="495782" y="4200574"/>
            <a:ext cx="2653818" cy="822960"/>
          </a:xfrm>
          <a:prstGeom prst="rect">
            <a:avLst/>
          </a:prstGeom>
          <a:no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4" tIns="46623" rIns="91414" bIns="46623" numCol="1" rtlCol="0" anchor="t" anchorCtr="0" compatLnSpc="1">
            <a:prstTxWarp prst="textNoShape">
              <a:avLst/>
            </a:prstTxWarp>
          </a:bodyPr>
          <a:lstStyle/>
          <a:p>
            <a:pPr algn="ctr" defTabSz="914225">
              <a:lnSpc>
                <a:spcPct val="90000"/>
              </a:lnSpc>
            </a:pPr>
            <a:r>
              <a:rPr lang="en-US" sz="2350" dirty="0">
                <a:solidFill>
                  <a:srgbClr val="0070C0"/>
                </a:solidFill>
              </a:rPr>
              <a:t>Industry-leading protection</a:t>
            </a:r>
          </a:p>
        </p:txBody>
      </p:sp>
      <p:sp>
        <p:nvSpPr>
          <p:cNvPr id="111" name="Rectangle 110">
            <a:extLst>
              <a:ext uri="{FF2B5EF4-FFF2-40B4-BE49-F238E27FC236}">
                <a16:creationId xmlns:a16="http://schemas.microsoft.com/office/drawing/2014/main" id="{4B93460D-AA73-4B94-A83A-EDD86FB1A3CD}"/>
              </a:ext>
            </a:extLst>
          </p:cNvPr>
          <p:cNvSpPr/>
          <p:nvPr/>
        </p:nvSpPr>
        <p:spPr bwMode="auto">
          <a:xfrm>
            <a:off x="9221434" y="4200574"/>
            <a:ext cx="2286000" cy="822960"/>
          </a:xfrm>
          <a:prstGeom prst="rect">
            <a:avLst/>
          </a:prstGeom>
          <a:no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4" tIns="46623" rIns="91414" bIns="46623" numCol="1" rtlCol="0" anchor="t" anchorCtr="0" compatLnSpc="1">
            <a:prstTxWarp prst="textNoShape">
              <a:avLst/>
            </a:prstTxWarp>
          </a:bodyPr>
          <a:lstStyle/>
          <a:p>
            <a:pPr algn="ctr" defTabSz="914225">
              <a:lnSpc>
                <a:spcPct val="90000"/>
              </a:lnSpc>
            </a:pPr>
            <a:r>
              <a:rPr lang="en-US" sz="2350">
                <a:solidFill>
                  <a:srgbClr val="0070C0"/>
                </a:solidFill>
              </a:rPr>
              <a:t>Training &amp; awareness</a:t>
            </a:r>
          </a:p>
        </p:txBody>
      </p:sp>
    </p:spTree>
    <p:extLst>
      <p:ext uri="{BB962C8B-B14F-4D97-AF65-F5344CB8AC3E}">
        <p14:creationId xmlns:p14="http://schemas.microsoft.com/office/powerpoint/2010/main" val="290677397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110"/>
                                        </p:tgtEl>
                                        <p:attrNameLst>
                                          <p:attrName>style.visibility</p:attrName>
                                        </p:attrNameLst>
                                      </p:cBhvr>
                                      <p:to>
                                        <p:strVal val="visible"/>
                                      </p:to>
                                    </p:set>
                                    <p:animEffect transition="in" filter="fade">
                                      <p:cBhvr>
                                        <p:cTn id="12" dur="500"/>
                                        <p:tgtEl>
                                          <p:spTgt spid="110"/>
                                        </p:tgtEl>
                                      </p:cBhvr>
                                    </p:animEffect>
                                  </p:childTnLst>
                                </p:cTn>
                              </p:par>
                            </p:childTnLst>
                          </p:cTn>
                        </p:par>
                        <p:par>
                          <p:cTn id="13" fill="hold">
                            <p:stCondLst>
                              <p:cond delay="500"/>
                            </p:stCondLst>
                            <p:childTnLst>
                              <p:par>
                                <p:cTn id="14" presetID="53" presetClass="entr" presetSubtype="16"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500" fill="hold"/>
                                        <p:tgtEl>
                                          <p:spTgt spid="5"/>
                                        </p:tgtEl>
                                        <p:attrNameLst>
                                          <p:attrName>ppt_w</p:attrName>
                                        </p:attrNameLst>
                                      </p:cBhvr>
                                      <p:tavLst>
                                        <p:tav tm="0">
                                          <p:val>
                                            <p:fltVal val="0"/>
                                          </p:val>
                                        </p:tav>
                                        <p:tav tm="100000">
                                          <p:val>
                                            <p:strVal val="#ppt_w"/>
                                          </p:val>
                                        </p:tav>
                                      </p:tavLst>
                                    </p:anim>
                                    <p:anim calcmode="lin" valueType="num">
                                      <p:cBhvr>
                                        <p:cTn id="17" dur="500" fill="hold"/>
                                        <p:tgtEl>
                                          <p:spTgt spid="5"/>
                                        </p:tgtEl>
                                        <p:attrNameLst>
                                          <p:attrName>ppt_h</p:attrName>
                                        </p:attrNameLst>
                                      </p:cBhvr>
                                      <p:tavLst>
                                        <p:tav tm="0">
                                          <p:val>
                                            <p:fltVal val="0"/>
                                          </p:val>
                                        </p:tav>
                                        <p:tav tm="100000">
                                          <p:val>
                                            <p:strVal val="#ppt_h"/>
                                          </p:val>
                                        </p:tav>
                                      </p:tavLst>
                                    </p:anim>
                                    <p:animEffect transition="in" filter="fade">
                                      <p:cBhvr>
                                        <p:cTn id="18" dur="500"/>
                                        <p:tgtEl>
                                          <p:spTgt spid="5"/>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08"/>
                                        </p:tgtEl>
                                        <p:attrNameLst>
                                          <p:attrName>style.visibility</p:attrName>
                                        </p:attrNameLst>
                                      </p:cBhvr>
                                      <p:to>
                                        <p:strVal val="visible"/>
                                      </p:to>
                                    </p:set>
                                    <p:animEffect transition="in" filter="fade">
                                      <p:cBhvr>
                                        <p:cTn id="21" dur="500"/>
                                        <p:tgtEl>
                                          <p:spTgt spid="108"/>
                                        </p:tgtEl>
                                      </p:cBhvr>
                                    </p:animEffect>
                                  </p:childTnLst>
                                </p:cTn>
                              </p:par>
                            </p:childTnLst>
                          </p:cTn>
                        </p:par>
                        <p:par>
                          <p:cTn id="22" fill="hold">
                            <p:stCondLst>
                              <p:cond delay="1000"/>
                            </p:stCondLst>
                            <p:childTnLst>
                              <p:par>
                                <p:cTn id="23" presetID="53" presetClass="entr" presetSubtype="16" fill="hold" nodeType="after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500" fill="hold"/>
                                        <p:tgtEl>
                                          <p:spTgt spid="6"/>
                                        </p:tgtEl>
                                        <p:attrNameLst>
                                          <p:attrName>ppt_w</p:attrName>
                                        </p:attrNameLst>
                                      </p:cBhvr>
                                      <p:tavLst>
                                        <p:tav tm="0">
                                          <p:val>
                                            <p:fltVal val="0"/>
                                          </p:val>
                                        </p:tav>
                                        <p:tav tm="100000">
                                          <p:val>
                                            <p:strVal val="#ppt_w"/>
                                          </p:val>
                                        </p:tav>
                                      </p:tavLst>
                                    </p:anim>
                                    <p:anim calcmode="lin" valueType="num">
                                      <p:cBhvr>
                                        <p:cTn id="26" dur="500" fill="hold"/>
                                        <p:tgtEl>
                                          <p:spTgt spid="6"/>
                                        </p:tgtEl>
                                        <p:attrNameLst>
                                          <p:attrName>ppt_h</p:attrName>
                                        </p:attrNameLst>
                                      </p:cBhvr>
                                      <p:tavLst>
                                        <p:tav tm="0">
                                          <p:val>
                                            <p:fltVal val="0"/>
                                          </p:val>
                                        </p:tav>
                                        <p:tav tm="100000">
                                          <p:val>
                                            <p:strVal val="#ppt_h"/>
                                          </p:val>
                                        </p:tav>
                                      </p:tavLst>
                                    </p:anim>
                                    <p:animEffect transition="in" filter="fade">
                                      <p:cBhvr>
                                        <p:cTn id="27" dur="500"/>
                                        <p:tgtEl>
                                          <p:spTgt spid="6"/>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09"/>
                                        </p:tgtEl>
                                        <p:attrNameLst>
                                          <p:attrName>style.visibility</p:attrName>
                                        </p:attrNameLst>
                                      </p:cBhvr>
                                      <p:to>
                                        <p:strVal val="visible"/>
                                      </p:to>
                                    </p:set>
                                    <p:animEffect transition="in" filter="fade">
                                      <p:cBhvr>
                                        <p:cTn id="30" dur="500"/>
                                        <p:tgtEl>
                                          <p:spTgt spid="109"/>
                                        </p:tgtEl>
                                      </p:cBhvr>
                                    </p:animEffect>
                                  </p:childTnLst>
                                </p:cTn>
                              </p:par>
                            </p:childTnLst>
                          </p:cTn>
                        </p:par>
                        <p:par>
                          <p:cTn id="31" fill="hold">
                            <p:stCondLst>
                              <p:cond delay="1500"/>
                            </p:stCondLst>
                            <p:childTnLst>
                              <p:par>
                                <p:cTn id="32" presetID="53" presetClass="entr" presetSubtype="16" fill="hold" nodeType="after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500" fill="hold"/>
                                        <p:tgtEl>
                                          <p:spTgt spid="7"/>
                                        </p:tgtEl>
                                        <p:attrNameLst>
                                          <p:attrName>ppt_w</p:attrName>
                                        </p:attrNameLst>
                                      </p:cBhvr>
                                      <p:tavLst>
                                        <p:tav tm="0">
                                          <p:val>
                                            <p:fltVal val="0"/>
                                          </p:val>
                                        </p:tav>
                                        <p:tav tm="100000">
                                          <p:val>
                                            <p:strVal val="#ppt_w"/>
                                          </p:val>
                                        </p:tav>
                                      </p:tavLst>
                                    </p:anim>
                                    <p:anim calcmode="lin" valueType="num">
                                      <p:cBhvr>
                                        <p:cTn id="35" dur="500" fill="hold"/>
                                        <p:tgtEl>
                                          <p:spTgt spid="7"/>
                                        </p:tgtEl>
                                        <p:attrNameLst>
                                          <p:attrName>ppt_h</p:attrName>
                                        </p:attrNameLst>
                                      </p:cBhvr>
                                      <p:tavLst>
                                        <p:tav tm="0">
                                          <p:val>
                                            <p:fltVal val="0"/>
                                          </p:val>
                                        </p:tav>
                                        <p:tav tm="100000">
                                          <p:val>
                                            <p:strVal val="#ppt_h"/>
                                          </p:val>
                                        </p:tav>
                                      </p:tavLst>
                                    </p:anim>
                                    <p:animEffect transition="in" filter="fade">
                                      <p:cBhvr>
                                        <p:cTn id="36" dur="500"/>
                                        <p:tgtEl>
                                          <p:spTgt spid="7"/>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11"/>
                                        </p:tgtEl>
                                        <p:attrNameLst>
                                          <p:attrName>style.visibility</p:attrName>
                                        </p:attrNameLst>
                                      </p:cBhvr>
                                      <p:to>
                                        <p:strVal val="visible"/>
                                      </p:to>
                                    </p:set>
                                    <p:animEffect transition="in" filter="fade">
                                      <p:cBhvr>
                                        <p:cTn id="39" dur="500"/>
                                        <p:tgtEl>
                                          <p:spTgt spid="1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 grpId="0"/>
      <p:bldP spid="109" grpId="0"/>
      <p:bldP spid="110" grpId="0"/>
      <p:bldP spid="111"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FFB6D5F2-A782-1348-9574-76C25CAB3AA0}"/>
              </a:ext>
            </a:extLst>
          </p:cNvPr>
          <p:cNvSpPr/>
          <p:nvPr/>
        </p:nvSpPr>
        <p:spPr bwMode="auto">
          <a:xfrm>
            <a:off x="4724400" y="4161763"/>
            <a:ext cx="2743200" cy="685800"/>
          </a:xfrm>
          <a:prstGeom prst="rect">
            <a:avLst/>
          </a:prstGeom>
          <a:no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4" tIns="46623" rIns="91414" bIns="46623" numCol="1" rtlCol="0" anchor="ctr" anchorCtr="0" compatLnSpc="1">
            <a:prstTxWarp prst="textNoShape">
              <a:avLst/>
            </a:prstTxWarp>
          </a:bodyPr>
          <a:lstStyle/>
          <a:p>
            <a:pPr algn="ctr" defTabSz="914225">
              <a:lnSpc>
                <a:spcPct val="90000"/>
              </a:lnSpc>
            </a:pPr>
            <a:r>
              <a:rPr lang="en-US" sz="2350">
                <a:solidFill>
                  <a:srgbClr val="0070C0"/>
                </a:solidFill>
              </a:rPr>
              <a:t>Impersonation</a:t>
            </a:r>
          </a:p>
        </p:txBody>
      </p:sp>
      <p:sp>
        <p:nvSpPr>
          <p:cNvPr id="33" name="Rectangle 32">
            <a:extLst>
              <a:ext uri="{FF2B5EF4-FFF2-40B4-BE49-F238E27FC236}">
                <a16:creationId xmlns:a16="http://schemas.microsoft.com/office/drawing/2014/main" id="{6EF92F5A-23A5-9449-A9EC-0A4C8F4DCA6A}"/>
              </a:ext>
            </a:extLst>
          </p:cNvPr>
          <p:cNvSpPr/>
          <p:nvPr/>
        </p:nvSpPr>
        <p:spPr bwMode="auto">
          <a:xfrm>
            <a:off x="1164981" y="4161763"/>
            <a:ext cx="2743200" cy="685800"/>
          </a:xfrm>
          <a:prstGeom prst="rect">
            <a:avLst/>
          </a:prstGeom>
          <a:no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4" tIns="46623" rIns="91414" bIns="46623" numCol="1" rtlCol="0" anchor="ctr" anchorCtr="0" compatLnSpc="1">
            <a:prstTxWarp prst="textNoShape">
              <a:avLst/>
            </a:prstTxWarp>
          </a:bodyPr>
          <a:lstStyle/>
          <a:p>
            <a:pPr algn="ctr" defTabSz="914225">
              <a:lnSpc>
                <a:spcPct val="90000"/>
              </a:lnSpc>
            </a:pPr>
            <a:r>
              <a:rPr lang="en-US" sz="2400">
                <a:solidFill>
                  <a:srgbClr val="0070C0"/>
                </a:solidFill>
              </a:rPr>
              <a:t>Spoofing</a:t>
            </a:r>
            <a:endParaRPr lang="en-US" sz="2350">
              <a:solidFill>
                <a:srgbClr val="0070C0"/>
              </a:solidFill>
            </a:endParaRPr>
          </a:p>
        </p:txBody>
      </p:sp>
      <p:sp>
        <p:nvSpPr>
          <p:cNvPr id="34" name="Rectangle 33">
            <a:extLst>
              <a:ext uri="{FF2B5EF4-FFF2-40B4-BE49-F238E27FC236}">
                <a16:creationId xmlns:a16="http://schemas.microsoft.com/office/drawing/2014/main" id="{49A32677-2178-824B-9FEF-8B11BB8FC772}"/>
              </a:ext>
            </a:extLst>
          </p:cNvPr>
          <p:cNvSpPr/>
          <p:nvPr/>
        </p:nvSpPr>
        <p:spPr bwMode="auto">
          <a:xfrm>
            <a:off x="8193352" y="4161763"/>
            <a:ext cx="2743200" cy="685800"/>
          </a:xfrm>
          <a:prstGeom prst="rect">
            <a:avLst/>
          </a:prstGeom>
          <a:no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14" tIns="46623" rIns="91414" bIns="46623" numCol="1" rtlCol="0" anchor="ctr" anchorCtr="0" compatLnSpc="1">
            <a:prstTxWarp prst="textNoShape">
              <a:avLst/>
            </a:prstTxWarp>
          </a:bodyPr>
          <a:lstStyle/>
          <a:p>
            <a:pPr algn="ctr" defTabSz="914225">
              <a:lnSpc>
                <a:spcPct val="90000"/>
              </a:lnSpc>
            </a:pPr>
            <a:r>
              <a:rPr lang="en-US" sz="2350">
                <a:solidFill>
                  <a:srgbClr val="0070C0"/>
                </a:solidFill>
              </a:rPr>
              <a:t>Content analysis</a:t>
            </a:r>
            <a:br>
              <a:rPr lang="en-US" sz="2350">
                <a:solidFill>
                  <a:srgbClr val="0070C0"/>
                </a:solidFill>
              </a:rPr>
            </a:br>
            <a:r>
              <a:rPr lang="en-US" sz="2350">
                <a:solidFill>
                  <a:srgbClr val="0070C0"/>
                </a:solidFill>
              </a:rPr>
              <a:t>&amp; detonation</a:t>
            </a:r>
          </a:p>
        </p:txBody>
      </p:sp>
      <p:sp>
        <p:nvSpPr>
          <p:cNvPr id="2" name="Title 1">
            <a:extLst>
              <a:ext uri="{FF2B5EF4-FFF2-40B4-BE49-F238E27FC236}">
                <a16:creationId xmlns:a16="http://schemas.microsoft.com/office/drawing/2014/main" id="{D5A38D73-50AB-43CC-8BFD-7A49D36B67EC}"/>
              </a:ext>
            </a:extLst>
          </p:cNvPr>
          <p:cNvSpPr>
            <a:spLocks noGrp="1"/>
          </p:cNvSpPr>
          <p:nvPr>
            <p:ph type="title"/>
          </p:nvPr>
        </p:nvSpPr>
        <p:spPr/>
        <p:txBody>
          <a:bodyPr/>
          <a:lstStyle/>
          <a:p>
            <a:r>
              <a:rPr lang="en-US" dirty="0"/>
              <a:t>Industry-leading protection</a:t>
            </a:r>
          </a:p>
        </p:txBody>
      </p:sp>
      <p:sp>
        <p:nvSpPr>
          <p:cNvPr id="28" name="TextBox 27">
            <a:extLst>
              <a:ext uri="{FF2B5EF4-FFF2-40B4-BE49-F238E27FC236}">
                <a16:creationId xmlns:a16="http://schemas.microsoft.com/office/drawing/2014/main" id="{2CD14513-BE97-4693-BC36-495BD2038F50}"/>
              </a:ext>
            </a:extLst>
          </p:cNvPr>
          <p:cNvSpPr txBox="1"/>
          <p:nvPr/>
        </p:nvSpPr>
        <p:spPr>
          <a:xfrm>
            <a:off x="8193352" y="4883701"/>
            <a:ext cx="2743200" cy="1331441"/>
          </a:xfrm>
          <a:prstGeom prst="rect">
            <a:avLst/>
          </a:prstGeom>
          <a:noFill/>
        </p:spPr>
        <p:txBody>
          <a:bodyPr wrap="square" lIns="179285" tIns="143428" rIns="179285" bIns="143428" rtlCol="0">
            <a:noAutofit/>
          </a:bodyPr>
          <a:lstStyle>
            <a:defPPr>
              <a:defRPr lang="en-US"/>
            </a:defPPr>
            <a:lvl1pPr marR="0" lvl="0" indent="0" algn="ctr" defTabSz="896386" fontAlgn="auto">
              <a:lnSpc>
                <a:spcPct val="90000"/>
              </a:lnSpc>
              <a:spcBef>
                <a:spcPts val="0"/>
              </a:spcBef>
              <a:spcAft>
                <a:spcPts val="588"/>
              </a:spcAft>
              <a:buClrTx/>
              <a:buSzTx/>
              <a:buFontTx/>
              <a:buNone/>
              <a:tabLst/>
              <a:defRPr sz="1600" kern="0">
                <a:solidFill>
                  <a:schemeClr val="accent5">
                    <a:lumMod val="75000"/>
                  </a:schemeClr>
                </a:solidFill>
              </a:defRPr>
            </a:lvl1pPr>
          </a:lstStyle>
          <a:p>
            <a:pPr>
              <a:spcBef>
                <a:spcPts val="900"/>
              </a:spcBef>
              <a:spcAft>
                <a:spcPts val="0"/>
              </a:spcAft>
            </a:pPr>
            <a:r>
              <a:rPr lang="en-US"/>
              <a:t>Malicious attachments</a:t>
            </a:r>
          </a:p>
          <a:p>
            <a:pPr>
              <a:spcBef>
                <a:spcPts val="900"/>
              </a:spcBef>
              <a:spcAft>
                <a:spcPts val="0"/>
              </a:spcAft>
            </a:pPr>
            <a:r>
              <a:rPr lang="en-US"/>
              <a:t>Malicious URLs</a:t>
            </a:r>
          </a:p>
          <a:p>
            <a:pPr>
              <a:spcBef>
                <a:spcPts val="900"/>
              </a:spcBef>
              <a:spcAft>
                <a:spcPts val="0"/>
              </a:spcAft>
            </a:pPr>
            <a:r>
              <a:rPr lang="en-US"/>
              <a:t>Detect text lures</a:t>
            </a:r>
          </a:p>
          <a:p>
            <a:pPr>
              <a:spcBef>
                <a:spcPts val="900"/>
              </a:spcBef>
              <a:spcAft>
                <a:spcPts val="0"/>
              </a:spcAft>
            </a:pPr>
            <a:r>
              <a:rPr lang="en-US"/>
              <a:t>Internal Safe Links</a:t>
            </a:r>
          </a:p>
        </p:txBody>
      </p:sp>
      <p:sp>
        <p:nvSpPr>
          <p:cNvPr id="31" name="TextBox 30">
            <a:extLst>
              <a:ext uri="{FF2B5EF4-FFF2-40B4-BE49-F238E27FC236}">
                <a16:creationId xmlns:a16="http://schemas.microsoft.com/office/drawing/2014/main" id="{83D0BA12-75B0-4F4A-B4F5-D69C7591BC01}"/>
              </a:ext>
            </a:extLst>
          </p:cNvPr>
          <p:cNvSpPr txBox="1"/>
          <p:nvPr/>
        </p:nvSpPr>
        <p:spPr>
          <a:xfrm>
            <a:off x="4724400" y="4883701"/>
            <a:ext cx="2743200" cy="1331441"/>
          </a:xfrm>
          <a:prstGeom prst="rect">
            <a:avLst/>
          </a:prstGeom>
          <a:noFill/>
        </p:spPr>
        <p:txBody>
          <a:bodyPr wrap="square" lIns="179285" tIns="143428" rIns="179285" bIns="143428" rtlCol="0">
            <a:noAutofit/>
          </a:bodyPr>
          <a:lstStyle>
            <a:defPPr>
              <a:defRPr lang="en-US"/>
            </a:defPPr>
            <a:lvl1pPr marR="0" lvl="0" indent="0" algn="ctr" defTabSz="896386" fontAlgn="auto">
              <a:lnSpc>
                <a:spcPct val="90000"/>
              </a:lnSpc>
              <a:spcBef>
                <a:spcPts val="0"/>
              </a:spcBef>
              <a:spcAft>
                <a:spcPts val="588"/>
              </a:spcAft>
              <a:buClrTx/>
              <a:buSzTx/>
              <a:buFontTx/>
              <a:buNone/>
              <a:tabLst/>
              <a:defRPr sz="1600" kern="0">
                <a:solidFill>
                  <a:schemeClr val="accent5">
                    <a:lumMod val="75000"/>
                  </a:schemeClr>
                </a:solidFill>
              </a:defRPr>
            </a:lvl1pPr>
          </a:lstStyle>
          <a:p>
            <a:pPr>
              <a:spcBef>
                <a:spcPts val="900"/>
              </a:spcBef>
              <a:spcAft>
                <a:spcPts val="0"/>
              </a:spcAft>
            </a:pPr>
            <a:r>
              <a:rPr lang="en-US"/>
              <a:t>User impersonation</a:t>
            </a:r>
          </a:p>
          <a:p>
            <a:pPr>
              <a:spcBef>
                <a:spcPts val="900"/>
              </a:spcBef>
              <a:spcAft>
                <a:spcPts val="0"/>
              </a:spcAft>
            </a:pPr>
            <a:r>
              <a:rPr lang="en-US"/>
              <a:t>Domain impersonation</a:t>
            </a:r>
          </a:p>
          <a:p>
            <a:pPr>
              <a:spcBef>
                <a:spcPts val="900"/>
              </a:spcBef>
              <a:spcAft>
                <a:spcPts val="0"/>
              </a:spcAft>
            </a:pPr>
            <a:r>
              <a:rPr lang="en-US"/>
              <a:t>Brand impersonation</a:t>
            </a:r>
          </a:p>
          <a:p>
            <a:pPr>
              <a:spcBef>
                <a:spcPts val="900"/>
              </a:spcBef>
              <a:spcAft>
                <a:spcPts val="0"/>
              </a:spcAft>
            </a:pPr>
            <a:r>
              <a:rPr lang="en-US"/>
              <a:t>Mailbox Intelligence</a:t>
            </a:r>
          </a:p>
        </p:txBody>
      </p:sp>
      <p:sp>
        <p:nvSpPr>
          <p:cNvPr id="57" name="TextBox 56">
            <a:extLst>
              <a:ext uri="{FF2B5EF4-FFF2-40B4-BE49-F238E27FC236}">
                <a16:creationId xmlns:a16="http://schemas.microsoft.com/office/drawing/2014/main" id="{19BE89AE-5665-4BDC-9CDD-DF473B7F0F73}"/>
              </a:ext>
            </a:extLst>
          </p:cNvPr>
          <p:cNvSpPr txBox="1"/>
          <p:nvPr/>
        </p:nvSpPr>
        <p:spPr>
          <a:xfrm>
            <a:off x="1164981" y="4883701"/>
            <a:ext cx="2743200" cy="1331441"/>
          </a:xfrm>
          <a:prstGeom prst="rect">
            <a:avLst/>
          </a:prstGeom>
          <a:noFill/>
        </p:spPr>
        <p:txBody>
          <a:bodyPr wrap="square" lIns="179285" tIns="143428" rIns="179285" bIns="143428" rtlCol="0">
            <a:noAutofit/>
          </a:bodyPr>
          <a:lstStyle>
            <a:defPPr>
              <a:defRPr lang="en-US"/>
            </a:defPPr>
            <a:lvl1pPr marR="0" lvl="0" indent="0" algn="ctr" defTabSz="896386" fontAlgn="auto">
              <a:lnSpc>
                <a:spcPct val="90000"/>
              </a:lnSpc>
              <a:spcBef>
                <a:spcPts val="0"/>
              </a:spcBef>
              <a:spcAft>
                <a:spcPts val="588"/>
              </a:spcAft>
              <a:buClrTx/>
              <a:buSzTx/>
              <a:buFontTx/>
              <a:buNone/>
              <a:tabLst/>
              <a:defRPr sz="1600" kern="0">
                <a:solidFill>
                  <a:schemeClr val="accent5">
                    <a:lumMod val="75000"/>
                  </a:schemeClr>
                </a:solidFill>
              </a:defRPr>
            </a:lvl1pPr>
          </a:lstStyle>
          <a:p>
            <a:pPr>
              <a:spcBef>
                <a:spcPts val="900"/>
              </a:spcBef>
              <a:spcAft>
                <a:spcPts val="0"/>
              </a:spcAft>
            </a:pPr>
            <a:r>
              <a:rPr lang="en-US"/>
              <a:t>DMARC, DKIM, and SPF </a:t>
            </a:r>
          </a:p>
          <a:p>
            <a:pPr>
              <a:spcBef>
                <a:spcPts val="900"/>
              </a:spcBef>
              <a:spcAft>
                <a:spcPts val="0"/>
              </a:spcAft>
            </a:pPr>
            <a:r>
              <a:rPr lang="en-US"/>
              <a:t>Intra-org spoof detection</a:t>
            </a:r>
          </a:p>
          <a:p>
            <a:pPr>
              <a:spcBef>
                <a:spcPts val="900"/>
              </a:spcBef>
              <a:spcAft>
                <a:spcPts val="0"/>
              </a:spcAft>
            </a:pPr>
            <a:r>
              <a:rPr lang="en-US"/>
              <a:t>Cross-domain detection</a:t>
            </a:r>
          </a:p>
        </p:txBody>
      </p:sp>
      <p:grpSp>
        <p:nvGrpSpPr>
          <p:cNvPr id="5" name="Group 4">
            <a:extLst>
              <a:ext uri="{FF2B5EF4-FFF2-40B4-BE49-F238E27FC236}">
                <a16:creationId xmlns:a16="http://schemas.microsoft.com/office/drawing/2014/main" id="{C1CF4425-0A89-4799-8247-793977E8E535}"/>
              </a:ext>
            </a:extLst>
          </p:cNvPr>
          <p:cNvGrpSpPr/>
          <p:nvPr/>
        </p:nvGrpSpPr>
        <p:grpSpPr>
          <a:xfrm>
            <a:off x="5085323" y="1960295"/>
            <a:ext cx="2021354" cy="2025685"/>
            <a:chOff x="5085323" y="1960295"/>
            <a:chExt cx="2021354" cy="2025685"/>
          </a:xfrm>
        </p:grpSpPr>
        <p:sp>
          <p:nvSpPr>
            <p:cNvPr id="35" name="object 60">
              <a:extLst>
                <a:ext uri="{FF2B5EF4-FFF2-40B4-BE49-F238E27FC236}">
                  <a16:creationId xmlns:a16="http://schemas.microsoft.com/office/drawing/2014/main" id="{F0930149-2677-0F4D-80E3-825E4480E143}"/>
                </a:ext>
              </a:extLst>
            </p:cNvPr>
            <p:cNvSpPr/>
            <p:nvPr/>
          </p:nvSpPr>
          <p:spPr>
            <a:xfrm>
              <a:off x="5085323" y="1960295"/>
              <a:ext cx="2021354" cy="2025685"/>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noFill/>
            <a:ln>
              <a:solidFill>
                <a:srgbClr val="0070C0"/>
              </a:solidFill>
              <a:prstDash val="dash"/>
            </a:ln>
          </p:spPr>
          <p:txBody>
            <a:bodyPr wrap="square" lIns="0" tIns="0" rIns="0" bIns="0" rtlCol="0"/>
            <a:lstStyle/>
            <a:p>
              <a:pPr defTabSz="623318">
                <a:defRPr/>
              </a:pPr>
              <a:endParaRPr sz="1226">
                <a:solidFill>
                  <a:prstClr val="black"/>
                </a:solidFill>
                <a:latin typeface="Calibri"/>
              </a:endParaRPr>
            </a:p>
          </p:txBody>
        </p:sp>
        <p:grpSp>
          <p:nvGrpSpPr>
            <p:cNvPr id="4" name="Group 3">
              <a:extLst>
                <a:ext uri="{FF2B5EF4-FFF2-40B4-BE49-F238E27FC236}">
                  <a16:creationId xmlns:a16="http://schemas.microsoft.com/office/drawing/2014/main" id="{BB74CFCD-3F53-4A2E-B765-0B3D940E0EA4}"/>
                </a:ext>
              </a:extLst>
            </p:cNvPr>
            <p:cNvGrpSpPr/>
            <p:nvPr/>
          </p:nvGrpSpPr>
          <p:grpSpPr>
            <a:xfrm>
              <a:off x="5269264" y="2144630"/>
              <a:ext cx="1653472" cy="1657015"/>
              <a:chOff x="5269264" y="2144630"/>
              <a:chExt cx="1653472" cy="1657015"/>
            </a:xfrm>
          </p:grpSpPr>
          <p:sp>
            <p:nvSpPr>
              <p:cNvPr id="36" name="object 60">
                <a:extLst>
                  <a:ext uri="{FF2B5EF4-FFF2-40B4-BE49-F238E27FC236}">
                    <a16:creationId xmlns:a16="http://schemas.microsoft.com/office/drawing/2014/main" id="{A2E2DEF1-6B99-CE47-AEE4-E82E86BED13A}"/>
                  </a:ext>
                </a:extLst>
              </p:cNvPr>
              <p:cNvSpPr/>
              <p:nvPr/>
            </p:nvSpPr>
            <p:spPr>
              <a:xfrm>
                <a:off x="5269264" y="2144630"/>
                <a:ext cx="1653472" cy="1657015"/>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solidFill>
                <a:schemeClr val="bg1"/>
              </a:solidFill>
              <a:ln>
                <a:solidFill>
                  <a:schemeClr val="tx1">
                    <a:lumMod val="50000"/>
                  </a:schemeClr>
                </a:solidFill>
              </a:ln>
            </p:spPr>
            <p:txBody>
              <a:bodyPr wrap="square" lIns="0" tIns="0" rIns="0" bIns="0" rtlCol="0"/>
              <a:lstStyle/>
              <a:p>
                <a:pPr defTabSz="623318">
                  <a:defRPr/>
                </a:pPr>
                <a:endParaRPr sz="1226">
                  <a:solidFill>
                    <a:prstClr val="black"/>
                  </a:solidFill>
                  <a:latin typeface="Calibri"/>
                </a:endParaRPr>
              </a:p>
            </p:txBody>
          </p:sp>
          <p:pic>
            <p:nvPicPr>
              <p:cNvPr id="46" name="Picture 47">
                <a:extLst>
                  <a:ext uri="{FF2B5EF4-FFF2-40B4-BE49-F238E27FC236}">
                    <a16:creationId xmlns:a16="http://schemas.microsoft.com/office/drawing/2014/main" id="{40C587B9-22F9-0C4C-B701-3182BC11607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516248" y="2496452"/>
                <a:ext cx="1159505" cy="953371"/>
              </a:xfrm>
              <a:prstGeom prst="rect">
                <a:avLst/>
              </a:prstGeom>
            </p:spPr>
          </p:pic>
        </p:grpSp>
      </p:grpSp>
      <p:grpSp>
        <p:nvGrpSpPr>
          <p:cNvPr id="7" name="Group 6">
            <a:extLst>
              <a:ext uri="{FF2B5EF4-FFF2-40B4-BE49-F238E27FC236}">
                <a16:creationId xmlns:a16="http://schemas.microsoft.com/office/drawing/2014/main" id="{CE598E02-B019-4CB5-86C0-9B8C517CBF1C}"/>
              </a:ext>
            </a:extLst>
          </p:cNvPr>
          <p:cNvGrpSpPr/>
          <p:nvPr/>
        </p:nvGrpSpPr>
        <p:grpSpPr>
          <a:xfrm>
            <a:off x="1525904" y="1960295"/>
            <a:ext cx="2021354" cy="2025685"/>
            <a:chOff x="1525904" y="1960295"/>
            <a:chExt cx="2021354" cy="2025685"/>
          </a:xfrm>
        </p:grpSpPr>
        <p:sp>
          <p:nvSpPr>
            <p:cNvPr id="44" name="object 60">
              <a:extLst>
                <a:ext uri="{FF2B5EF4-FFF2-40B4-BE49-F238E27FC236}">
                  <a16:creationId xmlns:a16="http://schemas.microsoft.com/office/drawing/2014/main" id="{C01F99BB-9C13-4F4E-8568-F5C8CD452F05}"/>
                </a:ext>
              </a:extLst>
            </p:cNvPr>
            <p:cNvSpPr/>
            <p:nvPr/>
          </p:nvSpPr>
          <p:spPr>
            <a:xfrm>
              <a:off x="1525904" y="1960295"/>
              <a:ext cx="2021354" cy="2025685"/>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noFill/>
            <a:ln>
              <a:solidFill>
                <a:srgbClr val="0070C0"/>
              </a:solidFill>
              <a:prstDash val="dash"/>
            </a:ln>
          </p:spPr>
          <p:txBody>
            <a:bodyPr wrap="square" lIns="0" tIns="0" rIns="0" bIns="0" rtlCol="0"/>
            <a:lstStyle/>
            <a:p>
              <a:pPr defTabSz="623318">
                <a:defRPr/>
              </a:pPr>
              <a:endParaRPr sz="1226">
                <a:solidFill>
                  <a:prstClr val="black"/>
                </a:solidFill>
                <a:latin typeface="Calibri"/>
              </a:endParaRPr>
            </a:p>
          </p:txBody>
        </p:sp>
        <p:grpSp>
          <p:nvGrpSpPr>
            <p:cNvPr id="6" name="Group 5">
              <a:extLst>
                <a:ext uri="{FF2B5EF4-FFF2-40B4-BE49-F238E27FC236}">
                  <a16:creationId xmlns:a16="http://schemas.microsoft.com/office/drawing/2014/main" id="{A85D1881-DEEC-41BB-82F0-68DAAE5AE953}"/>
                </a:ext>
              </a:extLst>
            </p:cNvPr>
            <p:cNvGrpSpPr/>
            <p:nvPr/>
          </p:nvGrpSpPr>
          <p:grpSpPr>
            <a:xfrm>
              <a:off x="1701473" y="2136078"/>
              <a:ext cx="1670540" cy="1674120"/>
              <a:chOff x="1701473" y="2136078"/>
              <a:chExt cx="1670540" cy="1674120"/>
            </a:xfrm>
          </p:grpSpPr>
          <p:sp>
            <p:nvSpPr>
              <p:cNvPr id="45" name="object 60">
                <a:extLst>
                  <a:ext uri="{FF2B5EF4-FFF2-40B4-BE49-F238E27FC236}">
                    <a16:creationId xmlns:a16="http://schemas.microsoft.com/office/drawing/2014/main" id="{597E9371-CE4D-964E-8823-ACE0B240098A}"/>
                  </a:ext>
                </a:extLst>
              </p:cNvPr>
              <p:cNvSpPr/>
              <p:nvPr/>
            </p:nvSpPr>
            <p:spPr>
              <a:xfrm>
                <a:off x="1701473" y="2136078"/>
                <a:ext cx="1670540" cy="1674120"/>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solidFill>
                <a:schemeClr val="bg1"/>
              </a:solidFill>
              <a:ln>
                <a:solidFill>
                  <a:srgbClr val="000000"/>
                </a:solidFill>
              </a:ln>
            </p:spPr>
            <p:txBody>
              <a:bodyPr wrap="square" lIns="0" tIns="0" rIns="0" bIns="0" rtlCol="0"/>
              <a:lstStyle/>
              <a:p>
                <a:pPr defTabSz="623318">
                  <a:defRPr/>
                </a:pPr>
                <a:endParaRPr sz="1226">
                  <a:solidFill>
                    <a:prstClr val="black"/>
                  </a:solidFill>
                  <a:latin typeface="Calibri"/>
                </a:endParaRPr>
              </a:p>
            </p:txBody>
          </p:sp>
          <p:pic>
            <p:nvPicPr>
              <p:cNvPr id="51" name="Picture 47">
                <a:extLst>
                  <a:ext uri="{FF2B5EF4-FFF2-40B4-BE49-F238E27FC236}">
                    <a16:creationId xmlns:a16="http://schemas.microsoft.com/office/drawing/2014/main" id="{0740249B-21B7-5E46-A0BC-755F279C7435}"/>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835080" y="2396348"/>
                <a:ext cx="1403003" cy="1153579"/>
              </a:xfrm>
              <a:prstGeom prst="rect">
                <a:avLst/>
              </a:prstGeom>
            </p:spPr>
          </p:pic>
        </p:grpSp>
      </p:grpSp>
      <p:grpSp>
        <p:nvGrpSpPr>
          <p:cNvPr id="9" name="Group 8">
            <a:extLst>
              <a:ext uri="{FF2B5EF4-FFF2-40B4-BE49-F238E27FC236}">
                <a16:creationId xmlns:a16="http://schemas.microsoft.com/office/drawing/2014/main" id="{0A1A4B6E-0E9D-4BF4-BDAA-1AD771D9E1BD}"/>
              </a:ext>
            </a:extLst>
          </p:cNvPr>
          <p:cNvGrpSpPr/>
          <p:nvPr/>
        </p:nvGrpSpPr>
        <p:grpSpPr>
          <a:xfrm>
            <a:off x="8554275" y="1960295"/>
            <a:ext cx="2021354" cy="2025685"/>
            <a:chOff x="8554275" y="1960295"/>
            <a:chExt cx="2021354" cy="2025685"/>
          </a:xfrm>
        </p:grpSpPr>
        <p:sp>
          <p:nvSpPr>
            <p:cNvPr id="42" name="object 60">
              <a:extLst>
                <a:ext uri="{FF2B5EF4-FFF2-40B4-BE49-F238E27FC236}">
                  <a16:creationId xmlns:a16="http://schemas.microsoft.com/office/drawing/2014/main" id="{427A1C1E-899B-7E48-BA66-C63254D54DA9}"/>
                </a:ext>
              </a:extLst>
            </p:cNvPr>
            <p:cNvSpPr/>
            <p:nvPr/>
          </p:nvSpPr>
          <p:spPr>
            <a:xfrm>
              <a:off x="8554275" y="1960295"/>
              <a:ext cx="2021354" cy="2025685"/>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noFill/>
            <a:ln>
              <a:solidFill>
                <a:srgbClr val="0070C0"/>
              </a:solidFill>
              <a:prstDash val="dash"/>
            </a:ln>
          </p:spPr>
          <p:txBody>
            <a:bodyPr wrap="square" lIns="0" tIns="0" rIns="0" bIns="0" rtlCol="0"/>
            <a:lstStyle/>
            <a:p>
              <a:pPr defTabSz="623318">
                <a:defRPr/>
              </a:pPr>
              <a:endParaRPr sz="1226">
                <a:solidFill>
                  <a:prstClr val="black"/>
                </a:solidFill>
                <a:latin typeface="Calibri"/>
              </a:endParaRPr>
            </a:p>
          </p:txBody>
        </p:sp>
        <p:grpSp>
          <p:nvGrpSpPr>
            <p:cNvPr id="8" name="Group 7">
              <a:extLst>
                <a:ext uri="{FF2B5EF4-FFF2-40B4-BE49-F238E27FC236}">
                  <a16:creationId xmlns:a16="http://schemas.microsoft.com/office/drawing/2014/main" id="{81701F4A-E5A1-4E97-9A17-ECFDF4C2F03E}"/>
                </a:ext>
              </a:extLst>
            </p:cNvPr>
            <p:cNvGrpSpPr/>
            <p:nvPr/>
          </p:nvGrpSpPr>
          <p:grpSpPr>
            <a:xfrm>
              <a:off x="8729844" y="2136078"/>
              <a:ext cx="1670540" cy="1674120"/>
              <a:chOff x="8729844" y="2136078"/>
              <a:chExt cx="1670540" cy="1674120"/>
            </a:xfrm>
          </p:grpSpPr>
          <p:sp>
            <p:nvSpPr>
              <p:cNvPr id="43" name="object 60">
                <a:extLst>
                  <a:ext uri="{FF2B5EF4-FFF2-40B4-BE49-F238E27FC236}">
                    <a16:creationId xmlns:a16="http://schemas.microsoft.com/office/drawing/2014/main" id="{65ABF776-6A42-C440-9CA3-87E694F09E8E}"/>
                  </a:ext>
                </a:extLst>
              </p:cNvPr>
              <p:cNvSpPr/>
              <p:nvPr/>
            </p:nvSpPr>
            <p:spPr>
              <a:xfrm>
                <a:off x="8729844" y="2136078"/>
                <a:ext cx="1670540" cy="1674120"/>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solidFill>
                <a:schemeClr val="bg1"/>
              </a:solidFill>
              <a:ln>
                <a:solidFill>
                  <a:srgbClr val="000000"/>
                </a:solidFill>
              </a:ln>
            </p:spPr>
            <p:txBody>
              <a:bodyPr wrap="square" lIns="0" tIns="0" rIns="0" bIns="0" rtlCol="0"/>
              <a:lstStyle/>
              <a:p>
                <a:pPr defTabSz="623318">
                  <a:defRPr/>
                </a:pPr>
                <a:endParaRPr sz="1226">
                  <a:solidFill>
                    <a:prstClr val="black"/>
                  </a:solidFill>
                  <a:latin typeface="Calibri"/>
                </a:endParaRPr>
              </a:p>
            </p:txBody>
          </p:sp>
          <p:pic>
            <p:nvPicPr>
              <p:cNvPr id="58" name="Picture 47">
                <a:extLst>
                  <a:ext uri="{FF2B5EF4-FFF2-40B4-BE49-F238E27FC236}">
                    <a16:creationId xmlns:a16="http://schemas.microsoft.com/office/drawing/2014/main" id="{BAFE6167-A2AA-7142-ABDD-0F72A0523B8C}"/>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863452" y="2396349"/>
                <a:ext cx="1403000" cy="1153577"/>
              </a:xfrm>
              <a:prstGeom prst="rect">
                <a:avLst/>
              </a:prstGeom>
            </p:spPr>
          </p:pic>
        </p:grpSp>
      </p:grpSp>
    </p:spTree>
    <p:extLst>
      <p:ext uri="{BB962C8B-B14F-4D97-AF65-F5344CB8AC3E}">
        <p14:creationId xmlns:p14="http://schemas.microsoft.com/office/powerpoint/2010/main" val="349363915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33"/>
                                        </p:tgtEl>
                                        <p:attrNameLst>
                                          <p:attrName>style.visibility</p:attrName>
                                        </p:attrNameLst>
                                      </p:cBhvr>
                                      <p:to>
                                        <p:strVal val="visible"/>
                                      </p:to>
                                    </p:set>
                                    <p:animEffect transition="in" filter="fade">
                                      <p:cBhvr>
                                        <p:cTn id="12" dur="500"/>
                                        <p:tgtEl>
                                          <p:spTgt spid="33"/>
                                        </p:tgtEl>
                                      </p:cBhvr>
                                    </p:animEffect>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57"/>
                                        </p:tgtEl>
                                        <p:attrNameLst>
                                          <p:attrName>style.visibility</p:attrName>
                                        </p:attrNameLst>
                                      </p:cBhvr>
                                      <p:to>
                                        <p:strVal val="visible"/>
                                      </p:to>
                                    </p:set>
                                    <p:animEffect transition="in" filter="fade">
                                      <p:cBhvr>
                                        <p:cTn id="16" dur="500"/>
                                        <p:tgtEl>
                                          <p:spTgt spid="57"/>
                                        </p:tgtEl>
                                      </p:cBhvr>
                                    </p:animEffect>
                                  </p:childTnLst>
                                </p:cTn>
                              </p:par>
                            </p:childTnLst>
                          </p:cTn>
                        </p:par>
                        <p:par>
                          <p:cTn id="17" fill="hold">
                            <p:stCondLst>
                              <p:cond delay="1000"/>
                            </p:stCondLst>
                            <p:childTnLst>
                              <p:par>
                                <p:cTn id="18" presetID="53" presetClass="entr" presetSubtype="16" fill="hold"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ppt_w</p:attrName>
                                        </p:attrNameLst>
                                      </p:cBhvr>
                                      <p:tavLst>
                                        <p:tav tm="0">
                                          <p:val>
                                            <p:fltVal val="0"/>
                                          </p:val>
                                        </p:tav>
                                        <p:tav tm="100000">
                                          <p:val>
                                            <p:strVal val="#ppt_w"/>
                                          </p:val>
                                        </p:tav>
                                      </p:tavLst>
                                    </p:anim>
                                    <p:anim calcmode="lin" valueType="num">
                                      <p:cBhvr>
                                        <p:cTn id="21" dur="500" fill="hold"/>
                                        <p:tgtEl>
                                          <p:spTgt spid="5"/>
                                        </p:tgtEl>
                                        <p:attrNameLst>
                                          <p:attrName>ppt_h</p:attrName>
                                        </p:attrNameLst>
                                      </p:cBhvr>
                                      <p:tavLst>
                                        <p:tav tm="0">
                                          <p:val>
                                            <p:fltVal val="0"/>
                                          </p:val>
                                        </p:tav>
                                        <p:tav tm="100000">
                                          <p:val>
                                            <p:strVal val="#ppt_h"/>
                                          </p:val>
                                        </p:tav>
                                      </p:tavLst>
                                    </p:anim>
                                    <p:animEffect transition="in" filter="fade">
                                      <p:cBhvr>
                                        <p:cTn id="22" dur="500"/>
                                        <p:tgtEl>
                                          <p:spTgt spid="5"/>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2"/>
                                        </p:tgtEl>
                                        <p:attrNameLst>
                                          <p:attrName>style.visibility</p:attrName>
                                        </p:attrNameLst>
                                      </p:cBhvr>
                                      <p:to>
                                        <p:strVal val="visible"/>
                                      </p:to>
                                    </p:set>
                                    <p:animEffect transition="in" filter="fade">
                                      <p:cBhvr>
                                        <p:cTn id="25" dur="500"/>
                                        <p:tgtEl>
                                          <p:spTgt spid="32"/>
                                        </p:tgtEl>
                                      </p:cBhvr>
                                    </p:animEffect>
                                  </p:childTnLst>
                                </p:cTn>
                              </p:par>
                            </p:childTnLst>
                          </p:cTn>
                        </p:par>
                        <p:par>
                          <p:cTn id="26" fill="hold">
                            <p:stCondLst>
                              <p:cond delay="1500"/>
                            </p:stCondLst>
                            <p:childTnLst>
                              <p:par>
                                <p:cTn id="27" presetID="10" presetClass="entr" presetSubtype="0" fill="hold" grpId="0" nodeType="afterEffect">
                                  <p:stCondLst>
                                    <p:cond delay="0"/>
                                  </p:stCondLst>
                                  <p:childTnLst>
                                    <p:set>
                                      <p:cBhvr>
                                        <p:cTn id="28" dur="1" fill="hold">
                                          <p:stCondLst>
                                            <p:cond delay="0"/>
                                          </p:stCondLst>
                                        </p:cTn>
                                        <p:tgtEl>
                                          <p:spTgt spid="31"/>
                                        </p:tgtEl>
                                        <p:attrNameLst>
                                          <p:attrName>style.visibility</p:attrName>
                                        </p:attrNameLst>
                                      </p:cBhvr>
                                      <p:to>
                                        <p:strVal val="visible"/>
                                      </p:to>
                                    </p:set>
                                    <p:animEffect transition="in" filter="fade">
                                      <p:cBhvr>
                                        <p:cTn id="29" dur="500"/>
                                        <p:tgtEl>
                                          <p:spTgt spid="31"/>
                                        </p:tgtEl>
                                      </p:cBhvr>
                                    </p:animEffect>
                                  </p:childTnLst>
                                </p:cTn>
                              </p:par>
                            </p:childTnLst>
                          </p:cTn>
                        </p:par>
                        <p:par>
                          <p:cTn id="30" fill="hold">
                            <p:stCondLst>
                              <p:cond delay="2000"/>
                            </p:stCondLst>
                            <p:childTnLst>
                              <p:par>
                                <p:cTn id="31" presetID="53" presetClass="entr" presetSubtype="16" fill="hold" nodeType="after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p:cTn id="33" dur="500" fill="hold"/>
                                        <p:tgtEl>
                                          <p:spTgt spid="9"/>
                                        </p:tgtEl>
                                        <p:attrNameLst>
                                          <p:attrName>ppt_w</p:attrName>
                                        </p:attrNameLst>
                                      </p:cBhvr>
                                      <p:tavLst>
                                        <p:tav tm="0">
                                          <p:val>
                                            <p:fltVal val="0"/>
                                          </p:val>
                                        </p:tav>
                                        <p:tav tm="100000">
                                          <p:val>
                                            <p:strVal val="#ppt_w"/>
                                          </p:val>
                                        </p:tav>
                                      </p:tavLst>
                                    </p:anim>
                                    <p:anim calcmode="lin" valueType="num">
                                      <p:cBhvr>
                                        <p:cTn id="34" dur="500" fill="hold"/>
                                        <p:tgtEl>
                                          <p:spTgt spid="9"/>
                                        </p:tgtEl>
                                        <p:attrNameLst>
                                          <p:attrName>ppt_h</p:attrName>
                                        </p:attrNameLst>
                                      </p:cBhvr>
                                      <p:tavLst>
                                        <p:tav tm="0">
                                          <p:val>
                                            <p:fltVal val="0"/>
                                          </p:val>
                                        </p:tav>
                                        <p:tav tm="100000">
                                          <p:val>
                                            <p:strVal val="#ppt_h"/>
                                          </p:val>
                                        </p:tav>
                                      </p:tavLst>
                                    </p:anim>
                                    <p:animEffect transition="in" filter="fade">
                                      <p:cBhvr>
                                        <p:cTn id="35" dur="500"/>
                                        <p:tgtEl>
                                          <p:spTgt spid="9"/>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34"/>
                                        </p:tgtEl>
                                        <p:attrNameLst>
                                          <p:attrName>style.visibility</p:attrName>
                                        </p:attrNameLst>
                                      </p:cBhvr>
                                      <p:to>
                                        <p:strVal val="visible"/>
                                      </p:to>
                                    </p:set>
                                    <p:animEffect transition="in" filter="fade">
                                      <p:cBhvr>
                                        <p:cTn id="38" dur="500"/>
                                        <p:tgtEl>
                                          <p:spTgt spid="34"/>
                                        </p:tgtEl>
                                      </p:cBhvr>
                                    </p:animEffect>
                                  </p:childTnLst>
                                </p:cTn>
                              </p:par>
                            </p:childTnLst>
                          </p:cTn>
                        </p:par>
                        <p:par>
                          <p:cTn id="39" fill="hold">
                            <p:stCondLst>
                              <p:cond delay="2500"/>
                            </p:stCondLst>
                            <p:childTnLst>
                              <p:par>
                                <p:cTn id="40" presetID="10" presetClass="entr" presetSubtype="0" fill="hold" grpId="0" nodeType="afterEffect">
                                  <p:stCondLst>
                                    <p:cond delay="0"/>
                                  </p:stCondLst>
                                  <p:childTnLst>
                                    <p:set>
                                      <p:cBhvr>
                                        <p:cTn id="41" dur="1" fill="hold">
                                          <p:stCondLst>
                                            <p:cond delay="0"/>
                                          </p:stCondLst>
                                        </p:cTn>
                                        <p:tgtEl>
                                          <p:spTgt spid="28"/>
                                        </p:tgtEl>
                                        <p:attrNameLst>
                                          <p:attrName>style.visibility</p:attrName>
                                        </p:attrNameLst>
                                      </p:cBhvr>
                                      <p:to>
                                        <p:strVal val="visible"/>
                                      </p:to>
                                    </p:set>
                                    <p:animEffect transition="in" filter="fade">
                                      <p:cBhvr>
                                        <p:cTn id="42"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34" grpId="0"/>
      <p:bldP spid="28" grpId="0"/>
      <p:bldP spid="31" grpId="0"/>
      <p:bldP spid="57"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C054EB9-8C95-6148-9DA0-E1A5D8ACEAF1}"/>
              </a:ext>
            </a:extLst>
          </p:cNvPr>
          <p:cNvSpPr/>
          <p:nvPr/>
        </p:nvSpPr>
        <p:spPr bwMode="auto">
          <a:xfrm>
            <a:off x="5432093" y="0"/>
            <a:ext cx="6759907" cy="6858000"/>
          </a:xfrm>
          <a:prstGeom prst="rect">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1600">
              <a:gradFill>
                <a:gsLst>
                  <a:gs pos="40075">
                    <a:srgbClr val="FFFFFF"/>
                  </a:gs>
                  <a:gs pos="30000">
                    <a:srgbClr val="FFFFFF"/>
                  </a:gs>
                </a:gsLst>
                <a:lin ang="5400000" scaled="0"/>
              </a:gradFill>
            </a:endParaRPr>
          </a:p>
        </p:txBody>
      </p:sp>
      <p:sp>
        <p:nvSpPr>
          <p:cNvPr id="2" name="Text Placeholder 1">
            <a:extLst>
              <a:ext uri="{FF2B5EF4-FFF2-40B4-BE49-F238E27FC236}">
                <a16:creationId xmlns:a16="http://schemas.microsoft.com/office/drawing/2014/main" id="{7B87BD8C-2C0F-466F-B7CF-BD833C2B780D}"/>
              </a:ext>
            </a:extLst>
          </p:cNvPr>
          <p:cNvSpPr>
            <a:spLocks noGrp="1"/>
          </p:cNvSpPr>
          <p:nvPr>
            <p:ph type="body" sz="quarter" idx="10"/>
          </p:nvPr>
        </p:nvSpPr>
        <p:spPr>
          <a:xfrm>
            <a:off x="437318" y="2139702"/>
            <a:ext cx="4114800" cy="2290050"/>
          </a:xfrm>
        </p:spPr>
        <p:txBody>
          <a:bodyPr/>
          <a:lstStyle/>
          <a:p>
            <a:pPr lvl="0" defTabSz="914400">
              <a:lnSpc>
                <a:spcPts val="2200"/>
              </a:lnSpc>
              <a:buSzTx/>
            </a:pPr>
            <a:r>
              <a:rPr lang="en-US" sz="1800" b="1">
                <a:solidFill>
                  <a:srgbClr val="282828"/>
                </a:solidFill>
              </a:rPr>
              <a:t>Mitigate phishing attacks </a:t>
            </a:r>
            <a:r>
              <a:rPr lang="en-US" sz="1800">
                <a:solidFill>
                  <a:srgbClr val="282828"/>
                </a:solidFill>
              </a:rPr>
              <a:t>that use spoofed domains</a:t>
            </a:r>
          </a:p>
          <a:p>
            <a:pPr lvl="0" defTabSz="914400">
              <a:lnSpc>
                <a:spcPts val="2200"/>
              </a:lnSpc>
              <a:buSzTx/>
            </a:pPr>
            <a:r>
              <a:rPr lang="en-US" sz="1800">
                <a:solidFill>
                  <a:srgbClr val="282828"/>
                </a:solidFill>
              </a:rPr>
              <a:t>Spoof protection for internal domains is </a:t>
            </a:r>
            <a:r>
              <a:rPr lang="en-US" sz="1800" b="1">
                <a:solidFill>
                  <a:srgbClr val="282828"/>
                </a:solidFill>
              </a:rPr>
              <a:t>always on </a:t>
            </a:r>
            <a:r>
              <a:rPr lang="en-US" sz="1800">
                <a:solidFill>
                  <a:srgbClr val="282828"/>
                </a:solidFill>
              </a:rPr>
              <a:t>for all Office 365 customers</a:t>
            </a:r>
          </a:p>
          <a:p>
            <a:pPr lvl="0" defTabSz="914400">
              <a:lnSpc>
                <a:spcPts val="2200"/>
              </a:lnSpc>
              <a:buSzTx/>
            </a:pPr>
            <a:r>
              <a:rPr lang="en-US" sz="1800">
                <a:solidFill>
                  <a:srgbClr val="282828"/>
                </a:solidFill>
              </a:rPr>
              <a:t>Spoof protection for </a:t>
            </a:r>
            <a:r>
              <a:rPr lang="en-US" sz="1800" b="1">
                <a:solidFill>
                  <a:srgbClr val="282828"/>
                </a:solidFill>
              </a:rPr>
              <a:t>external domains </a:t>
            </a:r>
            <a:r>
              <a:rPr lang="en-US" sz="1800">
                <a:solidFill>
                  <a:srgbClr val="282828"/>
                </a:solidFill>
              </a:rPr>
              <a:t>is on by default for Advanced Threat Protection customers</a:t>
            </a:r>
          </a:p>
        </p:txBody>
      </p:sp>
      <p:sp>
        <p:nvSpPr>
          <p:cNvPr id="13" name="Title 1">
            <a:extLst>
              <a:ext uri="{FF2B5EF4-FFF2-40B4-BE49-F238E27FC236}">
                <a16:creationId xmlns:a16="http://schemas.microsoft.com/office/drawing/2014/main" id="{A8EC2B2A-E74B-47E7-9918-03DC13E1C512}"/>
              </a:ext>
            </a:extLst>
          </p:cNvPr>
          <p:cNvSpPr>
            <a:spLocks noGrp="1"/>
          </p:cNvSpPr>
          <p:nvPr>
            <p:ph type="title"/>
          </p:nvPr>
        </p:nvSpPr>
        <p:spPr>
          <a:xfrm>
            <a:off x="1057727" y="440495"/>
            <a:ext cx="10704736" cy="739343"/>
          </a:xfrm>
        </p:spPr>
        <p:txBody>
          <a:bodyPr/>
          <a:lstStyle/>
          <a:p>
            <a:r>
              <a:rPr lang="en-US"/>
              <a:t>Anti-spoofing</a:t>
            </a:r>
            <a:br>
              <a:rPr lang="en-US" sz="1961" spc="0">
                <a:gradFill>
                  <a:gsLst>
                    <a:gs pos="1250">
                      <a:srgbClr val="0078D7"/>
                    </a:gs>
                    <a:gs pos="100000">
                      <a:srgbClr val="0078D7"/>
                    </a:gs>
                  </a:gsLst>
                  <a:lin ang="5400000" scaled="0"/>
                </a:gradFill>
                <a:latin typeface="Segoe UI Semilight" panose="020B0402040204020203" pitchFamily="34" charset="0"/>
                <a:cs typeface="Segoe UI Semilight" panose="020B0402040204020203" pitchFamily="34" charset="0"/>
              </a:rPr>
            </a:br>
            <a:endParaRPr lang="en-US" sz="1961" spc="0">
              <a:gradFill>
                <a:gsLst>
                  <a:gs pos="1250">
                    <a:srgbClr val="0078D7"/>
                  </a:gs>
                  <a:gs pos="100000">
                    <a:srgbClr val="0078D7"/>
                  </a:gs>
                </a:gsLst>
                <a:lin ang="5400000" scaled="0"/>
              </a:gradFill>
              <a:latin typeface="Segoe UI Semilight" panose="020B0402040204020203" pitchFamily="34" charset="0"/>
              <a:cs typeface="Segoe UI Semilight" panose="020B0402040204020203" pitchFamily="34" charset="0"/>
            </a:endParaRPr>
          </a:p>
        </p:txBody>
      </p:sp>
      <p:grpSp>
        <p:nvGrpSpPr>
          <p:cNvPr id="6" name="Group 5">
            <a:extLst>
              <a:ext uri="{FF2B5EF4-FFF2-40B4-BE49-F238E27FC236}">
                <a16:creationId xmlns:a16="http://schemas.microsoft.com/office/drawing/2014/main" id="{71F62546-0AB8-408E-B3FA-9F010FF653FD}"/>
              </a:ext>
            </a:extLst>
          </p:cNvPr>
          <p:cNvGrpSpPr/>
          <p:nvPr/>
        </p:nvGrpSpPr>
        <p:grpSpPr>
          <a:xfrm>
            <a:off x="409653" y="559710"/>
            <a:ext cx="566240" cy="519592"/>
            <a:chOff x="434975" y="1397338"/>
            <a:chExt cx="540918" cy="519592"/>
          </a:xfrm>
        </p:grpSpPr>
        <p:sp>
          <p:nvSpPr>
            <p:cNvPr id="7" name="Oval 6">
              <a:extLst>
                <a:ext uri="{FF2B5EF4-FFF2-40B4-BE49-F238E27FC236}">
                  <a16:creationId xmlns:a16="http://schemas.microsoft.com/office/drawing/2014/main" id="{C8EA6483-92D6-47EA-893C-F4D83F4E076F}"/>
                </a:ext>
              </a:extLst>
            </p:cNvPr>
            <p:cNvSpPr/>
            <p:nvPr/>
          </p:nvSpPr>
          <p:spPr bwMode="auto">
            <a:xfrm>
              <a:off x="434975" y="1397338"/>
              <a:ext cx="519592" cy="519592"/>
            </a:xfrm>
            <a:prstGeom prst="ellipse">
              <a:avLst/>
            </a:prstGeom>
            <a:solidFill>
              <a:srgbClr val="E6E6E6"/>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8" name="Picture 47">
              <a:extLst>
                <a:ext uri="{FF2B5EF4-FFF2-40B4-BE49-F238E27FC236}">
                  <a16:creationId xmlns:a16="http://schemas.microsoft.com/office/drawing/2014/main" id="{D79FE73C-D1E7-4E00-847C-78DE7454435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34975" y="1434756"/>
              <a:ext cx="540918" cy="444755"/>
            </a:xfrm>
            <a:prstGeom prst="rect">
              <a:avLst/>
            </a:prstGeom>
          </p:spPr>
        </p:pic>
      </p:grpSp>
      <p:sp>
        <p:nvSpPr>
          <p:cNvPr id="9" name="Text Placeholder 18">
            <a:extLst>
              <a:ext uri="{FF2B5EF4-FFF2-40B4-BE49-F238E27FC236}">
                <a16:creationId xmlns:a16="http://schemas.microsoft.com/office/drawing/2014/main" id="{76F89A1D-AE48-489A-92A7-17E46B15E001}"/>
              </a:ext>
            </a:extLst>
          </p:cNvPr>
          <p:cNvSpPr txBox="1">
            <a:spLocks/>
          </p:cNvSpPr>
          <p:nvPr/>
        </p:nvSpPr>
        <p:spPr>
          <a:xfrm>
            <a:off x="437318" y="2178050"/>
            <a:ext cx="4157542" cy="1110240"/>
          </a:xfrm>
          <a:prstGeom prst="rect">
            <a:avLst/>
          </a:prstGeom>
        </p:spPr>
        <p:txBody>
          <a:bodyPr vert="horz" wrap="square" lIns="0" tIns="0" rIns="0" bIns="0" rtlCol="0">
            <a:spAutoFit/>
          </a:bodyPr>
          <a:lstStyle>
            <a:lvl1pPr marL="0"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2549" kern="1200" spc="0" baseline="0">
                <a:solidFill>
                  <a:srgbClr val="000000"/>
                </a:solidFill>
                <a:latin typeface="+mn-lt"/>
                <a:ea typeface="+mn-ea"/>
                <a:cs typeface="+mn-cs"/>
              </a:defRPr>
            </a:lvl1pPr>
            <a:lvl2pPr marL="224097"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961" kern="1200" spc="0" baseline="0">
                <a:solidFill>
                  <a:srgbClr val="000000"/>
                </a:solidFill>
                <a:latin typeface="+mn-lt"/>
                <a:ea typeface="+mn-ea"/>
                <a:cs typeface="+mn-cs"/>
              </a:defRPr>
            </a:lvl2pPr>
            <a:lvl3pPr marL="448193"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3pPr>
            <a:lvl4pPr marL="672290"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4pPr>
            <a:lvl5pPr marL="896386"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5pPr>
            <a:lvl6pPr marL="2514509"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693"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877"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61"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a:lnSpc>
                <a:spcPts val="2200"/>
              </a:lnSpc>
            </a:pPr>
            <a:endParaRPr lang="en-US" sz="1800"/>
          </a:p>
          <a:p>
            <a:pPr>
              <a:lnSpc>
                <a:spcPts val="2200"/>
              </a:lnSpc>
            </a:pPr>
            <a:endParaRPr lang="en-US" sz="1800"/>
          </a:p>
          <a:p>
            <a:pPr>
              <a:lnSpc>
                <a:spcPts val="2200"/>
              </a:lnSpc>
            </a:pPr>
            <a:endParaRPr lang="en-US" sz="1800"/>
          </a:p>
          <a:p>
            <a:pPr>
              <a:lnSpc>
                <a:spcPts val="2200"/>
              </a:lnSpc>
            </a:pPr>
            <a:endParaRPr lang="en-US" sz="1800"/>
          </a:p>
        </p:txBody>
      </p:sp>
      <p:pic>
        <p:nvPicPr>
          <p:cNvPr id="4" name="Picture 3">
            <a:extLst>
              <a:ext uri="{FF2B5EF4-FFF2-40B4-BE49-F238E27FC236}">
                <a16:creationId xmlns:a16="http://schemas.microsoft.com/office/drawing/2014/main" id="{388624F7-F663-4CAD-8A57-F818A2C69A7B}"/>
              </a:ext>
            </a:extLst>
          </p:cNvPr>
          <p:cNvPicPr>
            <a:picLocks noChangeAspect="1"/>
          </p:cNvPicPr>
          <p:nvPr/>
        </p:nvPicPr>
        <p:blipFill>
          <a:blip r:embed="rId5"/>
          <a:stretch>
            <a:fillRect/>
          </a:stretch>
        </p:blipFill>
        <p:spPr>
          <a:xfrm>
            <a:off x="5536251" y="853179"/>
            <a:ext cx="6554149" cy="5151643"/>
          </a:xfrm>
          <a:prstGeom prst="rect">
            <a:avLst/>
          </a:prstGeom>
        </p:spPr>
      </p:pic>
    </p:spTree>
    <p:extLst>
      <p:ext uri="{BB962C8B-B14F-4D97-AF65-F5344CB8AC3E}">
        <p14:creationId xmlns:p14="http://schemas.microsoft.com/office/powerpoint/2010/main" val="45804427"/>
      </p:ext>
    </p:extLst>
  </p:cSld>
  <p:clrMapOvr>
    <a:masterClrMapping/>
  </p:clrMapOvr>
  <p:transition>
    <p:fade/>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AF3F850-5EF2-2546-A643-AECA8E0D86BA}"/>
              </a:ext>
            </a:extLst>
          </p:cNvPr>
          <p:cNvSpPr/>
          <p:nvPr/>
        </p:nvSpPr>
        <p:spPr bwMode="auto">
          <a:xfrm>
            <a:off x="5432093" y="0"/>
            <a:ext cx="6759907" cy="6858000"/>
          </a:xfrm>
          <a:prstGeom prst="rect">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1600">
              <a:gradFill>
                <a:gsLst>
                  <a:gs pos="40075">
                    <a:srgbClr val="FFFFFF"/>
                  </a:gs>
                  <a:gs pos="30000">
                    <a:srgbClr val="FFFFFF"/>
                  </a:gs>
                </a:gsLst>
                <a:lin ang="5400000" scaled="0"/>
              </a:gradFill>
            </a:endParaRPr>
          </a:p>
        </p:txBody>
      </p:sp>
      <p:sp>
        <p:nvSpPr>
          <p:cNvPr id="19" name="Text Placeholder 18">
            <a:extLst>
              <a:ext uri="{FF2B5EF4-FFF2-40B4-BE49-F238E27FC236}">
                <a16:creationId xmlns:a16="http://schemas.microsoft.com/office/drawing/2014/main" id="{2C49BC04-2C5D-468E-99DA-81AA32264F29}"/>
              </a:ext>
            </a:extLst>
          </p:cNvPr>
          <p:cNvSpPr>
            <a:spLocks noGrp="1"/>
          </p:cNvSpPr>
          <p:nvPr>
            <p:ph type="body" sz="quarter" idx="10"/>
          </p:nvPr>
        </p:nvSpPr>
        <p:spPr>
          <a:xfrm>
            <a:off x="437318" y="2139702"/>
            <a:ext cx="4157542" cy="2572179"/>
          </a:xfrm>
        </p:spPr>
        <p:txBody>
          <a:bodyPr/>
          <a:lstStyle/>
          <a:p>
            <a:pPr lvl="0">
              <a:lnSpc>
                <a:spcPts val="2200"/>
              </a:lnSpc>
            </a:pPr>
            <a:r>
              <a:rPr lang="en-US" sz="1800"/>
              <a:t>Protection against sophisticated attempts for </a:t>
            </a:r>
            <a:r>
              <a:rPr lang="en-US" sz="1800" b="1"/>
              <a:t>user</a:t>
            </a:r>
            <a:r>
              <a:rPr lang="en-US" sz="1800"/>
              <a:t> impersonation, </a:t>
            </a:r>
            <a:r>
              <a:rPr lang="en-US" sz="1800" b="1"/>
              <a:t>domain</a:t>
            </a:r>
            <a:r>
              <a:rPr lang="en-US" sz="1800"/>
              <a:t> impersonation and </a:t>
            </a:r>
            <a:r>
              <a:rPr lang="en-US" sz="1800" b="1"/>
              <a:t>brand </a:t>
            </a:r>
            <a:r>
              <a:rPr lang="en-US" sz="1800"/>
              <a:t>impersonation</a:t>
            </a:r>
          </a:p>
          <a:p>
            <a:pPr lvl="0">
              <a:lnSpc>
                <a:spcPts val="2200"/>
              </a:lnSpc>
            </a:pPr>
            <a:r>
              <a:rPr lang="en-US" sz="1800" b="1"/>
              <a:t>Easy configuration </a:t>
            </a:r>
            <a:r>
              <a:rPr lang="en-US" sz="1800"/>
              <a:t>to create and update anti-impersonation settings</a:t>
            </a:r>
          </a:p>
          <a:p>
            <a:pPr lvl="0">
              <a:lnSpc>
                <a:spcPts val="2200"/>
              </a:lnSpc>
            </a:pPr>
            <a:r>
              <a:rPr lang="en-US" sz="1800"/>
              <a:t>Different </a:t>
            </a:r>
            <a:r>
              <a:rPr lang="en-US" sz="1800" b="1"/>
              <a:t>actions</a:t>
            </a:r>
            <a:r>
              <a:rPr lang="en-US" sz="1800"/>
              <a:t> can be taken when a specified user or domain is impersonated</a:t>
            </a:r>
          </a:p>
        </p:txBody>
      </p:sp>
      <p:sp>
        <p:nvSpPr>
          <p:cNvPr id="2" name="Title 1">
            <a:extLst>
              <a:ext uri="{FF2B5EF4-FFF2-40B4-BE49-F238E27FC236}">
                <a16:creationId xmlns:a16="http://schemas.microsoft.com/office/drawing/2014/main" id="{41F50CBC-1685-418D-99AC-E6C5C1BAD8B3}"/>
              </a:ext>
            </a:extLst>
          </p:cNvPr>
          <p:cNvSpPr>
            <a:spLocks noGrp="1"/>
          </p:cNvSpPr>
          <p:nvPr>
            <p:ph type="title"/>
          </p:nvPr>
        </p:nvSpPr>
        <p:spPr>
          <a:xfrm>
            <a:off x="1083733" y="440495"/>
            <a:ext cx="10678730" cy="739343"/>
          </a:xfrm>
        </p:spPr>
        <p:txBody>
          <a:bodyPr/>
          <a:lstStyle/>
          <a:p>
            <a:r>
              <a:rPr lang="en-US"/>
              <a:t>Anti-impersonation</a:t>
            </a:r>
          </a:p>
        </p:txBody>
      </p:sp>
      <p:grpSp>
        <p:nvGrpSpPr>
          <p:cNvPr id="3" name="Group 2">
            <a:extLst>
              <a:ext uri="{FF2B5EF4-FFF2-40B4-BE49-F238E27FC236}">
                <a16:creationId xmlns:a16="http://schemas.microsoft.com/office/drawing/2014/main" id="{2E7BF2EA-6389-4EB0-BED1-2E1A7D733092}"/>
              </a:ext>
            </a:extLst>
          </p:cNvPr>
          <p:cNvGrpSpPr/>
          <p:nvPr/>
        </p:nvGrpSpPr>
        <p:grpSpPr>
          <a:xfrm>
            <a:off x="434975" y="568100"/>
            <a:ext cx="519592" cy="519592"/>
            <a:chOff x="338085" y="568100"/>
            <a:chExt cx="519592" cy="519592"/>
          </a:xfrm>
        </p:grpSpPr>
        <p:sp>
          <p:nvSpPr>
            <p:cNvPr id="9" name="Oval 8">
              <a:extLst>
                <a:ext uri="{FF2B5EF4-FFF2-40B4-BE49-F238E27FC236}">
                  <a16:creationId xmlns:a16="http://schemas.microsoft.com/office/drawing/2014/main" id="{DF85DF32-8FC1-46BD-BBB9-2063E1D32297}"/>
                </a:ext>
              </a:extLst>
            </p:cNvPr>
            <p:cNvSpPr/>
            <p:nvPr/>
          </p:nvSpPr>
          <p:spPr bwMode="auto">
            <a:xfrm>
              <a:off x="338085" y="568100"/>
              <a:ext cx="519592" cy="519592"/>
            </a:xfrm>
            <a:prstGeom prst="ellipse">
              <a:avLst/>
            </a:prstGeom>
            <a:solidFill>
              <a:srgbClr val="E6E6E6"/>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10" name="Picture 47">
              <a:extLst>
                <a:ext uri="{FF2B5EF4-FFF2-40B4-BE49-F238E27FC236}">
                  <a16:creationId xmlns:a16="http://schemas.microsoft.com/office/drawing/2014/main" id="{6083DACF-BB56-49BA-9564-6CAD5F3EE6F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74361" y="626383"/>
              <a:ext cx="447039" cy="367566"/>
            </a:xfrm>
            <a:prstGeom prst="rect">
              <a:avLst/>
            </a:prstGeom>
          </p:spPr>
        </p:pic>
      </p:grpSp>
      <p:pic>
        <p:nvPicPr>
          <p:cNvPr id="10244" name="Picture 4" descr="choose_action.png">
            <a:extLst>
              <a:ext uri="{FF2B5EF4-FFF2-40B4-BE49-F238E27FC236}">
                <a16:creationId xmlns:a16="http://schemas.microsoft.com/office/drawing/2014/main" id="{77A64905-2AB2-4E52-ABED-CA0C5F95C11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83812" y="1578128"/>
            <a:ext cx="6656468" cy="37017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160182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4198F79-6C29-4C55-81E1-B633D78D91C8}"/>
              </a:ext>
            </a:extLst>
          </p:cNvPr>
          <p:cNvSpPr>
            <a:spLocks noGrp="1"/>
          </p:cNvSpPr>
          <p:nvPr>
            <p:ph type="title"/>
          </p:nvPr>
        </p:nvSpPr>
        <p:spPr>
          <a:xfrm>
            <a:off x="1084521" y="440495"/>
            <a:ext cx="10677942" cy="758022"/>
          </a:xfrm>
        </p:spPr>
        <p:txBody>
          <a:bodyPr/>
          <a:lstStyle/>
          <a:p>
            <a:r>
              <a:rPr lang="en-US" sz="3200"/>
              <a:t>Safe Attachments</a:t>
            </a:r>
            <a:br>
              <a:rPr lang="en-US" sz="3200"/>
            </a:br>
            <a:endParaRPr lang="en-US"/>
          </a:p>
        </p:txBody>
      </p:sp>
      <p:sp>
        <p:nvSpPr>
          <p:cNvPr id="8" name="Text Placeholder 7">
            <a:extLst>
              <a:ext uri="{FF2B5EF4-FFF2-40B4-BE49-F238E27FC236}">
                <a16:creationId xmlns:a16="http://schemas.microsoft.com/office/drawing/2014/main" id="{5BD2BFA7-6F14-480E-A991-EAD165F31ADF}"/>
              </a:ext>
            </a:extLst>
          </p:cNvPr>
          <p:cNvSpPr>
            <a:spLocks noGrp="1"/>
          </p:cNvSpPr>
          <p:nvPr>
            <p:ph type="body" sz="quarter" idx="12"/>
          </p:nvPr>
        </p:nvSpPr>
        <p:spPr>
          <a:xfrm>
            <a:off x="1084521" y="1126217"/>
            <a:ext cx="4206240" cy="276999"/>
          </a:xfrm>
        </p:spPr>
        <p:txBody>
          <a:bodyPr/>
          <a:lstStyle/>
          <a:p>
            <a:r>
              <a:rPr lang="en-US" sz="2000">
                <a:solidFill>
                  <a:schemeClr val="accent1"/>
                </a:solidFill>
              </a:rPr>
              <a:t>Detonate malicious attachments</a:t>
            </a:r>
          </a:p>
        </p:txBody>
      </p:sp>
      <p:sp>
        <p:nvSpPr>
          <p:cNvPr id="28" name="Rectangle 27">
            <a:extLst>
              <a:ext uri="{FF2B5EF4-FFF2-40B4-BE49-F238E27FC236}">
                <a16:creationId xmlns:a16="http://schemas.microsoft.com/office/drawing/2014/main" id="{DF9083CA-4100-8B4F-B42C-1D0DCC2A85A2}"/>
              </a:ext>
            </a:extLst>
          </p:cNvPr>
          <p:cNvSpPr/>
          <p:nvPr/>
        </p:nvSpPr>
        <p:spPr bwMode="auto">
          <a:xfrm>
            <a:off x="5432093" y="0"/>
            <a:ext cx="6759907" cy="6858000"/>
          </a:xfrm>
          <a:prstGeom prst="rect">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algn="ctr" defTabSz="932472" fontAlgn="base">
              <a:spcBef>
                <a:spcPct val="0"/>
              </a:spcBef>
              <a:spcAft>
                <a:spcPct val="0"/>
              </a:spcAft>
            </a:pPr>
            <a:endParaRPr lang="en-US" sz="1600">
              <a:gradFill>
                <a:gsLst>
                  <a:gs pos="40075">
                    <a:srgbClr val="FFFFFF"/>
                  </a:gs>
                  <a:gs pos="30000">
                    <a:srgbClr val="FFFFFF"/>
                  </a:gs>
                </a:gsLst>
                <a:lin ang="5400000" scaled="0"/>
              </a:gradFill>
            </a:endParaRPr>
          </a:p>
        </p:txBody>
      </p:sp>
      <p:pic>
        <p:nvPicPr>
          <p:cNvPr id="29" name="Picture 28">
            <a:extLst>
              <a:ext uri="{FF2B5EF4-FFF2-40B4-BE49-F238E27FC236}">
                <a16:creationId xmlns:a16="http://schemas.microsoft.com/office/drawing/2014/main" id="{C84892B7-74F4-5546-8F94-436B7386A573}"/>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t="7677" b="4132"/>
          <a:stretch/>
        </p:blipFill>
        <p:spPr>
          <a:xfrm>
            <a:off x="5640946" y="1653366"/>
            <a:ext cx="6411113" cy="3769347"/>
          </a:xfrm>
          <a:prstGeom prst="rect">
            <a:avLst/>
          </a:prstGeom>
          <a:ln>
            <a:solidFill>
              <a:schemeClr val="tx1"/>
            </a:solidFill>
          </a:ln>
        </p:spPr>
      </p:pic>
      <p:pic>
        <p:nvPicPr>
          <p:cNvPr id="30" name="Picture 29">
            <a:extLst>
              <a:ext uri="{FF2B5EF4-FFF2-40B4-BE49-F238E27FC236}">
                <a16:creationId xmlns:a16="http://schemas.microsoft.com/office/drawing/2014/main" id="{BCCDEB11-02A6-CC4B-99CC-AB4B7E131EC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910926" y="2870642"/>
            <a:ext cx="1087091" cy="275828"/>
          </a:xfrm>
          <a:prstGeom prst="rect">
            <a:avLst/>
          </a:prstGeom>
        </p:spPr>
      </p:pic>
      <p:sp>
        <p:nvSpPr>
          <p:cNvPr id="31" name="Oval 30">
            <a:extLst>
              <a:ext uri="{FF2B5EF4-FFF2-40B4-BE49-F238E27FC236}">
                <a16:creationId xmlns:a16="http://schemas.microsoft.com/office/drawing/2014/main" id="{F0E18614-B75B-7249-8669-718287B14857}"/>
              </a:ext>
            </a:extLst>
          </p:cNvPr>
          <p:cNvSpPr/>
          <p:nvPr/>
        </p:nvSpPr>
        <p:spPr bwMode="auto">
          <a:xfrm>
            <a:off x="1357370" y="1813926"/>
            <a:ext cx="2194204" cy="2194204"/>
          </a:xfrm>
          <a:prstGeom prst="ellipse">
            <a:avLst/>
          </a:prstGeom>
          <a:noFill/>
          <a:ln w="9525">
            <a:solidFill>
              <a:srgbClr val="D83F27"/>
            </a:solidFill>
            <a:prstDash val="dash"/>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algn="ctr" defTabSz="932472" fontAlgn="base">
              <a:lnSpc>
                <a:spcPct val="90000"/>
              </a:lnSpc>
              <a:spcBef>
                <a:spcPct val="0"/>
              </a:spcBef>
              <a:spcAft>
                <a:spcPct val="0"/>
              </a:spcAft>
            </a:pPr>
            <a:endParaRPr lang="en-US" sz="1500">
              <a:solidFill>
                <a:schemeClr val="accent1"/>
              </a:solidFill>
              <a:latin typeface="+mj-lt"/>
              <a:ea typeface="Segoe UI" pitchFamily="34" charset="0"/>
              <a:cs typeface="Segoe UI" pitchFamily="34" charset="0"/>
            </a:endParaRPr>
          </a:p>
        </p:txBody>
      </p:sp>
      <p:grpSp>
        <p:nvGrpSpPr>
          <p:cNvPr id="32" name="Group 31">
            <a:extLst>
              <a:ext uri="{FF2B5EF4-FFF2-40B4-BE49-F238E27FC236}">
                <a16:creationId xmlns:a16="http://schemas.microsoft.com/office/drawing/2014/main" id="{5A9FFB1A-CE79-0B4B-B478-F6C8661A99F7}"/>
              </a:ext>
            </a:extLst>
          </p:cNvPr>
          <p:cNvGrpSpPr/>
          <p:nvPr/>
        </p:nvGrpSpPr>
        <p:grpSpPr>
          <a:xfrm>
            <a:off x="1486351" y="1942907"/>
            <a:ext cx="1936242" cy="1936242"/>
            <a:chOff x="8243097" y="3712947"/>
            <a:chExt cx="1600200" cy="1600200"/>
          </a:xfrm>
        </p:grpSpPr>
        <p:sp>
          <p:nvSpPr>
            <p:cNvPr id="33" name="Oval 32">
              <a:extLst>
                <a:ext uri="{FF2B5EF4-FFF2-40B4-BE49-F238E27FC236}">
                  <a16:creationId xmlns:a16="http://schemas.microsoft.com/office/drawing/2014/main" id="{5CED2372-B1A4-4C45-B7E3-CE045A2C1A05}"/>
                </a:ext>
              </a:extLst>
            </p:cNvPr>
            <p:cNvSpPr/>
            <p:nvPr/>
          </p:nvSpPr>
          <p:spPr bwMode="auto">
            <a:xfrm>
              <a:off x="8243097" y="3712947"/>
              <a:ext cx="1600200" cy="1600200"/>
            </a:xfrm>
            <a:prstGeom prst="ellipse">
              <a:avLst/>
            </a:prstGeom>
            <a:solidFill>
              <a:schemeClr val="bg1"/>
            </a:solid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algn="ctr" defTabSz="932472" fontAlgn="base">
                <a:lnSpc>
                  <a:spcPct val="90000"/>
                </a:lnSpc>
                <a:spcBef>
                  <a:spcPct val="0"/>
                </a:spcBef>
                <a:spcAft>
                  <a:spcPct val="0"/>
                </a:spcAft>
              </a:pPr>
              <a:endParaRPr lang="en-US" sz="1500">
                <a:solidFill>
                  <a:schemeClr val="accent1"/>
                </a:solidFill>
                <a:latin typeface="+mj-lt"/>
                <a:ea typeface="Segoe UI" pitchFamily="34" charset="0"/>
                <a:cs typeface="Segoe UI" pitchFamily="34" charset="0"/>
              </a:endParaRPr>
            </a:p>
          </p:txBody>
        </p:sp>
        <p:sp>
          <p:nvSpPr>
            <p:cNvPr id="34" name="Rectangle 33">
              <a:extLst>
                <a:ext uri="{FF2B5EF4-FFF2-40B4-BE49-F238E27FC236}">
                  <a16:creationId xmlns:a16="http://schemas.microsoft.com/office/drawing/2014/main" id="{CF98FDCB-1E51-7048-8E93-19B121859EA3}"/>
                </a:ext>
              </a:extLst>
            </p:cNvPr>
            <p:cNvSpPr/>
            <p:nvPr/>
          </p:nvSpPr>
          <p:spPr>
            <a:xfrm>
              <a:off x="8450831" y="3982061"/>
              <a:ext cx="1184739" cy="305233"/>
            </a:xfrm>
            <a:prstGeom prst="rect">
              <a:avLst/>
            </a:prstGeom>
          </p:spPr>
          <p:txBody>
            <a:bodyPr wrap="none">
              <a:spAutoFit/>
            </a:bodyPr>
            <a:lstStyle/>
            <a:p>
              <a:pPr algn="ctr" defTabSz="932472" fontAlgn="base">
                <a:lnSpc>
                  <a:spcPct val="90000"/>
                </a:lnSpc>
                <a:spcBef>
                  <a:spcPct val="0"/>
                </a:spcBef>
                <a:spcAft>
                  <a:spcPct val="0"/>
                </a:spcAft>
              </a:pPr>
              <a:r>
                <a:rPr lang="en-US" sz="2000" spc="-50">
                  <a:solidFill>
                    <a:srgbClr val="D83F27"/>
                  </a:solidFill>
                  <a:latin typeface="+mj-lt"/>
                  <a:ea typeface="Segoe UI" pitchFamily="34" charset="0"/>
                  <a:cs typeface="Segoe UI" pitchFamily="34" charset="0"/>
                </a:rPr>
                <a:t>Detonation</a:t>
              </a:r>
            </a:p>
          </p:txBody>
        </p:sp>
      </p:grpSp>
      <p:pic>
        <p:nvPicPr>
          <p:cNvPr id="36" name="Graphic 35">
            <a:extLst>
              <a:ext uri="{FF2B5EF4-FFF2-40B4-BE49-F238E27FC236}">
                <a16:creationId xmlns:a16="http://schemas.microsoft.com/office/drawing/2014/main" id="{7308BCE4-B1E1-204E-B63F-425C11E40D37}"/>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997272" y="2621132"/>
            <a:ext cx="914400" cy="1143000"/>
          </a:xfrm>
          <a:prstGeom prst="rect">
            <a:avLst/>
          </a:prstGeom>
        </p:spPr>
      </p:pic>
      <p:pic>
        <p:nvPicPr>
          <p:cNvPr id="37" name="Picture 36">
            <a:extLst>
              <a:ext uri="{FF2B5EF4-FFF2-40B4-BE49-F238E27FC236}">
                <a16:creationId xmlns:a16="http://schemas.microsoft.com/office/drawing/2014/main" id="{36BE0C0A-44F6-3D4F-A06E-E8E8EED524A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895050" y="2870642"/>
            <a:ext cx="1087091" cy="275828"/>
          </a:xfrm>
          <a:prstGeom prst="rect">
            <a:avLst/>
          </a:prstGeom>
        </p:spPr>
      </p:pic>
      <p:sp>
        <p:nvSpPr>
          <p:cNvPr id="38" name="Rectangle 37">
            <a:extLst>
              <a:ext uri="{FF2B5EF4-FFF2-40B4-BE49-F238E27FC236}">
                <a16:creationId xmlns:a16="http://schemas.microsoft.com/office/drawing/2014/main" id="{F258D6A5-AB3C-8948-BB5D-0235AB4609CC}"/>
              </a:ext>
            </a:extLst>
          </p:cNvPr>
          <p:cNvSpPr/>
          <p:nvPr/>
        </p:nvSpPr>
        <p:spPr bwMode="auto">
          <a:xfrm>
            <a:off x="1411607" y="4231746"/>
            <a:ext cx="2091658" cy="467111"/>
          </a:xfrm>
          <a:prstGeom prst="rect">
            <a:avLst/>
          </a:prstGeom>
          <a:solidFill>
            <a:srgbClr val="D83F27"/>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r>
              <a:rPr lang="en-US" sz="1568">
                <a:gradFill>
                  <a:gsLst>
                    <a:gs pos="0">
                      <a:srgbClr val="FFFFFF"/>
                    </a:gs>
                    <a:gs pos="100000">
                      <a:srgbClr val="FFFFFF"/>
                    </a:gs>
                  </a:gsLst>
                  <a:lin ang="5400000" scaled="0"/>
                </a:gradFill>
                <a:latin typeface="Segoe UI"/>
                <a:ea typeface="Segoe UI" pitchFamily="34" charset="0"/>
                <a:cs typeface="Segoe UI" pitchFamily="34" charset="0"/>
              </a:rPr>
              <a:t>Observed Behavior</a:t>
            </a:r>
          </a:p>
        </p:txBody>
      </p:sp>
      <p:sp>
        <p:nvSpPr>
          <p:cNvPr id="39" name="Rectangle 38">
            <a:extLst>
              <a:ext uri="{FF2B5EF4-FFF2-40B4-BE49-F238E27FC236}">
                <a16:creationId xmlns:a16="http://schemas.microsoft.com/office/drawing/2014/main" id="{D37C29D2-2697-3B4C-B51B-ED6EBD764F04}"/>
              </a:ext>
            </a:extLst>
          </p:cNvPr>
          <p:cNvSpPr/>
          <p:nvPr/>
        </p:nvSpPr>
        <p:spPr bwMode="auto">
          <a:xfrm>
            <a:off x="1411607" y="4805453"/>
            <a:ext cx="2091658" cy="467111"/>
          </a:xfrm>
          <a:prstGeom prst="rect">
            <a:avLst/>
          </a:prstGeom>
          <a:solidFill>
            <a:srgbClr val="D83F27"/>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r>
              <a:rPr lang="en-US" sz="1568">
                <a:gradFill>
                  <a:gsLst>
                    <a:gs pos="0">
                      <a:srgbClr val="FFFFFF"/>
                    </a:gs>
                    <a:gs pos="100000">
                      <a:srgbClr val="FFFFFF"/>
                    </a:gs>
                  </a:gsLst>
                  <a:lin ang="5400000" scaled="0"/>
                </a:gradFill>
                <a:latin typeface="Segoe UI"/>
                <a:ea typeface="Segoe UI" pitchFamily="34" charset="0"/>
                <a:cs typeface="Segoe UI" pitchFamily="34" charset="0"/>
              </a:rPr>
              <a:t>Network Traffic</a:t>
            </a:r>
          </a:p>
        </p:txBody>
      </p:sp>
      <p:sp>
        <p:nvSpPr>
          <p:cNvPr id="40" name="Rectangle 39">
            <a:extLst>
              <a:ext uri="{FF2B5EF4-FFF2-40B4-BE49-F238E27FC236}">
                <a16:creationId xmlns:a16="http://schemas.microsoft.com/office/drawing/2014/main" id="{6EB47B29-2CE2-4842-8102-BA8DEDCB7516}"/>
              </a:ext>
            </a:extLst>
          </p:cNvPr>
          <p:cNvSpPr/>
          <p:nvPr/>
        </p:nvSpPr>
        <p:spPr bwMode="auto">
          <a:xfrm>
            <a:off x="1409459" y="5378601"/>
            <a:ext cx="2091658" cy="467111"/>
          </a:xfrm>
          <a:prstGeom prst="rect">
            <a:avLst/>
          </a:prstGeom>
          <a:solidFill>
            <a:srgbClr val="D83F27"/>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defRPr/>
            </a:pPr>
            <a:r>
              <a:rPr lang="en-US" sz="1568">
                <a:gradFill>
                  <a:gsLst>
                    <a:gs pos="0">
                      <a:srgbClr val="FFFFFF"/>
                    </a:gs>
                    <a:gs pos="100000">
                      <a:srgbClr val="FFFFFF"/>
                    </a:gs>
                  </a:gsLst>
                  <a:lin ang="5400000" scaled="0"/>
                </a:gradFill>
                <a:latin typeface="Segoe UI"/>
                <a:ea typeface="Segoe UI" pitchFamily="34" charset="0"/>
                <a:cs typeface="Segoe UI" pitchFamily="34" charset="0"/>
              </a:rPr>
              <a:t>Downloaded Files</a:t>
            </a:r>
          </a:p>
        </p:txBody>
      </p:sp>
      <p:grpSp>
        <p:nvGrpSpPr>
          <p:cNvPr id="18" name="Group 17">
            <a:extLst>
              <a:ext uri="{FF2B5EF4-FFF2-40B4-BE49-F238E27FC236}">
                <a16:creationId xmlns:a16="http://schemas.microsoft.com/office/drawing/2014/main" id="{36BCB9F2-665C-4588-BC0E-FE5E3BDA794E}"/>
              </a:ext>
            </a:extLst>
          </p:cNvPr>
          <p:cNvGrpSpPr/>
          <p:nvPr/>
        </p:nvGrpSpPr>
        <p:grpSpPr>
          <a:xfrm>
            <a:off x="434975" y="559710"/>
            <a:ext cx="519592" cy="519592"/>
            <a:chOff x="434975" y="1397338"/>
            <a:chExt cx="519592" cy="519592"/>
          </a:xfrm>
        </p:grpSpPr>
        <p:sp>
          <p:nvSpPr>
            <p:cNvPr id="19" name="Oval 18">
              <a:extLst>
                <a:ext uri="{FF2B5EF4-FFF2-40B4-BE49-F238E27FC236}">
                  <a16:creationId xmlns:a16="http://schemas.microsoft.com/office/drawing/2014/main" id="{380E0AE9-AB6C-4C7A-B89C-5CAE2C3D57D5}"/>
                </a:ext>
              </a:extLst>
            </p:cNvPr>
            <p:cNvSpPr/>
            <p:nvPr/>
          </p:nvSpPr>
          <p:spPr bwMode="auto">
            <a:xfrm>
              <a:off x="434975" y="1397338"/>
              <a:ext cx="519592" cy="519592"/>
            </a:xfrm>
            <a:prstGeom prst="ellipse">
              <a:avLst/>
            </a:prstGeom>
            <a:solidFill>
              <a:srgbClr val="E6E6E6"/>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20" name="Picture 47">
              <a:extLst>
                <a:ext uri="{FF2B5EF4-FFF2-40B4-BE49-F238E27FC236}">
                  <a16:creationId xmlns:a16="http://schemas.microsoft.com/office/drawing/2014/main" id="{10F773EB-195F-467D-99BD-86685301FDE0}"/>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460589" y="1473351"/>
              <a:ext cx="447038" cy="367565"/>
            </a:xfrm>
            <a:prstGeom prst="rect">
              <a:avLst/>
            </a:prstGeom>
          </p:spPr>
        </p:pic>
      </p:grpSp>
      <p:sp>
        <p:nvSpPr>
          <p:cNvPr id="35" name="Oval 34">
            <a:extLst>
              <a:ext uri="{FF2B5EF4-FFF2-40B4-BE49-F238E27FC236}">
                <a16:creationId xmlns:a16="http://schemas.microsoft.com/office/drawing/2014/main" id="{DD3B2CF7-F61A-EB44-B71C-39115B837B7D}"/>
              </a:ext>
            </a:extLst>
          </p:cNvPr>
          <p:cNvSpPr/>
          <p:nvPr/>
        </p:nvSpPr>
        <p:spPr bwMode="auto">
          <a:xfrm>
            <a:off x="1486351" y="1942907"/>
            <a:ext cx="1936242" cy="1936242"/>
          </a:xfrm>
          <a:prstGeom prst="ellipse">
            <a:avLst/>
          </a:prstGeom>
          <a:solidFill>
            <a:schemeClr val="accent1"/>
          </a:solid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algn="ctr" defTabSz="932472" fontAlgn="base">
              <a:lnSpc>
                <a:spcPct val="90000"/>
              </a:lnSpc>
              <a:spcBef>
                <a:spcPct val="0"/>
              </a:spcBef>
              <a:spcAft>
                <a:spcPct val="0"/>
              </a:spcAft>
            </a:pPr>
            <a:endParaRPr lang="en-US" sz="1500">
              <a:solidFill>
                <a:schemeClr val="accent1"/>
              </a:solidFill>
              <a:latin typeface="+mj-lt"/>
              <a:ea typeface="Segoe UI" pitchFamily="34" charset="0"/>
              <a:cs typeface="Segoe UI" pitchFamily="34" charset="0"/>
            </a:endParaRPr>
          </a:p>
        </p:txBody>
      </p:sp>
      <p:grpSp>
        <p:nvGrpSpPr>
          <p:cNvPr id="2" name="Group 4">
            <a:extLst>
              <a:ext uri="{FF2B5EF4-FFF2-40B4-BE49-F238E27FC236}">
                <a16:creationId xmlns:a16="http://schemas.microsoft.com/office/drawing/2014/main" id="{C200AA6A-6ECB-4B46-95B0-EAAC43EC43D9}"/>
              </a:ext>
            </a:extLst>
          </p:cNvPr>
          <p:cNvGrpSpPr>
            <a:grpSpLocks noChangeAspect="1"/>
          </p:cNvGrpSpPr>
          <p:nvPr/>
        </p:nvGrpSpPr>
        <p:grpSpPr bwMode="auto">
          <a:xfrm>
            <a:off x="2128838" y="2583399"/>
            <a:ext cx="654050" cy="655637"/>
            <a:chOff x="1341" y="1535"/>
            <a:chExt cx="412" cy="413"/>
          </a:xfrm>
        </p:grpSpPr>
        <p:sp>
          <p:nvSpPr>
            <p:cNvPr id="4" name="AutoShape 3">
              <a:extLst>
                <a:ext uri="{FF2B5EF4-FFF2-40B4-BE49-F238E27FC236}">
                  <a16:creationId xmlns:a16="http://schemas.microsoft.com/office/drawing/2014/main" id="{99505B2E-BB53-4604-AF78-F6071BB01491}"/>
                </a:ext>
              </a:extLst>
            </p:cNvPr>
            <p:cNvSpPr>
              <a:spLocks noChangeAspect="1" noChangeArrowheads="1" noTextEdit="1"/>
            </p:cNvSpPr>
            <p:nvPr/>
          </p:nvSpPr>
          <p:spPr bwMode="auto">
            <a:xfrm>
              <a:off x="1341" y="1535"/>
              <a:ext cx="412" cy="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 name="Freeform 5">
              <a:extLst>
                <a:ext uri="{FF2B5EF4-FFF2-40B4-BE49-F238E27FC236}">
                  <a16:creationId xmlns:a16="http://schemas.microsoft.com/office/drawing/2014/main" id="{DDF69715-A63F-4FB1-A3E6-A9F9A986F4B5}"/>
                </a:ext>
              </a:extLst>
            </p:cNvPr>
            <p:cNvSpPr>
              <a:spLocks noEditPoints="1"/>
            </p:cNvSpPr>
            <p:nvPr/>
          </p:nvSpPr>
          <p:spPr bwMode="auto">
            <a:xfrm>
              <a:off x="1341" y="1531"/>
              <a:ext cx="426" cy="427"/>
            </a:xfrm>
            <a:custGeom>
              <a:avLst/>
              <a:gdLst>
                <a:gd name="T0" fmla="*/ 173 w 426"/>
                <a:gd name="T1" fmla="*/ 298 h 426"/>
                <a:gd name="T2" fmla="*/ 173 w 426"/>
                <a:gd name="T3" fmla="*/ 298 h 426"/>
                <a:gd name="T4" fmla="*/ 97 w 426"/>
                <a:gd name="T5" fmla="*/ 222 h 426"/>
                <a:gd name="T6" fmla="*/ 116 w 426"/>
                <a:gd name="T7" fmla="*/ 203 h 426"/>
                <a:gd name="T8" fmla="*/ 173 w 426"/>
                <a:gd name="T9" fmla="*/ 260 h 426"/>
                <a:gd name="T10" fmla="*/ 310 w 426"/>
                <a:gd name="T11" fmla="*/ 123 h 426"/>
                <a:gd name="T12" fmla="*/ 329 w 426"/>
                <a:gd name="T13" fmla="*/ 142 h 426"/>
                <a:gd name="T14" fmla="*/ 173 w 426"/>
                <a:gd name="T15" fmla="*/ 298 h 426"/>
                <a:gd name="T16" fmla="*/ 397 w 426"/>
                <a:gd name="T17" fmla="*/ 104 h 426"/>
                <a:gd name="T18" fmla="*/ 397 w 426"/>
                <a:gd name="T19" fmla="*/ 104 h 426"/>
                <a:gd name="T20" fmla="*/ 364 w 426"/>
                <a:gd name="T21" fmla="*/ 61 h 426"/>
                <a:gd name="T22" fmla="*/ 321 w 426"/>
                <a:gd name="T23" fmla="*/ 28 h 426"/>
                <a:gd name="T24" fmla="*/ 269 w 426"/>
                <a:gd name="T25" fmla="*/ 6 h 426"/>
                <a:gd name="T26" fmla="*/ 213 w 426"/>
                <a:gd name="T27" fmla="*/ 0 h 426"/>
                <a:gd name="T28" fmla="*/ 156 w 426"/>
                <a:gd name="T29" fmla="*/ 6 h 426"/>
                <a:gd name="T30" fmla="*/ 105 w 426"/>
                <a:gd name="T31" fmla="*/ 28 h 426"/>
                <a:gd name="T32" fmla="*/ 62 w 426"/>
                <a:gd name="T33" fmla="*/ 61 h 426"/>
                <a:gd name="T34" fmla="*/ 29 w 426"/>
                <a:gd name="T35" fmla="*/ 104 h 426"/>
                <a:gd name="T36" fmla="*/ 7 w 426"/>
                <a:gd name="T37" fmla="*/ 156 h 426"/>
                <a:gd name="T38" fmla="*/ 0 w 426"/>
                <a:gd name="T39" fmla="*/ 212 h 426"/>
                <a:gd name="T40" fmla="*/ 7 w 426"/>
                <a:gd name="T41" fmla="*/ 269 h 426"/>
                <a:gd name="T42" fmla="*/ 29 w 426"/>
                <a:gd name="T43" fmla="*/ 320 h 426"/>
                <a:gd name="T44" fmla="*/ 62 w 426"/>
                <a:gd name="T45" fmla="*/ 363 h 426"/>
                <a:gd name="T46" fmla="*/ 105 w 426"/>
                <a:gd name="T47" fmla="*/ 396 h 426"/>
                <a:gd name="T48" fmla="*/ 156 w 426"/>
                <a:gd name="T49" fmla="*/ 418 h 426"/>
                <a:gd name="T50" fmla="*/ 213 w 426"/>
                <a:gd name="T51" fmla="*/ 426 h 426"/>
                <a:gd name="T52" fmla="*/ 269 w 426"/>
                <a:gd name="T53" fmla="*/ 418 h 426"/>
                <a:gd name="T54" fmla="*/ 321 w 426"/>
                <a:gd name="T55" fmla="*/ 396 h 426"/>
                <a:gd name="T56" fmla="*/ 364 w 426"/>
                <a:gd name="T57" fmla="*/ 363 h 426"/>
                <a:gd name="T58" fmla="*/ 397 w 426"/>
                <a:gd name="T59" fmla="*/ 320 h 426"/>
                <a:gd name="T60" fmla="*/ 419 w 426"/>
                <a:gd name="T61" fmla="*/ 269 h 426"/>
                <a:gd name="T62" fmla="*/ 426 w 426"/>
                <a:gd name="T63" fmla="*/ 212 h 426"/>
                <a:gd name="T64" fmla="*/ 419 w 426"/>
                <a:gd name="T65" fmla="*/ 156 h 426"/>
                <a:gd name="T66" fmla="*/ 397 w 426"/>
                <a:gd name="T67" fmla="*/ 104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6" h="426">
                  <a:moveTo>
                    <a:pt x="173" y="298"/>
                  </a:moveTo>
                  <a:lnTo>
                    <a:pt x="173" y="298"/>
                  </a:lnTo>
                  <a:lnTo>
                    <a:pt x="97" y="222"/>
                  </a:lnTo>
                  <a:lnTo>
                    <a:pt x="116" y="203"/>
                  </a:lnTo>
                  <a:lnTo>
                    <a:pt x="173" y="260"/>
                  </a:lnTo>
                  <a:lnTo>
                    <a:pt x="310" y="123"/>
                  </a:lnTo>
                  <a:lnTo>
                    <a:pt x="329" y="142"/>
                  </a:lnTo>
                  <a:lnTo>
                    <a:pt x="173" y="298"/>
                  </a:lnTo>
                  <a:close/>
                  <a:moveTo>
                    <a:pt x="397" y="104"/>
                  </a:moveTo>
                  <a:lnTo>
                    <a:pt x="397" y="104"/>
                  </a:lnTo>
                  <a:cubicBezTo>
                    <a:pt x="388" y="89"/>
                    <a:pt x="377" y="74"/>
                    <a:pt x="364" y="61"/>
                  </a:cubicBezTo>
                  <a:cubicBezTo>
                    <a:pt x="351" y="48"/>
                    <a:pt x="336" y="37"/>
                    <a:pt x="321" y="28"/>
                  </a:cubicBezTo>
                  <a:cubicBezTo>
                    <a:pt x="305" y="19"/>
                    <a:pt x="288" y="12"/>
                    <a:pt x="269" y="6"/>
                  </a:cubicBezTo>
                  <a:cubicBezTo>
                    <a:pt x="251" y="2"/>
                    <a:pt x="232" y="0"/>
                    <a:pt x="213" y="0"/>
                  </a:cubicBezTo>
                  <a:cubicBezTo>
                    <a:pt x="193" y="0"/>
                    <a:pt x="174" y="2"/>
                    <a:pt x="156" y="6"/>
                  </a:cubicBezTo>
                  <a:cubicBezTo>
                    <a:pt x="138" y="12"/>
                    <a:pt x="121" y="19"/>
                    <a:pt x="105" y="28"/>
                  </a:cubicBezTo>
                  <a:cubicBezTo>
                    <a:pt x="89" y="37"/>
                    <a:pt x="75" y="48"/>
                    <a:pt x="62" y="61"/>
                  </a:cubicBezTo>
                  <a:cubicBezTo>
                    <a:pt x="49" y="74"/>
                    <a:pt x="38" y="89"/>
                    <a:pt x="29" y="104"/>
                  </a:cubicBezTo>
                  <a:cubicBezTo>
                    <a:pt x="19" y="120"/>
                    <a:pt x="12" y="137"/>
                    <a:pt x="7" y="156"/>
                  </a:cubicBezTo>
                  <a:cubicBezTo>
                    <a:pt x="2" y="174"/>
                    <a:pt x="0" y="193"/>
                    <a:pt x="0" y="212"/>
                  </a:cubicBezTo>
                  <a:cubicBezTo>
                    <a:pt x="0" y="232"/>
                    <a:pt x="2" y="251"/>
                    <a:pt x="7" y="269"/>
                  </a:cubicBezTo>
                  <a:cubicBezTo>
                    <a:pt x="12" y="287"/>
                    <a:pt x="19" y="304"/>
                    <a:pt x="29" y="320"/>
                  </a:cubicBezTo>
                  <a:cubicBezTo>
                    <a:pt x="38" y="336"/>
                    <a:pt x="49" y="350"/>
                    <a:pt x="62" y="363"/>
                  </a:cubicBezTo>
                  <a:cubicBezTo>
                    <a:pt x="75" y="376"/>
                    <a:pt x="89" y="387"/>
                    <a:pt x="105" y="396"/>
                  </a:cubicBezTo>
                  <a:cubicBezTo>
                    <a:pt x="121" y="406"/>
                    <a:pt x="138" y="413"/>
                    <a:pt x="156" y="418"/>
                  </a:cubicBezTo>
                  <a:cubicBezTo>
                    <a:pt x="174" y="423"/>
                    <a:pt x="193" y="426"/>
                    <a:pt x="213" y="426"/>
                  </a:cubicBezTo>
                  <a:cubicBezTo>
                    <a:pt x="232" y="426"/>
                    <a:pt x="251" y="423"/>
                    <a:pt x="269" y="418"/>
                  </a:cubicBezTo>
                  <a:cubicBezTo>
                    <a:pt x="288" y="413"/>
                    <a:pt x="305" y="406"/>
                    <a:pt x="321" y="396"/>
                  </a:cubicBezTo>
                  <a:cubicBezTo>
                    <a:pt x="336" y="387"/>
                    <a:pt x="351" y="376"/>
                    <a:pt x="364" y="363"/>
                  </a:cubicBezTo>
                  <a:cubicBezTo>
                    <a:pt x="377" y="350"/>
                    <a:pt x="388" y="336"/>
                    <a:pt x="397" y="320"/>
                  </a:cubicBezTo>
                  <a:cubicBezTo>
                    <a:pt x="406" y="304"/>
                    <a:pt x="413" y="287"/>
                    <a:pt x="419" y="269"/>
                  </a:cubicBezTo>
                  <a:cubicBezTo>
                    <a:pt x="424" y="251"/>
                    <a:pt x="426" y="232"/>
                    <a:pt x="426" y="212"/>
                  </a:cubicBezTo>
                  <a:cubicBezTo>
                    <a:pt x="426" y="193"/>
                    <a:pt x="424" y="174"/>
                    <a:pt x="419" y="156"/>
                  </a:cubicBezTo>
                  <a:cubicBezTo>
                    <a:pt x="413" y="137"/>
                    <a:pt x="406" y="120"/>
                    <a:pt x="397" y="104"/>
                  </a:cubicBezTo>
                  <a:close/>
                </a:path>
              </a:pathLst>
            </a:custGeom>
            <a:solidFill>
              <a:schemeClr val="bg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6" name="Freeform 6">
              <a:extLst>
                <a:ext uri="{FF2B5EF4-FFF2-40B4-BE49-F238E27FC236}">
                  <a16:creationId xmlns:a16="http://schemas.microsoft.com/office/drawing/2014/main" id="{0E181683-20A1-464B-B493-7B49EC21269C}"/>
                </a:ext>
              </a:extLst>
            </p:cNvPr>
            <p:cNvSpPr>
              <a:spLocks/>
            </p:cNvSpPr>
            <p:nvPr/>
          </p:nvSpPr>
          <p:spPr bwMode="auto">
            <a:xfrm>
              <a:off x="1438" y="1654"/>
              <a:ext cx="232" cy="175"/>
            </a:xfrm>
            <a:custGeom>
              <a:avLst/>
              <a:gdLst>
                <a:gd name="T0" fmla="*/ 76 w 232"/>
                <a:gd name="T1" fmla="*/ 137 h 175"/>
                <a:gd name="T2" fmla="*/ 76 w 232"/>
                <a:gd name="T3" fmla="*/ 137 h 175"/>
                <a:gd name="T4" fmla="*/ 19 w 232"/>
                <a:gd name="T5" fmla="*/ 80 h 175"/>
                <a:gd name="T6" fmla="*/ 0 w 232"/>
                <a:gd name="T7" fmla="*/ 99 h 175"/>
                <a:gd name="T8" fmla="*/ 76 w 232"/>
                <a:gd name="T9" fmla="*/ 175 h 175"/>
                <a:gd name="T10" fmla="*/ 232 w 232"/>
                <a:gd name="T11" fmla="*/ 19 h 175"/>
                <a:gd name="T12" fmla="*/ 213 w 232"/>
                <a:gd name="T13" fmla="*/ 0 h 175"/>
                <a:gd name="T14" fmla="*/ 76 w 232"/>
                <a:gd name="T15" fmla="*/ 137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2" h="175">
                  <a:moveTo>
                    <a:pt x="76" y="137"/>
                  </a:moveTo>
                  <a:lnTo>
                    <a:pt x="76" y="137"/>
                  </a:lnTo>
                  <a:lnTo>
                    <a:pt x="19" y="80"/>
                  </a:lnTo>
                  <a:lnTo>
                    <a:pt x="0" y="99"/>
                  </a:lnTo>
                  <a:lnTo>
                    <a:pt x="76" y="175"/>
                  </a:lnTo>
                  <a:lnTo>
                    <a:pt x="232" y="19"/>
                  </a:lnTo>
                  <a:lnTo>
                    <a:pt x="213" y="0"/>
                  </a:lnTo>
                  <a:lnTo>
                    <a:pt x="76" y="137"/>
                  </a:lnTo>
                  <a:close/>
                </a:path>
              </a:pathLst>
            </a:custGeom>
            <a:solidFill>
              <a:srgbClr val="0078D4"/>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167623341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mph" presetSubtype="0" nodeType="clickEffect">
                                  <p:stCondLst>
                                    <p:cond delay="0"/>
                                  </p:stCondLst>
                                  <p:childTnLst>
                                    <p:set>
                                      <p:cBhvr>
                                        <p:cTn id="6" dur="indefinite"/>
                                        <p:tgtEl>
                                          <p:spTgt spid="29"/>
                                        </p:tgtEl>
                                        <p:attrNameLst>
                                          <p:attrName>style.opacity</p:attrName>
                                        </p:attrNameLst>
                                      </p:cBhvr>
                                      <p:to>
                                        <p:strVal val="0.5"/>
                                      </p:to>
                                    </p:set>
                                    <p:animEffect filter="image" prLst="opacity: 0.5">
                                      <p:cBhvr rctx="IE">
                                        <p:cTn id="7" dur="indefinite"/>
                                        <p:tgtEl>
                                          <p:spTgt spid="29"/>
                                        </p:tgtEl>
                                      </p:cBhvr>
                                    </p:animEffect>
                                  </p:childTnLst>
                                </p:cTn>
                              </p:par>
                            </p:childTnLst>
                          </p:cTn>
                        </p:par>
                        <p:par>
                          <p:cTn id="8" fill="hold">
                            <p:stCondLst>
                              <p:cond delay="0"/>
                            </p:stCondLst>
                            <p:childTnLst>
                              <p:par>
                                <p:cTn id="9" presetID="0" presetClass="path" presetSubtype="0" accel="50000" decel="50000" fill="hold" nodeType="afterEffect">
                                  <p:stCondLst>
                                    <p:cond delay="0"/>
                                  </p:stCondLst>
                                  <p:childTnLst>
                                    <p:animMotion origin="layout" path="M 1.45833E-6 2.59259E-6 L -0.57279 0.00393 " pathEditMode="relative" rAng="0" ptsTypes="AA">
                                      <p:cBhvr>
                                        <p:cTn id="10" dur="2000" fill="hold"/>
                                        <p:tgtEl>
                                          <p:spTgt spid="37"/>
                                        </p:tgtEl>
                                        <p:attrNameLst>
                                          <p:attrName>ppt_x</p:attrName>
                                          <p:attrName>ppt_y</p:attrName>
                                        </p:attrNameLst>
                                      </p:cBhvr>
                                      <p:rCtr x="-28646" y="185"/>
                                    </p:animMotion>
                                  </p:childTnLst>
                                </p:cTn>
                              </p:par>
                            </p:childTnLst>
                          </p:cTn>
                        </p:par>
                        <p:par>
                          <p:cTn id="11" fill="hold">
                            <p:stCondLst>
                              <p:cond delay="2000"/>
                            </p:stCondLst>
                            <p:childTnLst>
                              <p:par>
                                <p:cTn id="12" presetID="10" presetClass="entr" presetSubtype="0" fill="hold" grpId="0" nodeType="afterEffect">
                                  <p:stCondLst>
                                    <p:cond delay="0"/>
                                  </p:stCondLst>
                                  <p:childTnLst>
                                    <p:set>
                                      <p:cBhvr>
                                        <p:cTn id="13" dur="1" fill="hold">
                                          <p:stCondLst>
                                            <p:cond delay="0"/>
                                          </p:stCondLst>
                                        </p:cTn>
                                        <p:tgtEl>
                                          <p:spTgt spid="38"/>
                                        </p:tgtEl>
                                        <p:attrNameLst>
                                          <p:attrName>style.visibility</p:attrName>
                                        </p:attrNameLst>
                                      </p:cBhvr>
                                      <p:to>
                                        <p:strVal val="visible"/>
                                      </p:to>
                                    </p:set>
                                    <p:animEffect transition="in" filter="fade">
                                      <p:cBhvr>
                                        <p:cTn id="14" dur="750"/>
                                        <p:tgtEl>
                                          <p:spTgt spid="38"/>
                                        </p:tgtEl>
                                      </p:cBhvr>
                                    </p:animEffect>
                                  </p:childTnLst>
                                </p:cTn>
                              </p:par>
                            </p:childTnLst>
                          </p:cTn>
                        </p:par>
                        <p:par>
                          <p:cTn id="15" fill="hold">
                            <p:stCondLst>
                              <p:cond delay="2750"/>
                            </p:stCondLst>
                            <p:childTnLst>
                              <p:par>
                                <p:cTn id="16" presetID="26" presetClass="emph" presetSubtype="0" fill="hold" grpId="1" nodeType="afterEffect">
                                  <p:stCondLst>
                                    <p:cond delay="0"/>
                                  </p:stCondLst>
                                  <p:childTnLst>
                                    <p:animEffect transition="out" filter="fade">
                                      <p:cBhvr>
                                        <p:cTn id="17" dur="500" tmFilter="0, 0; .2, .5; .8, .5; 1, 0"/>
                                        <p:tgtEl>
                                          <p:spTgt spid="38"/>
                                        </p:tgtEl>
                                      </p:cBhvr>
                                    </p:animEffect>
                                    <p:animScale>
                                      <p:cBhvr>
                                        <p:cTn id="18" dur="250" autoRev="1" fill="hold"/>
                                        <p:tgtEl>
                                          <p:spTgt spid="38"/>
                                        </p:tgtEl>
                                      </p:cBhvr>
                                      <p:by x="105000" y="105000"/>
                                    </p:animScale>
                                  </p:childTnLst>
                                </p:cTn>
                              </p:par>
                            </p:childTnLst>
                          </p:cTn>
                        </p:par>
                        <p:par>
                          <p:cTn id="19" fill="hold">
                            <p:stCondLst>
                              <p:cond delay="3250"/>
                            </p:stCondLst>
                            <p:childTnLst>
                              <p:par>
                                <p:cTn id="20" presetID="24" presetClass="emph" presetSubtype="0" fill="hold" grpId="2" nodeType="afterEffect">
                                  <p:stCondLst>
                                    <p:cond delay="0"/>
                                  </p:stCondLst>
                                  <p:childTnLst>
                                    <p:animClr clrSpc="hsl" dir="cw">
                                      <p:cBhvr override="childStyle">
                                        <p:cTn id="21" dur="500" fill="hold"/>
                                        <p:tgtEl>
                                          <p:spTgt spid="38"/>
                                        </p:tgtEl>
                                        <p:attrNameLst>
                                          <p:attrName>style.color</p:attrName>
                                        </p:attrNameLst>
                                      </p:cBhvr>
                                      <p:by>
                                        <p:hsl h="0" s="-12549" l="-25098"/>
                                      </p:by>
                                    </p:animClr>
                                    <p:animClr clrSpc="hsl" dir="cw">
                                      <p:cBhvr>
                                        <p:cTn id="22" dur="500" fill="hold"/>
                                        <p:tgtEl>
                                          <p:spTgt spid="38"/>
                                        </p:tgtEl>
                                        <p:attrNameLst>
                                          <p:attrName>fillcolor</p:attrName>
                                        </p:attrNameLst>
                                      </p:cBhvr>
                                      <p:by>
                                        <p:hsl h="0" s="-12549" l="-25098"/>
                                      </p:by>
                                    </p:animClr>
                                    <p:animClr clrSpc="hsl" dir="cw">
                                      <p:cBhvr>
                                        <p:cTn id="23" dur="500" fill="hold"/>
                                        <p:tgtEl>
                                          <p:spTgt spid="38"/>
                                        </p:tgtEl>
                                        <p:attrNameLst>
                                          <p:attrName>stroke.color</p:attrName>
                                        </p:attrNameLst>
                                      </p:cBhvr>
                                      <p:by>
                                        <p:hsl h="0" s="-12549" l="-25098"/>
                                      </p:by>
                                    </p:animClr>
                                    <p:set>
                                      <p:cBhvr>
                                        <p:cTn id="24" dur="500" fill="hold"/>
                                        <p:tgtEl>
                                          <p:spTgt spid="38"/>
                                        </p:tgtEl>
                                        <p:attrNameLst>
                                          <p:attrName>fill.type</p:attrName>
                                        </p:attrNameLst>
                                      </p:cBhvr>
                                      <p:to>
                                        <p:strVal val="solid"/>
                                      </p:to>
                                    </p:set>
                                  </p:childTnLst>
                                </p:cTn>
                              </p:par>
                              <p:par>
                                <p:cTn id="25" presetID="10" presetClass="entr" presetSubtype="0" fill="hold" grpId="0" nodeType="withEffect">
                                  <p:stCondLst>
                                    <p:cond delay="0"/>
                                  </p:stCondLst>
                                  <p:childTnLst>
                                    <p:set>
                                      <p:cBhvr>
                                        <p:cTn id="26" dur="1" fill="hold">
                                          <p:stCondLst>
                                            <p:cond delay="0"/>
                                          </p:stCondLst>
                                        </p:cTn>
                                        <p:tgtEl>
                                          <p:spTgt spid="39"/>
                                        </p:tgtEl>
                                        <p:attrNameLst>
                                          <p:attrName>style.visibility</p:attrName>
                                        </p:attrNameLst>
                                      </p:cBhvr>
                                      <p:to>
                                        <p:strVal val="visible"/>
                                      </p:to>
                                    </p:set>
                                    <p:animEffect transition="in" filter="fade">
                                      <p:cBhvr>
                                        <p:cTn id="27" dur="750"/>
                                        <p:tgtEl>
                                          <p:spTgt spid="39"/>
                                        </p:tgtEl>
                                      </p:cBhvr>
                                    </p:animEffect>
                                  </p:childTnLst>
                                </p:cTn>
                              </p:par>
                            </p:childTnLst>
                          </p:cTn>
                        </p:par>
                        <p:par>
                          <p:cTn id="28" fill="hold">
                            <p:stCondLst>
                              <p:cond delay="4000"/>
                            </p:stCondLst>
                            <p:childTnLst>
                              <p:par>
                                <p:cTn id="29" presetID="26" presetClass="emph" presetSubtype="0" fill="hold" grpId="1" nodeType="afterEffect">
                                  <p:stCondLst>
                                    <p:cond delay="0"/>
                                  </p:stCondLst>
                                  <p:childTnLst>
                                    <p:animEffect transition="out" filter="fade">
                                      <p:cBhvr>
                                        <p:cTn id="30" dur="500" tmFilter="0, 0; .2, .5; .8, .5; 1, 0"/>
                                        <p:tgtEl>
                                          <p:spTgt spid="39"/>
                                        </p:tgtEl>
                                      </p:cBhvr>
                                    </p:animEffect>
                                    <p:animScale>
                                      <p:cBhvr>
                                        <p:cTn id="31" dur="250" autoRev="1" fill="hold"/>
                                        <p:tgtEl>
                                          <p:spTgt spid="39"/>
                                        </p:tgtEl>
                                      </p:cBhvr>
                                      <p:by x="105000" y="105000"/>
                                    </p:animScale>
                                  </p:childTnLst>
                                </p:cTn>
                              </p:par>
                              <p:par>
                                <p:cTn id="32" presetID="24" presetClass="emph" presetSubtype="0" fill="hold" grpId="2" nodeType="withEffect">
                                  <p:stCondLst>
                                    <p:cond delay="0"/>
                                  </p:stCondLst>
                                  <p:childTnLst>
                                    <p:animClr clrSpc="hsl" dir="cw">
                                      <p:cBhvr override="childStyle">
                                        <p:cTn id="33" dur="500" fill="hold"/>
                                        <p:tgtEl>
                                          <p:spTgt spid="39"/>
                                        </p:tgtEl>
                                        <p:attrNameLst>
                                          <p:attrName>style.color</p:attrName>
                                        </p:attrNameLst>
                                      </p:cBhvr>
                                      <p:by>
                                        <p:hsl h="0" s="-12549" l="-25098"/>
                                      </p:by>
                                    </p:animClr>
                                    <p:animClr clrSpc="hsl" dir="cw">
                                      <p:cBhvr>
                                        <p:cTn id="34" dur="500" fill="hold"/>
                                        <p:tgtEl>
                                          <p:spTgt spid="39"/>
                                        </p:tgtEl>
                                        <p:attrNameLst>
                                          <p:attrName>fillcolor</p:attrName>
                                        </p:attrNameLst>
                                      </p:cBhvr>
                                      <p:by>
                                        <p:hsl h="0" s="-12549" l="-25098"/>
                                      </p:by>
                                    </p:animClr>
                                    <p:animClr clrSpc="hsl" dir="cw">
                                      <p:cBhvr>
                                        <p:cTn id="35" dur="500" fill="hold"/>
                                        <p:tgtEl>
                                          <p:spTgt spid="39"/>
                                        </p:tgtEl>
                                        <p:attrNameLst>
                                          <p:attrName>stroke.color</p:attrName>
                                        </p:attrNameLst>
                                      </p:cBhvr>
                                      <p:by>
                                        <p:hsl h="0" s="-12549" l="-25098"/>
                                      </p:by>
                                    </p:animClr>
                                    <p:set>
                                      <p:cBhvr>
                                        <p:cTn id="36" dur="500" fill="hold"/>
                                        <p:tgtEl>
                                          <p:spTgt spid="39"/>
                                        </p:tgtEl>
                                        <p:attrNameLst>
                                          <p:attrName>fill.type</p:attrName>
                                        </p:attrNameLst>
                                      </p:cBhvr>
                                      <p:to>
                                        <p:strVal val="solid"/>
                                      </p:to>
                                    </p:set>
                                  </p:childTnLst>
                                </p:cTn>
                              </p:par>
                              <p:par>
                                <p:cTn id="37" presetID="10" presetClass="entr" presetSubtype="0" fill="hold" grpId="0" nodeType="withEffect">
                                  <p:stCondLst>
                                    <p:cond delay="0"/>
                                  </p:stCondLst>
                                  <p:childTnLst>
                                    <p:set>
                                      <p:cBhvr>
                                        <p:cTn id="38" dur="1" fill="hold">
                                          <p:stCondLst>
                                            <p:cond delay="0"/>
                                          </p:stCondLst>
                                        </p:cTn>
                                        <p:tgtEl>
                                          <p:spTgt spid="40"/>
                                        </p:tgtEl>
                                        <p:attrNameLst>
                                          <p:attrName>style.visibility</p:attrName>
                                        </p:attrNameLst>
                                      </p:cBhvr>
                                      <p:to>
                                        <p:strVal val="visible"/>
                                      </p:to>
                                    </p:set>
                                    <p:animEffect transition="in" filter="fade">
                                      <p:cBhvr>
                                        <p:cTn id="39" dur="750"/>
                                        <p:tgtEl>
                                          <p:spTgt spid="40"/>
                                        </p:tgtEl>
                                      </p:cBhvr>
                                    </p:animEffect>
                                  </p:childTnLst>
                                </p:cTn>
                              </p:par>
                            </p:childTnLst>
                          </p:cTn>
                        </p:par>
                        <p:par>
                          <p:cTn id="40" fill="hold">
                            <p:stCondLst>
                              <p:cond delay="4750"/>
                            </p:stCondLst>
                            <p:childTnLst>
                              <p:par>
                                <p:cTn id="41" presetID="26" presetClass="emph" presetSubtype="0" fill="hold" grpId="1" nodeType="afterEffect">
                                  <p:stCondLst>
                                    <p:cond delay="0"/>
                                  </p:stCondLst>
                                  <p:childTnLst>
                                    <p:animEffect transition="out" filter="fade">
                                      <p:cBhvr>
                                        <p:cTn id="42" dur="500" tmFilter="0, 0; .2, .5; .8, .5; 1, 0"/>
                                        <p:tgtEl>
                                          <p:spTgt spid="40"/>
                                        </p:tgtEl>
                                      </p:cBhvr>
                                    </p:animEffect>
                                    <p:animScale>
                                      <p:cBhvr>
                                        <p:cTn id="43" dur="250" autoRev="1" fill="hold"/>
                                        <p:tgtEl>
                                          <p:spTgt spid="40"/>
                                        </p:tgtEl>
                                      </p:cBhvr>
                                      <p:by x="105000" y="105000"/>
                                    </p:animScale>
                                  </p:childTnLst>
                                </p:cTn>
                              </p:par>
                              <p:par>
                                <p:cTn id="44" presetID="24" presetClass="emph" presetSubtype="0" fill="hold" grpId="2" nodeType="withEffect">
                                  <p:stCondLst>
                                    <p:cond delay="0"/>
                                  </p:stCondLst>
                                  <p:childTnLst>
                                    <p:animClr clrSpc="hsl" dir="cw">
                                      <p:cBhvr override="childStyle">
                                        <p:cTn id="45" dur="500" fill="hold"/>
                                        <p:tgtEl>
                                          <p:spTgt spid="40"/>
                                        </p:tgtEl>
                                        <p:attrNameLst>
                                          <p:attrName>style.color</p:attrName>
                                        </p:attrNameLst>
                                      </p:cBhvr>
                                      <p:by>
                                        <p:hsl h="0" s="-12549" l="-25098"/>
                                      </p:by>
                                    </p:animClr>
                                    <p:animClr clrSpc="hsl" dir="cw">
                                      <p:cBhvr>
                                        <p:cTn id="46" dur="500" fill="hold"/>
                                        <p:tgtEl>
                                          <p:spTgt spid="40"/>
                                        </p:tgtEl>
                                        <p:attrNameLst>
                                          <p:attrName>fillcolor</p:attrName>
                                        </p:attrNameLst>
                                      </p:cBhvr>
                                      <p:by>
                                        <p:hsl h="0" s="-12549" l="-25098"/>
                                      </p:by>
                                    </p:animClr>
                                    <p:animClr clrSpc="hsl" dir="cw">
                                      <p:cBhvr>
                                        <p:cTn id="47" dur="500" fill="hold"/>
                                        <p:tgtEl>
                                          <p:spTgt spid="40"/>
                                        </p:tgtEl>
                                        <p:attrNameLst>
                                          <p:attrName>stroke.color</p:attrName>
                                        </p:attrNameLst>
                                      </p:cBhvr>
                                      <p:by>
                                        <p:hsl h="0" s="-12549" l="-25098"/>
                                      </p:by>
                                    </p:animClr>
                                    <p:set>
                                      <p:cBhvr>
                                        <p:cTn id="48" dur="500" fill="hold"/>
                                        <p:tgtEl>
                                          <p:spTgt spid="40"/>
                                        </p:tgtEl>
                                        <p:attrNameLst>
                                          <p:attrName>fill.type</p:attrName>
                                        </p:attrNameLst>
                                      </p:cBhvr>
                                      <p:to>
                                        <p:strVal val="solid"/>
                                      </p:to>
                                    </p:set>
                                  </p:childTnLst>
                                </p:cTn>
                              </p:par>
                            </p:childTnLst>
                          </p:cTn>
                        </p:par>
                        <p:par>
                          <p:cTn id="49" fill="hold">
                            <p:stCondLst>
                              <p:cond delay="5250"/>
                            </p:stCondLst>
                            <p:childTnLst>
                              <p:par>
                                <p:cTn id="50" presetID="1" presetClass="entr" presetSubtype="0" fill="hold" grpId="1" nodeType="afterEffect">
                                  <p:stCondLst>
                                    <p:cond delay="0"/>
                                  </p:stCondLst>
                                  <p:childTnLst>
                                    <p:set>
                                      <p:cBhvr>
                                        <p:cTn id="51" dur="1" fill="hold">
                                          <p:stCondLst>
                                            <p:cond delay="0"/>
                                          </p:stCondLst>
                                        </p:cTn>
                                        <p:tgtEl>
                                          <p:spTgt spid="35"/>
                                        </p:tgtEl>
                                        <p:attrNameLst>
                                          <p:attrName>style.visibility</p:attrName>
                                        </p:attrNameLst>
                                      </p:cBhvr>
                                      <p:to>
                                        <p:strVal val="visible"/>
                                      </p:to>
                                    </p:set>
                                  </p:childTnLst>
                                </p:cTn>
                              </p:par>
                            </p:childTnLst>
                          </p:cTn>
                        </p:par>
                        <p:par>
                          <p:cTn id="52" fill="hold">
                            <p:stCondLst>
                              <p:cond delay="5250"/>
                            </p:stCondLst>
                            <p:childTnLst>
                              <p:par>
                                <p:cTn id="53" presetID="26" presetClass="emph" presetSubtype="0" fill="hold" grpId="0" nodeType="afterEffect">
                                  <p:stCondLst>
                                    <p:cond delay="0"/>
                                  </p:stCondLst>
                                  <p:childTnLst>
                                    <p:animEffect transition="out" filter="fade">
                                      <p:cBhvr>
                                        <p:cTn id="54" dur="500" tmFilter="0, 0; .2, .5; .8, .5; 1, 0"/>
                                        <p:tgtEl>
                                          <p:spTgt spid="35"/>
                                        </p:tgtEl>
                                      </p:cBhvr>
                                    </p:animEffect>
                                    <p:animScale>
                                      <p:cBhvr>
                                        <p:cTn id="55" dur="250" autoRev="1" fill="hold"/>
                                        <p:tgtEl>
                                          <p:spTgt spid="35"/>
                                        </p:tgtEl>
                                      </p:cBhvr>
                                      <p:by x="105000" y="105000"/>
                                    </p:animScale>
                                  </p:childTnLst>
                                </p:cTn>
                              </p:par>
                            </p:childTnLst>
                          </p:cTn>
                        </p:par>
                        <p:par>
                          <p:cTn id="56" fill="hold">
                            <p:stCondLst>
                              <p:cond delay="5750"/>
                            </p:stCondLst>
                            <p:childTnLst>
                              <p:par>
                                <p:cTn id="57" presetID="1" presetClass="exit" presetSubtype="0" fill="hold" nodeType="afterEffect">
                                  <p:stCondLst>
                                    <p:cond delay="0"/>
                                  </p:stCondLst>
                                  <p:childTnLst>
                                    <p:set>
                                      <p:cBhvr>
                                        <p:cTn id="58" dur="1" fill="hold">
                                          <p:stCondLst>
                                            <p:cond delay="0"/>
                                          </p:stCondLst>
                                        </p:cTn>
                                        <p:tgtEl>
                                          <p:spTgt spid="32"/>
                                        </p:tgtEl>
                                        <p:attrNameLst>
                                          <p:attrName>style.visibility</p:attrName>
                                        </p:attrNameLst>
                                      </p:cBhvr>
                                      <p:to>
                                        <p:strVal val="hidden"/>
                                      </p:to>
                                    </p:set>
                                  </p:childTnLst>
                                </p:cTn>
                              </p:par>
                              <p:par>
                                <p:cTn id="59" presetID="1" presetClass="exit" presetSubtype="0" fill="hold" nodeType="withEffect">
                                  <p:stCondLst>
                                    <p:cond delay="0"/>
                                  </p:stCondLst>
                                  <p:childTnLst>
                                    <p:set>
                                      <p:cBhvr>
                                        <p:cTn id="60" dur="1" fill="hold">
                                          <p:stCondLst>
                                            <p:cond delay="0"/>
                                          </p:stCondLst>
                                        </p:cTn>
                                        <p:tgtEl>
                                          <p:spTgt spid="37"/>
                                        </p:tgtEl>
                                        <p:attrNameLst>
                                          <p:attrName>style.visibility</p:attrName>
                                        </p:attrNameLst>
                                      </p:cBhvr>
                                      <p:to>
                                        <p:strVal val="hidden"/>
                                      </p:to>
                                    </p:set>
                                  </p:childTnLst>
                                </p:cTn>
                              </p:par>
                            </p:childTnLst>
                          </p:cTn>
                        </p:par>
                        <p:par>
                          <p:cTn id="61" fill="hold">
                            <p:stCondLst>
                              <p:cond delay="5750"/>
                            </p:stCondLst>
                            <p:childTnLst>
                              <p:par>
                                <p:cTn id="62" presetID="1" presetClass="entr" presetSubtype="0" fill="hold" nodeType="afterEffect">
                                  <p:stCondLst>
                                    <p:cond delay="0"/>
                                  </p:stCondLst>
                                  <p:childTnLst>
                                    <p:set>
                                      <p:cBhvr>
                                        <p:cTn id="63" dur="1" fill="hold">
                                          <p:stCondLst>
                                            <p:cond delay="0"/>
                                          </p:stCondLst>
                                        </p:cTn>
                                        <p:tgtEl>
                                          <p:spTgt spid="2"/>
                                        </p:tgtEl>
                                        <p:attrNameLst>
                                          <p:attrName>style.visibility</p:attrName>
                                        </p:attrNameLst>
                                      </p:cBhvr>
                                      <p:to>
                                        <p:strVal val="visible"/>
                                      </p:to>
                                    </p:set>
                                  </p:childTnLst>
                                </p:cTn>
                              </p:par>
                            </p:childTnLst>
                          </p:cTn>
                        </p:par>
                        <p:par>
                          <p:cTn id="64" fill="hold">
                            <p:stCondLst>
                              <p:cond delay="5750"/>
                            </p:stCondLst>
                            <p:childTnLst>
                              <p:par>
                                <p:cTn id="65" presetID="0" presetClass="path" presetSubtype="0" accel="50000" decel="50000" fill="hold" nodeType="afterEffect">
                                  <p:stCondLst>
                                    <p:cond delay="0"/>
                                  </p:stCondLst>
                                  <p:childTnLst>
                                    <p:animMotion origin="layout" path="M -0.00117 -0.00672 L 0.57357 -0.00672 " pathEditMode="relative" rAng="0" ptsTypes="AA">
                                      <p:cBhvr>
                                        <p:cTn id="66" dur="2000" fill="hold"/>
                                        <p:tgtEl>
                                          <p:spTgt spid="30"/>
                                        </p:tgtEl>
                                        <p:attrNameLst>
                                          <p:attrName>ppt_x</p:attrName>
                                          <p:attrName>ppt_y</p:attrName>
                                        </p:attrNameLst>
                                      </p:cBhvr>
                                      <p:rCtr x="28737"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P spid="38" grpId="1" animBg="1"/>
      <p:bldP spid="38" grpId="2" animBg="1"/>
      <p:bldP spid="39" grpId="0" animBg="1"/>
      <p:bldP spid="39" grpId="1" animBg="1"/>
      <p:bldP spid="39" grpId="2" animBg="1"/>
      <p:bldP spid="40" grpId="0" animBg="1"/>
      <p:bldP spid="40" grpId="1" animBg="1"/>
      <p:bldP spid="40" grpId="2" animBg="1"/>
      <p:bldP spid="35" grpId="0" animBg="1"/>
      <p:bldP spid="35" grpId="1"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93CF980D-DB41-4EA6-8827-8F661D521F14}"/>
              </a:ext>
            </a:extLst>
          </p:cNvPr>
          <p:cNvSpPr>
            <a:spLocks noGrp="1"/>
          </p:cNvSpPr>
          <p:nvPr>
            <p:ph type="body" sz="quarter" idx="10"/>
          </p:nvPr>
        </p:nvSpPr>
        <p:spPr>
          <a:xfrm>
            <a:off x="445353" y="1556819"/>
            <a:ext cx="3411627" cy="2078518"/>
          </a:xfrm>
        </p:spPr>
        <p:txBody>
          <a:bodyPr/>
          <a:lstStyle/>
          <a:p>
            <a:r>
              <a:rPr lang="en-US" sz="1800"/>
              <a:t>New threat information is offered in near </a:t>
            </a:r>
            <a:r>
              <a:rPr lang="en-US" sz="1800" b="1"/>
              <a:t>real-time</a:t>
            </a:r>
            <a:endParaRPr lang="en-US" sz="1800"/>
          </a:p>
          <a:p>
            <a:r>
              <a:rPr lang="en-US" sz="1800"/>
              <a:t>Reports are updated in minutes providing </a:t>
            </a:r>
            <a:r>
              <a:rPr lang="en-US" sz="1800" b="1"/>
              <a:t>latest threat details</a:t>
            </a:r>
          </a:p>
          <a:p>
            <a:r>
              <a:rPr lang="en-US" sz="1800"/>
              <a:t>Admins have </a:t>
            </a:r>
            <a:r>
              <a:rPr lang="en-US" sz="1800" b="1"/>
              <a:t>crucial data on threats</a:t>
            </a:r>
            <a:r>
              <a:rPr lang="en-US" sz="1800"/>
              <a:t> impacting the Office 365 environment</a:t>
            </a:r>
            <a:endParaRPr lang="en-US"/>
          </a:p>
        </p:txBody>
      </p:sp>
      <p:sp>
        <p:nvSpPr>
          <p:cNvPr id="3" name="Title 2">
            <a:extLst>
              <a:ext uri="{FF2B5EF4-FFF2-40B4-BE49-F238E27FC236}">
                <a16:creationId xmlns:a16="http://schemas.microsoft.com/office/drawing/2014/main" id="{1FEAECD1-4D23-47DC-85FC-624A89B798B6}"/>
              </a:ext>
            </a:extLst>
          </p:cNvPr>
          <p:cNvSpPr>
            <a:spLocks noGrp="1"/>
          </p:cNvSpPr>
          <p:nvPr>
            <p:ph type="title"/>
          </p:nvPr>
        </p:nvSpPr>
        <p:spPr>
          <a:xfrm>
            <a:off x="1072075" y="440495"/>
            <a:ext cx="10690388" cy="739343"/>
          </a:xfrm>
        </p:spPr>
        <p:txBody>
          <a:bodyPr/>
          <a:lstStyle/>
          <a:p>
            <a:r>
              <a:rPr lang="en-US"/>
              <a:t>Real-time reports provide extensive visibility into threats</a:t>
            </a:r>
          </a:p>
        </p:txBody>
      </p:sp>
      <p:sp>
        <p:nvSpPr>
          <p:cNvPr id="5" name="Text Placeholder 3">
            <a:extLst>
              <a:ext uri="{FF2B5EF4-FFF2-40B4-BE49-F238E27FC236}">
                <a16:creationId xmlns:a16="http://schemas.microsoft.com/office/drawing/2014/main" id="{59133601-B35E-46E0-ADC5-75D85333AA89}"/>
              </a:ext>
            </a:extLst>
          </p:cNvPr>
          <p:cNvSpPr txBox="1">
            <a:spLocks/>
          </p:cNvSpPr>
          <p:nvPr/>
        </p:nvSpPr>
        <p:spPr>
          <a:xfrm>
            <a:off x="1432049" y="4365284"/>
            <a:ext cx="2437421" cy="2201757"/>
          </a:xfrm>
          <a:prstGeom prst="rect">
            <a:avLst/>
          </a:prstGeom>
          <a:noFill/>
        </p:spPr>
        <p:txBody>
          <a:bodyPr vert="horz" wrap="square" lIns="457200" tIns="182880" rIns="0" bIns="0" rtlCol="0">
            <a:spAutoFit/>
          </a:bodyPr>
          <a:lstStyle>
            <a:lvl1pPr marL="0" marR="0" indent="0" algn="l" defTabSz="914367" rtl="0" eaLnBrk="1" fontAlgn="auto" latinLnBrk="0" hangingPunct="1">
              <a:lnSpc>
                <a:spcPct val="90000"/>
              </a:lnSpc>
              <a:spcBef>
                <a:spcPts val="0"/>
              </a:spcBef>
              <a:spcAft>
                <a:spcPts val="1274"/>
              </a:spcAft>
              <a:buClrTx/>
              <a:buSzPct val="90000"/>
              <a:buFont typeface="Wingdings" panose="05000000000000000000" pitchFamily="2" charset="2"/>
              <a:buNone/>
              <a:tabLst/>
              <a:defRPr sz="2549" b="0" i="0" kern="1200" spc="0" baseline="0">
                <a:solidFill>
                  <a:srgbClr val="000000"/>
                </a:solidFill>
                <a:latin typeface="+mn-lt"/>
                <a:ea typeface="+mn-ea"/>
                <a:cs typeface="+mn-cs"/>
              </a:defRPr>
            </a:lvl1pPr>
            <a:lvl2pPr marL="224097" marR="0" indent="0" algn="l" defTabSz="914367" rtl="0" eaLnBrk="1" fontAlgn="auto" latinLnBrk="0" hangingPunct="1">
              <a:lnSpc>
                <a:spcPct val="90000"/>
              </a:lnSpc>
              <a:spcBef>
                <a:spcPts val="0"/>
              </a:spcBef>
              <a:spcAft>
                <a:spcPts val="1274"/>
              </a:spcAft>
              <a:buClrTx/>
              <a:buSzPct val="90000"/>
              <a:buFont typeface="Wingdings" panose="05000000000000000000" pitchFamily="2" charset="2"/>
              <a:buNone/>
              <a:tabLst/>
              <a:defRPr sz="1961" kern="1200" spc="0" baseline="0">
                <a:solidFill>
                  <a:srgbClr val="000000"/>
                </a:solidFill>
                <a:latin typeface="+mn-lt"/>
                <a:ea typeface="+mn-ea"/>
                <a:cs typeface="+mn-cs"/>
              </a:defRPr>
            </a:lvl2pPr>
            <a:lvl3pPr marL="448193" marR="0" indent="0" algn="l" defTabSz="914367" rtl="0" eaLnBrk="1" fontAlgn="auto" latinLnBrk="0" hangingPunct="1">
              <a:lnSpc>
                <a:spcPct val="90000"/>
              </a:lnSpc>
              <a:spcBef>
                <a:spcPts val="0"/>
              </a:spcBef>
              <a:spcAft>
                <a:spcPts val="1274"/>
              </a:spcAft>
              <a:buClrTx/>
              <a:buSzPct val="90000"/>
              <a:buFont typeface="Wingdings" panose="05000000000000000000" pitchFamily="2" charset="2"/>
              <a:buNone/>
              <a:tabLst/>
              <a:defRPr sz="1961" kern="1200" spc="0" baseline="0">
                <a:solidFill>
                  <a:srgbClr val="000000"/>
                </a:solidFill>
                <a:latin typeface="+mn-lt"/>
                <a:ea typeface="+mn-ea"/>
                <a:cs typeface="+mn-cs"/>
              </a:defRPr>
            </a:lvl3pPr>
            <a:lvl4pPr marL="672290" marR="0" indent="0" algn="l" defTabSz="914367" rtl="0" eaLnBrk="1" fontAlgn="auto" latinLnBrk="0" hangingPunct="1">
              <a:lnSpc>
                <a:spcPct val="90000"/>
              </a:lnSpc>
              <a:spcBef>
                <a:spcPts val="0"/>
              </a:spcBef>
              <a:spcAft>
                <a:spcPts val="1274"/>
              </a:spcAft>
              <a:buClrTx/>
              <a:buSzPct val="90000"/>
              <a:buFont typeface="Wingdings" panose="05000000000000000000" pitchFamily="2" charset="2"/>
              <a:buNone/>
              <a:tabLst/>
              <a:defRPr sz="1961" kern="1200" spc="0" baseline="0">
                <a:solidFill>
                  <a:srgbClr val="000000"/>
                </a:solidFill>
                <a:latin typeface="+mn-lt"/>
                <a:ea typeface="+mn-ea"/>
                <a:cs typeface="+mn-cs"/>
              </a:defRPr>
            </a:lvl4pPr>
            <a:lvl5pPr marL="896386"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5pPr>
            <a:lvl6pPr marL="2514509"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693"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877"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61"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r>
              <a:rPr lang="en-US" sz="1800" i="1" dirty="0">
                <a:latin typeface="+mj-lt"/>
                <a:hlinkClick r:id="" action="ppaction://noaction"/>
              </a:rPr>
              <a:t>User-reported</a:t>
            </a:r>
            <a:endParaRPr lang="en-US" sz="1800" i="1" dirty="0">
              <a:latin typeface="+mj-lt"/>
            </a:endParaRPr>
          </a:p>
          <a:p>
            <a:r>
              <a:rPr lang="en-US" sz="1800" i="1" dirty="0">
                <a:latin typeface="+mj-lt"/>
                <a:hlinkClick r:id="" action="ppaction://noaction"/>
              </a:rPr>
              <a:t>Phishing emails</a:t>
            </a:r>
            <a:endParaRPr lang="en-US" sz="1800" b="1" i="1" dirty="0">
              <a:latin typeface="+mj-lt"/>
            </a:endParaRPr>
          </a:p>
          <a:p>
            <a:r>
              <a:rPr lang="en-US" sz="1800" i="1" dirty="0">
                <a:latin typeface="+mj-lt"/>
                <a:hlinkClick r:id="" action="ppaction://noaction"/>
              </a:rPr>
              <a:t>Content malware</a:t>
            </a:r>
            <a:endParaRPr lang="en-US" sz="1800" i="1" dirty="0">
              <a:latin typeface="+mj-lt"/>
            </a:endParaRPr>
          </a:p>
          <a:p>
            <a:r>
              <a:rPr lang="en-US" sz="1800" i="1" dirty="0">
                <a:latin typeface="+mj-lt"/>
                <a:hlinkClick r:id="" action="ppaction://noaction"/>
              </a:rPr>
              <a:t>Malware</a:t>
            </a:r>
            <a:endParaRPr lang="en-US" sz="1800" i="1" dirty="0">
              <a:latin typeface="+mj-lt"/>
            </a:endParaRPr>
          </a:p>
          <a:p>
            <a:endParaRPr lang="en-US" dirty="0"/>
          </a:p>
        </p:txBody>
      </p:sp>
      <p:grpSp>
        <p:nvGrpSpPr>
          <p:cNvPr id="11" name="Group 10">
            <a:extLst>
              <a:ext uri="{FF2B5EF4-FFF2-40B4-BE49-F238E27FC236}">
                <a16:creationId xmlns:a16="http://schemas.microsoft.com/office/drawing/2014/main" id="{0DEC8F1B-E7D4-AB4B-94B9-721CF5B6CA99}"/>
              </a:ext>
            </a:extLst>
          </p:cNvPr>
          <p:cNvGrpSpPr/>
          <p:nvPr/>
        </p:nvGrpSpPr>
        <p:grpSpPr>
          <a:xfrm>
            <a:off x="445354" y="559710"/>
            <a:ext cx="519592" cy="519592"/>
            <a:chOff x="445354" y="559710"/>
            <a:chExt cx="519592" cy="519592"/>
          </a:xfrm>
        </p:grpSpPr>
        <p:sp>
          <p:nvSpPr>
            <p:cNvPr id="7" name="Oval 6">
              <a:extLst>
                <a:ext uri="{FF2B5EF4-FFF2-40B4-BE49-F238E27FC236}">
                  <a16:creationId xmlns:a16="http://schemas.microsoft.com/office/drawing/2014/main" id="{4EF85793-A468-9B4B-836A-72EBD8D653F1}"/>
                </a:ext>
              </a:extLst>
            </p:cNvPr>
            <p:cNvSpPr/>
            <p:nvPr/>
          </p:nvSpPr>
          <p:spPr bwMode="auto">
            <a:xfrm>
              <a:off x="445354" y="559710"/>
              <a:ext cx="519592" cy="519592"/>
            </a:xfrm>
            <a:prstGeom prst="ellipse">
              <a:avLst/>
            </a:prstGeom>
            <a:solidFill>
              <a:srgbClr val="E6E6E6"/>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10" name="Picture 9">
              <a:extLst>
                <a:ext uri="{FF2B5EF4-FFF2-40B4-BE49-F238E27FC236}">
                  <a16:creationId xmlns:a16="http://schemas.microsoft.com/office/drawing/2014/main" id="{4EC066C0-4DA8-CC46-ADC4-61E8D6EC2091}"/>
                </a:ext>
              </a:extLst>
            </p:cNvPr>
            <p:cNvPicPr>
              <a:picLocks noChangeAspect="1"/>
            </p:cNvPicPr>
            <p:nvPr/>
          </p:nvPicPr>
          <p:blipFill>
            <a:blip r:embed="rId2"/>
            <a:stretch>
              <a:fillRect/>
            </a:stretch>
          </p:blipFill>
          <p:spPr>
            <a:xfrm>
              <a:off x="552483" y="666839"/>
              <a:ext cx="305335" cy="305335"/>
            </a:xfrm>
            <a:prstGeom prst="rect">
              <a:avLst/>
            </a:prstGeom>
          </p:spPr>
        </p:pic>
      </p:grpSp>
      <p:pic>
        <p:nvPicPr>
          <p:cNvPr id="12" name="Picture 11">
            <a:extLst>
              <a:ext uri="{FF2B5EF4-FFF2-40B4-BE49-F238E27FC236}">
                <a16:creationId xmlns:a16="http://schemas.microsoft.com/office/drawing/2014/main" id="{1485630D-E988-8E4F-8671-5E670B902088}"/>
              </a:ext>
            </a:extLst>
          </p:cNvPr>
          <p:cNvPicPr>
            <a:picLocks noChangeAspect="1"/>
          </p:cNvPicPr>
          <p:nvPr/>
        </p:nvPicPr>
        <p:blipFill>
          <a:blip r:embed="rId3"/>
          <a:stretch>
            <a:fillRect/>
          </a:stretch>
        </p:blipFill>
        <p:spPr>
          <a:xfrm>
            <a:off x="1571259" y="4553970"/>
            <a:ext cx="202844" cy="202844"/>
          </a:xfrm>
          <a:prstGeom prst="rect">
            <a:avLst/>
          </a:prstGeom>
        </p:spPr>
      </p:pic>
      <p:pic>
        <p:nvPicPr>
          <p:cNvPr id="13" name="Picture 12">
            <a:extLst>
              <a:ext uri="{FF2B5EF4-FFF2-40B4-BE49-F238E27FC236}">
                <a16:creationId xmlns:a16="http://schemas.microsoft.com/office/drawing/2014/main" id="{DD493A6B-D3DB-1042-943B-B792F7CF6AB0}"/>
              </a:ext>
            </a:extLst>
          </p:cNvPr>
          <p:cNvPicPr>
            <a:picLocks noChangeAspect="1"/>
          </p:cNvPicPr>
          <p:nvPr/>
        </p:nvPicPr>
        <p:blipFill>
          <a:blip r:embed="rId3"/>
          <a:stretch>
            <a:fillRect/>
          </a:stretch>
        </p:blipFill>
        <p:spPr>
          <a:xfrm>
            <a:off x="1571259" y="4980232"/>
            <a:ext cx="202844" cy="202844"/>
          </a:xfrm>
          <a:prstGeom prst="rect">
            <a:avLst/>
          </a:prstGeom>
        </p:spPr>
      </p:pic>
      <p:pic>
        <p:nvPicPr>
          <p:cNvPr id="14" name="Picture 13">
            <a:extLst>
              <a:ext uri="{FF2B5EF4-FFF2-40B4-BE49-F238E27FC236}">
                <a16:creationId xmlns:a16="http://schemas.microsoft.com/office/drawing/2014/main" id="{9F41A69C-8BE8-7F44-937F-B51A03D5155C}"/>
              </a:ext>
            </a:extLst>
          </p:cNvPr>
          <p:cNvPicPr>
            <a:picLocks noChangeAspect="1"/>
          </p:cNvPicPr>
          <p:nvPr/>
        </p:nvPicPr>
        <p:blipFill>
          <a:blip r:embed="rId3"/>
          <a:stretch>
            <a:fillRect/>
          </a:stretch>
        </p:blipFill>
        <p:spPr>
          <a:xfrm>
            <a:off x="1571259" y="5399618"/>
            <a:ext cx="202844" cy="202844"/>
          </a:xfrm>
          <a:prstGeom prst="rect">
            <a:avLst/>
          </a:prstGeom>
        </p:spPr>
      </p:pic>
      <p:pic>
        <p:nvPicPr>
          <p:cNvPr id="15" name="Picture 14">
            <a:extLst>
              <a:ext uri="{FF2B5EF4-FFF2-40B4-BE49-F238E27FC236}">
                <a16:creationId xmlns:a16="http://schemas.microsoft.com/office/drawing/2014/main" id="{5D757D73-2645-1744-95DE-6FE5CB3A2803}"/>
              </a:ext>
            </a:extLst>
          </p:cNvPr>
          <p:cNvPicPr>
            <a:picLocks noChangeAspect="1"/>
          </p:cNvPicPr>
          <p:nvPr/>
        </p:nvPicPr>
        <p:blipFill>
          <a:blip r:embed="rId3"/>
          <a:stretch>
            <a:fillRect/>
          </a:stretch>
        </p:blipFill>
        <p:spPr>
          <a:xfrm>
            <a:off x="1571259" y="5805255"/>
            <a:ext cx="202844" cy="202844"/>
          </a:xfrm>
          <a:prstGeom prst="rect">
            <a:avLst/>
          </a:prstGeom>
        </p:spPr>
      </p:pic>
      <p:cxnSp>
        <p:nvCxnSpPr>
          <p:cNvPr id="17" name="Straight Connector 16">
            <a:extLst>
              <a:ext uri="{FF2B5EF4-FFF2-40B4-BE49-F238E27FC236}">
                <a16:creationId xmlns:a16="http://schemas.microsoft.com/office/drawing/2014/main" id="{8C9FFE6D-D12C-A245-B096-13ADBF88806C}"/>
              </a:ext>
            </a:extLst>
          </p:cNvPr>
          <p:cNvCxnSpPr>
            <a:cxnSpLocks/>
          </p:cNvCxnSpPr>
          <p:nvPr/>
        </p:nvCxnSpPr>
        <p:spPr>
          <a:xfrm>
            <a:off x="1411423" y="4342186"/>
            <a:ext cx="2445557" cy="0"/>
          </a:xfrm>
          <a:prstGeom prst="line">
            <a:avLst/>
          </a:prstGeom>
          <a:ln w="76200">
            <a:solidFill>
              <a:schemeClr val="accent1"/>
            </a:solidFill>
            <a:headEnd type="none"/>
            <a:tailEnd type="none"/>
          </a:ln>
        </p:spPr>
        <p:style>
          <a:lnRef idx="1">
            <a:schemeClr val="accent1"/>
          </a:lnRef>
          <a:fillRef idx="0">
            <a:schemeClr val="accent1"/>
          </a:fillRef>
          <a:effectRef idx="0">
            <a:schemeClr val="accent1"/>
          </a:effectRef>
          <a:fontRef idx="minor">
            <a:schemeClr val="tx1"/>
          </a:fontRef>
        </p:style>
      </p:cxnSp>
      <p:grpSp>
        <p:nvGrpSpPr>
          <p:cNvPr id="33" name="Group 32">
            <a:extLst>
              <a:ext uri="{FF2B5EF4-FFF2-40B4-BE49-F238E27FC236}">
                <a16:creationId xmlns:a16="http://schemas.microsoft.com/office/drawing/2014/main" id="{BB8FFA17-768D-4D32-8759-B7683151E36B}"/>
              </a:ext>
            </a:extLst>
          </p:cNvPr>
          <p:cNvGrpSpPr/>
          <p:nvPr/>
        </p:nvGrpSpPr>
        <p:grpSpPr>
          <a:xfrm>
            <a:off x="4419600" y="1179838"/>
            <a:ext cx="8001000" cy="5257800"/>
            <a:chOff x="4419600" y="1179838"/>
            <a:chExt cx="8001000" cy="5257800"/>
          </a:xfrm>
        </p:grpSpPr>
        <p:sp>
          <p:nvSpPr>
            <p:cNvPr id="24" name="Rectangle: Rounded Corners 23">
              <a:extLst>
                <a:ext uri="{FF2B5EF4-FFF2-40B4-BE49-F238E27FC236}">
                  <a16:creationId xmlns:a16="http://schemas.microsoft.com/office/drawing/2014/main" id="{C2FFCF6B-8BCC-4D3B-95B5-01A14E5FA673}"/>
                </a:ext>
              </a:extLst>
            </p:cNvPr>
            <p:cNvSpPr/>
            <p:nvPr/>
          </p:nvSpPr>
          <p:spPr bwMode="auto">
            <a:xfrm>
              <a:off x="4419600" y="1179838"/>
              <a:ext cx="8001000" cy="5257800"/>
            </a:xfrm>
            <a:prstGeom prst="roundRect">
              <a:avLst>
                <a:gd name="adj" fmla="val 2147"/>
              </a:avLst>
            </a:prstGeom>
            <a:solidFill>
              <a:srgbClr val="00000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grpSp>
          <p:nvGrpSpPr>
            <p:cNvPr id="32" name="Group 31">
              <a:extLst>
                <a:ext uri="{FF2B5EF4-FFF2-40B4-BE49-F238E27FC236}">
                  <a16:creationId xmlns:a16="http://schemas.microsoft.com/office/drawing/2014/main" id="{DFA1084A-FFEA-4E43-AA4A-22D1D700BE36}"/>
                </a:ext>
              </a:extLst>
            </p:cNvPr>
            <p:cNvGrpSpPr/>
            <p:nvPr/>
          </p:nvGrpSpPr>
          <p:grpSpPr>
            <a:xfrm>
              <a:off x="4546602" y="1294138"/>
              <a:ext cx="7645398" cy="5029200"/>
              <a:chOff x="4546602" y="1294138"/>
              <a:chExt cx="7645398" cy="5029200"/>
            </a:xfrm>
          </p:grpSpPr>
          <p:pic>
            <p:nvPicPr>
              <p:cNvPr id="28" name="Picture 27" descr="A screenshot of a cell phone&#10;&#10;Description automatically generated">
                <a:extLst>
                  <a:ext uri="{FF2B5EF4-FFF2-40B4-BE49-F238E27FC236}">
                    <a16:creationId xmlns:a16="http://schemas.microsoft.com/office/drawing/2014/main" id="{F3E816AB-151B-4179-A7C5-C0354902ADA8}"/>
                  </a:ext>
                </a:extLst>
              </p:cNvPr>
              <p:cNvPicPr>
                <a:picLocks noChangeAspect="1"/>
              </p:cNvPicPr>
              <p:nvPr/>
            </p:nvPicPr>
            <p:blipFill rotWithShape="1">
              <a:blip r:embed="rId4">
                <a:extLst>
                  <a:ext uri="{28A0092B-C50C-407E-A947-70E740481C1C}">
                    <a14:useLocalDpi xmlns:a14="http://schemas.microsoft.com/office/drawing/2010/main" val="0"/>
                  </a:ext>
                </a:extLst>
              </a:blip>
              <a:srcRect r="11762"/>
              <a:stretch/>
            </p:blipFill>
            <p:spPr>
              <a:xfrm>
                <a:off x="4546602" y="1294138"/>
                <a:ext cx="7645398" cy="5029200"/>
              </a:xfrm>
              <a:prstGeom prst="rect">
                <a:avLst/>
              </a:prstGeom>
            </p:spPr>
          </p:pic>
          <p:pic>
            <p:nvPicPr>
              <p:cNvPr id="29" name="Picture 28">
                <a:extLst>
                  <a:ext uri="{FF2B5EF4-FFF2-40B4-BE49-F238E27FC236}">
                    <a16:creationId xmlns:a16="http://schemas.microsoft.com/office/drawing/2014/main" id="{6FD1076D-0722-4EC6-9685-5BE8A8B306CE}"/>
                  </a:ext>
                </a:extLst>
              </p:cNvPr>
              <p:cNvPicPr>
                <a:picLocks noChangeAspect="1"/>
              </p:cNvPicPr>
              <p:nvPr/>
            </p:nvPicPr>
            <p:blipFill>
              <a:blip r:embed="rId5"/>
              <a:stretch>
                <a:fillRect/>
              </a:stretch>
            </p:blipFill>
            <p:spPr>
              <a:xfrm>
                <a:off x="11941175" y="1336154"/>
                <a:ext cx="226000" cy="226000"/>
              </a:xfrm>
              <a:prstGeom prst="rect">
                <a:avLst/>
              </a:prstGeom>
            </p:spPr>
          </p:pic>
          <p:pic>
            <p:nvPicPr>
              <p:cNvPr id="31" name="Picture 30">
                <a:extLst>
                  <a:ext uri="{FF2B5EF4-FFF2-40B4-BE49-F238E27FC236}">
                    <a16:creationId xmlns:a16="http://schemas.microsoft.com/office/drawing/2014/main" id="{353E7F38-8D2F-4F72-8D7A-BA319D60EFA9}"/>
                  </a:ext>
                </a:extLst>
              </p:cNvPr>
              <p:cNvPicPr>
                <a:picLocks noChangeAspect="1"/>
              </p:cNvPicPr>
              <p:nvPr/>
            </p:nvPicPr>
            <p:blipFill rotWithShape="1">
              <a:blip r:embed="rId6"/>
              <a:srcRect t="19322" b="19322"/>
              <a:stretch/>
            </p:blipFill>
            <p:spPr>
              <a:xfrm>
                <a:off x="11634436" y="1374775"/>
                <a:ext cx="256054" cy="186522"/>
              </a:xfrm>
              <a:prstGeom prst="rect">
                <a:avLst/>
              </a:prstGeom>
            </p:spPr>
          </p:pic>
        </p:grpSp>
      </p:grpSp>
    </p:spTree>
    <p:extLst>
      <p:ext uri="{BB962C8B-B14F-4D97-AF65-F5344CB8AC3E}">
        <p14:creationId xmlns:p14="http://schemas.microsoft.com/office/powerpoint/2010/main" val="237316339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additive="base">
                                        <p:cTn id="7" dur="500" fill="hold"/>
                                        <p:tgtEl>
                                          <p:spTgt spid="33"/>
                                        </p:tgtEl>
                                        <p:attrNameLst>
                                          <p:attrName>ppt_x</p:attrName>
                                        </p:attrNameLst>
                                      </p:cBhvr>
                                      <p:tavLst>
                                        <p:tav tm="0">
                                          <p:val>
                                            <p:strVal val="1+#ppt_w/2"/>
                                          </p:val>
                                        </p:tav>
                                        <p:tav tm="100000">
                                          <p:val>
                                            <p:strVal val="#ppt_x"/>
                                          </p:val>
                                        </p:tav>
                                      </p:tavLst>
                                    </p:anim>
                                    <p:anim calcmode="lin" valueType="num">
                                      <p:cBhvr additive="base">
                                        <p:cTn id="8" dur="500" fill="hold"/>
                                        <p:tgtEl>
                                          <p:spTgt spid="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93CF980D-DB41-4EA6-8827-8F661D521F14}"/>
              </a:ext>
            </a:extLst>
          </p:cNvPr>
          <p:cNvSpPr>
            <a:spLocks noGrp="1"/>
          </p:cNvSpPr>
          <p:nvPr>
            <p:ph type="body" sz="quarter" idx="10"/>
          </p:nvPr>
        </p:nvSpPr>
        <p:spPr>
          <a:xfrm>
            <a:off x="445354" y="1556819"/>
            <a:ext cx="3539447" cy="3491725"/>
          </a:xfrm>
        </p:spPr>
        <p:txBody>
          <a:bodyPr/>
          <a:lstStyle/>
          <a:p>
            <a:r>
              <a:rPr lang="en-US" sz="1800"/>
              <a:t>Admins gain rich insights into </a:t>
            </a:r>
            <a:r>
              <a:rPr lang="en-US" sz="1800" b="1"/>
              <a:t>abnormal behaviors </a:t>
            </a:r>
            <a:r>
              <a:rPr lang="en-US" sz="1800"/>
              <a:t>and </a:t>
            </a:r>
            <a:r>
              <a:rPr lang="en-US" sz="1800" b="1"/>
              <a:t>policy violations</a:t>
            </a:r>
          </a:p>
          <a:p>
            <a:r>
              <a:rPr lang="en-US" sz="1800"/>
              <a:t>Insights are generated by correlating signals from a </a:t>
            </a:r>
            <a:br>
              <a:rPr lang="en-US" sz="1800"/>
            </a:br>
            <a:r>
              <a:rPr lang="en-US" sz="1800" b="1"/>
              <a:t>broad range of data</a:t>
            </a:r>
          </a:p>
          <a:p>
            <a:r>
              <a:rPr lang="en-US" sz="1800"/>
              <a:t>Help identify, prioritize, and provide </a:t>
            </a:r>
            <a:r>
              <a:rPr lang="en-US" sz="1800" b="1"/>
              <a:t>recommendations</a:t>
            </a:r>
            <a:r>
              <a:rPr lang="en-US" sz="1800"/>
              <a:t> on addressing potential problems</a:t>
            </a:r>
          </a:p>
          <a:p>
            <a:r>
              <a:rPr lang="en-US" sz="1800"/>
              <a:t>Provide </a:t>
            </a:r>
            <a:r>
              <a:rPr lang="en-US" sz="1800" b="1"/>
              <a:t>remediation actions </a:t>
            </a:r>
            <a:r>
              <a:rPr lang="en-US" sz="1800"/>
              <a:t>empowering</a:t>
            </a:r>
            <a:r>
              <a:rPr lang="en-US" sz="1800" b="1"/>
              <a:t> </a:t>
            </a:r>
            <a:r>
              <a:rPr lang="en-US" sz="1800"/>
              <a:t>admins to secure their organization</a:t>
            </a:r>
            <a:endParaRPr lang="en-US"/>
          </a:p>
        </p:txBody>
      </p:sp>
      <p:sp>
        <p:nvSpPr>
          <p:cNvPr id="3" name="Title 2">
            <a:extLst>
              <a:ext uri="{FF2B5EF4-FFF2-40B4-BE49-F238E27FC236}">
                <a16:creationId xmlns:a16="http://schemas.microsoft.com/office/drawing/2014/main" id="{1FEAECD1-4D23-47DC-85FC-624A89B798B6}"/>
              </a:ext>
            </a:extLst>
          </p:cNvPr>
          <p:cNvSpPr>
            <a:spLocks noGrp="1"/>
          </p:cNvSpPr>
          <p:nvPr>
            <p:ph type="title"/>
          </p:nvPr>
        </p:nvSpPr>
        <p:spPr>
          <a:xfrm>
            <a:off x="1072075" y="440495"/>
            <a:ext cx="10690388" cy="739343"/>
          </a:xfrm>
        </p:spPr>
        <p:txBody>
          <a:bodyPr/>
          <a:lstStyle/>
          <a:p>
            <a:r>
              <a:rPr lang="en-US"/>
              <a:t>Rich Insights</a:t>
            </a:r>
          </a:p>
        </p:txBody>
      </p:sp>
      <p:grpSp>
        <p:nvGrpSpPr>
          <p:cNvPr id="6" name="Group 5">
            <a:extLst>
              <a:ext uri="{FF2B5EF4-FFF2-40B4-BE49-F238E27FC236}">
                <a16:creationId xmlns:a16="http://schemas.microsoft.com/office/drawing/2014/main" id="{619BED45-C37E-3247-9403-93A6BBB73BB4}"/>
              </a:ext>
            </a:extLst>
          </p:cNvPr>
          <p:cNvGrpSpPr/>
          <p:nvPr/>
        </p:nvGrpSpPr>
        <p:grpSpPr>
          <a:xfrm>
            <a:off x="445354" y="559710"/>
            <a:ext cx="519592" cy="519592"/>
            <a:chOff x="445354" y="559710"/>
            <a:chExt cx="519592" cy="519592"/>
          </a:xfrm>
        </p:grpSpPr>
        <p:sp>
          <p:nvSpPr>
            <p:cNvPr id="7" name="Oval 6">
              <a:extLst>
                <a:ext uri="{FF2B5EF4-FFF2-40B4-BE49-F238E27FC236}">
                  <a16:creationId xmlns:a16="http://schemas.microsoft.com/office/drawing/2014/main" id="{6B307E8F-57AC-AF4E-BA61-A69A182C16F0}"/>
                </a:ext>
              </a:extLst>
            </p:cNvPr>
            <p:cNvSpPr/>
            <p:nvPr/>
          </p:nvSpPr>
          <p:spPr bwMode="auto">
            <a:xfrm>
              <a:off x="445354" y="559710"/>
              <a:ext cx="519592" cy="519592"/>
            </a:xfrm>
            <a:prstGeom prst="ellipse">
              <a:avLst/>
            </a:prstGeom>
            <a:solidFill>
              <a:srgbClr val="E6E6E6"/>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8" name="Picture 7">
              <a:extLst>
                <a:ext uri="{FF2B5EF4-FFF2-40B4-BE49-F238E27FC236}">
                  <a16:creationId xmlns:a16="http://schemas.microsoft.com/office/drawing/2014/main" id="{8F11967E-D252-754D-8AEC-45E6721751F7}"/>
                </a:ext>
              </a:extLst>
            </p:cNvPr>
            <p:cNvPicPr>
              <a:picLocks noChangeAspect="1"/>
            </p:cNvPicPr>
            <p:nvPr/>
          </p:nvPicPr>
          <p:blipFill>
            <a:blip r:embed="rId2"/>
            <a:stretch>
              <a:fillRect/>
            </a:stretch>
          </p:blipFill>
          <p:spPr>
            <a:xfrm>
              <a:off x="552483" y="666839"/>
              <a:ext cx="305335" cy="305335"/>
            </a:xfrm>
            <a:prstGeom prst="rect">
              <a:avLst/>
            </a:prstGeom>
          </p:spPr>
        </p:pic>
      </p:grpSp>
      <p:grpSp>
        <p:nvGrpSpPr>
          <p:cNvPr id="2" name="Group 1">
            <a:extLst>
              <a:ext uri="{FF2B5EF4-FFF2-40B4-BE49-F238E27FC236}">
                <a16:creationId xmlns:a16="http://schemas.microsoft.com/office/drawing/2014/main" id="{57170B39-64CF-4236-84BF-FE47B5B75C7B}"/>
              </a:ext>
            </a:extLst>
          </p:cNvPr>
          <p:cNvGrpSpPr/>
          <p:nvPr/>
        </p:nvGrpSpPr>
        <p:grpSpPr>
          <a:xfrm>
            <a:off x="4419600" y="1179838"/>
            <a:ext cx="8001000" cy="5257800"/>
            <a:chOff x="4419600" y="1179838"/>
            <a:chExt cx="8001000" cy="5257800"/>
          </a:xfrm>
        </p:grpSpPr>
        <p:sp>
          <p:nvSpPr>
            <p:cNvPr id="10" name="Rectangle: Rounded Corners 9">
              <a:extLst>
                <a:ext uri="{FF2B5EF4-FFF2-40B4-BE49-F238E27FC236}">
                  <a16:creationId xmlns:a16="http://schemas.microsoft.com/office/drawing/2014/main" id="{8778D070-BFBC-4838-84AF-AB247B090990}"/>
                </a:ext>
              </a:extLst>
            </p:cNvPr>
            <p:cNvSpPr/>
            <p:nvPr/>
          </p:nvSpPr>
          <p:spPr bwMode="auto">
            <a:xfrm>
              <a:off x="4419600" y="1179838"/>
              <a:ext cx="8001000" cy="5257800"/>
            </a:xfrm>
            <a:prstGeom prst="roundRect">
              <a:avLst>
                <a:gd name="adj" fmla="val 2147"/>
              </a:avLst>
            </a:prstGeom>
            <a:solidFill>
              <a:srgbClr val="00000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pic>
          <p:nvPicPr>
            <p:cNvPr id="15" name="Picture 14" descr="A screenshot of a computer&#10;&#10;Description automatically generated">
              <a:extLst>
                <a:ext uri="{FF2B5EF4-FFF2-40B4-BE49-F238E27FC236}">
                  <a16:creationId xmlns:a16="http://schemas.microsoft.com/office/drawing/2014/main" id="{3B4639A4-19A7-4762-820D-4ED371B40CEE}"/>
                </a:ext>
              </a:extLst>
            </p:cNvPr>
            <p:cNvPicPr>
              <a:picLocks noChangeAspect="1"/>
            </p:cNvPicPr>
            <p:nvPr/>
          </p:nvPicPr>
          <p:blipFill rotWithShape="1">
            <a:blip r:embed="rId3">
              <a:extLst>
                <a:ext uri="{28A0092B-C50C-407E-A947-70E740481C1C}">
                  <a14:useLocalDpi xmlns:a14="http://schemas.microsoft.com/office/drawing/2010/main" val="0"/>
                </a:ext>
              </a:extLst>
            </a:blip>
            <a:srcRect b="6741"/>
            <a:stretch/>
          </p:blipFill>
          <p:spPr>
            <a:xfrm>
              <a:off x="4546601" y="1294137"/>
              <a:ext cx="7654198" cy="5029200"/>
            </a:xfrm>
            <a:prstGeom prst="rect">
              <a:avLst/>
            </a:prstGeom>
          </p:spPr>
        </p:pic>
      </p:grpSp>
    </p:spTree>
    <p:extLst>
      <p:ext uri="{BB962C8B-B14F-4D97-AF65-F5344CB8AC3E}">
        <p14:creationId xmlns:p14="http://schemas.microsoft.com/office/powerpoint/2010/main" val="230361835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97E8E8-FFD4-47F3-AF09-B57A804D46DF}"/>
              </a:ext>
            </a:extLst>
          </p:cNvPr>
          <p:cNvSpPr>
            <a:spLocks noGrp="1"/>
          </p:cNvSpPr>
          <p:nvPr>
            <p:ph type="title"/>
          </p:nvPr>
        </p:nvSpPr>
        <p:spPr>
          <a:xfrm>
            <a:off x="1044040" y="440495"/>
            <a:ext cx="10718423" cy="758022"/>
          </a:xfrm>
        </p:spPr>
        <p:txBody>
          <a:bodyPr/>
          <a:lstStyle/>
          <a:p>
            <a:r>
              <a:rPr lang="en-US"/>
              <a:t>The Security Playbook</a:t>
            </a:r>
          </a:p>
        </p:txBody>
      </p:sp>
      <p:sp>
        <p:nvSpPr>
          <p:cNvPr id="218" name="TextBox 217">
            <a:extLst>
              <a:ext uri="{FF2B5EF4-FFF2-40B4-BE49-F238E27FC236}">
                <a16:creationId xmlns:a16="http://schemas.microsoft.com/office/drawing/2014/main" id="{78CB153D-D4A1-4E85-AFA2-109010D8D193}"/>
              </a:ext>
            </a:extLst>
          </p:cNvPr>
          <p:cNvSpPr txBox="1"/>
          <p:nvPr/>
        </p:nvSpPr>
        <p:spPr>
          <a:xfrm>
            <a:off x="4785149" y="4331016"/>
            <a:ext cx="2621702" cy="646331"/>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45720" rIns="45720" bIns="45720" numCol="1" spcCol="0" rtlCol="0" fromWordArt="0" anchor="t" anchorCtr="0" forceAA="0" compatLnSpc="1">
            <a:prstTxWarp prst="textNoShape">
              <a:avLst/>
            </a:prstTxWarp>
            <a:spAutoFit/>
          </a:bodyPr>
          <a:lstStyle>
            <a:defPPr>
              <a:defRPr lang="en-US"/>
            </a:defPPr>
            <a:lvl1pPr lvl="0" algn="ctr" defTabSz="914180">
              <a:lnSpc>
                <a:spcPct val="90000"/>
              </a:lnSpc>
              <a:defRPr sz="2352">
                <a:solidFill>
                  <a:srgbClr val="0078D7"/>
                </a:solidFill>
                <a:latin typeface="Segoe Pro SemiLight" panose="020B0402040204020203"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lvl="0" defTabSz="896171">
              <a:defRPr/>
            </a:pPr>
            <a:r>
              <a:rPr lang="en-US" sz="2000">
                <a:ln w="139700">
                  <a:noFill/>
                </a:ln>
                <a:solidFill>
                  <a:schemeClr val="accent1"/>
                </a:solidFill>
                <a:latin typeface="Segoe UI Semilight"/>
              </a:rPr>
              <a:t>Designed on </a:t>
            </a:r>
            <a:br>
              <a:rPr lang="en-US" sz="2000">
                <a:ln w="139700">
                  <a:noFill/>
                </a:ln>
                <a:solidFill>
                  <a:schemeClr val="accent1"/>
                </a:solidFill>
                <a:latin typeface="Segoe UI Semilight"/>
              </a:rPr>
            </a:br>
            <a:r>
              <a:rPr lang="en-US" sz="2000" b="1">
                <a:ln w="139700">
                  <a:noFill/>
                </a:ln>
                <a:solidFill>
                  <a:schemeClr val="accent1"/>
                </a:solidFill>
                <a:latin typeface="Segoe UI Semilight"/>
              </a:rPr>
              <a:t>real-world scenarios</a:t>
            </a:r>
          </a:p>
        </p:txBody>
      </p:sp>
      <p:sp>
        <p:nvSpPr>
          <p:cNvPr id="219" name="Rectangle 218">
            <a:extLst>
              <a:ext uri="{FF2B5EF4-FFF2-40B4-BE49-F238E27FC236}">
                <a16:creationId xmlns:a16="http://schemas.microsoft.com/office/drawing/2014/main" id="{08E0759C-E7D6-46B0-A78B-4F95AF6A4B06}"/>
              </a:ext>
            </a:extLst>
          </p:cNvPr>
          <p:cNvSpPr/>
          <p:nvPr/>
        </p:nvSpPr>
        <p:spPr bwMode="auto">
          <a:xfrm>
            <a:off x="1577682" y="4331016"/>
            <a:ext cx="1792850" cy="646331"/>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45720" rIns="45720" bIns="45720" numCol="1" spcCol="0" rtlCol="0" fromWordArt="0" anchor="t" anchorCtr="0" forceAA="0" compatLnSpc="1">
            <a:prstTxWarp prst="textNoShape">
              <a:avLst/>
            </a:prstTxWarp>
            <a:spAutoFit/>
          </a:bodyPr>
          <a:lstStyle/>
          <a:p>
            <a:pPr lvl="0" algn="ctr" defTabSz="896171">
              <a:lnSpc>
                <a:spcPct val="90000"/>
              </a:lnSpc>
              <a:defRPr/>
            </a:pPr>
            <a:r>
              <a:rPr lang="en-US" sz="2000">
                <a:ln w="139700">
                  <a:noFill/>
                </a:ln>
                <a:solidFill>
                  <a:schemeClr val="accent1"/>
                </a:solidFill>
                <a:latin typeface="Segoe UI Semilight"/>
              </a:rPr>
              <a:t>Back-end </a:t>
            </a:r>
            <a:r>
              <a:rPr lang="en-US" sz="2000" b="1">
                <a:ln w="139700">
                  <a:noFill/>
                </a:ln>
                <a:solidFill>
                  <a:schemeClr val="accent1"/>
                </a:solidFill>
                <a:latin typeface="Segoe UI Semilight"/>
              </a:rPr>
              <a:t>admin policies</a:t>
            </a:r>
          </a:p>
        </p:txBody>
      </p:sp>
      <p:sp>
        <p:nvSpPr>
          <p:cNvPr id="220" name="Rectangle 219">
            <a:extLst>
              <a:ext uri="{FF2B5EF4-FFF2-40B4-BE49-F238E27FC236}">
                <a16:creationId xmlns:a16="http://schemas.microsoft.com/office/drawing/2014/main" id="{106D9B1D-C302-49B1-B65A-F6796839DA23}"/>
              </a:ext>
            </a:extLst>
          </p:cNvPr>
          <p:cNvSpPr/>
          <p:nvPr/>
        </p:nvSpPr>
        <p:spPr bwMode="auto">
          <a:xfrm>
            <a:off x="8129934" y="4331016"/>
            <a:ext cx="3164620" cy="646331"/>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45720" rIns="45720" bIns="45720" numCol="1" spcCol="0" rtlCol="0" fromWordArt="0" anchor="t" anchorCtr="0" forceAA="0" compatLnSpc="1">
            <a:prstTxWarp prst="textNoShape">
              <a:avLst/>
            </a:prstTxWarp>
            <a:spAutoFit/>
          </a:bodyPr>
          <a:lstStyle/>
          <a:p>
            <a:pPr lvl="0" algn="ctr" defTabSz="896171">
              <a:lnSpc>
                <a:spcPct val="90000"/>
              </a:lnSpc>
              <a:defRPr/>
            </a:pPr>
            <a:r>
              <a:rPr lang="en-US" sz="2000">
                <a:ln w="139700">
                  <a:noFill/>
                </a:ln>
                <a:solidFill>
                  <a:schemeClr val="accent1"/>
                </a:solidFill>
                <a:latin typeface="Segoe UI Semilight"/>
              </a:rPr>
              <a:t>Automatically applies </a:t>
            </a:r>
            <a:r>
              <a:rPr lang="en-US" sz="2000" b="1">
                <a:ln w="139700">
                  <a:noFill/>
                </a:ln>
                <a:solidFill>
                  <a:schemeClr val="accent1"/>
                </a:solidFill>
                <a:latin typeface="Segoe UI Semilight"/>
              </a:rPr>
              <a:t>intelligent response steps</a:t>
            </a:r>
          </a:p>
        </p:txBody>
      </p:sp>
      <p:grpSp>
        <p:nvGrpSpPr>
          <p:cNvPr id="241" name="Group 240">
            <a:extLst>
              <a:ext uri="{FF2B5EF4-FFF2-40B4-BE49-F238E27FC236}">
                <a16:creationId xmlns:a16="http://schemas.microsoft.com/office/drawing/2014/main" id="{C0597D6D-6E72-442C-B0EC-B66B7B383196}"/>
              </a:ext>
            </a:extLst>
          </p:cNvPr>
          <p:cNvGrpSpPr/>
          <p:nvPr/>
        </p:nvGrpSpPr>
        <p:grpSpPr>
          <a:xfrm>
            <a:off x="8812329" y="2256229"/>
            <a:ext cx="1792850" cy="1792850"/>
            <a:chOff x="8458283" y="2256229"/>
            <a:chExt cx="1792850" cy="1792850"/>
          </a:xfrm>
        </p:grpSpPr>
        <p:sp>
          <p:nvSpPr>
            <p:cNvPr id="202" name="object 60">
              <a:extLst>
                <a:ext uri="{FF2B5EF4-FFF2-40B4-BE49-F238E27FC236}">
                  <a16:creationId xmlns:a16="http://schemas.microsoft.com/office/drawing/2014/main" id="{1030688D-0966-4445-8A5C-9E096B3CC213}"/>
                </a:ext>
              </a:extLst>
            </p:cNvPr>
            <p:cNvSpPr/>
            <p:nvPr/>
          </p:nvSpPr>
          <p:spPr>
            <a:xfrm>
              <a:off x="8458283" y="2256229"/>
              <a:ext cx="1792850" cy="1792850"/>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noFill/>
            <a:ln>
              <a:solidFill>
                <a:schemeClr val="accent1"/>
              </a:solidFill>
              <a:prstDash val="dash"/>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226" b="0" i="0" u="none" strike="noStrike" kern="1200" cap="none" spc="0" normalizeH="0" baseline="0" noProof="0">
                <a:ln>
                  <a:noFill/>
                </a:ln>
                <a:solidFill>
                  <a:prstClr val="black"/>
                </a:solidFill>
                <a:effectLst/>
                <a:uLnTx/>
                <a:uFillTx/>
                <a:latin typeface="Calibri"/>
                <a:ea typeface="+mn-ea"/>
                <a:cs typeface="+mn-cs"/>
              </a:endParaRPr>
            </a:p>
          </p:txBody>
        </p:sp>
        <p:sp useBgFill="1">
          <p:nvSpPr>
            <p:cNvPr id="203" name="object 60">
              <a:extLst>
                <a:ext uri="{FF2B5EF4-FFF2-40B4-BE49-F238E27FC236}">
                  <a16:creationId xmlns:a16="http://schemas.microsoft.com/office/drawing/2014/main" id="{13108FC8-66EB-41EC-9F0B-1DD1DFF120C5}"/>
                </a:ext>
              </a:extLst>
            </p:cNvPr>
            <p:cNvSpPr/>
            <p:nvPr/>
          </p:nvSpPr>
          <p:spPr>
            <a:xfrm>
              <a:off x="8570336" y="2368282"/>
              <a:ext cx="1568744" cy="1568744"/>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ln>
              <a:solidFill>
                <a:schemeClr val="tx1">
                  <a:lumMod val="50000"/>
                </a:schemeClr>
              </a:solidFill>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226" b="0" i="0" u="none" strike="noStrike" kern="1200" cap="none" spc="0" normalizeH="0" baseline="0" noProof="0">
                <a:ln>
                  <a:noFill/>
                </a:ln>
                <a:solidFill>
                  <a:prstClr val="black"/>
                </a:solidFill>
                <a:effectLst/>
                <a:uLnTx/>
                <a:uFillTx/>
                <a:latin typeface="Calibri"/>
                <a:ea typeface="+mn-ea"/>
                <a:cs typeface="+mn-cs"/>
              </a:endParaRPr>
            </a:p>
          </p:txBody>
        </p:sp>
        <p:pic>
          <p:nvPicPr>
            <p:cNvPr id="235" name="Picture 234">
              <a:extLst>
                <a:ext uri="{FF2B5EF4-FFF2-40B4-BE49-F238E27FC236}">
                  <a16:creationId xmlns:a16="http://schemas.microsoft.com/office/drawing/2014/main" id="{EF452A82-51C4-4AFF-AC0A-A4D1A8B02346}"/>
                </a:ext>
              </a:extLst>
            </p:cNvPr>
            <p:cNvPicPr>
              <a:picLocks noChangeAspect="1"/>
            </p:cNvPicPr>
            <p:nvPr/>
          </p:nvPicPr>
          <p:blipFill>
            <a:blip r:embed="rId3"/>
            <a:stretch>
              <a:fillRect/>
            </a:stretch>
          </p:blipFill>
          <p:spPr>
            <a:xfrm>
              <a:off x="8991145" y="2879832"/>
              <a:ext cx="727126" cy="545644"/>
            </a:xfrm>
            <a:prstGeom prst="rect">
              <a:avLst/>
            </a:prstGeom>
          </p:spPr>
        </p:pic>
      </p:grpSp>
      <p:grpSp>
        <p:nvGrpSpPr>
          <p:cNvPr id="240" name="Group 239">
            <a:extLst>
              <a:ext uri="{FF2B5EF4-FFF2-40B4-BE49-F238E27FC236}">
                <a16:creationId xmlns:a16="http://schemas.microsoft.com/office/drawing/2014/main" id="{03744269-EC9B-44B9-941E-3AAAB14F967A}"/>
              </a:ext>
            </a:extLst>
          </p:cNvPr>
          <p:cNvGrpSpPr/>
          <p:nvPr/>
        </p:nvGrpSpPr>
        <p:grpSpPr>
          <a:xfrm>
            <a:off x="5196750" y="2256229"/>
            <a:ext cx="1792850" cy="1792850"/>
            <a:chOff x="5017982" y="2256229"/>
            <a:chExt cx="1792850" cy="1792850"/>
          </a:xfrm>
        </p:grpSpPr>
        <p:sp>
          <p:nvSpPr>
            <p:cNvPr id="186" name="object 60">
              <a:extLst>
                <a:ext uri="{FF2B5EF4-FFF2-40B4-BE49-F238E27FC236}">
                  <a16:creationId xmlns:a16="http://schemas.microsoft.com/office/drawing/2014/main" id="{33EEE2AC-C5C4-404D-B4C3-4F8D792B18CD}"/>
                </a:ext>
              </a:extLst>
            </p:cNvPr>
            <p:cNvSpPr/>
            <p:nvPr/>
          </p:nvSpPr>
          <p:spPr>
            <a:xfrm>
              <a:off x="5017982" y="2256229"/>
              <a:ext cx="1792850" cy="1792850"/>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noFill/>
            <a:ln>
              <a:solidFill>
                <a:schemeClr val="accent1"/>
              </a:solidFill>
              <a:prstDash val="dash"/>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226" b="0" i="0" u="none" strike="noStrike" kern="1200" cap="none" spc="0" normalizeH="0" baseline="0" noProof="0">
                <a:ln>
                  <a:noFill/>
                </a:ln>
                <a:solidFill>
                  <a:prstClr val="black"/>
                </a:solidFill>
                <a:effectLst/>
                <a:uLnTx/>
                <a:uFillTx/>
                <a:latin typeface="Calibri"/>
                <a:ea typeface="+mn-ea"/>
                <a:cs typeface="+mn-cs"/>
              </a:endParaRPr>
            </a:p>
          </p:txBody>
        </p:sp>
        <p:sp useBgFill="1">
          <p:nvSpPr>
            <p:cNvPr id="187" name="object 60">
              <a:extLst>
                <a:ext uri="{FF2B5EF4-FFF2-40B4-BE49-F238E27FC236}">
                  <a16:creationId xmlns:a16="http://schemas.microsoft.com/office/drawing/2014/main" id="{8FEC3128-90A8-4F55-B298-1B5702896489}"/>
                </a:ext>
              </a:extLst>
            </p:cNvPr>
            <p:cNvSpPr/>
            <p:nvPr/>
          </p:nvSpPr>
          <p:spPr>
            <a:xfrm>
              <a:off x="5130035" y="2368282"/>
              <a:ext cx="1568744" cy="1568744"/>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ln>
              <a:solidFill>
                <a:schemeClr val="tx1">
                  <a:lumMod val="50000"/>
                </a:schemeClr>
              </a:solidFill>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226" b="0" i="0" u="none" strike="noStrike" kern="1200" cap="none" spc="0" normalizeH="0" baseline="0" noProof="0">
                <a:ln>
                  <a:noFill/>
                </a:ln>
                <a:solidFill>
                  <a:prstClr val="black"/>
                </a:solidFill>
                <a:effectLst/>
                <a:uLnTx/>
                <a:uFillTx/>
                <a:latin typeface="Calibri"/>
                <a:ea typeface="+mn-ea"/>
                <a:cs typeface="+mn-cs"/>
              </a:endParaRPr>
            </a:p>
          </p:txBody>
        </p:sp>
        <p:pic>
          <p:nvPicPr>
            <p:cNvPr id="238" name="Picture 237">
              <a:extLst>
                <a:ext uri="{FF2B5EF4-FFF2-40B4-BE49-F238E27FC236}">
                  <a16:creationId xmlns:a16="http://schemas.microsoft.com/office/drawing/2014/main" id="{E2DEFA5C-F207-4F42-8DF3-7C9ED792CDCF}"/>
                </a:ext>
              </a:extLst>
            </p:cNvPr>
            <p:cNvPicPr>
              <a:picLocks noChangeAspect="1"/>
            </p:cNvPicPr>
            <p:nvPr/>
          </p:nvPicPr>
          <p:blipFill>
            <a:blip r:embed="rId4"/>
            <a:stretch>
              <a:fillRect/>
            </a:stretch>
          </p:blipFill>
          <p:spPr>
            <a:xfrm>
              <a:off x="5617227" y="2855474"/>
              <a:ext cx="594360" cy="594360"/>
            </a:xfrm>
            <a:prstGeom prst="rect">
              <a:avLst/>
            </a:prstGeom>
          </p:spPr>
        </p:pic>
      </p:grpSp>
      <p:grpSp>
        <p:nvGrpSpPr>
          <p:cNvPr id="234" name="Group 233">
            <a:extLst>
              <a:ext uri="{FF2B5EF4-FFF2-40B4-BE49-F238E27FC236}">
                <a16:creationId xmlns:a16="http://schemas.microsoft.com/office/drawing/2014/main" id="{4EC4C4BE-6AB0-4E54-95C1-2B54BE04748F}"/>
              </a:ext>
            </a:extLst>
          </p:cNvPr>
          <p:cNvGrpSpPr/>
          <p:nvPr/>
        </p:nvGrpSpPr>
        <p:grpSpPr>
          <a:xfrm>
            <a:off x="1577682" y="2256229"/>
            <a:ext cx="1792850" cy="1792850"/>
            <a:chOff x="1577682" y="2256229"/>
            <a:chExt cx="1792850" cy="1792850"/>
          </a:xfrm>
        </p:grpSpPr>
        <p:sp>
          <p:nvSpPr>
            <p:cNvPr id="216" name="object 60">
              <a:extLst>
                <a:ext uri="{FF2B5EF4-FFF2-40B4-BE49-F238E27FC236}">
                  <a16:creationId xmlns:a16="http://schemas.microsoft.com/office/drawing/2014/main" id="{C776B494-B3E0-4CAC-B72F-E2F391D66625}"/>
                </a:ext>
              </a:extLst>
            </p:cNvPr>
            <p:cNvSpPr/>
            <p:nvPr/>
          </p:nvSpPr>
          <p:spPr>
            <a:xfrm>
              <a:off x="1577682" y="2256229"/>
              <a:ext cx="1792850" cy="1792850"/>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noFill/>
            <a:ln>
              <a:solidFill>
                <a:schemeClr val="accent1"/>
              </a:solidFill>
              <a:prstDash val="dash"/>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226" b="0" i="0" u="none" strike="noStrike" kern="1200" cap="none" spc="0" normalizeH="0" baseline="0" noProof="0">
                <a:ln>
                  <a:noFill/>
                </a:ln>
                <a:solidFill>
                  <a:prstClr val="black"/>
                </a:solidFill>
                <a:effectLst/>
                <a:uLnTx/>
                <a:uFillTx/>
                <a:latin typeface="Calibri"/>
                <a:ea typeface="+mn-ea"/>
                <a:cs typeface="+mn-cs"/>
              </a:endParaRPr>
            </a:p>
          </p:txBody>
        </p:sp>
        <p:sp useBgFill="1">
          <p:nvSpPr>
            <p:cNvPr id="217" name="object 60">
              <a:extLst>
                <a:ext uri="{FF2B5EF4-FFF2-40B4-BE49-F238E27FC236}">
                  <a16:creationId xmlns:a16="http://schemas.microsoft.com/office/drawing/2014/main" id="{91C97EC5-5342-4B22-8E3A-BE17D2A3EA64}"/>
                </a:ext>
              </a:extLst>
            </p:cNvPr>
            <p:cNvSpPr/>
            <p:nvPr/>
          </p:nvSpPr>
          <p:spPr>
            <a:xfrm>
              <a:off x="1689735" y="2368282"/>
              <a:ext cx="1568744" cy="1568744"/>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ln>
              <a:solidFill>
                <a:schemeClr val="tx1">
                  <a:lumMod val="50000"/>
                </a:schemeClr>
              </a:solidFill>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226" b="0" i="0" u="none" strike="noStrike" kern="1200" cap="none" spc="0" normalizeH="0" baseline="0" noProof="0">
                <a:ln>
                  <a:noFill/>
                </a:ln>
                <a:solidFill>
                  <a:prstClr val="black"/>
                </a:solidFill>
                <a:effectLst/>
                <a:uLnTx/>
                <a:uFillTx/>
                <a:latin typeface="Calibri"/>
                <a:ea typeface="+mn-ea"/>
                <a:cs typeface="+mn-cs"/>
              </a:endParaRPr>
            </a:p>
          </p:txBody>
        </p:sp>
        <p:pic>
          <p:nvPicPr>
            <p:cNvPr id="239" name="Picture 238">
              <a:extLst>
                <a:ext uri="{FF2B5EF4-FFF2-40B4-BE49-F238E27FC236}">
                  <a16:creationId xmlns:a16="http://schemas.microsoft.com/office/drawing/2014/main" id="{39B19FA0-DF39-43C3-8738-EE9A50E5117E}"/>
                </a:ext>
              </a:extLst>
            </p:cNvPr>
            <p:cNvPicPr>
              <a:picLocks noChangeAspect="1"/>
            </p:cNvPicPr>
            <p:nvPr/>
          </p:nvPicPr>
          <p:blipFill>
            <a:blip r:embed="rId5"/>
            <a:stretch>
              <a:fillRect/>
            </a:stretch>
          </p:blipFill>
          <p:spPr>
            <a:xfrm>
              <a:off x="2024050" y="2702597"/>
              <a:ext cx="900114" cy="900114"/>
            </a:xfrm>
            <a:prstGeom prst="rect">
              <a:avLst/>
            </a:prstGeom>
          </p:spPr>
        </p:pic>
      </p:grpSp>
      <p:grpSp>
        <p:nvGrpSpPr>
          <p:cNvPr id="5" name="Group 4">
            <a:extLst>
              <a:ext uri="{FF2B5EF4-FFF2-40B4-BE49-F238E27FC236}">
                <a16:creationId xmlns:a16="http://schemas.microsoft.com/office/drawing/2014/main" id="{40E1EC9F-A439-413A-ABA9-E7D903C22634}"/>
              </a:ext>
            </a:extLst>
          </p:cNvPr>
          <p:cNvGrpSpPr/>
          <p:nvPr/>
        </p:nvGrpSpPr>
        <p:grpSpPr>
          <a:xfrm>
            <a:off x="5140868" y="5118025"/>
            <a:ext cx="1910264" cy="320040"/>
            <a:chOff x="4985645" y="5159458"/>
            <a:chExt cx="1910264" cy="320040"/>
          </a:xfrm>
        </p:grpSpPr>
        <p:sp>
          <p:nvSpPr>
            <p:cNvPr id="7" name="Rectangle 6">
              <a:extLst>
                <a:ext uri="{FF2B5EF4-FFF2-40B4-BE49-F238E27FC236}">
                  <a16:creationId xmlns:a16="http://schemas.microsoft.com/office/drawing/2014/main" id="{9F8EF6A2-92D0-4DBC-BCDC-693E73451B00}"/>
                </a:ext>
              </a:extLst>
            </p:cNvPr>
            <p:cNvSpPr/>
            <p:nvPr/>
          </p:nvSpPr>
          <p:spPr bwMode="auto">
            <a:xfrm>
              <a:off x="5284713" y="5193266"/>
              <a:ext cx="1611196" cy="286232"/>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45720" rIns="45720" bIns="45720" numCol="1" spcCol="0" rtlCol="0" fromWordArt="0" anchor="t" anchorCtr="0" forceAA="0" compatLnSpc="1">
              <a:prstTxWarp prst="textNoShape">
                <a:avLst/>
              </a:prstTxWarp>
              <a:spAutoFit/>
            </a:bodyPr>
            <a:lstStyle/>
            <a:p>
              <a:pPr marL="0" marR="0" lvl="0" indent="0" defTabSz="932472" rtl="0" eaLnBrk="1" fontAlgn="base" latinLnBrk="0" hangingPunct="1">
                <a:lnSpc>
                  <a:spcPct val="90000"/>
                </a:lnSpc>
                <a:spcBef>
                  <a:spcPct val="0"/>
                </a:spcBef>
                <a:spcAft>
                  <a:spcPct val="0"/>
                </a:spcAft>
                <a:buClrTx/>
                <a:buSzTx/>
                <a:buFontTx/>
                <a:buNone/>
                <a:tabLst/>
                <a:defRPr/>
              </a:pPr>
              <a:r>
                <a:rPr kumimoji="0" lang="en-US" sz="1400" i="0" u="none" strike="noStrike" kern="1200" cap="none" spc="0" normalizeH="0" baseline="0" noProof="0">
                  <a:ln>
                    <a:noFill/>
                  </a:ln>
                  <a:solidFill>
                    <a:schemeClr val="tx1"/>
                  </a:solidFill>
                  <a:effectLst/>
                  <a:uLnTx/>
                  <a:uFillTx/>
                  <a:latin typeface="+mj-lt"/>
                  <a:ea typeface="Segoe UI" pitchFamily="34" charset="0"/>
                  <a:cs typeface="Segoe UI" pitchFamily="34" charset="0"/>
                </a:rPr>
                <a:t>Strength of signal</a:t>
              </a:r>
            </a:p>
          </p:txBody>
        </p:sp>
        <p:grpSp>
          <p:nvGrpSpPr>
            <p:cNvPr id="231" name="Group 230">
              <a:extLst>
                <a:ext uri="{FF2B5EF4-FFF2-40B4-BE49-F238E27FC236}">
                  <a16:creationId xmlns:a16="http://schemas.microsoft.com/office/drawing/2014/main" id="{6F51842D-D924-4133-A196-053070AF6F00}"/>
                </a:ext>
              </a:extLst>
            </p:cNvPr>
            <p:cNvGrpSpPr>
              <a:grpSpLocks noChangeAspect="1"/>
            </p:cNvGrpSpPr>
            <p:nvPr/>
          </p:nvGrpSpPr>
          <p:grpSpPr>
            <a:xfrm>
              <a:off x="4985645" y="5159458"/>
              <a:ext cx="236809" cy="320040"/>
              <a:chOff x="8995653" y="1104988"/>
              <a:chExt cx="590550" cy="798108"/>
            </a:xfrm>
          </p:grpSpPr>
          <p:sp>
            <p:nvSpPr>
              <p:cNvPr id="223" name="Freeform: Shape 222">
                <a:extLst>
                  <a:ext uri="{FF2B5EF4-FFF2-40B4-BE49-F238E27FC236}">
                    <a16:creationId xmlns:a16="http://schemas.microsoft.com/office/drawing/2014/main" id="{927A423A-ECD7-49B1-A357-3071147291A0}"/>
                  </a:ext>
                </a:extLst>
              </p:cNvPr>
              <p:cNvSpPr/>
              <p:nvPr/>
            </p:nvSpPr>
            <p:spPr>
              <a:xfrm>
                <a:off x="9171467" y="1212620"/>
                <a:ext cx="66675" cy="171450"/>
              </a:xfrm>
              <a:custGeom>
                <a:avLst/>
                <a:gdLst>
                  <a:gd name="connsiteX0" fmla="*/ 40486 w 66675"/>
                  <a:gd name="connsiteY0" fmla="*/ 169069 h 171450"/>
                  <a:gd name="connsiteX1" fmla="*/ 67156 w 66675"/>
                  <a:gd name="connsiteY1" fmla="*/ 142399 h 171450"/>
                  <a:gd name="connsiteX2" fmla="*/ 67156 w 66675"/>
                  <a:gd name="connsiteY2" fmla="*/ 33814 h 171450"/>
                  <a:gd name="connsiteX3" fmla="*/ 40486 w 66675"/>
                  <a:gd name="connsiteY3" fmla="*/ 7144 h 171450"/>
                  <a:gd name="connsiteX4" fmla="*/ 40486 w 66675"/>
                  <a:gd name="connsiteY4" fmla="*/ 169069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 h="171450">
                    <a:moveTo>
                      <a:pt x="40486" y="169069"/>
                    </a:moveTo>
                    <a:lnTo>
                      <a:pt x="67156" y="142399"/>
                    </a:lnTo>
                    <a:cubicBezTo>
                      <a:pt x="37932" y="112104"/>
                      <a:pt x="37932" y="64109"/>
                      <a:pt x="67156" y="33814"/>
                    </a:cubicBezTo>
                    <a:lnTo>
                      <a:pt x="40486" y="7144"/>
                    </a:lnTo>
                    <a:cubicBezTo>
                      <a:pt x="-3970" y="51965"/>
                      <a:pt x="-3970" y="124248"/>
                      <a:pt x="40486" y="169069"/>
                    </a:cubicBezTo>
                    <a:close/>
                  </a:path>
                </a:pathLst>
              </a:custGeom>
              <a:solidFill>
                <a:schemeClr val="accent2">
                  <a:lumMod val="50000"/>
                  <a:lumOff val="50000"/>
                </a:schemeClr>
              </a:solidFill>
              <a:ln w="9525" cap="flat">
                <a:noFill/>
                <a:prstDash val="solid"/>
                <a:miter/>
              </a:ln>
            </p:spPr>
            <p:txBody>
              <a:bodyPr rtlCol="0" anchor="ctr"/>
              <a:lstStyle/>
              <a:p>
                <a:endParaRPr lang="en-US"/>
              </a:p>
            </p:txBody>
          </p:sp>
          <p:sp>
            <p:nvSpPr>
              <p:cNvPr id="224" name="Freeform: Shape 223">
                <a:extLst>
                  <a:ext uri="{FF2B5EF4-FFF2-40B4-BE49-F238E27FC236}">
                    <a16:creationId xmlns:a16="http://schemas.microsoft.com/office/drawing/2014/main" id="{5B46A4F5-5801-4DDF-A501-73BB985DC9A2}"/>
                  </a:ext>
                </a:extLst>
              </p:cNvPr>
              <p:cNvSpPr/>
              <p:nvPr/>
            </p:nvSpPr>
            <p:spPr>
              <a:xfrm>
                <a:off x="9095279" y="1159280"/>
                <a:ext cx="95250" cy="276225"/>
              </a:xfrm>
              <a:custGeom>
                <a:avLst/>
                <a:gdLst>
                  <a:gd name="connsiteX0" fmla="*/ 63334 w 95250"/>
                  <a:gd name="connsiteY0" fmla="*/ 275749 h 276225"/>
                  <a:gd name="connsiteX1" fmla="*/ 90004 w 95250"/>
                  <a:gd name="connsiteY1" fmla="*/ 249079 h 276225"/>
                  <a:gd name="connsiteX2" fmla="*/ 89321 w 95250"/>
                  <a:gd name="connsiteY2" fmla="*/ 34497 h 276225"/>
                  <a:gd name="connsiteX3" fmla="*/ 90004 w 95250"/>
                  <a:gd name="connsiteY3" fmla="*/ 33814 h 276225"/>
                  <a:gd name="connsiteX4" fmla="*/ 63334 w 95250"/>
                  <a:gd name="connsiteY4" fmla="*/ 7144 h 276225"/>
                  <a:gd name="connsiteX5" fmla="*/ 61436 w 95250"/>
                  <a:gd name="connsiteY5" fmla="*/ 273850 h 276225"/>
                  <a:gd name="connsiteX6" fmla="*/ 63334 w 95250"/>
                  <a:gd name="connsiteY6" fmla="*/ 275749 h 276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5250" h="276225">
                    <a:moveTo>
                      <a:pt x="63334" y="275749"/>
                    </a:moveTo>
                    <a:lnTo>
                      <a:pt x="90004" y="249079"/>
                    </a:lnTo>
                    <a:cubicBezTo>
                      <a:pt x="30561" y="190012"/>
                      <a:pt x="30255" y="93940"/>
                      <a:pt x="89321" y="34497"/>
                    </a:cubicBezTo>
                    <a:cubicBezTo>
                      <a:pt x="89548" y="34268"/>
                      <a:pt x="89776" y="34040"/>
                      <a:pt x="90004" y="33814"/>
                    </a:cubicBezTo>
                    <a:lnTo>
                      <a:pt x="63334" y="7144"/>
                    </a:lnTo>
                    <a:cubicBezTo>
                      <a:pt x="-10839" y="80269"/>
                      <a:pt x="-11688" y="199677"/>
                      <a:pt x="61436" y="273850"/>
                    </a:cubicBezTo>
                    <a:cubicBezTo>
                      <a:pt x="62065" y="274488"/>
                      <a:pt x="62697" y="275120"/>
                      <a:pt x="63334" y="275749"/>
                    </a:cubicBezTo>
                    <a:close/>
                  </a:path>
                </a:pathLst>
              </a:custGeom>
              <a:solidFill>
                <a:schemeClr val="accent2">
                  <a:lumMod val="50000"/>
                  <a:lumOff val="50000"/>
                </a:schemeClr>
              </a:solidFill>
              <a:ln w="9525" cap="flat">
                <a:noFill/>
                <a:prstDash val="solid"/>
                <a:miter/>
              </a:ln>
            </p:spPr>
            <p:txBody>
              <a:bodyPr rtlCol="0" anchor="ctr"/>
              <a:lstStyle/>
              <a:p>
                <a:endParaRPr lang="en-US"/>
              </a:p>
            </p:txBody>
          </p:sp>
          <p:sp>
            <p:nvSpPr>
              <p:cNvPr id="225" name="Freeform: Shape 224">
                <a:extLst>
                  <a:ext uri="{FF2B5EF4-FFF2-40B4-BE49-F238E27FC236}">
                    <a16:creationId xmlns:a16="http://schemas.microsoft.com/office/drawing/2014/main" id="{0197B347-72EB-4C18-B491-4E0C78361F24}"/>
                  </a:ext>
                </a:extLst>
              </p:cNvPr>
              <p:cNvSpPr/>
              <p:nvPr/>
            </p:nvSpPr>
            <p:spPr>
              <a:xfrm>
                <a:off x="9019053" y="1104988"/>
                <a:ext cx="114300" cy="390525"/>
              </a:xfrm>
              <a:custGeom>
                <a:avLst/>
                <a:gdLst>
                  <a:gd name="connsiteX0" fmla="*/ 111938 w 114300"/>
                  <a:gd name="connsiteY0" fmla="*/ 357664 h 390525"/>
                  <a:gd name="connsiteX1" fmla="*/ 111938 w 114300"/>
                  <a:gd name="connsiteY1" fmla="*/ 33814 h 390525"/>
                  <a:gd name="connsiteX2" fmla="*/ 85268 w 114300"/>
                  <a:gd name="connsiteY2" fmla="*/ 7144 h 390525"/>
                  <a:gd name="connsiteX3" fmla="*/ 85249 w 114300"/>
                  <a:gd name="connsiteY3" fmla="*/ 384315 h 390525"/>
                  <a:gd name="connsiteX4" fmla="*/ 85268 w 114300"/>
                  <a:gd name="connsiteY4" fmla="*/ 384334 h 3905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 h="390525">
                    <a:moveTo>
                      <a:pt x="111938" y="357664"/>
                    </a:moveTo>
                    <a:cubicBezTo>
                      <a:pt x="23023" y="268023"/>
                      <a:pt x="23023" y="123454"/>
                      <a:pt x="111938" y="33814"/>
                    </a:cubicBezTo>
                    <a:lnTo>
                      <a:pt x="85268" y="7144"/>
                    </a:lnTo>
                    <a:cubicBezTo>
                      <a:pt x="-18890" y="111291"/>
                      <a:pt x="-18899" y="280156"/>
                      <a:pt x="85249" y="384315"/>
                    </a:cubicBezTo>
                    <a:cubicBezTo>
                      <a:pt x="85255" y="384321"/>
                      <a:pt x="85261" y="384327"/>
                      <a:pt x="85268" y="384334"/>
                    </a:cubicBezTo>
                    <a:close/>
                  </a:path>
                </a:pathLst>
              </a:custGeom>
              <a:solidFill>
                <a:schemeClr val="accent2">
                  <a:lumMod val="50000"/>
                  <a:lumOff val="50000"/>
                </a:schemeClr>
              </a:solidFill>
              <a:ln w="9525" cap="flat">
                <a:noFill/>
                <a:prstDash val="solid"/>
                <a:miter/>
              </a:ln>
            </p:spPr>
            <p:txBody>
              <a:bodyPr rtlCol="0" anchor="ctr"/>
              <a:lstStyle/>
              <a:p>
                <a:endParaRPr lang="en-US"/>
              </a:p>
            </p:txBody>
          </p:sp>
          <p:sp>
            <p:nvSpPr>
              <p:cNvPr id="226" name="Freeform: Shape 225">
                <a:extLst>
                  <a:ext uri="{FF2B5EF4-FFF2-40B4-BE49-F238E27FC236}">
                    <a16:creationId xmlns:a16="http://schemas.microsoft.com/office/drawing/2014/main" id="{5D389768-3C38-46ED-9562-E4309DF123A7}"/>
                  </a:ext>
                </a:extLst>
              </p:cNvPr>
              <p:cNvSpPr/>
              <p:nvPr/>
            </p:nvSpPr>
            <p:spPr>
              <a:xfrm>
                <a:off x="9340064" y="1212620"/>
                <a:ext cx="66675" cy="171450"/>
              </a:xfrm>
              <a:custGeom>
                <a:avLst/>
                <a:gdLst>
                  <a:gd name="connsiteX0" fmla="*/ 33814 w 66675"/>
                  <a:gd name="connsiteY0" fmla="*/ 169069 h 171450"/>
                  <a:gd name="connsiteX1" fmla="*/ 33814 w 66675"/>
                  <a:gd name="connsiteY1" fmla="*/ 7144 h 171450"/>
                  <a:gd name="connsiteX2" fmla="*/ 7144 w 66675"/>
                  <a:gd name="connsiteY2" fmla="*/ 33814 h 171450"/>
                  <a:gd name="connsiteX3" fmla="*/ 29051 w 66675"/>
                  <a:gd name="connsiteY3" fmla="*/ 88106 h 171450"/>
                  <a:gd name="connsiteX4" fmla="*/ 7144 w 66675"/>
                  <a:gd name="connsiteY4" fmla="*/ 142399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 h="171450">
                    <a:moveTo>
                      <a:pt x="33814" y="169069"/>
                    </a:moveTo>
                    <a:cubicBezTo>
                      <a:pt x="78271" y="124248"/>
                      <a:pt x="78271" y="51965"/>
                      <a:pt x="33814" y="7144"/>
                    </a:cubicBezTo>
                    <a:lnTo>
                      <a:pt x="7144" y="33814"/>
                    </a:lnTo>
                    <a:cubicBezTo>
                      <a:pt x="21385" y="48272"/>
                      <a:pt x="29269" y="67813"/>
                      <a:pt x="29051" y="88106"/>
                    </a:cubicBezTo>
                    <a:cubicBezTo>
                      <a:pt x="29085" y="108363"/>
                      <a:pt x="21226" y="127837"/>
                      <a:pt x="7144" y="142399"/>
                    </a:cubicBezTo>
                    <a:close/>
                  </a:path>
                </a:pathLst>
              </a:custGeom>
              <a:solidFill>
                <a:schemeClr val="accent2">
                  <a:lumMod val="50000"/>
                  <a:lumOff val="50000"/>
                </a:schemeClr>
              </a:solidFill>
              <a:ln w="9525" cap="flat">
                <a:noFill/>
                <a:prstDash val="solid"/>
                <a:miter/>
              </a:ln>
            </p:spPr>
            <p:txBody>
              <a:bodyPr rtlCol="0" anchor="ctr"/>
              <a:lstStyle/>
              <a:p>
                <a:endParaRPr lang="en-US"/>
              </a:p>
            </p:txBody>
          </p:sp>
          <p:sp>
            <p:nvSpPr>
              <p:cNvPr id="227" name="Freeform: Shape 226">
                <a:extLst>
                  <a:ext uri="{FF2B5EF4-FFF2-40B4-BE49-F238E27FC236}">
                    <a16:creationId xmlns:a16="http://schemas.microsoft.com/office/drawing/2014/main" id="{75B9972C-A960-43D8-B69E-6D3FD350AB2C}"/>
                  </a:ext>
                </a:extLst>
              </p:cNvPr>
              <p:cNvSpPr/>
              <p:nvPr/>
            </p:nvSpPr>
            <p:spPr>
              <a:xfrm>
                <a:off x="9393404" y="1159280"/>
                <a:ext cx="95250" cy="276225"/>
              </a:xfrm>
              <a:custGeom>
                <a:avLst/>
                <a:gdLst>
                  <a:gd name="connsiteX0" fmla="*/ 7144 w 95250"/>
                  <a:gd name="connsiteY0" fmla="*/ 249079 h 276225"/>
                  <a:gd name="connsiteX1" fmla="*/ 33814 w 95250"/>
                  <a:gd name="connsiteY1" fmla="*/ 275749 h 276225"/>
                  <a:gd name="connsiteX2" fmla="*/ 35712 w 95250"/>
                  <a:gd name="connsiteY2" fmla="*/ 9042 h 276225"/>
                  <a:gd name="connsiteX3" fmla="*/ 33814 w 95250"/>
                  <a:gd name="connsiteY3" fmla="*/ 7144 h 276225"/>
                  <a:gd name="connsiteX4" fmla="*/ 7144 w 95250"/>
                  <a:gd name="connsiteY4" fmla="*/ 33814 h 276225"/>
                  <a:gd name="connsiteX5" fmla="*/ 7827 w 95250"/>
                  <a:gd name="connsiteY5" fmla="*/ 248396 h 276225"/>
                  <a:gd name="connsiteX6" fmla="*/ 7144 w 95250"/>
                  <a:gd name="connsiteY6" fmla="*/ 249079 h 276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5250" h="276225">
                    <a:moveTo>
                      <a:pt x="7144" y="249079"/>
                    </a:moveTo>
                    <a:lnTo>
                      <a:pt x="33814" y="275749"/>
                    </a:lnTo>
                    <a:cubicBezTo>
                      <a:pt x="107987" y="202623"/>
                      <a:pt x="108836" y="83215"/>
                      <a:pt x="35712" y="9042"/>
                    </a:cubicBezTo>
                    <a:cubicBezTo>
                      <a:pt x="35083" y="8405"/>
                      <a:pt x="34451" y="7772"/>
                      <a:pt x="33814" y="7144"/>
                    </a:cubicBezTo>
                    <a:lnTo>
                      <a:pt x="7144" y="33814"/>
                    </a:lnTo>
                    <a:cubicBezTo>
                      <a:pt x="66587" y="92880"/>
                      <a:pt x="66893" y="188952"/>
                      <a:pt x="7827" y="248396"/>
                    </a:cubicBezTo>
                    <a:cubicBezTo>
                      <a:pt x="7600" y="248624"/>
                      <a:pt x="7372" y="248852"/>
                      <a:pt x="7144" y="249079"/>
                    </a:cubicBezTo>
                    <a:close/>
                  </a:path>
                </a:pathLst>
              </a:custGeom>
              <a:solidFill>
                <a:schemeClr val="accent2">
                  <a:lumMod val="50000"/>
                  <a:lumOff val="50000"/>
                </a:schemeClr>
              </a:solidFill>
              <a:ln w="9525" cap="flat">
                <a:noFill/>
                <a:prstDash val="solid"/>
                <a:miter/>
              </a:ln>
            </p:spPr>
            <p:txBody>
              <a:bodyPr rtlCol="0" anchor="ctr"/>
              <a:lstStyle/>
              <a:p>
                <a:endParaRPr lang="en-US"/>
              </a:p>
            </p:txBody>
          </p:sp>
          <p:sp>
            <p:nvSpPr>
              <p:cNvPr id="228" name="Freeform: Shape 227">
                <a:extLst>
                  <a:ext uri="{FF2B5EF4-FFF2-40B4-BE49-F238E27FC236}">
                    <a16:creationId xmlns:a16="http://schemas.microsoft.com/office/drawing/2014/main" id="{325AC9F3-4323-4C18-A917-F33F6B8ACF3C}"/>
                  </a:ext>
                </a:extLst>
              </p:cNvPr>
              <p:cNvSpPr/>
              <p:nvPr/>
            </p:nvSpPr>
            <p:spPr>
              <a:xfrm>
                <a:off x="9447697" y="1104988"/>
                <a:ext cx="114300" cy="390525"/>
              </a:xfrm>
              <a:custGeom>
                <a:avLst/>
                <a:gdLst>
                  <a:gd name="connsiteX0" fmla="*/ 7144 w 114300"/>
                  <a:gd name="connsiteY0" fmla="*/ 357664 h 390525"/>
                  <a:gd name="connsiteX1" fmla="*/ 33814 w 114300"/>
                  <a:gd name="connsiteY1" fmla="*/ 384334 h 390525"/>
                  <a:gd name="connsiteX2" fmla="*/ 33833 w 114300"/>
                  <a:gd name="connsiteY2" fmla="*/ 7163 h 390525"/>
                  <a:gd name="connsiteX3" fmla="*/ 33814 w 114300"/>
                  <a:gd name="connsiteY3" fmla="*/ 7144 h 390525"/>
                  <a:gd name="connsiteX4" fmla="*/ 7144 w 114300"/>
                  <a:gd name="connsiteY4" fmla="*/ 33814 h 390525"/>
                  <a:gd name="connsiteX5" fmla="*/ 7144 w 114300"/>
                  <a:gd name="connsiteY5" fmla="*/ 357664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4300" h="390525">
                    <a:moveTo>
                      <a:pt x="7144" y="357664"/>
                    </a:moveTo>
                    <a:lnTo>
                      <a:pt x="33814" y="384334"/>
                    </a:lnTo>
                    <a:cubicBezTo>
                      <a:pt x="137972" y="280186"/>
                      <a:pt x="137980" y="111322"/>
                      <a:pt x="33833" y="7163"/>
                    </a:cubicBezTo>
                    <a:cubicBezTo>
                      <a:pt x="33827" y="7157"/>
                      <a:pt x="33820" y="7150"/>
                      <a:pt x="33814" y="7144"/>
                    </a:cubicBezTo>
                    <a:lnTo>
                      <a:pt x="7144" y="33814"/>
                    </a:lnTo>
                    <a:cubicBezTo>
                      <a:pt x="96059" y="123454"/>
                      <a:pt x="96059" y="268023"/>
                      <a:pt x="7144" y="357664"/>
                    </a:cubicBezTo>
                    <a:close/>
                  </a:path>
                </a:pathLst>
              </a:custGeom>
              <a:solidFill>
                <a:schemeClr val="accent2">
                  <a:lumMod val="50000"/>
                  <a:lumOff val="50000"/>
                </a:schemeClr>
              </a:solidFill>
              <a:ln w="9525" cap="flat">
                <a:noFill/>
                <a:prstDash val="solid"/>
                <a:miter/>
              </a:ln>
            </p:spPr>
            <p:txBody>
              <a:bodyPr rtlCol="0" anchor="ctr"/>
              <a:lstStyle/>
              <a:p>
                <a:endParaRPr lang="en-US"/>
              </a:p>
            </p:txBody>
          </p:sp>
          <p:sp>
            <p:nvSpPr>
              <p:cNvPr id="229" name="Freeform: Shape 228">
                <a:extLst>
                  <a:ext uri="{FF2B5EF4-FFF2-40B4-BE49-F238E27FC236}">
                    <a16:creationId xmlns:a16="http://schemas.microsoft.com/office/drawing/2014/main" id="{8FB16D75-4F02-4FB6-9723-B2535933211B}"/>
                  </a:ext>
                </a:extLst>
              </p:cNvPr>
              <p:cNvSpPr/>
              <p:nvPr/>
            </p:nvSpPr>
            <p:spPr>
              <a:xfrm>
                <a:off x="8995653" y="1255396"/>
                <a:ext cx="590550" cy="647700"/>
              </a:xfrm>
              <a:custGeom>
                <a:avLst/>
                <a:gdLst>
                  <a:gd name="connsiteX0" fmla="*/ 587775 w 590550"/>
                  <a:gd name="connsiteY0" fmla="*/ 618831 h 647700"/>
                  <a:gd name="connsiteX1" fmla="*/ 587775 w 590550"/>
                  <a:gd name="connsiteY1" fmla="*/ 618831 h 647700"/>
                  <a:gd name="connsiteX2" fmla="*/ 586156 w 590550"/>
                  <a:gd name="connsiteY2" fmla="*/ 613973 h 647700"/>
                  <a:gd name="connsiteX3" fmla="*/ 586156 w 590550"/>
                  <a:gd name="connsiteY3" fmla="*/ 613402 h 647700"/>
                  <a:gd name="connsiteX4" fmla="*/ 314693 w 590550"/>
                  <a:gd name="connsiteY4" fmla="*/ 84764 h 647700"/>
                  <a:gd name="connsiteX5" fmla="*/ 311550 w 590550"/>
                  <a:gd name="connsiteY5" fmla="*/ 80573 h 647700"/>
                  <a:gd name="connsiteX6" fmla="*/ 332582 w 590550"/>
                  <a:gd name="connsiteY6" fmla="*/ 30966 h 647700"/>
                  <a:gd name="connsiteX7" fmla="*/ 282975 w 590550"/>
                  <a:gd name="connsiteY7" fmla="*/ 9934 h 647700"/>
                  <a:gd name="connsiteX8" fmla="*/ 261943 w 590550"/>
                  <a:gd name="connsiteY8" fmla="*/ 59541 h 647700"/>
                  <a:gd name="connsiteX9" fmla="*/ 282975 w 590550"/>
                  <a:gd name="connsiteY9" fmla="*/ 80573 h 647700"/>
                  <a:gd name="connsiteX10" fmla="*/ 280403 w 590550"/>
                  <a:gd name="connsiteY10" fmla="*/ 84288 h 647700"/>
                  <a:gd name="connsiteX11" fmla="*/ 8941 w 590550"/>
                  <a:gd name="connsiteY11" fmla="*/ 612926 h 647700"/>
                  <a:gd name="connsiteX12" fmla="*/ 8941 w 590550"/>
                  <a:gd name="connsiteY12" fmla="*/ 613497 h 647700"/>
                  <a:gd name="connsiteX13" fmla="*/ 7322 w 590550"/>
                  <a:gd name="connsiteY13" fmla="*/ 618355 h 647700"/>
                  <a:gd name="connsiteX14" fmla="*/ 7322 w 590550"/>
                  <a:gd name="connsiteY14" fmla="*/ 618355 h 647700"/>
                  <a:gd name="connsiteX15" fmla="*/ 7322 w 590550"/>
                  <a:gd name="connsiteY15" fmla="*/ 623117 h 647700"/>
                  <a:gd name="connsiteX16" fmla="*/ 7322 w 590550"/>
                  <a:gd name="connsiteY16" fmla="*/ 624260 h 647700"/>
                  <a:gd name="connsiteX17" fmla="*/ 8655 w 590550"/>
                  <a:gd name="connsiteY17" fmla="*/ 628737 h 647700"/>
                  <a:gd name="connsiteX18" fmla="*/ 8655 w 590550"/>
                  <a:gd name="connsiteY18" fmla="*/ 628737 h 647700"/>
                  <a:gd name="connsiteX19" fmla="*/ 9989 w 590550"/>
                  <a:gd name="connsiteY19" fmla="*/ 630833 h 647700"/>
                  <a:gd name="connsiteX20" fmla="*/ 11894 w 590550"/>
                  <a:gd name="connsiteY20" fmla="*/ 633595 h 647700"/>
                  <a:gd name="connsiteX21" fmla="*/ 11894 w 590550"/>
                  <a:gd name="connsiteY21" fmla="*/ 633595 h 647700"/>
                  <a:gd name="connsiteX22" fmla="*/ 13418 w 590550"/>
                  <a:gd name="connsiteY22" fmla="*/ 634738 h 647700"/>
                  <a:gd name="connsiteX23" fmla="*/ 16085 w 590550"/>
                  <a:gd name="connsiteY23" fmla="*/ 636833 h 647700"/>
                  <a:gd name="connsiteX24" fmla="*/ 18371 w 590550"/>
                  <a:gd name="connsiteY24" fmla="*/ 637881 h 647700"/>
                  <a:gd name="connsiteX25" fmla="*/ 21228 w 590550"/>
                  <a:gd name="connsiteY25" fmla="*/ 638929 h 647700"/>
                  <a:gd name="connsiteX26" fmla="*/ 23705 w 590550"/>
                  <a:gd name="connsiteY26" fmla="*/ 638929 h 647700"/>
                  <a:gd name="connsiteX27" fmla="*/ 25800 w 590550"/>
                  <a:gd name="connsiteY27" fmla="*/ 640643 h 647700"/>
                  <a:gd name="connsiteX28" fmla="*/ 27134 w 590550"/>
                  <a:gd name="connsiteY28" fmla="*/ 640643 h 647700"/>
                  <a:gd name="connsiteX29" fmla="*/ 28372 w 590550"/>
                  <a:gd name="connsiteY29" fmla="*/ 640643 h 647700"/>
                  <a:gd name="connsiteX30" fmla="*/ 33420 w 590550"/>
                  <a:gd name="connsiteY30" fmla="*/ 639310 h 647700"/>
                  <a:gd name="connsiteX31" fmla="*/ 297453 w 590550"/>
                  <a:gd name="connsiteY31" fmla="*/ 523200 h 647700"/>
                  <a:gd name="connsiteX32" fmla="*/ 561105 w 590550"/>
                  <a:gd name="connsiteY32" fmla="*/ 639024 h 647700"/>
                  <a:gd name="connsiteX33" fmla="*/ 568725 w 590550"/>
                  <a:gd name="connsiteY33" fmla="*/ 640643 h 647700"/>
                  <a:gd name="connsiteX34" fmla="*/ 568725 w 590550"/>
                  <a:gd name="connsiteY34" fmla="*/ 640643 h 647700"/>
                  <a:gd name="connsiteX35" fmla="*/ 573392 w 590550"/>
                  <a:gd name="connsiteY35" fmla="*/ 639977 h 647700"/>
                  <a:gd name="connsiteX36" fmla="*/ 574726 w 590550"/>
                  <a:gd name="connsiteY36" fmla="*/ 639977 h 647700"/>
                  <a:gd name="connsiteX37" fmla="*/ 578250 w 590550"/>
                  <a:gd name="connsiteY37" fmla="*/ 638357 h 647700"/>
                  <a:gd name="connsiteX38" fmla="*/ 579107 w 590550"/>
                  <a:gd name="connsiteY38" fmla="*/ 637786 h 647700"/>
                  <a:gd name="connsiteX39" fmla="*/ 582536 w 590550"/>
                  <a:gd name="connsiteY39" fmla="*/ 635024 h 647700"/>
                  <a:gd name="connsiteX40" fmla="*/ 582536 w 590550"/>
                  <a:gd name="connsiteY40" fmla="*/ 635024 h 647700"/>
                  <a:gd name="connsiteX41" fmla="*/ 584537 w 590550"/>
                  <a:gd name="connsiteY41" fmla="*/ 632071 h 647700"/>
                  <a:gd name="connsiteX42" fmla="*/ 585680 w 590550"/>
                  <a:gd name="connsiteY42" fmla="*/ 630166 h 647700"/>
                  <a:gd name="connsiteX43" fmla="*/ 585680 w 590550"/>
                  <a:gd name="connsiteY43" fmla="*/ 630166 h 647700"/>
                  <a:gd name="connsiteX44" fmla="*/ 587013 w 590550"/>
                  <a:gd name="connsiteY44" fmla="*/ 625594 h 647700"/>
                  <a:gd name="connsiteX45" fmla="*/ 587013 w 590550"/>
                  <a:gd name="connsiteY45" fmla="*/ 624546 h 647700"/>
                  <a:gd name="connsiteX46" fmla="*/ 587775 w 590550"/>
                  <a:gd name="connsiteY46" fmla="*/ 618831 h 647700"/>
                  <a:gd name="connsiteX47" fmla="*/ 425850 w 590550"/>
                  <a:gd name="connsiteY47" fmla="*/ 384992 h 647700"/>
                  <a:gd name="connsiteX48" fmla="*/ 329648 w 590550"/>
                  <a:gd name="connsiteY48" fmla="*/ 319937 h 647700"/>
                  <a:gd name="connsiteX49" fmla="*/ 376034 w 590550"/>
                  <a:gd name="connsiteY49" fmla="*/ 288218 h 647700"/>
                  <a:gd name="connsiteX50" fmla="*/ 297263 w 590550"/>
                  <a:gd name="connsiteY50" fmla="*/ 134675 h 647700"/>
                  <a:gd name="connsiteX51" fmla="*/ 358508 w 590550"/>
                  <a:gd name="connsiteY51" fmla="*/ 253833 h 647700"/>
                  <a:gd name="connsiteX52" fmla="*/ 295834 w 590550"/>
                  <a:gd name="connsiteY52" fmla="*/ 296981 h 647700"/>
                  <a:gd name="connsiteX53" fmla="*/ 238684 w 590550"/>
                  <a:gd name="connsiteY53" fmla="*/ 258881 h 647700"/>
                  <a:gd name="connsiteX54" fmla="*/ 234683 w 590550"/>
                  <a:gd name="connsiteY54" fmla="*/ 256786 h 647700"/>
                  <a:gd name="connsiteX55" fmla="*/ 217443 w 590550"/>
                  <a:gd name="connsiteY55" fmla="*/ 290028 h 647700"/>
                  <a:gd name="connsiteX56" fmla="*/ 262115 w 590550"/>
                  <a:gd name="connsiteY56" fmla="*/ 320222 h 647700"/>
                  <a:gd name="connsiteX57" fmla="*/ 168675 w 590550"/>
                  <a:gd name="connsiteY57" fmla="*/ 384326 h 647700"/>
                  <a:gd name="connsiteX58" fmla="*/ 67234 w 590550"/>
                  <a:gd name="connsiteY58" fmla="*/ 582636 h 647700"/>
                  <a:gd name="connsiteX59" fmla="*/ 134480 w 590550"/>
                  <a:gd name="connsiteY59" fmla="*/ 451572 h 647700"/>
                  <a:gd name="connsiteX60" fmla="*/ 250019 w 590550"/>
                  <a:gd name="connsiteY60" fmla="*/ 502340 h 647700"/>
                  <a:gd name="connsiteX61" fmla="*/ 173819 w 590550"/>
                  <a:gd name="connsiteY61" fmla="*/ 427283 h 647700"/>
                  <a:gd name="connsiteX62" fmla="*/ 296024 w 590550"/>
                  <a:gd name="connsiteY62" fmla="*/ 343178 h 647700"/>
                  <a:gd name="connsiteX63" fmla="*/ 420611 w 590550"/>
                  <a:gd name="connsiteY63" fmla="*/ 427474 h 647700"/>
                  <a:gd name="connsiteX64" fmla="*/ 297453 w 590550"/>
                  <a:gd name="connsiteY64" fmla="*/ 481576 h 647700"/>
                  <a:gd name="connsiteX65" fmla="*/ 497669 w 590550"/>
                  <a:gd name="connsiteY65" fmla="*/ 569587 h 647700"/>
                  <a:gd name="connsiteX66" fmla="*/ 344792 w 590550"/>
                  <a:gd name="connsiteY66" fmla="*/ 502436 h 647700"/>
                  <a:gd name="connsiteX67" fmla="*/ 460140 w 590550"/>
                  <a:gd name="connsiteY67" fmla="*/ 451763 h 647700"/>
                  <a:gd name="connsiteX68" fmla="*/ 527291 w 590550"/>
                  <a:gd name="connsiteY68" fmla="*/ 582541 h 647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590550" h="647700">
                    <a:moveTo>
                      <a:pt x="587775" y="618831"/>
                    </a:moveTo>
                    <a:lnTo>
                      <a:pt x="587775" y="618831"/>
                    </a:lnTo>
                    <a:cubicBezTo>
                      <a:pt x="587482" y="617140"/>
                      <a:pt x="586936" y="615502"/>
                      <a:pt x="586156" y="613973"/>
                    </a:cubicBezTo>
                    <a:cubicBezTo>
                      <a:pt x="586156" y="613973"/>
                      <a:pt x="586156" y="613973"/>
                      <a:pt x="586156" y="613402"/>
                    </a:cubicBezTo>
                    <a:lnTo>
                      <a:pt x="314693" y="84764"/>
                    </a:lnTo>
                    <a:cubicBezTo>
                      <a:pt x="313867" y="83215"/>
                      <a:pt x="312806" y="81801"/>
                      <a:pt x="311550" y="80573"/>
                    </a:cubicBezTo>
                    <a:cubicBezTo>
                      <a:pt x="331056" y="72683"/>
                      <a:pt x="340473" y="50472"/>
                      <a:pt x="332582" y="30966"/>
                    </a:cubicBezTo>
                    <a:cubicBezTo>
                      <a:pt x="324692" y="11460"/>
                      <a:pt x="302481" y="2044"/>
                      <a:pt x="282975" y="9934"/>
                    </a:cubicBezTo>
                    <a:cubicBezTo>
                      <a:pt x="263469" y="17825"/>
                      <a:pt x="254052" y="40035"/>
                      <a:pt x="261943" y="59541"/>
                    </a:cubicBezTo>
                    <a:cubicBezTo>
                      <a:pt x="265815" y="69112"/>
                      <a:pt x="273404" y="76701"/>
                      <a:pt x="282975" y="80573"/>
                    </a:cubicBezTo>
                    <a:cubicBezTo>
                      <a:pt x="281958" y="81693"/>
                      <a:pt x="281093" y="82942"/>
                      <a:pt x="280403" y="84288"/>
                    </a:cubicBezTo>
                    <a:lnTo>
                      <a:pt x="8941" y="612926"/>
                    </a:lnTo>
                    <a:cubicBezTo>
                      <a:pt x="8941" y="612926"/>
                      <a:pt x="8941" y="612926"/>
                      <a:pt x="8941" y="613497"/>
                    </a:cubicBezTo>
                    <a:cubicBezTo>
                      <a:pt x="8161" y="615026"/>
                      <a:pt x="7615" y="616664"/>
                      <a:pt x="7322" y="618355"/>
                    </a:cubicBezTo>
                    <a:lnTo>
                      <a:pt x="7322" y="618355"/>
                    </a:lnTo>
                    <a:cubicBezTo>
                      <a:pt x="7084" y="619933"/>
                      <a:pt x="7084" y="621539"/>
                      <a:pt x="7322" y="623117"/>
                    </a:cubicBezTo>
                    <a:cubicBezTo>
                      <a:pt x="7322" y="623117"/>
                      <a:pt x="7322" y="623879"/>
                      <a:pt x="7322" y="624260"/>
                    </a:cubicBezTo>
                    <a:cubicBezTo>
                      <a:pt x="7581" y="625802"/>
                      <a:pt x="8028" y="627306"/>
                      <a:pt x="8655" y="628737"/>
                    </a:cubicBezTo>
                    <a:cubicBezTo>
                      <a:pt x="8655" y="628737"/>
                      <a:pt x="8655" y="628737"/>
                      <a:pt x="8655" y="628737"/>
                    </a:cubicBezTo>
                    <a:cubicBezTo>
                      <a:pt x="8655" y="628737"/>
                      <a:pt x="9608" y="630071"/>
                      <a:pt x="9989" y="630833"/>
                    </a:cubicBezTo>
                    <a:cubicBezTo>
                      <a:pt x="10569" y="631790"/>
                      <a:pt x="11205" y="632712"/>
                      <a:pt x="11894" y="633595"/>
                    </a:cubicBezTo>
                    <a:lnTo>
                      <a:pt x="11894" y="633595"/>
                    </a:lnTo>
                    <a:cubicBezTo>
                      <a:pt x="12378" y="634006"/>
                      <a:pt x="12887" y="634387"/>
                      <a:pt x="13418" y="634738"/>
                    </a:cubicBezTo>
                    <a:cubicBezTo>
                      <a:pt x="14241" y="635517"/>
                      <a:pt x="15133" y="636219"/>
                      <a:pt x="16085" y="636833"/>
                    </a:cubicBezTo>
                    <a:cubicBezTo>
                      <a:pt x="16829" y="637222"/>
                      <a:pt x="17591" y="637572"/>
                      <a:pt x="18371" y="637881"/>
                    </a:cubicBezTo>
                    <a:lnTo>
                      <a:pt x="21228" y="638929"/>
                    </a:lnTo>
                    <a:lnTo>
                      <a:pt x="23705" y="638929"/>
                    </a:lnTo>
                    <a:lnTo>
                      <a:pt x="25800" y="640643"/>
                    </a:lnTo>
                    <a:lnTo>
                      <a:pt x="27134" y="640643"/>
                    </a:lnTo>
                    <a:lnTo>
                      <a:pt x="28372" y="640643"/>
                    </a:lnTo>
                    <a:cubicBezTo>
                      <a:pt x="30117" y="640480"/>
                      <a:pt x="31823" y="640029"/>
                      <a:pt x="33420" y="639310"/>
                    </a:cubicBezTo>
                    <a:lnTo>
                      <a:pt x="297453" y="523200"/>
                    </a:lnTo>
                    <a:lnTo>
                      <a:pt x="561105" y="639024"/>
                    </a:lnTo>
                    <a:cubicBezTo>
                      <a:pt x="563497" y="640114"/>
                      <a:pt x="566097" y="640666"/>
                      <a:pt x="568725" y="640643"/>
                    </a:cubicBezTo>
                    <a:lnTo>
                      <a:pt x="568725" y="640643"/>
                    </a:lnTo>
                    <a:cubicBezTo>
                      <a:pt x="570303" y="640615"/>
                      <a:pt x="571870" y="640391"/>
                      <a:pt x="573392" y="639977"/>
                    </a:cubicBezTo>
                    <a:lnTo>
                      <a:pt x="574726" y="639977"/>
                    </a:lnTo>
                    <a:cubicBezTo>
                      <a:pt x="575936" y="639518"/>
                      <a:pt x="577114" y="638976"/>
                      <a:pt x="578250" y="638357"/>
                    </a:cubicBezTo>
                    <a:lnTo>
                      <a:pt x="579107" y="637786"/>
                    </a:lnTo>
                    <a:cubicBezTo>
                      <a:pt x="580353" y="637001"/>
                      <a:pt x="581504" y="636074"/>
                      <a:pt x="582536" y="635024"/>
                    </a:cubicBezTo>
                    <a:lnTo>
                      <a:pt x="582536" y="635024"/>
                    </a:lnTo>
                    <a:cubicBezTo>
                      <a:pt x="583279" y="634093"/>
                      <a:pt x="583948" y="633105"/>
                      <a:pt x="584537" y="632071"/>
                    </a:cubicBezTo>
                    <a:cubicBezTo>
                      <a:pt x="584952" y="631457"/>
                      <a:pt x="585334" y="630821"/>
                      <a:pt x="585680" y="630166"/>
                    </a:cubicBezTo>
                    <a:cubicBezTo>
                      <a:pt x="585680" y="630166"/>
                      <a:pt x="585680" y="630166"/>
                      <a:pt x="585680" y="630166"/>
                    </a:cubicBezTo>
                    <a:cubicBezTo>
                      <a:pt x="586324" y="628708"/>
                      <a:pt x="586772" y="627170"/>
                      <a:pt x="587013" y="625594"/>
                    </a:cubicBezTo>
                    <a:cubicBezTo>
                      <a:pt x="587013" y="625594"/>
                      <a:pt x="587013" y="624927"/>
                      <a:pt x="587013" y="624546"/>
                    </a:cubicBezTo>
                    <a:cubicBezTo>
                      <a:pt x="587611" y="622703"/>
                      <a:pt x="587869" y="620767"/>
                      <a:pt x="587775" y="618831"/>
                    </a:cubicBezTo>
                    <a:close/>
                    <a:moveTo>
                      <a:pt x="425850" y="384992"/>
                    </a:moveTo>
                    <a:lnTo>
                      <a:pt x="329648" y="319937"/>
                    </a:lnTo>
                    <a:lnTo>
                      <a:pt x="376034" y="288218"/>
                    </a:lnTo>
                    <a:close/>
                    <a:moveTo>
                      <a:pt x="297263" y="134675"/>
                    </a:moveTo>
                    <a:lnTo>
                      <a:pt x="358508" y="253833"/>
                    </a:lnTo>
                    <a:lnTo>
                      <a:pt x="295834" y="296981"/>
                    </a:lnTo>
                    <a:lnTo>
                      <a:pt x="238684" y="258881"/>
                    </a:lnTo>
                    <a:cubicBezTo>
                      <a:pt x="237444" y="258016"/>
                      <a:pt x="236100" y="257313"/>
                      <a:pt x="234683" y="256786"/>
                    </a:cubicBezTo>
                    <a:close/>
                    <a:moveTo>
                      <a:pt x="217443" y="290028"/>
                    </a:moveTo>
                    <a:lnTo>
                      <a:pt x="262115" y="320222"/>
                    </a:lnTo>
                    <a:lnTo>
                      <a:pt x="168675" y="384326"/>
                    </a:lnTo>
                    <a:close/>
                    <a:moveTo>
                      <a:pt x="67234" y="582636"/>
                    </a:moveTo>
                    <a:lnTo>
                      <a:pt x="134480" y="451572"/>
                    </a:lnTo>
                    <a:lnTo>
                      <a:pt x="250019" y="502340"/>
                    </a:lnTo>
                    <a:close/>
                    <a:moveTo>
                      <a:pt x="173819" y="427283"/>
                    </a:moveTo>
                    <a:lnTo>
                      <a:pt x="296024" y="343178"/>
                    </a:lnTo>
                    <a:lnTo>
                      <a:pt x="420611" y="427474"/>
                    </a:lnTo>
                    <a:lnTo>
                      <a:pt x="297453" y="481576"/>
                    </a:lnTo>
                    <a:close/>
                    <a:moveTo>
                      <a:pt x="497669" y="569587"/>
                    </a:moveTo>
                    <a:lnTo>
                      <a:pt x="344792" y="502436"/>
                    </a:lnTo>
                    <a:lnTo>
                      <a:pt x="460140" y="451763"/>
                    </a:lnTo>
                    <a:lnTo>
                      <a:pt x="527291" y="582541"/>
                    </a:lnTo>
                    <a:close/>
                  </a:path>
                </a:pathLst>
              </a:custGeom>
              <a:solidFill>
                <a:schemeClr val="tx1"/>
              </a:solidFill>
              <a:ln w="9525" cap="flat">
                <a:noFill/>
                <a:prstDash val="solid"/>
                <a:miter/>
              </a:ln>
            </p:spPr>
            <p:txBody>
              <a:bodyPr rtlCol="0" anchor="ctr"/>
              <a:lstStyle/>
              <a:p>
                <a:endParaRPr lang="en-US"/>
              </a:p>
            </p:txBody>
          </p:sp>
        </p:grpSp>
      </p:grpSp>
      <p:grpSp>
        <p:nvGrpSpPr>
          <p:cNvPr id="35" name="Group 34">
            <a:extLst>
              <a:ext uri="{FF2B5EF4-FFF2-40B4-BE49-F238E27FC236}">
                <a16:creationId xmlns:a16="http://schemas.microsoft.com/office/drawing/2014/main" id="{1F5BABC2-2AC9-45CD-B253-BA5BBB7D6C11}"/>
              </a:ext>
            </a:extLst>
          </p:cNvPr>
          <p:cNvGrpSpPr/>
          <p:nvPr/>
        </p:nvGrpSpPr>
        <p:grpSpPr>
          <a:xfrm>
            <a:off x="8757112" y="5118025"/>
            <a:ext cx="1910264" cy="320040"/>
            <a:chOff x="4985645" y="5159458"/>
            <a:chExt cx="1910264" cy="320040"/>
          </a:xfrm>
        </p:grpSpPr>
        <p:sp>
          <p:nvSpPr>
            <p:cNvPr id="36" name="Rectangle 35">
              <a:extLst>
                <a:ext uri="{FF2B5EF4-FFF2-40B4-BE49-F238E27FC236}">
                  <a16:creationId xmlns:a16="http://schemas.microsoft.com/office/drawing/2014/main" id="{040922EF-E37A-4196-A5EA-823699B82E59}"/>
                </a:ext>
              </a:extLst>
            </p:cNvPr>
            <p:cNvSpPr/>
            <p:nvPr/>
          </p:nvSpPr>
          <p:spPr bwMode="auto">
            <a:xfrm>
              <a:off x="5284713" y="5193266"/>
              <a:ext cx="1611196" cy="286232"/>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45720" rIns="45720" bIns="45720" numCol="1" spcCol="0" rtlCol="0" fromWordArt="0" anchor="t" anchorCtr="0" forceAA="0" compatLnSpc="1">
              <a:prstTxWarp prst="textNoShape">
                <a:avLst/>
              </a:prstTxWarp>
              <a:spAutoFit/>
            </a:bodyPr>
            <a:lstStyle/>
            <a:p>
              <a:pPr marL="0" marR="0" lvl="0" indent="0" defTabSz="932472" rtl="0" eaLnBrk="1" fontAlgn="base" latinLnBrk="0" hangingPunct="1">
                <a:lnSpc>
                  <a:spcPct val="90000"/>
                </a:lnSpc>
                <a:spcBef>
                  <a:spcPct val="0"/>
                </a:spcBef>
                <a:spcAft>
                  <a:spcPct val="0"/>
                </a:spcAft>
                <a:buClrTx/>
                <a:buSzTx/>
                <a:buFontTx/>
                <a:buNone/>
                <a:tabLst/>
                <a:defRPr/>
              </a:pPr>
              <a:r>
                <a:rPr kumimoji="0" lang="en-US" sz="1400" i="0" u="none" strike="noStrike" kern="1200" cap="none" spc="0" normalizeH="0" baseline="0" noProof="0">
                  <a:ln>
                    <a:noFill/>
                  </a:ln>
                  <a:solidFill>
                    <a:schemeClr val="tx1"/>
                  </a:solidFill>
                  <a:effectLst/>
                  <a:uLnTx/>
                  <a:uFillTx/>
                  <a:latin typeface="+mj-lt"/>
                  <a:ea typeface="Segoe UI" pitchFamily="34" charset="0"/>
                  <a:cs typeface="Segoe UI" pitchFamily="34" charset="0"/>
                </a:rPr>
                <a:t>Strength of signal</a:t>
              </a:r>
            </a:p>
          </p:txBody>
        </p:sp>
        <p:grpSp>
          <p:nvGrpSpPr>
            <p:cNvPr id="37" name="Group 36">
              <a:extLst>
                <a:ext uri="{FF2B5EF4-FFF2-40B4-BE49-F238E27FC236}">
                  <a16:creationId xmlns:a16="http://schemas.microsoft.com/office/drawing/2014/main" id="{A772557D-B56F-49CC-875E-26CA33F262C9}"/>
                </a:ext>
              </a:extLst>
            </p:cNvPr>
            <p:cNvGrpSpPr>
              <a:grpSpLocks noChangeAspect="1"/>
            </p:cNvGrpSpPr>
            <p:nvPr/>
          </p:nvGrpSpPr>
          <p:grpSpPr>
            <a:xfrm>
              <a:off x="4985645" y="5159458"/>
              <a:ext cx="236809" cy="320040"/>
              <a:chOff x="8995653" y="1104988"/>
              <a:chExt cx="590550" cy="798108"/>
            </a:xfrm>
          </p:grpSpPr>
          <p:sp>
            <p:nvSpPr>
              <p:cNvPr id="38" name="Freeform: Shape 37">
                <a:extLst>
                  <a:ext uri="{FF2B5EF4-FFF2-40B4-BE49-F238E27FC236}">
                    <a16:creationId xmlns:a16="http://schemas.microsoft.com/office/drawing/2014/main" id="{658DD897-57CB-491E-9541-1F3BAA040632}"/>
                  </a:ext>
                </a:extLst>
              </p:cNvPr>
              <p:cNvSpPr/>
              <p:nvPr/>
            </p:nvSpPr>
            <p:spPr>
              <a:xfrm>
                <a:off x="9171467" y="1212620"/>
                <a:ext cx="66675" cy="171450"/>
              </a:xfrm>
              <a:custGeom>
                <a:avLst/>
                <a:gdLst>
                  <a:gd name="connsiteX0" fmla="*/ 40486 w 66675"/>
                  <a:gd name="connsiteY0" fmla="*/ 169069 h 171450"/>
                  <a:gd name="connsiteX1" fmla="*/ 67156 w 66675"/>
                  <a:gd name="connsiteY1" fmla="*/ 142399 h 171450"/>
                  <a:gd name="connsiteX2" fmla="*/ 67156 w 66675"/>
                  <a:gd name="connsiteY2" fmla="*/ 33814 h 171450"/>
                  <a:gd name="connsiteX3" fmla="*/ 40486 w 66675"/>
                  <a:gd name="connsiteY3" fmla="*/ 7144 h 171450"/>
                  <a:gd name="connsiteX4" fmla="*/ 40486 w 66675"/>
                  <a:gd name="connsiteY4" fmla="*/ 169069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 h="171450">
                    <a:moveTo>
                      <a:pt x="40486" y="169069"/>
                    </a:moveTo>
                    <a:lnTo>
                      <a:pt x="67156" y="142399"/>
                    </a:lnTo>
                    <a:cubicBezTo>
                      <a:pt x="37932" y="112104"/>
                      <a:pt x="37932" y="64109"/>
                      <a:pt x="67156" y="33814"/>
                    </a:cubicBezTo>
                    <a:lnTo>
                      <a:pt x="40486" y="7144"/>
                    </a:lnTo>
                    <a:cubicBezTo>
                      <a:pt x="-3970" y="51965"/>
                      <a:pt x="-3970" y="124248"/>
                      <a:pt x="40486" y="169069"/>
                    </a:cubicBezTo>
                    <a:close/>
                  </a:path>
                </a:pathLst>
              </a:custGeom>
              <a:solidFill>
                <a:schemeClr val="accent2">
                  <a:lumMod val="50000"/>
                  <a:lumOff val="50000"/>
                </a:schemeClr>
              </a:solidFill>
              <a:ln w="9525" cap="flat">
                <a:noFill/>
                <a:prstDash val="solid"/>
                <a:miter/>
              </a:ln>
            </p:spPr>
            <p:txBody>
              <a:bodyPr rtlCol="0" anchor="ctr"/>
              <a:lstStyle/>
              <a:p>
                <a:endParaRPr lang="en-US"/>
              </a:p>
            </p:txBody>
          </p:sp>
          <p:sp>
            <p:nvSpPr>
              <p:cNvPr id="39" name="Freeform: Shape 38">
                <a:extLst>
                  <a:ext uri="{FF2B5EF4-FFF2-40B4-BE49-F238E27FC236}">
                    <a16:creationId xmlns:a16="http://schemas.microsoft.com/office/drawing/2014/main" id="{5EBB4707-2AB7-4EF0-9C00-F0219D4A7600}"/>
                  </a:ext>
                </a:extLst>
              </p:cNvPr>
              <p:cNvSpPr/>
              <p:nvPr/>
            </p:nvSpPr>
            <p:spPr>
              <a:xfrm>
                <a:off x="9095279" y="1159280"/>
                <a:ext cx="95250" cy="276225"/>
              </a:xfrm>
              <a:custGeom>
                <a:avLst/>
                <a:gdLst>
                  <a:gd name="connsiteX0" fmla="*/ 63334 w 95250"/>
                  <a:gd name="connsiteY0" fmla="*/ 275749 h 276225"/>
                  <a:gd name="connsiteX1" fmla="*/ 90004 w 95250"/>
                  <a:gd name="connsiteY1" fmla="*/ 249079 h 276225"/>
                  <a:gd name="connsiteX2" fmla="*/ 89321 w 95250"/>
                  <a:gd name="connsiteY2" fmla="*/ 34497 h 276225"/>
                  <a:gd name="connsiteX3" fmla="*/ 90004 w 95250"/>
                  <a:gd name="connsiteY3" fmla="*/ 33814 h 276225"/>
                  <a:gd name="connsiteX4" fmla="*/ 63334 w 95250"/>
                  <a:gd name="connsiteY4" fmla="*/ 7144 h 276225"/>
                  <a:gd name="connsiteX5" fmla="*/ 61436 w 95250"/>
                  <a:gd name="connsiteY5" fmla="*/ 273850 h 276225"/>
                  <a:gd name="connsiteX6" fmla="*/ 63334 w 95250"/>
                  <a:gd name="connsiteY6" fmla="*/ 275749 h 276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5250" h="276225">
                    <a:moveTo>
                      <a:pt x="63334" y="275749"/>
                    </a:moveTo>
                    <a:lnTo>
                      <a:pt x="90004" y="249079"/>
                    </a:lnTo>
                    <a:cubicBezTo>
                      <a:pt x="30561" y="190012"/>
                      <a:pt x="30255" y="93940"/>
                      <a:pt x="89321" y="34497"/>
                    </a:cubicBezTo>
                    <a:cubicBezTo>
                      <a:pt x="89548" y="34268"/>
                      <a:pt x="89776" y="34040"/>
                      <a:pt x="90004" y="33814"/>
                    </a:cubicBezTo>
                    <a:lnTo>
                      <a:pt x="63334" y="7144"/>
                    </a:lnTo>
                    <a:cubicBezTo>
                      <a:pt x="-10839" y="80269"/>
                      <a:pt x="-11688" y="199677"/>
                      <a:pt x="61436" y="273850"/>
                    </a:cubicBezTo>
                    <a:cubicBezTo>
                      <a:pt x="62065" y="274488"/>
                      <a:pt x="62697" y="275120"/>
                      <a:pt x="63334" y="275749"/>
                    </a:cubicBezTo>
                    <a:close/>
                  </a:path>
                </a:pathLst>
              </a:custGeom>
              <a:solidFill>
                <a:schemeClr val="accent2">
                  <a:lumMod val="50000"/>
                  <a:lumOff val="50000"/>
                </a:schemeClr>
              </a:solidFill>
              <a:ln w="9525" cap="flat">
                <a:noFill/>
                <a:prstDash val="solid"/>
                <a:miter/>
              </a:ln>
            </p:spPr>
            <p:txBody>
              <a:bodyPr rtlCol="0" anchor="ctr"/>
              <a:lstStyle/>
              <a:p>
                <a:endParaRPr lang="en-US"/>
              </a:p>
            </p:txBody>
          </p:sp>
          <p:sp>
            <p:nvSpPr>
              <p:cNvPr id="40" name="Freeform: Shape 39">
                <a:extLst>
                  <a:ext uri="{FF2B5EF4-FFF2-40B4-BE49-F238E27FC236}">
                    <a16:creationId xmlns:a16="http://schemas.microsoft.com/office/drawing/2014/main" id="{D3FF8DE8-78C7-4317-BE17-753A21936480}"/>
                  </a:ext>
                </a:extLst>
              </p:cNvPr>
              <p:cNvSpPr/>
              <p:nvPr/>
            </p:nvSpPr>
            <p:spPr>
              <a:xfrm>
                <a:off x="9019053" y="1104988"/>
                <a:ext cx="114300" cy="390525"/>
              </a:xfrm>
              <a:custGeom>
                <a:avLst/>
                <a:gdLst>
                  <a:gd name="connsiteX0" fmla="*/ 111938 w 114300"/>
                  <a:gd name="connsiteY0" fmla="*/ 357664 h 390525"/>
                  <a:gd name="connsiteX1" fmla="*/ 111938 w 114300"/>
                  <a:gd name="connsiteY1" fmla="*/ 33814 h 390525"/>
                  <a:gd name="connsiteX2" fmla="*/ 85268 w 114300"/>
                  <a:gd name="connsiteY2" fmla="*/ 7144 h 390525"/>
                  <a:gd name="connsiteX3" fmla="*/ 85249 w 114300"/>
                  <a:gd name="connsiteY3" fmla="*/ 384315 h 390525"/>
                  <a:gd name="connsiteX4" fmla="*/ 85268 w 114300"/>
                  <a:gd name="connsiteY4" fmla="*/ 384334 h 3905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 h="390525">
                    <a:moveTo>
                      <a:pt x="111938" y="357664"/>
                    </a:moveTo>
                    <a:cubicBezTo>
                      <a:pt x="23023" y="268023"/>
                      <a:pt x="23023" y="123454"/>
                      <a:pt x="111938" y="33814"/>
                    </a:cubicBezTo>
                    <a:lnTo>
                      <a:pt x="85268" y="7144"/>
                    </a:lnTo>
                    <a:cubicBezTo>
                      <a:pt x="-18890" y="111291"/>
                      <a:pt x="-18899" y="280156"/>
                      <a:pt x="85249" y="384315"/>
                    </a:cubicBezTo>
                    <a:cubicBezTo>
                      <a:pt x="85255" y="384321"/>
                      <a:pt x="85261" y="384327"/>
                      <a:pt x="85268" y="384334"/>
                    </a:cubicBezTo>
                    <a:close/>
                  </a:path>
                </a:pathLst>
              </a:custGeom>
              <a:solidFill>
                <a:schemeClr val="accent2">
                  <a:lumMod val="50000"/>
                  <a:lumOff val="50000"/>
                </a:schemeClr>
              </a:solidFill>
              <a:ln w="9525" cap="flat">
                <a:noFill/>
                <a:prstDash val="solid"/>
                <a:miter/>
              </a:ln>
            </p:spPr>
            <p:txBody>
              <a:bodyPr rtlCol="0" anchor="ctr"/>
              <a:lstStyle/>
              <a:p>
                <a:endParaRPr lang="en-US"/>
              </a:p>
            </p:txBody>
          </p:sp>
          <p:sp>
            <p:nvSpPr>
              <p:cNvPr id="41" name="Freeform: Shape 40">
                <a:extLst>
                  <a:ext uri="{FF2B5EF4-FFF2-40B4-BE49-F238E27FC236}">
                    <a16:creationId xmlns:a16="http://schemas.microsoft.com/office/drawing/2014/main" id="{49F7B18F-FF17-4661-A955-7AC9DBF48234}"/>
                  </a:ext>
                </a:extLst>
              </p:cNvPr>
              <p:cNvSpPr/>
              <p:nvPr/>
            </p:nvSpPr>
            <p:spPr>
              <a:xfrm>
                <a:off x="9340064" y="1212620"/>
                <a:ext cx="66675" cy="171450"/>
              </a:xfrm>
              <a:custGeom>
                <a:avLst/>
                <a:gdLst>
                  <a:gd name="connsiteX0" fmla="*/ 33814 w 66675"/>
                  <a:gd name="connsiteY0" fmla="*/ 169069 h 171450"/>
                  <a:gd name="connsiteX1" fmla="*/ 33814 w 66675"/>
                  <a:gd name="connsiteY1" fmla="*/ 7144 h 171450"/>
                  <a:gd name="connsiteX2" fmla="*/ 7144 w 66675"/>
                  <a:gd name="connsiteY2" fmla="*/ 33814 h 171450"/>
                  <a:gd name="connsiteX3" fmla="*/ 29051 w 66675"/>
                  <a:gd name="connsiteY3" fmla="*/ 88106 h 171450"/>
                  <a:gd name="connsiteX4" fmla="*/ 7144 w 66675"/>
                  <a:gd name="connsiteY4" fmla="*/ 142399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 h="171450">
                    <a:moveTo>
                      <a:pt x="33814" y="169069"/>
                    </a:moveTo>
                    <a:cubicBezTo>
                      <a:pt x="78271" y="124248"/>
                      <a:pt x="78271" y="51965"/>
                      <a:pt x="33814" y="7144"/>
                    </a:cubicBezTo>
                    <a:lnTo>
                      <a:pt x="7144" y="33814"/>
                    </a:lnTo>
                    <a:cubicBezTo>
                      <a:pt x="21385" y="48272"/>
                      <a:pt x="29269" y="67813"/>
                      <a:pt x="29051" y="88106"/>
                    </a:cubicBezTo>
                    <a:cubicBezTo>
                      <a:pt x="29085" y="108363"/>
                      <a:pt x="21226" y="127837"/>
                      <a:pt x="7144" y="142399"/>
                    </a:cubicBezTo>
                    <a:close/>
                  </a:path>
                </a:pathLst>
              </a:custGeom>
              <a:solidFill>
                <a:schemeClr val="accent2">
                  <a:lumMod val="50000"/>
                  <a:lumOff val="50000"/>
                </a:schemeClr>
              </a:solidFill>
              <a:ln w="9525" cap="flat">
                <a:noFill/>
                <a:prstDash val="solid"/>
                <a:miter/>
              </a:ln>
            </p:spPr>
            <p:txBody>
              <a:bodyPr rtlCol="0" anchor="ctr"/>
              <a:lstStyle/>
              <a:p>
                <a:endParaRPr lang="en-US"/>
              </a:p>
            </p:txBody>
          </p:sp>
          <p:sp>
            <p:nvSpPr>
              <p:cNvPr id="42" name="Freeform: Shape 41">
                <a:extLst>
                  <a:ext uri="{FF2B5EF4-FFF2-40B4-BE49-F238E27FC236}">
                    <a16:creationId xmlns:a16="http://schemas.microsoft.com/office/drawing/2014/main" id="{8FE8F585-6438-4182-BD9B-C066AE3DAF84}"/>
                  </a:ext>
                </a:extLst>
              </p:cNvPr>
              <p:cNvSpPr/>
              <p:nvPr/>
            </p:nvSpPr>
            <p:spPr>
              <a:xfrm>
                <a:off x="9393404" y="1159280"/>
                <a:ext cx="95250" cy="276225"/>
              </a:xfrm>
              <a:custGeom>
                <a:avLst/>
                <a:gdLst>
                  <a:gd name="connsiteX0" fmla="*/ 7144 w 95250"/>
                  <a:gd name="connsiteY0" fmla="*/ 249079 h 276225"/>
                  <a:gd name="connsiteX1" fmla="*/ 33814 w 95250"/>
                  <a:gd name="connsiteY1" fmla="*/ 275749 h 276225"/>
                  <a:gd name="connsiteX2" fmla="*/ 35712 w 95250"/>
                  <a:gd name="connsiteY2" fmla="*/ 9042 h 276225"/>
                  <a:gd name="connsiteX3" fmla="*/ 33814 w 95250"/>
                  <a:gd name="connsiteY3" fmla="*/ 7144 h 276225"/>
                  <a:gd name="connsiteX4" fmla="*/ 7144 w 95250"/>
                  <a:gd name="connsiteY4" fmla="*/ 33814 h 276225"/>
                  <a:gd name="connsiteX5" fmla="*/ 7827 w 95250"/>
                  <a:gd name="connsiteY5" fmla="*/ 248396 h 276225"/>
                  <a:gd name="connsiteX6" fmla="*/ 7144 w 95250"/>
                  <a:gd name="connsiteY6" fmla="*/ 249079 h 276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5250" h="276225">
                    <a:moveTo>
                      <a:pt x="7144" y="249079"/>
                    </a:moveTo>
                    <a:lnTo>
                      <a:pt x="33814" y="275749"/>
                    </a:lnTo>
                    <a:cubicBezTo>
                      <a:pt x="107987" y="202623"/>
                      <a:pt x="108836" y="83215"/>
                      <a:pt x="35712" y="9042"/>
                    </a:cubicBezTo>
                    <a:cubicBezTo>
                      <a:pt x="35083" y="8405"/>
                      <a:pt x="34451" y="7772"/>
                      <a:pt x="33814" y="7144"/>
                    </a:cubicBezTo>
                    <a:lnTo>
                      <a:pt x="7144" y="33814"/>
                    </a:lnTo>
                    <a:cubicBezTo>
                      <a:pt x="66587" y="92880"/>
                      <a:pt x="66893" y="188952"/>
                      <a:pt x="7827" y="248396"/>
                    </a:cubicBezTo>
                    <a:cubicBezTo>
                      <a:pt x="7600" y="248624"/>
                      <a:pt x="7372" y="248852"/>
                      <a:pt x="7144" y="249079"/>
                    </a:cubicBezTo>
                    <a:close/>
                  </a:path>
                </a:pathLst>
              </a:custGeom>
              <a:solidFill>
                <a:schemeClr val="accent2">
                  <a:lumMod val="50000"/>
                  <a:lumOff val="50000"/>
                </a:schemeClr>
              </a:solidFill>
              <a:ln w="9525" cap="flat">
                <a:noFill/>
                <a:prstDash val="solid"/>
                <a:miter/>
              </a:ln>
            </p:spPr>
            <p:txBody>
              <a:bodyPr rtlCol="0" anchor="ctr"/>
              <a:lstStyle/>
              <a:p>
                <a:endParaRPr lang="en-US"/>
              </a:p>
            </p:txBody>
          </p:sp>
          <p:sp>
            <p:nvSpPr>
              <p:cNvPr id="43" name="Freeform: Shape 42">
                <a:extLst>
                  <a:ext uri="{FF2B5EF4-FFF2-40B4-BE49-F238E27FC236}">
                    <a16:creationId xmlns:a16="http://schemas.microsoft.com/office/drawing/2014/main" id="{AF097B6D-0163-45FB-91BB-2B1B8A95A4DE}"/>
                  </a:ext>
                </a:extLst>
              </p:cNvPr>
              <p:cNvSpPr/>
              <p:nvPr/>
            </p:nvSpPr>
            <p:spPr>
              <a:xfrm>
                <a:off x="9447697" y="1104988"/>
                <a:ext cx="114300" cy="390525"/>
              </a:xfrm>
              <a:custGeom>
                <a:avLst/>
                <a:gdLst>
                  <a:gd name="connsiteX0" fmla="*/ 7144 w 114300"/>
                  <a:gd name="connsiteY0" fmla="*/ 357664 h 390525"/>
                  <a:gd name="connsiteX1" fmla="*/ 33814 w 114300"/>
                  <a:gd name="connsiteY1" fmla="*/ 384334 h 390525"/>
                  <a:gd name="connsiteX2" fmla="*/ 33833 w 114300"/>
                  <a:gd name="connsiteY2" fmla="*/ 7163 h 390525"/>
                  <a:gd name="connsiteX3" fmla="*/ 33814 w 114300"/>
                  <a:gd name="connsiteY3" fmla="*/ 7144 h 390525"/>
                  <a:gd name="connsiteX4" fmla="*/ 7144 w 114300"/>
                  <a:gd name="connsiteY4" fmla="*/ 33814 h 390525"/>
                  <a:gd name="connsiteX5" fmla="*/ 7144 w 114300"/>
                  <a:gd name="connsiteY5" fmla="*/ 357664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4300" h="390525">
                    <a:moveTo>
                      <a:pt x="7144" y="357664"/>
                    </a:moveTo>
                    <a:lnTo>
                      <a:pt x="33814" y="384334"/>
                    </a:lnTo>
                    <a:cubicBezTo>
                      <a:pt x="137972" y="280186"/>
                      <a:pt x="137980" y="111322"/>
                      <a:pt x="33833" y="7163"/>
                    </a:cubicBezTo>
                    <a:cubicBezTo>
                      <a:pt x="33827" y="7157"/>
                      <a:pt x="33820" y="7150"/>
                      <a:pt x="33814" y="7144"/>
                    </a:cubicBezTo>
                    <a:lnTo>
                      <a:pt x="7144" y="33814"/>
                    </a:lnTo>
                    <a:cubicBezTo>
                      <a:pt x="96059" y="123454"/>
                      <a:pt x="96059" y="268023"/>
                      <a:pt x="7144" y="357664"/>
                    </a:cubicBezTo>
                    <a:close/>
                  </a:path>
                </a:pathLst>
              </a:custGeom>
              <a:solidFill>
                <a:schemeClr val="accent2">
                  <a:lumMod val="50000"/>
                  <a:lumOff val="50000"/>
                </a:schemeClr>
              </a:solidFill>
              <a:ln w="9525" cap="flat">
                <a:noFill/>
                <a:prstDash val="solid"/>
                <a:miter/>
              </a:ln>
            </p:spPr>
            <p:txBody>
              <a:bodyPr rtlCol="0" anchor="ctr"/>
              <a:lstStyle/>
              <a:p>
                <a:endParaRPr lang="en-US"/>
              </a:p>
            </p:txBody>
          </p:sp>
          <p:sp>
            <p:nvSpPr>
              <p:cNvPr id="44" name="Freeform: Shape 43">
                <a:extLst>
                  <a:ext uri="{FF2B5EF4-FFF2-40B4-BE49-F238E27FC236}">
                    <a16:creationId xmlns:a16="http://schemas.microsoft.com/office/drawing/2014/main" id="{5D8C1063-0AF9-476E-8F8F-476C408CAD3E}"/>
                  </a:ext>
                </a:extLst>
              </p:cNvPr>
              <p:cNvSpPr/>
              <p:nvPr/>
            </p:nvSpPr>
            <p:spPr>
              <a:xfrm>
                <a:off x="8995653" y="1255396"/>
                <a:ext cx="590550" cy="647700"/>
              </a:xfrm>
              <a:custGeom>
                <a:avLst/>
                <a:gdLst>
                  <a:gd name="connsiteX0" fmla="*/ 587775 w 590550"/>
                  <a:gd name="connsiteY0" fmla="*/ 618831 h 647700"/>
                  <a:gd name="connsiteX1" fmla="*/ 587775 w 590550"/>
                  <a:gd name="connsiteY1" fmla="*/ 618831 h 647700"/>
                  <a:gd name="connsiteX2" fmla="*/ 586156 w 590550"/>
                  <a:gd name="connsiteY2" fmla="*/ 613973 h 647700"/>
                  <a:gd name="connsiteX3" fmla="*/ 586156 w 590550"/>
                  <a:gd name="connsiteY3" fmla="*/ 613402 h 647700"/>
                  <a:gd name="connsiteX4" fmla="*/ 314693 w 590550"/>
                  <a:gd name="connsiteY4" fmla="*/ 84764 h 647700"/>
                  <a:gd name="connsiteX5" fmla="*/ 311550 w 590550"/>
                  <a:gd name="connsiteY5" fmla="*/ 80573 h 647700"/>
                  <a:gd name="connsiteX6" fmla="*/ 332582 w 590550"/>
                  <a:gd name="connsiteY6" fmla="*/ 30966 h 647700"/>
                  <a:gd name="connsiteX7" fmla="*/ 282975 w 590550"/>
                  <a:gd name="connsiteY7" fmla="*/ 9934 h 647700"/>
                  <a:gd name="connsiteX8" fmla="*/ 261943 w 590550"/>
                  <a:gd name="connsiteY8" fmla="*/ 59541 h 647700"/>
                  <a:gd name="connsiteX9" fmla="*/ 282975 w 590550"/>
                  <a:gd name="connsiteY9" fmla="*/ 80573 h 647700"/>
                  <a:gd name="connsiteX10" fmla="*/ 280403 w 590550"/>
                  <a:gd name="connsiteY10" fmla="*/ 84288 h 647700"/>
                  <a:gd name="connsiteX11" fmla="*/ 8941 w 590550"/>
                  <a:gd name="connsiteY11" fmla="*/ 612926 h 647700"/>
                  <a:gd name="connsiteX12" fmla="*/ 8941 w 590550"/>
                  <a:gd name="connsiteY12" fmla="*/ 613497 h 647700"/>
                  <a:gd name="connsiteX13" fmla="*/ 7322 w 590550"/>
                  <a:gd name="connsiteY13" fmla="*/ 618355 h 647700"/>
                  <a:gd name="connsiteX14" fmla="*/ 7322 w 590550"/>
                  <a:gd name="connsiteY14" fmla="*/ 618355 h 647700"/>
                  <a:gd name="connsiteX15" fmla="*/ 7322 w 590550"/>
                  <a:gd name="connsiteY15" fmla="*/ 623117 h 647700"/>
                  <a:gd name="connsiteX16" fmla="*/ 7322 w 590550"/>
                  <a:gd name="connsiteY16" fmla="*/ 624260 h 647700"/>
                  <a:gd name="connsiteX17" fmla="*/ 8655 w 590550"/>
                  <a:gd name="connsiteY17" fmla="*/ 628737 h 647700"/>
                  <a:gd name="connsiteX18" fmla="*/ 8655 w 590550"/>
                  <a:gd name="connsiteY18" fmla="*/ 628737 h 647700"/>
                  <a:gd name="connsiteX19" fmla="*/ 9989 w 590550"/>
                  <a:gd name="connsiteY19" fmla="*/ 630833 h 647700"/>
                  <a:gd name="connsiteX20" fmla="*/ 11894 w 590550"/>
                  <a:gd name="connsiteY20" fmla="*/ 633595 h 647700"/>
                  <a:gd name="connsiteX21" fmla="*/ 11894 w 590550"/>
                  <a:gd name="connsiteY21" fmla="*/ 633595 h 647700"/>
                  <a:gd name="connsiteX22" fmla="*/ 13418 w 590550"/>
                  <a:gd name="connsiteY22" fmla="*/ 634738 h 647700"/>
                  <a:gd name="connsiteX23" fmla="*/ 16085 w 590550"/>
                  <a:gd name="connsiteY23" fmla="*/ 636833 h 647700"/>
                  <a:gd name="connsiteX24" fmla="*/ 18371 w 590550"/>
                  <a:gd name="connsiteY24" fmla="*/ 637881 h 647700"/>
                  <a:gd name="connsiteX25" fmla="*/ 21228 w 590550"/>
                  <a:gd name="connsiteY25" fmla="*/ 638929 h 647700"/>
                  <a:gd name="connsiteX26" fmla="*/ 23705 w 590550"/>
                  <a:gd name="connsiteY26" fmla="*/ 638929 h 647700"/>
                  <a:gd name="connsiteX27" fmla="*/ 25800 w 590550"/>
                  <a:gd name="connsiteY27" fmla="*/ 640643 h 647700"/>
                  <a:gd name="connsiteX28" fmla="*/ 27134 w 590550"/>
                  <a:gd name="connsiteY28" fmla="*/ 640643 h 647700"/>
                  <a:gd name="connsiteX29" fmla="*/ 28372 w 590550"/>
                  <a:gd name="connsiteY29" fmla="*/ 640643 h 647700"/>
                  <a:gd name="connsiteX30" fmla="*/ 33420 w 590550"/>
                  <a:gd name="connsiteY30" fmla="*/ 639310 h 647700"/>
                  <a:gd name="connsiteX31" fmla="*/ 297453 w 590550"/>
                  <a:gd name="connsiteY31" fmla="*/ 523200 h 647700"/>
                  <a:gd name="connsiteX32" fmla="*/ 561105 w 590550"/>
                  <a:gd name="connsiteY32" fmla="*/ 639024 h 647700"/>
                  <a:gd name="connsiteX33" fmla="*/ 568725 w 590550"/>
                  <a:gd name="connsiteY33" fmla="*/ 640643 h 647700"/>
                  <a:gd name="connsiteX34" fmla="*/ 568725 w 590550"/>
                  <a:gd name="connsiteY34" fmla="*/ 640643 h 647700"/>
                  <a:gd name="connsiteX35" fmla="*/ 573392 w 590550"/>
                  <a:gd name="connsiteY35" fmla="*/ 639977 h 647700"/>
                  <a:gd name="connsiteX36" fmla="*/ 574726 w 590550"/>
                  <a:gd name="connsiteY36" fmla="*/ 639977 h 647700"/>
                  <a:gd name="connsiteX37" fmla="*/ 578250 w 590550"/>
                  <a:gd name="connsiteY37" fmla="*/ 638357 h 647700"/>
                  <a:gd name="connsiteX38" fmla="*/ 579107 w 590550"/>
                  <a:gd name="connsiteY38" fmla="*/ 637786 h 647700"/>
                  <a:gd name="connsiteX39" fmla="*/ 582536 w 590550"/>
                  <a:gd name="connsiteY39" fmla="*/ 635024 h 647700"/>
                  <a:gd name="connsiteX40" fmla="*/ 582536 w 590550"/>
                  <a:gd name="connsiteY40" fmla="*/ 635024 h 647700"/>
                  <a:gd name="connsiteX41" fmla="*/ 584537 w 590550"/>
                  <a:gd name="connsiteY41" fmla="*/ 632071 h 647700"/>
                  <a:gd name="connsiteX42" fmla="*/ 585680 w 590550"/>
                  <a:gd name="connsiteY42" fmla="*/ 630166 h 647700"/>
                  <a:gd name="connsiteX43" fmla="*/ 585680 w 590550"/>
                  <a:gd name="connsiteY43" fmla="*/ 630166 h 647700"/>
                  <a:gd name="connsiteX44" fmla="*/ 587013 w 590550"/>
                  <a:gd name="connsiteY44" fmla="*/ 625594 h 647700"/>
                  <a:gd name="connsiteX45" fmla="*/ 587013 w 590550"/>
                  <a:gd name="connsiteY45" fmla="*/ 624546 h 647700"/>
                  <a:gd name="connsiteX46" fmla="*/ 587775 w 590550"/>
                  <a:gd name="connsiteY46" fmla="*/ 618831 h 647700"/>
                  <a:gd name="connsiteX47" fmla="*/ 425850 w 590550"/>
                  <a:gd name="connsiteY47" fmla="*/ 384992 h 647700"/>
                  <a:gd name="connsiteX48" fmla="*/ 329648 w 590550"/>
                  <a:gd name="connsiteY48" fmla="*/ 319937 h 647700"/>
                  <a:gd name="connsiteX49" fmla="*/ 376034 w 590550"/>
                  <a:gd name="connsiteY49" fmla="*/ 288218 h 647700"/>
                  <a:gd name="connsiteX50" fmla="*/ 297263 w 590550"/>
                  <a:gd name="connsiteY50" fmla="*/ 134675 h 647700"/>
                  <a:gd name="connsiteX51" fmla="*/ 358508 w 590550"/>
                  <a:gd name="connsiteY51" fmla="*/ 253833 h 647700"/>
                  <a:gd name="connsiteX52" fmla="*/ 295834 w 590550"/>
                  <a:gd name="connsiteY52" fmla="*/ 296981 h 647700"/>
                  <a:gd name="connsiteX53" fmla="*/ 238684 w 590550"/>
                  <a:gd name="connsiteY53" fmla="*/ 258881 h 647700"/>
                  <a:gd name="connsiteX54" fmla="*/ 234683 w 590550"/>
                  <a:gd name="connsiteY54" fmla="*/ 256786 h 647700"/>
                  <a:gd name="connsiteX55" fmla="*/ 217443 w 590550"/>
                  <a:gd name="connsiteY55" fmla="*/ 290028 h 647700"/>
                  <a:gd name="connsiteX56" fmla="*/ 262115 w 590550"/>
                  <a:gd name="connsiteY56" fmla="*/ 320222 h 647700"/>
                  <a:gd name="connsiteX57" fmla="*/ 168675 w 590550"/>
                  <a:gd name="connsiteY57" fmla="*/ 384326 h 647700"/>
                  <a:gd name="connsiteX58" fmla="*/ 67234 w 590550"/>
                  <a:gd name="connsiteY58" fmla="*/ 582636 h 647700"/>
                  <a:gd name="connsiteX59" fmla="*/ 134480 w 590550"/>
                  <a:gd name="connsiteY59" fmla="*/ 451572 h 647700"/>
                  <a:gd name="connsiteX60" fmla="*/ 250019 w 590550"/>
                  <a:gd name="connsiteY60" fmla="*/ 502340 h 647700"/>
                  <a:gd name="connsiteX61" fmla="*/ 173819 w 590550"/>
                  <a:gd name="connsiteY61" fmla="*/ 427283 h 647700"/>
                  <a:gd name="connsiteX62" fmla="*/ 296024 w 590550"/>
                  <a:gd name="connsiteY62" fmla="*/ 343178 h 647700"/>
                  <a:gd name="connsiteX63" fmla="*/ 420611 w 590550"/>
                  <a:gd name="connsiteY63" fmla="*/ 427474 h 647700"/>
                  <a:gd name="connsiteX64" fmla="*/ 297453 w 590550"/>
                  <a:gd name="connsiteY64" fmla="*/ 481576 h 647700"/>
                  <a:gd name="connsiteX65" fmla="*/ 497669 w 590550"/>
                  <a:gd name="connsiteY65" fmla="*/ 569587 h 647700"/>
                  <a:gd name="connsiteX66" fmla="*/ 344792 w 590550"/>
                  <a:gd name="connsiteY66" fmla="*/ 502436 h 647700"/>
                  <a:gd name="connsiteX67" fmla="*/ 460140 w 590550"/>
                  <a:gd name="connsiteY67" fmla="*/ 451763 h 647700"/>
                  <a:gd name="connsiteX68" fmla="*/ 527291 w 590550"/>
                  <a:gd name="connsiteY68" fmla="*/ 582541 h 647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590550" h="647700">
                    <a:moveTo>
                      <a:pt x="587775" y="618831"/>
                    </a:moveTo>
                    <a:lnTo>
                      <a:pt x="587775" y="618831"/>
                    </a:lnTo>
                    <a:cubicBezTo>
                      <a:pt x="587482" y="617140"/>
                      <a:pt x="586936" y="615502"/>
                      <a:pt x="586156" y="613973"/>
                    </a:cubicBezTo>
                    <a:cubicBezTo>
                      <a:pt x="586156" y="613973"/>
                      <a:pt x="586156" y="613973"/>
                      <a:pt x="586156" y="613402"/>
                    </a:cubicBezTo>
                    <a:lnTo>
                      <a:pt x="314693" y="84764"/>
                    </a:lnTo>
                    <a:cubicBezTo>
                      <a:pt x="313867" y="83215"/>
                      <a:pt x="312806" y="81801"/>
                      <a:pt x="311550" y="80573"/>
                    </a:cubicBezTo>
                    <a:cubicBezTo>
                      <a:pt x="331056" y="72683"/>
                      <a:pt x="340473" y="50472"/>
                      <a:pt x="332582" y="30966"/>
                    </a:cubicBezTo>
                    <a:cubicBezTo>
                      <a:pt x="324692" y="11460"/>
                      <a:pt x="302481" y="2044"/>
                      <a:pt x="282975" y="9934"/>
                    </a:cubicBezTo>
                    <a:cubicBezTo>
                      <a:pt x="263469" y="17825"/>
                      <a:pt x="254052" y="40035"/>
                      <a:pt x="261943" y="59541"/>
                    </a:cubicBezTo>
                    <a:cubicBezTo>
                      <a:pt x="265815" y="69112"/>
                      <a:pt x="273404" y="76701"/>
                      <a:pt x="282975" y="80573"/>
                    </a:cubicBezTo>
                    <a:cubicBezTo>
                      <a:pt x="281958" y="81693"/>
                      <a:pt x="281093" y="82942"/>
                      <a:pt x="280403" y="84288"/>
                    </a:cubicBezTo>
                    <a:lnTo>
                      <a:pt x="8941" y="612926"/>
                    </a:lnTo>
                    <a:cubicBezTo>
                      <a:pt x="8941" y="612926"/>
                      <a:pt x="8941" y="612926"/>
                      <a:pt x="8941" y="613497"/>
                    </a:cubicBezTo>
                    <a:cubicBezTo>
                      <a:pt x="8161" y="615026"/>
                      <a:pt x="7615" y="616664"/>
                      <a:pt x="7322" y="618355"/>
                    </a:cubicBezTo>
                    <a:lnTo>
                      <a:pt x="7322" y="618355"/>
                    </a:lnTo>
                    <a:cubicBezTo>
                      <a:pt x="7084" y="619933"/>
                      <a:pt x="7084" y="621539"/>
                      <a:pt x="7322" y="623117"/>
                    </a:cubicBezTo>
                    <a:cubicBezTo>
                      <a:pt x="7322" y="623117"/>
                      <a:pt x="7322" y="623879"/>
                      <a:pt x="7322" y="624260"/>
                    </a:cubicBezTo>
                    <a:cubicBezTo>
                      <a:pt x="7581" y="625802"/>
                      <a:pt x="8028" y="627306"/>
                      <a:pt x="8655" y="628737"/>
                    </a:cubicBezTo>
                    <a:cubicBezTo>
                      <a:pt x="8655" y="628737"/>
                      <a:pt x="8655" y="628737"/>
                      <a:pt x="8655" y="628737"/>
                    </a:cubicBezTo>
                    <a:cubicBezTo>
                      <a:pt x="8655" y="628737"/>
                      <a:pt x="9608" y="630071"/>
                      <a:pt x="9989" y="630833"/>
                    </a:cubicBezTo>
                    <a:cubicBezTo>
                      <a:pt x="10569" y="631790"/>
                      <a:pt x="11205" y="632712"/>
                      <a:pt x="11894" y="633595"/>
                    </a:cubicBezTo>
                    <a:lnTo>
                      <a:pt x="11894" y="633595"/>
                    </a:lnTo>
                    <a:cubicBezTo>
                      <a:pt x="12378" y="634006"/>
                      <a:pt x="12887" y="634387"/>
                      <a:pt x="13418" y="634738"/>
                    </a:cubicBezTo>
                    <a:cubicBezTo>
                      <a:pt x="14241" y="635517"/>
                      <a:pt x="15133" y="636219"/>
                      <a:pt x="16085" y="636833"/>
                    </a:cubicBezTo>
                    <a:cubicBezTo>
                      <a:pt x="16829" y="637222"/>
                      <a:pt x="17591" y="637572"/>
                      <a:pt x="18371" y="637881"/>
                    </a:cubicBezTo>
                    <a:lnTo>
                      <a:pt x="21228" y="638929"/>
                    </a:lnTo>
                    <a:lnTo>
                      <a:pt x="23705" y="638929"/>
                    </a:lnTo>
                    <a:lnTo>
                      <a:pt x="25800" y="640643"/>
                    </a:lnTo>
                    <a:lnTo>
                      <a:pt x="27134" y="640643"/>
                    </a:lnTo>
                    <a:lnTo>
                      <a:pt x="28372" y="640643"/>
                    </a:lnTo>
                    <a:cubicBezTo>
                      <a:pt x="30117" y="640480"/>
                      <a:pt x="31823" y="640029"/>
                      <a:pt x="33420" y="639310"/>
                    </a:cubicBezTo>
                    <a:lnTo>
                      <a:pt x="297453" y="523200"/>
                    </a:lnTo>
                    <a:lnTo>
                      <a:pt x="561105" y="639024"/>
                    </a:lnTo>
                    <a:cubicBezTo>
                      <a:pt x="563497" y="640114"/>
                      <a:pt x="566097" y="640666"/>
                      <a:pt x="568725" y="640643"/>
                    </a:cubicBezTo>
                    <a:lnTo>
                      <a:pt x="568725" y="640643"/>
                    </a:lnTo>
                    <a:cubicBezTo>
                      <a:pt x="570303" y="640615"/>
                      <a:pt x="571870" y="640391"/>
                      <a:pt x="573392" y="639977"/>
                    </a:cubicBezTo>
                    <a:lnTo>
                      <a:pt x="574726" y="639977"/>
                    </a:lnTo>
                    <a:cubicBezTo>
                      <a:pt x="575936" y="639518"/>
                      <a:pt x="577114" y="638976"/>
                      <a:pt x="578250" y="638357"/>
                    </a:cubicBezTo>
                    <a:lnTo>
                      <a:pt x="579107" y="637786"/>
                    </a:lnTo>
                    <a:cubicBezTo>
                      <a:pt x="580353" y="637001"/>
                      <a:pt x="581504" y="636074"/>
                      <a:pt x="582536" y="635024"/>
                    </a:cubicBezTo>
                    <a:lnTo>
                      <a:pt x="582536" y="635024"/>
                    </a:lnTo>
                    <a:cubicBezTo>
                      <a:pt x="583279" y="634093"/>
                      <a:pt x="583948" y="633105"/>
                      <a:pt x="584537" y="632071"/>
                    </a:cubicBezTo>
                    <a:cubicBezTo>
                      <a:pt x="584952" y="631457"/>
                      <a:pt x="585334" y="630821"/>
                      <a:pt x="585680" y="630166"/>
                    </a:cubicBezTo>
                    <a:cubicBezTo>
                      <a:pt x="585680" y="630166"/>
                      <a:pt x="585680" y="630166"/>
                      <a:pt x="585680" y="630166"/>
                    </a:cubicBezTo>
                    <a:cubicBezTo>
                      <a:pt x="586324" y="628708"/>
                      <a:pt x="586772" y="627170"/>
                      <a:pt x="587013" y="625594"/>
                    </a:cubicBezTo>
                    <a:cubicBezTo>
                      <a:pt x="587013" y="625594"/>
                      <a:pt x="587013" y="624927"/>
                      <a:pt x="587013" y="624546"/>
                    </a:cubicBezTo>
                    <a:cubicBezTo>
                      <a:pt x="587611" y="622703"/>
                      <a:pt x="587869" y="620767"/>
                      <a:pt x="587775" y="618831"/>
                    </a:cubicBezTo>
                    <a:close/>
                    <a:moveTo>
                      <a:pt x="425850" y="384992"/>
                    </a:moveTo>
                    <a:lnTo>
                      <a:pt x="329648" y="319937"/>
                    </a:lnTo>
                    <a:lnTo>
                      <a:pt x="376034" y="288218"/>
                    </a:lnTo>
                    <a:close/>
                    <a:moveTo>
                      <a:pt x="297263" y="134675"/>
                    </a:moveTo>
                    <a:lnTo>
                      <a:pt x="358508" y="253833"/>
                    </a:lnTo>
                    <a:lnTo>
                      <a:pt x="295834" y="296981"/>
                    </a:lnTo>
                    <a:lnTo>
                      <a:pt x="238684" y="258881"/>
                    </a:lnTo>
                    <a:cubicBezTo>
                      <a:pt x="237444" y="258016"/>
                      <a:pt x="236100" y="257313"/>
                      <a:pt x="234683" y="256786"/>
                    </a:cubicBezTo>
                    <a:close/>
                    <a:moveTo>
                      <a:pt x="217443" y="290028"/>
                    </a:moveTo>
                    <a:lnTo>
                      <a:pt x="262115" y="320222"/>
                    </a:lnTo>
                    <a:lnTo>
                      <a:pt x="168675" y="384326"/>
                    </a:lnTo>
                    <a:close/>
                    <a:moveTo>
                      <a:pt x="67234" y="582636"/>
                    </a:moveTo>
                    <a:lnTo>
                      <a:pt x="134480" y="451572"/>
                    </a:lnTo>
                    <a:lnTo>
                      <a:pt x="250019" y="502340"/>
                    </a:lnTo>
                    <a:close/>
                    <a:moveTo>
                      <a:pt x="173819" y="427283"/>
                    </a:moveTo>
                    <a:lnTo>
                      <a:pt x="296024" y="343178"/>
                    </a:lnTo>
                    <a:lnTo>
                      <a:pt x="420611" y="427474"/>
                    </a:lnTo>
                    <a:lnTo>
                      <a:pt x="297453" y="481576"/>
                    </a:lnTo>
                    <a:close/>
                    <a:moveTo>
                      <a:pt x="497669" y="569587"/>
                    </a:moveTo>
                    <a:lnTo>
                      <a:pt x="344792" y="502436"/>
                    </a:lnTo>
                    <a:lnTo>
                      <a:pt x="460140" y="451763"/>
                    </a:lnTo>
                    <a:lnTo>
                      <a:pt x="527291" y="582541"/>
                    </a:lnTo>
                    <a:close/>
                  </a:path>
                </a:pathLst>
              </a:custGeom>
              <a:solidFill>
                <a:schemeClr val="tx1"/>
              </a:solidFill>
              <a:ln w="9525" cap="flat">
                <a:noFill/>
                <a:prstDash val="solid"/>
                <a:miter/>
              </a:ln>
            </p:spPr>
            <p:txBody>
              <a:bodyPr rtlCol="0" anchor="ctr"/>
              <a:lstStyle/>
              <a:p>
                <a:endParaRPr lang="en-US"/>
              </a:p>
            </p:txBody>
          </p:sp>
        </p:grpSp>
      </p:grpSp>
      <p:sp>
        <p:nvSpPr>
          <p:cNvPr id="45" name="Title 1">
            <a:extLst>
              <a:ext uri="{FF2B5EF4-FFF2-40B4-BE49-F238E27FC236}">
                <a16:creationId xmlns:a16="http://schemas.microsoft.com/office/drawing/2014/main" id="{2F5D5030-92AB-4547-8EF9-29A28036402F}"/>
              </a:ext>
            </a:extLst>
          </p:cNvPr>
          <p:cNvSpPr txBox="1">
            <a:spLocks/>
          </p:cNvSpPr>
          <p:nvPr/>
        </p:nvSpPr>
        <p:spPr>
          <a:xfrm>
            <a:off x="1044040" y="983105"/>
            <a:ext cx="10901610" cy="459523"/>
          </a:xfrm>
          <a:prstGeom prst="rect">
            <a:avLst/>
          </a:prstGeom>
        </p:spPr>
        <p:txBody>
          <a:bodyPr vert="horz" wrap="square" lIns="146304" tIns="91440" rIns="146304" bIns="91440" rtlCol="0" anchor="t">
            <a:noAutofit/>
          </a:bodyPr>
          <a:lstStyle>
            <a:lvl1pPr algn="l" defTabSz="914367" rtl="0" eaLnBrk="1" latinLnBrk="0" hangingPunct="1">
              <a:lnSpc>
                <a:spcPct val="90000"/>
              </a:lnSpc>
              <a:spcBef>
                <a:spcPct val="0"/>
              </a:spcBef>
              <a:buNone/>
              <a:defRPr lang="en-US" sz="4705" b="0" kern="1200" cap="none" spc="-10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pPr lvl="0">
              <a:defRPr/>
            </a:pPr>
            <a:r>
              <a:rPr lang="en-US" sz="2000" spc="0">
                <a:gradFill>
                  <a:gsLst>
                    <a:gs pos="1250">
                      <a:srgbClr val="0078D7"/>
                    </a:gs>
                    <a:gs pos="100000">
                      <a:srgbClr val="0078D7"/>
                    </a:gs>
                  </a:gsLst>
                  <a:lin ang="5400000" scaled="0"/>
                </a:gradFill>
                <a:latin typeface="Segoe UI Semilight" panose="020B0402040204020203" pitchFamily="34" charset="0"/>
                <a:cs typeface="Segoe UI Semilight" panose="020B0402040204020203" pitchFamily="34" charset="0"/>
              </a:rPr>
              <a:t>The foundational element of automation</a:t>
            </a:r>
            <a:endParaRPr kumimoji="0" lang="en-US" sz="4800" b="0" i="0" u="none" strike="noStrike" kern="1200" cap="none" spc="0" normalizeH="0" baseline="0" noProof="0">
              <a:ln w="3175">
                <a:noFill/>
              </a:ln>
              <a:gradFill>
                <a:gsLst>
                  <a:gs pos="1250">
                    <a:srgbClr val="0078D7"/>
                  </a:gs>
                  <a:gs pos="100000">
                    <a:srgbClr val="0078D7"/>
                  </a:gs>
                </a:gsLst>
                <a:lin ang="5400000" scaled="0"/>
              </a:gradFill>
              <a:effectLst/>
              <a:uLnTx/>
              <a:uFillTx/>
              <a:latin typeface="Segoe UI Semilight" panose="020B0402040204020203" pitchFamily="34" charset="0"/>
              <a:ea typeface="+mn-ea"/>
              <a:cs typeface="Segoe UI Semilight" panose="020B0402040204020203" pitchFamily="34" charset="0"/>
            </a:endParaRPr>
          </a:p>
        </p:txBody>
      </p:sp>
      <p:grpSp>
        <p:nvGrpSpPr>
          <p:cNvPr id="4" name="Group 3">
            <a:extLst>
              <a:ext uri="{FF2B5EF4-FFF2-40B4-BE49-F238E27FC236}">
                <a16:creationId xmlns:a16="http://schemas.microsoft.com/office/drawing/2014/main" id="{422AFA28-83B1-AB4D-A336-15C3FCE0FC27}"/>
              </a:ext>
            </a:extLst>
          </p:cNvPr>
          <p:cNvGrpSpPr/>
          <p:nvPr/>
        </p:nvGrpSpPr>
        <p:grpSpPr>
          <a:xfrm>
            <a:off x="445354" y="559710"/>
            <a:ext cx="519592" cy="519592"/>
            <a:chOff x="445354" y="559710"/>
            <a:chExt cx="519592" cy="519592"/>
          </a:xfrm>
        </p:grpSpPr>
        <p:sp>
          <p:nvSpPr>
            <p:cNvPr id="47" name="Oval 46">
              <a:extLst>
                <a:ext uri="{FF2B5EF4-FFF2-40B4-BE49-F238E27FC236}">
                  <a16:creationId xmlns:a16="http://schemas.microsoft.com/office/drawing/2014/main" id="{A3D52EF6-E5B1-E746-82F5-741C50D7246B}"/>
                </a:ext>
              </a:extLst>
            </p:cNvPr>
            <p:cNvSpPr/>
            <p:nvPr/>
          </p:nvSpPr>
          <p:spPr bwMode="auto">
            <a:xfrm>
              <a:off x="445354" y="559710"/>
              <a:ext cx="519592" cy="519592"/>
            </a:xfrm>
            <a:prstGeom prst="ellipse">
              <a:avLst/>
            </a:prstGeom>
            <a:solidFill>
              <a:srgbClr val="E6E6E6"/>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49" name="Picture 48">
              <a:extLst>
                <a:ext uri="{FF2B5EF4-FFF2-40B4-BE49-F238E27FC236}">
                  <a16:creationId xmlns:a16="http://schemas.microsoft.com/office/drawing/2014/main" id="{595E95A6-5066-0A41-8276-D6E31841606C}"/>
                </a:ext>
              </a:extLst>
            </p:cNvPr>
            <p:cNvPicPr>
              <a:picLocks noChangeAspect="1"/>
            </p:cNvPicPr>
            <p:nvPr/>
          </p:nvPicPr>
          <p:blipFill>
            <a:blip r:embed="rId6"/>
            <a:stretch>
              <a:fillRect/>
            </a:stretch>
          </p:blipFill>
          <p:spPr>
            <a:xfrm>
              <a:off x="524448" y="646319"/>
              <a:ext cx="361404" cy="325855"/>
            </a:xfrm>
            <a:prstGeom prst="rect">
              <a:avLst/>
            </a:prstGeom>
          </p:spPr>
        </p:pic>
      </p:grpSp>
    </p:spTree>
    <p:extLst>
      <p:ext uri="{BB962C8B-B14F-4D97-AF65-F5344CB8AC3E}">
        <p14:creationId xmlns:p14="http://schemas.microsoft.com/office/powerpoint/2010/main" val="238908194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34"/>
                                        </p:tgtEl>
                                        <p:attrNameLst>
                                          <p:attrName>style.visibility</p:attrName>
                                        </p:attrNameLst>
                                      </p:cBhvr>
                                      <p:to>
                                        <p:strVal val="visible"/>
                                      </p:to>
                                    </p:set>
                                    <p:anim calcmode="lin" valueType="num">
                                      <p:cBhvr>
                                        <p:cTn id="7" dur="500" fill="hold"/>
                                        <p:tgtEl>
                                          <p:spTgt spid="234"/>
                                        </p:tgtEl>
                                        <p:attrNameLst>
                                          <p:attrName>ppt_w</p:attrName>
                                        </p:attrNameLst>
                                      </p:cBhvr>
                                      <p:tavLst>
                                        <p:tav tm="0">
                                          <p:val>
                                            <p:fltVal val="0"/>
                                          </p:val>
                                        </p:tav>
                                        <p:tav tm="100000">
                                          <p:val>
                                            <p:strVal val="#ppt_w"/>
                                          </p:val>
                                        </p:tav>
                                      </p:tavLst>
                                    </p:anim>
                                    <p:anim calcmode="lin" valueType="num">
                                      <p:cBhvr>
                                        <p:cTn id="8" dur="500" fill="hold"/>
                                        <p:tgtEl>
                                          <p:spTgt spid="234"/>
                                        </p:tgtEl>
                                        <p:attrNameLst>
                                          <p:attrName>ppt_h</p:attrName>
                                        </p:attrNameLst>
                                      </p:cBhvr>
                                      <p:tavLst>
                                        <p:tav tm="0">
                                          <p:val>
                                            <p:fltVal val="0"/>
                                          </p:val>
                                        </p:tav>
                                        <p:tav tm="100000">
                                          <p:val>
                                            <p:strVal val="#ppt_h"/>
                                          </p:val>
                                        </p:tav>
                                      </p:tavLst>
                                    </p:anim>
                                    <p:animEffect transition="in" filter="fade">
                                      <p:cBhvr>
                                        <p:cTn id="9" dur="500"/>
                                        <p:tgtEl>
                                          <p:spTgt spid="234"/>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219"/>
                                        </p:tgtEl>
                                        <p:attrNameLst>
                                          <p:attrName>style.visibility</p:attrName>
                                        </p:attrNameLst>
                                      </p:cBhvr>
                                      <p:to>
                                        <p:strVal val="visible"/>
                                      </p:to>
                                    </p:set>
                                    <p:animEffect transition="in" filter="fade">
                                      <p:cBhvr>
                                        <p:cTn id="12" dur="500"/>
                                        <p:tgtEl>
                                          <p:spTgt spid="219"/>
                                        </p:tgtEl>
                                      </p:cBhvr>
                                    </p:animEffect>
                                  </p:childTnLst>
                                </p:cTn>
                              </p:par>
                            </p:childTnLst>
                          </p:cTn>
                        </p:par>
                        <p:par>
                          <p:cTn id="13" fill="hold">
                            <p:stCondLst>
                              <p:cond delay="500"/>
                            </p:stCondLst>
                            <p:childTnLst>
                              <p:par>
                                <p:cTn id="14" presetID="53" presetClass="entr" presetSubtype="16" fill="hold" nodeType="afterEffect">
                                  <p:stCondLst>
                                    <p:cond delay="0"/>
                                  </p:stCondLst>
                                  <p:childTnLst>
                                    <p:set>
                                      <p:cBhvr>
                                        <p:cTn id="15" dur="1" fill="hold">
                                          <p:stCondLst>
                                            <p:cond delay="0"/>
                                          </p:stCondLst>
                                        </p:cTn>
                                        <p:tgtEl>
                                          <p:spTgt spid="240"/>
                                        </p:tgtEl>
                                        <p:attrNameLst>
                                          <p:attrName>style.visibility</p:attrName>
                                        </p:attrNameLst>
                                      </p:cBhvr>
                                      <p:to>
                                        <p:strVal val="visible"/>
                                      </p:to>
                                    </p:set>
                                    <p:anim calcmode="lin" valueType="num">
                                      <p:cBhvr>
                                        <p:cTn id="16" dur="500" fill="hold"/>
                                        <p:tgtEl>
                                          <p:spTgt spid="240"/>
                                        </p:tgtEl>
                                        <p:attrNameLst>
                                          <p:attrName>ppt_w</p:attrName>
                                        </p:attrNameLst>
                                      </p:cBhvr>
                                      <p:tavLst>
                                        <p:tav tm="0">
                                          <p:val>
                                            <p:fltVal val="0"/>
                                          </p:val>
                                        </p:tav>
                                        <p:tav tm="100000">
                                          <p:val>
                                            <p:strVal val="#ppt_w"/>
                                          </p:val>
                                        </p:tav>
                                      </p:tavLst>
                                    </p:anim>
                                    <p:anim calcmode="lin" valueType="num">
                                      <p:cBhvr>
                                        <p:cTn id="17" dur="500" fill="hold"/>
                                        <p:tgtEl>
                                          <p:spTgt spid="240"/>
                                        </p:tgtEl>
                                        <p:attrNameLst>
                                          <p:attrName>ppt_h</p:attrName>
                                        </p:attrNameLst>
                                      </p:cBhvr>
                                      <p:tavLst>
                                        <p:tav tm="0">
                                          <p:val>
                                            <p:fltVal val="0"/>
                                          </p:val>
                                        </p:tav>
                                        <p:tav tm="100000">
                                          <p:val>
                                            <p:strVal val="#ppt_h"/>
                                          </p:val>
                                        </p:tav>
                                      </p:tavLst>
                                    </p:anim>
                                    <p:animEffect transition="in" filter="fade">
                                      <p:cBhvr>
                                        <p:cTn id="18" dur="500"/>
                                        <p:tgtEl>
                                          <p:spTgt spid="240"/>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18"/>
                                        </p:tgtEl>
                                        <p:attrNameLst>
                                          <p:attrName>style.visibility</p:attrName>
                                        </p:attrNameLst>
                                      </p:cBhvr>
                                      <p:to>
                                        <p:strVal val="visible"/>
                                      </p:to>
                                    </p:set>
                                    <p:animEffect transition="in" filter="fade">
                                      <p:cBhvr>
                                        <p:cTn id="21" dur="500"/>
                                        <p:tgtEl>
                                          <p:spTgt spid="218"/>
                                        </p:tgtEl>
                                      </p:cBhvr>
                                    </p:animEffect>
                                  </p:childTnLst>
                                </p:cTn>
                              </p:par>
                              <p:par>
                                <p:cTn id="22" presetID="10" presetClass="entr" presetSubtype="0" fill="hold"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500"/>
                                        <p:tgtEl>
                                          <p:spTgt spid="5"/>
                                        </p:tgtEl>
                                      </p:cBhvr>
                                    </p:animEffect>
                                  </p:childTnLst>
                                </p:cTn>
                              </p:par>
                            </p:childTnLst>
                          </p:cTn>
                        </p:par>
                        <p:par>
                          <p:cTn id="25" fill="hold">
                            <p:stCondLst>
                              <p:cond delay="1000"/>
                            </p:stCondLst>
                            <p:childTnLst>
                              <p:par>
                                <p:cTn id="26" presetID="53" presetClass="entr" presetSubtype="16" fill="hold" nodeType="afterEffect">
                                  <p:stCondLst>
                                    <p:cond delay="0"/>
                                  </p:stCondLst>
                                  <p:childTnLst>
                                    <p:set>
                                      <p:cBhvr>
                                        <p:cTn id="27" dur="1" fill="hold">
                                          <p:stCondLst>
                                            <p:cond delay="0"/>
                                          </p:stCondLst>
                                        </p:cTn>
                                        <p:tgtEl>
                                          <p:spTgt spid="241"/>
                                        </p:tgtEl>
                                        <p:attrNameLst>
                                          <p:attrName>style.visibility</p:attrName>
                                        </p:attrNameLst>
                                      </p:cBhvr>
                                      <p:to>
                                        <p:strVal val="visible"/>
                                      </p:to>
                                    </p:set>
                                    <p:anim calcmode="lin" valueType="num">
                                      <p:cBhvr>
                                        <p:cTn id="28" dur="500" fill="hold"/>
                                        <p:tgtEl>
                                          <p:spTgt spid="241"/>
                                        </p:tgtEl>
                                        <p:attrNameLst>
                                          <p:attrName>ppt_w</p:attrName>
                                        </p:attrNameLst>
                                      </p:cBhvr>
                                      <p:tavLst>
                                        <p:tav tm="0">
                                          <p:val>
                                            <p:fltVal val="0"/>
                                          </p:val>
                                        </p:tav>
                                        <p:tav tm="100000">
                                          <p:val>
                                            <p:strVal val="#ppt_w"/>
                                          </p:val>
                                        </p:tav>
                                      </p:tavLst>
                                    </p:anim>
                                    <p:anim calcmode="lin" valueType="num">
                                      <p:cBhvr>
                                        <p:cTn id="29" dur="500" fill="hold"/>
                                        <p:tgtEl>
                                          <p:spTgt spid="241"/>
                                        </p:tgtEl>
                                        <p:attrNameLst>
                                          <p:attrName>ppt_h</p:attrName>
                                        </p:attrNameLst>
                                      </p:cBhvr>
                                      <p:tavLst>
                                        <p:tav tm="0">
                                          <p:val>
                                            <p:fltVal val="0"/>
                                          </p:val>
                                        </p:tav>
                                        <p:tav tm="100000">
                                          <p:val>
                                            <p:strVal val="#ppt_h"/>
                                          </p:val>
                                        </p:tav>
                                      </p:tavLst>
                                    </p:anim>
                                    <p:animEffect transition="in" filter="fade">
                                      <p:cBhvr>
                                        <p:cTn id="30" dur="500"/>
                                        <p:tgtEl>
                                          <p:spTgt spid="241"/>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20"/>
                                        </p:tgtEl>
                                        <p:attrNameLst>
                                          <p:attrName>style.visibility</p:attrName>
                                        </p:attrNameLst>
                                      </p:cBhvr>
                                      <p:to>
                                        <p:strVal val="visible"/>
                                      </p:to>
                                    </p:set>
                                    <p:animEffect transition="in" filter="fade">
                                      <p:cBhvr>
                                        <p:cTn id="33" dur="500"/>
                                        <p:tgtEl>
                                          <p:spTgt spid="220"/>
                                        </p:tgtEl>
                                      </p:cBhvr>
                                    </p:animEffect>
                                  </p:childTnLst>
                                </p:cTn>
                              </p:par>
                              <p:par>
                                <p:cTn id="34" presetID="10" presetClass="entr" presetSubtype="0" fill="hold" nodeType="withEffect">
                                  <p:stCondLst>
                                    <p:cond delay="0"/>
                                  </p:stCondLst>
                                  <p:childTnLst>
                                    <p:set>
                                      <p:cBhvr>
                                        <p:cTn id="35" dur="1" fill="hold">
                                          <p:stCondLst>
                                            <p:cond delay="0"/>
                                          </p:stCondLst>
                                        </p:cTn>
                                        <p:tgtEl>
                                          <p:spTgt spid="35"/>
                                        </p:tgtEl>
                                        <p:attrNameLst>
                                          <p:attrName>style.visibility</p:attrName>
                                        </p:attrNameLst>
                                      </p:cBhvr>
                                      <p:to>
                                        <p:strVal val="visible"/>
                                      </p:to>
                                    </p:set>
                                    <p:animEffect transition="in" filter="fade">
                                      <p:cBhvr>
                                        <p:cTn id="36"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8" grpId="0"/>
      <p:bldP spid="219" grpId="0"/>
      <p:bldP spid="220"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24E44002-9D28-4465-B6D9-99846652B640}"/>
              </a:ext>
            </a:extLst>
          </p:cNvPr>
          <p:cNvGrpSpPr/>
          <p:nvPr/>
        </p:nvGrpSpPr>
        <p:grpSpPr>
          <a:xfrm>
            <a:off x="2218267" y="2936860"/>
            <a:ext cx="7789334" cy="3599850"/>
            <a:chOff x="2218267" y="2353734"/>
            <a:chExt cx="7789334" cy="3599850"/>
          </a:xfrm>
        </p:grpSpPr>
        <p:sp useBgFill="1">
          <p:nvSpPr>
            <p:cNvPr id="92" name="Rectangle 91">
              <a:extLst>
                <a:ext uri="{FF2B5EF4-FFF2-40B4-BE49-F238E27FC236}">
                  <a16:creationId xmlns:a16="http://schemas.microsoft.com/office/drawing/2014/main" id="{02C4A9A3-F942-4B7E-BA15-CB0F4962EF95}"/>
                </a:ext>
              </a:extLst>
            </p:cNvPr>
            <p:cNvSpPr/>
            <p:nvPr/>
          </p:nvSpPr>
          <p:spPr bwMode="auto">
            <a:xfrm>
              <a:off x="2218267" y="2353734"/>
              <a:ext cx="7789334" cy="3462866"/>
            </a:xfrm>
            <a:prstGeom prst="rect">
              <a:avLst/>
            </a:prstGeom>
            <a:ln w="12700">
              <a:solidFill>
                <a:schemeClr val="accent1"/>
              </a:solidFill>
              <a:prstDash val="dash"/>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6521" tIns="149217" rIns="186521" bIns="149217" numCol="1" spcCol="0" rtlCol="0" fromWordArt="0" anchor="ctr" anchorCtr="0" forceAA="0" compatLnSpc="1">
              <a:prstTxWarp prst="textNoShape">
                <a:avLst/>
              </a:prstTxWarp>
              <a:noAutofit/>
            </a:bodyPr>
            <a:lstStyle/>
            <a:p>
              <a:pPr defTabSz="951028" fontAlgn="base">
                <a:spcBef>
                  <a:spcPct val="0"/>
                </a:spcBef>
                <a:spcAft>
                  <a:spcPct val="0"/>
                </a:spcAft>
              </a:pPr>
              <a:endParaRPr lang="en-US" sz="2040">
                <a:gradFill>
                  <a:gsLst>
                    <a:gs pos="0">
                      <a:srgbClr val="FFFFFF"/>
                    </a:gs>
                    <a:gs pos="100000">
                      <a:srgbClr val="FFFFFF"/>
                    </a:gs>
                  </a:gsLst>
                  <a:lin ang="5400000" scaled="0"/>
                </a:gradFill>
                <a:cs typeface="Segoe UI" pitchFamily="34" charset="0"/>
              </a:endParaRPr>
            </a:p>
          </p:txBody>
        </p:sp>
        <p:sp>
          <p:nvSpPr>
            <p:cNvPr id="93" name="TextBox 92">
              <a:extLst>
                <a:ext uri="{FF2B5EF4-FFF2-40B4-BE49-F238E27FC236}">
                  <a16:creationId xmlns:a16="http://schemas.microsoft.com/office/drawing/2014/main" id="{6C3528BA-F9B9-4763-9020-0C004157E396}"/>
                </a:ext>
              </a:extLst>
            </p:cNvPr>
            <p:cNvSpPr txBox="1"/>
            <p:nvPr/>
          </p:nvSpPr>
          <p:spPr>
            <a:xfrm>
              <a:off x="5588000" y="5676585"/>
              <a:ext cx="1049868" cy="276999"/>
            </a:xfrm>
            <a:prstGeom prst="rect">
              <a:avLst/>
            </a:prstGeom>
            <a:solidFill>
              <a:schemeClr val="bg2"/>
            </a:solidFill>
          </p:spPr>
          <p:txBody>
            <a:bodyPr wrap="square" lIns="0" tIns="0" rIns="0" bIns="0" rtlCol="0" anchor="ctr">
              <a:noAutofit/>
            </a:bodyPr>
            <a:lstStyle/>
            <a:p>
              <a:pPr algn="ctr" defTabSz="932563">
                <a:defRPr/>
              </a:pPr>
              <a:r>
                <a:rPr lang="en-US" sz="2000">
                  <a:ln w="3175">
                    <a:noFill/>
                  </a:ln>
                  <a:solidFill>
                    <a:schemeClr val="accent1"/>
                  </a:solidFill>
                  <a:latin typeface="Segoe UI Semibold"/>
                  <a:cs typeface="Segoe UI Semilight" panose="020B0402040204020203" pitchFamily="34" charset="0"/>
                </a:rPr>
                <a:t>Hunting</a:t>
              </a:r>
            </a:p>
          </p:txBody>
        </p:sp>
      </p:grpSp>
      <p:pic>
        <p:nvPicPr>
          <p:cNvPr id="71" name="Picture 70">
            <a:extLst>
              <a:ext uri="{FF2B5EF4-FFF2-40B4-BE49-F238E27FC236}">
                <a16:creationId xmlns:a16="http://schemas.microsoft.com/office/drawing/2014/main" id="{D931E8EC-BFAF-47F3-A49F-7F8E2696F154}"/>
              </a:ext>
            </a:extLst>
          </p:cNvPr>
          <p:cNvPicPr>
            <a:picLocks noChangeAspect="1"/>
          </p:cNvPicPr>
          <p:nvPr/>
        </p:nvPicPr>
        <p:blipFill rotWithShape="1">
          <a:blip r:embed="rId3">
            <a:extLst>
              <a:ext uri="{28A0092B-C50C-407E-A947-70E740481C1C}">
                <a14:useLocalDpi xmlns:a14="http://schemas.microsoft.com/office/drawing/2010/main" val="0"/>
              </a:ext>
            </a:extLst>
          </a:blip>
          <a:srcRect l="469" t="1644" r="469" b="1644"/>
          <a:stretch/>
        </p:blipFill>
        <p:spPr>
          <a:xfrm>
            <a:off x="3704709" y="1404109"/>
            <a:ext cx="4782582" cy="1428244"/>
          </a:xfrm>
          <a:prstGeom prst="rect">
            <a:avLst/>
          </a:prstGeom>
          <a:ln>
            <a:noFill/>
          </a:ln>
          <a:effectLst>
            <a:outerShdw blurRad="50800" dist="38100" dir="2700000" algn="tl" rotWithShape="0">
              <a:prstClr val="black">
                <a:alpha val="40000"/>
              </a:prstClr>
            </a:outerShdw>
          </a:effectLst>
        </p:spPr>
      </p:pic>
      <p:sp>
        <p:nvSpPr>
          <p:cNvPr id="58" name="Title 1">
            <a:extLst>
              <a:ext uri="{FF2B5EF4-FFF2-40B4-BE49-F238E27FC236}">
                <a16:creationId xmlns:a16="http://schemas.microsoft.com/office/drawing/2014/main" id="{58076C4D-DF97-4773-91D8-922248691E8F}"/>
              </a:ext>
            </a:extLst>
          </p:cNvPr>
          <p:cNvSpPr>
            <a:spLocks noGrp="1"/>
          </p:cNvSpPr>
          <p:nvPr>
            <p:ph type="title"/>
          </p:nvPr>
        </p:nvSpPr>
        <p:spPr>
          <a:xfrm>
            <a:off x="1044040" y="440495"/>
            <a:ext cx="10718423" cy="758022"/>
          </a:xfrm>
        </p:spPr>
        <p:txBody>
          <a:bodyPr/>
          <a:lstStyle/>
          <a:p>
            <a:r>
              <a:rPr lang="en-US"/>
              <a:t>Digging deeper into components of Security Playbooks</a:t>
            </a:r>
          </a:p>
        </p:txBody>
      </p:sp>
      <p:sp>
        <p:nvSpPr>
          <p:cNvPr id="66" name="04R">
            <a:extLst>
              <a:ext uri="{FF2B5EF4-FFF2-40B4-BE49-F238E27FC236}">
                <a16:creationId xmlns:a16="http://schemas.microsoft.com/office/drawing/2014/main" id="{ADF5AFFE-76F7-44F9-9B6B-F98C75AABFDA}"/>
              </a:ext>
            </a:extLst>
          </p:cNvPr>
          <p:cNvSpPr/>
          <p:nvPr/>
        </p:nvSpPr>
        <p:spPr bwMode="auto">
          <a:xfrm>
            <a:off x="2408935" y="3180447"/>
            <a:ext cx="1371600" cy="616248"/>
          </a:xfrm>
          <a:prstGeom prst="rect">
            <a:avLst/>
          </a:prstGeom>
          <a:solidFill>
            <a:schemeClr val="accent5">
              <a:lumMod val="75000"/>
            </a:schemeClr>
          </a:solidFill>
          <a:ln>
            <a:noFill/>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horz" wrap="square" lIns="91440" tIns="146284" rIns="91440" bIns="146284" numCol="1" spcCol="0" rtlCol="0" fromWordArt="0" anchor="ctr" anchorCtr="0" forceAA="0" compatLnSpc="1">
            <a:prstTxWarp prst="textNoShape">
              <a:avLst/>
            </a:prstTxWarp>
            <a:noAutofit/>
          </a:bodyPr>
          <a:lstStyle/>
          <a:p>
            <a:pPr algn="ctr">
              <a:lnSpc>
                <a:spcPct val="90000"/>
              </a:lnSpc>
              <a:spcBef>
                <a:spcPct val="0"/>
              </a:spcBef>
            </a:pPr>
            <a:r>
              <a:rPr lang="en-US" sz="1176">
                <a:ln w="3175">
                  <a:noFill/>
                </a:ln>
                <a:solidFill>
                  <a:schemeClr val="bg1"/>
                </a:solidFill>
                <a:cs typeface="Segoe UI Semilight" panose="020B0402040204020203" pitchFamily="34" charset="0"/>
              </a:rPr>
              <a:t>Expansion to</a:t>
            </a:r>
          </a:p>
          <a:p>
            <a:pPr algn="ctr">
              <a:lnSpc>
                <a:spcPct val="90000"/>
              </a:lnSpc>
              <a:spcBef>
                <a:spcPct val="0"/>
              </a:spcBef>
            </a:pPr>
            <a:r>
              <a:rPr lang="en-US" sz="1176">
                <a:ln w="3175">
                  <a:noFill/>
                </a:ln>
                <a:solidFill>
                  <a:schemeClr val="bg1"/>
                </a:solidFill>
                <a:cs typeface="Segoe UI Semilight" panose="020B0402040204020203" pitchFamily="34" charset="0"/>
              </a:rPr>
              <a:t>email clusters</a:t>
            </a:r>
          </a:p>
        </p:txBody>
      </p:sp>
      <p:sp>
        <p:nvSpPr>
          <p:cNvPr id="67" name="04R">
            <a:extLst>
              <a:ext uri="{FF2B5EF4-FFF2-40B4-BE49-F238E27FC236}">
                <a16:creationId xmlns:a16="http://schemas.microsoft.com/office/drawing/2014/main" id="{C28093CB-2648-4CAA-90C8-AE8914641A34}"/>
              </a:ext>
            </a:extLst>
          </p:cNvPr>
          <p:cNvSpPr/>
          <p:nvPr/>
        </p:nvSpPr>
        <p:spPr bwMode="auto">
          <a:xfrm>
            <a:off x="3909567" y="3180447"/>
            <a:ext cx="1371600" cy="616248"/>
          </a:xfrm>
          <a:prstGeom prst="rect">
            <a:avLst/>
          </a:prstGeom>
          <a:solidFill>
            <a:schemeClr val="accent5">
              <a:lumMod val="75000"/>
            </a:schemeClr>
          </a:solidFill>
          <a:ln>
            <a:noFill/>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horz" wrap="square" lIns="91440" tIns="146284" rIns="91440" bIns="146284" numCol="1" spcCol="0" rtlCol="0" fromWordArt="0" anchor="ctr" anchorCtr="0" forceAA="0" compatLnSpc="1">
            <a:prstTxWarp prst="textNoShape">
              <a:avLst/>
            </a:prstTxWarp>
            <a:noAutofit/>
          </a:bodyPr>
          <a:lstStyle/>
          <a:p>
            <a:pPr algn="ctr">
              <a:lnSpc>
                <a:spcPct val="90000"/>
              </a:lnSpc>
              <a:spcBef>
                <a:spcPct val="0"/>
              </a:spcBef>
            </a:pPr>
            <a:r>
              <a:rPr lang="en-US" sz="1176">
                <a:ln w="3175">
                  <a:noFill/>
                </a:ln>
                <a:solidFill>
                  <a:schemeClr val="bg1"/>
                </a:solidFill>
                <a:cs typeface="Segoe UI Semilight" panose="020B0402040204020203" pitchFamily="34" charset="0"/>
              </a:rPr>
              <a:t>Share signal to </a:t>
            </a:r>
          </a:p>
          <a:p>
            <a:pPr algn="ctr">
              <a:lnSpc>
                <a:spcPct val="90000"/>
              </a:lnSpc>
              <a:spcBef>
                <a:spcPct val="0"/>
              </a:spcBef>
            </a:pPr>
            <a:r>
              <a:rPr lang="en-US" sz="1176">
                <a:ln w="3175">
                  <a:noFill/>
                </a:ln>
                <a:solidFill>
                  <a:schemeClr val="bg1"/>
                </a:solidFill>
                <a:cs typeface="Segoe UI Semilight" panose="020B0402040204020203" pitchFamily="34" charset="0"/>
              </a:rPr>
              <a:t>other platform</a:t>
            </a:r>
          </a:p>
        </p:txBody>
      </p:sp>
      <p:sp>
        <p:nvSpPr>
          <p:cNvPr id="69" name="04R">
            <a:extLst>
              <a:ext uri="{FF2B5EF4-FFF2-40B4-BE49-F238E27FC236}">
                <a16:creationId xmlns:a16="http://schemas.microsoft.com/office/drawing/2014/main" id="{2A11B69C-D693-49FE-BB7F-95541FE1F787}"/>
              </a:ext>
            </a:extLst>
          </p:cNvPr>
          <p:cNvSpPr/>
          <p:nvPr/>
        </p:nvSpPr>
        <p:spPr bwMode="auto">
          <a:xfrm>
            <a:off x="5410199" y="3180447"/>
            <a:ext cx="1371600" cy="616248"/>
          </a:xfrm>
          <a:prstGeom prst="rect">
            <a:avLst/>
          </a:prstGeom>
          <a:solidFill>
            <a:schemeClr val="accent5">
              <a:lumMod val="75000"/>
            </a:schemeClr>
          </a:solidFill>
          <a:ln>
            <a:noFill/>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horz" wrap="square" lIns="91440" tIns="146284" rIns="91440" bIns="146284" numCol="1" spcCol="0" rtlCol="0" fromWordArt="0" anchor="ctr" anchorCtr="0" forceAA="0" compatLnSpc="1">
            <a:prstTxWarp prst="textNoShape">
              <a:avLst/>
            </a:prstTxWarp>
            <a:noAutofit/>
          </a:bodyPr>
          <a:lstStyle/>
          <a:p>
            <a:pPr algn="ctr">
              <a:lnSpc>
                <a:spcPct val="90000"/>
              </a:lnSpc>
              <a:spcBef>
                <a:spcPct val="0"/>
              </a:spcBef>
            </a:pPr>
            <a:r>
              <a:rPr lang="en-US" sz="1176">
                <a:ln w="3175">
                  <a:noFill/>
                </a:ln>
                <a:solidFill>
                  <a:schemeClr val="bg1"/>
                </a:solidFill>
                <a:cs typeface="Segoe UI Semilight" panose="020B0402040204020203" pitchFamily="34" charset="0"/>
              </a:rPr>
              <a:t>Assess URL click-</a:t>
            </a:r>
            <a:r>
              <a:rPr lang="en-US" sz="1176" err="1">
                <a:ln w="3175">
                  <a:noFill/>
                </a:ln>
                <a:solidFill>
                  <a:schemeClr val="bg1"/>
                </a:solidFill>
                <a:cs typeface="Segoe UI Semilight" panose="020B0402040204020203" pitchFamily="34" charset="0"/>
              </a:rPr>
              <a:t>thrus</a:t>
            </a:r>
            <a:r>
              <a:rPr lang="en-US" sz="1176">
                <a:ln w="3175">
                  <a:noFill/>
                </a:ln>
                <a:solidFill>
                  <a:schemeClr val="bg1"/>
                </a:solidFill>
                <a:cs typeface="Segoe UI Semilight" panose="020B0402040204020203" pitchFamily="34" charset="0"/>
              </a:rPr>
              <a:t> in email clusters </a:t>
            </a:r>
          </a:p>
        </p:txBody>
      </p:sp>
      <p:sp>
        <p:nvSpPr>
          <p:cNvPr id="70" name="04R">
            <a:extLst>
              <a:ext uri="{FF2B5EF4-FFF2-40B4-BE49-F238E27FC236}">
                <a16:creationId xmlns:a16="http://schemas.microsoft.com/office/drawing/2014/main" id="{A122426D-7196-4BE6-96B2-338D943F5C5A}"/>
              </a:ext>
            </a:extLst>
          </p:cNvPr>
          <p:cNvSpPr/>
          <p:nvPr/>
        </p:nvSpPr>
        <p:spPr bwMode="auto">
          <a:xfrm>
            <a:off x="6910831" y="3180447"/>
            <a:ext cx="1371600" cy="616248"/>
          </a:xfrm>
          <a:prstGeom prst="rect">
            <a:avLst/>
          </a:prstGeom>
          <a:solidFill>
            <a:schemeClr val="accent5">
              <a:lumMod val="75000"/>
            </a:schemeClr>
          </a:solidFill>
          <a:ln>
            <a:noFill/>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horz" wrap="square" lIns="91440" tIns="146284" rIns="91440" bIns="146284" numCol="1" spcCol="0" rtlCol="0" fromWordArt="0" anchor="ctr" anchorCtr="0" forceAA="0" compatLnSpc="1">
            <a:prstTxWarp prst="textNoShape">
              <a:avLst/>
            </a:prstTxWarp>
            <a:noAutofit/>
          </a:bodyPr>
          <a:lstStyle/>
          <a:p>
            <a:pPr algn="ctr">
              <a:lnSpc>
                <a:spcPct val="90000"/>
              </a:lnSpc>
              <a:spcBef>
                <a:spcPct val="0"/>
              </a:spcBef>
            </a:pPr>
            <a:r>
              <a:rPr lang="en-US" sz="1176">
                <a:ln w="3175">
                  <a:noFill/>
                </a:ln>
                <a:solidFill>
                  <a:schemeClr val="bg1"/>
                </a:solidFill>
                <a:cs typeface="Segoe UI Semilight" panose="020B0402040204020203" pitchFamily="34" charset="0"/>
              </a:rPr>
              <a:t>Identify URLs </a:t>
            </a:r>
          </a:p>
          <a:p>
            <a:pPr algn="ctr">
              <a:lnSpc>
                <a:spcPct val="90000"/>
              </a:lnSpc>
              <a:spcBef>
                <a:spcPct val="0"/>
              </a:spcBef>
            </a:pPr>
            <a:r>
              <a:rPr lang="en-US" sz="1176">
                <a:ln w="3175">
                  <a:noFill/>
                </a:ln>
                <a:solidFill>
                  <a:schemeClr val="bg1"/>
                </a:solidFill>
                <a:cs typeface="Segoe UI Semilight" panose="020B0402040204020203" pitchFamily="34" charset="0"/>
              </a:rPr>
              <a:t>Safe Links </a:t>
            </a:r>
          </a:p>
          <a:p>
            <a:pPr algn="ctr">
              <a:lnSpc>
                <a:spcPct val="90000"/>
              </a:lnSpc>
              <a:spcBef>
                <a:spcPct val="0"/>
              </a:spcBef>
            </a:pPr>
            <a:r>
              <a:rPr lang="en-US" sz="1176">
                <a:ln w="3175">
                  <a:noFill/>
                </a:ln>
                <a:solidFill>
                  <a:schemeClr val="bg1"/>
                </a:solidFill>
                <a:cs typeface="Segoe UI Semilight" panose="020B0402040204020203" pitchFamily="34" charset="0"/>
              </a:rPr>
              <a:t>did not wrap</a:t>
            </a:r>
          </a:p>
        </p:txBody>
      </p:sp>
      <p:sp>
        <p:nvSpPr>
          <p:cNvPr id="81" name="04R">
            <a:extLst>
              <a:ext uri="{FF2B5EF4-FFF2-40B4-BE49-F238E27FC236}">
                <a16:creationId xmlns:a16="http://schemas.microsoft.com/office/drawing/2014/main" id="{88D9A7EB-49C2-4087-BDC2-051F227C57C3}"/>
              </a:ext>
            </a:extLst>
          </p:cNvPr>
          <p:cNvSpPr/>
          <p:nvPr/>
        </p:nvSpPr>
        <p:spPr bwMode="auto">
          <a:xfrm>
            <a:off x="8411465" y="3180447"/>
            <a:ext cx="1371600" cy="616248"/>
          </a:xfrm>
          <a:prstGeom prst="rect">
            <a:avLst/>
          </a:prstGeom>
          <a:solidFill>
            <a:schemeClr val="accent5">
              <a:lumMod val="75000"/>
            </a:schemeClr>
          </a:solidFill>
          <a:ln>
            <a:noFill/>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horz" wrap="square" lIns="91440" tIns="146284" rIns="91440" bIns="146284" numCol="1" spcCol="0" rtlCol="0" fromWordArt="0" anchor="ctr" anchorCtr="0" forceAA="0" compatLnSpc="1">
            <a:prstTxWarp prst="textNoShape">
              <a:avLst/>
            </a:prstTxWarp>
            <a:noAutofit/>
          </a:bodyPr>
          <a:lstStyle/>
          <a:p>
            <a:pPr algn="ctr">
              <a:lnSpc>
                <a:spcPct val="90000"/>
              </a:lnSpc>
              <a:spcBef>
                <a:spcPct val="0"/>
              </a:spcBef>
            </a:pPr>
            <a:r>
              <a:rPr lang="en-US" sz="1176">
                <a:ln w="3175">
                  <a:noFill/>
                </a:ln>
                <a:solidFill>
                  <a:schemeClr val="bg1"/>
                </a:solidFill>
                <a:cs typeface="Segoe UI Semilight" panose="020B0402040204020203" pitchFamily="34" charset="0"/>
              </a:rPr>
              <a:t>Perform user </a:t>
            </a:r>
          </a:p>
          <a:p>
            <a:pPr algn="ctr">
              <a:lnSpc>
                <a:spcPct val="90000"/>
              </a:lnSpc>
              <a:spcBef>
                <a:spcPct val="0"/>
              </a:spcBef>
            </a:pPr>
            <a:r>
              <a:rPr lang="en-US" sz="1176">
                <a:ln w="3175">
                  <a:noFill/>
                </a:ln>
                <a:solidFill>
                  <a:schemeClr val="bg1"/>
                </a:solidFill>
                <a:cs typeface="Segoe UI Semilight" panose="020B0402040204020203" pitchFamily="34" charset="0"/>
              </a:rPr>
              <a:t>health check </a:t>
            </a:r>
          </a:p>
          <a:p>
            <a:pPr algn="ctr">
              <a:lnSpc>
                <a:spcPct val="90000"/>
              </a:lnSpc>
              <a:spcBef>
                <a:spcPct val="0"/>
              </a:spcBef>
            </a:pPr>
            <a:r>
              <a:rPr lang="en-US" sz="1176">
                <a:ln w="3175">
                  <a:noFill/>
                </a:ln>
                <a:solidFill>
                  <a:schemeClr val="bg1"/>
                </a:solidFill>
                <a:cs typeface="Segoe UI Semilight" panose="020B0402040204020203" pitchFamily="34" charset="0"/>
              </a:rPr>
              <a:t>on click-</a:t>
            </a:r>
            <a:r>
              <a:rPr lang="en-US" sz="1176" err="1">
                <a:ln w="3175">
                  <a:noFill/>
                </a:ln>
                <a:solidFill>
                  <a:schemeClr val="bg1"/>
                </a:solidFill>
                <a:cs typeface="Segoe UI Semilight" panose="020B0402040204020203" pitchFamily="34" charset="0"/>
              </a:rPr>
              <a:t>thrus</a:t>
            </a:r>
            <a:endParaRPr lang="en-US" sz="1176">
              <a:ln w="3175">
                <a:noFill/>
              </a:ln>
              <a:solidFill>
                <a:schemeClr val="bg1"/>
              </a:solidFill>
              <a:cs typeface="Segoe UI Semilight" panose="020B0402040204020203" pitchFamily="34" charset="0"/>
            </a:endParaRPr>
          </a:p>
        </p:txBody>
      </p:sp>
      <p:sp>
        <p:nvSpPr>
          <p:cNvPr id="94" name="04R">
            <a:extLst>
              <a:ext uri="{FF2B5EF4-FFF2-40B4-BE49-F238E27FC236}">
                <a16:creationId xmlns:a16="http://schemas.microsoft.com/office/drawing/2014/main" id="{BC80F316-4214-4691-9323-E71E42642C86}"/>
              </a:ext>
            </a:extLst>
          </p:cNvPr>
          <p:cNvSpPr/>
          <p:nvPr/>
        </p:nvSpPr>
        <p:spPr bwMode="auto">
          <a:xfrm>
            <a:off x="2408935" y="5384257"/>
            <a:ext cx="1371600" cy="616248"/>
          </a:xfrm>
          <a:prstGeom prst="rect">
            <a:avLst/>
          </a:prstGeom>
          <a:solidFill>
            <a:schemeClr val="accent1"/>
          </a:solidFill>
          <a:ln>
            <a:noFill/>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horz" wrap="square" lIns="182854" tIns="146284" rIns="182854" bIns="146284" numCol="1" spcCol="0" rtlCol="0" fromWordArt="0" anchor="ctr" anchorCtr="0" forceAA="0" compatLnSpc="1">
            <a:prstTxWarp prst="textNoShape">
              <a:avLst/>
            </a:prstTxWarp>
            <a:noAutofit/>
          </a:bodyPr>
          <a:lstStyle/>
          <a:p>
            <a:pPr algn="ctr">
              <a:spcBef>
                <a:spcPct val="0"/>
              </a:spcBef>
            </a:pPr>
            <a:r>
              <a:rPr lang="en-US" sz="1176">
                <a:ln w="3175">
                  <a:noFill/>
                </a:ln>
                <a:solidFill>
                  <a:schemeClr val="bg1"/>
                </a:solidFill>
                <a:cs typeface="Segoe UI Semilight" panose="020B0402040204020203" pitchFamily="34" charset="0"/>
              </a:rPr>
              <a:t>Cumulative</a:t>
            </a:r>
            <a:br>
              <a:rPr lang="en-US" sz="1176">
                <a:ln w="3175">
                  <a:noFill/>
                </a:ln>
                <a:solidFill>
                  <a:schemeClr val="bg1"/>
                </a:solidFill>
                <a:cs typeface="Segoe UI Semilight" panose="020B0402040204020203" pitchFamily="34" charset="0"/>
              </a:rPr>
            </a:br>
            <a:r>
              <a:rPr lang="en-US" sz="1176">
                <a:ln w="3175">
                  <a:noFill/>
                </a:ln>
                <a:solidFill>
                  <a:schemeClr val="bg1"/>
                </a:solidFill>
                <a:cs typeface="Segoe UI Semilight" panose="020B0402040204020203" pitchFamily="34" charset="0"/>
              </a:rPr>
              <a:t>risk score</a:t>
            </a:r>
          </a:p>
        </p:txBody>
      </p:sp>
      <p:sp>
        <p:nvSpPr>
          <p:cNvPr id="95" name="04R">
            <a:extLst>
              <a:ext uri="{FF2B5EF4-FFF2-40B4-BE49-F238E27FC236}">
                <a16:creationId xmlns:a16="http://schemas.microsoft.com/office/drawing/2014/main" id="{AA44E1C4-7326-4C6C-A00B-2722D92A5543}"/>
              </a:ext>
            </a:extLst>
          </p:cNvPr>
          <p:cNvSpPr/>
          <p:nvPr/>
        </p:nvSpPr>
        <p:spPr bwMode="auto">
          <a:xfrm>
            <a:off x="5410199" y="5385412"/>
            <a:ext cx="1371600" cy="616248"/>
          </a:xfrm>
          <a:prstGeom prst="rect">
            <a:avLst/>
          </a:prstGeom>
          <a:solidFill>
            <a:schemeClr val="accent1"/>
          </a:solidFill>
          <a:ln>
            <a:noFill/>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horz" wrap="square" lIns="182854" tIns="146284" rIns="182854" bIns="146284" numCol="1" spcCol="0" rtlCol="0" fromWordArt="0" anchor="ctr" anchorCtr="0" forceAA="0" compatLnSpc="1">
            <a:prstTxWarp prst="textNoShape">
              <a:avLst/>
            </a:prstTxWarp>
            <a:noAutofit/>
          </a:bodyPr>
          <a:lstStyle/>
          <a:p>
            <a:pPr algn="ctr">
              <a:spcBef>
                <a:spcPct val="0"/>
              </a:spcBef>
            </a:pPr>
            <a:r>
              <a:rPr lang="en-US" sz="1176">
                <a:ln w="3175">
                  <a:noFill/>
                </a:ln>
                <a:solidFill>
                  <a:schemeClr val="bg1"/>
                </a:solidFill>
                <a:cs typeface="Segoe UI Semilight" panose="020B0402040204020203" pitchFamily="34" charset="0"/>
              </a:rPr>
              <a:t>Cumulative</a:t>
            </a:r>
            <a:br>
              <a:rPr lang="en-US" sz="1176">
                <a:ln w="3175">
                  <a:noFill/>
                </a:ln>
                <a:solidFill>
                  <a:schemeClr val="bg1"/>
                </a:solidFill>
                <a:cs typeface="Segoe UI Semilight" panose="020B0402040204020203" pitchFamily="34" charset="0"/>
              </a:rPr>
            </a:br>
            <a:r>
              <a:rPr lang="en-US" sz="1176">
                <a:ln w="3175">
                  <a:noFill/>
                </a:ln>
                <a:solidFill>
                  <a:schemeClr val="bg1"/>
                </a:solidFill>
                <a:cs typeface="Segoe UI Semilight" panose="020B0402040204020203" pitchFamily="34" charset="0"/>
              </a:rPr>
              <a:t>risk score</a:t>
            </a:r>
          </a:p>
        </p:txBody>
      </p:sp>
      <p:sp>
        <p:nvSpPr>
          <p:cNvPr id="82" name="04R">
            <a:extLst>
              <a:ext uri="{FF2B5EF4-FFF2-40B4-BE49-F238E27FC236}">
                <a16:creationId xmlns:a16="http://schemas.microsoft.com/office/drawing/2014/main" id="{332DBA9F-D959-4D26-A43D-6F834E94F3AC}"/>
              </a:ext>
            </a:extLst>
          </p:cNvPr>
          <p:cNvSpPr/>
          <p:nvPr/>
        </p:nvSpPr>
        <p:spPr bwMode="auto">
          <a:xfrm>
            <a:off x="10204416" y="2936860"/>
            <a:ext cx="1558047" cy="616248"/>
          </a:xfrm>
          <a:prstGeom prst="rect">
            <a:avLst/>
          </a:prstGeom>
          <a:solidFill>
            <a:schemeClr val="tx1"/>
          </a:solidFill>
          <a:ln>
            <a:noFill/>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horz" wrap="square" lIns="91440" tIns="146284" rIns="91440" bIns="146284" numCol="1" spcCol="0" rtlCol="0" fromWordArt="0" anchor="ctr" anchorCtr="0" forceAA="0" compatLnSpc="1">
            <a:prstTxWarp prst="textNoShape">
              <a:avLst/>
            </a:prstTxWarp>
            <a:noAutofit/>
          </a:bodyPr>
          <a:lstStyle/>
          <a:p>
            <a:pPr algn="ctr">
              <a:lnSpc>
                <a:spcPct val="90000"/>
              </a:lnSpc>
              <a:spcBef>
                <a:spcPct val="0"/>
              </a:spcBef>
            </a:pPr>
            <a:r>
              <a:rPr lang="en-US" sz="1176">
                <a:ln w="3175">
                  <a:noFill/>
                </a:ln>
                <a:solidFill>
                  <a:schemeClr val="bg1"/>
                </a:solidFill>
                <a:cs typeface="Segoe UI Semilight" panose="020B0402040204020203" pitchFamily="34" charset="0"/>
              </a:rPr>
              <a:t>Remediation</a:t>
            </a:r>
          </a:p>
        </p:txBody>
      </p:sp>
      <p:sp>
        <p:nvSpPr>
          <p:cNvPr id="96" name="04R">
            <a:extLst>
              <a:ext uri="{FF2B5EF4-FFF2-40B4-BE49-F238E27FC236}">
                <a16:creationId xmlns:a16="http://schemas.microsoft.com/office/drawing/2014/main" id="{2D6DB9F6-D9A6-4B31-A7BE-B98161F9082F}"/>
              </a:ext>
            </a:extLst>
          </p:cNvPr>
          <p:cNvSpPr/>
          <p:nvPr/>
        </p:nvSpPr>
        <p:spPr bwMode="auto">
          <a:xfrm>
            <a:off x="10204416" y="5830347"/>
            <a:ext cx="1558047" cy="616248"/>
          </a:xfrm>
          <a:prstGeom prst="rect">
            <a:avLst/>
          </a:prstGeom>
          <a:solidFill>
            <a:srgbClr val="107C10"/>
          </a:solidFill>
          <a:ln>
            <a:noFill/>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horz" wrap="square" lIns="91440" tIns="91440" rIns="91440" bIns="91440" numCol="1" spcCol="0" rtlCol="0" fromWordArt="0" anchor="ctr" anchorCtr="0" forceAA="0" compatLnSpc="1">
            <a:prstTxWarp prst="textNoShape">
              <a:avLst/>
            </a:prstTxWarp>
            <a:noAutofit/>
          </a:bodyPr>
          <a:lstStyle/>
          <a:p>
            <a:pPr algn="ctr">
              <a:spcBef>
                <a:spcPct val="0"/>
              </a:spcBef>
            </a:pPr>
            <a:r>
              <a:rPr lang="en-US" sz="1176">
                <a:ln w="3175">
                  <a:noFill/>
                </a:ln>
                <a:solidFill>
                  <a:schemeClr val="bg1"/>
                </a:solidFill>
                <a:cs typeface="Segoe UI Semilight" panose="020B0402040204020203" pitchFamily="34" charset="0"/>
              </a:rPr>
              <a:t>Recommendations</a:t>
            </a:r>
          </a:p>
        </p:txBody>
      </p:sp>
      <p:pic>
        <p:nvPicPr>
          <p:cNvPr id="113" name="Picture 112">
            <a:extLst>
              <a:ext uri="{FF2B5EF4-FFF2-40B4-BE49-F238E27FC236}">
                <a16:creationId xmlns:a16="http://schemas.microsoft.com/office/drawing/2014/main" id="{E1B6337B-F9CC-4D05-AEA3-BC43B863BC88}"/>
              </a:ext>
            </a:extLst>
          </p:cNvPr>
          <p:cNvPicPr>
            <a:picLocks noChangeAspect="1"/>
          </p:cNvPicPr>
          <p:nvPr/>
        </p:nvPicPr>
        <p:blipFill>
          <a:blip r:embed="rId4"/>
          <a:stretch>
            <a:fillRect/>
          </a:stretch>
        </p:blipFill>
        <p:spPr>
          <a:xfrm>
            <a:off x="647701" y="1322683"/>
            <a:ext cx="1115494" cy="1115494"/>
          </a:xfrm>
          <a:prstGeom prst="rect">
            <a:avLst/>
          </a:prstGeom>
          <a:effectLst>
            <a:outerShdw blurRad="50800" dist="38100" dir="2700000" algn="tl" rotWithShape="0">
              <a:prstClr val="black">
                <a:alpha val="40000"/>
              </a:prstClr>
            </a:outerShdw>
          </a:effectLst>
        </p:spPr>
      </p:pic>
      <p:cxnSp>
        <p:nvCxnSpPr>
          <p:cNvPr id="16" name="Straight Arrow Connector 15">
            <a:extLst>
              <a:ext uri="{FF2B5EF4-FFF2-40B4-BE49-F238E27FC236}">
                <a16:creationId xmlns:a16="http://schemas.microsoft.com/office/drawing/2014/main" id="{55665D59-6081-495E-BA31-668D7A146E44}"/>
              </a:ext>
            </a:extLst>
          </p:cNvPr>
          <p:cNvCxnSpPr>
            <a:cxnSpLocks/>
          </p:cNvCxnSpPr>
          <p:nvPr/>
        </p:nvCxnSpPr>
        <p:spPr>
          <a:xfrm flipH="1">
            <a:off x="1868229" y="2030083"/>
            <a:ext cx="1731445" cy="0"/>
          </a:xfrm>
          <a:prstGeom prst="straightConnector1">
            <a:avLst/>
          </a:prstGeom>
          <a:ln w="1270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sp useBgFill="1">
        <p:nvSpPr>
          <p:cNvPr id="72" name="TextBox 71">
            <a:extLst>
              <a:ext uri="{FF2B5EF4-FFF2-40B4-BE49-F238E27FC236}">
                <a16:creationId xmlns:a16="http://schemas.microsoft.com/office/drawing/2014/main" id="{E786A3B1-0697-4306-8596-6924C8AFCECA}"/>
              </a:ext>
            </a:extLst>
          </p:cNvPr>
          <p:cNvSpPr txBox="1"/>
          <p:nvPr/>
        </p:nvSpPr>
        <p:spPr>
          <a:xfrm>
            <a:off x="2119051" y="1802970"/>
            <a:ext cx="1229801" cy="454227"/>
          </a:xfrm>
          <a:prstGeom prst="rect">
            <a:avLst/>
          </a:prstGeom>
        </p:spPr>
        <p:txBody>
          <a:bodyPr wrap="square" lIns="0" rIns="0" rtlCol="0" anchor="ctr" anchorCtr="0">
            <a:spAutoFit/>
          </a:bodyPr>
          <a:lstStyle/>
          <a:p>
            <a:pPr marL="0" marR="0" lvl="0" indent="0" algn="ctr" defTabSz="914367" rtl="0" eaLnBrk="1" fontAlgn="auto" latinLnBrk="0" hangingPunct="1">
              <a:lnSpc>
                <a:spcPct val="100000"/>
              </a:lnSpc>
              <a:spcBef>
                <a:spcPts val="0"/>
              </a:spcBef>
              <a:spcAft>
                <a:spcPts val="0"/>
              </a:spcAft>
              <a:buClrTx/>
              <a:buSzTx/>
              <a:buFontTx/>
              <a:buNone/>
              <a:tabLst/>
              <a:defRPr/>
            </a:pPr>
            <a:r>
              <a:rPr lang="en-US" sz="1176">
                <a:ln w="3175">
                  <a:noFill/>
                </a:ln>
                <a:solidFill>
                  <a:schemeClr val="accent1"/>
                </a:solidFill>
                <a:cs typeface="Segoe UI Semilight" panose="020B0402040204020203" pitchFamily="34" charset="0"/>
              </a:rPr>
              <a:t>Submitting email</a:t>
            </a:r>
            <a:br>
              <a:rPr lang="en-US" sz="1176">
                <a:ln w="3175">
                  <a:noFill/>
                </a:ln>
                <a:solidFill>
                  <a:schemeClr val="accent1"/>
                </a:solidFill>
                <a:cs typeface="Segoe UI Semilight" panose="020B0402040204020203" pitchFamily="34" charset="0"/>
              </a:rPr>
            </a:br>
            <a:r>
              <a:rPr lang="en-US" sz="1176">
                <a:ln w="3175">
                  <a:noFill/>
                </a:ln>
                <a:solidFill>
                  <a:schemeClr val="accent1"/>
                </a:solidFill>
                <a:cs typeface="Segoe UI Semilight" panose="020B0402040204020203" pitchFamily="34" charset="0"/>
              </a:rPr>
              <a:t>triggers playbook</a:t>
            </a:r>
          </a:p>
        </p:txBody>
      </p:sp>
      <p:cxnSp>
        <p:nvCxnSpPr>
          <p:cNvPr id="20" name="Straight Arrow Connector 19">
            <a:extLst>
              <a:ext uri="{FF2B5EF4-FFF2-40B4-BE49-F238E27FC236}">
                <a16:creationId xmlns:a16="http://schemas.microsoft.com/office/drawing/2014/main" id="{2DD2FB2D-56E5-4EF8-896A-2124BC00A587}"/>
              </a:ext>
            </a:extLst>
          </p:cNvPr>
          <p:cNvCxnSpPr>
            <a:cxnSpLocks/>
            <a:stCxn id="113" idx="2"/>
            <a:endCxn id="64" idx="0"/>
          </p:cNvCxnSpPr>
          <p:nvPr/>
        </p:nvCxnSpPr>
        <p:spPr>
          <a:xfrm>
            <a:off x="1205448" y="2438177"/>
            <a:ext cx="0" cy="498683"/>
          </a:xfrm>
          <a:prstGeom prst="straightConnector1">
            <a:avLst/>
          </a:prstGeom>
          <a:ln w="1270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64" name="04R">
            <a:extLst>
              <a:ext uri="{FF2B5EF4-FFF2-40B4-BE49-F238E27FC236}">
                <a16:creationId xmlns:a16="http://schemas.microsoft.com/office/drawing/2014/main" id="{9517AEE1-B7AB-477B-AB5B-CD4038457EDF}"/>
              </a:ext>
            </a:extLst>
          </p:cNvPr>
          <p:cNvSpPr/>
          <p:nvPr/>
        </p:nvSpPr>
        <p:spPr bwMode="auto">
          <a:xfrm>
            <a:off x="426424" y="2936860"/>
            <a:ext cx="1558047" cy="616248"/>
          </a:xfrm>
          <a:prstGeom prst="rect">
            <a:avLst/>
          </a:prstGeom>
          <a:solidFill>
            <a:schemeClr val="tx1"/>
          </a:solidFill>
          <a:ln>
            <a:noFill/>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horz" wrap="square" lIns="182854" tIns="146284" rIns="182854" bIns="146284" numCol="1" spcCol="0" rtlCol="0" fromWordArt="0" anchor="ctr" anchorCtr="0" forceAA="0" compatLnSpc="1">
            <a:prstTxWarp prst="textNoShape">
              <a:avLst/>
            </a:prstTxWarp>
            <a:noAutofit/>
          </a:bodyPr>
          <a:lstStyle/>
          <a:p>
            <a:pPr algn="ctr">
              <a:lnSpc>
                <a:spcPct val="90000"/>
              </a:lnSpc>
              <a:spcBef>
                <a:spcPct val="0"/>
              </a:spcBef>
            </a:pPr>
            <a:r>
              <a:rPr lang="en-US" sz="1176">
                <a:ln w="3175">
                  <a:noFill/>
                </a:ln>
                <a:solidFill>
                  <a:schemeClr val="bg1"/>
                </a:solidFill>
                <a:cs typeface="Segoe UI Semilight" panose="020B0402040204020203" pitchFamily="34" charset="0"/>
              </a:rPr>
              <a:t>Root investigation</a:t>
            </a:r>
          </a:p>
        </p:txBody>
      </p:sp>
      <p:sp>
        <p:nvSpPr>
          <p:cNvPr id="85" name="04R">
            <a:extLst>
              <a:ext uri="{FF2B5EF4-FFF2-40B4-BE49-F238E27FC236}">
                <a16:creationId xmlns:a16="http://schemas.microsoft.com/office/drawing/2014/main" id="{0D2CDED4-40B7-4A6A-8F99-2BF1825AC64D}"/>
              </a:ext>
            </a:extLst>
          </p:cNvPr>
          <p:cNvSpPr/>
          <p:nvPr/>
        </p:nvSpPr>
        <p:spPr bwMode="auto">
          <a:xfrm>
            <a:off x="426424" y="5830347"/>
            <a:ext cx="1558047" cy="616248"/>
          </a:xfrm>
          <a:prstGeom prst="rect">
            <a:avLst/>
          </a:prstGeom>
          <a:solidFill>
            <a:schemeClr val="accent1"/>
          </a:solidFill>
          <a:ln>
            <a:noFill/>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horz" wrap="square" lIns="182854" tIns="146284" rIns="182854" bIns="146284" numCol="1" spcCol="0" rtlCol="0" fromWordArt="0" anchor="ctr" anchorCtr="0" forceAA="0" compatLnSpc="1">
            <a:prstTxWarp prst="textNoShape">
              <a:avLst/>
            </a:prstTxWarp>
            <a:noAutofit/>
          </a:bodyPr>
          <a:lstStyle/>
          <a:p>
            <a:pPr algn="ctr">
              <a:spcBef>
                <a:spcPct val="0"/>
              </a:spcBef>
            </a:pPr>
            <a:r>
              <a:rPr lang="en-US" sz="1176">
                <a:ln w="3175">
                  <a:noFill/>
                </a:ln>
                <a:solidFill>
                  <a:schemeClr val="bg1"/>
                </a:solidFill>
                <a:cs typeface="Segoe UI Semilight" panose="020B0402040204020203" pitchFamily="34" charset="0"/>
              </a:rPr>
              <a:t>Cumulative</a:t>
            </a:r>
            <a:br>
              <a:rPr lang="en-US" sz="1176">
                <a:ln w="3175">
                  <a:noFill/>
                </a:ln>
                <a:solidFill>
                  <a:schemeClr val="bg1"/>
                </a:solidFill>
                <a:cs typeface="Segoe UI Semilight" panose="020B0402040204020203" pitchFamily="34" charset="0"/>
              </a:rPr>
            </a:br>
            <a:r>
              <a:rPr lang="en-US" sz="1176">
                <a:ln w="3175">
                  <a:noFill/>
                </a:ln>
                <a:solidFill>
                  <a:schemeClr val="bg1"/>
                </a:solidFill>
                <a:cs typeface="Segoe UI Semilight" panose="020B0402040204020203" pitchFamily="34" charset="0"/>
              </a:rPr>
              <a:t>risk score</a:t>
            </a:r>
          </a:p>
        </p:txBody>
      </p:sp>
      <p:cxnSp>
        <p:nvCxnSpPr>
          <p:cNvPr id="117" name="Straight Arrow Connector 116">
            <a:extLst>
              <a:ext uri="{FF2B5EF4-FFF2-40B4-BE49-F238E27FC236}">
                <a16:creationId xmlns:a16="http://schemas.microsoft.com/office/drawing/2014/main" id="{9A49F769-A795-491E-A136-ADBB96A52577}"/>
              </a:ext>
            </a:extLst>
          </p:cNvPr>
          <p:cNvCxnSpPr>
            <a:cxnSpLocks/>
            <a:stCxn id="64" idx="2"/>
            <a:endCxn id="85" idx="0"/>
          </p:cNvCxnSpPr>
          <p:nvPr/>
        </p:nvCxnSpPr>
        <p:spPr>
          <a:xfrm>
            <a:off x="1205448" y="3553108"/>
            <a:ext cx="0" cy="2277239"/>
          </a:xfrm>
          <a:prstGeom prst="straightConnector1">
            <a:avLst/>
          </a:prstGeom>
          <a:ln w="1270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84" name="04R">
            <a:extLst>
              <a:ext uri="{FF2B5EF4-FFF2-40B4-BE49-F238E27FC236}">
                <a16:creationId xmlns:a16="http://schemas.microsoft.com/office/drawing/2014/main" id="{AED9EF98-0A79-44C2-A2AF-E48E5B30E348}"/>
              </a:ext>
            </a:extLst>
          </p:cNvPr>
          <p:cNvSpPr/>
          <p:nvPr/>
        </p:nvSpPr>
        <p:spPr bwMode="auto">
          <a:xfrm>
            <a:off x="426424" y="3830515"/>
            <a:ext cx="1558047" cy="1737360"/>
          </a:xfrm>
          <a:prstGeom prst="rect">
            <a:avLst/>
          </a:prstGeom>
          <a:solidFill>
            <a:schemeClr val="tx1">
              <a:lumMod val="10000"/>
              <a:lumOff val="90000"/>
            </a:schemeClr>
          </a:solidFill>
          <a:ln>
            <a:solidFill>
              <a:schemeClr val="tx1">
                <a:lumMod val="25000"/>
                <a:lumOff val="75000"/>
              </a:schemeClr>
            </a:solidFill>
          </a:ln>
          <a:effectLst>
            <a:outerShdw blurRad="241300" dist="114300" dir="2700000" sx="101000" sy="101000" algn="tl" rotWithShape="0">
              <a:schemeClr val="bg1">
                <a:lumMod val="50000"/>
                <a:alpha val="26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horz" wrap="square" lIns="91440" tIns="146284" rIns="91440" bIns="146284" numCol="1" spcCol="0" rtlCol="0" fromWordArt="0" anchor="t" anchorCtr="1" forceAA="0" compatLnSpc="1">
            <a:prstTxWarp prst="textNoShape">
              <a:avLst/>
            </a:prstTxWarp>
            <a:noAutofit/>
          </a:bodyPr>
          <a:lstStyle/>
          <a:p>
            <a:pPr>
              <a:spcBef>
                <a:spcPts val="600"/>
              </a:spcBef>
            </a:pPr>
            <a:r>
              <a:rPr lang="en-US" sz="1176">
                <a:ln w="3175">
                  <a:noFill/>
                </a:ln>
                <a:solidFill>
                  <a:schemeClr val="tx1"/>
                </a:solidFill>
                <a:cs typeface="Segoe UI Semilight" panose="020B0402040204020203" pitchFamily="34" charset="0"/>
              </a:rPr>
              <a:t>Is it Phish?</a:t>
            </a:r>
          </a:p>
          <a:p>
            <a:pPr>
              <a:spcBef>
                <a:spcPts val="600"/>
              </a:spcBef>
            </a:pPr>
            <a:r>
              <a:rPr lang="en-US" sz="1176">
                <a:ln w="3175">
                  <a:noFill/>
                </a:ln>
                <a:solidFill>
                  <a:schemeClr val="tx1"/>
                </a:solidFill>
                <a:cs typeface="Segoe UI Semilight" panose="020B0402040204020203" pitchFamily="34" charset="0"/>
              </a:rPr>
              <a:t>Is it Malware?</a:t>
            </a:r>
          </a:p>
          <a:p>
            <a:pPr>
              <a:spcBef>
                <a:spcPts val="600"/>
              </a:spcBef>
            </a:pPr>
            <a:r>
              <a:rPr lang="en-US" sz="1176">
                <a:ln w="3175">
                  <a:noFill/>
                </a:ln>
                <a:solidFill>
                  <a:schemeClr val="tx1"/>
                </a:solidFill>
                <a:cs typeface="Segoe UI Semilight" panose="020B0402040204020203" pitchFamily="34" charset="0"/>
              </a:rPr>
              <a:t>Which recipients?</a:t>
            </a:r>
          </a:p>
          <a:p>
            <a:pPr>
              <a:spcBef>
                <a:spcPts val="600"/>
              </a:spcBef>
            </a:pPr>
            <a:r>
              <a:rPr lang="en-US" sz="1176">
                <a:ln w="3175">
                  <a:noFill/>
                </a:ln>
                <a:solidFill>
                  <a:schemeClr val="tx1"/>
                </a:solidFill>
                <a:cs typeface="Segoe UI Semilight" panose="020B0402040204020203" pitchFamily="34" charset="0"/>
              </a:rPr>
              <a:t>Was it </a:t>
            </a:r>
            <a:r>
              <a:rPr lang="en-US" sz="1176" err="1">
                <a:ln w="3175">
                  <a:noFill/>
                </a:ln>
                <a:solidFill>
                  <a:schemeClr val="tx1"/>
                </a:solidFill>
                <a:cs typeface="Segoe UI Semilight" panose="020B0402040204020203" pitchFamily="34" charset="0"/>
              </a:rPr>
              <a:t>ZAPed</a:t>
            </a:r>
            <a:r>
              <a:rPr lang="en-US" sz="1176">
                <a:ln w="3175">
                  <a:noFill/>
                </a:ln>
                <a:solidFill>
                  <a:schemeClr val="tx1"/>
                </a:solidFill>
                <a:cs typeface="Segoe UI Semilight" panose="020B0402040204020203" pitchFamily="34" charset="0"/>
              </a:rPr>
              <a:t>?</a:t>
            </a:r>
          </a:p>
          <a:p>
            <a:pPr>
              <a:spcBef>
                <a:spcPts val="600"/>
              </a:spcBef>
            </a:pPr>
            <a:r>
              <a:rPr lang="en-US" sz="1176">
                <a:ln w="3175">
                  <a:noFill/>
                </a:ln>
                <a:solidFill>
                  <a:schemeClr val="tx1"/>
                </a:solidFill>
                <a:cs typeface="Segoe UI Semilight" panose="020B0402040204020203" pitchFamily="34" charset="0"/>
              </a:rPr>
              <a:t>Analyst verdict?</a:t>
            </a:r>
          </a:p>
          <a:p>
            <a:pPr>
              <a:spcBef>
                <a:spcPts val="600"/>
              </a:spcBef>
            </a:pPr>
            <a:r>
              <a:rPr lang="en-US" sz="1176">
                <a:ln w="3175">
                  <a:noFill/>
                </a:ln>
                <a:solidFill>
                  <a:schemeClr val="tx1"/>
                </a:solidFill>
                <a:cs typeface="Segoe UI Semilight" panose="020B0402040204020203" pitchFamily="34" charset="0"/>
              </a:rPr>
              <a:t>Known campaign?</a:t>
            </a:r>
          </a:p>
        </p:txBody>
      </p:sp>
      <p:cxnSp>
        <p:nvCxnSpPr>
          <p:cNvPr id="118" name="Straight Arrow Connector 117">
            <a:extLst>
              <a:ext uri="{FF2B5EF4-FFF2-40B4-BE49-F238E27FC236}">
                <a16:creationId xmlns:a16="http://schemas.microsoft.com/office/drawing/2014/main" id="{0A9B1C6D-D5E8-460B-BC8A-B1CE98324EB6}"/>
              </a:ext>
            </a:extLst>
          </p:cNvPr>
          <p:cNvCxnSpPr>
            <a:cxnSpLocks/>
            <a:stCxn id="66" idx="2"/>
            <a:endCxn id="94" idx="0"/>
          </p:cNvCxnSpPr>
          <p:nvPr/>
        </p:nvCxnSpPr>
        <p:spPr>
          <a:xfrm>
            <a:off x="3094735" y="3796695"/>
            <a:ext cx="0" cy="1587562"/>
          </a:xfrm>
          <a:prstGeom prst="straightConnector1">
            <a:avLst/>
          </a:prstGeom>
          <a:ln w="1270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19" name="Straight Arrow Connector 118">
            <a:extLst>
              <a:ext uri="{FF2B5EF4-FFF2-40B4-BE49-F238E27FC236}">
                <a16:creationId xmlns:a16="http://schemas.microsoft.com/office/drawing/2014/main" id="{319DF089-21C8-4E43-BA0F-E6D468AF649F}"/>
              </a:ext>
            </a:extLst>
          </p:cNvPr>
          <p:cNvCxnSpPr>
            <a:cxnSpLocks/>
            <a:stCxn id="69" idx="2"/>
            <a:endCxn id="95" idx="0"/>
          </p:cNvCxnSpPr>
          <p:nvPr/>
        </p:nvCxnSpPr>
        <p:spPr>
          <a:xfrm>
            <a:off x="6095999" y="3796695"/>
            <a:ext cx="0" cy="1588717"/>
          </a:xfrm>
          <a:prstGeom prst="straightConnector1">
            <a:avLst/>
          </a:prstGeom>
          <a:ln w="1270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20" name="Straight Arrow Connector 119">
            <a:extLst>
              <a:ext uri="{FF2B5EF4-FFF2-40B4-BE49-F238E27FC236}">
                <a16:creationId xmlns:a16="http://schemas.microsoft.com/office/drawing/2014/main" id="{BBF2FEE1-87CF-477B-8A6D-18B9630ED314}"/>
              </a:ext>
            </a:extLst>
          </p:cNvPr>
          <p:cNvCxnSpPr>
            <a:cxnSpLocks/>
            <a:stCxn id="81" idx="2"/>
            <a:endCxn id="112" idx="0"/>
          </p:cNvCxnSpPr>
          <p:nvPr/>
        </p:nvCxnSpPr>
        <p:spPr>
          <a:xfrm>
            <a:off x="9097265" y="3796695"/>
            <a:ext cx="0" cy="336581"/>
          </a:xfrm>
          <a:prstGeom prst="straightConnector1">
            <a:avLst/>
          </a:prstGeom>
          <a:ln w="1270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21" name="Straight Arrow Connector 120">
            <a:extLst>
              <a:ext uri="{FF2B5EF4-FFF2-40B4-BE49-F238E27FC236}">
                <a16:creationId xmlns:a16="http://schemas.microsoft.com/office/drawing/2014/main" id="{D96FC288-0A87-414F-8ABC-56C1770F4EC9}"/>
              </a:ext>
            </a:extLst>
          </p:cNvPr>
          <p:cNvCxnSpPr>
            <a:cxnSpLocks/>
            <a:stCxn id="67" idx="2"/>
            <a:endCxn id="109" idx="0"/>
          </p:cNvCxnSpPr>
          <p:nvPr/>
        </p:nvCxnSpPr>
        <p:spPr>
          <a:xfrm>
            <a:off x="4595367" y="3796695"/>
            <a:ext cx="0" cy="336581"/>
          </a:xfrm>
          <a:prstGeom prst="straightConnector1">
            <a:avLst/>
          </a:prstGeom>
          <a:ln w="1270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108" name="04R">
            <a:extLst>
              <a:ext uri="{FF2B5EF4-FFF2-40B4-BE49-F238E27FC236}">
                <a16:creationId xmlns:a16="http://schemas.microsoft.com/office/drawing/2014/main" id="{D454CF96-E89D-4519-84FA-183836A7B731}"/>
              </a:ext>
            </a:extLst>
          </p:cNvPr>
          <p:cNvSpPr/>
          <p:nvPr/>
        </p:nvSpPr>
        <p:spPr bwMode="auto">
          <a:xfrm>
            <a:off x="2408935" y="4133276"/>
            <a:ext cx="1371600" cy="914400"/>
          </a:xfrm>
          <a:prstGeom prst="rect">
            <a:avLst/>
          </a:prstGeom>
          <a:solidFill>
            <a:schemeClr val="tx1">
              <a:lumMod val="10000"/>
              <a:lumOff val="90000"/>
            </a:schemeClr>
          </a:solidFill>
          <a:ln>
            <a:solidFill>
              <a:schemeClr val="tx1">
                <a:lumMod val="25000"/>
                <a:lumOff val="75000"/>
              </a:schemeClr>
            </a:solidFill>
          </a:ln>
          <a:effectLst>
            <a:outerShdw blurRad="241300" dist="114300" dir="2700000" sx="101000" sy="101000" algn="tl" rotWithShape="0">
              <a:schemeClr val="bg1">
                <a:lumMod val="50000"/>
                <a:alpha val="26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horz" wrap="square" lIns="91440" tIns="146284" rIns="91440" bIns="146284" numCol="1" spcCol="0" rtlCol="0" fromWordArt="0" anchor="t" anchorCtr="1" forceAA="0" compatLnSpc="1">
            <a:prstTxWarp prst="textNoShape">
              <a:avLst/>
            </a:prstTxWarp>
            <a:noAutofit/>
          </a:bodyPr>
          <a:lstStyle/>
          <a:p>
            <a:pPr>
              <a:spcBef>
                <a:spcPts val="600"/>
              </a:spcBef>
            </a:pPr>
            <a:r>
              <a:rPr lang="en-US" sz="1050">
                <a:ln w="3175">
                  <a:noFill/>
                </a:ln>
                <a:solidFill>
                  <a:schemeClr val="tx1"/>
                </a:solidFill>
                <a:cs typeface="Segoe UI Semilight" panose="020B0402040204020203" pitchFamily="34" charset="0"/>
              </a:rPr>
              <a:t>Indicator clustering.</a:t>
            </a:r>
          </a:p>
          <a:p>
            <a:pPr>
              <a:spcBef>
                <a:spcPts val="600"/>
              </a:spcBef>
            </a:pPr>
            <a:r>
              <a:rPr lang="en-US" sz="1050">
                <a:ln w="3175">
                  <a:noFill/>
                </a:ln>
                <a:solidFill>
                  <a:schemeClr val="tx1"/>
                </a:solidFill>
                <a:cs typeface="Segoe UI Semilight" panose="020B0402040204020203" pitchFamily="34" charset="0"/>
              </a:rPr>
              <a:t>Similarity clustering.</a:t>
            </a:r>
          </a:p>
        </p:txBody>
      </p:sp>
      <p:sp>
        <p:nvSpPr>
          <p:cNvPr id="109" name="04R">
            <a:extLst>
              <a:ext uri="{FF2B5EF4-FFF2-40B4-BE49-F238E27FC236}">
                <a16:creationId xmlns:a16="http://schemas.microsoft.com/office/drawing/2014/main" id="{979B783C-6A24-479A-859C-DC45503FB106}"/>
              </a:ext>
            </a:extLst>
          </p:cNvPr>
          <p:cNvSpPr/>
          <p:nvPr/>
        </p:nvSpPr>
        <p:spPr bwMode="auto">
          <a:xfrm>
            <a:off x="3909567" y="4133276"/>
            <a:ext cx="1371600" cy="914400"/>
          </a:xfrm>
          <a:prstGeom prst="rect">
            <a:avLst/>
          </a:prstGeom>
          <a:solidFill>
            <a:schemeClr val="tx1">
              <a:lumMod val="10000"/>
              <a:lumOff val="90000"/>
            </a:schemeClr>
          </a:solidFill>
          <a:ln>
            <a:solidFill>
              <a:schemeClr val="tx1">
                <a:lumMod val="25000"/>
                <a:lumOff val="75000"/>
              </a:schemeClr>
            </a:solidFill>
          </a:ln>
          <a:effectLst>
            <a:outerShdw blurRad="241300" dist="114300" dir="2700000" sx="101000" sy="101000" algn="tl" rotWithShape="0">
              <a:schemeClr val="bg1">
                <a:lumMod val="50000"/>
                <a:alpha val="26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horz" wrap="square" lIns="91440" tIns="146284" rIns="91440" bIns="146284" numCol="1" spcCol="0" rtlCol="0" fromWordArt="0" anchor="t" anchorCtr="1" forceAA="0" compatLnSpc="1">
            <a:prstTxWarp prst="textNoShape">
              <a:avLst/>
            </a:prstTxWarp>
            <a:noAutofit/>
          </a:bodyPr>
          <a:lstStyle/>
          <a:p>
            <a:pPr>
              <a:spcBef>
                <a:spcPts val="600"/>
              </a:spcBef>
            </a:pPr>
            <a:r>
              <a:rPr lang="en-US" sz="1176">
                <a:ln w="3175">
                  <a:noFill/>
                </a:ln>
                <a:solidFill>
                  <a:schemeClr val="tx1"/>
                </a:solidFill>
                <a:cs typeface="Segoe UI Semilight" panose="020B0402040204020203" pitchFamily="34" charset="0"/>
              </a:rPr>
              <a:t>Windows Defender ATP</a:t>
            </a:r>
          </a:p>
        </p:txBody>
      </p:sp>
      <p:sp>
        <p:nvSpPr>
          <p:cNvPr id="110" name="04R">
            <a:extLst>
              <a:ext uri="{FF2B5EF4-FFF2-40B4-BE49-F238E27FC236}">
                <a16:creationId xmlns:a16="http://schemas.microsoft.com/office/drawing/2014/main" id="{CCB020E5-0392-4CD2-B7DC-74ABCE530730}"/>
              </a:ext>
            </a:extLst>
          </p:cNvPr>
          <p:cNvSpPr/>
          <p:nvPr/>
        </p:nvSpPr>
        <p:spPr bwMode="auto">
          <a:xfrm>
            <a:off x="5410199" y="4133276"/>
            <a:ext cx="1371600" cy="914400"/>
          </a:xfrm>
          <a:prstGeom prst="rect">
            <a:avLst/>
          </a:prstGeom>
          <a:solidFill>
            <a:schemeClr val="tx1">
              <a:lumMod val="10000"/>
              <a:lumOff val="90000"/>
            </a:schemeClr>
          </a:solidFill>
          <a:ln>
            <a:solidFill>
              <a:schemeClr val="tx1">
                <a:lumMod val="25000"/>
                <a:lumOff val="75000"/>
              </a:schemeClr>
            </a:solidFill>
          </a:ln>
          <a:effectLst>
            <a:outerShdw blurRad="241300" dist="114300" dir="2700000" sx="101000" sy="101000" algn="tl" rotWithShape="0">
              <a:schemeClr val="bg1">
                <a:lumMod val="50000"/>
                <a:alpha val="26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horz" wrap="square" lIns="91440" tIns="146284" rIns="91440" bIns="146284" numCol="1" spcCol="0" rtlCol="0" fromWordArt="0" anchor="t" anchorCtr="1" forceAA="0" compatLnSpc="1">
            <a:prstTxWarp prst="textNoShape">
              <a:avLst/>
            </a:prstTxWarp>
            <a:noAutofit/>
          </a:bodyPr>
          <a:lstStyle/>
          <a:p>
            <a:pPr>
              <a:spcBef>
                <a:spcPts val="600"/>
              </a:spcBef>
            </a:pPr>
            <a:r>
              <a:rPr lang="en-US" sz="1176">
                <a:ln w="3175">
                  <a:noFill/>
                </a:ln>
                <a:solidFill>
                  <a:schemeClr val="tx1"/>
                </a:solidFill>
                <a:cs typeface="Segoe UI Semilight" panose="020B0402040204020203" pitchFamily="34" charset="0"/>
              </a:rPr>
              <a:t>Blocked clicks.</a:t>
            </a:r>
          </a:p>
          <a:p>
            <a:pPr>
              <a:spcBef>
                <a:spcPts val="600"/>
              </a:spcBef>
            </a:pPr>
            <a:r>
              <a:rPr lang="en-US" sz="1176">
                <a:ln w="3175">
                  <a:noFill/>
                </a:ln>
                <a:solidFill>
                  <a:schemeClr val="tx1"/>
                </a:solidFill>
                <a:cs typeface="Segoe UI Semilight" panose="020B0402040204020203" pitchFamily="34" charset="0"/>
              </a:rPr>
              <a:t>Allowed clicks.</a:t>
            </a:r>
          </a:p>
        </p:txBody>
      </p:sp>
      <p:sp>
        <p:nvSpPr>
          <p:cNvPr id="112" name="04R">
            <a:extLst>
              <a:ext uri="{FF2B5EF4-FFF2-40B4-BE49-F238E27FC236}">
                <a16:creationId xmlns:a16="http://schemas.microsoft.com/office/drawing/2014/main" id="{ECE9FD35-617C-4E0F-B197-4B4CF2967FC2}"/>
              </a:ext>
            </a:extLst>
          </p:cNvPr>
          <p:cNvSpPr/>
          <p:nvPr/>
        </p:nvSpPr>
        <p:spPr bwMode="auto">
          <a:xfrm>
            <a:off x="8411465" y="4133276"/>
            <a:ext cx="1371600" cy="914400"/>
          </a:xfrm>
          <a:prstGeom prst="rect">
            <a:avLst/>
          </a:prstGeom>
          <a:solidFill>
            <a:schemeClr val="tx1">
              <a:lumMod val="10000"/>
              <a:lumOff val="90000"/>
            </a:schemeClr>
          </a:solidFill>
          <a:ln>
            <a:solidFill>
              <a:schemeClr val="tx1">
                <a:lumMod val="25000"/>
                <a:lumOff val="75000"/>
              </a:schemeClr>
            </a:solidFill>
          </a:ln>
          <a:effectLst>
            <a:outerShdw blurRad="241300" dist="114300" dir="2700000" sx="101000" sy="101000" algn="tl" rotWithShape="0">
              <a:schemeClr val="bg1">
                <a:lumMod val="50000"/>
                <a:alpha val="26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horz" wrap="square" lIns="91440" tIns="146284" rIns="91440" bIns="146284" numCol="1" spcCol="0" rtlCol="0" fromWordArt="0" anchor="t" anchorCtr="1" forceAA="0" compatLnSpc="1">
            <a:prstTxWarp prst="textNoShape">
              <a:avLst/>
            </a:prstTxWarp>
            <a:noAutofit/>
          </a:bodyPr>
          <a:lstStyle/>
          <a:p>
            <a:pPr>
              <a:spcBef>
                <a:spcPts val="600"/>
              </a:spcBef>
            </a:pPr>
            <a:r>
              <a:rPr lang="en-US" sz="1176">
                <a:ln w="3175">
                  <a:noFill/>
                </a:ln>
                <a:solidFill>
                  <a:schemeClr val="tx1"/>
                </a:solidFill>
                <a:cs typeface="Segoe UI Semilight" panose="020B0402040204020203" pitchFamily="34" charset="0"/>
              </a:rPr>
              <a:t>Assess user.</a:t>
            </a:r>
          </a:p>
          <a:p>
            <a:pPr>
              <a:spcBef>
                <a:spcPts val="600"/>
              </a:spcBef>
            </a:pPr>
            <a:r>
              <a:rPr lang="en-US" sz="1176">
                <a:ln w="3175">
                  <a:noFill/>
                </a:ln>
                <a:solidFill>
                  <a:schemeClr val="tx1"/>
                </a:solidFill>
                <a:cs typeface="Segoe UI Semilight" panose="020B0402040204020203" pitchFamily="34" charset="0"/>
              </a:rPr>
              <a:t>Re-assess URLs.</a:t>
            </a:r>
          </a:p>
        </p:txBody>
      </p:sp>
      <p:cxnSp>
        <p:nvCxnSpPr>
          <p:cNvPr id="125" name="Straight Arrow Connector 124">
            <a:extLst>
              <a:ext uri="{FF2B5EF4-FFF2-40B4-BE49-F238E27FC236}">
                <a16:creationId xmlns:a16="http://schemas.microsoft.com/office/drawing/2014/main" id="{E592E93B-F0A5-4738-86FD-71439673F33F}"/>
              </a:ext>
            </a:extLst>
          </p:cNvPr>
          <p:cNvCxnSpPr>
            <a:cxnSpLocks/>
            <a:stCxn id="82" idx="2"/>
            <a:endCxn id="96" idx="0"/>
          </p:cNvCxnSpPr>
          <p:nvPr/>
        </p:nvCxnSpPr>
        <p:spPr>
          <a:xfrm>
            <a:off x="10983440" y="3553108"/>
            <a:ext cx="0" cy="2277239"/>
          </a:xfrm>
          <a:prstGeom prst="straightConnector1">
            <a:avLst/>
          </a:prstGeom>
          <a:ln w="1270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99" name="04R">
            <a:extLst>
              <a:ext uri="{FF2B5EF4-FFF2-40B4-BE49-F238E27FC236}">
                <a16:creationId xmlns:a16="http://schemas.microsoft.com/office/drawing/2014/main" id="{9673ED10-E006-4B0F-A74F-3F3687B93B83}"/>
              </a:ext>
            </a:extLst>
          </p:cNvPr>
          <p:cNvSpPr/>
          <p:nvPr/>
        </p:nvSpPr>
        <p:spPr bwMode="auto">
          <a:xfrm>
            <a:off x="10204416" y="3830515"/>
            <a:ext cx="1558047" cy="1737360"/>
          </a:xfrm>
          <a:prstGeom prst="rect">
            <a:avLst/>
          </a:prstGeom>
          <a:solidFill>
            <a:schemeClr val="tx1">
              <a:lumMod val="10000"/>
              <a:lumOff val="90000"/>
            </a:schemeClr>
          </a:solidFill>
          <a:ln>
            <a:solidFill>
              <a:schemeClr val="tx1">
                <a:lumMod val="25000"/>
                <a:lumOff val="75000"/>
              </a:schemeClr>
            </a:solidFill>
          </a:ln>
          <a:effectLst>
            <a:outerShdw blurRad="241300" dist="114300" dir="2700000" sx="101000" sy="101000" algn="tl" rotWithShape="0">
              <a:schemeClr val="bg1">
                <a:lumMod val="50000"/>
                <a:alpha val="26000"/>
              </a:schemeClr>
            </a:outerShdw>
          </a:effectLst>
        </p:spPr>
        <p:style>
          <a:lnRef idx="1">
            <a:schemeClr val="accent2"/>
          </a:lnRef>
          <a:fillRef idx="3">
            <a:schemeClr val="accent2"/>
          </a:fillRef>
          <a:effectRef idx="2">
            <a:schemeClr val="accent2"/>
          </a:effectRef>
          <a:fontRef idx="minor">
            <a:schemeClr val="lt1"/>
          </a:fontRef>
        </p:style>
        <p:txBody>
          <a:bodyPr rot="0" spcFirstLastPara="0" vert="horz" wrap="square" lIns="91440" tIns="146284" rIns="91440" bIns="146284" numCol="1" spcCol="0" rtlCol="0" fromWordArt="0" anchor="t" anchorCtr="1" forceAA="0" compatLnSpc="1">
            <a:prstTxWarp prst="textNoShape">
              <a:avLst/>
            </a:prstTxWarp>
            <a:noAutofit/>
          </a:bodyPr>
          <a:lstStyle/>
          <a:p>
            <a:pPr>
              <a:spcBef>
                <a:spcPts val="600"/>
              </a:spcBef>
            </a:pPr>
            <a:r>
              <a:rPr lang="en-US" sz="1176">
                <a:ln w="3175">
                  <a:noFill/>
                </a:ln>
                <a:solidFill>
                  <a:schemeClr val="tx1"/>
                </a:solidFill>
                <a:cs typeface="Segoe UI Semilight" panose="020B0402040204020203" pitchFamily="34" charset="0"/>
              </a:rPr>
              <a:t>Auto-junk malicious email.</a:t>
            </a:r>
          </a:p>
          <a:p>
            <a:pPr>
              <a:spcBef>
                <a:spcPts val="600"/>
              </a:spcBef>
            </a:pPr>
            <a:r>
              <a:rPr lang="en-US" sz="1176">
                <a:ln w="3175">
                  <a:noFill/>
                </a:ln>
                <a:solidFill>
                  <a:schemeClr val="tx1"/>
                </a:solidFill>
                <a:cs typeface="Segoe UI Semilight" panose="020B0402040204020203" pitchFamily="34" charset="0"/>
              </a:rPr>
              <a:t>Soft-delete email from malicious clusters.</a:t>
            </a:r>
          </a:p>
        </p:txBody>
      </p:sp>
      <p:grpSp>
        <p:nvGrpSpPr>
          <p:cNvPr id="34" name="Group 33">
            <a:extLst>
              <a:ext uri="{FF2B5EF4-FFF2-40B4-BE49-F238E27FC236}">
                <a16:creationId xmlns:a16="http://schemas.microsoft.com/office/drawing/2014/main" id="{0FDF7F0E-3593-754E-8078-5F05B537A10F}"/>
              </a:ext>
            </a:extLst>
          </p:cNvPr>
          <p:cNvGrpSpPr/>
          <p:nvPr/>
        </p:nvGrpSpPr>
        <p:grpSpPr>
          <a:xfrm>
            <a:off x="445354" y="559710"/>
            <a:ext cx="519592" cy="519592"/>
            <a:chOff x="445354" y="559710"/>
            <a:chExt cx="519592" cy="519592"/>
          </a:xfrm>
        </p:grpSpPr>
        <p:sp>
          <p:nvSpPr>
            <p:cNvPr id="35" name="Oval 34">
              <a:extLst>
                <a:ext uri="{FF2B5EF4-FFF2-40B4-BE49-F238E27FC236}">
                  <a16:creationId xmlns:a16="http://schemas.microsoft.com/office/drawing/2014/main" id="{EA441445-329A-FC47-85AB-833998967075}"/>
                </a:ext>
              </a:extLst>
            </p:cNvPr>
            <p:cNvSpPr/>
            <p:nvPr/>
          </p:nvSpPr>
          <p:spPr bwMode="auto">
            <a:xfrm>
              <a:off x="445354" y="559710"/>
              <a:ext cx="519592" cy="519592"/>
            </a:xfrm>
            <a:prstGeom prst="ellipse">
              <a:avLst/>
            </a:prstGeom>
            <a:solidFill>
              <a:srgbClr val="E6E6E6"/>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36" name="Picture 35">
              <a:extLst>
                <a:ext uri="{FF2B5EF4-FFF2-40B4-BE49-F238E27FC236}">
                  <a16:creationId xmlns:a16="http://schemas.microsoft.com/office/drawing/2014/main" id="{40086A45-8557-5948-BE8A-C10445AAD39A}"/>
                </a:ext>
              </a:extLst>
            </p:cNvPr>
            <p:cNvPicPr>
              <a:picLocks noChangeAspect="1"/>
            </p:cNvPicPr>
            <p:nvPr/>
          </p:nvPicPr>
          <p:blipFill>
            <a:blip r:embed="rId5"/>
            <a:stretch>
              <a:fillRect/>
            </a:stretch>
          </p:blipFill>
          <p:spPr>
            <a:xfrm>
              <a:off x="524448" y="646319"/>
              <a:ext cx="361404" cy="325855"/>
            </a:xfrm>
            <a:prstGeom prst="rect">
              <a:avLst/>
            </a:prstGeom>
          </p:spPr>
        </p:pic>
      </p:grpSp>
    </p:spTree>
    <p:extLst>
      <p:ext uri="{BB962C8B-B14F-4D97-AF65-F5344CB8AC3E}">
        <p14:creationId xmlns:p14="http://schemas.microsoft.com/office/powerpoint/2010/main" val="2537777540"/>
      </p:ext>
    </p:extLst>
  </p:cSld>
  <p:clrMapOvr>
    <a:masterClrMapping/>
  </p:clrMapOvr>
  <p:transition>
    <p:fade/>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Placeholder 10" descr="A group of people sitting at a desk&#10;&#10;Description automatically generated">
            <a:extLst>
              <a:ext uri="{FF2B5EF4-FFF2-40B4-BE49-F238E27FC236}">
                <a16:creationId xmlns:a16="http://schemas.microsoft.com/office/drawing/2014/main" id="{196CFED1-BBC9-C64E-A86C-2318F1EE36FA}"/>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l="17929" t="-1" r="26994" b="5282"/>
          <a:stretch/>
        </p:blipFill>
        <p:spPr>
          <a:xfrm>
            <a:off x="6209610" y="0"/>
            <a:ext cx="5982390" cy="6858000"/>
          </a:xfrm>
        </p:spPr>
      </p:pic>
      <p:sp>
        <p:nvSpPr>
          <p:cNvPr id="3" name="Title 2">
            <a:extLst>
              <a:ext uri="{FF2B5EF4-FFF2-40B4-BE49-F238E27FC236}">
                <a16:creationId xmlns:a16="http://schemas.microsoft.com/office/drawing/2014/main" id="{91AE63AC-C6A5-43CF-A6AF-47E5A032342D}"/>
              </a:ext>
            </a:extLst>
          </p:cNvPr>
          <p:cNvSpPr>
            <a:spLocks noGrp="1"/>
          </p:cNvSpPr>
          <p:nvPr>
            <p:ph type="title"/>
          </p:nvPr>
        </p:nvSpPr>
        <p:spPr>
          <a:xfrm>
            <a:off x="1073887" y="440495"/>
            <a:ext cx="4908503" cy="758022"/>
          </a:xfrm>
        </p:spPr>
        <p:txBody>
          <a:bodyPr/>
          <a:lstStyle/>
          <a:p>
            <a:r>
              <a:rPr lang="en-US"/>
              <a:t>Educating users </a:t>
            </a:r>
          </a:p>
        </p:txBody>
      </p:sp>
      <p:sp>
        <p:nvSpPr>
          <p:cNvPr id="4" name="Text Placeholder 3">
            <a:extLst>
              <a:ext uri="{FF2B5EF4-FFF2-40B4-BE49-F238E27FC236}">
                <a16:creationId xmlns:a16="http://schemas.microsoft.com/office/drawing/2014/main" id="{95AB8404-49AC-4197-B4E0-98385030A747}"/>
              </a:ext>
            </a:extLst>
          </p:cNvPr>
          <p:cNvSpPr>
            <a:spLocks noGrp="1"/>
          </p:cNvSpPr>
          <p:nvPr>
            <p:ph type="body" sz="quarter" idx="11"/>
          </p:nvPr>
        </p:nvSpPr>
        <p:spPr>
          <a:xfrm>
            <a:off x="434975" y="1481557"/>
            <a:ext cx="5027822" cy="2573509"/>
          </a:xfrm>
        </p:spPr>
        <p:txBody>
          <a:bodyPr lIns="182880"/>
          <a:lstStyle/>
          <a:p>
            <a:r>
              <a:rPr lang="en-US" sz="1800"/>
              <a:t>Educating end users is a key part of the solution</a:t>
            </a:r>
          </a:p>
          <a:p>
            <a:r>
              <a:rPr lang="en-US" sz="1800" b="1"/>
              <a:t>In-product experience</a:t>
            </a:r>
            <a:r>
              <a:rPr lang="en-US" sz="1800"/>
              <a:t> makes users more aware and vigilant</a:t>
            </a:r>
          </a:p>
          <a:p>
            <a:r>
              <a:rPr lang="en-US" sz="1800" b="1"/>
              <a:t>Empower users </a:t>
            </a:r>
            <a:r>
              <a:rPr lang="en-US" sz="1800"/>
              <a:t>to do the right thing</a:t>
            </a:r>
          </a:p>
          <a:p>
            <a:r>
              <a:rPr lang="en-US" sz="1800"/>
              <a:t>User reporting </a:t>
            </a:r>
            <a:r>
              <a:rPr lang="en-US" sz="1800" b="1"/>
              <a:t>helps Microsoft improve</a:t>
            </a:r>
            <a:r>
              <a:rPr lang="en-US" sz="1800"/>
              <a:t> protection capabilities</a:t>
            </a:r>
          </a:p>
          <a:p>
            <a:r>
              <a:rPr lang="en-US" sz="1800"/>
              <a:t> </a:t>
            </a:r>
            <a:endParaRPr lang="en-US"/>
          </a:p>
        </p:txBody>
      </p:sp>
      <p:grpSp>
        <p:nvGrpSpPr>
          <p:cNvPr id="2" name="Group 1">
            <a:extLst>
              <a:ext uri="{FF2B5EF4-FFF2-40B4-BE49-F238E27FC236}">
                <a16:creationId xmlns:a16="http://schemas.microsoft.com/office/drawing/2014/main" id="{18AE7693-C382-4FF7-9239-C6F08B9C5E57}"/>
              </a:ext>
            </a:extLst>
          </p:cNvPr>
          <p:cNvGrpSpPr/>
          <p:nvPr/>
        </p:nvGrpSpPr>
        <p:grpSpPr>
          <a:xfrm>
            <a:off x="434975" y="559710"/>
            <a:ext cx="519592" cy="519592"/>
            <a:chOff x="434975" y="1397338"/>
            <a:chExt cx="519592" cy="519592"/>
          </a:xfrm>
        </p:grpSpPr>
        <p:sp>
          <p:nvSpPr>
            <p:cNvPr id="7" name="Oval 6">
              <a:extLst>
                <a:ext uri="{FF2B5EF4-FFF2-40B4-BE49-F238E27FC236}">
                  <a16:creationId xmlns:a16="http://schemas.microsoft.com/office/drawing/2014/main" id="{25350086-959E-CE46-9A89-795C686B1FFC}"/>
                </a:ext>
              </a:extLst>
            </p:cNvPr>
            <p:cNvSpPr/>
            <p:nvPr/>
          </p:nvSpPr>
          <p:spPr bwMode="auto">
            <a:xfrm>
              <a:off x="434975" y="1397338"/>
              <a:ext cx="519592" cy="519592"/>
            </a:xfrm>
            <a:prstGeom prst="ellipse">
              <a:avLst/>
            </a:prstGeom>
            <a:solidFill>
              <a:srgbClr val="E6E6E6"/>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12" name="Picture 11">
              <a:extLst>
                <a:ext uri="{FF2B5EF4-FFF2-40B4-BE49-F238E27FC236}">
                  <a16:creationId xmlns:a16="http://schemas.microsoft.com/office/drawing/2014/main" id="{B9ED074D-E49E-384C-A12D-BD9EDEC97F46}"/>
                </a:ext>
              </a:extLst>
            </p:cNvPr>
            <p:cNvPicPr>
              <a:picLocks noChangeAspect="1"/>
            </p:cNvPicPr>
            <p:nvPr/>
          </p:nvPicPr>
          <p:blipFill>
            <a:blip r:embed="rId3"/>
            <a:stretch>
              <a:fillRect/>
            </a:stretch>
          </p:blipFill>
          <p:spPr>
            <a:xfrm>
              <a:off x="526837" y="1495663"/>
              <a:ext cx="335868" cy="335868"/>
            </a:xfrm>
            <a:prstGeom prst="rect">
              <a:avLst/>
            </a:prstGeom>
          </p:spPr>
        </p:pic>
      </p:grpSp>
      <p:sp>
        <p:nvSpPr>
          <p:cNvPr id="10" name="Text Placeholder 3">
            <a:extLst>
              <a:ext uri="{FF2B5EF4-FFF2-40B4-BE49-F238E27FC236}">
                <a16:creationId xmlns:a16="http://schemas.microsoft.com/office/drawing/2014/main" id="{3EC1D673-31AC-D645-876A-A78CC926886C}"/>
              </a:ext>
            </a:extLst>
          </p:cNvPr>
          <p:cNvSpPr txBox="1">
            <a:spLocks/>
          </p:cNvSpPr>
          <p:nvPr/>
        </p:nvSpPr>
        <p:spPr>
          <a:xfrm>
            <a:off x="2212635" y="4365284"/>
            <a:ext cx="3183212" cy="2098010"/>
          </a:xfrm>
          <a:prstGeom prst="rect">
            <a:avLst/>
          </a:prstGeom>
          <a:noFill/>
        </p:spPr>
        <p:txBody>
          <a:bodyPr vert="horz" wrap="square" lIns="457200" tIns="182880" rIns="0" bIns="0" rtlCol="0">
            <a:spAutoFit/>
          </a:bodyPr>
          <a:lstStyle>
            <a:lvl1pPr marL="0" marR="0" indent="0" algn="l" defTabSz="914367" rtl="0" eaLnBrk="1" fontAlgn="auto" latinLnBrk="0" hangingPunct="1">
              <a:lnSpc>
                <a:spcPct val="90000"/>
              </a:lnSpc>
              <a:spcBef>
                <a:spcPts val="0"/>
              </a:spcBef>
              <a:spcAft>
                <a:spcPts val="1274"/>
              </a:spcAft>
              <a:buClrTx/>
              <a:buSzPct val="90000"/>
              <a:buFont typeface="Wingdings" panose="05000000000000000000" pitchFamily="2" charset="2"/>
              <a:buNone/>
              <a:tabLst/>
              <a:defRPr sz="2549" b="0" i="0" kern="1200" spc="0" baseline="0">
                <a:solidFill>
                  <a:srgbClr val="000000"/>
                </a:solidFill>
                <a:latin typeface="+mn-lt"/>
                <a:ea typeface="+mn-ea"/>
                <a:cs typeface="+mn-cs"/>
              </a:defRPr>
            </a:lvl1pPr>
            <a:lvl2pPr marL="224097" marR="0" indent="0" algn="l" defTabSz="914367" rtl="0" eaLnBrk="1" fontAlgn="auto" latinLnBrk="0" hangingPunct="1">
              <a:lnSpc>
                <a:spcPct val="90000"/>
              </a:lnSpc>
              <a:spcBef>
                <a:spcPts val="0"/>
              </a:spcBef>
              <a:spcAft>
                <a:spcPts val="1274"/>
              </a:spcAft>
              <a:buClrTx/>
              <a:buSzPct val="90000"/>
              <a:buFont typeface="Wingdings" panose="05000000000000000000" pitchFamily="2" charset="2"/>
              <a:buNone/>
              <a:tabLst/>
              <a:defRPr sz="1961" kern="1200" spc="0" baseline="0">
                <a:solidFill>
                  <a:srgbClr val="000000"/>
                </a:solidFill>
                <a:latin typeface="+mn-lt"/>
                <a:ea typeface="+mn-ea"/>
                <a:cs typeface="+mn-cs"/>
              </a:defRPr>
            </a:lvl2pPr>
            <a:lvl3pPr marL="448193" marR="0" indent="0" algn="l" defTabSz="914367" rtl="0" eaLnBrk="1" fontAlgn="auto" latinLnBrk="0" hangingPunct="1">
              <a:lnSpc>
                <a:spcPct val="90000"/>
              </a:lnSpc>
              <a:spcBef>
                <a:spcPts val="0"/>
              </a:spcBef>
              <a:spcAft>
                <a:spcPts val="1274"/>
              </a:spcAft>
              <a:buClrTx/>
              <a:buSzPct val="90000"/>
              <a:buFont typeface="Wingdings" panose="05000000000000000000" pitchFamily="2" charset="2"/>
              <a:buNone/>
              <a:tabLst/>
              <a:defRPr sz="1961" kern="1200" spc="0" baseline="0">
                <a:solidFill>
                  <a:srgbClr val="000000"/>
                </a:solidFill>
                <a:latin typeface="+mn-lt"/>
                <a:ea typeface="+mn-ea"/>
                <a:cs typeface="+mn-cs"/>
              </a:defRPr>
            </a:lvl3pPr>
            <a:lvl4pPr marL="672290" marR="0" indent="0" algn="l" defTabSz="914367" rtl="0" eaLnBrk="1" fontAlgn="auto" latinLnBrk="0" hangingPunct="1">
              <a:lnSpc>
                <a:spcPct val="90000"/>
              </a:lnSpc>
              <a:spcBef>
                <a:spcPts val="0"/>
              </a:spcBef>
              <a:spcAft>
                <a:spcPts val="1274"/>
              </a:spcAft>
              <a:buClrTx/>
              <a:buSzPct val="90000"/>
              <a:buFont typeface="Wingdings" panose="05000000000000000000" pitchFamily="2" charset="2"/>
              <a:buNone/>
              <a:tabLst/>
              <a:defRPr sz="1961" kern="1200" spc="0" baseline="0">
                <a:solidFill>
                  <a:srgbClr val="000000"/>
                </a:solidFill>
                <a:latin typeface="+mn-lt"/>
                <a:ea typeface="+mn-ea"/>
                <a:cs typeface="+mn-cs"/>
              </a:defRPr>
            </a:lvl4pPr>
            <a:lvl5pPr marL="896386"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568" kern="1200" spc="0" baseline="0">
                <a:solidFill>
                  <a:srgbClr val="000000"/>
                </a:solidFill>
                <a:latin typeface="+mn-lt"/>
                <a:ea typeface="+mn-ea"/>
                <a:cs typeface="+mn-cs"/>
              </a:defRPr>
            </a:lvl5pPr>
            <a:lvl6pPr marL="2514509"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693"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877"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61"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r>
              <a:rPr lang="en-US" sz="1800" i="1" u="sng">
                <a:latin typeface="+mj-lt"/>
                <a:hlinkClick r:id="" action="ppaction://noaction"/>
              </a:rPr>
              <a:t>Safety tips</a:t>
            </a:r>
            <a:endParaRPr lang="en-US" sz="1800" i="1" u="sng">
              <a:latin typeface="+mj-lt"/>
            </a:endParaRPr>
          </a:p>
          <a:p>
            <a:r>
              <a:rPr lang="en-US" sz="1800" i="1" u="sng">
                <a:latin typeface="+mj-lt"/>
                <a:hlinkClick r:id="" action="ppaction://noaction"/>
              </a:rPr>
              <a:t>Enhanced hover</a:t>
            </a:r>
            <a:endParaRPr lang="en-US" sz="1800" i="1" u="sng">
              <a:latin typeface="+mj-lt"/>
            </a:endParaRPr>
          </a:p>
          <a:p>
            <a:r>
              <a:rPr lang="en-US" sz="1800" i="1" u="sng">
                <a:latin typeface="+mj-lt"/>
                <a:hlinkClick r:id="" action="ppaction://noaction"/>
              </a:rPr>
              <a:t>Message reporting</a:t>
            </a:r>
            <a:endParaRPr lang="en-US" sz="1800" i="1" u="sng">
              <a:latin typeface="+mj-lt"/>
            </a:endParaRPr>
          </a:p>
          <a:p>
            <a:r>
              <a:rPr lang="en-US" sz="1800" i="1" u="sng">
                <a:latin typeface="+mj-lt"/>
                <a:hlinkClick r:id="" action="ppaction://noaction"/>
              </a:rPr>
              <a:t>Time-of-click warnings</a:t>
            </a:r>
            <a:endParaRPr lang="en-US" sz="1800" i="1" u="sng">
              <a:latin typeface="+mj-lt"/>
            </a:endParaRPr>
          </a:p>
          <a:p>
            <a:r>
              <a:rPr lang="en-US" sz="1800" i="1" u="sng">
                <a:latin typeface="+mj-lt"/>
                <a:hlinkClick r:id="" action="ppaction://noaction"/>
              </a:rPr>
              <a:t>Attack Simulator</a:t>
            </a:r>
            <a:endParaRPr lang="en-US" sz="1800" i="1" u="sng">
              <a:latin typeface="+mj-lt"/>
            </a:endParaRPr>
          </a:p>
        </p:txBody>
      </p:sp>
      <p:pic>
        <p:nvPicPr>
          <p:cNvPr id="13" name="Picture 12">
            <a:extLst>
              <a:ext uri="{FF2B5EF4-FFF2-40B4-BE49-F238E27FC236}">
                <a16:creationId xmlns:a16="http://schemas.microsoft.com/office/drawing/2014/main" id="{88A928EB-7B90-4340-B11E-8A0EE3D77F3F}"/>
              </a:ext>
            </a:extLst>
          </p:cNvPr>
          <p:cNvPicPr>
            <a:picLocks noChangeAspect="1"/>
          </p:cNvPicPr>
          <p:nvPr/>
        </p:nvPicPr>
        <p:blipFill>
          <a:blip r:embed="rId4"/>
          <a:stretch>
            <a:fillRect/>
          </a:stretch>
        </p:blipFill>
        <p:spPr>
          <a:xfrm>
            <a:off x="2351845" y="4553970"/>
            <a:ext cx="202844" cy="202844"/>
          </a:xfrm>
          <a:prstGeom prst="rect">
            <a:avLst/>
          </a:prstGeom>
        </p:spPr>
      </p:pic>
      <p:pic>
        <p:nvPicPr>
          <p:cNvPr id="14" name="Picture 13">
            <a:extLst>
              <a:ext uri="{FF2B5EF4-FFF2-40B4-BE49-F238E27FC236}">
                <a16:creationId xmlns:a16="http://schemas.microsoft.com/office/drawing/2014/main" id="{24AC3D75-9E1C-DF49-99DE-98A897E5E722}"/>
              </a:ext>
            </a:extLst>
          </p:cNvPr>
          <p:cNvPicPr>
            <a:picLocks noChangeAspect="1"/>
          </p:cNvPicPr>
          <p:nvPr/>
        </p:nvPicPr>
        <p:blipFill>
          <a:blip r:embed="rId4"/>
          <a:stretch>
            <a:fillRect/>
          </a:stretch>
        </p:blipFill>
        <p:spPr>
          <a:xfrm>
            <a:off x="2351845" y="4980232"/>
            <a:ext cx="202844" cy="202844"/>
          </a:xfrm>
          <a:prstGeom prst="rect">
            <a:avLst/>
          </a:prstGeom>
        </p:spPr>
      </p:pic>
      <p:pic>
        <p:nvPicPr>
          <p:cNvPr id="15" name="Picture 14">
            <a:extLst>
              <a:ext uri="{FF2B5EF4-FFF2-40B4-BE49-F238E27FC236}">
                <a16:creationId xmlns:a16="http://schemas.microsoft.com/office/drawing/2014/main" id="{30C50632-03C6-DD47-8410-32831ABFAD9C}"/>
              </a:ext>
            </a:extLst>
          </p:cNvPr>
          <p:cNvPicPr>
            <a:picLocks noChangeAspect="1"/>
          </p:cNvPicPr>
          <p:nvPr/>
        </p:nvPicPr>
        <p:blipFill>
          <a:blip r:embed="rId4"/>
          <a:stretch>
            <a:fillRect/>
          </a:stretch>
        </p:blipFill>
        <p:spPr>
          <a:xfrm>
            <a:off x="2351845" y="5399618"/>
            <a:ext cx="202844" cy="202844"/>
          </a:xfrm>
          <a:prstGeom prst="rect">
            <a:avLst/>
          </a:prstGeom>
        </p:spPr>
      </p:pic>
      <p:pic>
        <p:nvPicPr>
          <p:cNvPr id="16" name="Picture 15">
            <a:extLst>
              <a:ext uri="{FF2B5EF4-FFF2-40B4-BE49-F238E27FC236}">
                <a16:creationId xmlns:a16="http://schemas.microsoft.com/office/drawing/2014/main" id="{3F2684A0-0718-3348-8E2E-775FF2029409}"/>
              </a:ext>
            </a:extLst>
          </p:cNvPr>
          <p:cNvPicPr>
            <a:picLocks noChangeAspect="1"/>
          </p:cNvPicPr>
          <p:nvPr/>
        </p:nvPicPr>
        <p:blipFill>
          <a:blip r:embed="rId4"/>
          <a:stretch>
            <a:fillRect/>
          </a:stretch>
        </p:blipFill>
        <p:spPr>
          <a:xfrm>
            <a:off x="2351845" y="5805255"/>
            <a:ext cx="202844" cy="202844"/>
          </a:xfrm>
          <a:prstGeom prst="rect">
            <a:avLst/>
          </a:prstGeom>
        </p:spPr>
      </p:pic>
      <p:cxnSp>
        <p:nvCxnSpPr>
          <p:cNvPr id="17" name="Straight Connector 16">
            <a:extLst>
              <a:ext uri="{FF2B5EF4-FFF2-40B4-BE49-F238E27FC236}">
                <a16:creationId xmlns:a16="http://schemas.microsoft.com/office/drawing/2014/main" id="{35039D2E-81A5-3549-BE41-B6B0EA155216}"/>
              </a:ext>
            </a:extLst>
          </p:cNvPr>
          <p:cNvCxnSpPr/>
          <p:nvPr/>
        </p:nvCxnSpPr>
        <p:spPr>
          <a:xfrm>
            <a:off x="2192009" y="4342186"/>
            <a:ext cx="3203837" cy="0"/>
          </a:xfrm>
          <a:prstGeom prst="line">
            <a:avLst/>
          </a:prstGeom>
          <a:ln w="76200">
            <a:solidFill>
              <a:schemeClr val="accent1"/>
            </a:solidFill>
            <a:headEnd type="none"/>
            <a:tailEnd type="none"/>
          </a:ln>
        </p:spPr>
        <p:style>
          <a:lnRef idx="1">
            <a:schemeClr val="accent1"/>
          </a:lnRef>
          <a:fillRef idx="0">
            <a:schemeClr val="accent1"/>
          </a:fillRef>
          <a:effectRef idx="0">
            <a:schemeClr val="accent1"/>
          </a:effectRef>
          <a:fontRef idx="minor">
            <a:schemeClr val="tx1"/>
          </a:fontRef>
        </p:style>
      </p:cxnSp>
      <p:pic>
        <p:nvPicPr>
          <p:cNvPr id="21" name="Picture 20">
            <a:extLst>
              <a:ext uri="{FF2B5EF4-FFF2-40B4-BE49-F238E27FC236}">
                <a16:creationId xmlns:a16="http://schemas.microsoft.com/office/drawing/2014/main" id="{38B09253-159C-D04B-BF1F-AC04F20692DC}"/>
              </a:ext>
            </a:extLst>
          </p:cNvPr>
          <p:cNvPicPr>
            <a:picLocks noChangeAspect="1"/>
          </p:cNvPicPr>
          <p:nvPr/>
        </p:nvPicPr>
        <p:blipFill>
          <a:blip r:embed="rId4"/>
          <a:stretch>
            <a:fillRect/>
          </a:stretch>
        </p:blipFill>
        <p:spPr>
          <a:xfrm>
            <a:off x="2351845" y="6208909"/>
            <a:ext cx="202844" cy="202844"/>
          </a:xfrm>
          <a:prstGeom prst="rect">
            <a:avLst/>
          </a:prstGeom>
        </p:spPr>
      </p:pic>
    </p:spTree>
    <p:extLst>
      <p:ext uri="{BB962C8B-B14F-4D97-AF65-F5344CB8AC3E}">
        <p14:creationId xmlns:p14="http://schemas.microsoft.com/office/powerpoint/2010/main" val="1125530197"/>
      </p:ext>
    </p:extLst>
  </p:cSld>
  <p:clrMapOvr>
    <a:masterClrMapping/>
  </p:clrMapOvr>
  <p:transition>
    <p:fade/>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06B002-2314-4B4F-B760-D66D24F95711}"/>
              </a:ext>
            </a:extLst>
          </p:cNvPr>
          <p:cNvSpPr>
            <a:spLocks noGrp="1"/>
          </p:cNvSpPr>
          <p:nvPr>
            <p:ph type="title"/>
          </p:nvPr>
        </p:nvSpPr>
        <p:spPr/>
        <p:txBody>
          <a:bodyPr/>
          <a:lstStyle/>
          <a:p>
            <a:r>
              <a:rPr lang="en-US" dirty="0"/>
              <a:t>Office 365 ATP Resources</a:t>
            </a:r>
          </a:p>
        </p:txBody>
      </p:sp>
      <p:sp>
        <p:nvSpPr>
          <p:cNvPr id="3" name="Text Placeholder 2">
            <a:extLst>
              <a:ext uri="{FF2B5EF4-FFF2-40B4-BE49-F238E27FC236}">
                <a16:creationId xmlns:a16="http://schemas.microsoft.com/office/drawing/2014/main" id="{74A2D7C4-7F21-654C-9F92-E337BC53B6F8}"/>
              </a:ext>
            </a:extLst>
          </p:cNvPr>
          <p:cNvSpPr>
            <a:spLocks noGrp="1"/>
          </p:cNvSpPr>
          <p:nvPr>
            <p:ph type="body" sz="quarter" idx="10"/>
          </p:nvPr>
        </p:nvSpPr>
        <p:spPr>
          <a:xfrm>
            <a:off x="584200" y="1435497"/>
            <a:ext cx="11018520" cy="1822743"/>
          </a:xfrm>
        </p:spPr>
        <p:txBody>
          <a:bodyPr vert="horz" wrap="square" lIns="0" tIns="0" rIns="0" bIns="0" rtlCol="0" anchor="t">
            <a:spAutoFit/>
          </a:bodyPr>
          <a:lstStyle/>
          <a:p>
            <a:pPr marL="228600" lvl="1" indent="0">
              <a:buNone/>
            </a:pPr>
            <a:r>
              <a:rPr lang="en-US" sz="2800" b="1" dirty="0">
                <a:solidFill>
                  <a:schemeClr val="tx1"/>
                </a:solidFill>
                <a:latin typeface="Segoe UI" panose="020B0502040204020203" pitchFamily="34" charset="0"/>
              </a:rPr>
              <a:t>Learn more </a:t>
            </a:r>
            <a:r>
              <a:rPr lang="en-US" sz="2800" dirty="0">
                <a:solidFill>
                  <a:schemeClr val="tx1"/>
                </a:solidFill>
                <a:latin typeface="Segoe UI" panose="020B0502040204020203" pitchFamily="34" charset="0"/>
              </a:rPr>
              <a:t>about Office ATP through our </a:t>
            </a:r>
            <a:r>
              <a:rPr lang="en-US" sz="2800" u="sng" dirty="0">
                <a:solidFill>
                  <a:schemeClr val="tx1"/>
                </a:solidFill>
                <a:hlinkClick r:id="rId2"/>
              </a:rPr>
              <a:t>Technical Documentation</a:t>
            </a:r>
            <a:endParaRPr lang="en-US" sz="2800" u="sng" dirty="0">
              <a:solidFill>
                <a:schemeClr val="tx1"/>
              </a:solidFill>
              <a:cs typeface="Segoe UI"/>
            </a:endParaRPr>
          </a:p>
          <a:p>
            <a:pPr marL="228600" lvl="1" indent="0">
              <a:buNone/>
            </a:pPr>
            <a:endParaRPr lang="en-US" sz="2800" dirty="0">
              <a:solidFill>
                <a:schemeClr val="tx1"/>
              </a:solidFill>
              <a:latin typeface="Segoe UI" panose="020B0502040204020203" pitchFamily="34" charset="0"/>
              <a:cs typeface="Segoe UI"/>
            </a:endParaRPr>
          </a:p>
          <a:p>
            <a:pPr marL="228600" lvl="1" indent="0">
              <a:buNone/>
            </a:pPr>
            <a:r>
              <a:rPr lang="en-US" sz="2800" b="1" dirty="0">
                <a:solidFill>
                  <a:schemeClr val="tx1"/>
                </a:solidFill>
              </a:rPr>
              <a:t>Join the conversation </a:t>
            </a:r>
            <a:r>
              <a:rPr lang="en-US" sz="2800" dirty="0">
                <a:solidFill>
                  <a:schemeClr val="tx1"/>
                </a:solidFill>
              </a:rPr>
              <a:t>through our </a:t>
            </a:r>
            <a:r>
              <a:rPr lang="en-US" sz="2800" u="sng" dirty="0">
                <a:solidFill>
                  <a:schemeClr val="tx1"/>
                </a:solidFill>
                <a:hlinkClick r:id="rId3"/>
              </a:rPr>
              <a:t>Technical Community</a:t>
            </a:r>
            <a:endParaRPr lang="en-US" sz="2800" u="sng" dirty="0">
              <a:solidFill>
                <a:schemeClr val="tx1"/>
              </a:solidFill>
              <a:cs typeface="Segoe UI"/>
            </a:endParaRPr>
          </a:p>
          <a:p>
            <a:pPr marL="228600" lvl="1" indent="0">
              <a:buNone/>
            </a:pPr>
            <a:endParaRPr lang="en-US" sz="2800" dirty="0">
              <a:solidFill>
                <a:schemeClr val="tx1"/>
              </a:solidFill>
              <a:cs typeface="Segoe UI"/>
            </a:endParaRPr>
          </a:p>
          <a:p>
            <a:pPr marL="228600" lvl="1" indent="0">
              <a:buNone/>
            </a:pPr>
            <a:endParaRPr lang="en-US" dirty="0">
              <a:solidFill>
                <a:schemeClr val="tx1"/>
              </a:solidFill>
              <a:cs typeface="Segoe UI"/>
            </a:endParaRPr>
          </a:p>
        </p:txBody>
      </p:sp>
    </p:spTree>
    <p:extLst>
      <p:ext uri="{BB962C8B-B14F-4D97-AF65-F5344CB8AC3E}">
        <p14:creationId xmlns:p14="http://schemas.microsoft.com/office/powerpoint/2010/main" val="2918423325"/>
      </p:ext>
    </p:extLst>
  </p:cSld>
  <p:clrMapOvr>
    <a:masterClrMapping/>
  </p:clrMapOvr>
  <p:transition>
    <p:fade/>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D5E5A26-B4C4-4AAB-BB1B-BA67A37E5314}"/>
              </a:ext>
            </a:extLst>
          </p:cNvPr>
          <p:cNvPicPr>
            <a:picLocks noChangeAspect="1"/>
          </p:cNvPicPr>
          <p:nvPr/>
        </p:nvPicPr>
        <p:blipFill>
          <a:blip r:embed="rId3"/>
          <a:stretch>
            <a:fillRect/>
          </a:stretch>
        </p:blipFill>
        <p:spPr>
          <a:xfrm>
            <a:off x="157144" y="0"/>
            <a:ext cx="6410166" cy="6858000"/>
          </a:xfrm>
          <a:prstGeom prst="rect">
            <a:avLst/>
          </a:prstGeom>
        </p:spPr>
      </p:pic>
      <p:sp>
        <p:nvSpPr>
          <p:cNvPr id="8" name="Rectangle: Rounded Corners 7">
            <a:extLst>
              <a:ext uri="{FF2B5EF4-FFF2-40B4-BE49-F238E27FC236}">
                <a16:creationId xmlns:a16="http://schemas.microsoft.com/office/drawing/2014/main" id="{90C78156-9307-4425-A4AE-D1F280A1F51B}"/>
              </a:ext>
            </a:extLst>
          </p:cNvPr>
          <p:cNvSpPr/>
          <p:nvPr/>
        </p:nvSpPr>
        <p:spPr bwMode="auto">
          <a:xfrm>
            <a:off x="820132" y="2639505"/>
            <a:ext cx="5420412" cy="197963"/>
          </a:xfrm>
          <a:prstGeom prst="roundRect">
            <a:avLst/>
          </a:prstGeom>
          <a:noFill/>
          <a:ln>
            <a:solidFill>
              <a:schemeClr val="accent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SI"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9" name="Rectangle: Rounded Corners 8">
            <a:extLst>
              <a:ext uri="{FF2B5EF4-FFF2-40B4-BE49-F238E27FC236}">
                <a16:creationId xmlns:a16="http://schemas.microsoft.com/office/drawing/2014/main" id="{DF8704B0-7EF3-4E09-86A5-206FA2D95E06}"/>
              </a:ext>
            </a:extLst>
          </p:cNvPr>
          <p:cNvSpPr/>
          <p:nvPr/>
        </p:nvSpPr>
        <p:spPr bwMode="auto">
          <a:xfrm>
            <a:off x="831127" y="5128181"/>
            <a:ext cx="5420412" cy="273378"/>
          </a:xfrm>
          <a:prstGeom prst="roundRect">
            <a:avLst/>
          </a:prstGeom>
          <a:noFill/>
          <a:ln>
            <a:solidFill>
              <a:schemeClr val="accent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SI"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10" name="Rectangle: Rounded Corners 9">
            <a:extLst>
              <a:ext uri="{FF2B5EF4-FFF2-40B4-BE49-F238E27FC236}">
                <a16:creationId xmlns:a16="http://schemas.microsoft.com/office/drawing/2014/main" id="{F656835D-C208-46A4-9B5A-E7A0E219A592}"/>
              </a:ext>
            </a:extLst>
          </p:cNvPr>
          <p:cNvSpPr/>
          <p:nvPr/>
        </p:nvSpPr>
        <p:spPr bwMode="auto">
          <a:xfrm>
            <a:off x="831127" y="5440833"/>
            <a:ext cx="5420412" cy="197963"/>
          </a:xfrm>
          <a:prstGeom prst="roundRect">
            <a:avLst/>
          </a:prstGeom>
          <a:noFill/>
          <a:ln>
            <a:solidFill>
              <a:schemeClr val="accent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SI"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11" name="Rectangle: Rounded Corners 10">
            <a:extLst>
              <a:ext uri="{FF2B5EF4-FFF2-40B4-BE49-F238E27FC236}">
                <a16:creationId xmlns:a16="http://schemas.microsoft.com/office/drawing/2014/main" id="{692A3E99-7E3B-4316-AE36-0C0404655177}"/>
              </a:ext>
            </a:extLst>
          </p:cNvPr>
          <p:cNvSpPr/>
          <p:nvPr/>
        </p:nvSpPr>
        <p:spPr bwMode="auto">
          <a:xfrm>
            <a:off x="813843" y="6531432"/>
            <a:ext cx="5420412" cy="263489"/>
          </a:xfrm>
          <a:prstGeom prst="roundRect">
            <a:avLst/>
          </a:prstGeom>
          <a:noFill/>
          <a:ln>
            <a:solidFill>
              <a:schemeClr val="accent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SI" sz="2400" dirty="0" err="1">
              <a:gradFill>
                <a:gsLst>
                  <a:gs pos="0">
                    <a:srgbClr val="FFFFFF"/>
                  </a:gs>
                  <a:gs pos="100000">
                    <a:srgbClr val="FFFFFF"/>
                  </a:gs>
                </a:gsLst>
                <a:lin ang="5400000" scaled="0"/>
              </a:gradFill>
              <a:ea typeface="Segoe UI" pitchFamily="34" charset="0"/>
              <a:cs typeface="Segoe UI" pitchFamily="34" charset="0"/>
            </a:endParaRPr>
          </a:p>
        </p:txBody>
      </p:sp>
      <p:graphicFrame>
        <p:nvGraphicFramePr>
          <p:cNvPr id="23" name="Table 22">
            <a:extLst>
              <a:ext uri="{FF2B5EF4-FFF2-40B4-BE49-F238E27FC236}">
                <a16:creationId xmlns:a16="http://schemas.microsoft.com/office/drawing/2014/main" id="{DD24643C-7539-4DDD-8CE4-9BA24E29B8B4}"/>
              </a:ext>
            </a:extLst>
          </p:cNvPr>
          <p:cNvGraphicFramePr>
            <a:graphicFrameLocks noGrp="1"/>
          </p:cNvGraphicFramePr>
          <p:nvPr>
            <p:extLst>
              <p:ext uri="{D42A27DB-BD31-4B8C-83A1-F6EECF244321}">
                <p14:modId xmlns:p14="http://schemas.microsoft.com/office/powerpoint/2010/main" val="967930767"/>
              </p:ext>
            </p:extLst>
          </p:nvPr>
        </p:nvGraphicFramePr>
        <p:xfrm>
          <a:off x="6550580" y="1559625"/>
          <a:ext cx="4821288" cy="3337560"/>
        </p:xfrm>
        <a:graphic>
          <a:graphicData uri="http://schemas.openxmlformats.org/drawingml/2006/table">
            <a:tbl>
              <a:tblPr firstRow="1" bandRow="1">
                <a:tableStyleId>{5C22544A-7EE6-4342-B048-85BDC9FD1C3A}</a:tableStyleId>
              </a:tblPr>
              <a:tblGrid>
                <a:gridCol w="3781197">
                  <a:extLst>
                    <a:ext uri="{9D8B030D-6E8A-4147-A177-3AD203B41FA5}">
                      <a16:colId xmlns:a16="http://schemas.microsoft.com/office/drawing/2014/main" val="1426021029"/>
                    </a:ext>
                  </a:extLst>
                </a:gridCol>
                <a:gridCol w="1040091">
                  <a:extLst>
                    <a:ext uri="{9D8B030D-6E8A-4147-A177-3AD203B41FA5}">
                      <a16:colId xmlns:a16="http://schemas.microsoft.com/office/drawing/2014/main" val="3555656147"/>
                    </a:ext>
                  </a:extLst>
                </a:gridCol>
              </a:tblGrid>
              <a:tr h="370840">
                <a:tc>
                  <a:txBody>
                    <a:bodyPr/>
                    <a:lstStyle/>
                    <a:p>
                      <a:r>
                        <a:rPr lang="en-US" dirty="0"/>
                        <a:t>License</a:t>
                      </a:r>
                      <a:endParaRPr lang="en-SI" dirty="0"/>
                    </a:p>
                  </a:txBody>
                  <a:tcPr/>
                </a:tc>
                <a:tc>
                  <a:txBody>
                    <a:bodyPr/>
                    <a:lstStyle/>
                    <a:p>
                      <a:r>
                        <a:rPr lang="en-US" dirty="0"/>
                        <a:t>Price</a:t>
                      </a:r>
                      <a:endParaRPr lang="en-SI" dirty="0"/>
                    </a:p>
                  </a:txBody>
                  <a:tcPr/>
                </a:tc>
                <a:extLst>
                  <a:ext uri="{0D108BD9-81ED-4DB2-BD59-A6C34878D82A}">
                    <a16:rowId xmlns:a16="http://schemas.microsoft.com/office/drawing/2014/main" val="3939475573"/>
                  </a:ext>
                </a:extLst>
              </a:tr>
              <a:tr h="370840">
                <a:tc>
                  <a:txBody>
                    <a:bodyPr/>
                    <a:lstStyle/>
                    <a:p>
                      <a:r>
                        <a:rPr lang="en-US" dirty="0"/>
                        <a:t>M365 E5 Security </a:t>
                      </a:r>
                      <a:endParaRPr lang="en-SI" dirty="0"/>
                    </a:p>
                  </a:txBody>
                  <a:tcPr/>
                </a:tc>
                <a:tc>
                  <a:txBody>
                    <a:bodyPr/>
                    <a:lstStyle/>
                    <a:p>
                      <a:r>
                        <a:rPr lang="en-US" dirty="0"/>
                        <a:t>$12</a:t>
                      </a:r>
                      <a:endParaRPr lang="en-SI" dirty="0"/>
                    </a:p>
                  </a:txBody>
                  <a:tcPr/>
                </a:tc>
                <a:extLst>
                  <a:ext uri="{0D108BD9-81ED-4DB2-BD59-A6C34878D82A}">
                    <a16:rowId xmlns:a16="http://schemas.microsoft.com/office/drawing/2014/main" val="3362239923"/>
                  </a:ext>
                </a:extLst>
              </a:tr>
              <a:tr h="370840">
                <a:tc>
                  <a:txBody>
                    <a:bodyPr/>
                    <a:lstStyle/>
                    <a:p>
                      <a:r>
                        <a:rPr lang="en-US" dirty="0"/>
                        <a:t>EM+S E3</a:t>
                      </a:r>
                      <a:endParaRPr lang="en-SI" dirty="0"/>
                    </a:p>
                  </a:txBody>
                  <a:tcPr/>
                </a:tc>
                <a:tc>
                  <a:txBody>
                    <a:bodyPr/>
                    <a:lstStyle/>
                    <a:p>
                      <a:r>
                        <a:rPr lang="en-US" dirty="0"/>
                        <a:t>$8,80</a:t>
                      </a:r>
                      <a:endParaRPr lang="en-SI" dirty="0"/>
                    </a:p>
                  </a:txBody>
                  <a:tcPr/>
                </a:tc>
                <a:extLst>
                  <a:ext uri="{0D108BD9-81ED-4DB2-BD59-A6C34878D82A}">
                    <a16:rowId xmlns:a16="http://schemas.microsoft.com/office/drawing/2014/main" val="1678426683"/>
                  </a:ext>
                </a:extLst>
              </a:tr>
              <a:tr h="370840">
                <a:tc>
                  <a:txBody>
                    <a:bodyPr/>
                    <a:lstStyle/>
                    <a:p>
                      <a:r>
                        <a:rPr lang="en-US" dirty="0"/>
                        <a:t>EM+S E5</a:t>
                      </a:r>
                      <a:endParaRPr lang="en-SI" dirty="0"/>
                    </a:p>
                  </a:txBody>
                  <a:tcPr/>
                </a:tc>
                <a:tc>
                  <a:txBody>
                    <a:bodyPr/>
                    <a:lstStyle/>
                    <a:p>
                      <a:r>
                        <a:rPr lang="en-US" dirty="0"/>
                        <a:t>$14,80</a:t>
                      </a:r>
                      <a:endParaRPr lang="en-SI" dirty="0"/>
                    </a:p>
                  </a:txBody>
                  <a:tcPr/>
                </a:tc>
                <a:extLst>
                  <a:ext uri="{0D108BD9-81ED-4DB2-BD59-A6C34878D82A}">
                    <a16:rowId xmlns:a16="http://schemas.microsoft.com/office/drawing/2014/main" val="375381426"/>
                  </a:ext>
                </a:extLst>
              </a:tr>
              <a:tr h="370840">
                <a:tc>
                  <a:txBody>
                    <a:bodyPr/>
                    <a:lstStyle/>
                    <a:p>
                      <a:r>
                        <a:rPr lang="en-US" dirty="0"/>
                        <a:t>Microsoft 365 E3</a:t>
                      </a:r>
                      <a:endParaRPr lang="en-SI" dirty="0"/>
                    </a:p>
                  </a:txBody>
                  <a:tcPr/>
                </a:tc>
                <a:tc>
                  <a:txBody>
                    <a:bodyPr/>
                    <a:lstStyle/>
                    <a:p>
                      <a:r>
                        <a:rPr lang="en-US" dirty="0"/>
                        <a:t>$32</a:t>
                      </a:r>
                      <a:endParaRPr lang="en-SI" dirty="0"/>
                    </a:p>
                  </a:txBody>
                  <a:tcPr/>
                </a:tc>
                <a:extLst>
                  <a:ext uri="{0D108BD9-81ED-4DB2-BD59-A6C34878D82A}">
                    <a16:rowId xmlns:a16="http://schemas.microsoft.com/office/drawing/2014/main" val="3575392430"/>
                  </a:ext>
                </a:extLst>
              </a:tr>
              <a:tr h="370840">
                <a:tc>
                  <a:txBody>
                    <a:bodyPr/>
                    <a:lstStyle/>
                    <a:p>
                      <a:r>
                        <a:rPr lang="en-US" dirty="0"/>
                        <a:t>Microsoft 365 E5</a:t>
                      </a:r>
                      <a:endParaRPr lang="en-SI" dirty="0"/>
                    </a:p>
                  </a:txBody>
                  <a:tcPr/>
                </a:tc>
                <a:tc>
                  <a:txBody>
                    <a:bodyPr/>
                    <a:lstStyle/>
                    <a:p>
                      <a:r>
                        <a:rPr lang="en-US" dirty="0"/>
                        <a:t>$57,50</a:t>
                      </a:r>
                      <a:endParaRPr lang="en-SI" dirty="0"/>
                    </a:p>
                  </a:txBody>
                  <a:tcPr/>
                </a:tc>
                <a:extLst>
                  <a:ext uri="{0D108BD9-81ED-4DB2-BD59-A6C34878D82A}">
                    <a16:rowId xmlns:a16="http://schemas.microsoft.com/office/drawing/2014/main" val="1609081611"/>
                  </a:ext>
                </a:extLst>
              </a:tr>
              <a:tr h="370840">
                <a:tc>
                  <a:txBody>
                    <a:bodyPr/>
                    <a:lstStyle/>
                    <a:p>
                      <a:r>
                        <a:rPr lang="en-US" dirty="0"/>
                        <a:t>Windows 10 E5</a:t>
                      </a:r>
                      <a:endParaRPr lang="en-SI" dirty="0"/>
                    </a:p>
                  </a:txBody>
                  <a:tcPr/>
                </a:tc>
                <a:tc>
                  <a:txBody>
                    <a:bodyPr/>
                    <a:lstStyle/>
                    <a:p>
                      <a:r>
                        <a:rPr lang="en-US" dirty="0"/>
                        <a:t>$11</a:t>
                      </a:r>
                      <a:endParaRPr lang="en-SI" dirty="0"/>
                    </a:p>
                  </a:txBody>
                  <a:tcPr/>
                </a:tc>
                <a:extLst>
                  <a:ext uri="{0D108BD9-81ED-4DB2-BD59-A6C34878D82A}">
                    <a16:rowId xmlns:a16="http://schemas.microsoft.com/office/drawing/2014/main" val="1851615062"/>
                  </a:ext>
                </a:extLst>
              </a:tr>
              <a:tr h="370840">
                <a:tc>
                  <a:txBody>
                    <a:bodyPr/>
                    <a:lstStyle/>
                    <a:p>
                      <a:r>
                        <a:rPr lang="en-US" dirty="0"/>
                        <a:t>Office 365 ATP Plan1</a:t>
                      </a:r>
                      <a:endParaRPr lang="en-SI" dirty="0"/>
                    </a:p>
                  </a:txBody>
                  <a:tcPr/>
                </a:tc>
                <a:tc>
                  <a:txBody>
                    <a:bodyPr/>
                    <a:lstStyle/>
                    <a:p>
                      <a:r>
                        <a:rPr lang="en-US" dirty="0"/>
                        <a:t>$2</a:t>
                      </a:r>
                      <a:endParaRPr lang="en-SI" dirty="0"/>
                    </a:p>
                  </a:txBody>
                  <a:tcPr/>
                </a:tc>
                <a:extLst>
                  <a:ext uri="{0D108BD9-81ED-4DB2-BD59-A6C34878D82A}">
                    <a16:rowId xmlns:a16="http://schemas.microsoft.com/office/drawing/2014/main" val="4190879402"/>
                  </a:ext>
                </a:extLst>
              </a:tr>
              <a:tr h="370840">
                <a:tc>
                  <a:txBody>
                    <a:bodyPr/>
                    <a:lstStyle/>
                    <a:p>
                      <a:r>
                        <a:rPr lang="en-US" dirty="0"/>
                        <a:t>Office 365 ATP Plan2</a:t>
                      </a:r>
                      <a:endParaRPr lang="en-SI" dirty="0"/>
                    </a:p>
                  </a:txBody>
                  <a:tcPr/>
                </a:tc>
                <a:tc>
                  <a:txBody>
                    <a:bodyPr/>
                    <a:lstStyle/>
                    <a:p>
                      <a:r>
                        <a:rPr lang="en-US" dirty="0"/>
                        <a:t>$5</a:t>
                      </a:r>
                      <a:endParaRPr lang="en-SI" dirty="0"/>
                    </a:p>
                  </a:txBody>
                  <a:tcPr/>
                </a:tc>
                <a:extLst>
                  <a:ext uri="{0D108BD9-81ED-4DB2-BD59-A6C34878D82A}">
                    <a16:rowId xmlns:a16="http://schemas.microsoft.com/office/drawing/2014/main" val="4067678925"/>
                  </a:ext>
                </a:extLst>
              </a:tr>
            </a:tbl>
          </a:graphicData>
        </a:graphic>
      </p:graphicFrame>
      <p:sp>
        <p:nvSpPr>
          <p:cNvPr id="24" name="Rectangle: Rounded Corners 23">
            <a:extLst>
              <a:ext uri="{FF2B5EF4-FFF2-40B4-BE49-F238E27FC236}">
                <a16:creationId xmlns:a16="http://schemas.microsoft.com/office/drawing/2014/main" id="{66EC3D6B-E5C2-4C27-AE02-9293B7450B9C}"/>
              </a:ext>
            </a:extLst>
          </p:cNvPr>
          <p:cNvSpPr/>
          <p:nvPr/>
        </p:nvSpPr>
        <p:spPr bwMode="auto">
          <a:xfrm>
            <a:off x="812275" y="6091284"/>
            <a:ext cx="5420412" cy="197963"/>
          </a:xfrm>
          <a:prstGeom prst="roundRect">
            <a:avLst/>
          </a:prstGeom>
          <a:noFill/>
          <a:ln>
            <a:solidFill>
              <a:schemeClr val="accent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SI" sz="2400" dirty="0" err="1">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3886622"/>
      </p:ext>
    </p:extLst>
  </p:cSld>
  <p:clrMapOvr>
    <a:masterClrMapping/>
  </p:clrMapOvr>
  <p:transition>
    <p:fade/>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 name="Rectangle 62">
            <a:extLst>
              <a:ext uri="{FF2B5EF4-FFF2-40B4-BE49-F238E27FC236}">
                <a16:creationId xmlns:a16="http://schemas.microsoft.com/office/drawing/2014/main" id="{D54D7ACC-6E55-46A9-8F7B-30DB25FF0CC4}"/>
              </a:ext>
            </a:extLst>
          </p:cNvPr>
          <p:cNvSpPr/>
          <p:nvPr/>
        </p:nvSpPr>
        <p:spPr bwMode="auto">
          <a:xfrm>
            <a:off x="865" y="487"/>
            <a:ext cx="4571352" cy="6857027"/>
          </a:xfrm>
          <a:prstGeom prst="rect">
            <a:avLst/>
          </a:prstGeom>
          <a:solidFill>
            <a:srgbClr val="F2F2F2"/>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marL="0" marR="0" lvl="0" indent="0" algn="ctr" defTabSz="932293"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mn-ea"/>
              <a:cs typeface="+mn-cs"/>
            </a:endParaRPr>
          </a:p>
        </p:txBody>
      </p:sp>
      <p:sp>
        <p:nvSpPr>
          <p:cNvPr id="28" name="Rectangle 27">
            <a:extLst>
              <a:ext uri="{FF2B5EF4-FFF2-40B4-BE49-F238E27FC236}">
                <a16:creationId xmlns:a16="http://schemas.microsoft.com/office/drawing/2014/main" id="{83AD4CF1-6672-4D82-9805-C2F5FCE21726}"/>
              </a:ext>
            </a:extLst>
          </p:cNvPr>
          <p:cNvSpPr/>
          <p:nvPr/>
        </p:nvSpPr>
        <p:spPr bwMode="auto">
          <a:xfrm>
            <a:off x="4836498" y="1876785"/>
            <a:ext cx="2268620" cy="1492410"/>
          </a:xfrm>
          <a:prstGeom prst="rect">
            <a:avLst/>
          </a:prstGeom>
          <a:noFill/>
          <a:ln>
            <a:solidFill>
              <a:srgbClr val="0070C0"/>
            </a:solidFill>
            <a:prstDash val="dash"/>
          </a:ln>
        </p:spPr>
        <p:txBody>
          <a:bodyPr wrap="square" lIns="89642" tIns="89642" rIns="89642" bIns="89642" rtlCol="0" anchor="b"/>
          <a:lstStyle/>
          <a:p>
            <a:pPr marL="0" marR="0" lvl="0" indent="0" algn="l" defTabSz="914225" rtl="0" eaLnBrk="1" fontAlgn="t" latinLnBrk="0" hangingPunct="1">
              <a:lnSpc>
                <a:spcPct val="100000"/>
              </a:lnSpc>
              <a:spcBef>
                <a:spcPts val="0"/>
              </a:spcBef>
              <a:spcAft>
                <a:spcPts val="0"/>
              </a:spcAft>
              <a:buClrTx/>
              <a:buSzTx/>
              <a:buFontTx/>
              <a:buNone/>
              <a:tabLst/>
              <a:defRPr/>
            </a:pPr>
            <a:r>
              <a:rPr kumimoji="0" lang="en-US" sz="1765" b="0" i="0" u="none" strike="noStrike" kern="1200" cap="none" spc="-30" normalizeH="0" baseline="0" noProof="0" dirty="0">
                <a:ln>
                  <a:noFill/>
                </a:ln>
                <a:solidFill>
                  <a:srgbClr val="505050"/>
                </a:solidFill>
                <a:effectLst/>
                <a:uLnTx/>
                <a:uFillTx/>
                <a:latin typeface="Segoe UI"/>
                <a:ea typeface="+mn-ea"/>
                <a:cs typeface="Arial" panose="020B0604020202020204" pitchFamily="34" charset="0"/>
              </a:rPr>
              <a:t>Microsoft Intune</a:t>
            </a:r>
            <a:br>
              <a:rPr kumimoji="0" lang="en-US" sz="1765" b="0" i="0" u="none" strike="noStrike" kern="1200" cap="none" spc="-30" normalizeH="0" baseline="0" noProof="0" dirty="0">
                <a:ln>
                  <a:noFill/>
                </a:ln>
                <a:solidFill>
                  <a:srgbClr val="505050"/>
                </a:solidFill>
                <a:effectLst/>
                <a:uLnTx/>
                <a:uFillTx/>
                <a:latin typeface="Segoe UI"/>
                <a:ea typeface="+mn-ea"/>
                <a:cs typeface="Arial" panose="020B0604020202020204" pitchFamily="34" charset="0"/>
              </a:rPr>
            </a:br>
            <a:br>
              <a:rPr kumimoji="0" lang="en-US" sz="1765" b="0" i="0" u="none" strike="noStrike" kern="1200" cap="none" spc="-30" normalizeH="0" baseline="0" noProof="0" dirty="0">
                <a:ln>
                  <a:noFill/>
                </a:ln>
                <a:solidFill>
                  <a:srgbClr val="505050"/>
                </a:solidFill>
                <a:effectLst/>
                <a:uLnTx/>
                <a:uFillTx/>
                <a:latin typeface="Segoe UI"/>
                <a:ea typeface="+mn-ea"/>
                <a:cs typeface="Arial" panose="020B0604020202020204" pitchFamily="34" charset="0"/>
              </a:rPr>
            </a:br>
            <a:endParaRPr kumimoji="0" lang="en-US" sz="1765" b="0" i="0" u="none" strike="noStrike" kern="1200" cap="none" spc="-30" normalizeH="0" baseline="0" noProof="0" dirty="0">
              <a:ln>
                <a:noFill/>
              </a:ln>
              <a:solidFill>
                <a:srgbClr val="505050"/>
              </a:solidFill>
              <a:effectLst/>
              <a:uLnTx/>
              <a:uFillTx/>
              <a:latin typeface="Segoe UI"/>
              <a:ea typeface="+mn-ea"/>
              <a:cs typeface="Arial" panose="020B0604020202020204" pitchFamily="34" charset="0"/>
            </a:endParaRPr>
          </a:p>
        </p:txBody>
      </p:sp>
      <p:sp>
        <p:nvSpPr>
          <p:cNvPr id="29" name="Rectangle 28">
            <a:extLst>
              <a:ext uri="{FF2B5EF4-FFF2-40B4-BE49-F238E27FC236}">
                <a16:creationId xmlns:a16="http://schemas.microsoft.com/office/drawing/2014/main" id="{7EFC3538-70B3-4AAE-BB66-73DBCAF48CFF}"/>
              </a:ext>
            </a:extLst>
          </p:cNvPr>
          <p:cNvSpPr/>
          <p:nvPr/>
        </p:nvSpPr>
        <p:spPr bwMode="auto">
          <a:xfrm>
            <a:off x="9659099" y="3488803"/>
            <a:ext cx="2268620" cy="1492410"/>
          </a:xfrm>
          <a:prstGeom prst="rect">
            <a:avLst/>
          </a:prstGeom>
          <a:solidFill>
            <a:schemeClr val="accent1"/>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89642" tIns="89642" rIns="89642" bIns="89642" numCol="1" rtlCol="0" anchor="b" anchorCtr="0" compatLnSpc="1">
            <a:prstTxWarp prst="textNoShape">
              <a:avLst/>
            </a:prstTxWarp>
          </a:bodyPr>
          <a:lstStyle/>
          <a:p>
            <a:pPr marL="0" marR="0" lvl="0" indent="0" algn="l" defTabSz="914225" rtl="0" eaLnBrk="1" fontAlgn="t" latinLnBrk="0" hangingPunct="1">
              <a:lnSpc>
                <a:spcPct val="100000"/>
              </a:lnSpc>
              <a:spcBef>
                <a:spcPts val="0"/>
              </a:spcBef>
              <a:spcAft>
                <a:spcPts val="0"/>
              </a:spcAft>
              <a:buClrTx/>
              <a:buSzTx/>
              <a:buFontTx/>
              <a:buNone/>
              <a:tabLst/>
              <a:defRPr/>
            </a:pPr>
            <a:r>
              <a:rPr kumimoji="0" lang="en-US" sz="1765" b="0" i="0" u="none" strike="noStrike" kern="1200" cap="none" spc="-30" normalizeH="0" baseline="0" noProof="0" dirty="0">
                <a:ln>
                  <a:noFill/>
                </a:ln>
                <a:solidFill>
                  <a:srgbClr val="FFFFFF"/>
                </a:solidFill>
                <a:effectLst/>
                <a:uLnTx/>
                <a:uFillTx/>
                <a:latin typeface="Segoe UI"/>
                <a:ea typeface="+mn-ea"/>
                <a:cs typeface="Arial" panose="020B0604020202020204" pitchFamily="34" charset="0"/>
              </a:rPr>
              <a:t>Office 365 Threat Intelligence</a:t>
            </a:r>
            <a:br>
              <a:rPr kumimoji="0" lang="en-US" sz="1765" b="0" i="0" u="none" strike="noStrike" kern="1200" cap="none" spc="-30" normalizeH="0" baseline="0" noProof="0" dirty="0">
                <a:ln>
                  <a:noFill/>
                </a:ln>
                <a:solidFill>
                  <a:srgbClr val="FFFFFF"/>
                </a:solidFill>
                <a:effectLst/>
                <a:uLnTx/>
                <a:uFillTx/>
                <a:latin typeface="Segoe UI"/>
                <a:ea typeface="+mn-ea"/>
                <a:cs typeface="Arial" panose="020B0604020202020204" pitchFamily="34" charset="0"/>
              </a:rPr>
            </a:br>
            <a:endParaRPr kumimoji="0" lang="en-US" sz="1765" b="0" i="0" u="none" strike="noStrike" kern="1200" cap="none" spc="-30" normalizeH="0" baseline="0" noProof="0" dirty="0">
              <a:ln>
                <a:noFill/>
              </a:ln>
              <a:solidFill>
                <a:srgbClr val="FFFFFF"/>
              </a:solidFill>
              <a:effectLst/>
              <a:uLnTx/>
              <a:uFillTx/>
              <a:latin typeface="Segoe UI"/>
              <a:ea typeface="+mn-ea"/>
              <a:cs typeface="Arial" panose="020B0604020202020204" pitchFamily="34" charset="0"/>
            </a:endParaRPr>
          </a:p>
        </p:txBody>
      </p:sp>
      <p:sp>
        <p:nvSpPr>
          <p:cNvPr id="30" name="Rectangle 29">
            <a:extLst>
              <a:ext uri="{FF2B5EF4-FFF2-40B4-BE49-F238E27FC236}">
                <a16:creationId xmlns:a16="http://schemas.microsoft.com/office/drawing/2014/main" id="{0EED7D33-DC76-4FD4-BA4C-239DA27B4875}"/>
              </a:ext>
            </a:extLst>
          </p:cNvPr>
          <p:cNvSpPr/>
          <p:nvPr/>
        </p:nvSpPr>
        <p:spPr bwMode="auto">
          <a:xfrm>
            <a:off x="4836498" y="3488803"/>
            <a:ext cx="2268620" cy="1492410"/>
          </a:xfrm>
          <a:prstGeom prst="rect">
            <a:avLst/>
          </a:prstGeom>
          <a:solidFill>
            <a:schemeClr val="accent1"/>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89642" tIns="89642" rIns="89642" bIns="89642" numCol="1" rtlCol="0" anchor="b" anchorCtr="0" compatLnSpc="1">
            <a:prstTxWarp prst="textNoShape">
              <a:avLst/>
            </a:prstTxWarp>
          </a:bodyPr>
          <a:lstStyle/>
          <a:p>
            <a:pPr marL="0" marR="0" lvl="0" indent="0" algn="l" defTabSz="914225" rtl="0" eaLnBrk="1" fontAlgn="t" latinLnBrk="0" hangingPunct="1">
              <a:lnSpc>
                <a:spcPct val="100000"/>
              </a:lnSpc>
              <a:spcBef>
                <a:spcPts val="0"/>
              </a:spcBef>
              <a:spcAft>
                <a:spcPts val="0"/>
              </a:spcAft>
              <a:buClrTx/>
              <a:buSzTx/>
              <a:buFontTx/>
              <a:buNone/>
              <a:tabLst/>
              <a:defRPr/>
            </a:pPr>
            <a:r>
              <a:rPr kumimoji="0" lang="en-US" sz="1765" b="0" i="0" u="none" strike="noStrike" kern="1200" cap="none" spc="-30" normalizeH="0" baseline="0" noProof="0" dirty="0">
                <a:ln>
                  <a:noFill/>
                </a:ln>
                <a:solidFill>
                  <a:srgbClr val="FFFFFF"/>
                </a:solidFill>
                <a:effectLst/>
                <a:uLnTx/>
                <a:uFillTx/>
                <a:latin typeface="Segoe UI"/>
                <a:ea typeface="Segoe UI" pitchFamily="34" charset="0"/>
                <a:cs typeface="Arial" panose="020B0604020202020204" pitchFamily="34" charset="0"/>
              </a:rPr>
              <a:t>Windows Defender Advanced Threat Protection</a:t>
            </a:r>
            <a:endParaRPr kumimoji="0" lang="en-US" sz="1765" b="0" i="0" u="none" strike="noStrike" kern="1200" cap="none" spc="-30" normalizeH="0" baseline="0" noProof="0" dirty="0">
              <a:ln>
                <a:noFill/>
              </a:ln>
              <a:solidFill>
                <a:srgbClr val="FFFFFF"/>
              </a:solidFill>
              <a:effectLst/>
              <a:uLnTx/>
              <a:uFillTx/>
              <a:latin typeface="Segoe UI"/>
              <a:ea typeface="+mn-ea"/>
              <a:cs typeface="Arial" panose="020B0604020202020204" pitchFamily="34" charset="0"/>
            </a:endParaRPr>
          </a:p>
        </p:txBody>
      </p:sp>
      <p:sp>
        <p:nvSpPr>
          <p:cNvPr id="34" name="Rectangle 33">
            <a:extLst>
              <a:ext uri="{FF2B5EF4-FFF2-40B4-BE49-F238E27FC236}">
                <a16:creationId xmlns:a16="http://schemas.microsoft.com/office/drawing/2014/main" id="{76C0B6F9-0810-4BF2-B837-698719D774A6}"/>
              </a:ext>
            </a:extLst>
          </p:cNvPr>
          <p:cNvSpPr/>
          <p:nvPr/>
        </p:nvSpPr>
        <p:spPr bwMode="auto">
          <a:xfrm>
            <a:off x="4836498" y="264767"/>
            <a:ext cx="2268620" cy="1492410"/>
          </a:xfrm>
          <a:prstGeom prst="rect">
            <a:avLst/>
          </a:prstGeom>
          <a:noFill/>
          <a:ln>
            <a:solidFill>
              <a:srgbClr val="0070C0"/>
            </a:solidFill>
            <a:prstDash val="dash"/>
          </a:ln>
        </p:spPr>
        <p:txBody>
          <a:bodyPr wrap="square" lIns="89642" tIns="89642" rIns="89642" bIns="89642" rtlCol="0" anchor="b"/>
          <a:lstStyle/>
          <a:p>
            <a:pPr marL="0" marR="0" lvl="0" indent="0" algn="l" defTabSz="914225" rtl="0" eaLnBrk="1" fontAlgn="t" latinLnBrk="0" hangingPunct="1">
              <a:lnSpc>
                <a:spcPct val="100000"/>
              </a:lnSpc>
              <a:spcBef>
                <a:spcPts val="0"/>
              </a:spcBef>
              <a:spcAft>
                <a:spcPts val="0"/>
              </a:spcAft>
              <a:buClrTx/>
              <a:buSzTx/>
              <a:buFontTx/>
              <a:buNone/>
              <a:tabLst/>
              <a:defRPr/>
            </a:pPr>
            <a: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t>Azure Active Directory</a:t>
            </a:r>
            <a:b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br>
            <a:endPar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endParaRPr>
          </a:p>
        </p:txBody>
      </p:sp>
      <p:sp>
        <p:nvSpPr>
          <p:cNvPr id="35" name="Rectangle 34">
            <a:extLst>
              <a:ext uri="{FF2B5EF4-FFF2-40B4-BE49-F238E27FC236}">
                <a16:creationId xmlns:a16="http://schemas.microsoft.com/office/drawing/2014/main" id="{67CB8FE4-C545-4088-8A02-5ED6D8DAAF49}"/>
              </a:ext>
            </a:extLst>
          </p:cNvPr>
          <p:cNvSpPr/>
          <p:nvPr/>
        </p:nvSpPr>
        <p:spPr bwMode="auto">
          <a:xfrm>
            <a:off x="7247800" y="3488803"/>
            <a:ext cx="2268620" cy="1492410"/>
          </a:xfrm>
          <a:prstGeom prst="rect">
            <a:avLst/>
          </a:prstGeom>
          <a:solidFill>
            <a:schemeClr val="accent1"/>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89642" tIns="89642" rIns="89642" bIns="89642" numCol="1" rtlCol="0" anchor="b" anchorCtr="0" compatLnSpc="1">
            <a:prstTxWarp prst="textNoShape">
              <a:avLst/>
            </a:prstTxWarp>
          </a:bodyPr>
          <a:lstStyle/>
          <a:p>
            <a:pPr marL="0" marR="0" lvl="0" indent="0" algn="l" defTabSz="914192" rtl="0" eaLnBrk="1" fontAlgn="auto" latinLnBrk="0" hangingPunct="1">
              <a:lnSpc>
                <a:spcPct val="100000"/>
              </a:lnSpc>
              <a:spcBef>
                <a:spcPts val="0"/>
              </a:spcBef>
              <a:spcAft>
                <a:spcPts val="0"/>
              </a:spcAft>
              <a:buClrTx/>
              <a:buSzTx/>
              <a:buFontTx/>
              <a:buNone/>
              <a:tabLst/>
              <a:defRPr/>
            </a:pPr>
            <a:r>
              <a:rPr kumimoji="0" lang="en-US" sz="1765" b="0" i="0" u="none" strike="noStrike" kern="1200" cap="none" spc="-30" normalizeH="0" baseline="0" noProof="0" dirty="0">
                <a:ln>
                  <a:noFill/>
                </a:ln>
                <a:solidFill>
                  <a:srgbClr val="FFFFFF"/>
                </a:solidFill>
                <a:effectLst/>
                <a:uLnTx/>
                <a:uFillTx/>
                <a:latin typeface="Segoe UI"/>
                <a:ea typeface="Segoe UI" pitchFamily="34" charset="0"/>
                <a:cs typeface="Arial" panose="020B0604020202020204" pitchFamily="34" charset="0"/>
              </a:rPr>
              <a:t>Office 365 Advanced Threat Protection</a:t>
            </a:r>
            <a:br>
              <a:rPr kumimoji="0" lang="en-US" sz="1765" b="0" i="0" u="none" strike="noStrike" kern="1200" cap="none" spc="-30" normalizeH="0" baseline="0" noProof="0" dirty="0">
                <a:ln>
                  <a:noFill/>
                </a:ln>
                <a:solidFill>
                  <a:srgbClr val="FFFFFF"/>
                </a:solidFill>
                <a:effectLst/>
                <a:uLnTx/>
                <a:uFillTx/>
                <a:latin typeface="Segoe UI"/>
                <a:ea typeface="Segoe UI" pitchFamily="34" charset="0"/>
                <a:cs typeface="Arial" panose="020B0604020202020204" pitchFamily="34" charset="0"/>
              </a:rPr>
            </a:br>
            <a:endParaRPr kumimoji="0" lang="en-US" sz="1765" b="0" i="0" u="none" strike="noStrike" kern="1200" cap="none" spc="-30" normalizeH="0" baseline="0" noProof="0" dirty="0">
              <a:ln>
                <a:noFill/>
              </a:ln>
              <a:solidFill>
                <a:srgbClr val="FFFFFF"/>
              </a:solidFill>
              <a:effectLst/>
              <a:uLnTx/>
              <a:uFillTx/>
              <a:latin typeface="Segoe UI"/>
              <a:ea typeface="Segoe UI" pitchFamily="34" charset="0"/>
              <a:cs typeface="Arial" panose="020B0604020202020204" pitchFamily="34" charset="0"/>
            </a:endParaRPr>
          </a:p>
        </p:txBody>
      </p:sp>
      <p:sp>
        <p:nvSpPr>
          <p:cNvPr id="37" name="Rectangle 36">
            <a:extLst>
              <a:ext uri="{FF2B5EF4-FFF2-40B4-BE49-F238E27FC236}">
                <a16:creationId xmlns:a16="http://schemas.microsoft.com/office/drawing/2014/main" id="{2144CD97-83FE-4E64-A2A3-863034A6A98C}"/>
              </a:ext>
            </a:extLst>
          </p:cNvPr>
          <p:cNvSpPr/>
          <p:nvPr/>
        </p:nvSpPr>
        <p:spPr bwMode="auto">
          <a:xfrm>
            <a:off x="9659099" y="1876785"/>
            <a:ext cx="2268620" cy="1492410"/>
          </a:xfrm>
          <a:prstGeom prst="rect">
            <a:avLst/>
          </a:prstGeom>
          <a:noFill/>
          <a:ln>
            <a:solidFill>
              <a:srgbClr val="0070C0"/>
            </a:solidFill>
            <a:prstDash val="dash"/>
          </a:ln>
        </p:spPr>
        <p:txBody>
          <a:bodyPr wrap="square" lIns="89642" tIns="89642" rIns="89642" bIns="89642" rtlCol="0" anchor="b"/>
          <a:lstStyle/>
          <a:p>
            <a:pPr marL="0" marR="0" lvl="0" indent="0" algn="l" defTabSz="914225" rtl="0" eaLnBrk="1" fontAlgn="t" latinLnBrk="0" hangingPunct="1">
              <a:lnSpc>
                <a:spcPct val="100000"/>
              </a:lnSpc>
              <a:spcBef>
                <a:spcPts val="0"/>
              </a:spcBef>
              <a:spcAft>
                <a:spcPts val="0"/>
              </a:spcAft>
              <a:buClrTx/>
              <a:buSzTx/>
              <a:buFontTx/>
              <a:buNone/>
              <a:tabLst/>
              <a:defRPr/>
            </a:pPr>
            <a:r>
              <a:rPr kumimoji="0" lang="en-US" sz="1765" b="0" i="0" u="none" strike="noStrike" kern="1200" cap="none" spc="-30" normalizeH="0" baseline="0" noProof="0" dirty="0">
                <a:ln>
                  <a:noFill/>
                </a:ln>
                <a:solidFill>
                  <a:srgbClr val="505050"/>
                </a:solidFill>
                <a:effectLst/>
                <a:uLnTx/>
                <a:uFillTx/>
                <a:latin typeface="Segoe UI"/>
                <a:ea typeface="+mn-ea"/>
                <a:cs typeface="Arial" panose="020B0604020202020204" pitchFamily="34" charset="0"/>
              </a:rPr>
              <a:t>Azure Security </a:t>
            </a:r>
            <a:br>
              <a:rPr kumimoji="0" lang="en-US" sz="1765" b="0" i="0" u="none" strike="noStrike" kern="1200" cap="none" spc="-30" normalizeH="0" baseline="0" noProof="0" dirty="0">
                <a:ln>
                  <a:noFill/>
                </a:ln>
                <a:solidFill>
                  <a:srgbClr val="505050"/>
                </a:solidFill>
                <a:effectLst/>
                <a:uLnTx/>
                <a:uFillTx/>
                <a:latin typeface="Segoe UI"/>
                <a:ea typeface="+mn-ea"/>
                <a:cs typeface="Arial" panose="020B0604020202020204" pitchFamily="34" charset="0"/>
              </a:rPr>
            </a:br>
            <a:r>
              <a:rPr kumimoji="0" lang="en-US" sz="1765" b="0" i="0" u="none" strike="noStrike" kern="1200" cap="none" spc="-30" normalizeH="0" baseline="0" noProof="0" dirty="0">
                <a:ln>
                  <a:noFill/>
                </a:ln>
                <a:solidFill>
                  <a:srgbClr val="505050"/>
                </a:solidFill>
                <a:effectLst/>
                <a:uLnTx/>
                <a:uFillTx/>
                <a:latin typeface="Segoe UI"/>
                <a:ea typeface="+mn-ea"/>
                <a:cs typeface="Arial" panose="020B0604020202020204" pitchFamily="34" charset="0"/>
              </a:rPr>
              <a:t>Center</a:t>
            </a:r>
            <a:br>
              <a:rPr kumimoji="0" lang="en-US" sz="1765" b="0" i="0" u="none" strike="noStrike" kern="1200" cap="none" spc="-30" normalizeH="0" baseline="0" noProof="0" dirty="0">
                <a:ln>
                  <a:noFill/>
                </a:ln>
                <a:solidFill>
                  <a:srgbClr val="505050"/>
                </a:solidFill>
                <a:effectLst/>
                <a:uLnTx/>
                <a:uFillTx/>
                <a:latin typeface="Segoe UI"/>
                <a:ea typeface="+mn-ea"/>
                <a:cs typeface="Arial" panose="020B0604020202020204" pitchFamily="34" charset="0"/>
              </a:rPr>
            </a:br>
            <a:endParaRPr kumimoji="0" lang="en-US" sz="1765" b="0" i="0" u="none" strike="noStrike" kern="1200" cap="none" spc="-30" normalizeH="0" baseline="0" noProof="0" dirty="0">
              <a:ln>
                <a:noFill/>
              </a:ln>
              <a:solidFill>
                <a:srgbClr val="505050"/>
              </a:solidFill>
              <a:effectLst/>
              <a:uLnTx/>
              <a:uFillTx/>
              <a:latin typeface="Segoe UI"/>
              <a:ea typeface="+mn-ea"/>
              <a:cs typeface="Arial" panose="020B0604020202020204" pitchFamily="34" charset="0"/>
            </a:endParaRPr>
          </a:p>
        </p:txBody>
      </p:sp>
      <p:sp>
        <p:nvSpPr>
          <p:cNvPr id="39" name="Rectangle 38">
            <a:extLst>
              <a:ext uri="{FF2B5EF4-FFF2-40B4-BE49-F238E27FC236}">
                <a16:creationId xmlns:a16="http://schemas.microsoft.com/office/drawing/2014/main" id="{70EB0EDB-1A54-4184-AD54-E501A98A6179}"/>
              </a:ext>
            </a:extLst>
          </p:cNvPr>
          <p:cNvSpPr/>
          <p:nvPr/>
        </p:nvSpPr>
        <p:spPr bwMode="auto">
          <a:xfrm>
            <a:off x="7247800" y="1876785"/>
            <a:ext cx="2268620" cy="1492410"/>
          </a:xfrm>
          <a:prstGeom prst="rect">
            <a:avLst/>
          </a:prstGeom>
          <a:noFill/>
          <a:ln>
            <a:solidFill>
              <a:srgbClr val="0070C0"/>
            </a:solidFill>
            <a:prstDash val="dash"/>
          </a:ln>
        </p:spPr>
        <p:txBody>
          <a:bodyPr wrap="square" lIns="89642" tIns="89642" rIns="89642" bIns="89642" rtlCol="0" anchor="b"/>
          <a:lstStyle/>
          <a:p>
            <a:pPr marL="0" marR="0" lvl="0" indent="0" algn="l" defTabSz="914225" rtl="0" eaLnBrk="1" fontAlgn="t" latinLnBrk="0" hangingPunct="1">
              <a:lnSpc>
                <a:spcPct val="100000"/>
              </a:lnSpc>
              <a:spcBef>
                <a:spcPts val="0"/>
              </a:spcBef>
              <a:spcAft>
                <a:spcPts val="0"/>
              </a:spcAft>
              <a:buClrTx/>
              <a:buSzTx/>
              <a:buFontTx/>
              <a:buNone/>
              <a:tabLst/>
              <a:defRPr/>
            </a:pPr>
            <a: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t>Windows 10</a:t>
            </a:r>
            <a:b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br>
            <a:b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br>
            <a:endPar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endParaRPr>
          </a:p>
        </p:txBody>
      </p:sp>
      <p:pic>
        <p:nvPicPr>
          <p:cNvPr id="50" name="Picture 49">
            <a:extLst>
              <a:ext uri="{FF2B5EF4-FFF2-40B4-BE49-F238E27FC236}">
                <a16:creationId xmlns:a16="http://schemas.microsoft.com/office/drawing/2014/main" id="{A7090573-FB29-4C61-8848-B6CFA8D6D8AE}"/>
              </a:ext>
            </a:extLst>
          </p:cNvPr>
          <p:cNvPicPr>
            <a:picLocks noChangeAspect="1"/>
          </p:cNvPicPr>
          <p:nvPr/>
        </p:nvPicPr>
        <p:blipFill>
          <a:blip r:embed="rId2"/>
          <a:stretch>
            <a:fillRect/>
          </a:stretch>
        </p:blipFill>
        <p:spPr>
          <a:xfrm>
            <a:off x="4938705" y="357390"/>
            <a:ext cx="394427" cy="394427"/>
          </a:xfrm>
          <a:prstGeom prst="rect">
            <a:avLst/>
          </a:prstGeom>
        </p:spPr>
      </p:pic>
      <p:pic>
        <p:nvPicPr>
          <p:cNvPr id="51" name="Picture 50">
            <a:extLst>
              <a:ext uri="{FF2B5EF4-FFF2-40B4-BE49-F238E27FC236}">
                <a16:creationId xmlns:a16="http://schemas.microsoft.com/office/drawing/2014/main" id="{81A3CEE3-7096-4733-BEBE-1B9F5EC51520}"/>
              </a:ext>
            </a:extLst>
          </p:cNvPr>
          <p:cNvPicPr>
            <a:picLocks noChangeAspect="1"/>
          </p:cNvPicPr>
          <p:nvPr/>
        </p:nvPicPr>
        <p:blipFill>
          <a:blip r:embed="rId3"/>
          <a:stretch>
            <a:fillRect/>
          </a:stretch>
        </p:blipFill>
        <p:spPr>
          <a:xfrm>
            <a:off x="9754239" y="1984485"/>
            <a:ext cx="394427" cy="394427"/>
          </a:xfrm>
          <a:prstGeom prst="rect">
            <a:avLst/>
          </a:prstGeom>
        </p:spPr>
      </p:pic>
      <p:sp>
        <p:nvSpPr>
          <p:cNvPr id="58" name="Freeform 16">
            <a:extLst>
              <a:ext uri="{FF2B5EF4-FFF2-40B4-BE49-F238E27FC236}">
                <a16:creationId xmlns:a16="http://schemas.microsoft.com/office/drawing/2014/main" id="{A9657100-925D-49FC-9199-73E3D00D6288}"/>
              </a:ext>
            </a:extLst>
          </p:cNvPr>
          <p:cNvSpPr>
            <a:spLocks noChangeAspect="1"/>
          </p:cNvSpPr>
          <p:nvPr/>
        </p:nvSpPr>
        <p:spPr bwMode="black">
          <a:xfrm>
            <a:off x="9787029" y="3598831"/>
            <a:ext cx="328849" cy="394427"/>
          </a:xfrm>
          <a:custGeom>
            <a:avLst/>
            <a:gdLst>
              <a:gd name="T0" fmla="*/ 1710 w 1710"/>
              <a:gd name="T1" fmla="*/ 1880 h 2051"/>
              <a:gd name="T2" fmla="*/ 1710 w 1710"/>
              <a:gd name="T3" fmla="*/ 1880 h 2051"/>
              <a:gd name="T4" fmla="*/ 1710 w 1710"/>
              <a:gd name="T5" fmla="*/ 176 h 2051"/>
              <a:gd name="T6" fmla="*/ 1101 w 1710"/>
              <a:gd name="T7" fmla="*/ 0 h 2051"/>
              <a:gd name="T8" fmla="*/ 3 w 1710"/>
              <a:gd name="T9" fmla="*/ 413 h 2051"/>
              <a:gd name="T10" fmla="*/ 0 w 1710"/>
              <a:gd name="T11" fmla="*/ 413 h 2051"/>
              <a:gd name="T12" fmla="*/ 0 w 1710"/>
              <a:gd name="T13" fmla="*/ 1645 h 2051"/>
              <a:gd name="T14" fmla="*/ 375 w 1710"/>
              <a:gd name="T15" fmla="*/ 1498 h 2051"/>
              <a:gd name="T16" fmla="*/ 375 w 1710"/>
              <a:gd name="T17" fmla="*/ 496 h 2051"/>
              <a:gd name="T18" fmla="*/ 1101 w 1710"/>
              <a:gd name="T19" fmla="*/ 323 h 2051"/>
              <a:gd name="T20" fmla="*/ 1101 w 1710"/>
              <a:gd name="T21" fmla="*/ 1797 h 2051"/>
              <a:gd name="T22" fmla="*/ 0 w 1710"/>
              <a:gd name="T23" fmla="*/ 1645 h 2051"/>
              <a:gd name="T24" fmla="*/ 1101 w 1710"/>
              <a:gd name="T25" fmla="*/ 2051 h 2051"/>
              <a:gd name="T26" fmla="*/ 1101 w 1710"/>
              <a:gd name="T27" fmla="*/ 2051 h 2051"/>
              <a:gd name="T28" fmla="*/ 1710 w 1710"/>
              <a:gd name="T29" fmla="*/ 1882 h 2051"/>
              <a:gd name="T30" fmla="*/ 1710 w 1710"/>
              <a:gd name="T31" fmla="*/ 1880 h 2051"/>
              <a:gd name="T32" fmla="*/ 1710 w 1710"/>
              <a:gd name="T33" fmla="*/ 1880 h 20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710" h="2051">
                <a:moveTo>
                  <a:pt x="1710" y="1880"/>
                </a:moveTo>
                <a:lnTo>
                  <a:pt x="1710" y="1880"/>
                </a:lnTo>
                <a:lnTo>
                  <a:pt x="1710" y="176"/>
                </a:lnTo>
                <a:lnTo>
                  <a:pt x="1101" y="0"/>
                </a:lnTo>
                <a:lnTo>
                  <a:pt x="3" y="413"/>
                </a:lnTo>
                <a:lnTo>
                  <a:pt x="0" y="413"/>
                </a:lnTo>
                <a:lnTo>
                  <a:pt x="0" y="1645"/>
                </a:lnTo>
                <a:lnTo>
                  <a:pt x="375" y="1498"/>
                </a:lnTo>
                <a:lnTo>
                  <a:pt x="375" y="496"/>
                </a:lnTo>
                <a:lnTo>
                  <a:pt x="1101" y="323"/>
                </a:lnTo>
                <a:lnTo>
                  <a:pt x="1101" y="1797"/>
                </a:lnTo>
                <a:lnTo>
                  <a:pt x="0" y="1645"/>
                </a:lnTo>
                <a:lnTo>
                  <a:pt x="1101" y="2051"/>
                </a:lnTo>
                <a:lnTo>
                  <a:pt x="1101" y="2051"/>
                </a:lnTo>
                <a:lnTo>
                  <a:pt x="1710" y="1882"/>
                </a:lnTo>
                <a:lnTo>
                  <a:pt x="1710" y="1880"/>
                </a:lnTo>
                <a:lnTo>
                  <a:pt x="1710" y="1880"/>
                </a:lnTo>
                <a:close/>
              </a:path>
            </a:pathLst>
          </a:custGeom>
          <a:solidFill>
            <a:schemeClr val="bg1"/>
          </a:solidFill>
          <a:ln>
            <a:noFill/>
          </a:ln>
          <a:extLst/>
        </p:spPr>
        <p:txBody>
          <a:bodyPr vert="horz" wrap="square" lIns="89642" tIns="44821" rIns="89642" bIns="44821" numCol="1" anchor="t" anchorCtr="0" compatLnSpc="1">
            <a:prstTxWarp prst="textNoShape">
              <a:avLst/>
            </a:prstTxWarp>
          </a:bodyPr>
          <a:lstStyle/>
          <a:p>
            <a:pPr marL="0" marR="0" lvl="0" indent="0" algn="ctr" defTabSz="914314"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828"/>
              </a:solidFill>
              <a:effectLst/>
              <a:uLnTx/>
              <a:uFillTx/>
              <a:latin typeface="Segoe UI"/>
              <a:ea typeface="+mn-ea"/>
              <a:cs typeface="+mn-cs"/>
            </a:endParaRPr>
          </a:p>
        </p:txBody>
      </p:sp>
      <p:pic>
        <p:nvPicPr>
          <p:cNvPr id="59" name="Picture 58">
            <a:extLst>
              <a:ext uri="{FF2B5EF4-FFF2-40B4-BE49-F238E27FC236}">
                <a16:creationId xmlns:a16="http://schemas.microsoft.com/office/drawing/2014/main" id="{C5C15B09-463D-4E73-8F3F-28E8591D7EA4}"/>
              </a:ext>
            </a:extLst>
          </p:cNvPr>
          <p:cNvPicPr>
            <a:picLocks noChangeAspect="1"/>
          </p:cNvPicPr>
          <p:nvPr/>
        </p:nvPicPr>
        <p:blipFill>
          <a:blip r:embed="rId4">
            <a:biLevel thresh="25000"/>
          </a:blip>
          <a:stretch>
            <a:fillRect/>
          </a:stretch>
        </p:blipFill>
        <p:spPr>
          <a:xfrm>
            <a:off x="4938705" y="3598831"/>
            <a:ext cx="394427" cy="394427"/>
          </a:xfrm>
          <a:prstGeom prst="rect">
            <a:avLst/>
          </a:prstGeom>
        </p:spPr>
      </p:pic>
      <p:sp>
        <p:nvSpPr>
          <p:cNvPr id="62" name="Rectangle 61">
            <a:extLst>
              <a:ext uri="{FF2B5EF4-FFF2-40B4-BE49-F238E27FC236}">
                <a16:creationId xmlns:a16="http://schemas.microsoft.com/office/drawing/2014/main" id="{4D7BE939-CD34-415E-9D1A-3285E14A6246}"/>
              </a:ext>
            </a:extLst>
          </p:cNvPr>
          <p:cNvSpPr/>
          <p:nvPr/>
        </p:nvSpPr>
        <p:spPr bwMode="auto">
          <a:xfrm>
            <a:off x="865" y="1198832"/>
            <a:ext cx="4571352" cy="3113954"/>
          </a:xfrm>
          <a:prstGeom prst="rect">
            <a:avLst/>
          </a:prstGeom>
          <a:solidFill>
            <a:schemeClr val="tx1">
              <a:lumMod val="25000"/>
              <a:lumOff val="75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marL="0" marR="0" lvl="0" indent="0" algn="ctr" defTabSz="932293"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mn-ea"/>
              <a:cs typeface="+mn-cs"/>
            </a:endParaRPr>
          </a:p>
        </p:txBody>
      </p:sp>
      <p:sp>
        <p:nvSpPr>
          <p:cNvPr id="69" name="Oval 68">
            <a:extLst>
              <a:ext uri="{FF2B5EF4-FFF2-40B4-BE49-F238E27FC236}">
                <a16:creationId xmlns:a16="http://schemas.microsoft.com/office/drawing/2014/main" id="{43263CAC-78C2-44F3-AA7D-54AE381690AB}"/>
              </a:ext>
            </a:extLst>
          </p:cNvPr>
          <p:cNvSpPr>
            <a:spLocks noChangeAspect="1"/>
          </p:cNvSpPr>
          <p:nvPr/>
        </p:nvSpPr>
        <p:spPr bwMode="auto">
          <a:xfrm>
            <a:off x="378751" y="1374827"/>
            <a:ext cx="639989" cy="639989"/>
          </a:xfrm>
          <a:prstGeom prst="ellipse">
            <a:avLst/>
          </a:prstGeom>
          <a:solidFill>
            <a:schemeClr val="bg1">
              <a:alpha val="50000"/>
            </a:schemeClr>
          </a:solidFill>
          <a:ln w="28575">
            <a:solidFill>
              <a:schemeClr val="accent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marL="0" marR="0" lvl="0" indent="0" algn="ctr" defTabSz="932293" rtl="0" eaLnBrk="1" fontAlgn="base" latinLnBrk="0" hangingPunct="1">
              <a:lnSpc>
                <a:spcPct val="100000"/>
              </a:lnSpc>
              <a:spcBef>
                <a:spcPct val="0"/>
              </a:spcBef>
              <a:spcAft>
                <a:spcPct val="0"/>
              </a:spcAft>
              <a:buClrTx/>
              <a:buSzTx/>
              <a:buFontTx/>
              <a:buNone/>
              <a:tabLst/>
              <a:defRPr/>
            </a:pPr>
            <a:r>
              <a:rPr kumimoji="0" lang="en-US" sz="2000" b="0" i="0" u="none" strike="noStrike" kern="1200" cap="none" spc="0" normalizeH="0" baseline="0" noProof="0">
                <a:ln>
                  <a:noFill/>
                </a:ln>
                <a:solidFill>
                  <a:srgbClr val="505050"/>
                </a:solidFill>
                <a:effectLst/>
                <a:uLnTx/>
                <a:uFillTx/>
                <a:latin typeface="Segoe UI"/>
                <a:ea typeface="+mn-ea"/>
                <a:cs typeface="+mn-cs"/>
              </a:rPr>
              <a:t>1</a:t>
            </a:r>
          </a:p>
        </p:txBody>
      </p:sp>
      <p:sp>
        <p:nvSpPr>
          <p:cNvPr id="70" name="Oval 69">
            <a:extLst>
              <a:ext uri="{FF2B5EF4-FFF2-40B4-BE49-F238E27FC236}">
                <a16:creationId xmlns:a16="http://schemas.microsoft.com/office/drawing/2014/main" id="{470D0F98-02AD-4C84-B95D-B90436580287}"/>
              </a:ext>
            </a:extLst>
          </p:cNvPr>
          <p:cNvSpPr>
            <a:spLocks noChangeAspect="1"/>
          </p:cNvSpPr>
          <p:nvPr/>
        </p:nvSpPr>
        <p:spPr bwMode="auto">
          <a:xfrm>
            <a:off x="378751" y="3489943"/>
            <a:ext cx="639989" cy="639989"/>
          </a:xfrm>
          <a:prstGeom prst="ellipse">
            <a:avLst/>
          </a:prstGeom>
          <a:solidFill>
            <a:schemeClr val="bg1">
              <a:alpha val="50000"/>
            </a:schemeClr>
          </a:solidFill>
          <a:ln w="28575">
            <a:solidFill>
              <a:schemeClr val="accent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marL="0" marR="0" lvl="0" indent="0" algn="ctr" defTabSz="932293" rtl="0" eaLnBrk="1" fontAlgn="base" latinLnBrk="0" hangingPunct="1">
              <a:lnSpc>
                <a:spcPct val="100000"/>
              </a:lnSpc>
              <a:spcBef>
                <a:spcPct val="0"/>
              </a:spcBef>
              <a:spcAft>
                <a:spcPct val="0"/>
              </a:spcAft>
              <a:buClrTx/>
              <a:buSzTx/>
              <a:buFontTx/>
              <a:buNone/>
              <a:tabLst/>
              <a:defRPr/>
            </a:pPr>
            <a:r>
              <a:rPr kumimoji="0" lang="en-US" sz="2000" b="0" i="0" u="none" strike="noStrike" kern="1200" cap="none" spc="0" normalizeH="0" baseline="0" noProof="0">
                <a:ln>
                  <a:noFill/>
                </a:ln>
                <a:solidFill>
                  <a:srgbClr val="505050"/>
                </a:solidFill>
                <a:effectLst/>
                <a:uLnTx/>
                <a:uFillTx/>
                <a:latin typeface="Segoe UI"/>
                <a:ea typeface="+mn-ea"/>
                <a:cs typeface="+mn-cs"/>
              </a:rPr>
              <a:t>3</a:t>
            </a:r>
          </a:p>
        </p:txBody>
      </p:sp>
      <p:sp>
        <p:nvSpPr>
          <p:cNvPr id="71" name="Oval 70">
            <a:extLst>
              <a:ext uri="{FF2B5EF4-FFF2-40B4-BE49-F238E27FC236}">
                <a16:creationId xmlns:a16="http://schemas.microsoft.com/office/drawing/2014/main" id="{6AAA933D-243B-4B43-92FA-BFD82AB94E57}"/>
              </a:ext>
            </a:extLst>
          </p:cNvPr>
          <p:cNvSpPr>
            <a:spLocks noChangeAspect="1"/>
          </p:cNvSpPr>
          <p:nvPr/>
        </p:nvSpPr>
        <p:spPr bwMode="auto">
          <a:xfrm>
            <a:off x="378751" y="2432385"/>
            <a:ext cx="639989" cy="639989"/>
          </a:xfrm>
          <a:prstGeom prst="ellipse">
            <a:avLst/>
          </a:prstGeom>
          <a:solidFill>
            <a:schemeClr val="bg1">
              <a:alpha val="50000"/>
            </a:schemeClr>
          </a:solidFill>
          <a:ln w="28575">
            <a:solidFill>
              <a:schemeClr val="accent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marL="0" marR="0" lvl="0" indent="0" algn="ctr" defTabSz="932293" rtl="0" eaLnBrk="1" fontAlgn="base" latinLnBrk="0" hangingPunct="1">
              <a:lnSpc>
                <a:spcPct val="100000"/>
              </a:lnSpc>
              <a:spcBef>
                <a:spcPct val="0"/>
              </a:spcBef>
              <a:spcAft>
                <a:spcPct val="0"/>
              </a:spcAft>
              <a:buClrTx/>
              <a:buSzTx/>
              <a:buFontTx/>
              <a:buNone/>
              <a:tabLst/>
              <a:defRPr/>
            </a:pPr>
            <a:r>
              <a:rPr kumimoji="0" lang="en-US" sz="2000" b="0" i="0" u="none" strike="noStrike" kern="1200" cap="none" spc="0" normalizeH="0" baseline="0" noProof="0">
                <a:ln>
                  <a:noFill/>
                </a:ln>
                <a:solidFill>
                  <a:srgbClr val="505050"/>
                </a:solidFill>
                <a:effectLst/>
                <a:uLnTx/>
                <a:uFillTx/>
                <a:latin typeface="Segoe UI"/>
                <a:ea typeface="+mn-ea"/>
                <a:cs typeface="+mn-cs"/>
              </a:rPr>
              <a:t>2</a:t>
            </a:r>
          </a:p>
        </p:txBody>
      </p:sp>
      <p:sp>
        <p:nvSpPr>
          <p:cNvPr id="72" name="Oval 71">
            <a:extLst>
              <a:ext uri="{FF2B5EF4-FFF2-40B4-BE49-F238E27FC236}">
                <a16:creationId xmlns:a16="http://schemas.microsoft.com/office/drawing/2014/main" id="{B7008E47-E764-494A-ACCB-64B57EB302C4}"/>
              </a:ext>
            </a:extLst>
          </p:cNvPr>
          <p:cNvSpPr>
            <a:spLocks noChangeAspect="1"/>
          </p:cNvSpPr>
          <p:nvPr/>
        </p:nvSpPr>
        <p:spPr bwMode="auto">
          <a:xfrm>
            <a:off x="378751" y="5605057"/>
            <a:ext cx="639989" cy="639989"/>
          </a:xfrm>
          <a:prstGeom prst="ellipse">
            <a:avLst/>
          </a:prstGeom>
          <a:solidFill>
            <a:schemeClr val="bg1">
              <a:alpha val="50000"/>
            </a:schemeClr>
          </a:solidFill>
          <a:ln w="28575">
            <a:solidFill>
              <a:schemeClr val="accent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marL="0" marR="0" lvl="0" indent="0" algn="ctr" defTabSz="932293" rtl="0" eaLnBrk="1" fontAlgn="base" latinLnBrk="0" hangingPunct="1">
              <a:lnSpc>
                <a:spcPct val="100000"/>
              </a:lnSpc>
              <a:spcBef>
                <a:spcPct val="0"/>
              </a:spcBef>
              <a:spcAft>
                <a:spcPct val="0"/>
              </a:spcAft>
              <a:buClrTx/>
              <a:buSzTx/>
              <a:buFontTx/>
              <a:buNone/>
              <a:tabLst/>
              <a:defRPr/>
            </a:pPr>
            <a:r>
              <a:rPr kumimoji="0" lang="en-US" sz="2000" b="0" i="0" u="none" strike="noStrike" kern="1200" cap="none" spc="0" normalizeH="0" baseline="0" noProof="0">
                <a:ln>
                  <a:noFill/>
                </a:ln>
                <a:solidFill>
                  <a:srgbClr val="505050"/>
                </a:solidFill>
                <a:effectLst/>
                <a:uLnTx/>
                <a:uFillTx/>
                <a:latin typeface="Segoe UI"/>
                <a:ea typeface="+mn-ea"/>
                <a:cs typeface="+mn-cs"/>
              </a:rPr>
              <a:t>5</a:t>
            </a:r>
          </a:p>
        </p:txBody>
      </p:sp>
      <p:sp>
        <p:nvSpPr>
          <p:cNvPr id="73" name="Oval 72">
            <a:extLst>
              <a:ext uri="{FF2B5EF4-FFF2-40B4-BE49-F238E27FC236}">
                <a16:creationId xmlns:a16="http://schemas.microsoft.com/office/drawing/2014/main" id="{EE02CDEF-7D8F-4C3B-9736-C88049BE8539}"/>
              </a:ext>
            </a:extLst>
          </p:cNvPr>
          <p:cNvSpPr>
            <a:spLocks noChangeAspect="1"/>
          </p:cNvSpPr>
          <p:nvPr/>
        </p:nvSpPr>
        <p:spPr bwMode="auto">
          <a:xfrm>
            <a:off x="378751" y="4547501"/>
            <a:ext cx="639989" cy="639989"/>
          </a:xfrm>
          <a:prstGeom prst="ellipse">
            <a:avLst/>
          </a:prstGeom>
          <a:solidFill>
            <a:schemeClr val="bg1">
              <a:alpha val="50000"/>
            </a:schemeClr>
          </a:solidFill>
          <a:ln w="28575">
            <a:solidFill>
              <a:schemeClr val="accent1"/>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marL="0" marR="0" lvl="0" indent="0" algn="ctr" defTabSz="932293" rtl="0" eaLnBrk="1" fontAlgn="base" latinLnBrk="0" hangingPunct="1">
              <a:lnSpc>
                <a:spcPct val="100000"/>
              </a:lnSpc>
              <a:spcBef>
                <a:spcPct val="0"/>
              </a:spcBef>
              <a:spcAft>
                <a:spcPct val="0"/>
              </a:spcAft>
              <a:buClrTx/>
              <a:buSzTx/>
              <a:buFontTx/>
              <a:buNone/>
              <a:tabLst/>
              <a:defRPr/>
            </a:pPr>
            <a:r>
              <a:rPr kumimoji="0" lang="en-US" sz="2000" b="0" i="0" u="none" strike="noStrike" kern="1200" cap="none" spc="0" normalizeH="0" baseline="0" noProof="0">
                <a:ln>
                  <a:noFill/>
                </a:ln>
                <a:solidFill>
                  <a:srgbClr val="505050"/>
                </a:solidFill>
                <a:effectLst/>
                <a:uLnTx/>
                <a:uFillTx/>
                <a:latin typeface="Segoe UI"/>
                <a:ea typeface="+mn-ea"/>
                <a:cs typeface="+mn-cs"/>
              </a:rPr>
              <a:t>4</a:t>
            </a:r>
          </a:p>
        </p:txBody>
      </p:sp>
      <p:pic>
        <p:nvPicPr>
          <p:cNvPr id="41" name="Picture 40">
            <a:extLst>
              <a:ext uri="{FF2B5EF4-FFF2-40B4-BE49-F238E27FC236}">
                <a16:creationId xmlns:a16="http://schemas.microsoft.com/office/drawing/2014/main" id="{130A2BD6-E400-4241-A6D9-3F73382E8D88}"/>
              </a:ext>
            </a:extLst>
          </p:cNvPr>
          <p:cNvPicPr>
            <a:picLocks noChangeAspect="1"/>
          </p:cNvPicPr>
          <p:nvPr/>
        </p:nvPicPr>
        <p:blipFill>
          <a:blip r:embed="rId5"/>
          <a:stretch>
            <a:fillRect/>
          </a:stretch>
        </p:blipFill>
        <p:spPr>
          <a:xfrm>
            <a:off x="4938705" y="1984485"/>
            <a:ext cx="394427" cy="394427"/>
          </a:xfrm>
          <a:prstGeom prst="rect">
            <a:avLst/>
          </a:prstGeom>
        </p:spPr>
      </p:pic>
      <p:pic>
        <p:nvPicPr>
          <p:cNvPr id="44" name="Picture 43">
            <a:extLst>
              <a:ext uri="{FF2B5EF4-FFF2-40B4-BE49-F238E27FC236}">
                <a16:creationId xmlns:a16="http://schemas.microsoft.com/office/drawing/2014/main" id="{FCF778CD-E850-4F94-ABE8-E647C3F83C9A}"/>
              </a:ext>
            </a:extLst>
          </p:cNvPr>
          <p:cNvPicPr>
            <a:picLocks noChangeAspect="1"/>
          </p:cNvPicPr>
          <p:nvPr/>
        </p:nvPicPr>
        <p:blipFill>
          <a:blip r:embed="rId6"/>
          <a:stretch>
            <a:fillRect/>
          </a:stretch>
        </p:blipFill>
        <p:spPr>
          <a:xfrm>
            <a:off x="7356984" y="1984485"/>
            <a:ext cx="396337" cy="394427"/>
          </a:xfrm>
          <a:prstGeom prst="rect">
            <a:avLst/>
          </a:prstGeom>
        </p:spPr>
      </p:pic>
      <p:sp>
        <p:nvSpPr>
          <p:cNvPr id="46" name="Title 2">
            <a:extLst>
              <a:ext uri="{FF2B5EF4-FFF2-40B4-BE49-F238E27FC236}">
                <a16:creationId xmlns:a16="http://schemas.microsoft.com/office/drawing/2014/main" id="{BBD9DFEF-8AF5-41AA-8F26-DBC01C7448CB}"/>
              </a:ext>
            </a:extLst>
          </p:cNvPr>
          <p:cNvSpPr>
            <a:spLocks noGrp="1"/>
          </p:cNvSpPr>
          <p:nvPr>
            <p:ph type="title"/>
          </p:nvPr>
        </p:nvSpPr>
        <p:spPr>
          <a:xfrm>
            <a:off x="426425" y="440918"/>
            <a:ext cx="11336039" cy="757914"/>
          </a:xfrm>
        </p:spPr>
        <p:txBody>
          <a:bodyPr/>
          <a:lstStyle/>
          <a:p>
            <a:r>
              <a:rPr lang="en-US" sz="2745"/>
              <a:t>Microsoft Threat Protection</a:t>
            </a:r>
          </a:p>
        </p:txBody>
      </p:sp>
      <p:sp>
        <p:nvSpPr>
          <p:cNvPr id="54" name="Rectangle 53">
            <a:extLst>
              <a:ext uri="{FF2B5EF4-FFF2-40B4-BE49-F238E27FC236}">
                <a16:creationId xmlns:a16="http://schemas.microsoft.com/office/drawing/2014/main" id="{0E91F01B-F31B-4FE5-8509-D895CD7AE402}"/>
              </a:ext>
            </a:extLst>
          </p:cNvPr>
          <p:cNvSpPr/>
          <p:nvPr/>
        </p:nvSpPr>
        <p:spPr bwMode="auto">
          <a:xfrm>
            <a:off x="1171728" y="2432386"/>
            <a:ext cx="3199946" cy="914270"/>
          </a:xfrm>
          <a:prstGeom prst="rect">
            <a:avLst/>
          </a:prstGeom>
          <a:no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27" tIns="46630" rIns="91427" bIns="46630" numCol="1" rtlCol="0" anchor="t" anchorCtr="0" compatLnSpc="1">
            <a:prstTxWarp prst="textNoShape">
              <a:avLst/>
            </a:prstTxWarp>
          </a:bodyPr>
          <a:lstStyle/>
          <a:p>
            <a:pPr marL="0" marR="0" lvl="0" indent="0" algn="l" defTabSz="914192" rtl="0" eaLnBrk="1" fontAlgn="auto" latinLnBrk="0" hangingPunct="1">
              <a:lnSpc>
                <a:spcPct val="100000"/>
              </a:lnSpc>
              <a:spcBef>
                <a:spcPts val="0"/>
              </a:spcBef>
              <a:spcAft>
                <a:spcPts val="0"/>
              </a:spcAft>
              <a:buClrTx/>
              <a:buSzTx/>
              <a:buFontTx/>
              <a:buNone/>
              <a:tabLst/>
              <a:defRPr/>
            </a:pPr>
            <a:r>
              <a:rPr kumimoji="0" lang="en-US" sz="1372" b="1" i="0" u="none" strike="noStrike" kern="1200" cap="none" spc="0" normalizeH="0" baseline="0" noProof="0">
                <a:ln>
                  <a:noFill/>
                </a:ln>
                <a:solidFill>
                  <a:srgbClr val="505050"/>
                </a:solidFill>
                <a:effectLst/>
                <a:uLnTx/>
                <a:uFillTx/>
                <a:latin typeface="Segoe UI Semibold"/>
                <a:ea typeface="+mn-ea"/>
                <a:cs typeface="Arial" panose="020B0604020202020204" pitchFamily="34" charset="0"/>
              </a:rPr>
              <a:t>Endpoints:</a:t>
            </a:r>
            <a:r>
              <a:rPr kumimoji="0" lang="en-US" sz="1372" b="0" i="0" u="none" strike="noStrike" kern="1200" cap="none" spc="0" normalizeH="0" baseline="0" noProof="0">
                <a:ln>
                  <a:noFill/>
                </a:ln>
                <a:solidFill>
                  <a:srgbClr val="505050"/>
                </a:solidFill>
                <a:effectLst/>
                <a:uLnTx/>
                <a:uFillTx/>
                <a:latin typeface="Segoe UI Semibold"/>
                <a:ea typeface="+mn-ea"/>
                <a:cs typeface="Arial" panose="020B0604020202020204" pitchFamily="34" charset="0"/>
              </a:rPr>
              <a:t> </a:t>
            </a:r>
            <a:r>
              <a:rPr kumimoji="0" lang="en-US" sz="1372" b="0" i="0" u="none" strike="noStrike" kern="1200" cap="none" spc="0" normalizeH="0" baseline="0" noProof="0">
                <a:ln>
                  <a:noFill/>
                </a:ln>
                <a:solidFill>
                  <a:srgbClr val="505050"/>
                </a:solidFill>
                <a:effectLst/>
                <a:uLnTx/>
                <a:uFillTx/>
                <a:latin typeface="Segoe UI"/>
                <a:ea typeface="+mn-ea"/>
                <a:cs typeface="Arial" panose="020B0604020202020204" pitchFamily="34" charset="0"/>
              </a:rPr>
              <a:t>protecting user devices and signals from sensors</a:t>
            </a:r>
          </a:p>
        </p:txBody>
      </p:sp>
      <p:sp>
        <p:nvSpPr>
          <p:cNvPr id="42" name="Rectangle 41">
            <a:extLst>
              <a:ext uri="{FF2B5EF4-FFF2-40B4-BE49-F238E27FC236}">
                <a16:creationId xmlns:a16="http://schemas.microsoft.com/office/drawing/2014/main" id="{49BBD362-CBED-4FBB-879E-07A95F56D5E2}"/>
              </a:ext>
            </a:extLst>
          </p:cNvPr>
          <p:cNvSpPr/>
          <p:nvPr/>
        </p:nvSpPr>
        <p:spPr bwMode="auto">
          <a:xfrm>
            <a:off x="1171728" y="3489943"/>
            <a:ext cx="3199946" cy="914270"/>
          </a:xfrm>
          <a:prstGeom prst="rect">
            <a:avLst/>
          </a:prstGeom>
          <a:no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27" tIns="46630" rIns="91427" bIns="46630" numCol="1" rtlCol="0" anchor="t" anchorCtr="0" compatLnSpc="1">
            <a:prstTxWarp prst="textNoShape">
              <a:avLst/>
            </a:prstTxWarp>
          </a:bodyPr>
          <a:lstStyle/>
          <a:p>
            <a:pPr marL="0" marR="0" lvl="0" indent="0" algn="l" defTabSz="914192" rtl="0" eaLnBrk="1" fontAlgn="auto" latinLnBrk="0" hangingPunct="1">
              <a:lnSpc>
                <a:spcPct val="100000"/>
              </a:lnSpc>
              <a:spcBef>
                <a:spcPts val="0"/>
              </a:spcBef>
              <a:spcAft>
                <a:spcPts val="0"/>
              </a:spcAft>
              <a:buClrTx/>
              <a:buSzTx/>
              <a:buFontTx/>
              <a:buNone/>
              <a:tabLst/>
              <a:defRPr/>
            </a:pPr>
            <a:r>
              <a:rPr kumimoji="0" lang="en-US" sz="1372" b="1" i="0" u="none" strike="noStrike" kern="1200" cap="none" spc="0" normalizeH="0" baseline="0" noProof="0" dirty="0">
                <a:ln>
                  <a:noFill/>
                </a:ln>
                <a:solidFill>
                  <a:srgbClr val="505050"/>
                </a:solidFill>
                <a:effectLst/>
                <a:uLnTx/>
                <a:uFillTx/>
                <a:latin typeface="Segoe UI Semibold"/>
                <a:ea typeface="+mn-ea"/>
                <a:cs typeface="Arial" panose="020B0604020202020204" pitchFamily="34" charset="0"/>
              </a:rPr>
              <a:t>User Data:</a:t>
            </a:r>
            <a:r>
              <a:rPr kumimoji="0" lang="en-US" sz="1372" b="0" i="0" u="none" strike="noStrike" kern="1200" cap="none" spc="0" normalizeH="0" baseline="0" noProof="0" dirty="0">
                <a:ln>
                  <a:noFill/>
                </a:ln>
                <a:solidFill>
                  <a:srgbClr val="505050"/>
                </a:solidFill>
                <a:effectLst/>
                <a:uLnTx/>
                <a:uFillTx/>
                <a:latin typeface="Segoe UI Semibold"/>
                <a:ea typeface="+mn-ea"/>
                <a:cs typeface="Arial" panose="020B0604020202020204" pitchFamily="34" charset="0"/>
              </a:rPr>
              <a:t> </a:t>
            </a:r>
            <a:r>
              <a:rPr kumimoji="0" lang="en-US" sz="1372" b="0" i="0" u="none" strike="noStrike" kern="1200" cap="none" spc="0" normalizeH="0" baseline="0" noProof="0" dirty="0">
                <a:ln>
                  <a:noFill/>
                </a:ln>
                <a:solidFill>
                  <a:srgbClr val="505050"/>
                </a:solidFill>
                <a:effectLst/>
                <a:uLnTx/>
                <a:uFillTx/>
                <a:latin typeface="Segoe UI"/>
                <a:ea typeface="+mn-ea"/>
                <a:cs typeface="Arial" panose="020B0604020202020204" pitchFamily="34" charset="0"/>
              </a:rPr>
              <a:t>evaluating email messages and documents for malicious content </a:t>
            </a:r>
          </a:p>
        </p:txBody>
      </p:sp>
      <p:sp>
        <p:nvSpPr>
          <p:cNvPr id="48" name="Rectangle 47">
            <a:extLst>
              <a:ext uri="{FF2B5EF4-FFF2-40B4-BE49-F238E27FC236}">
                <a16:creationId xmlns:a16="http://schemas.microsoft.com/office/drawing/2014/main" id="{55F95876-13EF-4F58-BC3B-5F6F99CB4C9D}"/>
              </a:ext>
            </a:extLst>
          </p:cNvPr>
          <p:cNvSpPr/>
          <p:nvPr/>
        </p:nvSpPr>
        <p:spPr bwMode="auto">
          <a:xfrm>
            <a:off x="9659099" y="5100822"/>
            <a:ext cx="2268620" cy="1492410"/>
          </a:xfrm>
          <a:prstGeom prst="rect">
            <a:avLst/>
          </a:prstGeom>
          <a:noFill/>
          <a:ln>
            <a:solidFill>
              <a:srgbClr val="0070C0"/>
            </a:solidFill>
            <a:prstDash val="dash"/>
          </a:ln>
        </p:spPr>
        <p:txBody>
          <a:bodyPr wrap="square" lIns="89642" tIns="89642" rIns="89642" bIns="89642" rtlCol="0" anchor="b"/>
          <a:lstStyle/>
          <a:p>
            <a:pPr marL="0" marR="0" lvl="0" indent="0" algn="l" defTabSz="914225" rtl="0" eaLnBrk="1" fontAlgn="t" latinLnBrk="0" hangingPunct="1">
              <a:lnSpc>
                <a:spcPct val="100000"/>
              </a:lnSpc>
              <a:spcBef>
                <a:spcPts val="0"/>
              </a:spcBef>
              <a:spcAft>
                <a:spcPts val="0"/>
              </a:spcAft>
              <a:buClrTx/>
              <a:buSzTx/>
              <a:buFontTx/>
              <a:buNone/>
              <a:tabLst/>
              <a:defRPr/>
            </a:pPr>
            <a: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t>SQL Server</a:t>
            </a:r>
          </a:p>
          <a:p>
            <a:pPr marL="0" marR="0" lvl="0" indent="0" algn="l" defTabSz="914225" rtl="0" eaLnBrk="1" fontAlgn="t" latinLnBrk="0" hangingPunct="1">
              <a:lnSpc>
                <a:spcPct val="100000"/>
              </a:lnSpc>
              <a:spcBef>
                <a:spcPts val="0"/>
              </a:spcBef>
              <a:spcAft>
                <a:spcPts val="0"/>
              </a:spcAft>
              <a:buClrTx/>
              <a:buSzTx/>
              <a:buFontTx/>
              <a:buNone/>
              <a:tabLst/>
              <a:defRPr/>
            </a:pPr>
            <a:endPar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endParaRPr>
          </a:p>
          <a:p>
            <a:pPr marL="0" marR="0" lvl="0" indent="0" algn="l" defTabSz="914225" rtl="0" eaLnBrk="1" fontAlgn="t" latinLnBrk="0" hangingPunct="1">
              <a:lnSpc>
                <a:spcPct val="100000"/>
              </a:lnSpc>
              <a:spcBef>
                <a:spcPts val="0"/>
              </a:spcBef>
              <a:spcAft>
                <a:spcPts val="0"/>
              </a:spcAft>
              <a:buClrTx/>
              <a:buSzTx/>
              <a:buFontTx/>
              <a:buNone/>
              <a:tabLst/>
              <a:defRPr/>
            </a:pPr>
            <a:endPar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endParaRPr>
          </a:p>
        </p:txBody>
      </p:sp>
      <p:pic>
        <p:nvPicPr>
          <p:cNvPr id="66" name="Picture 65">
            <a:extLst>
              <a:ext uri="{FF2B5EF4-FFF2-40B4-BE49-F238E27FC236}">
                <a16:creationId xmlns:a16="http://schemas.microsoft.com/office/drawing/2014/main" id="{AF4A8B04-DB11-4DC9-84C7-9A9C33BCC3DB}"/>
              </a:ext>
            </a:extLst>
          </p:cNvPr>
          <p:cNvPicPr>
            <a:picLocks noChangeAspect="1"/>
          </p:cNvPicPr>
          <p:nvPr/>
        </p:nvPicPr>
        <p:blipFill>
          <a:blip r:embed="rId7"/>
          <a:stretch>
            <a:fillRect/>
          </a:stretch>
        </p:blipFill>
        <p:spPr>
          <a:xfrm>
            <a:off x="9756001" y="5176027"/>
            <a:ext cx="398411" cy="397935"/>
          </a:xfrm>
          <a:prstGeom prst="rect">
            <a:avLst/>
          </a:prstGeom>
        </p:spPr>
      </p:pic>
      <p:sp>
        <p:nvSpPr>
          <p:cNvPr id="53" name="Rectangle 52">
            <a:extLst>
              <a:ext uri="{FF2B5EF4-FFF2-40B4-BE49-F238E27FC236}">
                <a16:creationId xmlns:a16="http://schemas.microsoft.com/office/drawing/2014/main" id="{74317347-E83B-4DF2-B195-BAB54AD6EEBD}"/>
              </a:ext>
            </a:extLst>
          </p:cNvPr>
          <p:cNvSpPr/>
          <p:nvPr/>
        </p:nvSpPr>
        <p:spPr bwMode="auto">
          <a:xfrm>
            <a:off x="9659099" y="264767"/>
            <a:ext cx="2268620" cy="1492410"/>
          </a:xfrm>
          <a:prstGeom prst="rect">
            <a:avLst/>
          </a:prstGeom>
          <a:solidFill>
            <a:schemeClr val="accent1"/>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89642" tIns="89642" rIns="89642" bIns="89642" numCol="1" rtlCol="0" anchor="b" anchorCtr="0" compatLnSpc="1">
            <a:prstTxWarp prst="textNoShape">
              <a:avLst/>
            </a:prstTxWarp>
          </a:bodyPr>
          <a:lstStyle/>
          <a:p>
            <a:pPr marL="0" marR="0" lvl="0" indent="0" algn="l" defTabSz="914192" rtl="0" eaLnBrk="1" fontAlgn="auto" latinLnBrk="0" hangingPunct="1">
              <a:lnSpc>
                <a:spcPct val="100000"/>
              </a:lnSpc>
              <a:spcBef>
                <a:spcPts val="0"/>
              </a:spcBef>
              <a:spcAft>
                <a:spcPts val="0"/>
              </a:spcAft>
              <a:buClrTx/>
              <a:buSzTx/>
              <a:buFontTx/>
              <a:buNone/>
              <a:tabLst/>
              <a:defRPr/>
            </a:pPr>
            <a:r>
              <a:rPr kumimoji="0" lang="en-US" sz="1765" b="0" i="0" u="none" strike="noStrike" kern="1200" cap="none" spc="-30" normalizeH="0" baseline="0" noProof="0" dirty="0">
                <a:ln>
                  <a:noFill/>
                </a:ln>
                <a:solidFill>
                  <a:srgbClr val="FFFFFF"/>
                </a:solidFill>
                <a:effectLst/>
                <a:uLnTx/>
                <a:uFillTx/>
                <a:latin typeface="Segoe UI"/>
                <a:ea typeface="+mn-ea"/>
                <a:cs typeface="Arial" panose="020B0604020202020204" pitchFamily="34" charset="0"/>
              </a:rPr>
              <a:t>Microsoft Cloud </a:t>
            </a:r>
            <a:br>
              <a:rPr kumimoji="0" lang="en-US" sz="1765" b="0" i="0" u="none" strike="noStrike" kern="1200" cap="none" spc="-30" normalizeH="0" baseline="0" noProof="0" dirty="0">
                <a:ln>
                  <a:noFill/>
                </a:ln>
                <a:solidFill>
                  <a:srgbClr val="FFFFFF"/>
                </a:solidFill>
                <a:effectLst/>
                <a:uLnTx/>
                <a:uFillTx/>
                <a:latin typeface="Segoe UI"/>
                <a:ea typeface="+mn-ea"/>
                <a:cs typeface="Arial" panose="020B0604020202020204" pitchFamily="34" charset="0"/>
              </a:rPr>
            </a:br>
            <a:r>
              <a:rPr kumimoji="0" lang="en-US" sz="1765" b="0" i="0" u="none" strike="noStrike" kern="1200" cap="none" spc="-30" normalizeH="0" baseline="0" noProof="0" dirty="0">
                <a:ln>
                  <a:noFill/>
                </a:ln>
                <a:solidFill>
                  <a:srgbClr val="FFFFFF"/>
                </a:solidFill>
                <a:effectLst/>
                <a:uLnTx/>
                <a:uFillTx/>
                <a:latin typeface="Segoe UI"/>
                <a:ea typeface="+mn-ea"/>
                <a:cs typeface="Arial" panose="020B0604020202020204" pitchFamily="34" charset="0"/>
              </a:rPr>
              <a:t>App Security</a:t>
            </a:r>
            <a:br>
              <a:rPr kumimoji="0" lang="en-US" sz="1765" b="0" i="0" u="none" strike="noStrike" kern="1200" cap="none" spc="-30" normalizeH="0" baseline="0" noProof="0" dirty="0">
                <a:ln>
                  <a:noFill/>
                </a:ln>
                <a:solidFill>
                  <a:srgbClr val="FFFFFF"/>
                </a:solidFill>
                <a:effectLst/>
                <a:uLnTx/>
                <a:uFillTx/>
                <a:latin typeface="Segoe UI"/>
                <a:ea typeface="+mn-ea"/>
                <a:cs typeface="Arial" panose="020B0604020202020204" pitchFamily="34" charset="0"/>
              </a:rPr>
            </a:br>
            <a:endParaRPr kumimoji="0" lang="en-US" sz="1765" b="0" i="0" u="none" strike="noStrike" kern="1200" cap="none" spc="-30" normalizeH="0" baseline="0" noProof="0" dirty="0">
              <a:ln>
                <a:noFill/>
              </a:ln>
              <a:solidFill>
                <a:srgbClr val="FFFFFF"/>
              </a:solidFill>
              <a:effectLst/>
              <a:uLnTx/>
              <a:uFillTx/>
              <a:latin typeface="Segoe UI"/>
              <a:ea typeface="+mn-ea"/>
              <a:cs typeface="Arial" panose="020B0604020202020204" pitchFamily="34" charset="0"/>
            </a:endParaRPr>
          </a:p>
        </p:txBody>
      </p:sp>
      <p:pic>
        <p:nvPicPr>
          <p:cNvPr id="56" name="Picture 55">
            <a:extLst>
              <a:ext uri="{FF2B5EF4-FFF2-40B4-BE49-F238E27FC236}">
                <a16:creationId xmlns:a16="http://schemas.microsoft.com/office/drawing/2014/main" id="{89802203-96C7-4B46-A2BF-75BBB9686233}"/>
              </a:ext>
            </a:extLst>
          </p:cNvPr>
          <p:cNvPicPr>
            <a:picLocks noChangeAspect="1"/>
          </p:cNvPicPr>
          <p:nvPr/>
        </p:nvPicPr>
        <p:blipFill>
          <a:blip r:embed="rId8">
            <a:biLevel thresh="25000"/>
          </a:blip>
          <a:stretch>
            <a:fillRect/>
          </a:stretch>
        </p:blipFill>
        <p:spPr>
          <a:xfrm>
            <a:off x="9756231" y="355398"/>
            <a:ext cx="394427" cy="394427"/>
          </a:xfrm>
          <a:prstGeom prst="rect">
            <a:avLst/>
          </a:prstGeom>
        </p:spPr>
      </p:pic>
      <p:sp>
        <p:nvSpPr>
          <p:cNvPr id="60" name="Rectangle 59">
            <a:extLst>
              <a:ext uri="{FF2B5EF4-FFF2-40B4-BE49-F238E27FC236}">
                <a16:creationId xmlns:a16="http://schemas.microsoft.com/office/drawing/2014/main" id="{E25E3363-DC48-4E14-B639-B829E289FDAA}"/>
              </a:ext>
            </a:extLst>
          </p:cNvPr>
          <p:cNvSpPr/>
          <p:nvPr/>
        </p:nvSpPr>
        <p:spPr bwMode="auto">
          <a:xfrm>
            <a:off x="4836499" y="5100822"/>
            <a:ext cx="2268620" cy="1492410"/>
          </a:xfrm>
          <a:prstGeom prst="rect">
            <a:avLst/>
          </a:prstGeom>
          <a:noFill/>
          <a:ln>
            <a:solidFill>
              <a:srgbClr val="0070C0"/>
            </a:solidFill>
            <a:prstDash val="dash"/>
          </a:ln>
        </p:spPr>
        <p:txBody>
          <a:bodyPr wrap="square" lIns="89642" tIns="89642" rIns="89642" bIns="89642" rtlCol="0" anchor="b"/>
          <a:lstStyle/>
          <a:p>
            <a:pPr marL="0" marR="0" lvl="0" indent="0" algn="l" defTabSz="914225" rtl="0" eaLnBrk="1" fontAlgn="t" latinLnBrk="0" hangingPunct="1">
              <a:lnSpc>
                <a:spcPct val="100000"/>
              </a:lnSpc>
              <a:spcBef>
                <a:spcPts val="0"/>
              </a:spcBef>
              <a:spcAft>
                <a:spcPts val="0"/>
              </a:spcAft>
              <a:buClrTx/>
              <a:buSzTx/>
              <a:buFontTx/>
              <a:buNone/>
              <a:tabLst/>
              <a:defRPr/>
            </a:pPr>
            <a: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t>Windows Server </a:t>
            </a:r>
          </a:p>
          <a:p>
            <a:pPr marL="0" marR="0" lvl="0" indent="0" algn="l" defTabSz="914225" rtl="0" eaLnBrk="1" fontAlgn="t" latinLnBrk="0" hangingPunct="1">
              <a:lnSpc>
                <a:spcPct val="100000"/>
              </a:lnSpc>
              <a:spcBef>
                <a:spcPts val="0"/>
              </a:spcBef>
              <a:spcAft>
                <a:spcPts val="0"/>
              </a:spcAft>
              <a:buClrTx/>
              <a:buSzTx/>
              <a:buFontTx/>
              <a:buNone/>
              <a:tabLst/>
              <a:defRPr/>
            </a:pPr>
            <a:r>
              <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rPr>
              <a:t>Linux</a:t>
            </a:r>
          </a:p>
          <a:p>
            <a:pPr marL="0" marR="0" lvl="0" indent="0" algn="l" defTabSz="914225" rtl="0" eaLnBrk="1" fontAlgn="t" latinLnBrk="0" hangingPunct="1">
              <a:lnSpc>
                <a:spcPct val="100000"/>
              </a:lnSpc>
              <a:spcBef>
                <a:spcPts val="0"/>
              </a:spcBef>
              <a:spcAft>
                <a:spcPts val="0"/>
              </a:spcAft>
              <a:buClrTx/>
              <a:buSzTx/>
              <a:buFontTx/>
              <a:buNone/>
              <a:tabLst/>
              <a:defRPr/>
            </a:pPr>
            <a:endParaRPr kumimoji="0" lang="en-US" sz="1765" b="0" i="0" u="none" strike="noStrike" kern="1200" cap="none" spc="-30" normalizeH="0" baseline="0" noProof="0">
              <a:ln>
                <a:noFill/>
              </a:ln>
              <a:solidFill>
                <a:srgbClr val="505050"/>
              </a:solidFill>
              <a:effectLst/>
              <a:uLnTx/>
              <a:uFillTx/>
              <a:latin typeface="Segoe UI"/>
              <a:ea typeface="+mn-ea"/>
              <a:cs typeface="Arial" panose="020B0604020202020204" pitchFamily="34" charset="0"/>
            </a:endParaRPr>
          </a:p>
        </p:txBody>
      </p:sp>
      <p:pic>
        <p:nvPicPr>
          <p:cNvPr id="61" name="Picture 60">
            <a:extLst>
              <a:ext uri="{FF2B5EF4-FFF2-40B4-BE49-F238E27FC236}">
                <a16:creationId xmlns:a16="http://schemas.microsoft.com/office/drawing/2014/main" id="{981CF7B6-AA0E-46E3-84E4-26EA6DF39634}"/>
              </a:ext>
            </a:extLst>
          </p:cNvPr>
          <p:cNvPicPr>
            <a:picLocks noChangeAspect="1"/>
          </p:cNvPicPr>
          <p:nvPr/>
        </p:nvPicPr>
        <p:blipFill>
          <a:blip r:embed="rId9"/>
          <a:stretch>
            <a:fillRect/>
          </a:stretch>
        </p:blipFill>
        <p:spPr>
          <a:xfrm>
            <a:off x="5449961" y="5210033"/>
            <a:ext cx="338129" cy="394427"/>
          </a:xfrm>
          <a:prstGeom prst="rect">
            <a:avLst/>
          </a:prstGeom>
        </p:spPr>
      </p:pic>
      <p:pic>
        <p:nvPicPr>
          <p:cNvPr id="64" name="Picture 63">
            <a:extLst>
              <a:ext uri="{FF2B5EF4-FFF2-40B4-BE49-F238E27FC236}">
                <a16:creationId xmlns:a16="http://schemas.microsoft.com/office/drawing/2014/main" id="{02638D9F-D2F5-4988-85E8-53E698124324}"/>
              </a:ext>
            </a:extLst>
          </p:cNvPr>
          <p:cNvPicPr>
            <a:picLocks noChangeAspect="1"/>
          </p:cNvPicPr>
          <p:nvPr/>
        </p:nvPicPr>
        <p:blipFill>
          <a:blip r:embed="rId6"/>
          <a:stretch>
            <a:fillRect/>
          </a:stretch>
        </p:blipFill>
        <p:spPr>
          <a:xfrm>
            <a:off x="4933296" y="5220708"/>
            <a:ext cx="396338" cy="394427"/>
          </a:xfrm>
          <a:prstGeom prst="rect">
            <a:avLst/>
          </a:prstGeom>
        </p:spPr>
      </p:pic>
      <p:sp>
        <p:nvSpPr>
          <p:cNvPr id="74" name="Rectangle 73">
            <a:extLst>
              <a:ext uri="{FF2B5EF4-FFF2-40B4-BE49-F238E27FC236}">
                <a16:creationId xmlns:a16="http://schemas.microsoft.com/office/drawing/2014/main" id="{97FC2BCC-4847-411E-B3C2-3389B0B2CCEB}"/>
              </a:ext>
            </a:extLst>
          </p:cNvPr>
          <p:cNvSpPr/>
          <p:nvPr/>
        </p:nvSpPr>
        <p:spPr bwMode="auto">
          <a:xfrm>
            <a:off x="7247800" y="5100822"/>
            <a:ext cx="2268620" cy="1492410"/>
          </a:xfrm>
          <a:prstGeom prst="rect">
            <a:avLst/>
          </a:prstGeom>
          <a:solidFill>
            <a:schemeClr val="accent1"/>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89642" tIns="89642" rIns="89642" bIns="89642" numCol="1" rtlCol="0" anchor="b" anchorCtr="0" compatLnSpc="1">
            <a:prstTxWarp prst="textNoShape">
              <a:avLst/>
            </a:prstTxWarp>
          </a:bodyPr>
          <a:lstStyle/>
          <a:p>
            <a:pPr marL="0" marR="0" lvl="0" indent="0" algn="l" defTabSz="914192" rtl="0" eaLnBrk="1" fontAlgn="auto" latinLnBrk="0" hangingPunct="1">
              <a:lnSpc>
                <a:spcPct val="100000"/>
              </a:lnSpc>
              <a:spcBef>
                <a:spcPts val="0"/>
              </a:spcBef>
              <a:spcAft>
                <a:spcPts val="0"/>
              </a:spcAft>
              <a:buClrTx/>
              <a:buSzTx/>
              <a:buFontTx/>
              <a:buNone/>
              <a:tabLst/>
              <a:defRPr/>
            </a:pPr>
            <a:r>
              <a:rPr kumimoji="0" lang="en-US" sz="1765" b="0" i="0" u="none" strike="noStrike" kern="1200" cap="none" spc="-30" normalizeH="0" baseline="0" noProof="0" dirty="0">
                <a:ln>
                  <a:noFill/>
                </a:ln>
                <a:solidFill>
                  <a:srgbClr val="FFFFFF"/>
                </a:solidFill>
                <a:effectLst/>
                <a:uLnTx/>
                <a:uFillTx/>
                <a:latin typeface="Segoe UI"/>
                <a:ea typeface="Segoe UI" pitchFamily="34" charset="0"/>
                <a:cs typeface="Arial" panose="020B0604020202020204" pitchFamily="34" charset="0"/>
              </a:rPr>
              <a:t>Exchange Online Protection</a:t>
            </a:r>
          </a:p>
          <a:p>
            <a:pPr marL="0" marR="0" lvl="0" indent="0" algn="l" defTabSz="914192"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30" normalizeH="0" baseline="0" noProof="0" dirty="0">
              <a:ln>
                <a:noFill/>
              </a:ln>
              <a:solidFill>
                <a:srgbClr val="FFFFFF"/>
              </a:solidFill>
              <a:effectLst/>
              <a:uLnTx/>
              <a:uFillTx/>
              <a:latin typeface="Segoe UI"/>
              <a:ea typeface="Segoe UI" pitchFamily="34" charset="0"/>
              <a:cs typeface="Arial" panose="020B0604020202020204" pitchFamily="34" charset="0"/>
            </a:endParaRPr>
          </a:p>
        </p:txBody>
      </p:sp>
      <p:sp>
        <p:nvSpPr>
          <p:cNvPr id="40" name="Freeform 16">
            <a:extLst>
              <a:ext uri="{FF2B5EF4-FFF2-40B4-BE49-F238E27FC236}">
                <a16:creationId xmlns:a16="http://schemas.microsoft.com/office/drawing/2014/main" id="{95CDC8B2-2596-4952-BB4C-F76CC4DE1213}"/>
              </a:ext>
            </a:extLst>
          </p:cNvPr>
          <p:cNvSpPr>
            <a:spLocks noChangeAspect="1"/>
          </p:cNvSpPr>
          <p:nvPr/>
        </p:nvSpPr>
        <p:spPr bwMode="black">
          <a:xfrm>
            <a:off x="7390728" y="3598831"/>
            <a:ext cx="328849" cy="394427"/>
          </a:xfrm>
          <a:custGeom>
            <a:avLst/>
            <a:gdLst>
              <a:gd name="T0" fmla="*/ 1710 w 1710"/>
              <a:gd name="T1" fmla="*/ 1880 h 2051"/>
              <a:gd name="T2" fmla="*/ 1710 w 1710"/>
              <a:gd name="T3" fmla="*/ 1880 h 2051"/>
              <a:gd name="T4" fmla="*/ 1710 w 1710"/>
              <a:gd name="T5" fmla="*/ 176 h 2051"/>
              <a:gd name="T6" fmla="*/ 1101 w 1710"/>
              <a:gd name="T7" fmla="*/ 0 h 2051"/>
              <a:gd name="T8" fmla="*/ 3 w 1710"/>
              <a:gd name="T9" fmla="*/ 413 h 2051"/>
              <a:gd name="T10" fmla="*/ 0 w 1710"/>
              <a:gd name="T11" fmla="*/ 413 h 2051"/>
              <a:gd name="T12" fmla="*/ 0 w 1710"/>
              <a:gd name="T13" fmla="*/ 1645 h 2051"/>
              <a:gd name="T14" fmla="*/ 375 w 1710"/>
              <a:gd name="T15" fmla="*/ 1498 h 2051"/>
              <a:gd name="T16" fmla="*/ 375 w 1710"/>
              <a:gd name="T17" fmla="*/ 496 h 2051"/>
              <a:gd name="T18" fmla="*/ 1101 w 1710"/>
              <a:gd name="T19" fmla="*/ 323 h 2051"/>
              <a:gd name="T20" fmla="*/ 1101 w 1710"/>
              <a:gd name="T21" fmla="*/ 1797 h 2051"/>
              <a:gd name="T22" fmla="*/ 0 w 1710"/>
              <a:gd name="T23" fmla="*/ 1645 h 2051"/>
              <a:gd name="T24" fmla="*/ 1101 w 1710"/>
              <a:gd name="T25" fmla="*/ 2051 h 2051"/>
              <a:gd name="T26" fmla="*/ 1101 w 1710"/>
              <a:gd name="T27" fmla="*/ 2051 h 2051"/>
              <a:gd name="T28" fmla="*/ 1710 w 1710"/>
              <a:gd name="T29" fmla="*/ 1882 h 2051"/>
              <a:gd name="T30" fmla="*/ 1710 w 1710"/>
              <a:gd name="T31" fmla="*/ 1880 h 2051"/>
              <a:gd name="T32" fmla="*/ 1710 w 1710"/>
              <a:gd name="T33" fmla="*/ 1880 h 20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710" h="2051">
                <a:moveTo>
                  <a:pt x="1710" y="1880"/>
                </a:moveTo>
                <a:lnTo>
                  <a:pt x="1710" y="1880"/>
                </a:lnTo>
                <a:lnTo>
                  <a:pt x="1710" y="176"/>
                </a:lnTo>
                <a:lnTo>
                  <a:pt x="1101" y="0"/>
                </a:lnTo>
                <a:lnTo>
                  <a:pt x="3" y="413"/>
                </a:lnTo>
                <a:lnTo>
                  <a:pt x="0" y="413"/>
                </a:lnTo>
                <a:lnTo>
                  <a:pt x="0" y="1645"/>
                </a:lnTo>
                <a:lnTo>
                  <a:pt x="375" y="1498"/>
                </a:lnTo>
                <a:lnTo>
                  <a:pt x="375" y="496"/>
                </a:lnTo>
                <a:lnTo>
                  <a:pt x="1101" y="323"/>
                </a:lnTo>
                <a:lnTo>
                  <a:pt x="1101" y="1797"/>
                </a:lnTo>
                <a:lnTo>
                  <a:pt x="0" y="1645"/>
                </a:lnTo>
                <a:lnTo>
                  <a:pt x="1101" y="2051"/>
                </a:lnTo>
                <a:lnTo>
                  <a:pt x="1101" y="2051"/>
                </a:lnTo>
                <a:lnTo>
                  <a:pt x="1710" y="1882"/>
                </a:lnTo>
                <a:lnTo>
                  <a:pt x="1710" y="1880"/>
                </a:lnTo>
                <a:lnTo>
                  <a:pt x="1710" y="1880"/>
                </a:lnTo>
                <a:close/>
              </a:path>
            </a:pathLst>
          </a:custGeom>
          <a:solidFill>
            <a:schemeClr val="bg1"/>
          </a:solidFill>
          <a:ln>
            <a:noFill/>
          </a:ln>
          <a:extLst/>
        </p:spPr>
        <p:txBody>
          <a:bodyPr vert="horz" wrap="square" lIns="89642" tIns="44821" rIns="89642" bIns="44821" numCol="1" anchor="t" anchorCtr="0" compatLnSpc="1">
            <a:prstTxWarp prst="textNoShape">
              <a:avLst/>
            </a:prstTxWarp>
          </a:bodyPr>
          <a:lstStyle/>
          <a:p>
            <a:pPr marL="0" marR="0" lvl="0" indent="0" algn="ctr" defTabSz="914314"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828"/>
              </a:solidFill>
              <a:effectLst/>
              <a:uLnTx/>
              <a:uFillTx/>
              <a:latin typeface="Segoe UI"/>
              <a:ea typeface="+mn-ea"/>
              <a:cs typeface="+mn-cs"/>
            </a:endParaRPr>
          </a:p>
        </p:txBody>
      </p:sp>
      <p:sp>
        <p:nvSpPr>
          <p:cNvPr id="43" name="Rectangle 42">
            <a:extLst>
              <a:ext uri="{FF2B5EF4-FFF2-40B4-BE49-F238E27FC236}">
                <a16:creationId xmlns:a16="http://schemas.microsoft.com/office/drawing/2014/main" id="{368F6369-C17E-46FE-AF82-063C9FDF8E2A}"/>
              </a:ext>
            </a:extLst>
          </p:cNvPr>
          <p:cNvSpPr/>
          <p:nvPr/>
        </p:nvSpPr>
        <p:spPr bwMode="auto">
          <a:xfrm>
            <a:off x="1171728" y="5605058"/>
            <a:ext cx="3199946" cy="914270"/>
          </a:xfrm>
          <a:prstGeom prst="rect">
            <a:avLst/>
          </a:prstGeom>
          <a:no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27" tIns="46630" rIns="91427" bIns="46630" numCol="1" rtlCol="0" anchor="t" anchorCtr="0" compatLnSpc="1">
            <a:prstTxWarp prst="textNoShape">
              <a:avLst/>
            </a:prstTxWarp>
          </a:bodyPr>
          <a:lstStyle/>
          <a:p>
            <a:pPr marL="0" marR="0" lvl="0" indent="0" algn="l" defTabSz="914192" rtl="0" eaLnBrk="1" fontAlgn="auto" latinLnBrk="0" hangingPunct="1">
              <a:lnSpc>
                <a:spcPct val="100000"/>
              </a:lnSpc>
              <a:spcBef>
                <a:spcPts val="0"/>
              </a:spcBef>
              <a:spcAft>
                <a:spcPts val="0"/>
              </a:spcAft>
              <a:buClrTx/>
              <a:buSzTx/>
              <a:buFontTx/>
              <a:buNone/>
              <a:tabLst/>
              <a:defRPr/>
            </a:pPr>
            <a:r>
              <a:rPr kumimoji="0" lang="en-US" sz="1372" b="1" i="0" u="none" strike="noStrike" kern="1200" cap="none" spc="0" normalizeH="0" baseline="0" noProof="0">
                <a:ln>
                  <a:noFill/>
                </a:ln>
                <a:solidFill>
                  <a:srgbClr val="505050"/>
                </a:solidFill>
                <a:effectLst/>
                <a:uLnTx/>
                <a:uFillTx/>
                <a:latin typeface="Segoe UI Semibold"/>
                <a:ea typeface="+mn-ea"/>
                <a:cs typeface="Arial" panose="020B0604020202020204" pitchFamily="34" charset="0"/>
              </a:rPr>
              <a:t>Infrastructure:</a:t>
            </a:r>
            <a:r>
              <a:rPr kumimoji="0" lang="en-US" sz="1372" b="0" i="0" u="none" strike="noStrike" kern="1200" cap="none" spc="0" normalizeH="0" baseline="0" noProof="0">
                <a:ln>
                  <a:noFill/>
                </a:ln>
                <a:solidFill>
                  <a:srgbClr val="505050"/>
                </a:solidFill>
                <a:effectLst/>
                <a:uLnTx/>
                <a:uFillTx/>
                <a:latin typeface="Segoe UI Semibold"/>
                <a:ea typeface="+mn-ea"/>
                <a:cs typeface="Arial" panose="020B0604020202020204" pitchFamily="34" charset="0"/>
              </a:rPr>
              <a:t> </a:t>
            </a:r>
            <a:r>
              <a:rPr kumimoji="0" lang="en-US" sz="1372" b="0" i="0" u="none" strike="noStrike" kern="1200" cap="none" spc="0" normalizeH="0" baseline="0" noProof="0">
                <a:ln>
                  <a:noFill/>
                </a:ln>
                <a:solidFill>
                  <a:srgbClr val="505050"/>
                </a:solidFill>
                <a:effectLst/>
                <a:uLnTx/>
                <a:uFillTx/>
                <a:latin typeface="Segoe UI"/>
                <a:ea typeface="+mn-ea"/>
                <a:cs typeface="Arial" panose="020B0604020202020204" pitchFamily="34" charset="0"/>
              </a:rPr>
              <a:t>protecting servers, virtual machines, databases and networks across cloud and on-premises locations</a:t>
            </a:r>
          </a:p>
        </p:txBody>
      </p:sp>
      <p:sp>
        <p:nvSpPr>
          <p:cNvPr id="45" name="Rectangle 44">
            <a:extLst>
              <a:ext uri="{FF2B5EF4-FFF2-40B4-BE49-F238E27FC236}">
                <a16:creationId xmlns:a16="http://schemas.microsoft.com/office/drawing/2014/main" id="{8733A7BD-B13C-43BF-801D-743D17F3134E}"/>
              </a:ext>
            </a:extLst>
          </p:cNvPr>
          <p:cNvSpPr/>
          <p:nvPr/>
        </p:nvSpPr>
        <p:spPr bwMode="auto">
          <a:xfrm>
            <a:off x="1171727" y="4547501"/>
            <a:ext cx="3400488" cy="914270"/>
          </a:xfrm>
          <a:prstGeom prst="rect">
            <a:avLst/>
          </a:prstGeom>
          <a:no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27" tIns="46630" rIns="91427" bIns="46630" numCol="1" rtlCol="0" anchor="t" anchorCtr="0" compatLnSpc="1">
            <a:prstTxWarp prst="textNoShape">
              <a:avLst/>
            </a:prstTxWarp>
          </a:bodyPr>
          <a:lstStyle/>
          <a:p>
            <a:pPr marL="0" marR="0" lvl="0" indent="0" algn="l" defTabSz="914192" rtl="0" eaLnBrk="1" fontAlgn="auto" latinLnBrk="0" hangingPunct="1">
              <a:lnSpc>
                <a:spcPct val="100000"/>
              </a:lnSpc>
              <a:spcBef>
                <a:spcPts val="0"/>
              </a:spcBef>
              <a:spcAft>
                <a:spcPts val="0"/>
              </a:spcAft>
              <a:buClrTx/>
              <a:buSzTx/>
              <a:buFontTx/>
              <a:buNone/>
              <a:tabLst/>
              <a:defRPr/>
            </a:pPr>
            <a:r>
              <a:rPr kumimoji="0" lang="en-US" sz="1372" b="1" i="0" u="none" strike="noStrike" kern="1200" cap="none" spc="0" normalizeH="0" baseline="0" noProof="0">
                <a:ln>
                  <a:noFill/>
                </a:ln>
                <a:solidFill>
                  <a:srgbClr val="505050"/>
                </a:solidFill>
                <a:effectLst/>
                <a:uLnTx/>
                <a:uFillTx/>
                <a:latin typeface="Segoe UI Semibold"/>
                <a:ea typeface="+mn-ea"/>
                <a:cs typeface="Arial" panose="020B0604020202020204" pitchFamily="34" charset="0"/>
              </a:rPr>
              <a:t>Cloud Apps:</a:t>
            </a:r>
            <a:r>
              <a:rPr kumimoji="0" lang="en-US" sz="1372" b="0" i="0" u="none" strike="noStrike" kern="1200" cap="none" spc="0" normalizeH="0" baseline="0" noProof="0">
                <a:ln>
                  <a:noFill/>
                </a:ln>
                <a:solidFill>
                  <a:srgbClr val="505050"/>
                </a:solidFill>
                <a:effectLst/>
                <a:uLnTx/>
                <a:uFillTx/>
                <a:latin typeface="Segoe UI Semibold"/>
                <a:ea typeface="+mn-ea"/>
                <a:cs typeface="Arial" panose="020B0604020202020204" pitchFamily="34" charset="0"/>
              </a:rPr>
              <a:t> </a:t>
            </a:r>
            <a:r>
              <a:rPr kumimoji="0" lang="en-US" sz="1372" b="0" i="0" u="none" strike="noStrike" kern="1200" cap="none" spc="0" normalizeH="0" baseline="0" noProof="0">
                <a:ln>
                  <a:noFill/>
                </a:ln>
                <a:solidFill>
                  <a:srgbClr val="505050"/>
                </a:solidFill>
                <a:effectLst/>
                <a:uLnTx/>
                <a:uFillTx/>
                <a:latin typeface="Segoe UI"/>
                <a:ea typeface="+mn-ea"/>
                <a:cs typeface="Arial" panose="020B0604020202020204" pitchFamily="34" charset="0"/>
              </a:rPr>
              <a:t>protecting SaaS applications and their associated data stores </a:t>
            </a:r>
          </a:p>
        </p:txBody>
      </p:sp>
      <p:sp>
        <p:nvSpPr>
          <p:cNvPr id="49" name="Rectangle 48">
            <a:extLst>
              <a:ext uri="{FF2B5EF4-FFF2-40B4-BE49-F238E27FC236}">
                <a16:creationId xmlns:a16="http://schemas.microsoft.com/office/drawing/2014/main" id="{2132F484-8AD2-4504-8BF6-D3F404766A36}"/>
              </a:ext>
            </a:extLst>
          </p:cNvPr>
          <p:cNvSpPr/>
          <p:nvPr/>
        </p:nvSpPr>
        <p:spPr bwMode="auto">
          <a:xfrm>
            <a:off x="1171728" y="1374828"/>
            <a:ext cx="3199946" cy="914270"/>
          </a:xfrm>
          <a:prstGeom prst="rect">
            <a:avLst/>
          </a:prstGeom>
          <a:no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27" tIns="46630" rIns="91427" bIns="46630" numCol="1" rtlCol="0" anchor="t" anchorCtr="0" compatLnSpc="1">
            <a:prstTxWarp prst="textNoShape">
              <a:avLst/>
            </a:prstTxWarp>
          </a:bodyPr>
          <a:lstStyle/>
          <a:p>
            <a:pPr marL="0" marR="0" lvl="0" indent="0" algn="l" defTabSz="914192" rtl="0" eaLnBrk="1" fontAlgn="auto" latinLnBrk="0" hangingPunct="1">
              <a:lnSpc>
                <a:spcPct val="100000"/>
              </a:lnSpc>
              <a:spcBef>
                <a:spcPts val="0"/>
              </a:spcBef>
              <a:spcAft>
                <a:spcPts val="0"/>
              </a:spcAft>
              <a:buClrTx/>
              <a:buSzTx/>
              <a:buFontTx/>
              <a:buNone/>
              <a:tabLst/>
              <a:defRPr/>
            </a:pPr>
            <a:r>
              <a:rPr kumimoji="0" lang="en-US" sz="1372" b="1" i="0" u="none" strike="noStrike" kern="1200" cap="none" spc="0" normalizeH="0" baseline="0" noProof="0">
                <a:ln>
                  <a:noFill/>
                </a:ln>
                <a:solidFill>
                  <a:srgbClr val="505050"/>
                </a:solidFill>
                <a:effectLst/>
                <a:uLnTx/>
                <a:uFillTx/>
                <a:latin typeface="Segoe UI Semibold"/>
                <a:ea typeface="+mn-ea"/>
                <a:cs typeface="Arial" panose="020B0604020202020204" pitchFamily="34" charset="0"/>
              </a:rPr>
              <a:t>Identities:</a:t>
            </a:r>
            <a:r>
              <a:rPr kumimoji="0" lang="en-US" sz="1372" b="0" i="0" u="none" strike="noStrike" kern="1200" cap="none" spc="0" normalizeH="0" baseline="0" noProof="0">
                <a:ln>
                  <a:noFill/>
                </a:ln>
                <a:solidFill>
                  <a:srgbClr val="505050"/>
                </a:solidFill>
                <a:effectLst/>
                <a:uLnTx/>
                <a:uFillTx/>
                <a:latin typeface="Segoe UI Semibold"/>
                <a:ea typeface="+mn-ea"/>
                <a:cs typeface="Arial" panose="020B0604020202020204" pitchFamily="34" charset="0"/>
              </a:rPr>
              <a:t> </a:t>
            </a:r>
            <a:r>
              <a:rPr kumimoji="0" lang="en-US" sz="1372" b="0" i="0" u="none" strike="noStrike" kern="1200" cap="none" spc="0" normalizeH="0" baseline="0" noProof="0">
                <a:ln>
                  <a:noFill/>
                </a:ln>
                <a:solidFill>
                  <a:srgbClr val="505050"/>
                </a:solidFill>
                <a:effectLst/>
                <a:uLnTx/>
                <a:uFillTx/>
                <a:latin typeface="Segoe UI"/>
                <a:ea typeface="+mn-ea"/>
                <a:cs typeface="Arial" panose="020B0604020202020204" pitchFamily="34" charset="0"/>
              </a:rPr>
              <a:t>Validating, verifying and protecting both user and admin accounts</a:t>
            </a:r>
          </a:p>
        </p:txBody>
      </p:sp>
      <p:sp>
        <p:nvSpPr>
          <p:cNvPr id="52" name="Freeform 16">
            <a:extLst>
              <a:ext uri="{FF2B5EF4-FFF2-40B4-BE49-F238E27FC236}">
                <a16:creationId xmlns:a16="http://schemas.microsoft.com/office/drawing/2014/main" id="{C5693297-A7BF-4D1F-93FC-0645E786C237}"/>
              </a:ext>
            </a:extLst>
          </p:cNvPr>
          <p:cNvSpPr>
            <a:spLocks noChangeAspect="1"/>
          </p:cNvSpPr>
          <p:nvPr/>
        </p:nvSpPr>
        <p:spPr bwMode="black">
          <a:xfrm>
            <a:off x="7395454" y="5210032"/>
            <a:ext cx="328849" cy="394427"/>
          </a:xfrm>
          <a:custGeom>
            <a:avLst/>
            <a:gdLst>
              <a:gd name="T0" fmla="*/ 1710 w 1710"/>
              <a:gd name="T1" fmla="*/ 1880 h 2051"/>
              <a:gd name="T2" fmla="*/ 1710 w 1710"/>
              <a:gd name="T3" fmla="*/ 1880 h 2051"/>
              <a:gd name="T4" fmla="*/ 1710 w 1710"/>
              <a:gd name="T5" fmla="*/ 176 h 2051"/>
              <a:gd name="T6" fmla="*/ 1101 w 1710"/>
              <a:gd name="T7" fmla="*/ 0 h 2051"/>
              <a:gd name="T8" fmla="*/ 3 w 1710"/>
              <a:gd name="T9" fmla="*/ 413 h 2051"/>
              <a:gd name="T10" fmla="*/ 0 w 1710"/>
              <a:gd name="T11" fmla="*/ 413 h 2051"/>
              <a:gd name="T12" fmla="*/ 0 w 1710"/>
              <a:gd name="T13" fmla="*/ 1645 h 2051"/>
              <a:gd name="T14" fmla="*/ 375 w 1710"/>
              <a:gd name="T15" fmla="*/ 1498 h 2051"/>
              <a:gd name="T16" fmla="*/ 375 w 1710"/>
              <a:gd name="T17" fmla="*/ 496 h 2051"/>
              <a:gd name="T18" fmla="*/ 1101 w 1710"/>
              <a:gd name="T19" fmla="*/ 323 h 2051"/>
              <a:gd name="T20" fmla="*/ 1101 w 1710"/>
              <a:gd name="T21" fmla="*/ 1797 h 2051"/>
              <a:gd name="T22" fmla="*/ 0 w 1710"/>
              <a:gd name="T23" fmla="*/ 1645 h 2051"/>
              <a:gd name="T24" fmla="*/ 1101 w 1710"/>
              <a:gd name="T25" fmla="*/ 2051 h 2051"/>
              <a:gd name="T26" fmla="*/ 1101 w 1710"/>
              <a:gd name="T27" fmla="*/ 2051 h 2051"/>
              <a:gd name="T28" fmla="*/ 1710 w 1710"/>
              <a:gd name="T29" fmla="*/ 1882 h 2051"/>
              <a:gd name="T30" fmla="*/ 1710 w 1710"/>
              <a:gd name="T31" fmla="*/ 1880 h 2051"/>
              <a:gd name="T32" fmla="*/ 1710 w 1710"/>
              <a:gd name="T33" fmla="*/ 1880 h 20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710" h="2051">
                <a:moveTo>
                  <a:pt x="1710" y="1880"/>
                </a:moveTo>
                <a:lnTo>
                  <a:pt x="1710" y="1880"/>
                </a:lnTo>
                <a:lnTo>
                  <a:pt x="1710" y="176"/>
                </a:lnTo>
                <a:lnTo>
                  <a:pt x="1101" y="0"/>
                </a:lnTo>
                <a:lnTo>
                  <a:pt x="3" y="413"/>
                </a:lnTo>
                <a:lnTo>
                  <a:pt x="0" y="413"/>
                </a:lnTo>
                <a:lnTo>
                  <a:pt x="0" y="1645"/>
                </a:lnTo>
                <a:lnTo>
                  <a:pt x="375" y="1498"/>
                </a:lnTo>
                <a:lnTo>
                  <a:pt x="375" y="496"/>
                </a:lnTo>
                <a:lnTo>
                  <a:pt x="1101" y="323"/>
                </a:lnTo>
                <a:lnTo>
                  <a:pt x="1101" y="1797"/>
                </a:lnTo>
                <a:lnTo>
                  <a:pt x="0" y="1645"/>
                </a:lnTo>
                <a:lnTo>
                  <a:pt x="1101" y="2051"/>
                </a:lnTo>
                <a:lnTo>
                  <a:pt x="1101" y="2051"/>
                </a:lnTo>
                <a:lnTo>
                  <a:pt x="1710" y="1882"/>
                </a:lnTo>
                <a:lnTo>
                  <a:pt x="1710" y="1880"/>
                </a:lnTo>
                <a:lnTo>
                  <a:pt x="1710" y="1880"/>
                </a:lnTo>
                <a:close/>
              </a:path>
            </a:pathLst>
          </a:custGeom>
          <a:solidFill>
            <a:schemeClr val="bg1"/>
          </a:solidFill>
          <a:ln>
            <a:noFill/>
          </a:ln>
          <a:extLst/>
        </p:spPr>
        <p:txBody>
          <a:bodyPr vert="horz" wrap="square" lIns="89642" tIns="44821" rIns="89642" bIns="44821" numCol="1" anchor="t" anchorCtr="0" compatLnSpc="1">
            <a:prstTxWarp prst="textNoShape">
              <a:avLst/>
            </a:prstTxWarp>
          </a:bodyPr>
          <a:lstStyle/>
          <a:p>
            <a:pPr marL="0" marR="0" lvl="0" indent="0" algn="ctr" defTabSz="914314"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828"/>
              </a:solidFill>
              <a:effectLst/>
              <a:uLnTx/>
              <a:uFillTx/>
              <a:latin typeface="Segoe UI"/>
              <a:ea typeface="+mn-ea"/>
              <a:cs typeface="+mn-cs"/>
            </a:endParaRPr>
          </a:p>
        </p:txBody>
      </p:sp>
      <p:sp>
        <p:nvSpPr>
          <p:cNvPr id="57" name="Rectangle 56">
            <a:extLst>
              <a:ext uri="{FF2B5EF4-FFF2-40B4-BE49-F238E27FC236}">
                <a16:creationId xmlns:a16="http://schemas.microsoft.com/office/drawing/2014/main" id="{76D14730-5181-4C14-A229-7AC23D7E9AE1}"/>
              </a:ext>
            </a:extLst>
          </p:cNvPr>
          <p:cNvSpPr/>
          <p:nvPr/>
        </p:nvSpPr>
        <p:spPr bwMode="auto">
          <a:xfrm>
            <a:off x="7247800" y="264767"/>
            <a:ext cx="2268620" cy="1492410"/>
          </a:xfrm>
          <a:prstGeom prst="rect">
            <a:avLst/>
          </a:prstGeom>
          <a:solidFill>
            <a:schemeClr val="accent1"/>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89642" tIns="89642" rIns="89642" bIns="89642" numCol="1" rtlCol="0" anchor="b" anchorCtr="0" compatLnSpc="1">
            <a:prstTxWarp prst="textNoShape">
              <a:avLst/>
            </a:prstTxWarp>
          </a:bodyPr>
          <a:lstStyle/>
          <a:p>
            <a:pPr marL="0" marR="0" lvl="0" indent="0" algn="l" defTabSz="914225" rtl="0" eaLnBrk="1" fontAlgn="auto" latinLnBrk="0" hangingPunct="1">
              <a:lnSpc>
                <a:spcPct val="100000"/>
              </a:lnSpc>
              <a:spcBef>
                <a:spcPts val="0"/>
              </a:spcBef>
              <a:spcAft>
                <a:spcPts val="0"/>
              </a:spcAft>
              <a:buClrTx/>
              <a:buSzTx/>
              <a:buFontTx/>
              <a:buNone/>
              <a:tabLst/>
              <a:defRPr/>
            </a:pPr>
            <a:r>
              <a:rPr kumimoji="0" lang="en-US" sz="1765" b="0" i="0" u="none" strike="noStrike" kern="1200" cap="none" spc="-30" normalizeH="0" baseline="0" noProof="0" dirty="0">
                <a:ln>
                  <a:noFill/>
                </a:ln>
                <a:solidFill>
                  <a:srgbClr val="FFFFFF"/>
                </a:solidFill>
                <a:effectLst/>
                <a:uLnTx/>
                <a:uFillTx/>
                <a:latin typeface="Segoe UI"/>
                <a:ea typeface="+mn-ea"/>
                <a:cs typeface="Arial" panose="020B0604020202020204" pitchFamily="34" charset="0"/>
              </a:rPr>
              <a:t>Azure Advanced Threat Protection</a:t>
            </a:r>
            <a:br>
              <a:rPr kumimoji="0" lang="en-US" sz="1765" b="0" i="0" u="none" strike="noStrike" kern="1200" cap="none" spc="-30" normalizeH="0" baseline="0" noProof="0" dirty="0">
                <a:ln>
                  <a:noFill/>
                </a:ln>
                <a:solidFill>
                  <a:srgbClr val="FFFFFF"/>
                </a:solidFill>
                <a:effectLst/>
                <a:uLnTx/>
                <a:uFillTx/>
                <a:latin typeface="Segoe UI"/>
                <a:ea typeface="+mn-ea"/>
                <a:cs typeface="Arial" panose="020B0604020202020204" pitchFamily="34" charset="0"/>
              </a:rPr>
            </a:br>
            <a:endParaRPr kumimoji="0" lang="en-US" sz="1765" b="0" i="0" u="none" strike="noStrike" kern="1200" cap="none" spc="-30" normalizeH="0" baseline="0" noProof="0" dirty="0">
              <a:ln>
                <a:noFill/>
              </a:ln>
              <a:solidFill>
                <a:srgbClr val="FFFFFF"/>
              </a:solidFill>
              <a:effectLst/>
              <a:uLnTx/>
              <a:uFillTx/>
              <a:latin typeface="Segoe UI"/>
              <a:ea typeface="+mn-ea"/>
              <a:cs typeface="Arial" panose="020B0604020202020204" pitchFamily="34" charset="0"/>
            </a:endParaRPr>
          </a:p>
        </p:txBody>
      </p:sp>
      <p:pic>
        <p:nvPicPr>
          <p:cNvPr id="65" name="Picture 64">
            <a:extLst>
              <a:ext uri="{FF2B5EF4-FFF2-40B4-BE49-F238E27FC236}">
                <a16:creationId xmlns:a16="http://schemas.microsoft.com/office/drawing/2014/main" id="{D9C59B4E-6D0C-47D3-A2CE-E163EA0B5C52}"/>
              </a:ext>
            </a:extLst>
          </p:cNvPr>
          <p:cNvPicPr>
            <a:picLocks noChangeAspect="1"/>
          </p:cNvPicPr>
          <p:nvPr/>
        </p:nvPicPr>
        <p:blipFill>
          <a:blip r:embed="rId10">
            <a:biLevel thresh="25000"/>
          </a:blip>
          <a:stretch>
            <a:fillRect/>
          </a:stretch>
        </p:blipFill>
        <p:spPr>
          <a:xfrm>
            <a:off x="7356097" y="355619"/>
            <a:ext cx="398411" cy="397970"/>
          </a:xfrm>
          <a:prstGeom prst="rect">
            <a:avLst/>
          </a:prstGeom>
        </p:spPr>
      </p:pic>
    </p:spTree>
    <p:extLst>
      <p:ext uri="{BB962C8B-B14F-4D97-AF65-F5344CB8AC3E}">
        <p14:creationId xmlns:p14="http://schemas.microsoft.com/office/powerpoint/2010/main" val="249259037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900986779"/>
      </p:ext>
    </p:extLst>
  </p:cSld>
  <p:clrMapOvr>
    <a:masterClrMapping/>
  </p:clrMapOvr>
  <p:transition/>
</p:sld>
</file>

<file path=ppt/theme/theme1.xml><?xml version="1.0" encoding="utf-8"?>
<a:theme xmlns:a="http://schemas.openxmlformats.org/drawingml/2006/main" name="Microsoft 365 PPT Template - 2018">
  <a:themeElements>
    <a:clrScheme name="Custom 13">
      <a:dk1>
        <a:srgbClr val="282828"/>
      </a:dk1>
      <a:lt1>
        <a:srgbClr val="FFFFFF"/>
      </a:lt1>
      <a:dk2>
        <a:srgbClr val="282828"/>
      </a:dk2>
      <a:lt2>
        <a:srgbClr val="FFFFFF"/>
      </a:lt2>
      <a:accent1>
        <a:srgbClr val="0078D7"/>
      </a:accent1>
      <a:accent2>
        <a:srgbClr val="002050"/>
      </a:accent2>
      <a:accent3>
        <a:srgbClr val="939393"/>
      </a:accent3>
      <a:accent4>
        <a:srgbClr val="00BCF2"/>
      </a:accent4>
      <a:accent5>
        <a:srgbClr val="6C6E6C"/>
      </a:accent5>
      <a:accent6>
        <a:srgbClr val="2E2F2E"/>
      </a:accent6>
      <a:hlink>
        <a:srgbClr val="0078D7"/>
      </a:hlink>
      <a:folHlink>
        <a:srgbClr val="0078D7"/>
      </a:folHlink>
    </a:clrScheme>
    <a:fontScheme name="Custom 25">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defTabSz="932472" fontAlgn="base">
          <a:lnSpc>
            <a:spcPct val="90000"/>
          </a:lnSpc>
          <a:spcBef>
            <a:spcPct val="0"/>
          </a:spcBef>
          <a:spcAft>
            <a:spcPct val="0"/>
          </a:spcAft>
          <a:defRPr sz="2400"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a:tailEnd type="none"/>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182880" tIns="146304" rIns="182880" bIns="146304" rtlCol="0">
        <a:spAutoFit/>
      </a:bodyPr>
      <a:lstStyle>
        <a:defPPr>
          <a:lnSpc>
            <a:spcPct val="90000"/>
          </a:lnSpc>
          <a:spcAft>
            <a:spcPts val="600"/>
          </a:spcAft>
          <a:defRPr sz="24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Microsoft 365 PPT Template 2018 + notes_WindowsPhoto" id="{06F410FA-7982-4700-9CD4-6674A21F6D5F}" vid="{984C213A-97C2-490A-A5CC-BFCD77ACB519}"/>
    </a:ext>
  </a:extLst>
</a:theme>
</file>

<file path=ppt/theme/theme2.xml><?xml version="1.0" encoding="utf-8"?>
<a:theme xmlns:a="http://schemas.openxmlformats.org/drawingml/2006/main" name="1_Microsoft 365 PPT Template - 2018">
  <a:themeElements>
    <a:clrScheme name="Custom 4">
      <a:dk1>
        <a:srgbClr val="282828"/>
      </a:dk1>
      <a:lt1>
        <a:srgbClr val="FFFFFF"/>
      </a:lt1>
      <a:dk2>
        <a:srgbClr val="282828"/>
      </a:dk2>
      <a:lt2>
        <a:srgbClr val="FFFFFF"/>
      </a:lt2>
      <a:accent1>
        <a:srgbClr val="0078D4"/>
      </a:accent1>
      <a:accent2>
        <a:srgbClr val="002050"/>
      </a:accent2>
      <a:accent3>
        <a:srgbClr val="939393"/>
      </a:accent3>
      <a:accent4>
        <a:srgbClr val="00BCF2"/>
      </a:accent4>
      <a:accent5>
        <a:srgbClr val="6C6E6C"/>
      </a:accent5>
      <a:accent6>
        <a:srgbClr val="2E2F2E"/>
      </a:accent6>
      <a:hlink>
        <a:srgbClr val="0078D4"/>
      </a:hlink>
      <a:folHlink>
        <a:srgbClr val="0078D4"/>
      </a:folHlink>
    </a:clrScheme>
    <a:fontScheme name="Custom 25">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defTabSz="932472" fontAlgn="base">
          <a:lnSpc>
            <a:spcPct val="90000"/>
          </a:lnSpc>
          <a:spcBef>
            <a:spcPct val="0"/>
          </a:spcBef>
          <a:spcAft>
            <a:spcPct val="0"/>
          </a:spcAft>
          <a:defRPr sz="2400"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a:tailEnd type="none"/>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182880" tIns="146304" rIns="182880" bIns="146304" rtlCol="0">
        <a:spAutoFit/>
      </a:bodyPr>
      <a:lstStyle>
        <a:defPPr>
          <a:lnSpc>
            <a:spcPct val="90000"/>
          </a:lnSpc>
          <a:spcAft>
            <a:spcPts val="600"/>
          </a:spcAft>
          <a:defRPr sz="24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Microsoft 365 PPT Template 2018_2" id="{01A7FB2A-7862-441E-89D5-C3EE05893CAC}" vid="{DEC62A46-47F5-4825-899D-4E8B117FF749}"/>
    </a:ext>
  </a:extLst>
</a:theme>
</file>

<file path=ppt/theme/theme3.xml><?xml version="1.0" encoding="utf-8"?>
<a:theme xmlns:a="http://schemas.openxmlformats.org/drawingml/2006/main" name="4_Windows 10 Template">
  <a:themeElements>
    <a:clrScheme name="Custom 19">
      <a:dk1>
        <a:srgbClr val="505050"/>
      </a:dk1>
      <a:lt1>
        <a:srgbClr val="FFFFFF"/>
      </a:lt1>
      <a:dk2>
        <a:srgbClr val="0078D7"/>
      </a:dk2>
      <a:lt2>
        <a:srgbClr val="EAEAEA"/>
      </a:lt2>
      <a:accent1>
        <a:srgbClr val="0078D7"/>
      </a:accent1>
      <a:accent2>
        <a:srgbClr val="008272"/>
      </a:accent2>
      <a:accent3>
        <a:srgbClr val="107C10"/>
      </a:accent3>
      <a:accent4>
        <a:srgbClr val="5C2D91"/>
      </a:accent4>
      <a:accent5>
        <a:srgbClr val="B4009E"/>
      </a:accent5>
      <a:accent6>
        <a:srgbClr val="D41123"/>
      </a:accent6>
      <a:hlink>
        <a:srgbClr val="0078D7"/>
      </a:hlink>
      <a:folHlink>
        <a:srgbClr val="0078D7"/>
      </a:folHlink>
    </a:clrScheme>
    <a:fontScheme name="Custom 1">
      <a:majorFont>
        <a:latin typeface="Segoe UI Light"/>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defTabSz="932472" fontAlgn="base">
          <a:lnSpc>
            <a:spcPct val="90000"/>
          </a:lnSpc>
          <a:spcBef>
            <a:spcPct val="0"/>
          </a:spcBef>
          <a:spcAft>
            <a:spcPct val="0"/>
          </a:spcAft>
          <a:defRPr sz="2400"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a:tailEnd type="none"/>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182880" tIns="146304" rIns="182880" bIns="146304" rtlCol="0">
        <a:spAutoFit/>
      </a:bodyPr>
      <a:lstStyle>
        <a:defPPr>
          <a:lnSpc>
            <a:spcPct val="90000"/>
          </a:lnSpc>
          <a:spcAft>
            <a:spcPts val="600"/>
          </a:spcAft>
          <a:defRPr sz="24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Presentation1" id="{9BC9A56F-38DA-42B6-8681-880C03FB92A0}" vid="{C79301BF-CA34-4E39-99C7-C1F0C2B8056F}"/>
    </a:ext>
  </a:extLst>
</a:theme>
</file>

<file path=ppt/theme/theme4.xml><?xml version="1.0" encoding="utf-8"?>
<a:theme xmlns:a="http://schemas.openxmlformats.org/drawingml/2006/main" name="Default Theme">
  <a:themeElements>
    <a:clrScheme name="Ghost 1">
      <a:dk1>
        <a:srgbClr val="7F7F7F"/>
      </a:dk1>
      <a:lt1>
        <a:srgbClr val="FFFFFF"/>
      </a:lt1>
      <a:dk2>
        <a:srgbClr val="000000"/>
      </a:dk2>
      <a:lt2>
        <a:srgbClr val="FFFFFF"/>
      </a:lt2>
      <a:accent1>
        <a:srgbClr val="000000"/>
      </a:accent1>
      <a:accent2>
        <a:srgbClr val="B0B1B3"/>
      </a:accent2>
      <a:accent3>
        <a:srgbClr val="000000"/>
      </a:accent3>
      <a:accent4>
        <a:srgbClr val="91969B"/>
      </a:accent4>
      <a:accent5>
        <a:srgbClr val="4B5050"/>
      </a:accent5>
      <a:accent6>
        <a:srgbClr val="91969B"/>
      </a:accent6>
      <a:hlink>
        <a:srgbClr val="4B5050"/>
      </a:hlink>
      <a:folHlink>
        <a:srgbClr val="19BB9B"/>
      </a:folHlink>
    </a:clrScheme>
    <a:fontScheme name="Custom 1">
      <a:majorFont>
        <a:latin typeface="Lato"/>
        <a:ea typeface=""/>
        <a:cs typeface=""/>
      </a:majorFont>
      <a:minorFont>
        <a:latin typeface="Lato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1">
            <a:lumMod val="85000"/>
          </a:schemeClr>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NT_Byte_template" id="{768D21C0-08AE-4E43-8063-03368C87870D}" vid="{AC2B3818-4C5F-8F46-B8E2-CB98AB706374}"/>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349</TotalTime>
  <Words>5309</Words>
  <Application>Microsoft Office PowerPoint</Application>
  <PresentationFormat>Widescreen</PresentationFormat>
  <Paragraphs>918</Paragraphs>
  <Slides>54</Slides>
  <Notes>34</Notes>
  <HiddenSlides>3</HiddenSlides>
  <MMClips>0</MMClips>
  <ScaleCrop>false</ScaleCrop>
  <HeadingPairs>
    <vt:vector size="6" baseType="variant">
      <vt:variant>
        <vt:lpstr>Fonts Used</vt:lpstr>
      </vt:variant>
      <vt:variant>
        <vt:i4>14</vt:i4>
      </vt:variant>
      <vt:variant>
        <vt:lpstr>Theme</vt:lpstr>
      </vt:variant>
      <vt:variant>
        <vt:i4>4</vt:i4>
      </vt:variant>
      <vt:variant>
        <vt:lpstr>Slide Titles</vt:lpstr>
      </vt:variant>
      <vt:variant>
        <vt:i4>54</vt:i4>
      </vt:variant>
    </vt:vector>
  </HeadingPairs>
  <TitlesOfParts>
    <vt:vector size="72" baseType="lpstr">
      <vt:lpstr>Arial</vt:lpstr>
      <vt:lpstr>Calibri</vt:lpstr>
      <vt:lpstr>Calibri Light</vt:lpstr>
      <vt:lpstr>CiscoSansTT ExtraLight</vt:lpstr>
      <vt:lpstr>Montserrat</vt:lpstr>
      <vt:lpstr>Montserrat Hairline</vt:lpstr>
      <vt:lpstr>Montserrat Light</vt:lpstr>
      <vt:lpstr>Segoe Pro SemiLight</vt:lpstr>
      <vt:lpstr>Segoe UI</vt:lpstr>
      <vt:lpstr>Segoe UI Light</vt:lpstr>
      <vt:lpstr>Segoe UI Semibold</vt:lpstr>
      <vt:lpstr>Segoe UI Semilight</vt:lpstr>
      <vt:lpstr>Times New Roman</vt:lpstr>
      <vt:lpstr>Wingdings</vt:lpstr>
      <vt:lpstr>Microsoft 365 PPT Template - 2018</vt:lpstr>
      <vt:lpstr>1_Microsoft 365 PPT Template - 2018</vt:lpstr>
      <vt:lpstr>4_Windows 10 Template</vt:lpstr>
      <vt:lpstr>Default Theme</vt:lpstr>
      <vt:lpstr>PowerPoint Presentation</vt:lpstr>
      <vt:lpstr>PowerPoint Presentation</vt:lpstr>
      <vt:lpstr>PowerPoint Presentation</vt:lpstr>
      <vt:lpstr>PowerPoint Presentation</vt:lpstr>
      <vt:lpstr>The digital estate is growing</vt:lpstr>
      <vt:lpstr>The challenge of securing your environment</vt:lpstr>
      <vt:lpstr>Microsoft Intelligent Security Graph</vt:lpstr>
      <vt:lpstr>Microsoft Threat Protection</vt:lpstr>
      <vt:lpstr>Microsoft Threat Protection</vt:lpstr>
      <vt:lpstr>Microsoft Threat Protection</vt:lpstr>
      <vt:lpstr>Microsoft Threat Protection</vt:lpstr>
      <vt:lpstr>Microsoft Threat Protection</vt:lpstr>
      <vt:lpstr>PowerPoint Presentation</vt:lpstr>
      <vt:lpstr>PowerPoint Presentation</vt:lpstr>
      <vt:lpstr>Maximize Detection During Attack Stages</vt:lpstr>
      <vt:lpstr>Attack Timeline</vt:lpstr>
      <vt:lpstr>Detect advanced attacks throughout the kill chain</vt:lpstr>
      <vt:lpstr>Hybrid Attack Timeline</vt:lpstr>
      <vt:lpstr>Unified identity investigation across on-prem &amp; cloud activities</vt:lpstr>
      <vt:lpstr>PowerPoint Presentation</vt:lpstr>
      <vt:lpstr>Microsoft Advanced Threat Analytics (ATA)</vt:lpstr>
      <vt:lpstr>Azure ATP Resources</vt:lpstr>
      <vt:lpstr>PowerPoint Presentation</vt:lpstr>
      <vt:lpstr>Protecting an endpoint is hard</vt:lpstr>
      <vt:lpstr>Protecting an endpoint is was hard.</vt:lpstr>
      <vt:lpstr>PowerPoint Presentation</vt:lpstr>
      <vt:lpstr>Windows Defender ATP—product services</vt:lpstr>
      <vt:lpstr>Platform coverage</vt:lpstr>
      <vt:lpstr>PowerPoint Presentation</vt:lpstr>
      <vt:lpstr>Attack Surface Reduction</vt:lpstr>
      <vt:lpstr>Next generation protection</vt:lpstr>
      <vt:lpstr>Endpoint detection  &amp; response</vt:lpstr>
      <vt:lpstr>Automated investigation  &amp; remediation</vt:lpstr>
      <vt:lpstr>Security posture</vt:lpstr>
      <vt:lpstr>Custom TI detection and advanced hunting</vt:lpstr>
      <vt:lpstr>Security management</vt:lpstr>
      <vt:lpstr>APIs</vt:lpstr>
      <vt:lpstr>Windows Defender Advanced Threat Protection</vt:lpstr>
      <vt:lpstr>PowerPoint Presentation</vt:lpstr>
      <vt:lpstr>Challenges with user data</vt:lpstr>
      <vt:lpstr>Office 365 Advanced Threat Protection</vt:lpstr>
      <vt:lpstr>Industry-leading protection</vt:lpstr>
      <vt:lpstr>Anti-spoofing </vt:lpstr>
      <vt:lpstr>Anti-impersonation</vt:lpstr>
      <vt:lpstr>Safe Attachments </vt:lpstr>
      <vt:lpstr>Real-time reports provide extensive visibility into threats</vt:lpstr>
      <vt:lpstr>Rich Insights</vt:lpstr>
      <vt:lpstr>The Security Playbook</vt:lpstr>
      <vt:lpstr>Digging deeper into components of Security Playbooks</vt:lpstr>
      <vt:lpstr>Educating users </vt:lpstr>
      <vt:lpstr>Office 365 ATP Resources</vt:lpstr>
      <vt:lpstr>PowerPoint Presentation</vt:lpstr>
      <vt:lpstr>Microsoft Threat Protection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Robert Turnšek</dc:creator>
  <cp:lastModifiedBy>Robert Turnšek</cp:lastModifiedBy>
  <cp:revision>7</cp:revision>
  <dcterms:created xsi:type="dcterms:W3CDTF">2019-05-19T15:00:35Z</dcterms:created>
  <dcterms:modified xsi:type="dcterms:W3CDTF">2019-05-21T12:02:45Z</dcterms:modified>
</cp:coreProperties>
</file>